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6.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9" r:id="rId2"/>
    <p:sldMasterId id="2147483671" r:id="rId3"/>
    <p:sldMasterId id="2147483683" r:id="rId4"/>
    <p:sldMasterId id="2147483695" r:id="rId5"/>
    <p:sldMasterId id="2147483707" r:id="rId6"/>
    <p:sldMasterId id="2147483719" r:id="rId7"/>
  </p:sldMasterIdLst>
  <p:notesMasterIdLst>
    <p:notesMasterId r:id="rId32"/>
  </p:notesMasterIdLst>
  <p:sldIdLst>
    <p:sldId id="310" r:id="rId8"/>
    <p:sldId id="258" r:id="rId9"/>
    <p:sldId id="299" r:id="rId10"/>
    <p:sldId id="300" r:id="rId11"/>
    <p:sldId id="260" r:id="rId12"/>
    <p:sldId id="267" r:id="rId13"/>
    <p:sldId id="264" r:id="rId14"/>
    <p:sldId id="302" r:id="rId15"/>
    <p:sldId id="303" r:id="rId16"/>
    <p:sldId id="304" r:id="rId17"/>
    <p:sldId id="305" r:id="rId18"/>
    <p:sldId id="276" r:id="rId19"/>
    <p:sldId id="272" r:id="rId20"/>
    <p:sldId id="306" r:id="rId21"/>
    <p:sldId id="307" r:id="rId22"/>
    <p:sldId id="308" r:id="rId23"/>
    <p:sldId id="309" r:id="rId24"/>
    <p:sldId id="257" r:id="rId25"/>
    <p:sldId id="311" r:id="rId26"/>
    <p:sldId id="312" r:id="rId27"/>
    <p:sldId id="313" r:id="rId28"/>
    <p:sldId id="314" r:id="rId29"/>
    <p:sldId id="315" r:id="rId30"/>
    <p:sldId id="316" r:id="rId31"/>
  </p:sldIdLst>
  <p:sldSz cx="12192000" cy="6858000"/>
  <p:notesSz cx="7104063" cy="10234613"/>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85FF"/>
    <a:srgbClr val="6FB420"/>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294" autoAdjust="0"/>
    <p:restoredTop sz="94660"/>
  </p:normalViewPr>
  <p:slideViewPr>
    <p:cSldViewPr snapToGrid="0">
      <p:cViewPr varScale="1">
        <p:scale>
          <a:sx n="73" d="100"/>
          <a:sy n="73" d="100"/>
        </p:scale>
        <p:origin x="402"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2D3F9A05-F734-4C5C-8424-29013E9CD876}" type="datetimeFigureOut">
              <a:rPr lang="zh-CN" altLang="en-US" smtClean="0"/>
              <a:t>2021/9/18</a:t>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6EC954C5-FDAF-4C0B-8577-26697BD19A06}"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EC954C5-FDAF-4C0B-8577-26697BD19A06}" type="slidenum">
              <a:rPr lang="zh-CN" altLang="en-US" smtClean="0"/>
              <a:t>2</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EC954C5-FDAF-4C0B-8577-26697BD19A06}" type="slidenum">
              <a:rPr lang="zh-CN" altLang="en-US" smtClean="0"/>
              <a:t>12</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EC954C5-FDAF-4C0B-8577-26697BD19A06}" type="slidenum">
              <a:rPr lang="zh-CN" altLang="en-US" smtClean="0"/>
              <a:t>13</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EC954C5-FDAF-4C0B-8577-26697BD19A06}" type="slidenum">
              <a:rPr lang="zh-CN" altLang="en-US" smtClean="0"/>
              <a:t>14</a:t>
            </a:fld>
            <a:endParaRPr lang="zh-CN" altLang="en-US"/>
          </a:p>
        </p:txBody>
      </p:sp>
    </p:spTree>
    <p:extLst>
      <p:ext uri="{BB962C8B-B14F-4D97-AF65-F5344CB8AC3E}">
        <p14:creationId xmlns:p14="http://schemas.microsoft.com/office/powerpoint/2010/main" val="11310912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EC954C5-FDAF-4C0B-8577-26697BD19A06}" type="slidenum">
              <a:rPr lang="zh-CN" altLang="en-US" smtClean="0"/>
              <a:t>15</a:t>
            </a:fld>
            <a:endParaRPr lang="zh-CN" altLang="en-US"/>
          </a:p>
        </p:txBody>
      </p:sp>
    </p:spTree>
    <p:extLst>
      <p:ext uri="{BB962C8B-B14F-4D97-AF65-F5344CB8AC3E}">
        <p14:creationId xmlns:p14="http://schemas.microsoft.com/office/powerpoint/2010/main" val="11271187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EC954C5-FDAF-4C0B-8577-26697BD19A06}" type="slidenum">
              <a:rPr lang="zh-CN" altLang="en-US" smtClean="0"/>
              <a:t>16</a:t>
            </a:fld>
            <a:endParaRPr lang="zh-CN" altLang="en-US"/>
          </a:p>
        </p:txBody>
      </p:sp>
    </p:spTree>
    <p:extLst>
      <p:ext uri="{BB962C8B-B14F-4D97-AF65-F5344CB8AC3E}">
        <p14:creationId xmlns:p14="http://schemas.microsoft.com/office/powerpoint/2010/main" val="5229645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EC954C5-FDAF-4C0B-8577-26697BD19A06}" type="slidenum">
              <a:rPr lang="zh-CN" altLang="en-US" smtClean="0"/>
              <a:t>18</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EC954C5-FDAF-4C0B-8577-26697BD19A06}" type="slidenum">
              <a:rPr lang="zh-CN" altLang="en-US" smtClean="0"/>
              <a:t>4</a:t>
            </a:fld>
            <a:endParaRPr lang="zh-CN" altLang="en-US"/>
          </a:p>
        </p:txBody>
      </p:sp>
    </p:spTree>
    <p:extLst>
      <p:ext uri="{BB962C8B-B14F-4D97-AF65-F5344CB8AC3E}">
        <p14:creationId xmlns:p14="http://schemas.microsoft.com/office/powerpoint/2010/main" val="1957973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EC954C5-FDAF-4C0B-8577-26697BD19A06}" type="slidenum">
              <a:rPr lang="zh-CN" altLang="en-US" smtClean="0"/>
              <a:t>5</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EC954C5-FDAF-4C0B-8577-26697BD19A06}" type="slidenum">
              <a:rPr lang="zh-CN" altLang="en-US" smtClean="0"/>
              <a:t>6</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EC954C5-FDAF-4C0B-8577-26697BD19A06}" type="slidenum">
              <a:rPr lang="zh-CN" altLang="en-US" smtClean="0"/>
              <a:t>7</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EC954C5-FDAF-4C0B-8577-26697BD19A06}" type="slidenum">
              <a:rPr lang="zh-CN" altLang="en-US" smtClean="0"/>
              <a:t>8</a:t>
            </a:fld>
            <a:endParaRPr lang="zh-CN" altLang="en-US"/>
          </a:p>
        </p:txBody>
      </p:sp>
    </p:spTree>
    <p:extLst>
      <p:ext uri="{BB962C8B-B14F-4D97-AF65-F5344CB8AC3E}">
        <p14:creationId xmlns:p14="http://schemas.microsoft.com/office/powerpoint/2010/main" val="6093996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EC954C5-FDAF-4C0B-8577-26697BD19A06}" type="slidenum">
              <a:rPr lang="zh-CN" altLang="en-US" smtClean="0"/>
              <a:t>9</a:t>
            </a:fld>
            <a:endParaRPr lang="zh-CN" altLang="en-US"/>
          </a:p>
        </p:txBody>
      </p:sp>
    </p:spTree>
    <p:extLst>
      <p:ext uri="{BB962C8B-B14F-4D97-AF65-F5344CB8AC3E}">
        <p14:creationId xmlns:p14="http://schemas.microsoft.com/office/powerpoint/2010/main" val="8701715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EC954C5-FDAF-4C0B-8577-26697BD19A06}" type="slidenum">
              <a:rPr lang="zh-CN" altLang="en-US" smtClean="0"/>
              <a:t>10</a:t>
            </a:fld>
            <a:endParaRPr lang="zh-CN" altLang="en-US"/>
          </a:p>
        </p:txBody>
      </p:sp>
    </p:spTree>
    <p:extLst>
      <p:ext uri="{BB962C8B-B14F-4D97-AF65-F5344CB8AC3E}">
        <p14:creationId xmlns:p14="http://schemas.microsoft.com/office/powerpoint/2010/main" val="29206835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EC954C5-FDAF-4C0B-8577-26697BD19A06}" type="slidenum">
              <a:rPr lang="zh-CN" altLang="en-US" smtClean="0"/>
              <a:t>11</a:t>
            </a:fld>
            <a:endParaRPr lang="zh-CN" altLang="en-US"/>
          </a:p>
        </p:txBody>
      </p:sp>
    </p:spTree>
    <p:extLst>
      <p:ext uri="{BB962C8B-B14F-4D97-AF65-F5344CB8AC3E}">
        <p14:creationId xmlns:p14="http://schemas.microsoft.com/office/powerpoint/2010/main" val="3539344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2021/9/18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2021/9/18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3B3C7E-BC2D-4436-8B03-AC421FA66787}"/>
              </a:ext>
            </a:extLst>
          </p:cNvPr>
          <p:cNvSpPr/>
          <p:nvPr/>
        </p:nvSpPr>
        <p:spPr>
          <a:xfrm>
            <a:off x="160920" y="157606"/>
            <a:ext cx="11870161" cy="65427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Bembo"/>
              <a:ea typeface="+mn-ea"/>
              <a:cs typeface="+mn-cs"/>
            </a:endParaRPr>
          </a:p>
        </p:txBody>
      </p:sp>
      <p:sp>
        <p:nvSpPr>
          <p:cNvPr id="2" name="Title 1">
            <a:extLst>
              <a:ext uri="{FF2B5EF4-FFF2-40B4-BE49-F238E27FC236}">
                <a16:creationId xmlns:a16="http://schemas.microsoft.com/office/drawing/2014/main" id="{0B66887E-4265-46F7-9DE0-605FFFC90761}"/>
              </a:ext>
            </a:extLst>
          </p:cNvPr>
          <p:cNvSpPr>
            <a:spLocks noGrp="1"/>
          </p:cNvSpPr>
          <p:nvPr>
            <p:ph type="ctrTitle" hasCustomPrompt="1"/>
          </p:nvPr>
        </p:nvSpPr>
        <p:spPr>
          <a:xfrm>
            <a:off x="2035130" y="1066800"/>
            <a:ext cx="8112369" cy="2073119"/>
          </a:xfrm>
        </p:spPr>
        <p:txBody>
          <a:bodyPr anchor="b">
            <a:normAutofit/>
          </a:bodyPr>
          <a:lstStyle>
            <a:lvl1pPr algn="ctr">
              <a:lnSpc>
                <a:spcPct val="110000"/>
              </a:lnSpc>
              <a:defRPr sz="2800" cap="all" spc="390" baseline="0"/>
            </a:lvl1pPr>
          </a:lstStyle>
          <a:p>
            <a:r>
              <a:rPr lang="en-US" dirty="0"/>
              <a:t>CLICK TO EDIT MASTER TITLE STYLE</a:t>
            </a:r>
          </a:p>
        </p:txBody>
      </p:sp>
      <p:sp>
        <p:nvSpPr>
          <p:cNvPr id="3" name="Subtitle 2">
            <a:extLst>
              <a:ext uri="{FF2B5EF4-FFF2-40B4-BE49-F238E27FC236}">
                <a16:creationId xmlns:a16="http://schemas.microsoft.com/office/drawing/2014/main" id="{7EDB1A74-54F5-45CA-8922-87FFD57515D4}"/>
              </a:ext>
            </a:extLst>
          </p:cNvPr>
          <p:cNvSpPr>
            <a:spLocks noGrp="1"/>
          </p:cNvSpPr>
          <p:nvPr>
            <p:ph type="subTitle" idx="1"/>
          </p:nvPr>
        </p:nvSpPr>
        <p:spPr>
          <a:xfrm>
            <a:off x="2175804" y="4876802"/>
            <a:ext cx="7821637" cy="1028697"/>
          </a:xfrm>
        </p:spPr>
        <p:txBody>
          <a:bodyPr>
            <a:normAutofit/>
          </a:bodyPr>
          <a:lstStyle>
            <a:lvl1pPr marL="0" indent="0" algn="ctr">
              <a:lnSpc>
                <a:spcPct val="10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0B6BE6EF-9D0F-4ABF-B92C-E967FE3F16C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85584D-7D79-4248-9986-4CA35242F944}" type="datetimeFigureOut">
              <a:rPr kumimoji="0" lang="en-US" sz="1050" b="0" i="0" u="none" strike="noStrike" kern="1200" cap="none" spc="0" normalizeH="0" baseline="0" noProof="0" smtClean="0">
                <a:ln>
                  <a:noFill/>
                </a:ln>
                <a:solidFill>
                  <a:srgbClr val="241B2F"/>
                </a:solidFill>
                <a:effectLst/>
                <a:uLnTx/>
                <a:uFillTx/>
                <a:latin typeface="Bemb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9/18/2021</a:t>
            </a:fld>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
        <p:nvSpPr>
          <p:cNvPr id="5" name="Footer Placeholder 4">
            <a:extLst>
              <a:ext uri="{FF2B5EF4-FFF2-40B4-BE49-F238E27FC236}">
                <a16:creationId xmlns:a16="http://schemas.microsoft.com/office/drawing/2014/main" id="{4E4AB150-954C-4F02-89AC-DA7163D75C39}"/>
              </a:ext>
            </a:extLst>
          </p:cNvPr>
          <p:cNvSpPr>
            <a:spLocks noGrp="1"/>
          </p:cNvSpPr>
          <p:nvPr>
            <p:ph type="ftr" sz="quarter" idx="11"/>
          </p:nvPr>
        </p:nvSpPr>
        <p:spPr>
          <a:xfrm>
            <a:off x="7279965" y="6245352"/>
            <a:ext cx="4114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
        <p:nvSpPr>
          <p:cNvPr id="6" name="Slide Number Placeholder 5">
            <a:extLst>
              <a:ext uri="{FF2B5EF4-FFF2-40B4-BE49-F238E27FC236}">
                <a16:creationId xmlns:a16="http://schemas.microsoft.com/office/drawing/2014/main" id="{E8E16270-CBD7-4ACC-BFC5-9CADE722668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590046-DA73-4BBF-84B5-C08E6F75191A}" type="slidenum">
              <a:rPr kumimoji="0" lang="en-US" sz="1050" b="0" i="0" u="none" strike="noStrike" kern="1200" cap="none" spc="0" normalizeH="0" baseline="0" noProof="0" smtClean="0">
                <a:ln>
                  <a:noFill/>
                </a:ln>
                <a:solidFill>
                  <a:srgbClr val="241B2F"/>
                </a:solidFill>
                <a:effectLst/>
                <a:uLnTx/>
                <a:uFillTx/>
                <a:latin typeface="Bemb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grpSp>
        <p:nvGrpSpPr>
          <p:cNvPr id="7" name="Group 6">
            <a:extLst>
              <a:ext uri="{FF2B5EF4-FFF2-40B4-BE49-F238E27FC236}">
                <a16:creationId xmlns:a16="http://schemas.microsoft.com/office/drawing/2014/main" id="{79B5D0C1-066E-4C02-A6B8-59FAE4A19724}"/>
              </a:ext>
            </a:extLst>
          </p:cNvPr>
          <p:cNvGrpSpPr/>
          <p:nvPr/>
        </p:nvGrpSpPr>
        <p:grpSpPr>
          <a:xfrm>
            <a:off x="5662258" y="4240546"/>
            <a:ext cx="867485" cy="115439"/>
            <a:chOff x="8910933" y="1861308"/>
            <a:chExt cx="867485" cy="115439"/>
          </a:xfrm>
        </p:grpSpPr>
        <p:sp>
          <p:nvSpPr>
            <p:cNvPr id="8" name="Rectangle 7">
              <a:extLst>
                <a:ext uri="{FF2B5EF4-FFF2-40B4-BE49-F238E27FC236}">
                  <a16:creationId xmlns:a16="http://schemas.microsoft.com/office/drawing/2014/main" id="{D4386904-AFDC-449E-8D1B-906B305EBDA7}"/>
                </a:ext>
              </a:extLst>
            </p:cNvPr>
            <p:cNvSpPr/>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Bembo"/>
                <a:ea typeface="+mn-ea"/>
                <a:cs typeface="+mn-cs"/>
              </a:endParaRPr>
            </a:p>
          </p:txBody>
        </p:sp>
        <p:cxnSp>
          <p:nvCxnSpPr>
            <p:cNvPr id="9" name="Straight Connector 8">
              <a:extLst>
                <a:ext uri="{FF2B5EF4-FFF2-40B4-BE49-F238E27FC236}">
                  <a16:creationId xmlns:a16="http://schemas.microsoft.com/office/drawing/2014/main" id="{F70778F2-11E8-428C-8324-479CA9D6FE92}"/>
                </a:ext>
              </a:extLst>
            </p:cNvPr>
            <p:cNvCxnSpPr/>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A0BE89E-CB2D-48BA-A8D2-533FAAAA725F}"/>
                </a:ext>
              </a:extLst>
            </p:cNvPr>
            <p:cNvCxnSpPr/>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374410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2DC87-4B97-4A7C-BC4C-6E772456161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4B59FD9-57FD-4ABA-9FCD-7954052534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7BD40E-B0AA-47B8-900F-488A8AEC1BC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85584D-7D79-4248-9986-4CA35242F944}" type="datetimeFigureOut">
              <a:rPr kumimoji="0" lang="en-US" sz="1050" b="0" i="0" u="none" strike="noStrike" kern="1200" cap="none" spc="0" normalizeH="0" baseline="0" noProof="0" smtClean="0">
                <a:ln>
                  <a:noFill/>
                </a:ln>
                <a:solidFill>
                  <a:srgbClr val="241B2F"/>
                </a:solidFill>
                <a:effectLst/>
                <a:uLnTx/>
                <a:uFillTx/>
                <a:latin typeface="Bemb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9/18/2021</a:t>
            </a:fld>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
        <p:nvSpPr>
          <p:cNvPr id="5" name="Footer Placeholder 4">
            <a:extLst>
              <a:ext uri="{FF2B5EF4-FFF2-40B4-BE49-F238E27FC236}">
                <a16:creationId xmlns:a16="http://schemas.microsoft.com/office/drawing/2014/main" id="{865E623C-1E35-4485-A5B4-A71969BE706F}"/>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
        <p:nvSpPr>
          <p:cNvPr id="6" name="Slide Number Placeholder 5">
            <a:extLst>
              <a:ext uri="{FF2B5EF4-FFF2-40B4-BE49-F238E27FC236}">
                <a16:creationId xmlns:a16="http://schemas.microsoft.com/office/drawing/2014/main" id="{4B5C6BB9-EF4F-465E-985B-34521F68C58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590046-DA73-4BBF-84B5-C08E6F75191A}" type="slidenum">
              <a:rPr kumimoji="0" lang="en-US" sz="1050" b="0" i="0" u="none" strike="noStrike" kern="1200" cap="none" spc="0" normalizeH="0" baseline="0" noProof="0" smtClean="0">
                <a:ln>
                  <a:noFill/>
                </a:ln>
                <a:solidFill>
                  <a:srgbClr val="241B2F"/>
                </a:solidFill>
                <a:effectLst/>
                <a:uLnTx/>
                <a:uFillTx/>
                <a:latin typeface="Bemb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Tree>
    <p:extLst>
      <p:ext uri="{BB962C8B-B14F-4D97-AF65-F5344CB8AC3E}">
        <p14:creationId xmlns:p14="http://schemas.microsoft.com/office/powerpoint/2010/main" val="37863462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87F5577-D71B-4279-B07A-62F703E5D1D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85584D-7D79-4248-9986-4CA35242F944}" type="datetimeFigureOut">
              <a:rPr kumimoji="0" lang="en-US" sz="1050" b="0" i="0" u="none" strike="noStrike" kern="1200" cap="none" spc="0" normalizeH="0" baseline="0" noProof="0" smtClean="0">
                <a:ln>
                  <a:noFill/>
                </a:ln>
                <a:solidFill>
                  <a:srgbClr val="241B2F"/>
                </a:solidFill>
                <a:effectLst/>
                <a:uLnTx/>
                <a:uFillTx/>
                <a:latin typeface="Bemb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9/18/2021</a:t>
            </a:fld>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
        <p:nvSpPr>
          <p:cNvPr id="5" name="Footer Placeholder 4">
            <a:extLst>
              <a:ext uri="{FF2B5EF4-FFF2-40B4-BE49-F238E27FC236}">
                <a16:creationId xmlns:a16="http://schemas.microsoft.com/office/drawing/2014/main" id="{F648367D-C35C-4023-BEBE-F834D033B0CC}"/>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
        <p:nvSpPr>
          <p:cNvPr id="6" name="Slide Number Placeholder 5">
            <a:extLst>
              <a:ext uri="{FF2B5EF4-FFF2-40B4-BE49-F238E27FC236}">
                <a16:creationId xmlns:a16="http://schemas.microsoft.com/office/drawing/2014/main" id="{22BFCF8A-B8C6-496A-98A5-BBB52DB70F1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590046-DA73-4BBF-84B5-C08E6F75191A}" type="slidenum">
              <a:rPr kumimoji="0" lang="en-US" sz="1050" b="0" i="0" u="none" strike="noStrike" kern="1200" cap="none" spc="0" normalizeH="0" baseline="0" noProof="0" smtClean="0">
                <a:ln>
                  <a:noFill/>
                </a:ln>
                <a:solidFill>
                  <a:srgbClr val="241B2F"/>
                </a:solidFill>
                <a:effectLst/>
                <a:uLnTx/>
                <a:uFillTx/>
                <a:latin typeface="Bemb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
        <p:nvSpPr>
          <p:cNvPr id="11" name="Rectangle 5">
            <a:extLst>
              <a:ext uri="{FF2B5EF4-FFF2-40B4-BE49-F238E27FC236}">
                <a16:creationId xmlns:a16="http://schemas.microsoft.com/office/drawing/2014/main" id="{CDE45C10-227D-42DF-A888-EEFD3784FA8E}"/>
              </a:ext>
              <a:ext uri="{C183D7F6-B498-43B3-948B-1728B52AA6E4}">
                <adec:decorative xmlns:adec="http://schemas.microsoft.com/office/drawing/2017/decorative" xmlns="" val="1"/>
              </a:ext>
            </a:extLst>
          </p:cNvPr>
          <p:cNvSpPr/>
          <p:nvPr/>
        </p:nvSpPr>
        <p:spPr>
          <a:xfrm>
            <a:off x="723900" y="750338"/>
            <a:ext cx="4580642" cy="5494694"/>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6096000"/>
              <a:gd name="connsiteY0" fmla="*/ 0 h 6858000"/>
              <a:gd name="connsiteX1" fmla="*/ 6096000 w 6096000"/>
              <a:gd name="connsiteY1" fmla="*/ 0 h 6858000"/>
              <a:gd name="connsiteX2" fmla="*/ 6096000 w 6096000"/>
              <a:gd name="connsiteY2" fmla="*/ 6858000 h 6858000"/>
              <a:gd name="connsiteX3" fmla="*/ 3058886 w 6096000"/>
              <a:gd name="connsiteY3" fmla="*/ 6858000 h 6858000"/>
              <a:gd name="connsiteX4" fmla="*/ 0 w 6096000"/>
              <a:gd name="connsiteY4" fmla="*/ 6858000 h 6858000"/>
              <a:gd name="connsiteX5" fmla="*/ 0 w 6096000"/>
              <a:gd name="connsiteY5" fmla="*/ 0 h 6858000"/>
              <a:gd name="connsiteX0" fmla="*/ 0 w 6096000"/>
              <a:gd name="connsiteY0" fmla="*/ 0 h 6858000"/>
              <a:gd name="connsiteX1" fmla="*/ 6096000 w 6096000"/>
              <a:gd name="connsiteY1" fmla="*/ 0 h 6858000"/>
              <a:gd name="connsiteX2" fmla="*/ 6096000 w 6096000"/>
              <a:gd name="connsiteY2" fmla="*/ 6858000 h 6858000"/>
              <a:gd name="connsiteX3" fmla="*/ 3037115 w 6096000"/>
              <a:gd name="connsiteY3" fmla="*/ 5889172 h 6858000"/>
              <a:gd name="connsiteX4" fmla="*/ 0 w 6096000"/>
              <a:gd name="connsiteY4" fmla="*/ 6858000 h 6858000"/>
              <a:gd name="connsiteX5" fmla="*/ 0 w 6096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858000"/>
                </a:lnTo>
                <a:lnTo>
                  <a:pt x="3037115" y="5889172"/>
                </a:lnTo>
                <a:lnTo>
                  <a:pt x="0" y="6858000"/>
                </a:lnTo>
                <a:lnTo>
                  <a:pt x="0" y="0"/>
                </a:lnTo>
                <a:close/>
              </a:path>
            </a:pathLst>
          </a:custGeom>
          <a:solidFill>
            <a:schemeClr val="bg2">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Bembo"/>
              <a:ea typeface="+mn-ea"/>
              <a:cs typeface="+mn-cs"/>
            </a:endParaRPr>
          </a:p>
        </p:txBody>
      </p:sp>
      <p:grpSp>
        <p:nvGrpSpPr>
          <p:cNvPr id="7" name="Group 6">
            <a:extLst>
              <a:ext uri="{FF2B5EF4-FFF2-40B4-BE49-F238E27FC236}">
                <a16:creationId xmlns:a16="http://schemas.microsoft.com/office/drawing/2014/main" id="{DA214944-8898-48BC-AE6F-065DA7BBB8E8}"/>
              </a:ext>
              <a:ext uri="{C183D7F6-B498-43B3-948B-1728B52AA6E4}">
                <adec:decorative xmlns:adec="http://schemas.microsoft.com/office/drawing/2017/decorative" xmlns="" val="1"/>
              </a:ext>
            </a:extLst>
          </p:cNvPr>
          <p:cNvGrpSpPr/>
          <p:nvPr/>
        </p:nvGrpSpPr>
        <p:grpSpPr>
          <a:xfrm>
            <a:off x="2580478" y="4714704"/>
            <a:ext cx="867485" cy="115439"/>
            <a:chOff x="8910933" y="1861308"/>
            <a:chExt cx="867485" cy="115439"/>
          </a:xfrm>
        </p:grpSpPr>
        <p:sp>
          <p:nvSpPr>
            <p:cNvPr id="8" name="Rectangle 7">
              <a:extLst>
                <a:ext uri="{FF2B5EF4-FFF2-40B4-BE49-F238E27FC236}">
                  <a16:creationId xmlns:a16="http://schemas.microsoft.com/office/drawing/2014/main" id="{B94B3AAB-30C4-441D-B481-D253F8325953}"/>
                </a:ext>
              </a:extLst>
            </p:cNvPr>
            <p:cNvSpPr/>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Bembo"/>
                <a:ea typeface="+mn-ea"/>
                <a:cs typeface="+mn-cs"/>
              </a:endParaRPr>
            </a:p>
          </p:txBody>
        </p:sp>
        <p:cxnSp>
          <p:nvCxnSpPr>
            <p:cNvPr id="9" name="Straight Connector 8">
              <a:extLst>
                <a:ext uri="{FF2B5EF4-FFF2-40B4-BE49-F238E27FC236}">
                  <a16:creationId xmlns:a16="http://schemas.microsoft.com/office/drawing/2014/main" id="{FDCB6176-5585-40BC-BC9C-CA625F989F1B}"/>
                </a:ext>
              </a:extLst>
            </p:cNvPr>
            <p:cNvCxnSpPr/>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7C4F1D9-97D8-43DD-A319-C56367F97FCE}"/>
                </a:ext>
              </a:extLst>
            </p:cNvPr>
            <p:cNvCxnSpPr/>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D25E64ED-B373-4866-B5A2-E805D3168BBB}"/>
              </a:ext>
            </a:extLst>
          </p:cNvPr>
          <p:cNvSpPr>
            <a:spLocks noGrp="1"/>
          </p:cNvSpPr>
          <p:nvPr>
            <p:ph type="title"/>
          </p:nvPr>
        </p:nvSpPr>
        <p:spPr>
          <a:xfrm>
            <a:off x="1151291" y="1274475"/>
            <a:ext cx="3761832" cy="2823913"/>
          </a:xfrm>
        </p:spPr>
        <p:txBody>
          <a:bodyPr anchor="b">
            <a:normAutofit/>
          </a:bodyPr>
          <a:lstStyle>
            <a:lvl1pPr algn="ctr">
              <a:defRPr sz="3200" cap="all" spc="600" baseline="0"/>
            </a:lvl1pPr>
          </a:lstStyle>
          <a:p>
            <a:r>
              <a:rPr lang="en-US" dirty="0"/>
              <a:t>Click to edit Master title style</a:t>
            </a:r>
          </a:p>
        </p:txBody>
      </p:sp>
      <p:sp>
        <p:nvSpPr>
          <p:cNvPr id="3" name="Text Placeholder 2">
            <a:extLst>
              <a:ext uri="{FF2B5EF4-FFF2-40B4-BE49-F238E27FC236}">
                <a16:creationId xmlns:a16="http://schemas.microsoft.com/office/drawing/2014/main" id="{AB6D6168-DDAE-41B2-A0D5-42185A2D028C}"/>
              </a:ext>
            </a:extLst>
          </p:cNvPr>
          <p:cNvSpPr>
            <a:spLocks noGrp="1"/>
          </p:cNvSpPr>
          <p:nvPr>
            <p:ph type="body" idx="1"/>
          </p:nvPr>
        </p:nvSpPr>
        <p:spPr>
          <a:xfrm>
            <a:off x="6556756" y="2730304"/>
            <a:ext cx="4383030" cy="1397390"/>
          </a:xfrm>
        </p:spPr>
        <p:txBody>
          <a:bodyPr anchor="ctr">
            <a:normAutofit/>
          </a:bodyPr>
          <a:lstStyle>
            <a:lvl1pPr marL="0" indent="0" algn="ctr">
              <a:buNone/>
              <a:defRPr sz="20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0452573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825EB-71EE-41B3-89D2-47A0C7C359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662F7D-C4AD-4BD4-AAC8-F0223EE4A38B}"/>
              </a:ext>
            </a:extLst>
          </p:cNvPr>
          <p:cNvSpPr>
            <a:spLocks noGrp="1"/>
          </p:cNvSpPr>
          <p:nvPr>
            <p:ph sz="half" idx="1"/>
          </p:nvPr>
        </p:nvSpPr>
        <p:spPr>
          <a:xfrm>
            <a:off x="1037305" y="2155369"/>
            <a:ext cx="4953000" cy="399832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9D0FB088-28C6-4667-8DF2-0DE32AE3EC30}"/>
              </a:ext>
            </a:extLst>
          </p:cNvPr>
          <p:cNvSpPr>
            <a:spLocks noGrp="1"/>
          </p:cNvSpPr>
          <p:nvPr>
            <p:ph sz="half" idx="2"/>
          </p:nvPr>
        </p:nvSpPr>
        <p:spPr>
          <a:xfrm>
            <a:off x="6172200" y="2155369"/>
            <a:ext cx="4953000" cy="39983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F36095F-AE34-4E94-B722-E3A1205AEED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85584D-7D79-4248-9986-4CA35242F944}" type="datetimeFigureOut">
              <a:rPr kumimoji="0" lang="en-US" sz="1050" b="0" i="0" u="none" strike="noStrike" kern="1200" cap="none" spc="0" normalizeH="0" baseline="0" noProof="0" smtClean="0">
                <a:ln>
                  <a:noFill/>
                </a:ln>
                <a:solidFill>
                  <a:srgbClr val="241B2F"/>
                </a:solidFill>
                <a:effectLst/>
                <a:uLnTx/>
                <a:uFillTx/>
                <a:latin typeface="Bemb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9/18/2021</a:t>
            </a:fld>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
        <p:nvSpPr>
          <p:cNvPr id="6" name="Footer Placeholder 5">
            <a:extLst>
              <a:ext uri="{FF2B5EF4-FFF2-40B4-BE49-F238E27FC236}">
                <a16:creationId xmlns:a16="http://schemas.microsoft.com/office/drawing/2014/main" id="{6E06A8E6-BD94-48EA-8F35-DA0DF910AC25}"/>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
        <p:nvSpPr>
          <p:cNvPr id="7" name="Slide Number Placeholder 6">
            <a:extLst>
              <a:ext uri="{FF2B5EF4-FFF2-40B4-BE49-F238E27FC236}">
                <a16:creationId xmlns:a16="http://schemas.microsoft.com/office/drawing/2014/main" id="{50478AEF-56B8-49F5-81E8-663B1FFA073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590046-DA73-4BBF-84B5-C08E6F75191A}" type="slidenum">
              <a:rPr kumimoji="0" lang="en-US" sz="1050" b="0" i="0" u="none" strike="noStrike" kern="1200" cap="none" spc="0" normalizeH="0" baseline="0" noProof="0" smtClean="0">
                <a:ln>
                  <a:noFill/>
                </a:ln>
                <a:solidFill>
                  <a:srgbClr val="241B2F"/>
                </a:solidFill>
                <a:effectLst/>
                <a:uLnTx/>
                <a:uFillTx/>
                <a:latin typeface="Bemb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Tree>
    <p:extLst>
      <p:ext uri="{BB962C8B-B14F-4D97-AF65-F5344CB8AC3E}">
        <p14:creationId xmlns:p14="http://schemas.microsoft.com/office/powerpoint/2010/main" val="42103934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F873F-001F-4254-97F3-05329E6A7B67}"/>
              </a:ext>
            </a:extLst>
          </p:cNvPr>
          <p:cNvSpPr>
            <a:spLocks noGrp="1"/>
          </p:cNvSpPr>
          <p:nvPr>
            <p:ph type="title"/>
          </p:nvPr>
        </p:nvSpPr>
        <p:spPr>
          <a:xfrm>
            <a:off x="1028700" y="555171"/>
            <a:ext cx="10134600" cy="1135517"/>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4A37B575-060F-4296-A28A-93DA109F96F5}"/>
              </a:ext>
            </a:extLst>
          </p:cNvPr>
          <p:cNvSpPr>
            <a:spLocks noGrp="1"/>
          </p:cNvSpPr>
          <p:nvPr>
            <p:ph type="body" idx="1"/>
          </p:nvPr>
        </p:nvSpPr>
        <p:spPr>
          <a:xfrm>
            <a:off x="1037306" y="1801620"/>
            <a:ext cx="4849036" cy="814387"/>
          </a:xfrm>
        </p:spPr>
        <p:txBody>
          <a:bodyPr anchor="b">
            <a:normAutofit/>
          </a:bodyPr>
          <a:lstStyle>
            <a:lvl1pPr marL="0" indent="0">
              <a:buNone/>
              <a:defRPr sz="18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BA581A51-F4D1-4A02-9918-C416F820B646}"/>
              </a:ext>
            </a:extLst>
          </p:cNvPr>
          <p:cNvSpPr>
            <a:spLocks noGrp="1"/>
          </p:cNvSpPr>
          <p:nvPr>
            <p:ph sz="half" idx="2"/>
          </p:nvPr>
        </p:nvSpPr>
        <p:spPr>
          <a:xfrm>
            <a:off x="1037306" y="2619103"/>
            <a:ext cx="4849036" cy="3514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2916D0-3DFE-455D-9888-3FDEFD3DE0CD}"/>
              </a:ext>
            </a:extLst>
          </p:cNvPr>
          <p:cNvSpPr>
            <a:spLocks noGrp="1"/>
          </p:cNvSpPr>
          <p:nvPr>
            <p:ph type="body" sz="quarter" idx="3"/>
          </p:nvPr>
        </p:nvSpPr>
        <p:spPr>
          <a:xfrm>
            <a:off x="6250108" y="1801620"/>
            <a:ext cx="4904585" cy="814387"/>
          </a:xfrm>
        </p:spPr>
        <p:txBody>
          <a:bodyPr anchor="b">
            <a:normAutofit/>
          </a:bodyPr>
          <a:lstStyle>
            <a:lvl1pPr marL="0" indent="0">
              <a:buNone/>
              <a:defRPr sz="18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F093D763-0643-4A48-8007-93391C59F6D5}"/>
              </a:ext>
            </a:extLst>
          </p:cNvPr>
          <p:cNvSpPr>
            <a:spLocks noGrp="1"/>
          </p:cNvSpPr>
          <p:nvPr>
            <p:ph sz="quarter" idx="4"/>
          </p:nvPr>
        </p:nvSpPr>
        <p:spPr>
          <a:xfrm>
            <a:off x="6250108" y="2619103"/>
            <a:ext cx="4904585" cy="3514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9A2D07B-3A5D-41C2-83B8-BD1AD6522CA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85584D-7D79-4248-9986-4CA35242F944}" type="datetimeFigureOut">
              <a:rPr kumimoji="0" lang="en-US" sz="1050" b="0" i="0" u="none" strike="noStrike" kern="1200" cap="none" spc="0" normalizeH="0" baseline="0" noProof="0" smtClean="0">
                <a:ln>
                  <a:noFill/>
                </a:ln>
                <a:solidFill>
                  <a:srgbClr val="241B2F"/>
                </a:solidFill>
                <a:effectLst/>
                <a:uLnTx/>
                <a:uFillTx/>
                <a:latin typeface="Bemb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9/18/2021</a:t>
            </a:fld>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
        <p:nvSpPr>
          <p:cNvPr id="8" name="Footer Placeholder 7">
            <a:extLst>
              <a:ext uri="{FF2B5EF4-FFF2-40B4-BE49-F238E27FC236}">
                <a16:creationId xmlns:a16="http://schemas.microsoft.com/office/drawing/2014/main" id="{0E2C1367-FE5A-4CDD-B85B-724FFFE5B58F}"/>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
        <p:nvSpPr>
          <p:cNvPr id="9" name="Slide Number Placeholder 8">
            <a:extLst>
              <a:ext uri="{FF2B5EF4-FFF2-40B4-BE49-F238E27FC236}">
                <a16:creationId xmlns:a16="http://schemas.microsoft.com/office/drawing/2014/main" id="{9992F244-23EB-4E1A-B74F-77F23F87978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590046-DA73-4BBF-84B5-C08E6F75191A}" type="slidenum">
              <a:rPr kumimoji="0" lang="en-US" sz="1050" b="0" i="0" u="none" strike="noStrike" kern="1200" cap="none" spc="0" normalizeH="0" baseline="0" noProof="0" smtClean="0">
                <a:ln>
                  <a:noFill/>
                </a:ln>
                <a:solidFill>
                  <a:srgbClr val="241B2F"/>
                </a:solidFill>
                <a:effectLst/>
                <a:uLnTx/>
                <a:uFillTx/>
                <a:latin typeface="Bemb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Tree>
    <p:extLst>
      <p:ext uri="{BB962C8B-B14F-4D97-AF65-F5344CB8AC3E}">
        <p14:creationId xmlns:p14="http://schemas.microsoft.com/office/powerpoint/2010/main" val="2289811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76C0A-BEF4-4DE4-A9D2-C60298FC7F9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67C0AC-3C98-4D68-AE72-CFFA1638CC0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85584D-7D79-4248-9986-4CA35242F944}" type="datetimeFigureOut">
              <a:rPr kumimoji="0" lang="en-US" sz="1050" b="0" i="0" u="none" strike="noStrike" kern="1200" cap="none" spc="0" normalizeH="0" baseline="0" noProof="0" smtClean="0">
                <a:ln>
                  <a:noFill/>
                </a:ln>
                <a:solidFill>
                  <a:srgbClr val="241B2F"/>
                </a:solidFill>
                <a:effectLst/>
                <a:uLnTx/>
                <a:uFillTx/>
                <a:latin typeface="Bemb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9/18/2021</a:t>
            </a:fld>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
        <p:nvSpPr>
          <p:cNvPr id="4" name="Footer Placeholder 3">
            <a:extLst>
              <a:ext uri="{FF2B5EF4-FFF2-40B4-BE49-F238E27FC236}">
                <a16:creationId xmlns:a16="http://schemas.microsoft.com/office/drawing/2014/main" id="{FEA7722A-E2E4-45D2-8A20-4853ED6837B1}"/>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
        <p:nvSpPr>
          <p:cNvPr id="5" name="Slide Number Placeholder 4">
            <a:extLst>
              <a:ext uri="{FF2B5EF4-FFF2-40B4-BE49-F238E27FC236}">
                <a16:creationId xmlns:a16="http://schemas.microsoft.com/office/drawing/2014/main" id="{146B9201-B20B-4412-B745-F2F6A91487E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590046-DA73-4BBF-84B5-C08E6F75191A}" type="slidenum">
              <a:rPr kumimoji="0" lang="en-US" sz="1050" b="0" i="0" u="none" strike="noStrike" kern="1200" cap="none" spc="0" normalizeH="0" baseline="0" noProof="0" smtClean="0">
                <a:ln>
                  <a:noFill/>
                </a:ln>
                <a:solidFill>
                  <a:srgbClr val="241B2F"/>
                </a:solidFill>
                <a:effectLst/>
                <a:uLnTx/>
                <a:uFillTx/>
                <a:latin typeface="Bemb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Tree>
    <p:extLst>
      <p:ext uri="{BB962C8B-B14F-4D97-AF65-F5344CB8AC3E}">
        <p14:creationId xmlns:p14="http://schemas.microsoft.com/office/powerpoint/2010/main" val="596168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C4889A-9ABE-4409-BAD8-F84C36C1FA0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85584D-7D79-4248-9986-4CA35242F944}" type="datetimeFigureOut">
              <a:rPr kumimoji="0" lang="en-US" sz="1050" b="0" i="0" u="none" strike="noStrike" kern="1200" cap="none" spc="0" normalizeH="0" baseline="0" noProof="0" smtClean="0">
                <a:ln>
                  <a:noFill/>
                </a:ln>
                <a:solidFill>
                  <a:srgbClr val="241B2F"/>
                </a:solidFill>
                <a:effectLst/>
                <a:uLnTx/>
                <a:uFillTx/>
                <a:latin typeface="Bemb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9/18/2021</a:t>
            </a:fld>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
        <p:nvSpPr>
          <p:cNvPr id="3" name="Footer Placeholder 2">
            <a:extLst>
              <a:ext uri="{FF2B5EF4-FFF2-40B4-BE49-F238E27FC236}">
                <a16:creationId xmlns:a16="http://schemas.microsoft.com/office/drawing/2014/main" id="{7DDA5A70-FE21-4CB6-A67B-1DC798E9E3B1}"/>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
        <p:nvSpPr>
          <p:cNvPr id="4" name="Slide Number Placeholder 3">
            <a:extLst>
              <a:ext uri="{FF2B5EF4-FFF2-40B4-BE49-F238E27FC236}">
                <a16:creationId xmlns:a16="http://schemas.microsoft.com/office/drawing/2014/main" id="{B984AD11-7FD2-432C-A6AB-395BE9275C1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590046-DA73-4BBF-84B5-C08E6F75191A}" type="slidenum">
              <a:rPr kumimoji="0" lang="en-US" sz="1050" b="0" i="0" u="none" strike="noStrike" kern="1200" cap="none" spc="0" normalizeH="0" baseline="0" noProof="0" smtClean="0">
                <a:ln>
                  <a:noFill/>
                </a:ln>
                <a:solidFill>
                  <a:srgbClr val="241B2F"/>
                </a:solidFill>
                <a:effectLst/>
                <a:uLnTx/>
                <a:uFillTx/>
                <a:latin typeface="Bemb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Tree>
    <p:extLst>
      <p:ext uri="{BB962C8B-B14F-4D97-AF65-F5344CB8AC3E}">
        <p14:creationId xmlns:p14="http://schemas.microsoft.com/office/powerpoint/2010/main" val="33447101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397CF-9CDD-4E78-8F35-A2FFE7867419}"/>
              </a:ext>
            </a:extLst>
          </p:cNvPr>
          <p:cNvSpPr>
            <a:spLocks noGrp="1"/>
          </p:cNvSpPr>
          <p:nvPr>
            <p:ph type="title"/>
          </p:nvPr>
        </p:nvSpPr>
        <p:spPr>
          <a:xfrm>
            <a:off x="1066800" y="457200"/>
            <a:ext cx="3705225" cy="1600200"/>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7194BFE-7A85-4123-B0F7-4DB1C141CE60}"/>
              </a:ext>
            </a:extLst>
          </p:cNvPr>
          <p:cNvSpPr>
            <a:spLocks noGrp="1"/>
          </p:cNvSpPr>
          <p:nvPr>
            <p:ph idx="1"/>
          </p:nvPr>
        </p:nvSpPr>
        <p:spPr>
          <a:xfrm>
            <a:off x="5183188" y="1066800"/>
            <a:ext cx="6172200" cy="48386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641EFD6D-1929-4A73-A860-22A36FF5C17D}"/>
              </a:ext>
            </a:extLst>
          </p:cNvPr>
          <p:cNvSpPr>
            <a:spLocks noGrp="1"/>
          </p:cNvSpPr>
          <p:nvPr>
            <p:ph type="body" sz="half" idx="2"/>
          </p:nvPr>
        </p:nvSpPr>
        <p:spPr>
          <a:xfrm>
            <a:off x="1066800" y="2057400"/>
            <a:ext cx="37052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B399A5-94A1-4452-AFF0-918BDA8B14F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85584D-7D79-4248-9986-4CA35242F944}" type="datetimeFigureOut">
              <a:rPr kumimoji="0" lang="en-US" sz="1050" b="0" i="0" u="none" strike="noStrike" kern="1200" cap="none" spc="0" normalizeH="0" baseline="0" noProof="0" smtClean="0">
                <a:ln>
                  <a:noFill/>
                </a:ln>
                <a:solidFill>
                  <a:srgbClr val="241B2F"/>
                </a:solidFill>
                <a:effectLst/>
                <a:uLnTx/>
                <a:uFillTx/>
                <a:latin typeface="Bemb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9/18/2021</a:t>
            </a:fld>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
        <p:nvSpPr>
          <p:cNvPr id="6" name="Footer Placeholder 5">
            <a:extLst>
              <a:ext uri="{FF2B5EF4-FFF2-40B4-BE49-F238E27FC236}">
                <a16:creationId xmlns:a16="http://schemas.microsoft.com/office/drawing/2014/main" id="{489589D8-DD83-406C-A77A-176D23993BA8}"/>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
        <p:nvSpPr>
          <p:cNvPr id="7" name="Slide Number Placeholder 6">
            <a:extLst>
              <a:ext uri="{FF2B5EF4-FFF2-40B4-BE49-F238E27FC236}">
                <a16:creationId xmlns:a16="http://schemas.microsoft.com/office/drawing/2014/main" id="{6DE46024-82ED-40EF-8846-F6CC44BC53D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590046-DA73-4BBF-84B5-C08E6F75191A}" type="slidenum">
              <a:rPr kumimoji="0" lang="en-US" sz="1050" b="0" i="0" u="none" strike="noStrike" kern="1200" cap="none" spc="0" normalizeH="0" baseline="0" noProof="0" smtClean="0">
                <a:ln>
                  <a:noFill/>
                </a:ln>
                <a:solidFill>
                  <a:srgbClr val="241B2F"/>
                </a:solidFill>
                <a:effectLst/>
                <a:uLnTx/>
                <a:uFillTx/>
                <a:latin typeface="Bemb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Tree>
    <p:extLst>
      <p:ext uri="{BB962C8B-B14F-4D97-AF65-F5344CB8AC3E}">
        <p14:creationId xmlns:p14="http://schemas.microsoft.com/office/powerpoint/2010/main" val="35749500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D12FA-83A4-42AF-98D7-312C4C5A7128}"/>
              </a:ext>
            </a:extLst>
          </p:cNvPr>
          <p:cNvSpPr>
            <a:spLocks noGrp="1"/>
          </p:cNvSpPr>
          <p:nvPr>
            <p:ph type="title"/>
          </p:nvPr>
        </p:nvSpPr>
        <p:spPr>
          <a:xfrm>
            <a:off x="1066800" y="457200"/>
            <a:ext cx="3705225" cy="1600200"/>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46CF1DC8-2932-4C6E-BFBB-8BA1C9598425}"/>
              </a:ext>
            </a:extLst>
          </p:cNvPr>
          <p:cNvSpPr>
            <a:spLocks noGrp="1"/>
          </p:cNvSpPr>
          <p:nvPr>
            <p:ph type="pic" idx="1"/>
          </p:nvPr>
        </p:nvSpPr>
        <p:spPr>
          <a:xfrm>
            <a:off x="5183188" y="1066800"/>
            <a:ext cx="5942012" cy="48387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D6E0000-EF01-46A5-8A71-25FB7EA3F94A}"/>
              </a:ext>
            </a:extLst>
          </p:cNvPr>
          <p:cNvSpPr>
            <a:spLocks noGrp="1"/>
          </p:cNvSpPr>
          <p:nvPr>
            <p:ph type="body" sz="half" idx="2"/>
          </p:nvPr>
        </p:nvSpPr>
        <p:spPr>
          <a:xfrm>
            <a:off x="1066800" y="2057400"/>
            <a:ext cx="37052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1AD40B-9246-4532-9F73-5BA9061C3AB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85584D-7D79-4248-9986-4CA35242F944}" type="datetimeFigureOut">
              <a:rPr kumimoji="0" lang="en-US" sz="1050" b="0" i="0" u="none" strike="noStrike" kern="1200" cap="none" spc="0" normalizeH="0" baseline="0" noProof="0" smtClean="0">
                <a:ln>
                  <a:noFill/>
                </a:ln>
                <a:solidFill>
                  <a:srgbClr val="241B2F"/>
                </a:solidFill>
                <a:effectLst/>
                <a:uLnTx/>
                <a:uFillTx/>
                <a:latin typeface="Bemb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9/18/2021</a:t>
            </a:fld>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
        <p:nvSpPr>
          <p:cNvPr id="6" name="Footer Placeholder 5">
            <a:extLst>
              <a:ext uri="{FF2B5EF4-FFF2-40B4-BE49-F238E27FC236}">
                <a16:creationId xmlns:a16="http://schemas.microsoft.com/office/drawing/2014/main" id="{8BE6B9A0-5B1C-4F7B-828A-EF74E51478BD}"/>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
        <p:nvSpPr>
          <p:cNvPr id="7" name="Slide Number Placeholder 6">
            <a:extLst>
              <a:ext uri="{FF2B5EF4-FFF2-40B4-BE49-F238E27FC236}">
                <a16:creationId xmlns:a16="http://schemas.microsoft.com/office/drawing/2014/main" id="{A82E99FB-C932-4165-A612-8B302D8F722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590046-DA73-4BBF-84B5-C08E6F75191A}" type="slidenum">
              <a:rPr kumimoji="0" lang="en-US" sz="1050" b="0" i="0" u="none" strike="noStrike" kern="1200" cap="none" spc="0" normalizeH="0" baseline="0" noProof="0" smtClean="0">
                <a:ln>
                  <a:noFill/>
                </a:ln>
                <a:solidFill>
                  <a:srgbClr val="241B2F"/>
                </a:solidFill>
                <a:effectLst/>
                <a:uLnTx/>
                <a:uFillTx/>
                <a:latin typeface="Bemb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Tree>
    <p:extLst>
      <p:ext uri="{BB962C8B-B14F-4D97-AF65-F5344CB8AC3E}">
        <p14:creationId xmlns:p14="http://schemas.microsoft.com/office/powerpoint/2010/main" val="101601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2021/9/18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B1126-542A-43AD-8078-EE356516544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4A5F98B-5F32-4561-BFBC-9F6E5DA0A347}"/>
              </a:ext>
            </a:extLst>
          </p:cNvPr>
          <p:cNvSpPr>
            <a:spLocks noGrp="1"/>
          </p:cNvSpPr>
          <p:nvPr>
            <p:ph type="body" orient="vert" idx="1"/>
          </p:nvPr>
        </p:nvSpPr>
        <p:spPr>
          <a:xfrm>
            <a:off x="1028700" y="2161903"/>
            <a:ext cx="10134600" cy="374359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73D0DD-B04E-4E48-8EE1-51E46131A9A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85584D-7D79-4248-9986-4CA35242F944}" type="datetimeFigureOut">
              <a:rPr kumimoji="0" lang="en-US" sz="1050" b="0" i="0" u="none" strike="noStrike" kern="1200" cap="none" spc="0" normalizeH="0" baseline="0" noProof="0" smtClean="0">
                <a:ln>
                  <a:noFill/>
                </a:ln>
                <a:solidFill>
                  <a:srgbClr val="241B2F"/>
                </a:solidFill>
                <a:effectLst/>
                <a:uLnTx/>
                <a:uFillTx/>
                <a:latin typeface="Bemb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9/18/2021</a:t>
            </a:fld>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
        <p:nvSpPr>
          <p:cNvPr id="5" name="Footer Placeholder 4">
            <a:extLst>
              <a:ext uri="{FF2B5EF4-FFF2-40B4-BE49-F238E27FC236}">
                <a16:creationId xmlns:a16="http://schemas.microsoft.com/office/drawing/2014/main" id="{0481352D-F9C0-4442-9601-A09A7655E685}"/>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
        <p:nvSpPr>
          <p:cNvPr id="6" name="Slide Number Placeholder 5">
            <a:extLst>
              <a:ext uri="{FF2B5EF4-FFF2-40B4-BE49-F238E27FC236}">
                <a16:creationId xmlns:a16="http://schemas.microsoft.com/office/drawing/2014/main" id="{69FC0801-9C45-40AE-AB33-5742CDA4DAC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590046-DA73-4BBF-84B5-C08E6F75191A}" type="slidenum">
              <a:rPr kumimoji="0" lang="en-US" sz="1050" b="0" i="0" u="none" strike="noStrike" kern="1200" cap="none" spc="0" normalizeH="0" baseline="0" noProof="0" smtClean="0">
                <a:ln>
                  <a:noFill/>
                </a:ln>
                <a:solidFill>
                  <a:srgbClr val="241B2F"/>
                </a:solidFill>
                <a:effectLst/>
                <a:uLnTx/>
                <a:uFillTx/>
                <a:latin typeface="Bemb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Tree>
    <p:extLst>
      <p:ext uri="{BB962C8B-B14F-4D97-AF65-F5344CB8AC3E}">
        <p14:creationId xmlns:p14="http://schemas.microsoft.com/office/powerpoint/2010/main" val="11393100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946561-59BF-4566-AD2C-9B05C4771DF4}"/>
              </a:ext>
            </a:extLst>
          </p:cNvPr>
          <p:cNvSpPr>
            <a:spLocks noGrp="1"/>
          </p:cNvSpPr>
          <p:nvPr>
            <p:ph type="title" orient="vert"/>
          </p:nvPr>
        </p:nvSpPr>
        <p:spPr>
          <a:xfrm>
            <a:off x="9196250" y="723899"/>
            <a:ext cx="2271849" cy="5410201"/>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A1DF7870-6CBD-47E2-854C-68141BAA101D}"/>
              </a:ext>
            </a:extLst>
          </p:cNvPr>
          <p:cNvSpPr>
            <a:spLocks noGrp="1"/>
          </p:cNvSpPr>
          <p:nvPr>
            <p:ph type="body" orient="vert" idx="1"/>
          </p:nvPr>
        </p:nvSpPr>
        <p:spPr>
          <a:xfrm>
            <a:off x="723900" y="723899"/>
            <a:ext cx="8302534" cy="54102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712FAF3-C106-49CB-A845-1FC7F731399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85584D-7D79-4248-9986-4CA35242F944}" type="datetimeFigureOut">
              <a:rPr kumimoji="0" lang="en-US" sz="1050" b="0" i="0" u="none" strike="noStrike" kern="1200" cap="none" spc="0" normalizeH="0" baseline="0" noProof="0" smtClean="0">
                <a:ln>
                  <a:noFill/>
                </a:ln>
                <a:solidFill>
                  <a:srgbClr val="241B2F"/>
                </a:solidFill>
                <a:effectLst/>
                <a:uLnTx/>
                <a:uFillTx/>
                <a:latin typeface="Bemb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9/18/2021</a:t>
            </a:fld>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
        <p:nvSpPr>
          <p:cNvPr id="5" name="Footer Placeholder 4">
            <a:extLst>
              <a:ext uri="{FF2B5EF4-FFF2-40B4-BE49-F238E27FC236}">
                <a16:creationId xmlns:a16="http://schemas.microsoft.com/office/drawing/2014/main" id="{E34D5CCC-00E8-48FA-91A6-921E7B6440EB}"/>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
        <p:nvSpPr>
          <p:cNvPr id="6" name="Slide Number Placeholder 5">
            <a:extLst>
              <a:ext uri="{FF2B5EF4-FFF2-40B4-BE49-F238E27FC236}">
                <a16:creationId xmlns:a16="http://schemas.microsoft.com/office/drawing/2014/main" id="{CB7E1751-E7AA-406D-A977-1ACEF1FBD13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590046-DA73-4BBF-84B5-C08E6F75191A}" type="slidenum">
              <a:rPr kumimoji="0" lang="en-US" sz="1050" b="0" i="0" u="none" strike="noStrike" kern="1200" cap="none" spc="0" normalizeH="0" baseline="0" noProof="0" smtClean="0">
                <a:ln>
                  <a:noFill/>
                </a:ln>
                <a:solidFill>
                  <a:srgbClr val="241B2F"/>
                </a:solidFill>
                <a:effectLst/>
                <a:uLnTx/>
                <a:uFillTx/>
                <a:latin typeface="Bemb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Tree>
    <p:extLst>
      <p:ext uri="{BB962C8B-B14F-4D97-AF65-F5344CB8AC3E}">
        <p14:creationId xmlns:p14="http://schemas.microsoft.com/office/powerpoint/2010/main" val="8041054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3B3C7E-BC2D-4436-8B03-AC421FA66787}"/>
              </a:ext>
            </a:extLst>
          </p:cNvPr>
          <p:cNvSpPr/>
          <p:nvPr/>
        </p:nvSpPr>
        <p:spPr>
          <a:xfrm>
            <a:off x="160920" y="157606"/>
            <a:ext cx="11870161" cy="65427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Bembo"/>
              <a:ea typeface="+mn-ea"/>
              <a:cs typeface="+mn-cs"/>
            </a:endParaRPr>
          </a:p>
        </p:txBody>
      </p:sp>
      <p:sp>
        <p:nvSpPr>
          <p:cNvPr id="2" name="Title 1">
            <a:extLst>
              <a:ext uri="{FF2B5EF4-FFF2-40B4-BE49-F238E27FC236}">
                <a16:creationId xmlns:a16="http://schemas.microsoft.com/office/drawing/2014/main" id="{0B66887E-4265-46F7-9DE0-605FFFC90761}"/>
              </a:ext>
            </a:extLst>
          </p:cNvPr>
          <p:cNvSpPr>
            <a:spLocks noGrp="1"/>
          </p:cNvSpPr>
          <p:nvPr>
            <p:ph type="ctrTitle" hasCustomPrompt="1"/>
          </p:nvPr>
        </p:nvSpPr>
        <p:spPr>
          <a:xfrm>
            <a:off x="2035130" y="1066800"/>
            <a:ext cx="8112369" cy="2073119"/>
          </a:xfrm>
        </p:spPr>
        <p:txBody>
          <a:bodyPr anchor="b">
            <a:normAutofit/>
          </a:bodyPr>
          <a:lstStyle>
            <a:lvl1pPr algn="ctr">
              <a:lnSpc>
                <a:spcPct val="110000"/>
              </a:lnSpc>
              <a:defRPr sz="2800" cap="all" spc="390" baseline="0"/>
            </a:lvl1pPr>
          </a:lstStyle>
          <a:p>
            <a:r>
              <a:rPr lang="en-US" dirty="0"/>
              <a:t>CLICK TO EDIT MASTER TITLE STYLE</a:t>
            </a:r>
          </a:p>
        </p:txBody>
      </p:sp>
      <p:sp>
        <p:nvSpPr>
          <p:cNvPr id="3" name="Subtitle 2">
            <a:extLst>
              <a:ext uri="{FF2B5EF4-FFF2-40B4-BE49-F238E27FC236}">
                <a16:creationId xmlns:a16="http://schemas.microsoft.com/office/drawing/2014/main" id="{7EDB1A74-54F5-45CA-8922-87FFD57515D4}"/>
              </a:ext>
            </a:extLst>
          </p:cNvPr>
          <p:cNvSpPr>
            <a:spLocks noGrp="1"/>
          </p:cNvSpPr>
          <p:nvPr>
            <p:ph type="subTitle" idx="1"/>
          </p:nvPr>
        </p:nvSpPr>
        <p:spPr>
          <a:xfrm>
            <a:off x="2175804" y="4876802"/>
            <a:ext cx="7821637" cy="1028697"/>
          </a:xfrm>
        </p:spPr>
        <p:txBody>
          <a:bodyPr>
            <a:normAutofit/>
          </a:bodyPr>
          <a:lstStyle>
            <a:lvl1pPr marL="0" indent="0" algn="ctr">
              <a:lnSpc>
                <a:spcPct val="10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0B6BE6EF-9D0F-4ABF-B92C-E967FE3F16C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85584D-7D79-4248-9986-4CA35242F944}" type="datetimeFigureOut">
              <a:rPr kumimoji="0" lang="en-US" sz="1050" b="0" i="0" u="none" strike="noStrike" kern="1200" cap="none" spc="0" normalizeH="0" baseline="0" noProof="0" smtClean="0">
                <a:ln>
                  <a:noFill/>
                </a:ln>
                <a:solidFill>
                  <a:srgbClr val="241B2F"/>
                </a:solidFill>
                <a:effectLst/>
                <a:uLnTx/>
                <a:uFillTx/>
                <a:latin typeface="Bemb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9/18/2021</a:t>
            </a:fld>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
        <p:nvSpPr>
          <p:cNvPr id="5" name="Footer Placeholder 4">
            <a:extLst>
              <a:ext uri="{FF2B5EF4-FFF2-40B4-BE49-F238E27FC236}">
                <a16:creationId xmlns:a16="http://schemas.microsoft.com/office/drawing/2014/main" id="{4E4AB150-954C-4F02-89AC-DA7163D75C39}"/>
              </a:ext>
            </a:extLst>
          </p:cNvPr>
          <p:cNvSpPr>
            <a:spLocks noGrp="1"/>
          </p:cNvSpPr>
          <p:nvPr>
            <p:ph type="ftr" sz="quarter" idx="11"/>
          </p:nvPr>
        </p:nvSpPr>
        <p:spPr>
          <a:xfrm>
            <a:off x="7279965" y="6245352"/>
            <a:ext cx="4114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
        <p:nvSpPr>
          <p:cNvPr id="6" name="Slide Number Placeholder 5">
            <a:extLst>
              <a:ext uri="{FF2B5EF4-FFF2-40B4-BE49-F238E27FC236}">
                <a16:creationId xmlns:a16="http://schemas.microsoft.com/office/drawing/2014/main" id="{E8E16270-CBD7-4ACC-BFC5-9CADE722668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590046-DA73-4BBF-84B5-C08E6F75191A}" type="slidenum">
              <a:rPr kumimoji="0" lang="en-US" sz="1050" b="0" i="0" u="none" strike="noStrike" kern="1200" cap="none" spc="0" normalizeH="0" baseline="0" noProof="0" smtClean="0">
                <a:ln>
                  <a:noFill/>
                </a:ln>
                <a:solidFill>
                  <a:srgbClr val="241B2F"/>
                </a:solidFill>
                <a:effectLst/>
                <a:uLnTx/>
                <a:uFillTx/>
                <a:latin typeface="Bemb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grpSp>
        <p:nvGrpSpPr>
          <p:cNvPr id="7" name="Group 6">
            <a:extLst>
              <a:ext uri="{FF2B5EF4-FFF2-40B4-BE49-F238E27FC236}">
                <a16:creationId xmlns:a16="http://schemas.microsoft.com/office/drawing/2014/main" id="{79B5D0C1-066E-4C02-A6B8-59FAE4A19724}"/>
              </a:ext>
            </a:extLst>
          </p:cNvPr>
          <p:cNvGrpSpPr/>
          <p:nvPr/>
        </p:nvGrpSpPr>
        <p:grpSpPr>
          <a:xfrm>
            <a:off x="5662258" y="4240546"/>
            <a:ext cx="867485" cy="115439"/>
            <a:chOff x="8910933" y="1861308"/>
            <a:chExt cx="867485" cy="115439"/>
          </a:xfrm>
        </p:grpSpPr>
        <p:sp>
          <p:nvSpPr>
            <p:cNvPr id="8" name="Rectangle 7">
              <a:extLst>
                <a:ext uri="{FF2B5EF4-FFF2-40B4-BE49-F238E27FC236}">
                  <a16:creationId xmlns:a16="http://schemas.microsoft.com/office/drawing/2014/main" id="{D4386904-AFDC-449E-8D1B-906B305EBDA7}"/>
                </a:ext>
              </a:extLst>
            </p:cNvPr>
            <p:cNvSpPr/>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Bembo"/>
                <a:ea typeface="+mn-ea"/>
                <a:cs typeface="+mn-cs"/>
              </a:endParaRPr>
            </a:p>
          </p:txBody>
        </p:sp>
        <p:cxnSp>
          <p:nvCxnSpPr>
            <p:cNvPr id="9" name="Straight Connector 8">
              <a:extLst>
                <a:ext uri="{FF2B5EF4-FFF2-40B4-BE49-F238E27FC236}">
                  <a16:creationId xmlns:a16="http://schemas.microsoft.com/office/drawing/2014/main" id="{F70778F2-11E8-428C-8324-479CA9D6FE92}"/>
                </a:ext>
              </a:extLst>
            </p:cNvPr>
            <p:cNvCxnSpPr/>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A0BE89E-CB2D-48BA-A8D2-533FAAAA725F}"/>
                </a:ext>
              </a:extLst>
            </p:cNvPr>
            <p:cNvCxnSpPr/>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387525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2DC87-4B97-4A7C-BC4C-6E772456161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4B59FD9-57FD-4ABA-9FCD-7954052534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7BD40E-B0AA-47B8-900F-488A8AEC1BC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85584D-7D79-4248-9986-4CA35242F944}" type="datetimeFigureOut">
              <a:rPr kumimoji="0" lang="en-US" sz="1050" b="0" i="0" u="none" strike="noStrike" kern="1200" cap="none" spc="0" normalizeH="0" baseline="0" noProof="0" smtClean="0">
                <a:ln>
                  <a:noFill/>
                </a:ln>
                <a:solidFill>
                  <a:srgbClr val="241B2F"/>
                </a:solidFill>
                <a:effectLst/>
                <a:uLnTx/>
                <a:uFillTx/>
                <a:latin typeface="Bemb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9/18/2021</a:t>
            </a:fld>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
        <p:nvSpPr>
          <p:cNvPr id="5" name="Footer Placeholder 4">
            <a:extLst>
              <a:ext uri="{FF2B5EF4-FFF2-40B4-BE49-F238E27FC236}">
                <a16:creationId xmlns:a16="http://schemas.microsoft.com/office/drawing/2014/main" id="{865E623C-1E35-4485-A5B4-A71969BE706F}"/>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
        <p:nvSpPr>
          <p:cNvPr id="6" name="Slide Number Placeholder 5">
            <a:extLst>
              <a:ext uri="{FF2B5EF4-FFF2-40B4-BE49-F238E27FC236}">
                <a16:creationId xmlns:a16="http://schemas.microsoft.com/office/drawing/2014/main" id="{4B5C6BB9-EF4F-465E-985B-34521F68C58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590046-DA73-4BBF-84B5-C08E6F75191A}" type="slidenum">
              <a:rPr kumimoji="0" lang="en-US" sz="1050" b="0" i="0" u="none" strike="noStrike" kern="1200" cap="none" spc="0" normalizeH="0" baseline="0" noProof="0" smtClean="0">
                <a:ln>
                  <a:noFill/>
                </a:ln>
                <a:solidFill>
                  <a:srgbClr val="241B2F"/>
                </a:solidFill>
                <a:effectLst/>
                <a:uLnTx/>
                <a:uFillTx/>
                <a:latin typeface="Bemb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Tree>
    <p:extLst>
      <p:ext uri="{BB962C8B-B14F-4D97-AF65-F5344CB8AC3E}">
        <p14:creationId xmlns:p14="http://schemas.microsoft.com/office/powerpoint/2010/main" val="15732245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87F5577-D71B-4279-B07A-62F703E5D1D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85584D-7D79-4248-9986-4CA35242F944}" type="datetimeFigureOut">
              <a:rPr kumimoji="0" lang="en-US" sz="1050" b="0" i="0" u="none" strike="noStrike" kern="1200" cap="none" spc="0" normalizeH="0" baseline="0" noProof="0" smtClean="0">
                <a:ln>
                  <a:noFill/>
                </a:ln>
                <a:solidFill>
                  <a:srgbClr val="241B2F"/>
                </a:solidFill>
                <a:effectLst/>
                <a:uLnTx/>
                <a:uFillTx/>
                <a:latin typeface="Bemb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9/18/2021</a:t>
            </a:fld>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
        <p:nvSpPr>
          <p:cNvPr id="5" name="Footer Placeholder 4">
            <a:extLst>
              <a:ext uri="{FF2B5EF4-FFF2-40B4-BE49-F238E27FC236}">
                <a16:creationId xmlns:a16="http://schemas.microsoft.com/office/drawing/2014/main" id="{F648367D-C35C-4023-BEBE-F834D033B0CC}"/>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
        <p:nvSpPr>
          <p:cNvPr id="6" name="Slide Number Placeholder 5">
            <a:extLst>
              <a:ext uri="{FF2B5EF4-FFF2-40B4-BE49-F238E27FC236}">
                <a16:creationId xmlns:a16="http://schemas.microsoft.com/office/drawing/2014/main" id="{22BFCF8A-B8C6-496A-98A5-BBB52DB70F1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590046-DA73-4BBF-84B5-C08E6F75191A}" type="slidenum">
              <a:rPr kumimoji="0" lang="en-US" sz="1050" b="0" i="0" u="none" strike="noStrike" kern="1200" cap="none" spc="0" normalizeH="0" baseline="0" noProof="0" smtClean="0">
                <a:ln>
                  <a:noFill/>
                </a:ln>
                <a:solidFill>
                  <a:srgbClr val="241B2F"/>
                </a:solidFill>
                <a:effectLst/>
                <a:uLnTx/>
                <a:uFillTx/>
                <a:latin typeface="Bemb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
        <p:nvSpPr>
          <p:cNvPr id="11" name="Rectangle 5">
            <a:extLst>
              <a:ext uri="{FF2B5EF4-FFF2-40B4-BE49-F238E27FC236}">
                <a16:creationId xmlns:a16="http://schemas.microsoft.com/office/drawing/2014/main" id="{CDE45C10-227D-42DF-A888-EEFD3784FA8E}"/>
              </a:ext>
              <a:ext uri="{C183D7F6-B498-43B3-948B-1728B52AA6E4}">
                <adec:decorative xmlns:adec="http://schemas.microsoft.com/office/drawing/2017/decorative" xmlns="" val="1"/>
              </a:ext>
            </a:extLst>
          </p:cNvPr>
          <p:cNvSpPr/>
          <p:nvPr/>
        </p:nvSpPr>
        <p:spPr>
          <a:xfrm>
            <a:off x="723900" y="750338"/>
            <a:ext cx="4580642" cy="5494694"/>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6096000"/>
              <a:gd name="connsiteY0" fmla="*/ 0 h 6858000"/>
              <a:gd name="connsiteX1" fmla="*/ 6096000 w 6096000"/>
              <a:gd name="connsiteY1" fmla="*/ 0 h 6858000"/>
              <a:gd name="connsiteX2" fmla="*/ 6096000 w 6096000"/>
              <a:gd name="connsiteY2" fmla="*/ 6858000 h 6858000"/>
              <a:gd name="connsiteX3" fmla="*/ 3058886 w 6096000"/>
              <a:gd name="connsiteY3" fmla="*/ 6858000 h 6858000"/>
              <a:gd name="connsiteX4" fmla="*/ 0 w 6096000"/>
              <a:gd name="connsiteY4" fmla="*/ 6858000 h 6858000"/>
              <a:gd name="connsiteX5" fmla="*/ 0 w 6096000"/>
              <a:gd name="connsiteY5" fmla="*/ 0 h 6858000"/>
              <a:gd name="connsiteX0" fmla="*/ 0 w 6096000"/>
              <a:gd name="connsiteY0" fmla="*/ 0 h 6858000"/>
              <a:gd name="connsiteX1" fmla="*/ 6096000 w 6096000"/>
              <a:gd name="connsiteY1" fmla="*/ 0 h 6858000"/>
              <a:gd name="connsiteX2" fmla="*/ 6096000 w 6096000"/>
              <a:gd name="connsiteY2" fmla="*/ 6858000 h 6858000"/>
              <a:gd name="connsiteX3" fmla="*/ 3037115 w 6096000"/>
              <a:gd name="connsiteY3" fmla="*/ 5889172 h 6858000"/>
              <a:gd name="connsiteX4" fmla="*/ 0 w 6096000"/>
              <a:gd name="connsiteY4" fmla="*/ 6858000 h 6858000"/>
              <a:gd name="connsiteX5" fmla="*/ 0 w 6096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858000"/>
                </a:lnTo>
                <a:lnTo>
                  <a:pt x="3037115" y="5889172"/>
                </a:lnTo>
                <a:lnTo>
                  <a:pt x="0" y="6858000"/>
                </a:lnTo>
                <a:lnTo>
                  <a:pt x="0" y="0"/>
                </a:lnTo>
                <a:close/>
              </a:path>
            </a:pathLst>
          </a:custGeom>
          <a:solidFill>
            <a:schemeClr val="bg2">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Bembo"/>
              <a:ea typeface="+mn-ea"/>
              <a:cs typeface="+mn-cs"/>
            </a:endParaRPr>
          </a:p>
        </p:txBody>
      </p:sp>
      <p:grpSp>
        <p:nvGrpSpPr>
          <p:cNvPr id="7" name="Group 6">
            <a:extLst>
              <a:ext uri="{FF2B5EF4-FFF2-40B4-BE49-F238E27FC236}">
                <a16:creationId xmlns:a16="http://schemas.microsoft.com/office/drawing/2014/main" id="{DA214944-8898-48BC-AE6F-065DA7BBB8E8}"/>
              </a:ext>
              <a:ext uri="{C183D7F6-B498-43B3-948B-1728B52AA6E4}">
                <adec:decorative xmlns:adec="http://schemas.microsoft.com/office/drawing/2017/decorative" xmlns="" val="1"/>
              </a:ext>
            </a:extLst>
          </p:cNvPr>
          <p:cNvGrpSpPr/>
          <p:nvPr/>
        </p:nvGrpSpPr>
        <p:grpSpPr>
          <a:xfrm>
            <a:off x="2580478" y="4714704"/>
            <a:ext cx="867485" cy="115439"/>
            <a:chOff x="8910933" y="1861308"/>
            <a:chExt cx="867485" cy="115439"/>
          </a:xfrm>
        </p:grpSpPr>
        <p:sp>
          <p:nvSpPr>
            <p:cNvPr id="8" name="Rectangle 7">
              <a:extLst>
                <a:ext uri="{FF2B5EF4-FFF2-40B4-BE49-F238E27FC236}">
                  <a16:creationId xmlns:a16="http://schemas.microsoft.com/office/drawing/2014/main" id="{B94B3AAB-30C4-441D-B481-D253F8325953}"/>
                </a:ext>
              </a:extLst>
            </p:cNvPr>
            <p:cNvSpPr/>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Bembo"/>
                <a:ea typeface="+mn-ea"/>
                <a:cs typeface="+mn-cs"/>
              </a:endParaRPr>
            </a:p>
          </p:txBody>
        </p:sp>
        <p:cxnSp>
          <p:nvCxnSpPr>
            <p:cNvPr id="9" name="Straight Connector 8">
              <a:extLst>
                <a:ext uri="{FF2B5EF4-FFF2-40B4-BE49-F238E27FC236}">
                  <a16:creationId xmlns:a16="http://schemas.microsoft.com/office/drawing/2014/main" id="{FDCB6176-5585-40BC-BC9C-CA625F989F1B}"/>
                </a:ext>
              </a:extLst>
            </p:cNvPr>
            <p:cNvCxnSpPr/>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7C4F1D9-97D8-43DD-A319-C56367F97FCE}"/>
                </a:ext>
              </a:extLst>
            </p:cNvPr>
            <p:cNvCxnSpPr/>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D25E64ED-B373-4866-B5A2-E805D3168BBB}"/>
              </a:ext>
            </a:extLst>
          </p:cNvPr>
          <p:cNvSpPr>
            <a:spLocks noGrp="1"/>
          </p:cNvSpPr>
          <p:nvPr>
            <p:ph type="title"/>
          </p:nvPr>
        </p:nvSpPr>
        <p:spPr>
          <a:xfrm>
            <a:off x="1151291" y="1274475"/>
            <a:ext cx="3761832" cy="2823913"/>
          </a:xfrm>
        </p:spPr>
        <p:txBody>
          <a:bodyPr anchor="b">
            <a:normAutofit/>
          </a:bodyPr>
          <a:lstStyle>
            <a:lvl1pPr algn="ctr">
              <a:defRPr sz="3200" cap="all" spc="600" baseline="0"/>
            </a:lvl1pPr>
          </a:lstStyle>
          <a:p>
            <a:r>
              <a:rPr lang="en-US" dirty="0"/>
              <a:t>Click to edit Master title style</a:t>
            </a:r>
          </a:p>
        </p:txBody>
      </p:sp>
      <p:sp>
        <p:nvSpPr>
          <p:cNvPr id="3" name="Text Placeholder 2">
            <a:extLst>
              <a:ext uri="{FF2B5EF4-FFF2-40B4-BE49-F238E27FC236}">
                <a16:creationId xmlns:a16="http://schemas.microsoft.com/office/drawing/2014/main" id="{AB6D6168-DDAE-41B2-A0D5-42185A2D028C}"/>
              </a:ext>
            </a:extLst>
          </p:cNvPr>
          <p:cNvSpPr>
            <a:spLocks noGrp="1"/>
          </p:cNvSpPr>
          <p:nvPr>
            <p:ph type="body" idx="1"/>
          </p:nvPr>
        </p:nvSpPr>
        <p:spPr>
          <a:xfrm>
            <a:off x="6556756" y="2730304"/>
            <a:ext cx="4383030" cy="1397390"/>
          </a:xfrm>
        </p:spPr>
        <p:txBody>
          <a:bodyPr anchor="ctr">
            <a:normAutofit/>
          </a:bodyPr>
          <a:lstStyle>
            <a:lvl1pPr marL="0" indent="0" algn="ctr">
              <a:buNone/>
              <a:defRPr sz="20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3273081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825EB-71EE-41B3-89D2-47A0C7C359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662F7D-C4AD-4BD4-AAC8-F0223EE4A38B}"/>
              </a:ext>
            </a:extLst>
          </p:cNvPr>
          <p:cNvSpPr>
            <a:spLocks noGrp="1"/>
          </p:cNvSpPr>
          <p:nvPr>
            <p:ph sz="half" idx="1"/>
          </p:nvPr>
        </p:nvSpPr>
        <p:spPr>
          <a:xfrm>
            <a:off x="1037305" y="2155369"/>
            <a:ext cx="4953000" cy="399832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9D0FB088-28C6-4667-8DF2-0DE32AE3EC30}"/>
              </a:ext>
            </a:extLst>
          </p:cNvPr>
          <p:cNvSpPr>
            <a:spLocks noGrp="1"/>
          </p:cNvSpPr>
          <p:nvPr>
            <p:ph sz="half" idx="2"/>
          </p:nvPr>
        </p:nvSpPr>
        <p:spPr>
          <a:xfrm>
            <a:off x="6172200" y="2155369"/>
            <a:ext cx="4953000" cy="39983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F36095F-AE34-4E94-B722-E3A1205AEED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85584D-7D79-4248-9986-4CA35242F944}" type="datetimeFigureOut">
              <a:rPr kumimoji="0" lang="en-US" sz="1050" b="0" i="0" u="none" strike="noStrike" kern="1200" cap="none" spc="0" normalizeH="0" baseline="0" noProof="0" smtClean="0">
                <a:ln>
                  <a:noFill/>
                </a:ln>
                <a:solidFill>
                  <a:srgbClr val="241B2F"/>
                </a:solidFill>
                <a:effectLst/>
                <a:uLnTx/>
                <a:uFillTx/>
                <a:latin typeface="Bemb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9/18/2021</a:t>
            </a:fld>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
        <p:nvSpPr>
          <p:cNvPr id="6" name="Footer Placeholder 5">
            <a:extLst>
              <a:ext uri="{FF2B5EF4-FFF2-40B4-BE49-F238E27FC236}">
                <a16:creationId xmlns:a16="http://schemas.microsoft.com/office/drawing/2014/main" id="{6E06A8E6-BD94-48EA-8F35-DA0DF910AC25}"/>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
        <p:nvSpPr>
          <p:cNvPr id="7" name="Slide Number Placeholder 6">
            <a:extLst>
              <a:ext uri="{FF2B5EF4-FFF2-40B4-BE49-F238E27FC236}">
                <a16:creationId xmlns:a16="http://schemas.microsoft.com/office/drawing/2014/main" id="{50478AEF-56B8-49F5-81E8-663B1FFA073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590046-DA73-4BBF-84B5-C08E6F75191A}" type="slidenum">
              <a:rPr kumimoji="0" lang="en-US" sz="1050" b="0" i="0" u="none" strike="noStrike" kern="1200" cap="none" spc="0" normalizeH="0" baseline="0" noProof="0" smtClean="0">
                <a:ln>
                  <a:noFill/>
                </a:ln>
                <a:solidFill>
                  <a:srgbClr val="241B2F"/>
                </a:solidFill>
                <a:effectLst/>
                <a:uLnTx/>
                <a:uFillTx/>
                <a:latin typeface="Bemb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Tree>
    <p:extLst>
      <p:ext uri="{BB962C8B-B14F-4D97-AF65-F5344CB8AC3E}">
        <p14:creationId xmlns:p14="http://schemas.microsoft.com/office/powerpoint/2010/main" val="6022214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F873F-001F-4254-97F3-05329E6A7B67}"/>
              </a:ext>
            </a:extLst>
          </p:cNvPr>
          <p:cNvSpPr>
            <a:spLocks noGrp="1"/>
          </p:cNvSpPr>
          <p:nvPr>
            <p:ph type="title"/>
          </p:nvPr>
        </p:nvSpPr>
        <p:spPr>
          <a:xfrm>
            <a:off x="1028700" y="555171"/>
            <a:ext cx="10134600" cy="1135517"/>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4A37B575-060F-4296-A28A-93DA109F96F5}"/>
              </a:ext>
            </a:extLst>
          </p:cNvPr>
          <p:cNvSpPr>
            <a:spLocks noGrp="1"/>
          </p:cNvSpPr>
          <p:nvPr>
            <p:ph type="body" idx="1"/>
          </p:nvPr>
        </p:nvSpPr>
        <p:spPr>
          <a:xfrm>
            <a:off x="1037306" y="1801620"/>
            <a:ext cx="4849036" cy="814387"/>
          </a:xfrm>
        </p:spPr>
        <p:txBody>
          <a:bodyPr anchor="b">
            <a:normAutofit/>
          </a:bodyPr>
          <a:lstStyle>
            <a:lvl1pPr marL="0" indent="0">
              <a:buNone/>
              <a:defRPr sz="18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BA581A51-F4D1-4A02-9918-C416F820B646}"/>
              </a:ext>
            </a:extLst>
          </p:cNvPr>
          <p:cNvSpPr>
            <a:spLocks noGrp="1"/>
          </p:cNvSpPr>
          <p:nvPr>
            <p:ph sz="half" idx="2"/>
          </p:nvPr>
        </p:nvSpPr>
        <p:spPr>
          <a:xfrm>
            <a:off x="1037306" y="2619103"/>
            <a:ext cx="4849036" cy="3514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2916D0-3DFE-455D-9888-3FDEFD3DE0CD}"/>
              </a:ext>
            </a:extLst>
          </p:cNvPr>
          <p:cNvSpPr>
            <a:spLocks noGrp="1"/>
          </p:cNvSpPr>
          <p:nvPr>
            <p:ph type="body" sz="quarter" idx="3"/>
          </p:nvPr>
        </p:nvSpPr>
        <p:spPr>
          <a:xfrm>
            <a:off x="6250108" y="1801620"/>
            <a:ext cx="4904585" cy="814387"/>
          </a:xfrm>
        </p:spPr>
        <p:txBody>
          <a:bodyPr anchor="b">
            <a:normAutofit/>
          </a:bodyPr>
          <a:lstStyle>
            <a:lvl1pPr marL="0" indent="0">
              <a:buNone/>
              <a:defRPr sz="18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F093D763-0643-4A48-8007-93391C59F6D5}"/>
              </a:ext>
            </a:extLst>
          </p:cNvPr>
          <p:cNvSpPr>
            <a:spLocks noGrp="1"/>
          </p:cNvSpPr>
          <p:nvPr>
            <p:ph sz="quarter" idx="4"/>
          </p:nvPr>
        </p:nvSpPr>
        <p:spPr>
          <a:xfrm>
            <a:off x="6250108" y="2619103"/>
            <a:ext cx="4904585" cy="3514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9A2D07B-3A5D-41C2-83B8-BD1AD6522CA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85584D-7D79-4248-9986-4CA35242F944}" type="datetimeFigureOut">
              <a:rPr kumimoji="0" lang="en-US" sz="1050" b="0" i="0" u="none" strike="noStrike" kern="1200" cap="none" spc="0" normalizeH="0" baseline="0" noProof="0" smtClean="0">
                <a:ln>
                  <a:noFill/>
                </a:ln>
                <a:solidFill>
                  <a:srgbClr val="241B2F"/>
                </a:solidFill>
                <a:effectLst/>
                <a:uLnTx/>
                <a:uFillTx/>
                <a:latin typeface="Bemb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9/18/2021</a:t>
            </a:fld>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
        <p:nvSpPr>
          <p:cNvPr id="8" name="Footer Placeholder 7">
            <a:extLst>
              <a:ext uri="{FF2B5EF4-FFF2-40B4-BE49-F238E27FC236}">
                <a16:creationId xmlns:a16="http://schemas.microsoft.com/office/drawing/2014/main" id="{0E2C1367-FE5A-4CDD-B85B-724FFFE5B58F}"/>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
        <p:nvSpPr>
          <p:cNvPr id="9" name="Slide Number Placeholder 8">
            <a:extLst>
              <a:ext uri="{FF2B5EF4-FFF2-40B4-BE49-F238E27FC236}">
                <a16:creationId xmlns:a16="http://schemas.microsoft.com/office/drawing/2014/main" id="{9992F244-23EB-4E1A-B74F-77F23F87978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590046-DA73-4BBF-84B5-C08E6F75191A}" type="slidenum">
              <a:rPr kumimoji="0" lang="en-US" sz="1050" b="0" i="0" u="none" strike="noStrike" kern="1200" cap="none" spc="0" normalizeH="0" baseline="0" noProof="0" smtClean="0">
                <a:ln>
                  <a:noFill/>
                </a:ln>
                <a:solidFill>
                  <a:srgbClr val="241B2F"/>
                </a:solidFill>
                <a:effectLst/>
                <a:uLnTx/>
                <a:uFillTx/>
                <a:latin typeface="Bemb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Tree>
    <p:extLst>
      <p:ext uri="{BB962C8B-B14F-4D97-AF65-F5344CB8AC3E}">
        <p14:creationId xmlns:p14="http://schemas.microsoft.com/office/powerpoint/2010/main" val="17025144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76C0A-BEF4-4DE4-A9D2-C60298FC7F9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67C0AC-3C98-4D68-AE72-CFFA1638CC0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85584D-7D79-4248-9986-4CA35242F944}" type="datetimeFigureOut">
              <a:rPr kumimoji="0" lang="en-US" sz="1050" b="0" i="0" u="none" strike="noStrike" kern="1200" cap="none" spc="0" normalizeH="0" baseline="0" noProof="0" smtClean="0">
                <a:ln>
                  <a:noFill/>
                </a:ln>
                <a:solidFill>
                  <a:srgbClr val="241B2F"/>
                </a:solidFill>
                <a:effectLst/>
                <a:uLnTx/>
                <a:uFillTx/>
                <a:latin typeface="Bemb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9/18/2021</a:t>
            </a:fld>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
        <p:nvSpPr>
          <p:cNvPr id="4" name="Footer Placeholder 3">
            <a:extLst>
              <a:ext uri="{FF2B5EF4-FFF2-40B4-BE49-F238E27FC236}">
                <a16:creationId xmlns:a16="http://schemas.microsoft.com/office/drawing/2014/main" id="{FEA7722A-E2E4-45D2-8A20-4853ED6837B1}"/>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
        <p:nvSpPr>
          <p:cNvPr id="5" name="Slide Number Placeholder 4">
            <a:extLst>
              <a:ext uri="{FF2B5EF4-FFF2-40B4-BE49-F238E27FC236}">
                <a16:creationId xmlns:a16="http://schemas.microsoft.com/office/drawing/2014/main" id="{146B9201-B20B-4412-B745-F2F6A91487E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590046-DA73-4BBF-84B5-C08E6F75191A}" type="slidenum">
              <a:rPr kumimoji="0" lang="en-US" sz="1050" b="0" i="0" u="none" strike="noStrike" kern="1200" cap="none" spc="0" normalizeH="0" baseline="0" noProof="0" smtClean="0">
                <a:ln>
                  <a:noFill/>
                </a:ln>
                <a:solidFill>
                  <a:srgbClr val="241B2F"/>
                </a:solidFill>
                <a:effectLst/>
                <a:uLnTx/>
                <a:uFillTx/>
                <a:latin typeface="Bemb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Tree>
    <p:extLst>
      <p:ext uri="{BB962C8B-B14F-4D97-AF65-F5344CB8AC3E}">
        <p14:creationId xmlns:p14="http://schemas.microsoft.com/office/powerpoint/2010/main" val="39306936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C4889A-9ABE-4409-BAD8-F84C36C1FA0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85584D-7D79-4248-9986-4CA35242F944}" type="datetimeFigureOut">
              <a:rPr kumimoji="0" lang="en-US" sz="1050" b="0" i="0" u="none" strike="noStrike" kern="1200" cap="none" spc="0" normalizeH="0" baseline="0" noProof="0" smtClean="0">
                <a:ln>
                  <a:noFill/>
                </a:ln>
                <a:solidFill>
                  <a:srgbClr val="241B2F"/>
                </a:solidFill>
                <a:effectLst/>
                <a:uLnTx/>
                <a:uFillTx/>
                <a:latin typeface="Bemb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9/18/2021</a:t>
            </a:fld>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
        <p:nvSpPr>
          <p:cNvPr id="3" name="Footer Placeholder 2">
            <a:extLst>
              <a:ext uri="{FF2B5EF4-FFF2-40B4-BE49-F238E27FC236}">
                <a16:creationId xmlns:a16="http://schemas.microsoft.com/office/drawing/2014/main" id="{7DDA5A70-FE21-4CB6-A67B-1DC798E9E3B1}"/>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
        <p:nvSpPr>
          <p:cNvPr id="4" name="Slide Number Placeholder 3">
            <a:extLst>
              <a:ext uri="{FF2B5EF4-FFF2-40B4-BE49-F238E27FC236}">
                <a16:creationId xmlns:a16="http://schemas.microsoft.com/office/drawing/2014/main" id="{B984AD11-7FD2-432C-A6AB-395BE9275C1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590046-DA73-4BBF-84B5-C08E6F75191A}" type="slidenum">
              <a:rPr kumimoji="0" lang="en-US" sz="1050" b="0" i="0" u="none" strike="noStrike" kern="1200" cap="none" spc="0" normalizeH="0" baseline="0" noProof="0" smtClean="0">
                <a:ln>
                  <a:noFill/>
                </a:ln>
                <a:solidFill>
                  <a:srgbClr val="241B2F"/>
                </a:solidFill>
                <a:effectLst/>
                <a:uLnTx/>
                <a:uFillTx/>
                <a:latin typeface="Bemb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Tree>
    <p:extLst>
      <p:ext uri="{BB962C8B-B14F-4D97-AF65-F5344CB8AC3E}">
        <p14:creationId xmlns:p14="http://schemas.microsoft.com/office/powerpoint/2010/main" val="30291446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397CF-9CDD-4E78-8F35-A2FFE7867419}"/>
              </a:ext>
            </a:extLst>
          </p:cNvPr>
          <p:cNvSpPr>
            <a:spLocks noGrp="1"/>
          </p:cNvSpPr>
          <p:nvPr>
            <p:ph type="title"/>
          </p:nvPr>
        </p:nvSpPr>
        <p:spPr>
          <a:xfrm>
            <a:off x="1066800" y="457200"/>
            <a:ext cx="3705225" cy="1600200"/>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7194BFE-7A85-4123-B0F7-4DB1C141CE60}"/>
              </a:ext>
            </a:extLst>
          </p:cNvPr>
          <p:cNvSpPr>
            <a:spLocks noGrp="1"/>
          </p:cNvSpPr>
          <p:nvPr>
            <p:ph idx="1"/>
          </p:nvPr>
        </p:nvSpPr>
        <p:spPr>
          <a:xfrm>
            <a:off x="5183188" y="1066800"/>
            <a:ext cx="6172200" cy="48386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641EFD6D-1929-4A73-A860-22A36FF5C17D}"/>
              </a:ext>
            </a:extLst>
          </p:cNvPr>
          <p:cNvSpPr>
            <a:spLocks noGrp="1"/>
          </p:cNvSpPr>
          <p:nvPr>
            <p:ph type="body" sz="half" idx="2"/>
          </p:nvPr>
        </p:nvSpPr>
        <p:spPr>
          <a:xfrm>
            <a:off x="1066800" y="2057400"/>
            <a:ext cx="37052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B399A5-94A1-4452-AFF0-918BDA8B14F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85584D-7D79-4248-9986-4CA35242F944}" type="datetimeFigureOut">
              <a:rPr kumimoji="0" lang="en-US" sz="1050" b="0" i="0" u="none" strike="noStrike" kern="1200" cap="none" spc="0" normalizeH="0" baseline="0" noProof="0" smtClean="0">
                <a:ln>
                  <a:noFill/>
                </a:ln>
                <a:solidFill>
                  <a:srgbClr val="241B2F"/>
                </a:solidFill>
                <a:effectLst/>
                <a:uLnTx/>
                <a:uFillTx/>
                <a:latin typeface="Bemb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9/18/2021</a:t>
            </a:fld>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
        <p:nvSpPr>
          <p:cNvPr id="6" name="Footer Placeholder 5">
            <a:extLst>
              <a:ext uri="{FF2B5EF4-FFF2-40B4-BE49-F238E27FC236}">
                <a16:creationId xmlns:a16="http://schemas.microsoft.com/office/drawing/2014/main" id="{489589D8-DD83-406C-A77A-176D23993BA8}"/>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
        <p:nvSpPr>
          <p:cNvPr id="7" name="Slide Number Placeholder 6">
            <a:extLst>
              <a:ext uri="{FF2B5EF4-FFF2-40B4-BE49-F238E27FC236}">
                <a16:creationId xmlns:a16="http://schemas.microsoft.com/office/drawing/2014/main" id="{6DE46024-82ED-40EF-8846-F6CC44BC53D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590046-DA73-4BBF-84B5-C08E6F75191A}" type="slidenum">
              <a:rPr kumimoji="0" lang="en-US" sz="1050" b="0" i="0" u="none" strike="noStrike" kern="1200" cap="none" spc="0" normalizeH="0" baseline="0" noProof="0" smtClean="0">
                <a:ln>
                  <a:noFill/>
                </a:ln>
                <a:solidFill>
                  <a:srgbClr val="241B2F"/>
                </a:solidFill>
                <a:effectLst/>
                <a:uLnTx/>
                <a:uFillTx/>
                <a:latin typeface="Bemb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Tree>
    <p:extLst>
      <p:ext uri="{BB962C8B-B14F-4D97-AF65-F5344CB8AC3E}">
        <p14:creationId xmlns:p14="http://schemas.microsoft.com/office/powerpoint/2010/main" val="3508212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2021/9/18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D12FA-83A4-42AF-98D7-312C4C5A7128}"/>
              </a:ext>
            </a:extLst>
          </p:cNvPr>
          <p:cNvSpPr>
            <a:spLocks noGrp="1"/>
          </p:cNvSpPr>
          <p:nvPr>
            <p:ph type="title"/>
          </p:nvPr>
        </p:nvSpPr>
        <p:spPr>
          <a:xfrm>
            <a:off x="1066800" y="457200"/>
            <a:ext cx="3705225" cy="1600200"/>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46CF1DC8-2932-4C6E-BFBB-8BA1C9598425}"/>
              </a:ext>
            </a:extLst>
          </p:cNvPr>
          <p:cNvSpPr>
            <a:spLocks noGrp="1"/>
          </p:cNvSpPr>
          <p:nvPr>
            <p:ph type="pic" idx="1"/>
          </p:nvPr>
        </p:nvSpPr>
        <p:spPr>
          <a:xfrm>
            <a:off x="5183188" y="1066800"/>
            <a:ext cx="5942012" cy="48387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D6E0000-EF01-46A5-8A71-25FB7EA3F94A}"/>
              </a:ext>
            </a:extLst>
          </p:cNvPr>
          <p:cNvSpPr>
            <a:spLocks noGrp="1"/>
          </p:cNvSpPr>
          <p:nvPr>
            <p:ph type="body" sz="half" idx="2"/>
          </p:nvPr>
        </p:nvSpPr>
        <p:spPr>
          <a:xfrm>
            <a:off x="1066800" y="2057400"/>
            <a:ext cx="37052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1AD40B-9246-4532-9F73-5BA9061C3AB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85584D-7D79-4248-9986-4CA35242F944}" type="datetimeFigureOut">
              <a:rPr kumimoji="0" lang="en-US" sz="1050" b="0" i="0" u="none" strike="noStrike" kern="1200" cap="none" spc="0" normalizeH="0" baseline="0" noProof="0" smtClean="0">
                <a:ln>
                  <a:noFill/>
                </a:ln>
                <a:solidFill>
                  <a:srgbClr val="241B2F"/>
                </a:solidFill>
                <a:effectLst/>
                <a:uLnTx/>
                <a:uFillTx/>
                <a:latin typeface="Bemb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9/18/2021</a:t>
            </a:fld>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
        <p:nvSpPr>
          <p:cNvPr id="6" name="Footer Placeholder 5">
            <a:extLst>
              <a:ext uri="{FF2B5EF4-FFF2-40B4-BE49-F238E27FC236}">
                <a16:creationId xmlns:a16="http://schemas.microsoft.com/office/drawing/2014/main" id="{8BE6B9A0-5B1C-4F7B-828A-EF74E51478BD}"/>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
        <p:nvSpPr>
          <p:cNvPr id="7" name="Slide Number Placeholder 6">
            <a:extLst>
              <a:ext uri="{FF2B5EF4-FFF2-40B4-BE49-F238E27FC236}">
                <a16:creationId xmlns:a16="http://schemas.microsoft.com/office/drawing/2014/main" id="{A82E99FB-C932-4165-A612-8B302D8F722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590046-DA73-4BBF-84B5-C08E6F75191A}" type="slidenum">
              <a:rPr kumimoji="0" lang="en-US" sz="1050" b="0" i="0" u="none" strike="noStrike" kern="1200" cap="none" spc="0" normalizeH="0" baseline="0" noProof="0" smtClean="0">
                <a:ln>
                  <a:noFill/>
                </a:ln>
                <a:solidFill>
                  <a:srgbClr val="241B2F"/>
                </a:solidFill>
                <a:effectLst/>
                <a:uLnTx/>
                <a:uFillTx/>
                <a:latin typeface="Bemb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Tree>
    <p:extLst>
      <p:ext uri="{BB962C8B-B14F-4D97-AF65-F5344CB8AC3E}">
        <p14:creationId xmlns:p14="http://schemas.microsoft.com/office/powerpoint/2010/main" val="37144521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B1126-542A-43AD-8078-EE356516544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4A5F98B-5F32-4561-BFBC-9F6E5DA0A347}"/>
              </a:ext>
            </a:extLst>
          </p:cNvPr>
          <p:cNvSpPr>
            <a:spLocks noGrp="1"/>
          </p:cNvSpPr>
          <p:nvPr>
            <p:ph type="body" orient="vert" idx="1"/>
          </p:nvPr>
        </p:nvSpPr>
        <p:spPr>
          <a:xfrm>
            <a:off x="1028700" y="2161903"/>
            <a:ext cx="10134600" cy="374359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73D0DD-B04E-4E48-8EE1-51E46131A9A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85584D-7D79-4248-9986-4CA35242F944}" type="datetimeFigureOut">
              <a:rPr kumimoji="0" lang="en-US" sz="1050" b="0" i="0" u="none" strike="noStrike" kern="1200" cap="none" spc="0" normalizeH="0" baseline="0" noProof="0" smtClean="0">
                <a:ln>
                  <a:noFill/>
                </a:ln>
                <a:solidFill>
                  <a:srgbClr val="241B2F"/>
                </a:solidFill>
                <a:effectLst/>
                <a:uLnTx/>
                <a:uFillTx/>
                <a:latin typeface="Bemb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9/18/2021</a:t>
            </a:fld>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
        <p:nvSpPr>
          <p:cNvPr id="5" name="Footer Placeholder 4">
            <a:extLst>
              <a:ext uri="{FF2B5EF4-FFF2-40B4-BE49-F238E27FC236}">
                <a16:creationId xmlns:a16="http://schemas.microsoft.com/office/drawing/2014/main" id="{0481352D-F9C0-4442-9601-A09A7655E685}"/>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
        <p:nvSpPr>
          <p:cNvPr id="6" name="Slide Number Placeholder 5">
            <a:extLst>
              <a:ext uri="{FF2B5EF4-FFF2-40B4-BE49-F238E27FC236}">
                <a16:creationId xmlns:a16="http://schemas.microsoft.com/office/drawing/2014/main" id="{69FC0801-9C45-40AE-AB33-5742CDA4DAC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590046-DA73-4BBF-84B5-C08E6F75191A}" type="slidenum">
              <a:rPr kumimoji="0" lang="en-US" sz="1050" b="0" i="0" u="none" strike="noStrike" kern="1200" cap="none" spc="0" normalizeH="0" baseline="0" noProof="0" smtClean="0">
                <a:ln>
                  <a:noFill/>
                </a:ln>
                <a:solidFill>
                  <a:srgbClr val="241B2F"/>
                </a:solidFill>
                <a:effectLst/>
                <a:uLnTx/>
                <a:uFillTx/>
                <a:latin typeface="Bemb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Tree>
    <p:extLst>
      <p:ext uri="{BB962C8B-B14F-4D97-AF65-F5344CB8AC3E}">
        <p14:creationId xmlns:p14="http://schemas.microsoft.com/office/powerpoint/2010/main" val="7422135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946561-59BF-4566-AD2C-9B05C4771DF4}"/>
              </a:ext>
            </a:extLst>
          </p:cNvPr>
          <p:cNvSpPr>
            <a:spLocks noGrp="1"/>
          </p:cNvSpPr>
          <p:nvPr>
            <p:ph type="title" orient="vert"/>
          </p:nvPr>
        </p:nvSpPr>
        <p:spPr>
          <a:xfrm>
            <a:off x="9196250" y="723899"/>
            <a:ext cx="2271849" cy="5410201"/>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A1DF7870-6CBD-47E2-854C-68141BAA101D}"/>
              </a:ext>
            </a:extLst>
          </p:cNvPr>
          <p:cNvSpPr>
            <a:spLocks noGrp="1"/>
          </p:cNvSpPr>
          <p:nvPr>
            <p:ph type="body" orient="vert" idx="1"/>
          </p:nvPr>
        </p:nvSpPr>
        <p:spPr>
          <a:xfrm>
            <a:off x="723900" y="723899"/>
            <a:ext cx="8302534" cy="54102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712FAF3-C106-49CB-A845-1FC7F731399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85584D-7D79-4248-9986-4CA35242F944}" type="datetimeFigureOut">
              <a:rPr kumimoji="0" lang="en-US" sz="1050" b="0" i="0" u="none" strike="noStrike" kern="1200" cap="none" spc="0" normalizeH="0" baseline="0" noProof="0" smtClean="0">
                <a:ln>
                  <a:noFill/>
                </a:ln>
                <a:solidFill>
                  <a:srgbClr val="241B2F"/>
                </a:solidFill>
                <a:effectLst/>
                <a:uLnTx/>
                <a:uFillTx/>
                <a:latin typeface="Bemb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9/18/2021</a:t>
            </a:fld>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
        <p:nvSpPr>
          <p:cNvPr id="5" name="Footer Placeholder 4">
            <a:extLst>
              <a:ext uri="{FF2B5EF4-FFF2-40B4-BE49-F238E27FC236}">
                <a16:creationId xmlns:a16="http://schemas.microsoft.com/office/drawing/2014/main" id="{E34D5CCC-00E8-48FA-91A6-921E7B6440EB}"/>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
        <p:nvSpPr>
          <p:cNvPr id="6" name="Slide Number Placeholder 5">
            <a:extLst>
              <a:ext uri="{FF2B5EF4-FFF2-40B4-BE49-F238E27FC236}">
                <a16:creationId xmlns:a16="http://schemas.microsoft.com/office/drawing/2014/main" id="{CB7E1751-E7AA-406D-A977-1ACEF1FBD13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590046-DA73-4BBF-84B5-C08E6F75191A}" type="slidenum">
              <a:rPr kumimoji="0" lang="en-US" sz="1050" b="0" i="0" u="none" strike="noStrike" kern="1200" cap="none" spc="0" normalizeH="0" baseline="0" noProof="0" smtClean="0">
                <a:ln>
                  <a:noFill/>
                </a:ln>
                <a:solidFill>
                  <a:srgbClr val="241B2F"/>
                </a:solidFill>
                <a:effectLst/>
                <a:uLnTx/>
                <a:uFillTx/>
                <a:latin typeface="Bemb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Tree>
    <p:extLst>
      <p:ext uri="{BB962C8B-B14F-4D97-AF65-F5344CB8AC3E}">
        <p14:creationId xmlns:p14="http://schemas.microsoft.com/office/powerpoint/2010/main" val="36969587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3B3C7E-BC2D-4436-8B03-AC421FA66787}"/>
              </a:ext>
            </a:extLst>
          </p:cNvPr>
          <p:cNvSpPr/>
          <p:nvPr/>
        </p:nvSpPr>
        <p:spPr>
          <a:xfrm>
            <a:off x="160920" y="157606"/>
            <a:ext cx="11870161" cy="65427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Bembo"/>
              <a:ea typeface="+mn-ea"/>
              <a:cs typeface="+mn-cs"/>
            </a:endParaRPr>
          </a:p>
        </p:txBody>
      </p:sp>
      <p:sp>
        <p:nvSpPr>
          <p:cNvPr id="2" name="Title 1">
            <a:extLst>
              <a:ext uri="{FF2B5EF4-FFF2-40B4-BE49-F238E27FC236}">
                <a16:creationId xmlns:a16="http://schemas.microsoft.com/office/drawing/2014/main" id="{0B66887E-4265-46F7-9DE0-605FFFC90761}"/>
              </a:ext>
            </a:extLst>
          </p:cNvPr>
          <p:cNvSpPr>
            <a:spLocks noGrp="1"/>
          </p:cNvSpPr>
          <p:nvPr>
            <p:ph type="ctrTitle" hasCustomPrompt="1"/>
          </p:nvPr>
        </p:nvSpPr>
        <p:spPr>
          <a:xfrm>
            <a:off x="2035130" y="1066800"/>
            <a:ext cx="8112369" cy="2073119"/>
          </a:xfrm>
        </p:spPr>
        <p:txBody>
          <a:bodyPr anchor="b">
            <a:normAutofit/>
          </a:bodyPr>
          <a:lstStyle>
            <a:lvl1pPr algn="ctr">
              <a:lnSpc>
                <a:spcPct val="110000"/>
              </a:lnSpc>
              <a:defRPr sz="2800" cap="all" spc="390" baseline="0"/>
            </a:lvl1pPr>
          </a:lstStyle>
          <a:p>
            <a:r>
              <a:rPr lang="en-US" dirty="0"/>
              <a:t>CLICK TO EDIT MASTER TITLE STYLE</a:t>
            </a:r>
          </a:p>
        </p:txBody>
      </p:sp>
      <p:sp>
        <p:nvSpPr>
          <p:cNvPr id="3" name="Subtitle 2">
            <a:extLst>
              <a:ext uri="{FF2B5EF4-FFF2-40B4-BE49-F238E27FC236}">
                <a16:creationId xmlns:a16="http://schemas.microsoft.com/office/drawing/2014/main" id="{7EDB1A74-54F5-45CA-8922-87FFD57515D4}"/>
              </a:ext>
            </a:extLst>
          </p:cNvPr>
          <p:cNvSpPr>
            <a:spLocks noGrp="1"/>
          </p:cNvSpPr>
          <p:nvPr>
            <p:ph type="subTitle" idx="1"/>
          </p:nvPr>
        </p:nvSpPr>
        <p:spPr>
          <a:xfrm>
            <a:off x="2175804" y="4876802"/>
            <a:ext cx="7821637" cy="1028697"/>
          </a:xfrm>
        </p:spPr>
        <p:txBody>
          <a:bodyPr>
            <a:normAutofit/>
          </a:bodyPr>
          <a:lstStyle>
            <a:lvl1pPr marL="0" indent="0" algn="ctr">
              <a:lnSpc>
                <a:spcPct val="10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0B6BE6EF-9D0F-4ABF-B92C-E967FE3F16C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85584D-7D79-4248-9986-4CA35242F944}" type="datetimeFigureOut">
              <a:rPr kumimoji="0" lang="en-US" sz="1050" b="0" i="0" u="none" strike="noStrike" kern="1200" cap="none" spc="0" normalizeH="0" baseline="0" noProof="0" smtClean="0">
                <a:ln>
                  <a:noFill/>
                </a:ln>
                <a:solidFill>
                  <a:srgbClr val="241B2F"/>
                </a:solidFill>
                <a:effectLst/>
                <a:uLnTx/>
                <a:uFillTx/>
                <a:latin typeface="Bemb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9/18/2021</a:t>
            </a:fld>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
        <p:nvSpPr>
          <p:cNvPr id="5" name="Footer Placeholder 4">
            <a:extLst>
              <a:ext uri="{FF2B5EF4-FFF2-40B4-BE49-F238E27FC236}">
                <a16:creationId xmlns:a16="http://schemas.microsoft.com/office/drawing/2014/main" id="{4E4AB150-954C-4F02-89AC-DA7163D75C39}"/>
              </a:ext>
            </a:extLst>
          </p:cNvPr>
          <p:cNvSpPr>
            <a:spLocks noGrp="1"/>
          </p:cNvSpPr>
          <p:nvPr>
            <p:ph type="ftr" sz="quarter" idx="11"/>
          </p:nvPr>
        </p:nvSpPr>
        <p:spPr>
          <a:xfrm>
            <a:off x="7279965" y="6245352"/>
            <a:ext cx="4114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
        <p:nvSpPr>
          <p:cNvPr id="6" name="Slide Number Placeholder 5">
            <a:extLst>
              <a:ext uri="{FF2B5EF4-FFF2-40B4-BE49-F238E27FC236}">
                <a16:creationId xmlns:a16="http://schemas.microsoft.com/office/drawing/2014/main" id="{E8E16270-CBD7-4ACC-BFC5-9CADE722668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590046-DA73-4BBF-84B5-C08E6F75191A}" type="slidenum">
              <a:rPr kumimoji="0" lang="en-US" sz="1050" b="0" i="0" u="none" strike="noStrike" kern="1200" cap="none" spc="0" normalizeH="0" baseline="0" noProof="0" smtClean="0">
                <a:ln>
                  <a:noFill/>
                </a:ln>
                <a:solidFill>
                  <a:srgbClr val="241B2F"/>
                </a:solidFill>
                <a:effectLst/>
                <a:uLnTx/>
                <a:uFillTx/>
                <a:latin typeface="Bemb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grpSp>
        <p:nvGrpSpPr>
          <p:cNvPr id="7" name="Group 6">
            <a:extLst>
              <a:ext uri="{FF2B5EF4-FFF2-40B4-BE49-F238E27FC236}">
                <a16:creationId xmlns:a16="http://schemas.microsoft.com/office/drawing/2014/main" id="{79B5D0C1-066E-4C02-A6B8-59FAE4A19724}"/>
              </a:ext>
            </a:extLst>
          </p:cNvPr>
          <p:cNvGrpSpPr/>
          <p:nvPr/>
        </p:nvGrpSpPr>
        <p:grpSpPr>
          <a:xfrm>
            <a:off x="5662258" y="4240546"/>
            <a:ext cx="867485" cy="115439"/>
            <a:chOff x="8910933" y="1861308"/>
            <a:chExt cx="867485" cy="115439"/>
          </a:xfrm>
        </p:grpSpPr>
        <p:sp>
          <p:nvSpPr>
            <p:cNvPr id="8" name="Rectangle 7">
              <a:extLst>
                <a:ext uri="{FF2B5EF4-FFF2-40B4-BE49-F238E27FC236}">
                  <a16:creationId xmlns:a16="http://schemas.microsoft.com/office/drawing/2014/main" id="{D4386904-AFDC-449E-8D1B-906B305EBDA7}"/>
                </a:ext>
              </a:extLst>
            </p:cNvPr>
            <p:cNvSpPr/>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Bembo"/>
                <a:ea typeface="+mn-ea"/>
                <a:cs typeface="+mn-cs"/>
              </a:endParaRPr>
            </a:p>
          </p:txBody>
        </p:sp>
        <p:cxnSp>
          <p:nvCxnSpPr>
            <p:cNvPr id="9" name="Straight Connector 8">
              <a:extLst>
                <a:ext uri="{FF2B5EF4-FFF2-40B4-BE49-F238E27FC236}">
                  <a16:creationId xmlns:a16="http://schemas.microsoft.com/office/drawing/2014/main" id="{F70778F2-11E8-428C-8324-479CA9D6FE92}"/>
                </a:ext>
              </a:extLst>
            </p:cNvPr>
            <p:cNvCxnSpPr/>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A0BE89E-CB2D-48BA-A8D2-533FAAAA725F}"/>
                </a:ext>
              </a:extLst>
            </p:cNvPr>
            <p:cNvCxnSpPr/>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640680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2DC87-4B97-4A7C-BC4C-6E772456161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4B59FD9-57FD-4ABA-9FCD-7954052534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7BD40E-B0AA-47B8-900F-488A8AEC1BC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85584D-7D79-4248-9986-4CA35242F944}" type="datetimeFigureOut">
              <a:rPr kumimoji="0" lang="en-US" sz="1050" b="0" i="0" u="none" strike="noStrike" kern="1200" cap="none" spc="0" normalizeH="0" baseline="0" noProof="0" smtClean="0">
                <a:ln>
                  <a:noFill/>
                </a:ln>
                <a:solidFill>
                  <a:srgbClr val="241B2F"/>
                </a:solidFill>
                <a:effectLst/>
                <a:uLnTx/>
                <a:uFillTx/>
                <a:latin typeface="Bemb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9/18/2021</a:t>
            </a:fld>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
        <p:nvSpPr>
          <p:cNvPr id="5" name="Footer Placeholder 4">
            <a:extLst>
              <a:ext uri="{FF2B5EF4-FFF2-40B4-BE49-F238E27FC236}">
                <a16:creationId xmlns:a16="http://schemas.microsoft.com/office/drawing/2014/main" id="{865E623C-1E35-4485-A5B4-A71969BE706F}"/>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
        <p:nvSpPr>
          <p:cNvPr id="6" name="Slide Number Placeholder 5">
            <a:extLst>
              <a:ext uri="{FF2B5EF4-FFF2-40B4-BE49-F238E27FC236}">
                <a16:creationId xmlns:a16="http://schemas.microsoft.com/office/drawing/2014/main" id="{4B5C6BB9-EF4F-465E-985B-34521F68C58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590046-DA73-4BBF-84B5-C08E6F75191A}" type="slidenum">
              <a:rPr kumimoji="0" lang="en-US" sz="1050" b="0" i="0" u="none" strike="noStrike" kern="1200" cap="none" spc="0" normalizeH="0" baseline="0" noProof="0" smtClean="0">
                <a:ln>
                  <a:noFill/>
                </a:ln>
                <a:solidFill>
                  <a:srgbClr val="241B2F"/>
                </a:solidFill>
                <a:effectLst/>
                <a:uLnTx/>
                <a:uFillTx/>
                <a:latin typeface="Bemb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Tree>
    <p:extLst>
      <p:ext uri="{BB962C8B-B14F-4D97-AF65-F5344CB8AC3E}">
        <p14:creationId xmlns:p14="http://schemas.microsoft.com/office/powerpoint/2010/main" val="29136494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87F5577-D71B-4279-B07A-62F703E5D1D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85584D-7D79-4248-9986-4CA35242F944}" type="datetimeFigureOut">
              <a:rPr kumimoji="0" lang="en-US" sz="1050" b="0" i="0" u="none" strike="noStrike" kern="1200" cap="none" spc="0" normalizeH="0" baseline="0" noProof="0" smtClean="0">
                <a:ln>
                  <a:noFill/>
                </a:ln>
                <a:solidFill>
                  <a:srgbClr val="241B2F"/>
                </a:solidFill>
                <a:effectLst/>
                <a:uLnTx/>
                <a:uFillTx/>
                <a:latin typeface="Bemb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9/18/2021</a:t>
            </a:fld>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
        <p:nvSpPr>
          <p:cNvPr id="5" name="Footer Placeholder 4">
            <a:extLst>
              <a:ext uri="{FF2B5EF4-FFF2-40B4-BE49-F238E27FC236}">
                <a16:creationId xmlns:a16="http://schemas.microsoft.com/office/drawing/2014/main" id="{F648367D-C35C-4023-BEBE-F834D033B0CC}"/>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
        <p:nvSpPr>
          <p:cNvPr id="6" name="Slide Number Placeholder 5">
            <a:extLst>
              <a:ext uri="{FF2B5EF4-FFF2-40B4-BE49-F238E27FC236}">
                <a16:creationId xmlns:a16="http://schemas.microsoft.com/office/drawing/2014/main" id="{22BFCF8A-B8C6-496A-98A5-BBB52DB70F1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590046-DA73-4BBF-84B5-C08E6F75191A}" type="slidenum">
              <a:rPr kumimoji="0" lang="en-US" sz="1050" b="0" i="0" u="none" strike="noStrike" kern="1200" cap="none" spc="0" normalizeH="0" baseline="0" noProof="0" smtClean="0">
                <a:ln>
                  <a:noFill/>
                </a:ln>
                <a:solidFill>
                  <a:srgbClr val="241B2F"/>
                </a:solidFill>
                <a:effectLst/>
                <a:uLnTx/>
                <a:uFillTx/>
                <a:latin typeface="Bemb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
        <p:nvSpPr>
          <p:cNvPr id="11" name="Rectangle 5">
            <a:extLst>
              <a:ext uri="{FF2B5EF4-FFF2-40B4-BE49-F238E27FC236}">
                <a16:creationId xmlns:a16="http://schemas.microsoft.com/office/drawing/2014/main" id="{CDE45C10-227D-42DF-A888-EEFD3784FA8E}"/>
              </a:ext>
              <a:ext uri="{C183D7F6-B498-43B3-948B-1728B52AA6E4}">
                <adec:decorative xmlns:adec="http://schemas.microsoft.com/office/drawing/2017/decorative" xmlns="" val="1"/>
              </a:ext>
            </a:extLst>
          </p:cNvPr>
          <p:cNvSpPr/>
          <p:nvPr/>
        </p:nvSpPr>
        <p:spPr>
          <a:xfrm>
            <a:off x="723900" y="750338"/>
            <a:ext cx="4580642" cy="5494694"/>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6096000"/>
              <a:gd name="connsiteY0" fmla="*/ 0 h 6858000"/>
              <a:gd name="connsiteX1" fmla="*/ 6096000 w 6096000"/>
              <a:gd name="connsiteY1" fmla="*/ 0 h 6858000"/>
              <a:gd name="connsiteX2" fmla="*/ 6096000 w 6096000"/>
              <a:gd name="connsiteY2" fmla="*/ 6858000 h 6858000"/>
              <a:gd name="connsiteX3" fmla="*/ 3058886 w 6096000"/>
              <a:gd name="connsiteY3" fmla="*/ 6858000 h 6858000"/>
              <a:gd name="connsiteX4" fmla="*/ 0 w 6096000"/>
              <a:gd name="connsiteY4" fmla="*/ 6858000 h 6858000"/>
              <a:gd name="connsiteX5" fmla="*/ 0 w 6096000"/>
              <a:gd name="connsiteY5" fmla="*/ 0 h 6858000"/>
              <a:gd name="connsiteX0" fmla="*/ 0 w 6096000"/>
              <a:gd name="connsiteY0" fmla="*/ 0 h 6858000"/>
              <a:gd name="connsiteX1" fmla="*/ 6096000 w 6096000"/>
              <a:gd name="connsiteY1" fmla="*/ 0 h 6858000"/>
              <a:gd name="connsiteX2" fmla="*/ 6096000 w 6096000"/>
              <a:gd name="connsiteY2" fmla="*/ 6858000 h 6858000"/>
              <a:gd name="connsiteX3" fmla="*/ 3037115 w 6096000"/>
              <a:gd name="connsiteY3" fmla="*/ 5889172 h 6858000"/>
              <a:gd name="connsiteX4" fmla="*/ 0 w 6096000"/>
              <a:gd name="connsiteY4" fmla="*/ 6858000 h 6858000"/>
              <a:gd name="connsiteX5" fmla="*/ 0 w 6096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858000"/>
                </a:lnTo>
                <a:lnTo>
                  <a:pt x="3037115" y="5889172"/>
                </a:lnTo>
                <a:lnTo>
                  <a:pt x="0" y="6858000"/>
                </a:lnTo>
                <a:lnTo>
                  <a:pt x="0" y="0"/>
                </a:lnTo>
                <a:close/>
              </a:path>
            </a:pathLst>
          </a:custGeom>
          <a:solidFill>
            <a:schemeClr val="bg2">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Bembo"/>
              <a:ea typeface="+mn-ea"/>
              <a:cs typeface="+mn-cs"/>
            </a:endParaRPr>
          </a:p>
        </p:txBody>
      </p:sp>
      <p:grpSp>
        <p:nvGrpSpPr>
          <p:cNvPr id="7" name="Group 6">
            <a:extLst>
              <a:ext uri="{FF2B5EF4-FFF2-40B4-BE49-F238E27FC236}">
                <a16:creationId xmlns:a16="http://schemas.microsoft.com/office/drawing/2014/main" id="{DA214944-8898-48BC-AE6F-065DA7BBB8E8}"/>
              </a:ext>
              <a:ext uri="{C183D7F6-B498-43B3-948B-1728B52AA6E4}">
                <adec:decorative xmlns:adec="http://schemas.microsoft.com/office/drawing/2017/decorative" xmlns="" val="1"/>
              </a:ext>
            </a:extLst>
          </p:cNvPr>
          <p:cNvGrpSpPr/>
          <p:nvPr/>
        </p:nvGrpSpPr>
        <p:grpSpPr>
          <a:xfrm>
            <a:off x="2580478" y="4714704"/>
            <a:ext cx="867485" cy="115439"/>
            <a:chOff x="8910933" y="1861308"/>
            <a:chExt cx="867485" cy="115439"/>
          </a:xfrm>
        </p:grpSpPr>
        <p:sp>
          <p:nvSpPr>
            <p:cNvPr id="8" name="Rectangle 7">
              <a:extLst>
                <a:ext uri="{FF2B5EF4-FFF2-40B4-BE49-F238E27FC236}">
                  <a16:creationId xmlns:a16="http://schemas.microsoft.com/office/drawing/2014/main" id="{B94B3AAB-30C4-441D-B481-D253F8325953}"/>
                </a:ext>
              </a:extLst>
            </p:cNvPr>
            <p:cNvSpPr/>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Bembo"/>
                <a:ea typeface="+mn-ea"/>
                <a:cs typeface="+mn-cs"/>
              </a:endParaRPr>
            </a:p>
          </p:txBody>
        </p:sp>
        <p:cxnSp>
          <p:nvCxnSpPr>
            <p:cNvPr id="9" name="Straight Connector 8">
              <a:extLst>
                <a:ext uri="{FF2B5EF4-FFF2-40B4-BE49-F238E27FC236}">
                  <a16:creationId xmlns:a16="http://schemas.microsoft.com/office/drawing/2014/main" id="{FDCB6176-5585-40BC-BC9C-CA625F989F1B}"/>
                </a:ext>
              </a:extLst>
            </p:cNvPr>
            <p:cNvCxnSpPr/>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7C4F1D9-97D8-43DD-A319-C56367F97FCE}"/>
                </a:ext>
              </a:extLst>
            </p:cNvPr>
            <p:cNvCxnSpPr/>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D25E64ED-B373-4866-B5A2-E805D3168BBB}"/>
              </a:ext>
            </a:extLst>
          </p:cNvPr>
          <p:cNvSpPr>
            <a:spLocks noGrp="1"/>
          </p:cNvSpPr>
          <p:nvPr>
            <p:ph type="title"/>
          </p:nvPr>
        </p:nvSpPr>
        <p:spPr>
          <a:xfrm>
            <a:off x="1151291" y="1274475"/>
            <a:ext cx="3761832" cy="2823913"/>
          </a:xfrm>
        </p:spPr>
        <p:txBody>
          <a:bodyPr anchor="b">
            <a:normAutofit/>
          </a:bodyPr>
          <a:lstStyle>
            <a:lvl1pPr algn="ctr">
              <a:defRPr sz="3200" cap="all" spc="600" baseline="0"/>
            </a:lvl1pPr>
          </a:lstStyle>
          <a:p>
            <a:r>
              <a:rPr lang="en-US" dirty="0"/>
              <a:t>Click to edit Master title style</a:t>
            </a:r>
          </a:p>
        </p:txBody>
      </p:sp>
      <p:sp>
        <p:nvSpPr>
          <p:cNvPr id="3" name="Text Placeholder 2">
            <a:extLst>
              <a:ext uri="{FF2B5EF4-FFF2-40B4-BE49-F238E27FC236}">
                <a16:creationId xmlns:a16="http://schemas.microsoft.com/office/drawing/2014/main" id="{AB6D6168-DDAE-41B2-A0D5-42185A2D028C}"/>
              </a:ext>
            </a:extLst>
          </p:cNvPr>
          <p:cNvSpPr>
            <a:spLocks noGrp="1"/>
          </p:cNvSpPr>
          <p:nvPr>
            <p:ph type="body" idx="1"/>
          </p:nvPr>
        </p:nvSpPr>
        <p:spPr>
          <a:xfrm>
            <a:off x="6556756" y="2730304"/>
            <a:ext cx="4383030" cy="1397390"/>
          </a:xfrm>
        </p:spPr>
        <p:txBody>
          <a:bodyPr anchor="ctr">
            <a:normAutofit/>
          </a:bodyPr>
          <a:lstStyle>
            <a:lvl1pPr marL="0" indent="0" algn="ctr">
              <a:buNone/>
              <a:defRPr sz="20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0506098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825EB-71EE-41B3-89D2-47A0C7C359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662F7D-C4AD-4BD4-AAC8-F0223EE4A38B}"/>
              </a:ext>
            </a:extLst>
          </p:cNvPr>
          <p:cNvSpPr>
            <a:spLocks noGrp="1"/>
          </p:cNvSpPr>
          <p:nvPr>
            <p:ph sz="half" idx="1"/>
          </p:nvPr>
        </p:nvSpPr>
        <p:spPr>
          <a:xfrm>
            <a:off x="1037305" y="2155369"/>
            <a:ext cx="4953000" cy="399832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9D0FB088-28C6-4667-8DF2-0DE32AE3EC30}"/>
              </a:ext>
            </a:extLst>
          </p:cNvPr>
          <p:cNvSpPr>
            <a:spLocks noGrp="1"/>
          </p:cNvSpPr>
          <p:nvPr>
            <p:ph sz="half" idx="2"/>
          </p:nvPr>
        </p:nvSpPr>
        <p:spPr>
          <a:xfrm>
            <a:off x="6172200" y="2155369"/>
            <a:ext cx="4953000" cy="39983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F36095F-AE34-4E94-B722-E3A1205AEED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85584D-7D79-4248-9986-4CA35242F944}" type="datetimeFigureOut">
              <a:rPr kumimoji="0" lang="en-US" sz="1050" b="0" i="0" u="none" strike="noStrike" kern="1200" cap="none" spc="0" normalizeH="0" baseline="0" noProof="0" smtClean="0">
                <a:ln>
                  <a:noFill/>
                </a:ln>
                <a:solidFill>
                  <a:srgbClr val="241B2F"/>
                </a:solidFill>
                <a:effectLst/>
                <a:uLnTx/>
                <a:uFillTx/>
                <a:latin typeface="Bemb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9/18/2021</a:t>
            </a:fld>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
        <p:nvSpPr>
          <p:cNvPr id="6" name="Footer Placeholder 5">
            <a:extLst>
              <a:ext uri="{FF2B5EF4-FFF2-40B4-BE49-F238E27FC236}">
                <a16:creationId xmlns:a16="http://schemas.microsoft.com/office/drawing/2014/main" id="{6E06A8E6-BD94-48EA-8F35-DA0DF910AC25}"/>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
        <p:nvSpPr>
          <p:cNvPr id="7" name="Slide Number Placeholder 6">
            <a:extLst>
              <a:ext uri="{FF2B5EF4-FFF2-40B4-BE49-F238E27FC236}">
                <a16:creationId xmlns:a16="http://schemas.microsoft.com/office/drawing/2014/main" id="{50478AEF-56B8-49F5-81E8-663B1FFA073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590046-DA73-4BBF-84B5-C08E6F75191A}" type="slidenum">
              <a:rPr kumimoji="0" lang="en-US" sz="1050" b="0" i="0" u="none" strike="noStrike" kern="1200" cap="none" spc="0" normalizeH="0" baseline="0" noProof="0" smtClean="0">
                <a:ln>
                  <a:noFill/>
                </a:ln>
                <a:solidFill>
                  <a:srgbClr val="241B2F"/>
                </a:solidFill>
                <a:effectLst/>
                <a:uLnTx/>
                <a:uFillTx/>
                <a:latin typeface="Bemb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Tree>
    <p:extLst>
      <p:ext uri="{BB962C8B-B14F-4D97-AF65-F5344CB8AC3E}">
        <p14:creationId xmlns:p14="http://schemas.microsoft.com/office/powerpoint/2010/main" val="28788829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F873F-001F-4254-97F3-05329E6A7B67}"/>
              </a:ext>
            </a:extLst>
          </p:cNvPr>
          <p:cNvSpPr>
            <a:spLocks noGrp="1"/>
          </p:cNvSpPr>
          <p:nvPr>
            <p:ph type="title"/>
          </p:nvPr>
        </p:nvSpPr>
        <p:spPr>
          <a:xfrm>
            <a:off x="1028700" y="555171"/>
            <a:ext cx="10134600" cy="1135517"/>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4A37B575-060F-4296-A28A-93DA109F96F5}"/>
              </a:ext>
            </a:extLst>
          </p:cNvPr>
          <p:cNvSpPr>
            <a:spLocks noGrp="1"/>
          </p:cNvSpPr>
          <p:nvPr>
            <p:ph type="body" idx="1"/>
          </p:nvPr>
        </p:nvSpPr>
        <p:spPr>
          <a:xfrm>
            <a:off x="1037306" y="1801620"/>
            <a:ext cx="4849036" cy="814387"/>
          </a:xfrm>
        </p:spPr>
        <p:txBody>
          <a:bodyPr anchor="b">
            <a:normAutofit/>
          </a:bodyPr>
          <a:lstStyle>
            <a:lvl1pPr marL="0" indent="0">
              <a:buNone/>
              <a:defRPr sz="18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BA581A51-F4D1-4A02-9918-C416F820B646}"/>
              </a:ext>
            </a:extLst>
          </p:cNvPr>
          <p:cNvSpPr>
            <a:spLocks noGrp="1"/>
          </p:cNvSpPr>
          <p:nvPr>
            <p:ph sz="half" idx="2"/>
          </p:nvPr>
        </p:nvSpPr>
        <p:spPr>
          <a:xfrm>
            <a:off x="1037306" y="2619103"/>
            <a:ext cx="4849036" cy="3514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2916D0-3DFE-455D-9888-3FDEFD3DE0CD}"/>
              </a:ext>
            </a:extLst>
          </p:cNvPr>
          <p:cNvSpPr>
            <a:spLocks noGrp="1"/>
          </p:cNvSpPr>
          <p:nvPr>
            <p:ph type="body" sz="quarter" idx="3"/>
          </p:nvPr>
        </p:nvSpPr>
        <p:spPr>
          <a:xfrm>
            <a:off x="6250108" y="1801620"/>
            <a:ext cx="4904585" cy="814387"/>
          </a:xfrm>
        </p:spPr>
        <p:txBody>
          <a:bodyPr anchor="b">
            <a:normAutofit/>
          </a:bodyPr>
          <a:lstStyle>
            <a:lvl1pPr marL="0" indent="0">
              <a:buNone/>
              <a:defRPr sz="18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F093D763-0643-4A48-8007-93391C59F6D5}"/>
              </a:ext>
            </a:extLst>
          </p:cNvPr>
          <p:cNvSpPr>
            <a:spLocks noGrp="1"/>
          </p:cNvSpPr>
          <p:nvPr>
            <p:ph sz="quarter" idx="4"/>
          </p:nvPr>
        </p:nvSpPr>
        <p:spPr>
          <a:xfrm>
            <a:off x="6250108" y="2619103"/>
            <a:ext cx="4904585" cy="3514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9A2D07B-3A5D-41C2-83B8-BD1AD6522CA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85584D-7D79-4248-9986-4CA35242F944}" type="datetimeFigureOut">
              <a:rPr kumimoji="0" lang="en-US" sz="1050" b="0" i="0" u="none" strike="noStrike" kern="1200" cap="none" spc="0" normalizeH="0" baseline="0" noProof="0" smtClean="0">
                <a:ln>
                  <a:noFill/>
                </a:ln>
                <a:solidFill>
                  <a:srgbClr val="241B2F"/>
                </a:solidFill>
                <a:effectLst/>
                <a:uLnTx/>
                <a:uFillTx/>
                <a:latin typeface="Bemb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9/18/2021</a:t>
            </a:fld>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
        <p:nvSpPr>
          <p:cNvPr id="8" name="Footer Placeholder 7">
            <a:extLst>
              <a:ext uri="{FF2B5EF4-FFF2-40B4-BE49-F238E27FC236}">
                <a16:creationId xmlns:a16="http://schemas.microsoft.com/office/drawing/2014/main" id="{0E2C1367-FE5A-4CDD-B85B-724FFFE5B58F}"/>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
        <p:nvSpPr>
          <p:cNvPr id="9" name="Slide Number Placeholder 8">
            <a:extLst>
              <a:ext uri="{FF2B5EF4-FFF2-40B4-BE49-F238E27FC236}">
                <a16:creationId xmlns:a16="http://schemas.microsoft.com/office/drawing/2014/main" id="{9992F244-23EB-4E1A-B74F-77F23F87978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590046-DA73-4BBF-84B5-C08E6F75191A}" type="slidenum">
              <a:rPr kumimoji="0" lang="en-US" sz="1050" b="0" i="0" u="none" strike="noStrike" kern="1200" cap="none" spc="0" normalizeH="0" baseline="0" noProof="0" smtClean="0">
                <a:ln>
                  <a:noFill/>
                </a:ln>
                <a:solidFill>
                  <a:srgbClr val="241B2F"/>
                </a:solidFill>
                <a:effectLst/>
                <a:uLnTx/>
                <a:uFillTx/>
                <a:latin typeface="Bemb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Tree>
    <p:extLst>
      <p:ext uri="{BB962C8B-B14F-4D97-AF65-F5344CB8AC3E}">
        <p14:creationId xmlns:p14="http://schemas.microsoft.com/office/powerpoint/2010/main" val="10975214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76C0A-BEF4-4DE4-A9D2-C60298FC7F9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67C0AC-3C98-4D68-AE72-CFFA1638CC0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85584D-7D79-4248-9986-4CA35242F944}" type="datetimeFigureOut">
              <a:rPr kumimoji="0" lang="en-US" sz="1050" b="0" i="0" u="none" strike="noStrike" kern="1200" cap="none" spc="0" normalizeH="0" baseline="0" noProof="0" smtClean="0">
                <a:ln>
                  <a:noFill/>
                </a:ln>
                <a:solidFill>
                  <a:srgbClr val="241B2F"/>
                </a:solidFill>
                <a:effectLst/>
                <a:uLnTx/>
                <a:uFillTx/>
                <a:latin typeface="Bemb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9/18/2021</a:t>
            </a:fld>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
        <p:nvSpPr>
          <p:cNvPr id="4" name="Footer Placeholder 3">
            <a:extLst>
              <a:ext uri="{FF2B5EF4-FFF2-40B4-BE49-F238E27FC236}">
                <a16:creationId xmlns:a16="http://schemas.microsoft.com/office/drawing/2014/main" id="{FEA7722A-E2E4-45D2-8A20-4853ED6837B1}"/>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
        <p:nvSpPr>
          <p:cNvPr id="5" name="Slide Number Placeholder 4">
            <a:extLst>
              <a:ext uri="{FF2B5EF4-FFF2-40B4-BE49-F238E27FC236}">
                <a16:creationId xmlns:a16="http://schemas.microsoft.com/office/drawing/2014/main" id="{146B9201-B20B-4412-B745-F2F6A91487E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590046-DA73-4BBF-84B5-C08E6F75191A}" type="slidenum">
              <a:rPr kumimoji="0" lang="en-US" sz="1050" b="0" i="0" u="none" strike="noStrike" kern="1200" cap="none" spc="0" normalizeH="0" baseline="0" noProof="0" smtClean="0">
                <a:ln>
                  <a:noFill/>
                </a:ln>
                <a:solidFill>
                  <a:srgbClr val="241B2F"/>
                </a:solidFill>
                <a:effectLst/>
                <a:uLnTx/>
                <a:uFillTx/>
                <a:latin typeface="Bemb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Tree>
    <p:extLst>
      <p:ext uri="{BB962C8B-B14F-4D97-AF65-F5344CB8AC3E}">
        <p14:creationId xmlns:p14="http://schemas.microsoft.com/office/powerpoint/2010/main" val="14997109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C4889A-9ABE-4409-BAD8-F84C36C1FA0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85584D-7D79-4248-9986-4CA35242F944}" type="datetimeFigureOut">
              <a:rPr kumimoji="0" lang="en-US" sz="1050" b="0" i="0" u="none" strike="noStrike" kern="1200" cap="none" spc="0" normalizeH="0" baseline="0" noProof="0" smtClean="0">
                <a:ln>
                  <a:noFill/>
                </a:ln>
                <a:solidFill>
                  <a:srgbClr val="241B2F"/>
                </a:solidFill>
                <a:effectLst/>
                <a:uLnTx/>
                <a:uFillTx/>
                <a:latin typeface="Bemb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9/18/2021</a:t>
            </a:fld>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
        <p:nvSpPr>
          <p:cNvPr id="3" name="Footer Placeholder 2">
            <a:extLst>
              <a:ext uri="{FF2B5EF4-FFF2-40B4-BE49-F238E27FC236}">
                <a16:creationId xmlns:a16="http://schemas.microsoft.com/office/drawing/2014/main" id="{7DDA5A70-FE21-4CB6-A67B-1DC798E9E3B1}"/>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
        <p:nvSpPr>
          <p:cNvPr id="4" name="Slide Number Placeholder 3">
            <a:extLst>
              <a:ext uri="{FF2B5EF4-FFF2-40B4-BE49-F238E27FC236}">
                <a16:creationId xmlns:a16="http://schemas.microsoft.com/office/drawing/2014/main" id="{B984AD11-7FD2-432C-A6AB-395BE9275C1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590046-DA73-4BBF-84B5-C08E6F75191A}" type="slidenum">
              <a:rPr kumimoji="0" lang="en-US" sz="1050" b="0" i="0" u="none" strike="noStrike" kern="1200" cap="none" spc="0" normalizeH="0" baseline="0" noProof="0" smtClean="0">
                <a:ln>
                  <a:noFill/>
                </a:ln>
                <a:solidFill>
                  <a:srgbClr val="241B2F"/>
                </a:solidFill>
                <a:effectLst/>
                <a:uLnTx/>
                <a:uFillTx/>
                <a:latin typeface="Bemb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Tree>
    <p:extLst>
      <p:ext uri="{BB962C8B-B14F-4D97-AF65-F5344CB8AC3E}">
        <p14:creationId xmlns:p14="http://schemas.microsoft.com/office/powerpoint/2010/main" val="1750972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2021/9/18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397CF-9CDD-4E78-8F35-A2FFE7867419}"/>
              </a:ext>
            </a:extLst>
          </p:cNvPr>
          <p:cNvSpPr>
            <a:spLocks noGrp="1"/>
          </p:cNvSpPr>
          <p:nvPr>
            <p:ph type="title"/>
          </p:nvPr>
        </p:nvSpPr>
        <p:spPr>
          <a:xfrm>
            <a:off x="1066800" y="457200"/>
            <a:ext cx="3705225" cy="1600200"/>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7194BFE-7A85-4123-B0F7-4DB1C141CE60}"/>
              </a:ext>
            </a:extLst>
          </p:cNvPr>
          <p:cNvSpPr>
            <a:spLocks noGrp="1"/>
          </p:cNvSpPr>
          <p:nvPr>
            <p:ph idx="1"/>
          </p:nvPr>
        </p:nvSpPr>
        <p:spPr>
          <a:xfrm>
            <a:off x="5183188" y="1066800"/>
            <a:ext cx="6172200" cy="48386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641EFD6D-1929-4A73-A860-22A36FF5C17D}"/>
              </a:ext>
            </a:extLst>
          </p:cNvPr>
          <p:cNvSpPr>
            <a:spLocks noGrp="1"/>
          </p:cNvSpPr>
          <p:nvPr>
            <p:ph type="body" sz="half" idx="2"/>
          </p:nvPr>
        </p:nvSpPr>
        <p:spPr>
          <a:xfrm>
            <a:off x="1066800" y="2057400"/>
            <a:ext cx="37052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B399A5-94A1-4452-AFF0-918BDA8B14F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85584D-7D79-4248-9986-4CA35242F944}" type="datetimeFigureOut">
              <a:rPr kumimoji="0" lang="en-US" sz="1050" b="0" i="0" u="none" strike="noStrike" kern="1200" cap="none" spc="0" normalizeH="0" baseline="0" noProof="0" smtClean="0">
                <a:ln>
                  <a:noFill/>
                </a:ln>
                <a:solidFill>
                  <a:srgbClr val="241B2F"/>
                </a:solidFill>
                <a:effectLst/>
                <a:uLnTx/>
                <a:uFillTx/>
                <a:latin typeface="Bemb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9/18/2021</a:t>
            </a:fld>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
        <p:nvSpPr>
          <p:cNvPr id="6" name="Footer Placeholder 5">
            <a:extLst>
              <a:ext uri="{FF2B5EF4-FFF2-40B4-BE49-F238E27FC236}">
                <a16:creationId xmlns:a16="http://schemas.microsoft.com/office/drawing/2014/main" id="{489589D8-DD83-406C-A77A-176D23993BA8}"/>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
        <p:nvSpPr>
          <p:cNvPr id="7" name="Slide Number Placeholder 6">
            <a:extLst>
              <a:ext uri="{FF2B5EF4-FFF2-40B4-BE49-F238E27FC236}">
                <a16:creationId xmlns:a16="http://schemas.microsoft.com/office/drawing/2014/main" id="{6DE46024-82ED-40EF-8846-F6CC44BC53D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590046-DA73-4BBF-84B5-C08E6F75191A}" type="slidenum">
              <a:rPr kumimoji="0" lang="en-US" sz="1050" b="0" i="0" u="none" strike="noStrike" kern="1200" cap="none" spc="0" normalizeH="0" baseline="0" noProof="0" smtClean="0">
                <a:ln>
                  <a:noFill/>
                </a:ln>
                <a:solidFill>
                  <a:srgbClr val="241B2F"/>
                </a:solidFill>
                <a:effectLst/>
                <a:uLnTx/>
                <a:uFillTx/>
                <a:latin typeface="Bemb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Tree>
    <p:extLst>
      <p:ext uri="{BB962C8B-B14F-4D97-AF65-F5344CB8AC3E}">
        <p14:creationId xmlns:p14="http://schemas.microsoft.com/office/powerpoint/2010/main" val="16003797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D12FA-83A4-42AF-98D7-312C4C5A7128}"/>
              </a:ext>
            </a:extLst>
          </p:cNvPr>
          <p:cNvSpPr>
            <a:spLocks noGrp="1"/>
          </p:cNvSpPr>
          <p:nvPr>
            <p:ph type="title"/>
          </p:nvPr>
        </p:nvSpPr>
        <p:spPr>
          <a:xfrm>
            <a:off x="1066800" y="457200"/>
            <a:ext cx="3705225" cy="1600200"/>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46CF1DC8-2932-4C6E-BFBB-8BA1C9598425}"/>
              </a:ext>
            </a:extLst>
          </p:cNvPr>
          <p:cNvSpPr>
            <a:spLocks noGrp="1"/>
          </p:cNvSpPr>
          <p:nvPr>
            <p:ph type="pic" idx="1"/>
          </p:nvPr>
        </p:nvSpPr>
        <p:spPr>
          <a:xfrm>
            <a:off x="5183188" y="1066800"/>
            <a:ext cx="5942012" cy="48387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D6E0000-EF01-46A5-8A71-25FB7EA3F94A}"/>
              </a:ext>
            </a:extLst>
          </p:cNvPr>
          <p:cNvSpPr>
            <a:spLocks noGrp="1"/>
          </p:cNvSpPr>
          <p:nvPr>
            <p:ph type="body" sz="half" idx="2"/>
          </p:nvPr>
        </p:nvSpPr>
        <p:spPr>
          <a:xfrm>
            <a:off x="1066800" y="2057400"/>
            <a:ext cx="37052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1AD40B-9246-4532-9F73-5BA9061C3AB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85584D-7D79-4248-9986-4CA35242F944}" type="datetimeFigureOut">
              <a:rPr kumimoji="0" lang="en-US" sz="1050" b="0" i="0" u="none" strike="noStrike" kern="1200" cap="none" spc="0" normalizeH="0" baseline="0" noProof="0" smtClean="0">
                <a:ln>
                  <a:noFill/>
                </a:ln>
                <a:solidFill>
                  <a:srgbClr val="241B2F"/>
                </a:solidFill>
                <a:effectLst/>
                <a:uLnTx/>
                <a:uFillTx/>
                <a:latin typeface="Bemb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9/18/2021</a:t>
            </a:fld>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
        <p:nvSpPr>
          <p:cNvPr id="6" name="Footer Placeholder 5">
            <a:extLst>
              <a:ext uri="{FF2B5EF4-FFF2-40B4-BE49-F238E27FC236}">
                <a16:creationId xmlns:a16="http://schemas.microsoft.com/office/drawing/2014/main" id="{8BE6B9A0-5B1C-4F7B-828A-EF74E51478BD}"/>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
        <p:nvSpPr>
          <p:cNvPr id="7" name="Slide Number Placeholder 6">
            <a:extLst>
              <a:ext uri="{FF2B5EF4-FFF2-40B4-BE49-F238E27FC236}">
                <a16:creationId xmlns:a16="http://schemas.microsoft.com/office/drawing/2014/main" id="{A82E99FB-C932-4165-A612-8B302D8F722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590046-DA73-4BBF-84B5-C08E6F75191A}" type="slidenum">
              <a:rPr kumimoji="0" lang="en-US" sz="1050" b="0" i="0" u="none" strike="noStrike" kern="1200" cap="none" spc="0" normalizeH="0" baseline="0" noProof="0" smtClean="0">
                <a:ln>
                  <a:noFill/>
                </a:ln>
                <a:solidFill>
                  <a:srgbClr val="241B2F"/>
                </a:solidFill>
                <a:effectLst/>
                <a:uLnTx/>
                <a:uFillTx/>
                <a:latin typeface="Bemb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Tree>
    <p:extLst>
      <p:ext uri="{BB962C8B-B14F-4D97-AF65-F5344CB8AC3E}">
        <p14:creationId xmlns:p14="http://schemas.microsoft.com/office/powerpoint/2010/main" val="12513549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B1126-542A-43AD-8078-EE356516544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4A5F98B-5F32-4561-BFBC-9F6E5DA0A347}"/>
              </a:ext>
            </a:extLst>
          </p:cNvPr>
          <p:cNvSpPr>
            <a:spLocks noGrp="1"/>
          </p:cNvSpPr>
          <p:nvPr>
            <p:ph type="body" orient="vert" idx="1"/>
          </p:nvPr>
        </p:nvSpPr>
        <p:spPr>
          <a:xfrm>
            <a:off x="1028700" y="2161903"/>
            <a:ext cx="10134600" cy="374359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73D0DD-B04E-4E48-8EE1-51E46131A9A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85584D-7D79-4248-9986-4CA35242F944}" type="datetimeFigureOut">
              <a:rPr kumimoji="0" lang="en-US" sz="1050" b="0" i="0" u="none" strike="noStrike" kern="1200" cap="none" spc="0" normalizeH="0" baseline="0" noProof="0" smtClean="0">
                <a:ln>
                  <a:noFill/>
                </a:ln>
                <a:solidFill>
                  <a:srgbClr val="241B2F"/>
                </a:solidFill>
                <a:effectLst/>
                <a:uLnTx/>
                <a:uFillTx/>
                <a:latin typeface="Bemb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9/18/2021</a:t>
            </a:fld>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
        <p:nvSpPr>
          <p:cNvPr id="5" name="Footer Placeholder 4">
            <a:extLst>
              <a:ext uri="{FF2B5EF4-FFF2-40B4-BE49-F238E27FC236}">
                <a16:creationId xmlns:a16="http://schemas.microsoft.com/office/drawing/2014/main" id="{0481352D-F9C0-4442-9601-A09A7655E685}"/>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
        <p:nvSpPr>
          <p:cNvPr id="6" name="Slide Number Placeholder 5">
            <a:extLst>
              <a:ext uri="{FF2B5EF4-FFF2-40B4-BE49-F238E27FC236}">
                <a16:creationId xmlns:a16="http://schemas.microsoft.com/office/drawing/2014/main" id="{69FC0801-9C45-40AE-AB33-5742CDA4DAC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590046-DA73-4BBF-84B5-C08E6F75191A}" type="slidenum">
              <a:rPr kumimoji="0" lang="en-US" sz="1050" b="0" i="0" u="none" strike="noStrike" kern="1200" cap="none" spc="0" normalizeH="0" baseline="0" noProof="0" smtClean="0">
                <a:ln>
                  <a:noFill/>
                </a:ln>
                <a:solidFill>
                  <a:srgbClr val="241B2F"/>
                </a:solidFill>
                <a:effectLst/>
                <a:uLnTx/>
                <a:uFillTx/>
                <a:latin typeface="Bemb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Tree>
    <p:extLst>
      <p:ext uri="{BB962C8B-B14F-4D97-AF65-F5344CB8AC3E}">
        <p14:creationId xmlns:p14="http://schemas.microsoft.com/office/powerpoint/2010/main" val="27134721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946561-59BF-4566-AD2C-9B05C4771DF4}"/>
              </a:ext>
            </a:extLst>
          </p:cNvPr>
          <p:cNvSpPr>
            <a:spLocks noGrp="1"/>
          </p:cNvSpPr>
          <p:nvPr>
            <p:ph type="title" orient="vert"/>
          </p:nvPr>
        </p:nvSpPr>
        <p:spPr>
          <a:xfrm>
            <a:off x="9196250" y="723899"/>
            <a:ext cx="2271849" cy="5410201"/>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A1DF7870-6CBD-47E2-854C-68141BAA101D}"/>
              </a:ext>
            </a:extLst>
          </p:cNvPr>
          <p:cNvSpPr>
            <a:spLocks noGrp="1"/>
          </p:cNvSpPr>
          <p:nvPr>
            <p:ph type="body" orient="vert" idx="1"/>
          </p:nvPr>
        </p:nvSpPr>
        <p:spPr>
          <a:xfrm>
            <a:off x="723900" y="723899"/>
            <a:ext cx="8302534" cy="54102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712FAF3-C106-49CB-A845-1FC7F731399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85584D-7D79-4248-9986-4CA35242F944}" type="datetimeFigureOut">
              <a:rPr kumimoji="0" lang="en-US" sz="1050" b="0" i="0" u="none" strike="noStrike" kern="1200" cap="none" spc="0" normalizeH="0" baseline="0" noProof="0" smtClean="0">
                <a:ln>
                  <a:noFill/>
                </a:ln>
                <a:solidFill>
                  <a:srgbClr val="241B2F"/>
                </a:solidFill>
                <a:effectLst/>
                <a:uLnTx/>
                <a:uFillTx/>
                <a:latin typeface="Bemb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9/18/2021</a:t>
            </a:fld>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
        <p:nvSpPr>
          <p:cNvPr id="5" name="Footer Placeholder 4">
            <a:extLst>
              <a:ext uri="{FF2B5EF4-FFF2-40B4-BE49-F238E27FC236}">
                <a16:creationId xmlns:a16="http://schemas.microsoft.com/office/drawing/2014/main" id="{E34D5CCC-00E8-48FA-91A6-921E7B6440EB}"/>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
        <p:nvSpPr>
          <p:cNvPr id="6" name="Slide Number Placeholder 5">
            <a:extLst>
              <a:ext uri="{FF2B5EF4-FFF2-40B4-BE49-F238E27FC236}">
                <a16:creationId xmlns:a16="http://schemas.microsoft.com/office/drawing/2014/main" id="{CB7E1751-E7AA-406D-A977-1ACEF1FBD13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590046-DA73-4BBF-84B5-C08E6F75191A}" type="slidenum">
              <a:rPr kumimoji="0" lang="en-US" sz="1050" b="0" i="0" u="none" strike="noStrike" kern="1200" cap="none" spc="0" normalizeH="0" baseline="0" noProof="0" smtClean="0">
                <a:ln>
                  <a:noFill/>
                </a:ln>
                <a:solidFill>
                  <a:srgbClr val="241B2F"/>
                </a:solidFill>
                <a:effectLst/>
                <a:uLnTx/>
                <a:uFillTx/>
                <a:latin typeface="Bemb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Tree>
    <p:extLst>
      <p:ext uri="{BB962C8B-B14F-4D97-AF65-F5344CB8AC3E}">
        <p14:creationId xmlns:p14="http://schemas.microsoft.com/office/powerpoint/2010/main" val="20849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3B3C7E-BC2D-4436-8B03-AC421FA66787}"/>
              </a:ext>
            </a:extLst>
          </p:cNvPr>
          <p:cNvSpPr/>
          <p:nvPr/>
        </p:nvSpPr>
        <p:spPr>
          <a:xfrm>
            <a:off x="160920" y="157606"/>
            <a:ext cx="11870161" cy="65427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Bembo"/>
              <a:ea typeface="+mn-ea"/>
              <a:cs typeface="+mn-cs"/>
            </a:endParaRPr>
          </a:p>
        </p:txBody>
      </p:sp>
      <p:sp>
        <p:nvSpPr>
          <p:cNvPr id="2" name="Title 1">
            <a:extLst>
              <a:ext uri="{FF2B5EF4-FFF2-40B4-BE49-F238E27FC236}">
                <a16:creationId xmlns:a16="http://schemas.microsoft.com/office/drawing/2014/main" id="{0B66887E-4265-46F7-9DE0-605FFFC90761}"/>
              </a:ext>
            </a:extLst>
          </p:cNvPr>
          <p:cNvSpPr>
            <a:spLocks noGrp="1"/>
          </p:cNvSpPr>
          <p:nvPr>
            <p:ph type="ctrTitle" hasCustomPrompt="1"/>
          </p:nvPr>
        </p:nvSpPr>
        <p:spPr>
          <a:xfrm>
            <a:off x="2035130" y="1066800"/>
            <a:ext cx="8112369" cy="2073119"/>
          </a:xfrm>
        </p:spPr>
        <p:txBody>
          <a:bodyPr anchor="b">
            <a:normAutofit/>
          </a:bodyPr>
          <a:lstStyle>
            <a:lvl1pPr algn="ctr">
              <a:lnSpc>
                <a:spcPct val="110000"/>
              </a:lnSpc>
              <a:defRPr sz="2800" cap="all" spc="390" baseline="0"/>
            </a:lvl1pPr>
          </a:lstStyle>
          <a:p>
            <a:r>
              <a:rPr lang="en-US" dirty="0"/>
              <a:t>CLICK TO EDIT MASTER TITLE STYLE</a:t>
            </a:r>
          </a:p>
        </p:txBody>
      </p:sp>
      <p:sp>
        <p:nvSpPr>
          <p:cNvPr id="3" name="Subtitle 2">
            <a:extLst>
              <a:ext uri="{FF2B5EF4-FFF2-40B4-BE49-F238E27FC236}">
                <a16:creationId xmlns:a16="http://schemas.microsoft.com/office/drawing/2014/main" id="{7EDB1A74-54F5-45CA-8922-87FFD57515D4}"/>
              </a:ext>
            </a:extLst>
          </p:cNvPr>
          <p:cNvSpPr>
            <a:spLocks noGrp="1"/>
          </p:cNvSpPr>
          <p:nvPr>
            <p:ph type="subTitle" idx="1"/>
          </p:nvPr>
        </p:nvSpPr>
        <p:spPr>
          <a:xfrm>
            <a:off x="2175804" y="4876802"/>
            <a:ext cx="7821637" cy="1028697"/>
          </a:xfrm>
        </p:spPr>
        <p:txBody>
          <a:bodyPr>
            <a:normAutofit/>
          </a:bodyPr>
          <a:lstStyle>
            <a:lvl1pPr marL="0" indent="0" algn="ctr">
              <a:lnSpc>
                <a:spcPct val="10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0B6BE6EF-9D0F-4ABF-B92C-E967FE3F16C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85584D-7D79-4248-9986-4CA35242F944}" type="datetimeFigureOut">
              <a:rPr kumimoji="0" lang="en-US" sz="1050" b="0" i="0" u="none" strike="noStrike" kern="1200" cap="none" spc="0" normalizeH="0" baseline="0" noProof="0" smtClean="0">
                <a:ln>
                  <a:noFill/>
                </a:ln>
                <a:solidFill>
                  <a:srgbClr val="241B2F"/>
                </a:solidFill>
                <a:effectLst/>
                <a:uLnTx/>
                <a:uFillTx/>
                <a:latin typeface="Bemb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9/18/2021</a:t>
            </a:fld>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
        <p:nvSpPr>
          <p:cNvPr id="5" name="Footer Placeholder 4">
            <a:extLst>
              <a:ext uri="{FF2B5EF4-FFF2-40B4-BE49-F238E27FC236}">
                <a16:creationId xmlns:a16="http://schemas.microsoft.com/office/drawing/2014/main" id="{4E4AB150-954C-4F02-89AC-DA7163D75C39}"/>
              </a:ext>
            </a:extLst>
          </p:cNvPr>
          <p:cNvSpPr>
            <a:spLocks noGrp="1"/>
          </p:cNvSpPr>
          <p:nvPr>
            <p:ph type="ftr" sz="quarter" idx="11"/>
          </p:nvPr>
        </p:nvSpPr>
        <p:spPr>
          <a:xfrm>
            <a:off x="7279965" y="6245352"/>
            <a:ext cx="4114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
        <p:nvSpPr>
          <p:cNvPr id="6" name="Slide Number Placeholder 5">
            <a:extLst>
              <a:ext uri="{FF2B5EF4-FFF2-40B4-BE49-F238E27FC236}">
                <a16:creationId xmlns:a16="http://schemas.microsoft.com/office/drawing/2014/main" id="{E8E16270-CBD7-4ACC-BFC5-9CADE722668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590046-DA73-4BBF-84B5-C08E6F75191A}" type="slidenum">
              <a:rPr kumimoji="0" lang="en-US" sz="1050" b="0" i="0" u="none" strike="noStrike" kern="1200" cap="none" spc="0" normalizeH="0" baseline="0" noProof="0" smtClean="0">
                <a:ln>
                  <a:noFill/>
                </a:ln>
                <a:solidFill>
                  <a:srgbClr val="241B2F"/>
                </a:solidFill>
                <a:effectLst/>
                <a:uLnTx/>
                <a:uFillTx/>
                <a:latin typeface="Bemb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grpSp>
        <p:nvGrpSpPr>
          <p:cNvPr id="7" name="Group 6">
            <a:extLst>
              <a:ext uri="{FF2B5EF4-FFF2-40B4-BE49-F238E27FC236}">
                <a16:creationId xmlns:a16="http://schemas.microsoft.com/office/drawing/2014/main" id="{79B5D0C1-066E-4C02-A6B8-59FAE4A19724}"/>
              </a:ext>
            </a:extLst>
          </p:cNvPr>
          <p:cNvGrpSpPr/>
          <p:nvPr/>
        </p:nvGrpSpPr>
        <p:grpSpPr>
          <a:xfrm>
            <a:off x="5662258" y="4240546"/>
            <a:ext cx="867485" cy="115439"/>
            <a:chOff x="8910933" y="1861308"/>
            <a:chExt cx="867485" cy="115439"/>
          </a:xfrm>
        </p:grpSpPr>
        <p:sp>
          <p:nvSpPr>
            <p:cNvPr id="8" name="Rectangle 7">
              <a:extLst>
                <a:ext uri="{FF2B5EF4-FFF2-40B4-BE49-F238E27FC236}">
                  <a16:creationId xmlns:a16="http://schemas.microsoft.com/office/drawing/2014/main" id="{D4386904-AFDC-449E-8D1B-906B305EBDA7}"/>
                </a:ext>
              </a:extLst>
            </p:cNvPr>
            <p:cNvSpPr/>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Bembo"/>
                <a:ea typeface="+mn-ea"/>
                <a:cs typeface="+mn-cs"/>
              </a:endParaRPr>
            </a:p>
          </p:txBody>
        </p:sp>
        <p:cxnSp>
          <p:nvCxnSpPr>
            <p:cNvPr id="9" name="Straight Connector 8">
              <a:extLst>
                <a:ext uri="{FF2B5EF4-FFF2-40B4-BE49-F238E27FC236}">
                  <a16:creationId xmlns:a16="http://schemas.microsoft.com/office/drawing/2014/main" id="{F70778F2-11E8-428C-8324-479CA9D6FE92}"/>
                </a:ext>
              </a:extLst>
            </p:cNvPr>
            <p:cNvCxnSpPr/>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A0BE89E-CB2D-48BA-A8D2-533FAAAA725F}"/>
                </a:ext>
              </a:extLst>
            </p:cNvPr>
            <p:cNvCxnSpPr/>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611268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2DC87-4B97-4A7C-BC4C-6E772456161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4B59FD9-57FD-4ABA-9FCD-7954052534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7BD40E-B0AA-47B8-900F-488A8AEC1BC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85584D-7D79-4248-9986-4CA35242F944}" type="datetimeFigureOut">
              <a:rPr kumimoji="0" lang="en-US" sz="1050" b="0" i="0" u="none" strike="noStrike" kern="1200" cap="none" spc="0" normalizeH="0" baseline="0" noProof="0" smtClean="0">
                <a:ln>
                  <a:noFill/>
                </a:ln>
                <a:solidFill>
                  <a:srgbClr val="241B2F"/>
                </a:solidFill>
                <a:effectLst/>
                <a:uLnTx/>
                <a:uFillTx/>
                <a:latin typeface="Bemb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9/18/2021</a:t>
            </a:fld>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
        <p:nvSpPr>
          <p:cNvPr id="5" name="Footer Placeholder 4">
            <a:extLst>
              <a:ext uri="{FF2B5EF4-FFF2-40B4-BE49-F238E27FC236}">
                <a16:creationId xmlns:a16="http://schemas.microsoft.com/office/drawing/2014/main" id="{865E623C-1E35-4485-A5B4-A71969BE706F}"/>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
        <p:nvSpPr>
          <p:cNvPr id="6" name="Slide Number Placeholder 5">
            <a:extLst>
              <a:ext uri="{FF2B5EF4-FFF2-40B4-BE49-F238E27FC236}">
                <a16:creationId xmlns:a16="http://schemas.microsoft.com/office/drawing/2014/main" id="{4B5C6BB9-EF4F-465E-985B-34521F68C58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590046-DA73-4BBF-84B5-C08E6F75191A}" type="slidenum">
              <a:rPr kumimoji="0" lang="en-US" sz="1050" b="0" i="0" u="none" strike="noStrike" kern="1200" cap="none" spc="0" normalizeH="0" baseline="0" noProof="0" smtClean="0">
                <a:ln>
                  <a:noFill/>
                </a:ln>
                <a:solidFill>
                  <a:srgbClr val="241B2F"/>
                </a:solidFill>
                <a:effectLst/>
                <a:uLnTx/>
                <a:uFillTx/>
                <a:latin typeface="Bemb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Tree>
    <p:extLst>
      <p:ext uri="{BB962C8B-B14F-4D97-AF65-F5344CB8AC3E}">
        <p14:creationId xmlns:p14="http://schemas.microsoft.com/office/powerpoint/2010/main" val="158552911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87F5577-D71B-4279-B07A-62F703E5D1D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85584D-7D79-4248-9986-4CA35242F944}" type="datetimeFigureOut">
              <a:rPr kumimoji="0" lang="en-US" sz="1050" b="0" i="0" u="none" strike="noStrike" kern="1200" cap="none" spc="0" normalizeH="0" baseline="0" noProof="0" smtClean="0">
                <a:ln>
                  <a:noFill/>
                </a:ln>
                <a:solidFill>
                  <a:srgbClr val="241B2F"/>
                </a:solidFill>
                <a:effectLst/>
                <a:uLnTx/>
                <a:uFillTx/>
                <a:latin typeface="Bemb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9/18/2021</a:t>
            </a:fld>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
        <p:nvSpPr>
          <p:cNvPr id="5" name="Footer Placeholder 4">
            <a:extLst>
              <a:ext uri="{FF2B5EF4-FFF2-40B4-BE49-F238E27FC236}">
                <a16:creationId xmlns:a16="http://schemas.microsoft.com/office/drawing/2014/main" id="{F648367D-C35C-4023-BEBE-F834D033B0CC}"/>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
        <p:nvSpPr>
          <p:cNvPr id="6" name="Slide Number Placeholder 5">
            <a:extLst>
              <a:ext uri="{FF2B5EF4-FFF2-40B4-BE49-F238E27FC236}">
                <a16:creationId xmlns:a16="http://schemas.microsoft.com/office/drawing/2014/main" id="{22BFCF8A-B8C6-496A-98A5-BBB52DB70F1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590046-DA73-4BBF-84B5-C08E6F75191A}" type="slidenum">
              <a:rPr kumimoji="0" lang="en-US" sz="1050" b="0" i="0" u="none" strike="noStrike" kern="1200" cap="none" spc="0" normalizeH="0" baseline="0" noProof="0" smtClean="0">
                <a:ln>
                  <a:noFill/>
                </a:ln>
                <a:solidFill>
                  <a:srgbClr val="241B2F"/>
                </a:solidFill>
                <a:effectLst/>
                <a:uLnTx/>
                <a:uFillTx/>
                <a:latin typeface="Bemb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
        <p:nvSpPr>
          <p:cNvPr id="11" name="Rectangle 5">
            <a:extLst>
              <a:ext uri="{FF2B5EF4-FFF2-40B4-BE49-F238E27FC236}">
                <a16:creationId xmlns:a16="http://schemas.microsoft.com/office/drawing/2014/main" id="{CDE45C10-227D-42DF-A888-EEFD3784FA8E}"/>
              </a:ext>
              <a:ext uri="{C183D7F6-B498-43B3-948B-1728B52AA6E4}">
                <adec:decorative xmlns:adec="http://schemas.microsoft.com/office/drawing/2017/decorative" xmlns="" val="1"/>
              </a:ext>
            </a:extLst>
          </p:cNvPr>
          <p:cNvSpPr/>
          <p:nvPr/>
        </p:nvSpPr>
        <p:spPr>
          <a:xfrm>
            <a:off x="723900" y="750338"/>
            <a:ext cx="4580642" cy="5494694"/>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6096000"/>
              <a:gd name="connsiteY0" fmla="*/ 0 h 6858000"/>
              <a:gd name="connsiteX1" fmla="*/ 6096000 w 6096000"/>
              <a:gd name="connsiteY1" fmla="*/ 0 h 6858000"/>
              <a:gd name="connsiteX2" fmla="*/ 6096000 w 6096000"/>
              <a:gd name="connsiteY2" fmla="*/ 6858000 h 6858000"/>
              <a:gd name="connsiteX3" fmla="*/ 3058886 w 6096000"/>
              <a:gd name="connsiteY3" fmla="*/ 6858000 h 6858000"/>
              <a:gd name="connsiteX4" fmla="*/ 0 w 6096000"/>
              <a:gd name="connsiteY4" fmla="*/ 6858000 h 6858000"/>
              <a:gd name="connsiteX5" fmla="*/ 0 w 6096000"/>
              <a:gd name="connsiteY5" fmla="*/ 0 h 6858000"/>
              <a:gd name="connsiteX0" fmla="*/ 0 w 6096000"/>
              <a:gd name="connsiteY0" fmla="*/ 0 h 6858000"/>
              <a:gd name="connsiteX1" fmla="*/ 6096000 w 6096000"/>
              <a:gd name="connsiteY1" fmla="*/ 0 h 6858000"/>
              <a:gd name="connsiteX2" fmla="*/ 6096000 w 6096000"/>
              <a:gd name="connsiteY2" fmla="*/ 6858000 h 6858000"/>
              <a:gd name="connsiteX3" fmla="*/ 3037115 w 6096000"/>
              <a:gd name="connsiteY3" fmla="*/ 5889172 h 6858000"/>
              <a:gd name="connsiteX4" fmla="*/ 0 w 6096000"/>
              <a:gd name="connsiteY4" fmla="*/ 6858000 h 6858000"/>
              <a:gd name="connsiteX5" fmla="*/ 0 w 6096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858000"/>
                </a:lnTo>
                <a:lnTo>
                  <a:pt x="3037115" y="5889172"/>
                </a:lnTo>
                <a:lnTo>
                  <a:pt x="0" y="6858000"/>
                </a:lnTo>
                <a:lnTo>
                  <a:pt x="0" y="0"/>
                </a:lnTo>
                <a:close/>
              </a:path>
            </a:pathLst>
          </a:custGeom>
          <a:solidFill>
            <a:schemeClr val="bg2">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Bembo"/>
              <a:ea typeface="+mn-ea"/>
              <a:cs typeface="+mn-cs"/>
            </a:endParaRPr>
          </a:p>
        </p:txBody>
      </p:sp>
      <p:grpSp>
        <p:nvGrpSpPr>
          <p:cNvPr id="7" name="Group 6">
            <a:extLst>
              <a:ext uri="{FF2B5EF4-FFF2-40B4-BE49-F238E27FC236}">
                <a16:creationId xmlns:a16="http://schemas.microsoft.com/office/drawing/2014/main" id="{DA214944-8898-48BC-AE6F-065DA7BBB8E8}"/>
              </a:ext>
              <a:ext uri="{C183D7F6-B498-43B3-948B-1728B52AA6E4}">
                <adec:decorative xmlns:adec="http://schemas.microsoft.com/office/drawing/2017/decorative" xmlns="" val="1"/>
              </a:ext>
            </a:extLst>
          </p:cNvPr>
          <p:cNvGrpSpPr/>
          <p:nvPr/>
        </p:nvGrpSpPr>
        <p:grpSpPr>
          <a:xfrm>
            <a:off x="2580478" y="4714704"/>
            <a:ext cx="867485" cy="115439"/>
            <a:chOff x="8910933" y="1861308"/>
            <a:chExt cx="867485" cy="115439"/>
          </a:xfrm>
        </p:grpSpPr>
        <p:sp>
          <p:nvSpPr>
            <p:cNvPr id="8" name="Rectangle 7">
              <a:extLst>
                <a:ext uri="{FF2B5EF4-FFF2-40B4-BE49-F238E27FC236}">
                  <a16:creationId xmlns:a16="http://schemas.microsoft.com/office/drawing/2014/main" id="{B94B3AAB-30C4-441D-B481-D253F8325953}"/>
                </a:ext>
              </a:extLst>
            </p:cNvPr>
            <p:cNvSpPr/>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Bembo"/>
                <a:ea typeface="+mn-ea"/>
                <a:cs typeface="+mn-cs"/>
              </a:endParaRPr>
            </a:p>
          </p:txBody>
        </p:sp>
        <p:cxnSp>
          <p:nvCxnSpPr>
            <p:cNvPr id="9" name="Straight Connector 8">
              <a:extLst>
                <a:ext uri="{FF2B5EF4-FFF2-40B4-BE49-F238E27FC236}">
                  <a16:creationId xmlns:a16="http://schemas.microsoft.com/office/drawing/2014/main" id="{FDCB6176-5585-40BC-BC9C-CA625F989F1B}"/>
                </a:ext>
              </a:extLst>
            </p:cNvPr>
            <p:cNvCxnSpPr/>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7C4F1D9-97D8-43DD-A319-C56367F97FCE}"/>
                </a:ext>
              </a:extLst>
            </p:cNvPr>
            <p:cNvCxnSpPr/>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D25E64ED-B373-4866-B5A2-E805D3168BBB}"/>
              </a:ext>
            </a:extLst>
          </p:cNvPr>
          <p:cNvSpPr>
            <a:spLocks noGrp="1"/>
          </p:cNvSpPr>
          <p:nvPr>
            <p:ph type="title"/>
          </p:nvPr>
        </p:nvSpPr>
        <p:spPr>
          <a:xfrm>
            <a:off x="1151291" y="1274475"/>
            <a:ext cx="3761832" cy="2823913"/>
          </a:xfrm>
        </p:spPr>
        <p:txBody>
          <a:bodyPr anchor="b">
            <a:normAutofit/>
          </a:bodyPr>
          <a:lstStyle>
            <a:lvl1pPr algn="ctr">
              <a:defRPr sz="3200" cap="all" spc="600" baseline="0"/>
            </a:lvl1pPr>
          </a:lstStyle>
          <a:p>
            <a:r>
              <a:rPr lang="en-US" dirty="0"/>
              <a:t>Click to edit Master title style</a:t>
            </a:r>
          </a:p>
        </p:txBody>
      </p:sp>
      <p:sp>
        <p:nvSpPr>
          <p:cNvPr id="3" name="Text Placeholder 2">
            <a:extLst>
              <a:ext uri="{FF2B5EF4-FFF2-40B4-BE49-F238E27FC236}">
                <a16:creationId xmlns:a16="http://schemas.microsoft.com/office/drawing/2014/main" id="{AB6D6168-DDAE-41B2-A0D5-42185A2D028C}"/>
              </a:ext>
            </a:extLst>
          </p:cNvPr>
          <p:cNvSpPr>
            <a:spLocks noGrp="1"/>
          </p:cNvSpPr>
          <p:nvPr>
            <p:ph type="body" idx="1"/>
          </p:nvPr>
        </p:nvSpPr>
        <p:spPr>
          <a:xfrm>
            <a:off x="6556756" y="2730304"/>
            <a:ext cx="4383030" cy="1397390"/>
          </a:xfrm>
        </p:spPr>
        <p:txBody>
          <a:bodyPr anchor="ctr">
            <a:normAutofit/>
          </a:bodyPr>
          <a:lstStyle>
            <a:lvl1pPr marL="0" indent="0" algn="ctr">
              <a:buNone/>
              <a:defRPr sz="20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3342772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825EB-71EE-41B3-89D2-47A0C7C359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662F7D-C4AD-4BD4-AAC8-F0223EE4A38B}"/>
              </a:ext>
            </a:extLst>
          </p:cNvPr>
          <p:cNvSpPr>
            <a:spLocks noGrp="1"/>
          </p:cNvSpPr>
          <p:nvPr>
            <p:ph sz="half" idx="1"/>
          </p:nvPr>
        </p:nvSpPr>
        <p:spPr>
          <a:xfrm>
            <a:off x="1037305" y="2155369"/>
            <a:ext cx="4953000" cy="399832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9D0FB088-28C6-4667-8DF2-0DE32AE3EC30}"/>
              </a:ext>
            </a:extLst>
          </p:cNvPr>
          <p:cNvSpPr>
            <a:spLocks noGrp="1"/>
          </p:cNvSpPr>
          <p:nvPr>
            <p:ph sz="half" idx="2"/>
          </p:nvPr>
        </p:nvSpPr>
        <p:spPr>
          <a:xfrm>
            <a:off x="6172200" y="2155369"/>
            <a:ext cx="4953000" cy="39983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F36095F-AE34-4E94-B722-E3A1205AEED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85584D-7D79-4248-9986-4CA35242F944}" type="datetimeFigureOut">
              <a:rPr kumimoji="0" lang="en-US" sz="1050" b="0" i="0" u="none" strike="noStrike" kern="1200" cap="none" spc="0" normalizeH="0" baseline="0" noProof="0" smtClean="0">
                <a:ln>
                  <a:noFill/>
                </a:ln>
                <a:solidFill>
                  <a:srgbClr val="241B2F"/>
                </a:solidFill>
                <a:effectLst/>
                <a:uLnTx/>
                <a:uFillTx/>
                <a:latin typeface="Bemb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9/18/2021</a:t>
            </a:fld>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
        <p:nvSpPr>
          <p:cNvPr id="6" name="Footer Placeholder 5">
            <a:extLst>
              <a:ext uri="{FF2B5EF4-FFF2-40B4-BE49-F238E27FC236}">
                <a16:creationId xmlns:a16="http://schemas.microsoft.com/office/drawing/2014/main" id="{6E06A8E6-BD94-48EA-8F35-DA0DF910AC25}"/>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
        <p:nvSpPr>
          <p:cNvPr id="7" name="Slide Number Placeholder 6">
            <a:extLst>
              <a:ext uri="{FF2B5EF4-FFF2-40B4-BE49-F238E27FC236}">
                <a16:creationId xmlns:a16="http://schemas.microsoft.com/office/drawing/2014/main" id="{50478AEF-56B8-49F5-81E8-663B1FFA073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590046-DA73-4BBF-84B5-C08E6F75191A}" type="slidenum">
              <a:rPr kumimoji="0" lang="en-US" sz="1050" b="0" i="0" u="none" strike="noStrike" kern="1200" cap="none" spc="0" normalizeH="0" baseline="0" noProof="0" smtClean="0">
                <a:ln>
                  <a:noFill/>
                </a:ln>
                <a:solidFill>
                  <a:srgbClr val="241B2F"/>
                </a:solidFill>
                <a:effectLst/>
                <a:uLnTx/>
                <a:uFillTx/>
                <a:latin typeface="Bemb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Tree>
    <p:extLst>
      <p:ext uri="{BB962C8B-B14F-4D97-AF65-F5344CB8AC3E}">
        <p14:creationId xmlns:p14="http://schemas.microsoft.com/office/powerpoint/2010/main" val="287578123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F873F-001F-4254-97F3-05329E6A7B67}"/>
              </a:ext>
            </a:extLst>
          </p:cNvPr>
          <p:cNvSpPr>
            <a:spLocks noGrp="1"/>
          </p:cNvSpPr>
          <p:nvPr>
            <p:ph type="title"/>
          </p:nvPr>
        </p:nvSpPr>
        <p:spPr>
          <a:xfrm>
            <a:off x="1028700" y="555171"/>
            <a:ext cx="10134600" cy="1135517"/>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4A37B575-060F-4296-A28A-93DA109F96F5}"/>
              </a:ext>
            </a:extLst>
          </p:cNvPr>
          <p:cNvSpPr>
            <a:spLocks noGrp="1"/>
          </p:cNvSpPr>
          <p:nvPr>
            <p:ph type="body" idx="1"/>
          </p:nvPr>
        </p:nvSpPr>
        <p:spPr>
          <a:xfrm>
            <a:off x="1037306" y="1801620"/>
            <a:ext cx="4849036" cy="814387"/>
          </a:xfrm>
        </p:spPr>
        <p:txBody>
          <a:bodyPr anchor="b">
            <a:normAutofit/>
          </a:bodyPr>
          <a:lstStyle>
            <a:lvl1pPr marL="0" indent="0">
              <a:buNone/>
              <a:defRPr sz="18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BA581A51-F4D1-4A02-9918-C416F820B646}"/>
              </a:ext>
            </a:extLst>
          </p:cNvPr>
          <p:cNvSpPr>
            <a:spLocks noGrp="1"/>
          </p:cNvSpPr>
          <p:nvPr>
            <p:ph sz="half" idx="2"/>
          </p:nvPr>
        </p:nvSpPr>
        <p:spPr>
          <a:xfrm>
            <a:off x="1037306" y="2619103"/>
            <a:ext cx="4849036" cy="3514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2916D0-3DFE-455D-9888-3FDEFD3DE0CD}"/>
              </a:ext>
            </a:extLst>
          </p:cNvPr>
          <p:cNvSpPr>
            <a:spLocks noGrp="1"/>
          </p:cNvSpPr>
          <p:nvPr>
            <p:ph type="body" sz="quarter" idx="3"/>
          </p:nvPr>
        </p:nvSpPr>
        <p:spPr>
          <a:xfrm>
            <a:off x="6250108" y="1801620"/>
            <a:ext cx="4904585" cy="814387"/>
          </a:xfrm>
        </p:spPr>
        <p:txBody>
          <a:bodyPr anchor="b">
            <a:normAutofit/>
          </a:bodyPr>
          <a:lstStyle>
            <a:lvl1pPr marL="0" indent="0">
              <a:buNone/>
              <a:defRPr sz="18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F093D763-0643-4A48-8007-93391C59F6D5}"/>
              </a:ext>
            </a:extLst>
          </p:cNvPr>
          <p:cNvSpPr>
            <a:spLocks noGrp="1"/>
          </p:cNvSpPr>
          <p:nvPr>
            <p:ph sz="quarter" idx="4"/>
          </p:nvPr>
        </p:nvSpPr>
        <p:spPr>
          <a:xfrm>
            <a:off x="6250108" y="2619103"/>
            <a:ext cx="4904585" cy="3514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9A2D07B-3A5D-41C2-83B8-BD1AD6522CA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85584D-7D79-4248-9986-4CA35242F944}" type="datetimeFigureOut">
              <a:rPr kumimoji="0" lang="en-US" sz="1050" b="0" i="0" u="none" strike="noStrike" kern="1200" cap="none" spc="0" normalizeH="0" baseline="0" noProof="0" smtClean="0">
                <a:ln>
                  <a:noFill/>
                </a:ln>
                <a:solidFill>
                  <a:srgbClr val="241B2F"/>
                </a:solidFill>
                <a:effectLst/>
                <a:uLnTx/>
                <a:uFillTx/>
                <a:latin typeface="Bemb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9/18/2021</a:t>
            </a:fld>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
        <p:nvSpPr>
          <p:cNvPr id="8" name="Footer Placeholder 7">
            <a:extLst>
              <a:ext uri="{FF2B5EF4-FFF2-40B4-BE49-F238E27FC236}">
                <a16:creationId xmlns:a16="http://schemas.microsoft.com/office/drawing/2014/main" id="{0E2C1367-FE5A-4CDD-B85B-724FFFE5B58F}"/>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
        <p:nvSpPr>
          <p:cNvPr id="9" name="Slide Number Placeholder 8">
            <a:extLst>
              <a:ext uri="{FF2B5EF4-FFF2-40B4-BE49-F238E27FC236}">
                <a16:creationId xmlns:a16="http://schemas.microsoft.com/office/drawing/2014/main" id="{9992F244-23EB-4E1A-B74F-77F23F87978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590046-DA73-4BBF-84B5-C08E6F75191A}" type="slidenum">
              <a:rPr kumimoji="0" lang="en-US" sz="1050" b="0" i="0" u="none" strike="noStrike" kern="1200" cap="none" spc="0" normalizeH="0" baseline="0" noProof="0" smtClean="0">
                <a:ln>
                  <a:noFill/>
                </a:ln>
                <a:solidFill>
                  <a:srgbClr val="241B2F"/>
                </a:solidFill>
                <a:effectLst/>
                <a:uLnTx/>
                <a:uFillTx/>
                <a:latin typeface="Bemb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Tree>
    <p:extLst>
      <p:ext uri="{BB962C8B-B14F-4D97-AF65-F5344CB8AC3E}">
        <p14:creationId xmlns:p14="http://schemas.microsoft.com/office/powerpoint/2010/main" val="64630443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76C0A-BEF4-4DE4-A9D2-C60298FC7F9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67C0AC-3C98-4D68-AE72-CFFA1638CC0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85584D-7D79-4248-9986-4CA35242F944}" type="datetimeFigureOut">
              <a:rPr kumimoji="0" lang="en-US" sz="1050" b="0" i="0" u="none" strike="noStrike" kern="1200" cap="none" spc="0" normalizeH="0" baseline="0" noProof="0" smtClean="0">
                <a:ln>
                  <a:noFill/>
                </a:ln>
                <a:solidFill>
                  <a:srgbClr val="241B2F"/>
                </a:solidFill>
                <a:effectLst/>
                <a:uLnTx/>
                <a:uFillTx/>
                <a:latin typeface="Bemb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9/18/2021</a:t>
            </a:fld>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
        <p:nvSpPr>
          <p:cNvPr id="4" name="Footer Placeholder 3">
            <a:extLst>
              <a:ext uri="{FF2B5EF4-FFF2-40B4-BE49-F238E27FC236}">
                <a16:creationId xmlns:a16="http://schemas.microsoft.com/office/drawing/2014/main" id="{FEA7722A-E2E4-45D2-8A20-4853ED6837B1}"/>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
        <p:nvSpPr>
          <p:cNvPr id="5" name="Slide Number Placeholder 4">
            <a:extLst>
              <a:ext uri="{FF2B5EF4-FFF2-40B4-BE49-F238E27FC236}">
                <a16:creationId xmlns:a16="http://schemas.microsoft.com/office/drawing/2014/main" id="{146B9201-B20B-4412-B745-F2F6A91487E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590046-DA73-4BBF-84B5-C08E6F75191A}" type="slidenum">
              <a:rPr kumimoji="0" lang="en-US" sz="1050" b="0" i="0" u="none" strike="noStrike" kern="1200" cap="none" spc="0" normalizeH="0" baseline="0" noProof="0" smtClean="0">
                <a:ln>
                  <a:noFill/>
                </a:ln>
                <a:solidFill>
                  <a:srgbClr val="241B2F"/>
                </a:solidFill>
                <a:effectLst/>
                <a:uLnTx/>
                <a:uFillTx/>
                <a:latin typeface="Bemb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Tree>
    <p:extLst>
      <p:ext uri="{BB962C8B-B14F-4D97-AF65-F5344CB8AC3E}">
        <p14:creationId xmlns:p14="http://schemas.microsoft.com/office/powerpoint/2010/main" val="1665948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2021/9/18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C4889A-9ABE-4409-BAD8-F84C36C1FA0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85584D-7D79-4248-9986-4CA35242F944}" type="datetimeFigureOut">
              <a:rPr kumimoji="0" lang="en-US" sz="1050" b="0" i="0" u="none" strike="noStrike" kern="1200" cap="none" spc="0" normalizeH="0" baseline="0" noProof="0" smtClean="0">
                <a:ln>
                  <a:noFill/>
                </a:ln>
                <a:solidFill>
                  <a:srgbClr val="241B2F"/>
                </a:solidFill>
                <a:effectLst/>
                <a:uLnTx/>
                <a:uFillTx/>
                <a:latin typeface="Bemb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9/18/2021</a:t>
            </a:fld>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
        <p:nvSpPr>
          <p:cNvPr id="3" name="Footer Placeholder 2">
            <a:extLst>
              <a:ext uri="{FF2B5EF4-FFF2-40B4-BE49-F238E27FC236}">
                <a16:creationId xmlns:a16="http://schemas.microsoft.com/office/drawing/2014/main" id="{7DDA5A70-FE21-4CB6-A67B-1DC798E9E3B1}"/>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
        <p:nvSpPr>
          <p:cNvPr id="4" name="Slide Number Placeholder 3">
            <a:extLst>
              <a:ext uri="{FF2B5EF4-FFF2-40B4-BE49-F238E27FC236}">
                <a16:creationId xmlns:a16="http://schemas.microsoft.com/office/drawing/2014/main" id="{B984AD11-7FD2-432C-A6AB-395BE9275C1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590046-DA73-4BBF-84B5-C08E6F75191A}" type="slidenum">
              <a:rPr kumimoji="0" lang="en-US" sz="1050" b="0" i="0" u="none" strike="noStrike" kern="1200" cap="none" spc="0" normalizeH="0" baseline="0" noProof="0" smtClean="0">
                <a:ln>
                  <a:noFill/>
                </a:ln>
                <a:solidFill>
                  <a:srgbClr val="241B2F"/>
                </a:solidFill>
                <a:effectLst/>
                <a:uLnTx/>
                <a:uFillTx/>
                <a:latin typeface="Bemb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Tree>
    <p:extLst>
      <p:ext uri="{BB962C8B-B14F-4D97-AF65-F5344CB8AC3E}">
        <p14:creationId xmlns:p14="http://schemas.microsoft.com/office/powerpoint/2010/main" val="79254344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397CF-9CDD-4E78-8F35-A2FFE7867419}"/>
              </a:ext>
            </a:extLst>
          </p:cNvPr>
          <p:cNvSpPr>
            <a:spLocks noGrp="1"/>
          </p:cNvSpPr>
          <p:nvPr>
            <p:ph type="title"/>
          </p:nvPr>
        </p:nvSpPr>
        <p:spPr>
          <a:xfrm>
            <a:off x="1066800" y="457200"/>
            <a:ext cx="3705225" cy="1600200"/>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7194BFE-7A85-4123-B0F7-4DB1C141CE60}"/>
              </a:ext>
            </a:extLst>
          </p:cNvPr>
          <p:cNvSpPr>
            <a:spLocks noGrp="1"/>
          </p:cNvSpPr>
          <p:nvPr>
            <p:ph idx="1"/>
          </p:nvPr>
        </p:nvSpPr>
        <p:spPr>
          <a:xfrm>
            <a:off x="5183188" y="1066800"/>
            <a:ext cx="6172200" cy="48386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641EFD6D-1929-4A73-A860-22A36FF5C17D}"/>
              </a:ext>
            </a:extLst>
          </p:cNvPr>
          <p:cNvSpPr>
            <a:spLocks noGrp="1"/>
          </p:cNvSpPr>
          <p:nvPr>
            <p:ph type="body" sz="half" idx="2"/>
          </p:nvPr>
        </p:nvSpPr>
        <p:spPr>
          <a:xfrm>
            <a:off x="1066800" y="2057400"/>
            <a:ext cx="37052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B399A5-94A1-4452-AFF0-918BDA8B14F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85584D-7D79-4248-9986-4CA35242F944}" type="datetimeFigureOut">
              <a:rPr kumimoji="0" lang="en-US" sz="1050" b="0" i="0" u="none" strike="noStrike" kern="1200" cap="none" spc="0" normalizeH="0" baseline="0" noProof="0" smtClean="0">
                <a:ln>
                  <a:noFill/>
                </a:ln>
                <a:solidFill>
                  <a:srgbClr val="241B2F"/>
                </a:solidFill>
                <a:effectLst/>
                <a:uLnTx/>
                <a:uFillTx/>
                <a:latin typeface="Bemb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9/18/2021</a:t>
            </a:fld>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
        <p:nvSpPr>
          <p:cNvPr id="6" name="Footer Placeholder 5">
            <a:extLst>
              <a:ext uri="{FF2B5EF4-FFF2-40B4-BE49-F238E27FC236}">
                <a16:creationId xmlns:a16="http://schemas.microsoft.com/office/drawing/2014/main" id="{489589D8-DD83-406C-A77A-176D23993BA8}"/>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
        <p:nvSpPr>
          <p:cNvPr id="7" name="Slide Number Placeholder 6">
            <a:extLst>
              <a:ext uri="{FF2B5EF4-FFF2-40B4-BE49-F238E27FC236}">
                <a16:creationId xmlns:a16="http://schemas.microsoft.com/office/drawing/2014/main" id="{6DE46024-82ED-40EF-8846-F6CC44BC53D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590046-DA73-4BBF-84B5-C08E6F75191A}" type="slidenum">
              <a:rPr kumimoji="0" lang="en-US" sz="1050" b="0" i="0" u="none" strike="noStrike" kern="1200" cap="none" spc="0" normalizeH="0" baseline="0" noProof="0" smtClean="0">
                <a:ln>
                  <a:noFill/>
                </a:ln>
                <a:solidFill>
                  <a:srgbClr val="241B2F"/>
                </a:solidFill>
                <a:effectLst/>
                <a:uLnTx/>
                <a:uFillTx/>
                <a:latin typeface="Bemb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Tree>
    <p:extLst>
      <p:ext uri="{BB962C8B-B14F-4D97-AF65-F5344CB8AC3E}">
        <p14:creationId xmlns:p14="http://schemas.microsoft.com/office/powerpoint/2010/main" val="177716117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D12FA-83A4-42AF-98D7-312C4C5A7128}"/>
              </a:ext>
            </a:extLst>
          </p:cNvPr>
          <p:cNvSpPr>
            <a:spLocks noGrp="1"/>
          </p:cNvSpPr>
          <p:nvPr>
            <p:ph type="title"/>
          </p:nvPr>
        </p:nvSpPr>
        <p:spPr>
          <a:xfrm>
            <a:off x="1066800" y="457200"/>
            <a:ext cx="3705225" cy="1600200"/>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46CF1DC8-2932-4C6E-BFBB-8BA1C9598425}"/>
              </a:ext>
            </a:extLst>
          </p:cNvPr>
          <p:cNvSpPr>
            <a:spLocks noGrp="1"/>
          </p:cNvSpPr>
          <p:nvPr>
            <p:ph type="pic" idx="1"/>
          </p:nvPr>
        </p:nvSpPr>
        <p:spPr>
          <a:xfrm>
            <a:off x="5183188" y="1066800"/>
            <a:ext cx="5942012" cy="48387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D6E0000-EF01-46A5-8A71-25FB7EA3F94A}"/>
              </a:ext>
            </a:extLst>
          </p:cNvPr>
          <p:cNvSpPr>
            <a:spLocks noGrp="1"/>
          </p:cNvSpPr>
          <p:nvPr>
            <p:ph type="body" sz="half" idx="2"/>
          </p:nvPr>
        </p:nvSpPr>
        <p:spPr>
          <a:xfrm>
            <a:off x="1066800" y="2057400"/>
            <a:ext cx="37052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1AD40B-9246-4532-9F73-5BA9061C3AB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85584D-7D79-4248-9986-4CA35242F944}" type="datetimeFigureOut">
              <a:rPr kumimoji="0" lang="en-US" sz="1050" b="0" i="0" u="none" strike="noStrike" kern="1200" cap="none" spc="0" normalizeH="0" baseline="0" noProof="0" smtClean="0">
                <a:ln>
                  <a:noFill/>
                </a:ln>
                <a:solidFill>
                  <a:srgbClr val="241B2F"/>
                </a:solidFill>
                <a:effectLst/>
                <a:uLnTx/>
                <a:uFillTx/>
                <a:latin typeface="Bemb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9/18/2021</a:t>
            </a:fld>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
        <p:nvSpPr>
          <p:cNvPr id="6" name="Footer Placeholder 5">
            <a:extLst>
              <a:ext uri="{FF2B5EF4-FFF2-40B4-BE49-F238E27FC236}">
                <a16:creationId xmlns:a16="http://schemas.microsoft.com/office/drawing/2014/main" id="{8BE6B9A0-5B1C-4F7B-828A-EF74E51478BD}"/>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
        <p:nvSpPr>
          <p:cNvPr id="7" name="Slide Number Placeholder 6">
            <a:extLst>
              <a:ext uri="{FF2B5EF4-FFF2-40B4-BE49-F238E27FC236}">
                <a16:creationId xmlns:a16="http://schemas.microsoft.com/office/drawing/2014/main" id="{A82E99FB-C932-4165-A612-8B302D8F722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590046-DA73-4BBF-84B5-C08E6F75191A}" type="slidenum">
              <a:rPr kumimoji="0" lang="en-US" sz="1050" b="0" i="0" u="none" strike="noStrike" kern="1200" cap="none" spc="0" normalizeH="0" baseline="0" noProof="0" smtClean="0">
                <a:ln>
                  <a:noFill/>
                </a:ln>
                <a:solidFill>
                  <a:srgbClr val="241B2F"/>
                </a:solidFill>
                <a:effectLst/>
                <a:uLnTx/>
                <a:uFillTx/>
                <a:latin typeface="Bemb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Tree>
    <p:extLst>
      <p:ext uri="{BB962C8B-B14F-4D97-AF65-F5344CB8AC3E}">
        <p14:creationId xmlns:p14="http://schemas.microsoft.com/office/powerpoint/2010/main" val="88670995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B1126-542A-43AD-8078-EE356516544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4A5F98B-5F32-4561-BFBC-9F6E5DA0A347}"/>
              </a:ext>
            </a:extLst>
          </p:cNvPr>
          <p:cNvSpPr>
            <a:spLocks noGrp="1"/>
          </p:cNvSpPr>
          <p:nvPr>
            <p:ph type="body" orient="vert" idx="1"/>
          </p:nvPr>
        </p:nvSpPr>
        <p:spPr>
          <a:xfrm>
            <a:off x="1028700" y="2161903"/>
            <a:ext cx="10134600" cy="374359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73D0DD-B04E-4E48-8EE1-51E46131A9A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85584D-7D79-4248-9986-4CA35242F944}" type="datetimeFigureOut">
              <a:rPr kumimoji="0" lang="en-US" sz="1050" b="0" i="0" u="none" strike="noStrike" kern="1200" cap="none" spc="0" normalizeH="0" baseline="0" noProof="0" smtClean="0">
                <a:ln>
                  <a:noFill/>
                </a:ln>
                <a:solidFill>
                  <a:srgbClr val="241B2F"/>
                </a:solidFill>
                <a:effectLst/>
                <a:uLnTx/>
                <a:uFillTx/>
                <a:latin typeface="Bemb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9/18/2021</a:t>
            </a:fld>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
        <p:nvSpPr>
          <p:cNvPr id="5" name="Footer Placeholder 4">
            <a:extLst>
              <a:ext uri="{FF2B5EF4-FFF2-40B4-BE49-F238E27FC236}">
                <a16:creationId xmlns:a16="http://schemas.microsoft.com/office/drawing/2014/main" id="{0481352D-F9C0-4442-9601-A09A7655E685}"/>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
        <p:nvSpPr>
          <p:cNvPr id="6" name="Slide Number Placeholder 5">
            <a:extLst>
              <a:ext uri="{FF2B5EF4-FFF2-40B4-BE49-F238E27FC236}">
                <a16:creationId xmlns:a16="http://schemas.microsoft.com/office/drawing/2014/main" id="{69FC0801-9C45-40AE-AB33-5742CDA4DAC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590046-DA73-4BBF-84B5-C08E6F75191A}" type="slidenum">
              <a:rPr kumimoji="0" lang="en-US" sz="1050" b="0" i="0" u="none" strike="noStrike" kern="1200" cap="none" spc="0" normalizeH="0" baseline="0" noProof="0" smtClean="0">
                <a:ln>
                  <a:noFill/>
                </a:ln>
                <a:solidFill>
                  <a:srgbClr val="241B2F"/>
                </a:solidFill>
                <a:effectLst/>
                <a:uLnTx/>
                <a:uFillTx/>
                <a:latin typeface="Bemb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Tree>
    <p:extLst>
      <p:ext uri="{BB962C8B-B14F-4D97-AF65-F5344CB8AC3E}">
        <p14:creationId xmlns:p14="http://schemas.microsoft.com/office/powerpoint/2010/main" val="196911885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946561-59BF-4566-AD2C-9B05C4771DF4}"/>
              </a:ext>
            </a:extLst>
          </p:cNvPr>
          <p:cNvSpPr>
            <a:spLocks noGrp="1"/>
          </p:cNvSpPr>
          <p:nvPr>
            <p:ph type="title" orient="vert"/>
          </p:nvPr>
        </p:nvSpPr>
        <p:spPr>
          <a:xfrm>
            <a:off x="9196250" y="723899"/>
            <a:ext cx="2271849" cy="5410201"/>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A1DF7870-6CBD-47E2-854C-68141BAA101D}"/>
              </a:ext>
            </a:extLst>
          </p:cNvPr>
          <p:cNvSpPr>
            <a:spLocks noGrp="1"/>
          </p:cNvSpPr>
          <p:nvPr>
            <p:ph type="body" orient="vert" idx="1"/>
          </p:nvPr>
        </p:nvSpPr>
        <p:spPr>
          <a:xfrm>
            <a:off x="723900" y="723899"/>
            <a:ext cx="8302534" cy="54102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712FAF3-C106-49CB-A845-1FC7F731399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85584D-7D79-4248-9986-4CA35242F944}" type="datetimeFigureOut">
              <a:rPr kumimoji="0" lang="en-US" sz="1050" b="0" i="0" u="none" strike="noStrike" kern="1200" cap="none" spc="0" normalizeH="0" baseline="0" noProof="0" smtClean="0">
                <a:ln>
                  <a:noFill/>
                </a:ln>
                <a:solidFill>
                  <a:srgbClr val="241B2F"/>
                </a:solidFill>
                <a:effectLst/>
                <a:uLnTx/>
                <a:uFillTx/>
                <a:latin typeface="Bemb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9/18/2021</a:t>
            </a:fld>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
        <p:nvSpPr>
          <p:cNvPr id="5" name="Footer Placeholder 4">
            <a:extLst>
              <a:ext uri="{FF2B5EF4-FFF2-40B4-BE49-F238E27FC236}">
                <a16:creationId xmlns:a16="http://schemas.microsoft.com/office/drawing/2014/main" id="{E34D5CCC-00E8-48FA-91A6-921E7B6440EB}"/>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
        <p:nvSpPr>
          <p:cNvPr id="6" name="Slide Number Placeholder 5">
            <a:extLst>
              <a:ext uri="{FF2B5EF4-FFF2-40B4-BE49-F238E27FC236}">
                <a16:creationId xmlns:a16="http://schemas.microsoft.com/office/drawing/2014/main" id="{CB7E1751-E7AA-406D-A977-1ACEF1FBD13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590046-DA73-4BBF-84B5-C08E6F75191A}" type="slidenum">
              <a:rPr kumimoji="0" lang="en-US" sz="1050" b="0" i="0" u="none" strike="noStrike" kern="1200" cap="none" spc="0" normalizeH="0" baseline="0" noProof="0" smtClean="0">
                <a:ln>
                  <a:noFill/>
                </a:ln>
                <a:solidFill>
                  <a:srgbClr val="241B2F"/>
                </a:solidFill>
                <a:effectLst/>
                <a:uLnTx/>
                <a:uFillTx/>
                <a:latin typeface="Bemb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Tree>
    <p:extLst>
      <p:ext uri="{BB962C8B-B14F-4D97-AF65-F5344CB8AC3E}">
        <p14:creationId xmlns:p14="http://schemas.microsoft.com/office/powerpoint/2010/main" val="37125543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5BAB37B-D296-432B-AB79-EDE19984F6DE}" type="slidenum">
              <a:rPr kumimoji="0" lang="en-US" altLang="en-US" sz="1400" b="0" i="0" u="none" strike="noStrike" kern="1200" cap="none" spc="0" normalizeH="0" baseline="0" noProof="0" smtClean="0">
                <a:ln>
                  <a:noFill/>
                </a:ln>
                <a:solidFill>
                  <a:srgbClr val="000000"/>
                </a:solidFill>
                <a:effectLst/>
                <a:uLnTx/>
                <a:uFillTx/>
                <a:latin typeface=".VnTime"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VnTime" pitchFamily="34" charset="0"/>
              <a:ea typeface="+mn-ea"/>
              <a:cs typeface="+mn-cs"/>
            </a:endParaRPr>
          </a:p>
        </p:txBody>
      </p:sp>
    </p:spTree>
    <p:extLst>
      <p:ext uri="{BB962C8B-B14F-4D97-AF65-F5344CB8AC3E}">
        <p14:creationId xmlns:p14="http://schemas.microsoft.com/office/powerpoint/2010/main" val="62188858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447433B-26E8-4905-AD21-AD76D756C656}" type="slidenum">
              <a:rPr kumimoji="0" lang="en-US" altLang="en-US" sz="1400" b="0" i="0" u="none" strike="noStrike" kern="1200" cap="none" spc="0" normalizeH="0" baseline="0" noProof="0" smtClean="0">
                <a:ln>
                  <a:noFill/>
                </a:ln>
                <a:solidFill>
                  <a:srgbClr val="000000"/>
                </a:solidFill>
                <a:effectLst/>
                <a:uLnTx/>
                <a:uFillTx/>
                <a:latin typeface=".VnTime"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VnTime" pitchFamily="34" charset="0"/>
              <a:ea typeface="+mn-ea"/>
              <a:cs typeface="+mn-cs"/>
            </a:endParaRPr>
          </a:p>
        </p:txBody>
      </p:sp>
    </p:spTree>
    <p:extLst>
      <p:ext uri="{BB962C8B-B14F-4D97-AF65-F5344CB8AC3E}">
        <p14:creationId xmlns:p14="http://schemas.microsoft.com/office/powerpoint/2010/main" val="418178276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57AEF17-8704-451A-ADBF-1E103BFAFFA8}" type="slidenum">
              <a:rPr kumimoji="0" lang="en-US" altLang="en-US" sz="1400" b="0" i="0" u="none" strike="noStrike" kern="1200" cap="none" spc="0" normalizeH="0" baseline="0" noProof="0" smtClean="0">
                <a:ln>
                  <a:noFill/>
                </a:ln>
                <a:solidFill>
                  <a:srgbClr val="000000"/>
                </a:solidFill>
                <a:effectLst/>
                <a:uLnTx/>
                <a:uFillTx/>
                <a:latin typeface=".VnTime"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VnTime" pitchFamily="34" charset="0"/>
              <a:ea typeface="+mn-ea"/>
              <a:cs typeface="+mn-cs"/>
            </a:endParaRPr>
          </a:p>
        </p:txBody>
      </p:sp>
    </p:spTree>
    <p:extLst>
      <p:ext uri="{BB962C8B-B14F-4D97-AF65-F5344CB8AC3E}">
        <p14:creationId xmlns:p14="http://schemas.microsoft.com/office/powerpoint/2010/main" val="102933709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B77E4E2-59E3-4777-996F-95F236A8CC67}" type="slidenum">
              <a:rPr kumimoji="0" lang="en-US" altLang="en-US" sz="1400" b="0" i="0" u="none" strike="noStrike" kern="1200" cap="none" spc="0" normalizeH="0" baseline="0" noProof="0" smtClean="0">
                <a:ln>
                  <a:noFill/>
                </a:ln>
                <a:solidFill>
                  <a:srgbClr val="000000"/>
                </a:solidFill>
                <a:effectLst/>
                <a:uLnTx/>
                <a:uFillTx/>
                <a:latin typeface=".VnTime"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VnTime" pitchFamily="34" charset="0"/>
              <a:ea typeface="+mn-ea"/>
              <a:cs typeface="+mn-cs"/>
            </a:endParaRPr>
          </a:p>
        </p:txBody>
      </p:sp>
    </p:spTree>
    <p:extLst>
      <p:ext uri="{BB962C8B-B14F-4D97-AF65-F5344CB8AC3E}">
        <p14:creationId xmlns:p14="http://schemas.microsoft.com/office/powerpoint/2010/main" val="344748609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AD959C3-C6E1-4268-9721-DB6169E161C7}" type="slidenum">
              <a:rPr kumimoji="0" lang="en-US" altLang="en-US" sz="1400" b="0" i="0" u="none" strike="noStrike" kern="1200" cap="none" spc="0" normalizeH="0" baseline="0" noProof="0" smtClean="0">
                <a:ln>
                  <a:noFill/>
                </a:ln>
                <a:solidFill>
                  <a:srgbClr val="000000"/>
                </a:solidFill>
                <a:effectLst/>
                <a:uLnTx/>
                <a:uFillTx/>
                <a:latin typeface=".VnTime"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VnTime" pitchFamily="34" charset="0"/>
              <a:ea typeface="+mn-ea"/>
              <a:cs typeface="+mn-cs"/>
            </a:endParaRPr>
          </a:p>
        </p:txBody>
      </p:sp>
    </p:spTree>
    <p:extLst>
      <p:ext uri="{BB962C8B-B14F-4D97-AF65-F5344CB8AC3E}">
        <p14:creationId xmlns:p14="http://schemas.microsoft.com/office/powerpoint/2010/main" val="3151137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2021/9/18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0BD4553-5491-400F-91DA-FF69046BE057}" type="slidenum">
              <a:rPr kumimoji="0" lang="en-US" altLang="en-US" sz="1400" b="0" i="0" u="none" strike="noStrike" kern="1200" cap="none" spc="0" normalizeH="0" baseline="0" noProof="0" smtClean="0">
                <a:ln>
                  <a:noFill/>
                </a:ln>
                <a:solidFill>
                  <a:srgbClr val="000000"/>
                </a:solidFill>
                <a:effectLst/>
                <a:uLnTx/>
                <a:uFillTx/>
                <a:latin typeface=".VnTime"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VnTime" pitchFamily="34" charset="0"/>
              <a:ea typeface="+mn-ea"/>
              <a:cs typeface="+mn-cs"/>
            </a:endParaRPr>
          </a:p>
        </p:txBody>
      </p:sp>
    </p:spTree>
    <p:extLst>
      <p:ext uri="{BB962C8B-B14F-4D97-AF65-F5344CB8AC3E}">
        <p14:creationId xmlns:p14="http://schemas.microsoft.com/office/powerpoint/2010/main" val="340975415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768A3C4-1F9A-4D66-B63A-744AFECB1D9E}" type="slidenum">
              <a:rPr kumimoji="0" lang="en-US" altLang="en-US" sz="1400" b="0" i="0" u="none" strike="noStrike" kern="1200" cap="none" spc="0" normalizeH="0" baseline="0" noProof="0" smtClean="0">
                <a:ln>
                  <a:noFill/>
                </a:ln>
                <a:solidFill>
                  <a:srgbClr val="000000"/>
                </a:solidFill>
                <a:effectLst/>
                <a:uLnTx/>
                <a:uFillTx/>
                <a:latin typeface=".VnTime"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VnTime" pitchFamily="34" charset="0"/>
              <a:ea typeface="+mn-ea"/>
              <a:cs typeface="+mn-cs"/>
            </a:endParaRPr>
          </a:p>
        </p:txBody>
      </p:sp>
    </p:spTree>
    <p:extLst>
      <p:ext uri="{BB962C8B-B14F-4D97-AF65-F5344CB8AC3E}">
        <p14:creationId xmlns:p14="http://schemas.microsoft.com/office/powerpoint/2010/main" val="166931207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CF4E240-7E47-479B-8B3E-A7797EE7F5A4}" type="slidenum">
              <a:rPr kumimoji="0" lang="en-US" altLang="en-US" sz="1400" b="0" i="0" u="none" strike="noStrike" kern="1200" cap="none" spc="0" normalizeH="0" baseline="0" noProof="0" smtClean="0">
                <a:ln>
                  <a:noFill/>
                </a:ln>
                <a:solidFill>
                  <a:srgbClr val="000000"/>
                </a:solidFill>
                <a:effectLst/>
                <a:uLnTx/>
                <a:uFillTx/>
                <a:latin typeface=".VnTime"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VnTime" pitchFamily="34" charset="0"/>
              <a:ea typeface="+mn-ea"/>
              <a:cs typeface="+mn-cs"/>
            </a:endParaRPr>
          </a:p>
        </p:txBody>
      </p:sp>
    </p:spTree>
    <p:extLst>
      <p:ext uri="{BB962C8B-B14F-4D97-AF65-F5344CB8AC3E}">
        <p14:creationId xmlns:p14="http://schemas.microsoft.com/office/powerpoint/2010/main" val="246353259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9228DAB-E4B6-44C7-A4CA-6CA5219A4E46}" type="slidenum">
              <a:rPr kumimoji="0" lang="en-US" altLang="en-US" sz="1400" b="0" i="0" u="none" strike="noStrike" kern="1200" cap="none" spc="0" normalizeH="0" baseline="0" noProof="0" smtClean="0">
                <a:ln>
                  <a:noFill/>
                </a:ln>
                <a:solidFill>
                  <a:srgbClr val="000000"/>
                </a:solidFill>
                <a:effectLst/>
                <a:uLnTx/>
                <a:uFillTx/>
                <a:latin typeface=".VnTime"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VnTime" pitchFamily="34" charset="0"/>
              <a:ea typeface="+mn-ea"/>
              <a:cs typeface="+mn-cs"/>
            </a:endParaRPr>
          </a:p>
        </p:txBody>
      </p:sp>
    </p:spTree>
    <p:extLst>
      <p:ext uri="{BB962C8B-B14F-4D97-AF65-F5344CB8AC3E}">
        <p14:creationId xmlns:p14="http://schemas.microsoft.com/office/powerpoint/2010/main" val="317665985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7B60AB3-01F5-40B8-9C04-E8E721097291}" type="slidenum">
              <a:rPr kumimoji="0" lang="en-US" altLang="en-US" sz="1400" b="0" i="0" u="none" strike="noStrike" kern="1200" cap="none" spc="0" normalizeH="0" baseline="0" noProof="0" smtClean="0">
                <a:ln>
                  <a:noFill/>
                </a:ln>
                <a:solidFill>
                  <a:srgbClr val="000000"/>
                </a:solidFill>
                <a:effectLst/>
                <a:uLnTx/>
                <a:uFillTx/>
                <a:latin typeface=".VnTime"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VnTime" pitchFamily="34" charset="0"/>
              <a:ea typeface="+mn-ea"/>
              <a:cs typeface="+mn-cs"/>
            </a:endParaRPr>
          </a:p>
        </p:txBody>
      </p:sp>
    </p:spTree>
    <p:extLst>
      <p:ext uri="{BB962C8B-B14F-4D97-AF65-F5344CB8AC3E}">
        <p14:creationId xmlns:p14="http://schemas.microsoft.com/office/powerpoint/2010/main" val="367082405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9839F3D-95A4-4CC8-B991-ECC1EE9AF7BA}" type="slidenum">
              <a:rPr kumimoji="0" lang="en-US" altLang="en-US" sz="1400" b="0" i="0" u="none" strike="noStrike" kern="1200" cap="none" spc="0" normalizeH="0" baseline="0" noProof="0" smtClean="0">
                <a:ln>
                  <a:noFill/>
                </a:ln>
                <a:solidFill>
                  <a:srgbClr val="000000"/>
                </a:solidFill>
                <a:effectLst/>
                <a:uLnTx/>
                <a:uFillTx/>
                <a:latin typeface=".VnTime"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VnTime" pitchFamily="34" charset="0"/>
              <a:ea typeface="+mn-ea"/>
              <a:cs typeface="+mn-cs"/>
            </a:endParaRPr>
          </a:p>
        </p:txBody>
      </p:sp>
    </p:spTree>
    <p:extLst>
      <p:ext uri="{BB962C8B-B14F-4D97-AF65-F5344CB8AC3E}">
        <p14:creationId xmlns:p14="http://schemas.microsoft.com/office/powerpoint/2010/main" val="171657070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3B3C7E-BC2D-4436-8B03-AC421FA66787}"/>
              </a:ext>
            </a:extLst>
          </p:cNvPr>
          <p:cNvSpPr/>
          <p:nvPr/>
        </p:nvSpPr>
        <p:spPr>
          <a:xfrm>
            <a:off x="160920" y="157606"/>
            <a:ext cx="11870161" cy="65427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Bembo"/>
              <a:ea typeface="+mn-ea"/>
              <a:cs typeface="+mn-cs"/>
            </a:endParaRPr>
          </a:p>
        </p:txBody>
      </p:sp>
      <p:sp>
        <p:nvSpPr>
          <p:cNvPr id="2" name="Title 1">
            <a:extLst>
              <a:ext uri="{FF2B5EF4-FFF2-40B4-BE49-F238E27FC236}">
                <a16:creationId xmlns:a16="http://schemas.microsoft.com/office/drawing/2014/main" id="{0B66887E-4265-46F7-9DE0-605FFFC90761}"/>
              </a:ext>
            </a:extLst>
          </p:cNvPr>
          <p:cNvSpPr>
            <a:spLocks noGrp="1"/>
          </p:cNvSpPr>
          <p:nvPr>
            <p:ph type="ctrTitle" hasCustomPrompt="1"/>
          </p:nvPr>
        </p:nvSpPr>
        <p:spPr>
          <a:xfrm>
            <a:off x="2035130" y="1066800"/>
            <a:ext cx="8112369" cy="2073119"/>
          </a:xfrm>
        </p:spPr>
        <p:txBody>
          <a:bodyPr anchor="b">
            <a:normAutofit/>
          </a:bodyPr>
          <a:lstStyle>
            <a:lvl1pPr algn="ctr">
              <a:lnSpc>
                <a:spcPct val="110000"/>
              </a:lnSpc>
              <a:defRPr sz="2800" cap="all" spc="390" baseline="0"/>
            </a:lvl1pPr>
          </a:lstStyle>
          <a:p>
            <a:r>
              <a:rPr lang="en-US" dirty="0"/>
              <a:t>CLICK TO EDIT MASTER TITLE STYLE</a:t>
            </a:r>
          </a:p>
        </p:txBody>
      </p:sp>
      <p:sp>
        <p:nvSpPr>
          <p:cNvPr id="3" name="Subtitle 2">
            <a:extLst>
              <a:ext uri="{FF2B5EF4-FFF2-40B4-BE49-F238E27FC236}">
                <a16:creationId xmlns:a16="http://schemas.microsoft.com/office/drawing/2014/main" id="{7EDB1A74-54F5-45CA-8922-87FFD57515D4}"/>
              </a:ext>
            </a:extLst>
          </p:cNvPr>
          <p:cNvSpPr>
            <a:spLocks noGrp="1"/>
          </p:cNvSpPr>
          <p:nvPr>
            <p:ph type="subTitle" idx="1"/>
          </p:nvPr>
        </p:nvSpPr>
        <p:spPr>
          <a:xfrm>
            <a:off x="2175804" y="4876802"/>
            <a:ext cx="7821637" cy="1028697"/>
          </a:xfrm>
        </p:spPr>
        <p:txBody>
          <a:bodyPr>
            <a:normAutofit/>
          </a:bodyPr>
          <a:lstStyle>
            <a:lvl1pPr marL="0" indent="0" algn="ctr">
              <a:lnSpc>
                <a:spcPct val="10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0B6BE6EF-9D0F-4ABF-B92C-E967FE3F16C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85584D-7D79-4248-9986-4CA35242F944}" type="datetimeFigureOut">
              <a:rPr kumimoji="0" lang="en-US" sz="1050" b="0" i="0" u="none" strike="noStrike" kern="1200" cap="none" spc="0" normalizeH="0" baseline="0" noProof="0" smtClean="0">
                <a:ln>
                  <a:noFill/>
                </a:ln>
                <a:solidFill>
                  <a:srgbClr val="241B2F"/>
                </a:solidFill>
                <a:effectLst/>
                <a:uLnTx/>
                <a:uFillTx/>
                <a:latin typeface="Bemb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9/18/2021</a:t>
            </a:fld>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
        <p:nvSpPr>
          <p:cNvPr id="5" name="Footer Placeholder 4">
            <a:extLst>
              <a:ext uri="{FF2B5EF4-FFF2-40B4-BE49-F238E27FC236}">
                <a16:creationId xmlns:a16="http://schemas.microsoft.com/office/drawing/2014/main" id="{4E4AB150-954C-4F02-89AC-DA7163D75C39}"/>
              </a:ext>
            </a:extLst>
          </p:cNvPr>
          <p:cNvSpPr>
            <a:spLocks noGrp="1"/>
          </p:cNvSpPr>
          <p:nvPr>
            <p:ph type="ftr" sz="quarter" idx="11"/>
          </p:nvPr>
        </p:nvSpPr>
        <p:spPr>
          <a:xfrm>
            <a:off x="7279965" y="6245352"/>
            <a:ext cx="4114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
        <p:nvSpPr>
          <p:cNvPr id="6" name="Slide Number Placeholder 5">
            <a:extLst>
              <a:ext uri="{FF2B5EF4-FFF2-40B4-BE49-F238E27FC236}">
                <a16:creationId xmlns:a16="http://schemas.microsoft.com/office/drawing/2014/main" id="{E8E16270-CBD7-4ACC-BFC5-9CADE722668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590046-DA73-4BBF-84B5-C08E6F75191A}" type="slidenum">
              <a:rPr kumimoji="0" lang="en-US" sz="1050" b="0" i="0" u="none" strike="noStrike" kern="1200" cap="none" spc="0" normalizeH="0" baseline="0" noProof="0" smtClean="0">
                <a:ln>
                  <a:noFill/>
                </a:ln>
                <a:solidFill>
                  <a:srgbClr val="241B2F"/>
                </a:solidFill>
                <a:effectLst/>
                <a:uLnTx/>
                <a:uFillTx/>
                <a:latin typeface="Bemb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grpSp>
        <p:nvGrpSpPr>
          <p:cNvPr id="7" name="Group 6">
            <a:extLst>
              <a:ext uri="{FF2B5EF4-FFF2-40B4-BE49-F238E27FC236}">
                <a16:creationId xmlns:a16="http://schemas.microsoft.com/office/drawing/2014/main" id="{79B5D0C1-066E-4C02-A6B8-59FAE4A19724}"/>
              </a:ext>
            </a:extLst>
          </p:cNvPr>
          <p:cNvGrpSpPr/>
          <p:nvPr/>
        </p:nvGrpSpPr>
        <p:grpSpPr>
          <a:xfrm>
            <a:off x="5662258" y="4240546"/>
            <a:ext cx="867485" cy="115439"/>
            <a:chOff x="8910933" y="1861308"/>
            <a:chExt cx="867485" cy="115439"/>
          </a:xfrm>
        </p:grpSpPr>
        <p:sp>
          <p:nvSpPr>
            <p:cNvPr id="8" name="Rectangle 7">
              <a:extLst>
                <a:ext uri="{FF2B5EF4-FFF2-40B4-BE49-F238E27FC236}">
                  <a16:creationId xmlns:a16="http://schemas.microsoft.com/office/drawing/2014/main" id="{D4386904-AFDC-449E-8D1B-906B305EBDA7}"/>
                </a:ext>
              </a:extLst>
            </p:cNvPr>
            <p:cNvSpPr/>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Bembo"/>
                <a:ea typeface="+mn-ea"/>
                <a:cs typeface="+mn-cs"/>
              </a:endParaRPr>
            </a:p>
          </p:txBody>
        </p:sp>
        <p:cxnSp>
          <p:nvCxnSpPr>
            <p:cNvPr id="9" name="Straight Connector 8">
              <a:extLst>
                <a:ext uri="{FF2B5EF4-FFF2-40B4-BE49-F238E27FC236}">
                  <a16:creationId xmlns:a16="http://schemas.microsoft.com/office/drawing/2014/main" id="{F70778F2-11E8-428C-8324-479CA9D6FE92}"/>
                </a:ext>
              </a:extLst>
            </p:cNvPr>
            <p:cNvCxnSpPr/>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A0BE89E-CB2D-48BA-A8D2-533FAAAA725F}"/>
                </a:ext>
              </a:extLst>
            </p:cNvPr>
            <p:cNvCxnSpPr/>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4531191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2DC87-4B97-4A7C-BC4C-6E772456161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4B59FD9-57FD-4ABA-9FCD-7954052534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7BD40E-B0AA-47B8-900F-488A8AEC1BC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85584D-7D79-4248-9986-4CA35242F944}" type="datetimeFigureOut">
              <a:rPr kumimoji="0" lang="en-US" sz="1050" b="0" i="0" u="none" strike="noStrike" kern="1200" cap="none" spc="0" normalizeH="0" baseline="0" noProof="0" smtClean="0">
                <a:ln>
                  <a:noFill/>
                </a:ln>
                <a:solidFill>
                  <a:srgbClr val="241B2F"/>
                </a:solidFill>
                <a:effectLst/>
                <a:uLnTx/>
                <a:uFillTx/>
                <a:latin typeface="Bemb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9/18/2021</a:t>
            </a:fld>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
        <p:nvSpPr>
          <p:cNvPr id="5" name="Footer Placeholder 4">
            <a:extLst>
              <a:ext uri="{FF2B5EF4-FFF2-40B4-BE49-F238E27FC236}">
                <a16:creationId xmlns:a16="http://schemas.microsoft.com/office/drawing/2014/main" id="{865E623C-1E35-4485-A5B4-A71969BE706F}"/>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
        <p:nvSpPr>
          <p:cNvPr id="6" name="Slide Number Placeholder 5">
            <a:extLst>
              <a:ext uri="{FF2B5EF4-FFF2-40B4-BE49-F238E27FC236}">
                <a16:creationId xmlns:a16="http://schemas.microsoft.com/office/drawing/2014/main" id="{4B5C6BB9-EF4F-465E-985B-34521F68C58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590046-DA73-4BBF-84B5-C08E6F75191A}" type="slidenum">
              <a:rPr kumimoji="0" lang="en-US" sz="1050" b="0" i="0" u="none" strike="noStrike" kern="1200" cap="none" spc="0" normalizeH="0" baseline="0" noProof="0" smtClean="0">
                <a:ln>
                  <a:noFill/>
                </a:ln>
                <a:solidFill>
                  <a:srgbClr val="241B2F"/>
                </a:solidFill>
                <a:effectLst/>
                <a:uLnTx/>
                <a:uFillTx/>
                <a:latin typeface="Bemb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Tree>
    <p:extLst>
      <p:ext uri="{BB962C8B-B14F-4D97-AF65-F5344CB8AC3E}">
        <p14:creationId xmlns:p14="http://schemas.microsoft.com/office/powerpoint/2010/main" val="371006255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87F5577-D71B-4279-B07A-62F703E5D1D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85584D-7D79-4248-9986-4CA35242F944}" type="datetimeFigureOut">
              <a:rPr kumimoji="0" lang="en-US" sz="1050" b="0" i="0" u="none" strike="noStrike" kern="1200" cap="none" spc="0" normalizeH="0" baseline="0" noProof="0" smtClean="0">
                <a:ln>
                  <a:noFill/>
                </a:ln>
                <a:solidFill>
                  <a:srgbClr val="241B2F"/>
                </a:solidFill>
                <a:effectLst/>
                <a:uLnTx/>
                <a:uFillTx/>
                <a:latin typeface="Bemb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9/18/2021</a:t>
            </a:fld>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
        <p:nvSpPr>
          <p:cNvPr id="5" name="Footer Placeholder 4">
            <a:extLst>
              <a:ext uri="{FF2B5EF4-FFF2-40B4-BE49-F238E27FC236}">
                <a16:creationId xmlns:a16="http://schemas.microsoft.com/office/drawing/2014/main" id="{F648367D-C35C-4023-BEBE-F834D033B0CC}"/>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
        <p:nvSpPr>
          <p:cNvPr id="6" name="Slide Number Placeholder 5">
            <a:extLst>
              <a:ext uri="{FF2B5EF4-FFF2-40B4-BE49-F238E27FC236}">
                <a16:creationId xmlns:a16="http://schemas.microsoft.com/office/drawing/2014/main" id="{22BFCF8A-B8C6-496A-98A5-BBB52DB70F1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590046-DA73-4BBF-84B5-C08E6F75191A}" type="slidenum">
              <a:rPr kumimoji="0" lang="en-US" sz="1050" b="0" i="0" u="none" strike="noStrike" kern="1200" cap="none" spc="0" normalizeH="0" baseline="0" noProof="0" smtClean="0">
                <a:ln>
                  <a:noFill/>
                </a:ln>
                <a:solidFill>
                  <a:srgbClr val="241B2F"/>
                </a:solidFill>
                <a:effectLst/>
                <a:uLnTx/>
                <a:uFillTx/>
                <a:latin typeface="Bemb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
        <p:nvSpPr>
          <p:cNvPr id="11" name="Rectangle 5">
            <a:extLst>
              <a:ext uri="{FF2B5EF4-FFF2-40B4-BE49-F238E27FC236}">
                <a16:creationId xmlns:a16="http://schemas.microsoft.com/office/drawing/2014/main" id="{CDE45C10-227D-42DF-A888-EEFD3784FA8E}"/>
              </a:ext>
              <a:ext uri="{C183D7F6-B498-43B3-948B-1728B52AA6E4}">
                <adec:decorative xmlns:adec="http://schemas.microsoft.com/office/drawing/2017/decorative" xmlns="" val="1"/>
              </a:ext>
            </a:extLst>
          </p:cNvPr>
          <p:cNvSpPr/>
          <p:nvPr/>
        </p:nvSpPr>
        <p:spPr>
          <a:xfrm>
            <a:off x="723900" y="750338"/>
            <a:ext cx="4580642" cy="5494694"/>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6096000"/>
              <a:gd name="connsiteY0" fmla="*/ 0 h 6858000"/>
              <a:gd name="connsiteX1" fmla="*/ 6096000 w 6096000"/>
              <a:gd name="connsiteY1" fmla="*/ 0 h 6858000"/>
              <a:gd name="connsiteX2" fmla="*/ 6096000 w 6096000"/>
              <a:gd name="connsiteY2" fmla="*/ 6858000 h 6858000"/>
              <a:gd name="connsiteX3" fmla="*/ 3058886 w 6096000"/>
              <a:gd name="connsiteY3" fmla="*/ 6858000 h 6858000"/>
              <a:gd name="connsiteX4" fmla="*/ 0 w 6096000"/>
              <a:gd name="connsiteY4" fmla="*/ 6858000 h 6858000"/>
              <a:gd name="connsiteX5" fmla="*/ 0 w 6096000"/>
              <a:gd name="connsiteY5" fmla="*/ 0 h 6858000"/>
              <a:gd name="connsiteX0" fmla="*/ 0 w 6096000"/>
              <a:gd name="connsiteY0" fmla="*/ 0 h 6858000"/>
              <a:gd name="connsiteX1" fmla="*/ 6096000 w 6096000"/>
              <a:gd name="connsiteY1" fmla="*/ 0 h 6858000"/>
              <a:gd name="connsiteX2" fmla="*/ 6096000 w 6096000"/>
              <a:gd name="connsiteY2" fmla="*/ 6858000 h 6858000"/>
              <a:gd name="connsiteX3" fmla="*/ 3037115 w 6096000"/>
              <a:gd name="connsiteY3" fmla="*/ 5889172 h 6858000"/>
              <a:gd name="connsiteX4" fmla="*/ 0 w 6096000"/>
              <a:gd name="connsiteY4" fmla="*/ 6858000 h 6858000"/>
              <a:gd name="connsiteX5" fmla="*/ 0 w 6096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858000"/>
                </a:lnTo>
                <a:lnTo>
                  <a:pt x="3037115" y="5889172"/>
                </a:lnTo>
                <a:lnTo>
                  <a:pt x="0" y="6858000"/>
                </a:lnTo>
                <a:lnTo>
                  <a:pt x="0" y="0"/>
                </a:lnTo>
                <a:close/>
              </a:path>
            </a:pathLst>
          </a:custGeom>
          <a:solidFill>
            <a:schemeClr val="bg2">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Bembo"/>
              <a:ea typeface="+mn-ea"/>
              <a:cs typeface="+mn-cs"/>
            </a:endParaRPr>
          </a:p>
        </p:txBody>
      </p:sp>
      <p:grpSp>
        <p:nvGrpSpPr>
          <p:cNvPr id="7" name="Group 6">
            <a:extLst>
              <a:ext uri="{FF2B5EF4-FFF2-40B4-BE49-F238E27FC236}">
                <a16:creationId xmlns:a16="http://schemas.microsoft.com/office/drawing/2014/main" id="{DA214944-8898-48BC-AE6F-065DA7BBB8E8}"/>
              </a:ext>
              <a:ext uri="{C183D7F6-B498-43B3-948B-1728B52AA6E4}">
                <adec:decorative xmlns:adec="http://schemas.microsoft.com/office/drawing/2017/decorative" xmlns="" val="1"/>
              </a:ext>
            </a:extLst>
          </p:cNvPr>
          <p:cNvGrpSpPr/>
          <p:nvPr/>
        </p:nvGrpSpPr>
        <p:grpSpPr>
          <a:xfrm>
            <a:off x="2580478" y="4714704"/>
            <a:ext cx="867485" cy="115439"/>
            <a:chOff x="8910933" y="1861308"/>
            <a:chExt cx="867485" cy="115439"/>
          </a:xfrm>
        </p:grpSpPr>
        <p:sp>
          <p:nvSpPr>
            <p:cNvPr id="8" name="Rectangle 7">
              <a:extLst>
                <a:ext uri="{FF2B5EF4-FFF2-40B4-BE49-F238E27FC236}">
                  <a16:creationId xmlns:a16="http://schemas.microsoft.com/office/drawing/2014/main" id="{B94B3AAB-30C4-441D-B481-D253F8325953}"/>
                </a:ext>
              </a:extLst>
            </p:cNvPr>
            <p:cNvSpPr/>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Bembo"/>
                <a:ea typeface="+mn-ea"/>
                <a:cs typeface="+mn-cs"/>
              </a:endParaRPr>
            </a:p>
          </p:txBody>
        </p:sp>
        <p:cxnSp>
          <p:nvCxnSpPr>
            <p:cNvPr id="9" name="Straight Connector 8">
              <a:extLst>
                <a:ext uri="{FF2B5EF4-FFF2-40B4-BE49-F238E27FC236}">
                  <a16:creationId xmlns:a16="http://schemas.microsoft.com/office/drawing/2014/main" id="{FDCB6176-5585-40BC-BC9C-CA625F989F1B}"/>
                </a:ext>
              </a:extLst>
            </p:cNvPr>
            <p:cNvCxnSpPr/>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7C4F1D9-97D8-43DD-A319-C56367F97FCE}"/>
                </a:ext>
              </a:extLst>
            </p:cNvPr>
            <p:cNvCxnSpPr/>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D25E64ED-B373-4866-B5A2-E805D3168BBB}"/>
              </a:ext>
            </a:extLst>
          </p:cNvPr>
          <p:cNvSpPr>
            <a:spLocks noGrp="1"/>
          </p:cNvSpPr>
          <p:nvPr>
            <p:ph type="title"/>
          </p:nvPr>
        </p:nvSpPr>
        <p:spPr>
          <a:xfrm>
            <a:off x="1151291" y="1274475"/>
            <a:ext cx="3761832" cy="2823913"/>
          </a:xfrm>
        </p:spPr>
        <p:txBody>
          <a:bodyPr anchor="b">
            <a:normAutofit/>
          </a:bodyPr>
          <a:lstStyle>
            <a:lvl1pPr algn="ctr">
              <a:defRPr sz="3200" cap="all" spc="600" baseline="0"/>
            </a:lvl1pPr>
          </a:lstStyle>
          <a:p>
            <a:r>
              <a:rPr lang="en-US" dirty="0"/>
              <a:t>Click to edit Master title style</a:t>
            </a:r>
          </a:p>
        </p:txBody>
      </p:sp>
      <p:sp>
        <p:nvSpPr>
          <p:cNvPr id="3" name="Text Placeholder 2">
            <a:extLst>
              <a:ext uri="{FF2B5EF4-FFF2-40B4-BE49-F238E27FC236}">
                <a16:creationId xmlns:a16="http://schemas.microsoft.com/office/drawing/2014/main" id="{AB6D6168-DDAE-41B2-A0D5-42185A2D028C}"/>
              </a:ext>
            </a:extLst>
          </p:cNvPr>
          <p:cNvSpPr>
            <a:spLocks noGrp="1"/>
          </p:cNvSpPr>
          <p:nvPr>
            <p:ph type="body" idx="1"/>
          </p:nvPr>
        </p:nvSpPr>
        <p:spPr>
          <a:xfrm>
            <a:off x="6556756" y="2730304"/>
            <a:ext cx="4383030" cy="1397390"/>
          </a:xfrm>
        </p:spPr>
        <p:txBody>
          <a:bodyPr anchor="ctr">
            <a:normAutofit/>
          </a:bodyPr>
          <a:lstStyle>
            <a:lvl1pPr marL="0" indent="0" algn="ctr">
              <a:buNone/>
              <a:defRPr sz="20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42969854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825EB-71EE-41B3-89D2-47A0C7C359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662F7D-C4AD-4BD4-AAC8-F0223EE4A38B}"/>
              </a:ext>
            </a:extLst>
          </p:cNvPr>
          <p:cNvSpPr>
            <a:spLocks noGrp="1"/>
          </p:cNvSpPr>
          <p:nvPr>
            <p:ph sz="half" idx="1"/>
          </p:nvPr>
        </p:nvSpPr>
        <p:spPr>
          <a:xfrm>
            <a:off x="1037305" y="2155369"/>
            <a:ext cx="4953000" cy="399832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9D0FB088-28C6-4667-8DF2-0DE32AE3EC30}"/>
              </a:ext>
            </a:extLst>
          </p:cNvPr>
          <p:cNvSpPr>
            <a:spLocks noGrp="1"/>
          </p:cNvSpPr>
          <p:nvPr>
            <p:ph sz="half" idx="2"/>
          </p:nvPr>
        </p:nvSpPr>
        <p:spPr>
          <a:xfrm>
            <a:off x="6172200" y="2155369"/>
            <a:ext cx="4953000" cy="39983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F36095F-AE34-4E94-B722-E3A1205AEED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85584D-7D79-4248-9986-4CA35242F944}" type="datetimeFigureOut">
              <a:rPr kumimoji="0" lang="en-US" sz="1050" b="0" i="0" u="none" strike="noStrike" kern="1200" cap="none" spc="0" normalizeH="0" baseline="0" noProof="0" smtClean="0">
                <a:ln>
                  <a:noFill/>
                </a:ln>
                <a:solidFill>
                  <a:srgbClr val="241B2F"/>
                </a:solidFill>
                <a:effectLst/>
                <a:uLnTx/>
                <a:uFillTx/>
                <a:latin typeface="Bemb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9/18/2021</a:t>
            </a:fld>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
        <p:nvSpPr>
          <p:cNvPr id="6" name="Footer Placeholder 5">
            <a:extLst>
              <a:ext uri="{FF2B5EF4-FFF2-40B4-BE49-F238E27FC236}">
                <a16:creationId xmlns:a16="http://schemas.microsoft.com/office/drawing/2014/main" id="{6E06A8E6-BD94-48EA-8F35-DA0DF910AC25}"/>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
        <p:nvSpPr>
          <p:cNvPr id="7" name="Slide Number Placeholder 6">
            <a:extLst>
              <a:ext uri="{FF2B5EF4-FFF2-40B4-BE49-F238E27FC236}">
                <a16:creationId xmlns:a16="http://schemas.microsoft.com/office/drawing/2014/main" id="{50478AEF-56B8-49F5-81E8-663B1FFA073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590046-DA73-4BBF-84B5-C08E6F75191A}" type="slidenum">
              <a:rPr kumimoji="0" lang="en-US" sz="1050" b="0" i="0" u="none" strike="noStrike" kern="1200" cap="none" spc="0" normalizeH="0" baseline="0" noProof="0" smtClean="0">
                <a:ln>
                  <a:noFill/>
                </a:ln>
                <a:solidFill>
                  <a:srgbClr val="241B2F"/>
                </a:solidFill>
                <a:effectLst/>
                <a:uLnTx/>
                <a:uFillTx/>
                <a:latin typeface="Bemb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Tree>
    <p:extLst>
      <p:ext uri="{BB962C8B-B14F-4D97-AF65-F5344CB8AC3E}">
        <p14:creationId xmlns:p14="http://schemas.microsoft.com/office/powerpoint/2010/main" val="321861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2021/9/18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F873F-001F-4254-97F3-05329E6A7B67}"/>
              </a:ext>
            </a:extLst>
          </p:cNvPr>
          <p:cNvSpPr>
            <a:spLocks noGrp="1"/>
          </p:cNvSpPr>
          <p:nvPr>
            <p:ph type="title"/>
          </p:nvPr>
        </p:nvSpPr>
        <p:spPr>
          <a:xfrm>
            <a:off x="1028700" y="555171"/>
            <a:ext cx="10134600" cy="1135517"/>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4A37B575-060F-4296-A28A-93DA109F96F5}"/>
              </a:ext>
            </a:extLst>
          </p:cNvPr>
          <p:cNvSpPr>
            <a:spLocks noGrp="1"/>
          </p:cNvSpPr>
          <p:nvPr>
            <p:ph type="body" idx="1"/>
          </p:nvPr>
        </p:nvSpPr>
        <p:spPr>
          <a:xfrm>
            <a:off x="1037306" y="1801620"/>
            <a:ext cx="4849036" cy="814387"/>
          </a:xfrm>
        </p:spPr>
        <p:txBody>
          <a:bodyPr anchor="b">
            <a:normAutofit/>
          </a:bodyPr>
          <a:lstStyle>
            <a:lvl1pPr marL="0" indent="0">
              <a:buNone/>
              <a:defRPr sz="18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BA581A51-F4D1-4A02-9918-C416F820B646}"/>
              </a:ext>
            </a:extLst>
          </p:cNvPr>
          <p:cNvSpPr>
            <a:spLocks noGrp="1"/>
          </p:cNvSpPr>
          <p:nvPr>
            <p:ph sz="half" idx="2"/>
          </p:nvPr>
        </p:nvSpPr>
        <p:spPr>
          <a:xfrm>
            <a:off x="1037306" y="2619103"/>
            <a:ext cx="4849036" cy="3514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2916D0-3DFE-455D-9888-3FDEFD3DE0CD}"/>
              </a:ext>
            </a:extLst>
          </p:cNvPr>
          <p:cNvSpPr>
            <a:spLocks noGrp="1"/>
          </p:cNvSpPr>
          <p:nvPr>
            <p:ph type="body" sz="quarter" idx="3"/>
          </p:nvPr>
        </p:nvSpPr>
        <p:spPr>
          <a:xfrm>
            <a:off x="6250108" y="1801620"/>
            <a:ext cx="4904585" cy="814387"/>
          </a:xfrm>
        </p:spPr>
        <p:txBody>
          <a:bodyPr anchor="b">
            <a:normAutofit/>
          </a:bodyPr>
          <a:lstStyle>
            <a:lvl1pPr marL="0" indent="0">
              <a:buNone/>
              <a:defRPr sz="18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F093D763-0643-4A48-8007-93391C59F6D5}"/>
              </a:ext>
            </a:extLst>
          </p:cNvPr>
          <p:cNvSpPr>
            <a:spLocks noGrp="1"/>
          </p:cNvSpPr>
          <p:nvPr>
            <p:ph sz="quarter" idx="4"/>
          </p:nvPr>
        </p:nvSpPr>
        <p:spPr>
          <a:xfrm>
            <a:off x="6250108" y="2619103"/>
            <a:ext cx="4904585" cy="3514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9A2D07B-3A5D-41C2-83B8-BD1AD6522CA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85584D-7D79-4248-9986-4CA35242F944}" type="datetimeFigureOut">
              <a:rPr kumimoji="0" lang="en-US" sz="1050" b="0" i="0" u="none" strike="noStrike" kern="1200" cap="none" spc="0" normalizeH="0" baseline="0" noProof="0" smtClean="0">
                <a:ln>
                  <a:noFill/>
                </a:ln>
                <a:solidFill>
                  <a:srgbClr val="241B2F"/>
                </a:solidFill>
                <a:effectLst/>
                <a:uLnTx/>
                <a:uFillTx/>
                <a:latin typeface="Bemb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9/18/2021</a:t>
            </a:fld>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
        <p:nvSpPr>
          <p:cNvPr id="8" name="Footer Placeholder 7">
            <a:extLst>
              <a:ext uri="{FF2B5EF4-FFF2-40B4-BE49-F238E27FC236}">
                <a16:creationId xmlns:a16="http://schemas.microsoft.com/office/drawing/2014/main" id="{0E2C1367-FE5A-4CDD-B85B-724FFFE5B58F}"/>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
        <p:nvSpPr>
          <p:cNvPr id="9" name="Slide Number Placeholder 8">
            <a:extLst>
              <a:ext uri="{FF2B5EF4-FFF2-40B4-BE49-F238E27FC236}">
                <a16:creationId xmlns:a16="http://schemas.microsoft.com/office/drawing/2014/main" id="{9992F244-23EB-4E1A-B74F-77F23F87978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590046-DA73-4BBF-84B5-C08E6F75191A}" type="slidenum">
              <a:rPr kumimoji="0" lang="en-US" sz="1050" b="0" i="0" u="none" strike="noStrike" kern="1200" cap="none" spc="0" normalizeH="0" baseline="0" noProof="0" smtClean="0">
                <a:ln>
                  <a:noFill/>
                </a:ln>
                <a:solidFill>
                  <a:srgbClr val="241B2F"/>
                </a:solidFill>
                <a:effectLst/>
                <a:uLnTx/>
                <a:uFillTx/>
                <a:latin typeface="Bemb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Tree>
    <p:extLst>
      <p:ext uri="{BB962C8B-B14F-4D97-AF65-F5344CB8AC3E}">
        <p14:creationId xmlns:p14="http://schemas.microsoft.com/office/powerpoint/2010/main" val="1116309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76C0A-BEF4-4DE4-A9D2-C60298FC7F9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67C0AC-3C98-4D68-AE72-CFFA1638CC0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85584D-7D79-4248-9986-4CA35242F944}" type="datetimeFigureOut">
              <a:rPr kumimoji="0" lang="en-US" sz="1050" b="0" i="0" u="none" strike="noStrike" kern="1200" cap="none" spc="0" normalizeH="0" baseline="0" noProof="0" smtClean="0">
                <a:ln>
                  <a:noFill/>
                </a:ln>
                <a:solidFill>
                  <a:srgbClr val="241B2F"/>
                </a:solidFill>
                <a:effectLst/>
                <a:uLnTx/>
                <a:uFillTx/>
                <a:latin typeface="Bemb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9/18/2021</a:t>
            </a:fld>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
        <p:nvSpPr>
          <p:cNvPr id="4" name="Footer Placeholder 3">
            <a:extLst>
              <a:ext uri="{FF2B5EF4-FFF2-40B4-BE49-F238E27FC236}">
                <a16:creationId xmlns:a16="http://schemas.microsoft.com/office/drawing/2014/main" id="{FEA7722A-E2E4-45D2-8A20-4853ED6837B1}"/>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
        <p:nvSpPr>
          <p:cNvPr id="5" name="Slide Number Placeholder 4">
            <a:extLst>
              <a:ext uri="{FF2B5EF4-FFF2-40B4-BE49-F238E27FC236}">
                <a16:creationId xmlns:a16="http://schemas.microsoft.com/office/drawing/2014/main" id="{146B9201-B20B-4412-B745-F2F6A91487E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590046-DA73-4BBF-84B5-C08E6F75191A}" type="slidenum">
              <a:rPr kumimoji="0" lang="en-US" sz="1050" b="0" i="0" u="none" strike="noStrike" kern="1200" cap="none" spc="0" normalizeH="0" baseline="0" noProof="0" smtClean="0">
                <a:ln>
                  <a:noFill/>
                </a:ln>
                <a:solidFill>
                  <a:srgbClr val="241B2F"/>
                </a:solidFill>
                <a:effectLst/>
                <a:uLnTx/>
                <a:uFillTx/>
                <a:latin typeface="Bemb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Tree>
    <p:extLst>
      <p:ext uri="{BB962C8B-B14F-4D97-AF65-F5344CB8AC3E}">
        <p14:creationId xmlns:p14="http://schemas.microsoft.com/office/powerpoint/2010/main" val="103233442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C4889A-9ABE-4409-BAD8-F84C36C1FA0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85584D-7D79-4248-9986-4CA35242F944}" type="datetimeFigureOut">
              <a:rPr kumimoji="0" lang="en-US" sz="1050" b="0" i="0" u="none" strike="noStrike" kern="1200" cap="none" spc="0" normalizeH="0" baseline="0" noProof="0" smtClean="0">
                <a:ln>
                  <a:noFill/>
                </a:ln>
                <a:solidFill>
                  <a:srgbClr val="241B2F"/>
                </a:solidFill>
                <a:effectLst/>
                <a:uLnTx/>
                <a:uFillTx/>
                <a:latin typeface="Bemb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9/18/2021</a:t>
            </a:fld>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
        <p:nvSpPr>
          <p:cNvPr id="3" name="Footer Placeholder 2">
            <a:extLst>
              <a:ext uri="{FF2B5EF4-FFF2-40B4-BE49-F238E27FC236}">
                <a16:creationId xmlns:a16="http://schemas.microsoft.com/office/drawing/2014/main" id="{7DDA5A70-FE21-4CB6-A67B-1DC798E9E3B1}"/>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
        <p:nvSpPr>
          <p:cNvPr id="4" name="Slide Number Placeholder 3">
            <a:extLst>
              <a:ext uri="{FF2B5EF4-FFF2-40B4-BE49-F238E27FC236}">
                <a16:creationId xmlns:a16="http://schemas.microsoft.com/office/drawing/2014/main" id="{B984AD11-7FD2-432C-A6AB-395BE9275C1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590046-DA73-4BBF-84B5-C08E6F75191A}" type="slidenum">
              <a:rPr kumimoji="0" lang="en-US" sz="1050" b="0" i="0" u="none" strike="noStrike" kern="1200" cap="none" spc="0" normalizeH="0" baseline="0" noProof="0" smtClean="0">
                <a:ln>
                  <a:noFill/>
                </a:ln>
                <a:solidFill>
                  <a:srgbClr val="241B2F"/>
                </a:solidFill>
                <a:effectLst/>
                <a:uLnTx/>
                <a:uFillTx/>
                <a:latin typeface="Bemb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Tree>
    <p:extLst>
      <p:ext uri="{BB962C8B-B14F-4D97-AF65-F5344CB8AC3E}">
        <p14:creationId xmlns:p14="http://schemas.microsoft.com/office/powerpoint/2010/main" val="91002585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397CF-9CDD-4E78-8F35-A2FFE7867419}"/>
              </a:ext>
            </a:extLst>
          </p:cNvPr>
          <p:cNvSpPr>
            <a:spLocks noGrp="1"/>
          </p:cNvSpPr>
          <p:nvPr>
            <p:ph type="title"/>
          </p:nvPr>
        </p:nvSpPr>
        <p:spPr>
          <a:xfrm>
            <a:off x="1066800" y="457200"/>
            <a:ext cx="3705225" cy="1600200"/>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7194BFE-7A85-4123-B0F7-4DB1C141CE60}"/>
              </a:ext>
            </a:extLst>
          </p:cNvPr>
          <p:cNvSpPr>
            <a:spLocks noGrp="1"/>
          </p:cNvSpPr>
          <p:nvPr>
            <p:ph idx="1"/>
          </p:nvPr>
        </p:nvSpPr>
        <p:spPr>
          <a:xfrm>
            <a:off x="5183188" y="1066800"/>
            <a:ext cx="6172200" cy="48386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641EFD6D-1929-4A73-A860-22A36FF5C17D}"/>
              </a:ext>
            </a:extLst>
          </p:cNvPr>
          <p:cNvSpPr>
            <a:spLocks noGrp="1"/>
          </p:cNvSpPr>
          <p:nvPr>
            <p:ph type="body" sz="half" idx="2"/>
          </p:nvPr>
        </p:nvSpPr>
        <p:spPr>
          <a:xfrm>
            <a:off x="1066800" y="2057400"/>
            <a:ext cx="37052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B399A5-94A1-4452-AFF0-918BDA8B14F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85584D-7D79-4248-9986-4CA35242F944}" type="datetimeFigureOut">
              <a:rPr kumimoji="0" lang="en-US" sz="1050" b="0" i="0" u="none" strike="noStrike" kern="1200" cap="none" spc="0" normalizeH="0" baseline="0" noProof="0" smtClean="0">
                <a:ln>
                  <a:noFill/>
                </a:ln>
                <a:solidFill>
                  <a:srgbClr val="241B2F"/>
                </a:solidFill>
                <a:effectLst/>
                <a:uLnTx/>
                <a:uFillTx/>
                <a:latin typeface="Bemb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9/18/2021</a:t>
            </a:fld>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
        <p:nvSpPr>
          <p:cNvPr id="6" name="Footer Placeholder 5">
            <a:extLst>
              <a:ext uri="{FF2B5EF4-FFF2-40B4-BE49-F238E27FC236}">
                <a16:creationId xmlns:a16="http://schemas.microsoft.com/office/drawing/2014/main" id="{489589D8-DD83-406C-A77A-176D23993BA8}"/>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
        <p:nvSpPr>
          <p:cNvPr id="7" name="Slide Number Placeholder 6">
            <a:extLst>
              <a:ext uri="{FF2B5EF4-FFF2-40B4-BE49-F238E27FC236}">
                <a16:creationId xmlns:a16="http://schemas.microsoft.com/office/drawing/2014/main" id="{6DE46024-82ED-40EF-8846-F6CC44BC53D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590046-DA73-4BBF-84B5-C08E6F75191A}" type="slidenum">
              <a:rPr kumimoji="0" lang="en-US" sz="1050" b="0" i="0" u="none" strike="noStrike" kern="1200" cap="none" spc="0" normalizeH="0" baseline="0" noProof="0" smtClean="0">
                <a:ln>
                  <a:noFill/>
                </a:ln>
                <a:solidFill>
                  <a:srgbClr val="241B2F"/>
                </a:solidFill>
                <a:effectLst/>
                <a:uLnTx/>
                <a:uFillTx/>
                <a:latin typeface="Bemb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Tree>
    <p:extLst>
      <p:ext uri="{BB962C8B-B14F-4D97-AF65-F5344CB8AC3E}">
        <p14:creationId xmlns:p14="http://schemas.microsoft.com/office/powerpoint/2010/main" val="177562293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D12FA-83A4-42AF-98D7-312C4C5A7128}"/>
              </a:ext>
            </a:extLst>
          </p:cNvPr>
          <p:cNvSpPr>
            <a:spLocks noGrp="1"/>
          </p:cNvSpPr>
          <p:nvPr>
            <p:ph type="title"/>
          </p:nvPr>
        </p:nvSpPr>
        <p:spPr>
          <a:xfrm>
            <a:off x="1066800" y="457200"/>
            <a:ext cx="3705225" cy="1600200"/>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46CF1DC8-2932-4C6E-BFBB-8BA1C9598425}"/>
              </a:ext>
            </a:extLst>
          </p:cNvPr>
          <p:cNvSpPr>
            <a:spLocks noGrp="1"/>
          </p:cNvSpPr>
          <p:nvPr>
            <p:ph type="pic" idx="1"/>
          </p:nvPr>
        </p:nvSpPr>
        <p:spPr>
          <a:xfrm>
            <a:off x="5183188" y="1066800"/>
            <a:ext cx="5942012" cy="48387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D6E0000-EF01-46A5-8A71-25FB7EA3F94A}"/>
              </a:ext>
            </a:extLst>
          </p:cNvPr>
          <p:cNvSpPr>
            <a:spLocks noGrp="1"/>
          </p:cNvSpPr>
          <p:nvPr>
            <p:ph type="body" sz="half" idx="2"/>
          </p:nvPr>
        </p:nvSpPr>
        <p:spPr>
          <a:xfrm>
            <a:off x="1066800" y="2057400"/>
            <a:ext cx="37052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1AD40B-9246-4532-9F73-5BA9061C3AB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85584D-7D79-4248-9986-4CA35242F944}" type="datetimeFigureOut">
              <a:rPr kumimoji="0" lang="en-US" sz="1050" b="0" i="0" u="none" strike="noStrike" kern="1200" cap="none" spc="0" normalizeH="0" baseline="0" noProof="0" smtClean="0">
                <a:ln>
                  <a:noFill/>
                </a:ln>
                <a:solidFill>
                  <a:srgbClr val="241B2F"/>
                </a:solidFill>
                <a:effectLst/>
                <a:uLnTx/>
                <a:uFillTx/>
                <a:latin typeface="Bemb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9/18/2021</a:t>
            </a:fld>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
        <p:nvSpPr>
          <p:cNvPr id="6" name="Footer Placeholder 5">
            <a:extLst>
              <a:ext uri="{FF2B5EF4-FFF2-40B4-BE49-F238E27FC236}">
                <a16:creationId xmlns:a16="http://schemas.microsoft.com/office/drawing/2014/main" id="{8BE6B9A0-5B1C-4F7B-828A-EF74E51478BD}"/>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
        <p:nvSpPr>
          <p:cNvPr id="7" name="Slide Number Placeholder 6">
            <a:extLst>
              <a:ext uri="{FF2B5EF4-FFF2-40B4-BE49-F238E27FC236}">
                <a16:creationId xmlns:a16="http://schemas.microsoft.com/office/drawing/2014/main" id="{A82E99FB-C932-4165-A612-8B302D8F722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590046-DA73-4BBF-84B5-C08E6F75191A}" type="slidenum">
              <a:rPr kumimoji="0" lang="en-US" sz="1050" b="0" i="0" u="none" strike="noStrike" kern="1200" cap="none" spc="0" normalizeH="0" baseline="0" noProof="0" smtClean="0">
                <a:ln>
                  <a:noFill/>
                </a:ln>
                <a:solidFill>
                  <a:srgbClr val="241B2F"/>
                </a:solidFill>
                <a:effectLst/>
                <a:uLnTx/>
                <a:uFillTx/>
                <a:latin typeface="Bemb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Tree>
    <p:extLst>
      <p:ext uri="{BB962C8B-B14F-4D97-AF65-F5344CB8AC3E}">
        <p14:creationId xmlns:p14="http://schemas.microsoft.com/office/powerpoint/2010/main" val="229009494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B1126-542A-43AD-8078-EE356516544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4A5F98B-5F32-4561-BFBC-9F6E5DA0A347}"/>
              </a:ext>
            </a:extLst>
          </p:cNvPr>
          <p:cNvSpPr>
            <a:spLocks noGrp="1"/>
          </p:cNvSpPr>
          <p:nvPr>
            <p:ph type="body" orient="vert" idx="1"/>
          </p:nvPr>
        </p:nvSpPr>
        <p:spPr>
          <a:xfrm>
            <a:off x="1028700" y="2161903"/>
            <a:ext cx="10134600" cy="374359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73D0DD-B04E-4E48-8EE1-51E46131A9A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85584D-7D79-4248-9986-4CA35242F944}" type="datetimeFigureOut">
              <a:rPr kumimoji="0" lang="en-US" sz="1050" b="0" i="0" u="none" strike="noStrike" kern="1200" cap="none" spc="0" normalizeH="0" baseline="0" noProof="0" smtClean="0">
                <a:ln>
                  <a:noFill/>
                </a:ln>
                <a:solidFill>
                  <a:srgbClr val="241B2F"/>
                </a:solidFill>
                <a:effectLst/>
                <a:uLnTx/>
                <a:uFillTx/>
                <a:latin typeface="Bemb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9/18/2021</a:t>
            </a:fld>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
        <p:nvSpPr>
          <p:cNvPr id="5" name="Footer Placeholder 4">
            <a:extLst>
              <a:ext uri="{FF2B5EF4-FFF2-40B4-BE49-F238E27FC236}">
                <a16:creationId xmlns:a16="http://schemas.microsoft.com/office/drawing/2014/main" id="{0481352D-F9C0-4442-9601-A09A7655E685}"/>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
        <p:nvSpPr>
          <p:cNvPr id="6" name="Slide Number Placeholder 5">
            <a:extLst>
              <a:ext uri="{FF2B5EF4-FFF2-40B4-BE49-F238E27FC236}">
                <a16:creationId xmlns:a16="http://schemas.microsoft.com/office/drawing/2014/main" id="{69FC0801-9C45-40AE-AB33-5742CDA4DAC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590046-DA73-4BBF-84B5-C08E6F75191A}" type="slidenum">
              <a:rPr kumimoji="0" lang="en-US" sz="1050" b="0" i="0" u="none" strike="noStrike" kern="1200" cap="none" spc="0" normalizeH="0" baseline="0" noProof="0" smtClean="0">
                <a:ln>
                  <a:noFill/>
                </a:ln>
                <a:solidFill>
                  <a:srgbClr val="241B2F"/>
                </a:solidFill>
                <a:effectLst/>
                <a:uLnTx/>
                <a:uFillTx/>
                <a:latin typeface="Bemb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Tree>
    <p:extLst>
      <p:ext uri="{BB962C8B-B14F-4D97-AF65-F5344CB8AC3E}">
        <p14:creationId xmlns:p14="http://schemas.microsoft.com/office/powerpoint/2010/main" val="225447655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946561-59BF-4566-AD2C-9B05C4771DF4}"/>
              </a:ext>
            </a:extLst>
          </p:cNvPr>
          <p:cNvSpPr>
            <a:spLocks noGrp="1"/>
          </p:cNvSpPr>
          <p:nvPr>
            <p:ph type="title" orient="vert"/>
          </p:nvPr>
        </p:nvSpPr>
        <p:spPr>
          <a:xfrm>
            <a:off x="9196250" y="723899"/>
            <a:ext cx="2271849" cy="5410201"/>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A1DF7870-6CBD-47E2-854C-68141BAA101D}"/>
              </a:ext>
            </a:extLst>
          </p:cNvPr>
          <p:cNvSpPr>
            <a:spLocks noGrp="1"/>
          </p:cNvSpPr>
          <p:nvPr>
            <p:ph type="body" orient="vert" idx="1"/>
          </p:nvPr>
        </p:nvSpPr>
        <p:spPr>
          <a:xfrm>
            <a:off x="723900" y="723899"/>
            <a:ext cx="8302534" cy="54102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712FAF3-C106-49CB-A845-1FC7F731399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85584D-7D79-4248-9986-4CA35242F944}" type="datetimeFigureOut">
              <a:rPr kumimoji="0" lang="en-US" sz="1050" b="0" i="0" u="none" strike="noStrike" kern="1200" cap="none" spc="0" normalizeH="0" baseline="0" noProof="0" smtClean="0">
                <a:ln>
                  <a:noFill/>
                </a:ln>
                <a:solidFill>
                  <a:srgbClr val="241B2F"/>
                </a:solidFill>
                <a:effectLst/>
                <a:uLnTx/>
                <a:uFillTx/>
                <a:latin typeface="Bemb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9/18/2021</a:t>
            </a:fld>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
        <p:nvSpPr>
          <p:cNvPr id="5" name="Footer Placeholder 4">
            <a:extLst>
              <a:ext uri="{FF2B5EF4-FFF2-40B4-BE49-F238E27FC236}">
                <a16:creationId xmlns:a16="http://schemas.microsoft.com/office/drawing/2014/main" id="{E34D5CCC-00E8-48FA-91A6-921E7B6440EB}"/>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
        <p:nvSpPr>
          <p:cNvPr id="6" name="Slide Number Placeholder 5">
            <a:extLst>
              <a:ext uri="{FF2B5EF4-FFF2-40B4-BE49-F238E27FC236}">
                <a16:creationId xmlns:a16="http://schemas.microsoft.com/office/drawing/2014/main" id="{CB7E1751-E7AA-406D-A977-1ACEF1FBD13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590046-DA73-4BBF-84B5-C08E6F75191A}" type="slidenum">
              <a:rPr kumimoji="0" lang="en-US" sz="1050" b="0" i="0" u="none" strike="noStrike" kern="1200" cap="none" spc="0" normalizeH="0" baseline="0" noProof="0" smtClean="0">
                <a:ln>
                  <a:noFill/>
                </a:ln>
                <a:solidFill>
                  <a:srgbClr val="241B2F"/>
                </a:solidFill>
                <a:effectLst/>
                <a:uLnTx/>
                <a:uFillTx/>
                <a:latin typeface="Bemb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Tree>
    <p:extLst>
      <p:ext uri="{BB962C8B-B14F-4D97-AF65-F5344CB8AC3E}">
        <p14:creationId xmlns:p14="http://schemas.microsoft.com/office/powerpoint/2010/main" val="2540916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2021/9/18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2021/9/18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6.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3.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theme" Target="../theme/theme7.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2021/9/18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CE7638-D991-46E7-BF2C-67D1AC829628}"/>
              </a:ext>
            </a:extLst>
          </p:cNvPr>
          <p:cNvSpPr>
            <a:spLocks noGrp="1"/>
          </p:cNvSpPr>
          <p:nvPr>
            <p:ph type="title"/>
          </p:nvPr>
        </p:nvSpPr>
        <p:spPr>
          <a:xfrm>
            <a:off x="1028700" y="723900"/>
            <a:ext cx="10134600" cy="1288489"/>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CA7C6B9C-4923-4DAB-9748-D5CD289EB978}"/>
              </a:ext>
            </a:extLst>
          </p:cNvPr>
          <p:cNvSpPr>
            <a:spLocks noGrp="1"/>
          </p:cNvSpPr>
          <p:nvPr>
            <p:ph type="body" idx="1"/>
          </p:nvPr>
        </p:nvSpPr>
        <p:spPr>
          <a:xfrm>
            <a:off x="1028700" y="2161903"/>
            <a:ext cx="10134600" cy="396934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E7578CF6-4B33-40E4-B881-5F4C568378E1}"/>
              </a:ext>
            </a:extLst>
          </p:cNvPr>
          <p:cNvSpPr>
            <a:spLocks noGrp="1"/>
          </p:cNvSpPr>
          <p:nvPr>
            <p:ph type="sldNum" sz="quarter" idx="4"/>
          </p:nvPr>
        </p:nvSpPr>
        <p:spPr>
          <a:xfrm>
            <a:off x="11394765" y="6245032"/>
            <a:ext cx="524491" cy="365125"/>
          </a:xfrm>
          <a:prstGeom prst="rect">
            <a:avLst/>
          </a:prstGeom>
        </p:spPr>
        <p:txBody>
          <a:bodyPr vert="horz" lIns="91440" tIns="45720" rIns="91440" bIns="45720" rtlCol="0" anchor="ctr"/>
          <a:lstStyle>
            <a:lvl1pPr algn="r">
              <a:defRPr sz="1050">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9590046-DA73-4BBF-84B5-C08E6F75191A}" type="slidenum">
              <a:rPr kumimoji="0" lang="en-US" sz="1050" b="0" i="0" u="none" strike="noStrike" kern="1200" cap="none" spc="0" normalizeH="0" baseline="0" noProof="0" smtClean="0">
                <a:ln>
                  <a:noFill/>
                </a:ln>
                <a:solidFill>
                  <a:srgbClr val="241B2F"/>
                </a:solidFill>
                <a:effectLst/>
                <a:uLnTx/>
                <a:uFillTx/>
                <a:latin typeface="Bemb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
        <p:nvSpPr>
          <p:cNvPr id="4" name="Date Placeholder 3">
            <a:extLst>
              <a:ext uri="{FF2B5EF4-FFF2-40B4-BE49-F238E27FC236}">
                <a16:creationId xmlns:a16="http://schemas.microsoft.com/office/drawing/2014/main" id="{25AE857E-F564-4539-9984-10435B6140AC}"/>
              </a:ext>
            </a:extLst>
          </p:cNvPr>
          <p:cNvSpPr>
            <a:spLocks noGrp="1"/>
          </p:cNvSpPr>
          <p:nvPr>
            <p:ph type="dt" sz="half" idx="2"/>
          </p:nvPr>
        </p:nvSpPr>
        <p:spPr>
          <a:xfrm>
            <a:off x="354841" y="6245032"/>
            <a:ext cx="2659380" cy="365125"/>
          </a:xfrm>
          <a:prstGeom prst="rect">
            <a:avLst/>
          </a:prstGeom>
        </p:spPr>
        <p:txBody>
          <a:bodyPr vert="horz" lIns="91440" tIns="45720" rIns="91440" bIns="45720" rtlCol="0" anchor="ctr"/>
          <a:lstStyle>
            <a:lvl1pPr algn="l">
              <a:defRPr sz="1050">
                <a:solidFill>
                  <a:schemeClr val="tx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485584D-7D79-4248-9986-4CA35242F944}" type="datetimeFigureOut">
              <a:rPr kumimoji="0" lang="en-US" sz="1050" b="0" i="0" u="none" strike="noStrike" kern="1200" cap="none" spc="0" normalizeH="0" baseline="0" noProof="0" smtClean="0">
                <a:ln>
                  <a:noFill/>
                </a:ln>
                <a:solidFill>
                  <a:srgbClr val="241B2F"/>
                </a:solidFill>
                <a:effectLst/>
                <a:uLnTx/>
                <a:uFillTx/>
                <a:latin typeface="Bemb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9/18/2021</a:t>
            </a:fld>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
        <p:nvSpPr>
          <p:cNvPr id="5" name="Footer Placeholder 4">
            <a:extLst>
              <a:ext uri="{FF2B5EF4-FFF2-40B4-BE49-F238E27FC236}">
                <a16:creationId xmlns:a16="http://schemas.microsoft.com/office/drawing/2014/main" id="{7D1EABEF-B998-4B11-A878-8F492F8E3983}"/>
              </a:ext>
            </a:extLst>
          </p:cNvPr>
          <p:cNvSpPr>
            <a:spLocks noGrp="1"/>
          </p:cNvSpPr>
          <p:nvPr>
            <p:ph type="ftr" sz="quarter" idx="3"/>
          </p:nvPr>
        </p:nvSpPr>
        <p:spPr>
          <a:xfrm>
            <a:off x="7279964" y="6245033"/>
            <a:ext cx="4112222" cy="365125"/>
          </a:xfrm>
          <a:prstGeom prst="rect">
            <a:avLst/>
          </a:prstGeom>
        </p:spPr>
        <p:txBody>
          <a:bodyPr vert="horz" lIns="91440" tIns="45720" rIns="91440" bIns="45720" rtlCol="0" anchor="ctr"/>
          <a:lstStyle>
            <a:lvl1pPr algn="r">
              <a:defRPr sz="1050">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
        <p:nvSpPr>
          <p:cNvPr id="16" name="Freeform: Shape 15">
            <a:extLst>
              <a:ext uri="{FF2B5EF4-FFF2-40B4-BE49-F238E27FC236}">
                <a16:creationId xmlns:a16="http://schemas.microsoft.com/office/drawing/2014/main" id="{9EB54D17-3792-403D-9127-495845021D2B}"/>
              </a:ext>
            </a:extLst>
          </p:cNvPr>
          <p:cNvSpPr/>
          <p:nvPr/>
        </p:nvSpPr>
        <p:spPr>
          <a:xfrm>
            <a:off x="0" y="0"/>
            <a:ext cx="12192000" cy="6858000"/>
          </a:xfrm>
          <a:custGeom>
            <a:avLst/>
            <a:gdLst>
              <a:gd name="connsiteX0" fmla="*/ 160920 w 12192000"/>
              <a:gd name="connsiteY0" fmla="*/ 157606 h 6858000"/>
              <a:gd name="connsiteX1" fmla="*/ 160920 w 12192000"/>
              <a:gd name="connsiteY1" fmla="*/ 6700394 h 6858000"/>
              <a:gd name="connsiteX2" fmla="*/ 12031081 w 12192000"/>
              <a:gd name="connsiteY2" fmla="*/ 6700394 h 6858000"/>
              <a:gd name="connsiteX3" fmla="*/ 12031081 w 12192000"/>
              <a:gd name="connsiteY3" fmla="*/ 157606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160920" y="157606"/>
                </a:moveTo>
                <a:lnTo>
                  <a:pt x="160920" y="6700394"/>
                </a:lnTo>
                <a:lnTo>
                  <a:pt x="12031081" y="6700394"/>
                </a:lnTo>
                <a:lnTo>
                  <a:pt x="12031081" y="157606"/>
                </a:lnTo>
                <a:close/>
                <a:moveTo>
                  <a:pt x="0" y="0"/>
                </a:moveTo>
                <a:lnTo>
                  <a:pt x="12192000" y="0"/>
                </a:lnTo>
                <a:lnTo>
                  <a:pt x="12192000" y="6858000"/>
                </a:lnTo>
                <a:lnTo>
                  <a:pt x="0" y="685800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Bembo"/>
              <a:ea typeface="+mn-ea"/>
              <a:cs typeface="+mn-cs"/>
            </a:endParaRPr>
          </a:p>
        </p:txBody>
      </p:sp>
    </p:spTree>
    <p:extLst>
      <p:ext uri="{BB962C8B-B14F-4D97-AF65-F5344CB8AC3E}">
        <p14:creationId xmlns:p14="http://schemas.microsoft.com/office/powerpoint/2010/main" val="1512864620"/>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l" defTabSz="914400" rtl="0" eaLnBrk="1" latinLnBrk="0" hangingPunct="1">
        <a:lnSpc>
          <a:spcPct val="110000"/>
        </a:lnSpc>
        <a:spcBef>
          <a:spcPct val="0"/>
        </a:spcBef>
        <a:buNone/>
        <a:defRPr sz="3200" kern="1200" cap="none" baseline="0">
          <a:solidFill>
            <a:schemeClr val="tx2"/>
          </a:solidFill>
          <a:latin typeface="+mj-lt"/>
          <a:ea typeface="+mj-ea"/>
          <a:cs typeface="+mj-cs"/>
        </a:defRPr>
      </a:lvl1pPr>
    </p:titleStyle>
    <p:bodyStyle>
      <a:lvl1pPr marL="0" indent="0" algn="l" defTabSz="914400" rtl="0" eaLnBrk="1" latinLnBrk="0" hangingPunct="1">
        <a:lnSpc>
          <a:spcPct val="110000"/>
        </a:lnSpc>
        <a:spcBef>
          <a:spcPts val="1000"/>
        </a:spcBef>
        <a:buFontTx/>
        <a:buNone/>
        <a:defRPr sz="2000" kern="1200">
          <a:solidFill>
            <a:schemeClr val="tx2"/>
          </a:solidFill>
          <a:latin typeface="+mn-lt"/>
          <a:ea typeface="+mn-ea"/>
          <a:cs typeface="+mn-cs"/>
        </a:defRPr>
      </a:lvl1pPr>
      <a:lvl2pPr marL="274320" indent="-228600" algn="l" defTabSz="914400" rtl="0" eaLnBrk="1" latinLnBrk="0" hangingPunct="1">
        <a:lnSpc>
          <a:spcPct val="110000"/>
        </a:lnSpc>
        <a:spcBef>
          <a:spcPts val="500"/>
        </a:spcBef>
        <a:buSzPct val="85000"/>
        <a:buFont typeface="Arial" panose="020B0604020202020204" pitchFamily="34" charset="0"/>
        <a:buChar char="•"/>
        <a:defRPr sz="1800" kern="1200">
          <a:solidFill>
            <a:schemeClr val="tx2"/>
          </a:solidFill>
          <a:latin typeface="+mn-lt"/>
          <a:ea typeface="+mn-ea"/>
          <a:cs typeface="+mn-cs"/>
        </a:defRPr>
      </a:lvl2pPr>
      <a:lvl3pPr marL="274320" indent="0" algn="l" defTabSz="914400" rtl="0" eaLnBrk="1" latinLnBrk="0" hangingPunct="1">
        <a:lnSpc>
          <a:spcPct val="110000"/>
        </a:lnSpc>
        <a:spcBef>
          <a:spcPts val="500"/>
        </a:spcBef>
        <a:buFontTx/>
        <a:buNone/>
        <a:defRPr sz="1600" kern="1200">
          <a:solidFill>
            <a:schemeClr val="tx2"/>
          </a:solidFill>
          <a:latin typeface="+mn-lt"/>
          <a:ea typeface="+mn-ea"/>
          <a:cs typeface="+mn-cs"/>
        </a:defRPr>
      </a:lvl3pPr>
      <a:lvl4pPr marL="548640" indent="-228600" algn="l" defTabSz="914400" rtl="0" eaLnBrk="1" latinLnBrk="0" hangingPunct="1">
        <a:lnSpc>
          <a:spcPct val="110000"/>
        </a:lnSpc>
        <a:spcBef>
          <a:spcPts val="500"/>
        </a:spcBef>
        <a:buFont typeface="Arial" panose="020B0604020202020204" pitchFamily="34" charset="0"/>
        <a:buChar char="•"/>
        <a:defRPr sz="1400" kern="1200">
          <a:solidFill>
            <a:schemeClr val="tx2"/>
          </a:solidFill>
          <a:latin typeface="+mn-lt"/>
          <a:ea typeface="+mn-ea"/>
          <a:cs typeface="+mn-cs"/>
        </a:defRPr>
      </a:lvl4pPr>
      <a:lvl5pPr marL="548640" indent="0" algn="l" defTabSz="914400" rtl="0" eaLnBrk="1" latinLnBrk="0" hangingPunct="1">
        <a:lnSpc>
          <a:spcPct val="110000"/>
        </a:lnSpc>
        <a:spcBef>
          <a:spcPts val="500"/>
        </a:spcBef>
        <a:buFontTx/>
        <a:buNone/>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CE7638-D991-46E7-BF2C-67D1AC829628}"/>
              </a:ext>
            </a:extLst>
          </p:cNvPr>
          <p:cNvSpPr>
            <a:spLocks noGrp="1"/>
          </p:cNvSpPr>
          <p:nvPr>
            <p:ph type="title"/>
          </p:nvPr>
        </p:nvSpPr>
        <p:spPr>
          <a:xfrm>
            <a:off x="1028700" y="723900"/>
            <a:ext cx="10134600" cy="1288489"/>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CA7C6B9C-4923-4DAB-9748-D5CD289EB978}"/>
              </a:ext>
            </a:extLst>
          </p:cNvPr>
          <p:cNvSpPr>
            <a:spLocks noGrp="1"/>
          </p:cNvSpPr>
          <p:nvPr>
            <p:ph type="body" idx="1"/>
          </p:nvPr>
        </p:nvSpPr>
        <p:spPr>
          <a:xfrm>
            <a:off x="1028700" y="2161903"/>
            <a:ext cx="10134600" cy="396934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E7578CF6-4B33-40E4-B881-5F4C568378E1}"/>
              </a:ext>
            </a:extLst>
          </p:cNvPr>
          <p:cNvSpPr>
            <a:spLocks noGrp="1"/>
          </p:cNvSpPr>
          <p:nvPr>
            <p:ph type="sldNum" sz="quarter" idx="4"/>
          </p:nvPr>
        </p:nvSpPr>
        <p:spPr>
          <a:xfrm>
            <a:off x="11394765" y="6245032"/>
            <a:ext cx="524491" cy="365125"/>
          </a:xfrm>
          <a:prstGeom prst="rect">
            <a:avLst/>
          </a:prstGeom>
        </p:spPr>
        <p:txBody>
          <a:bodyPr vert="horz" lIns="91440" tIns="45720" rIns="91440" bIns="45720" rtlCol="0" anchor="ctr"/>
          <a:lstStyle>
            <a:lvl1pPr algn="r">
              <a:defRPr sz="1050">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9590046-DA73-4BBF-84B5-C08E6F75191A}" type="slidenum">
              <a:rPr kumimoji="0" lang="en-US" sz="1050" b="0" i="0" u="none" strike="noStrike" kern="1200" cap="none" spc="0" normalizeH="0" baseline="0" noProof="0" smtClean="0">
                <a:ln>
                  <a:noFill/>
                </a:ln>
                <a:solidFill>
                  <a:srgbClr val="241B2F"/>
                </a:solidFill>
                <a:effectLst/>
                <a:uLnTx/>
                <a:uFillTx/>
                <a:latin typeface="Bemb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
        <p:nvSpPr>
          <p:cNvPr id="4" name="Date Placeholder 3">
            <a:extLst>
              <a:ext uri="{FF2B5EF4-FFF2-40B4-BE49-F238E27FC236}">
                <a16:creationId xmlns:a16="http://schemas.microsoft.com/office/drawing/2014/main" id="{25AE857E-F564-4539-9984-10435B6140AC}"/>
              </a:ext>
            </a:extLst>
          </p:cNvPr>
          <p:cNvSpPr>
            <a:spLocks noGrp="1"/>
          </p:cNvSpPr>
          <p:nvPr>
            <p:ph type="dt" sz="half" idx="2"/>
          </p:nvPr>
        </p:nvSpPr>
        <p:spPr>
          <a:xfrm>
            <a:off x="354841" y="6245032"/>
            <a:ext cx="2659380" cy="365125"/>
          </a:xfrm>
          <a:prstGeom prst="rect">
            <a:avLst/>
          </a:prstGeom>
        </p:spPr>
        <p:txBody>
          <a:bodyPr vert="horz" lIns="91440" tIns="45720" rIns="91440" bIns="45720" rtlCol="0" anchor="ctr"/>
          <a:lstStyle>
            <a:lvl1pPr algn="l">
              <a:defRPr sz="1050">
                <a:solidFill>
                  <a:schemeClr val="tx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485584D-7D79-4248-9986-4CA35242F944}" type="datetimeFigureOut">
              <a:rPr kumimoji="0" lang="en-US" sz="1050" b="0" i="0" u="none" strike="noStrike" kern="1200" cap="none" spc="0" normalizeH="0" baseline="0" noProof="0" smtClean="0">
                <a:ln>
                  <a:noFill/>
                </a:ln>
                <a:solidFill>
                  <a:srgbClr val="241B2F"/>
                </a:solidFill>
                <a:effectLst/>
                <a:uLnTx/>
                <a:uFillTx/>
                <a:latin typeface="Bemb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9/18/2021</a:t>
            </a:fld>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
        <p:nvSpPr>
          <p:cNvPr id="5" name="Footer Placeholder 4">
            <a:extLst>
              <a:ext uri="{FF2B5EF4-FFF2-40B4-BE49-F238E27FC236}">
                <a16:creationId xmlns:a16="http://schemas.microsoft.com/office/drawing/2014/main" id="{7D1EABEF-B998-4B11-A878-8F492F8E3983}"/>
              </a:ext>
            </a:extLst>
          </p:cNvPr>
          <p:cNvSpPr>
            <a:spLocks noGrp="1"/>
          </p:cNvSpPr>
          <p:nvPr>
            <p:ph type="ftr" sz="quarter" idx="3"/>
          </p:nvPr>
        </p:nvSpPr>
        <p:spPr>
          <a:xfrm>
            <a:off x="7279964" y="6245033"/>
            <a:ext cx="4112222" cy="365125"/>
          </a:xfrm>
          <a:prstGeom prst="rect">
            <a:avLst/>
          </a:prstGeom>
        </p:spPr>
        <p:txBody>
          <a:bodyPr vert="horz" lIns="91440" tIns="45720" rIns="91440" bIns="45720" rtlCol="0" anchor="ctr"/>
          <a:lstStyle>
            <a:lvl1pPr algn="r">
              <a:defRPr sz="1050">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
        <p:nvSpPr>
          <p:cNvPr id="16" name="Freeform: Shape 15">
            <a:extLst>
              <a:ext uri="{FF2B5EF4-FFF2-40B4-BE49-F238E27FC236}">
                <a16:creationId xmlns:a16="http://schemas.microsoft.com/office/drawing/2014/main" id="{9EB54D17-3792-403D-9127-495845021D2B}"/>
              </a:ext>
            </a:extLst>
          </p:cNvPr>
          <p:cNvSpPr/>
          <p:nvPr/>
        </p:nvSpPr>
        <p:spPr>
          <a:xfrm>
            <a:off x="0" y="0"/>
            <a:ext cx="12192000" cy="6858000"/>
          </a:xfrm>
          <a:custGeom>
            <a:avLst/>
            <a:gdLst>
              <a:gd name="connsiteX0" fmla="*/ 160920 w 12192000"/>
              <a:gd name="connsiteY0" fmla="*/ 157606 h 6858000"/>
              <a:gd name="connsiteX1" fmla="*/ 160920 w 12192000"/>
              <a:gd name="connsiteY1" fmla="*/ 6700394 h 6858000"/>
              <a:gd name="connsiteX2" fmla="*/ 12031081 w 12192000"/>
              <a:gd name="connsiteY2" fmla="*/ 6700394 h 6858000"/>
              <a:gd name="connsiteX3" fmla="*/ 12031081 w 12192000"/>
              <a:gd name="connsiteY3" fmla="*/ 157606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160920" y="157606"/>
                </a:moveTo>
                <a:lnTo>
                  <a:pt x="160920" y="6700394"/>
                </a:lnTo>
                <a:lnTo>
                  <a:pt x="12031081" y="6700394"/>
                </a:lnTo>
                <a:lnTo>
                  <a:pt x="12031081" y="157606"/>
                </a:lnTo>
                <a:close/>
                <a:moveTo>
                  <a:pt x="0" y="0"/>
                </a:moveTo>
                <a:lnTo>
                  <a:pt x="12192000" y="0"/>
                </a:lnTo>
                <a:lnTo>
                  <a:pt x="12192000" y="6858000"/>
                </a:lnTo>
                <a:lnTo>
                  <a:pt x="0" y="685800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Bembo"/>
              <a:ea typeface="+mn-ea"/>
              <a:cs typeface="+mn-cs"/>
            </a:endParaRPr>
          </a:p>
        </p:txBody>
      </p:sp>
    </p:spTree>
    <p:extLst>
      <p:ext uri="{BB962C8B-B14F-4D97-AF65-F5344CB8AC3E}">
        <p14:creationId xmlns:p14="http://schemas.microsoft.com/office/powerpoint/2010/main" val="3881279554"/>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defTabSz="914400" rtl="0" eaLnBrk="1" latinLnBrk="0" hangingPunct="1">
        <a:lnSpc>
          <a:spcPct val="110000"/>
        </a:lnSpc>
        <a:spcBef>
          <a:spcPct val="0"/>
        </a:spcBef>
        <a:buNone/>
        <a:defRPr sz="3200" kern="1200" cap="none" baseline="0">
          <a:solidFill>
            <a:schemeClr val="tx2"/>
          </a:solidFill>
          <a:latin typeface="+mj-lt"/>
          <a:ea typeface="+mj-ea"/>
          <a:cs typeface="+mj-cs"/>
        </a:defRPr>
      </a:lvl1pPr>
    </p:titleStyle>
    <p:bodyStyle>
      <a:lvl1pPr marL="0" indent="0" algn="l" defTabSz="914400" rtl="0" eaLnBrk="1" latinLnBrk="0" hangingPunct="1">
        <a:lnSpc>
          <a:spcPct val="110000"/>
        </a:lnSpc>
        <a:spcBef>
          <a:spcPts val="1000"/>
        </a:spcBef>
        <a:buFontTx/>
        <a:buNone/>
        <a:defRPr sz="2000" kern="1200">
          <a:solidFill>
            <a:schemeClr val="tx2"/>
          </a:solidFill>
          <a:latin typeface="+mn-lt"/>
          <a:ea typeface="+mn-ea"/>
          <a:cs typeface="+mn-cs"/>
        </a:defRPr>
      </a:lvl1pPr>
      <a:lvl2pPr marL="274320" indent="-228600" algn="l" defTabSz="914400" rtl="0" eaLnBrk="1" latinLnBrk="0" hangingPunct="1">
        <a:lnSpc>
          <a:spcPct val="110000"/>
        </a:lnSpc>
        <a:spcBef>
          <a:spcPts val="500"/>
        </a:spcBef>
        <a:buSzPct val="85000"/>
        <a:buFont typeface="Arial" panose="020B0604020202020204" pitchFamily="34" charset="0"/>
        <a:buChar char="•"/>
        <a:defRPr sz="1800" kern="1200">
          <a:solidFill>
            <a:schemeClr val="tx2"/>
          </a:solidFill>
          <a:latin typeface="+mn-lt"/>
          <a:ea typeface="+mn-ea"/>
          <a:cs typeface="+mn-cs"/>
        </a:defRPr>
      </a:lvl2pPr>
      <a:lvl3pPr marL="274320" indent="0" algn="l" defTabSz="914400" rtl="0" eaLnBrk="1" latinLnBrk="0" hangingPunct="1">
        <a:lnSpc>
          <a:spcPct val="110000"/>
        </a:lnSpc>
        <a:spcBef>
          <a:spcPts val="500"/>
        </a:spcBef>
        <a:buFontTx/>
        <a:buNone/>
        <a:defRPr sz="1600" kern="1200">
          <a:solidFill>
            <a:schemeClr val="tx2"/>
          </a:solidFill>
          <a:latin typeface="+mn-lt"/>
          <a:ea typeface="+mn-ea"/>
          <a:cs typeface="+mn-cs"/>
        </a:defRPr>
      </a:lvl3pPr>
      <a:lvl4pPr marL="548640" indent="-228600" algn="l" defTabSz="914400" rtl="0" eaLnBrk="1" latinLnBrk="0" hangingPunct="1">
        <a:lnSpc>
          <a:spcPct val="110000"/>
        </a:lnSpc>
        <a:spcBef>
          <a:spcPts val="500"/>
        </a:spcBef>
        <a:buFont typeface="Arial" panose="020B0604020202020204" pitchFamily="34" charset="0"/>
        <a:buChar char="•"/>
        <a:defRPr sz="1400" kern="1200">
          <a:solidFill>
            <a:schemeClr val="tx2"/>
          </a:solidFill>
          <a:latin typeface="+mn-lt"/>
          <a:ea typeface="+mn-ea"/>
          <a:cs typeface="+mn-cs"/>
        </a:defRPr>
      </a:lvl4pPr>
      <a:lvl5pPr marL="548640" indent="0" algn="l" defTabSz="914400" rtl="0" eaLnBrk="1" latinLnBrk="0" hangingPunct="1">
        <a:lnSpc>
          <a:spcPct val="110000"/>
        </a:lnSpc>
        <a:spcBef>
          <a:spcPts val="500"/>
        </a:spcBef>
        <a:buFontTx/>
        <a:buNone/>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CE7638-D991-46E7-BF2C-67D1AC829628}"/>
              </a:ext>
            </a:extLst>
          </p:cNvPr>
          <p:cNvSpPr>
            <a:spLocks noGrp="1"/>
          </p:cNvSpPr>
          <p:nvPr>
            <p:ph type="title"/>
          </p:nvPr>
        </p:nvSpPr>
        <p:spPr>
          <a:xfrm>
            <a:off x="1028700" y="723900"/>
            <a:ext cx="10134600" cy="1288489"/>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CA7C6B9C-4923-4DAB-9748-D5CD289EB978}"/>
              </a:ext>
            </a:extLst>
          </p:cNvPr>
          <p:cNvSpPr>
            <a:spLocks noGrp="1"/>
          </p:cNvSpPr>
          <p:nvPr>
            <p:ph type="body" idx="1"/>
          </p:nvPr>
        </p:nvSpPr>
        <p:spPr>
          <a:xfrm>
            <a:off x="1028700" y="2161903"/>
            <a:ext cx="10134600" cy="396934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E7578CF6-4B33-40E4-B881-5F4C568378E1}"/>
              </a:ext>
            </a:extLst>
          </p:cNvPr>
          <p:cNvSpPr>
            <a:spLocks noGrp="1"/>
          </p:cNvSpPr>
          <p:nvPr>
            <p:ph type="sldNum" sz="quarter" idx="4"/>
          </p:nvPr>
        </p:nvSpPr>
        <p:spPr>
          <a:xfrm>
            <a:off x="11394765" y="6245032"/>
            <a:ext cx="524491" cy="365125"/>
          </a:xfrm>
          <a:prstGeom prst="rect">
            <a:avLst/>
          </a:prstGeom>
        </p:spPr>
        <p:txBody>
          <a:bodyPr vert="horz" lIns="91440" tIns="45720" rIns="91440" bIns="45720" rtlCol="0" anchor="ctr"/>
          <a:lstStyle>
            <a:lvl1pPr algn="r">
              <a:defRPr sz="1050">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9590046-DA73-4BBF-84B5-C08E6F75191A}" type="slidenum">
              <a:rPr kumimoji="0" lang="en-US" sz="1050" b="0" i="0" u="none" strike="noStrike" kern="1200" cap="none" spc="0" normalizeH="0" baseline="0" noProof="0" smtClean="0">
                <a:ln>
                  <a:noFill/>
                </a:ln>
                <a:solidFill>
                  <a:srgbClr val="241B2F"/>
                </a:solidFill>
                <a:effectLst/>
                <a:uLnTx/>
                <a:uFillTx/>
                <a:latin typeface="Bemb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
        <p:nvSpPr>
          <p:cNvPr id="4" name="Date Placeholder 3">
            <a:extLst>
              <a:ext uri="{FF2B5EF4-FFF2-40B4-BE49-F238E27FC236}">
                <a16:creationId xmlns:a16="http://schemas.microsoft.com/office/drawing/2014/main" id="{25AE857E-F564-4539-9984-10435B6140AC}"/>
              </a:ext>
            </a:extLst>
          </p:cNvPr>
          <p:cNvSpPr>
            <a:spLocks noGrp="1"/>
          </p:cNvSpPr>
          <p:nvPr>
            <p:ph type="dt" sz="half" idx="2"/>
          </p:nvPr>
        </p:nvSpPr>
        <p:spPr>
          <a:xfrm>
            <a:off x="354841" y="6245032"/>
            <a:ext cx="2659380" cy="365125"/>
          </a:xfrm>
          <a:prstGeom prst="rect">
            <a:avLst/>
          </a:prstGeom>
        </p:spPr>
        <p:txBody>
          <a:bodyPr vert="horz" lIns="91440" tIns="45720" rIns="91440" bIns="45720" rtlCol="0" anchor="ctr"/>
          <a:lstStyle>
            <a:lvl1pPr algn="l">
              <a:defRPr sz="1050">
                <a:solidFill>
                  <a:schemeClr val="tx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485584D-7D79-4248-9986-4CA35242F944}" type="datetimeFigureOut">
              <a:rPr kumimoji="0" lang="en-US" sz="1050" b="0" i="0" u="none" strike="noStrike" kern="1200" cap="none" spc="0" normalizeH="0" baseline="0" noProof="0" smtClean="0">
                <a:ln>
                  <a:noFill/>
                </a:ln>
                <a:solidFill>
                  <a:srgbClr val="241B2F"/>
                </a:solidFill>
                <a:effectLst/>
                <a:uLnTx/>
                <a:uFillTx/>
                <a:latin typeface="Bemb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9/18/2021</a:t>
            </a:fld>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
        <p:nvSpPr>
          <p:cNvPr id="5" name="Footer Placeholder 4">
            <a:extLst>
              <a:ext uri="{FF2B5EF4-FFF2-40B4-BE49-F238E27FC236}">
                <a16:creationId xmlns:a16="http://schemas.microsoft.com/office/drawing/2014/main" id="{7D1EABEF-B998-4B11-A878-8F492F8E3983}"/>
              </a:ext>
            </a:extLst>
          </p:cNvPr>
          <p:cNvSpPr>
            <a:spLocks noGrp="1"/>
          </p:cNvSpPr>
          <p:nvPr>
            <p:ph type="ftr" sz="quarter" idx="3"/>
          </p:nvPr>
        </p:nvSpPr>
        <p:spPr>
          <a:xfrm>
            <a:off x="7279964" y="6245033"/>
            <a:ext cx="4112222" cy="365125"/>
          </a:xfrm>
          <a:prstGeom prst="rect">
            <a:avLst/>
          </a:prstGeom>
        </p:spPr>
        <p:txBody>
          <a:bodyPr vert="horz" lIns="91440" tIns="45720" rIns="91440" bIns="45720" rtlCol="0" anchor="ctr"/>
          <a:lstStyle>
            <a:lvl1pPr algn="r">
              <a:defRPr sz="1050">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
        <p:nvSpPr>
          <p:cNvPr id="16" name="Freeform: Shape 15">
            <a:extLst>
              <a:ext uri="{FF2B5EF4-FFF2-40B4-BE49-F238E27FC236}">
                <a16:creationId xmlns:a16="http://schemas.microsoft.com/office/drawing/2014/main" id="{9EB54D17-3792-403D-9127-495845021D2B}"/>
              </a:ext>
            </a:extLst>
          </p:cNvPr>
          <p:cNvSpPr/>
          <p:nvPr/>
        </p:nvSpPr>
        <p:spPr>
          <a:xfrm>
            <a:off x="0" y="0"/>
            <a:ext cx="12192000" cy="6858000"/>
          </a:xfrm>
          <a:custGeom>
            <a:avLst/>
            <a:gdLst>
              <a:gd name="connsiteX0" fmla="*/ 160920 w 12192000"/>
              <a:gd name="connsiteY0" fmla="*/ 157606 h 6858000"/>
              <a:gd name="connsiteX1" fmla="*/ 160920 w 12192000"/>
              <a:gd name="connsiteY1" fmla="*/ 6700394 h 6858000"/>
              <a:gd name="connsiteX2" fmla="*/ 12031081 w 12192000"/>
              <a:gd name="connsiteY2" fmla="*/ 6700394 h 6858000"/>
              <a:gd name="connsiteX3" fmla="*/ 12031081 w 12192000"/>
              <a:gd name="connsiteY3" fmla="*/ 157606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160920" y="157606"/>
                </a:moveTo>
                <a:lnTo>
                  <a:pt x="160920" y="6700394"/>
                </a:lnTo>
                <a:lnTo>
                  <a:pt x="12031081" y="6700394"/>
                </a:lnTo>
                <a:lnTo>
                  <a:pt x="12031081" y="157606"/>
                </a:lnTo>
                <a:close/>
                <a:moveTo>
                  <a:pt x="0" y="0"/>
                </a:moveTo>
                <a:lnTo>
                  <a:pt x="12192000" y="0"/>
                </a:lnTo>
                <a:lnTo>
                  <a:pt x="12192000" y="6858000"/>
                </a:lnTo>
                <a:lnTo>
                  <a:pt x="0" y="685800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Bembo"/>
              <a:ea typeface="+mn-ea"/>
              <a:cs typeface="+mn-cs"/>
            </a:endParaRPr>
          </a:p>
        </p:txBody>
      </p:sp>
    </p:spTree>
    <p:extLst>
      <p:ext uri="{BB962C8B-B14F-4D97-AF65-F5344CB8AC3E}">
        <p14:creationId xmlns:p14="http://schemas.microsoft.com/office/powerpoint/2010/main" val="2680217377"/>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defTabSz="914400" rtl="0" eaLnBrk="1" latinLnBrk="0" hangingPunct="1">
        <a:lnSpc>
          <a:spcPct val="110000"/>
        </a:lnSpc>
        <a:spcBef>
          <a:spcPct val="0"/>
        </a:spcBef>
        <a:buNone/>
        <a:defRPr sz="3200" kern="1200" cap="none" baseline="0">
          <a:solidFill>
            <a:schemeClr val="tx2"/>
          </a:solidFill>
          <a:latin typeface="+mj-lt"/>
          <a:ea typeface="+mj-ea"/>
          <a:cs typeface="+mj-cs"/>
        </a:defRPr>
      </a:lvl1pPr>
    </p:titleStyle>
    <p:bodyStyle>
      <a:lvl1pPr marL="0" indent="0" algn="l" defTabSz="914400" rtl="0" eaLnBrk="1" latinLnBrk="0" hangingPunct="1">
        <a:lnSpc>
          <a:spcPct val="110000"/>
        </a:lnSpc>
        <a:spcBef>
          <a:spcPts val="1000"/>
        </a:spcBef>
        <a:buFontTx/>
        <a:buNone/>
        <a:defRPr sz="2000" kern="1200">
          <a:solidFill>
            <a:schemeClr val="tx2"/>
          </a:solidFill>
          <a:latin typeface="+mn-lt"/>
          <a:ea typeface="+mn-ea"/>
          <a:cs typeface="+mn-cs"/>
        </a:defRPr>
      </a:lvl1pPr>
      <a:lvl2pPr marL="274320" indent="-228600" algn="l" defTabSz="914400" rtl="0" eaLnBrk="1" latinLnBrk="0" hangingPunct="1">
        <a:lnSpc>
          <a:spcPct val="110000"/>
        </a:lnSpc>
        <a:spcBef>
          <a:spcPts val="500"/>
        </a:spcBef>
        <a:buSzPct val="85000"/>
        <a:buFont typeface="Arial" panose="020B0604020202020204" pitchFamily="34" charset="0"/>
        <a:buChar char="•"/>
        <a:defRPr sz="1800" kern="1200">
          <a:solidFill>
            <a:schemeClr val="tx2"/>
          </a:solidFill>
          <a:latin typeface="+mn-lt"/>
          <a:ea typeface="+mn-ea"/>
          <a:cs typeface="+mn-cs"/>
        </a:defRPr>
      </a:lvl2pPr>
      <a:lvl3pPr marL="274320" indent="0" algn="l" defTabSz="914400" rtl="0" eaLnBrk="1" latinLnBrk="0" hangingPunct="1">
        <a:lnSpc>
          <a:spcPct val="110000"/>
        </a:lnSpc>
        <a:spcBef>
          <a:spcPts val="500"/>
        </a:spcBef>
        <a:buFontTx/>
        <a:buNone/>
        <a:defRPr sz="1600" kern="1200">
          <a:solidFill>
            <a:schemeClr val="tx2"/>
          </a:solidFill>
          <a:latin typeface="+mn-lt"/>
          <a:ea typeface="+mn-ea"/>
          <a:cs typeface="+mn-cs"/>
        </a:defRPr>
      </a:lvl3pPr>
      <a:lvl4pPr marL="548640" indent="-228600" algn="l" defTabSz="914400" rtl="0" eaLnBrk="1" latinLnBrk="0" hangingPunct="1">
        <a:lnSpc>
          <a:spcPct val="110000"/>
        </a:lnSpc>
        <a:spcBef>
          <a:spcPts val="500"/>
        </a:spcBef>
        <a:buFont typeface="Arial" panose="020B0604020202020204" pitchFamily="34" charset="0"/>
        <a:buChar char="•"/>
        <a:defRPr sz="1400" kern="1200">
          <a:solidFill>
            <a:schemeClr val="tx2"/>
          </a:solidFill>
          <a:latin typeface="+mn-lt"/>
          <a:ea typeface="+mn-ea"/>
          <a:cs typeface="+mn-cs"/>
        </a:defRPr>
      </a:lvl4pPr>
      <a:lvl5pPr marL="548640" indent="0" algn="l" defTabSz="914400" rtl="0" eaLnBrk="1" latinLnBrk="0" hangingPunct="1">
        <a:lnSpc>
          <a:spcPct val="110000"/>
        </a:lnSpc>
        <a:spcBef>
          <a:spcPts val="500"/>
        </a:spcBef>
        <a:buFontTx/>
        <a:buNone/>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CE7638-D991-46E7-BF2C-67D1AC829628}"/>
              </a:ext>
            </a:extLst>
          </p:cNvPr>
          <p:cNvSpPr>
            <a:spLocks noGrp="1"/>
          </p:cNvSpPr>
          <p:nvPr>
            <p:ph type="title"/>
          </p:nvPr>
        </p:nvSpPr>
        <p:spPr>
          <a:xfrm>
            <a:off x="1028700" y="723900"/>
            <a:ext cx="10134600" cy="1288489"/>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CA7C6B9C-4923-4DAB-9748-D5CD289EB978}"/>
              </a:ext>
            </a:extLst>
          </p:cNvPr>
          <p:cNvSpPr>
            <a:spLocks noGrp="1"/>
          </p:cNvSpPr>
          <p:nvPr>
            <p:ph type="body" idx="1"/>
          </p:nvPr>
        </p:nvSpPr>
        <p:spPr>
          <a:xfrm>
            <a:off x="1028700" y="2161903"/>
            <a:ext cx="10134600" cy="396934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E7578CF6-4B33-40E4-B881-5F4C568378E1}"/>
              </a:ext>
            </a:extLst>
          </p:cNvPr>
          <p:cNvSpPr>
            <a:spLocks noGrp="1"/>
          </p:cNvSpPr>
          <p:nvPr>
            <p:ph type="sldNum" sz="quarter" idx="4"/>
          </p:nvPr>
        </p:nvSpPr>
        <p:spPr>
          <a:xfrm>
            <a:off x="11394765" y="6245032"/>
            <a:ext cx="524491" cy="365125"/>
          </a:xfrm>
          <a:prstGeom prst="rect">
            <a:avLst/>
          </a:prstGeom>
        </p:spPr>
        <p:txBody>
          <a:bodyPr vert="horz" lIns="91440" tIns="45720" rIns="91440" bIns="45720" rtlCol="0" anchor="ctr"/>
          <a:lstStyle>
            <a:lvl1pPr algn="r">
              <a:defRPr sz="1050">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9590046-DA73-4BBF-84B5-C08E6F75191A}" type="slidenum">
              <a:rPr kumimoji="0" lang="en-US" sz="1050" b="0" i="0" u="none" strike="noStrike" kern="1200" cap="none" spc="0" normalizeH="0" baseline="0" noProof="0" smtClean="0">
                <a:ln>
                  <a:noFill/>
                </a:ln>
                <a:solidFill>
                  <a:srgbClr val="241B2F"/>
                </a:solidFill>
                <a:effectLst/>
                <a:uLnTx/>
                <a:uFillTx/>
                <a:latin typeface="Bemb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
        <p:nvSpPr>
          <p:cNvPr id="4" name="Date Placeholder 3">
            <a:extLst>
              <a:ext uri="{FF2B5EF4-FFF2-40B4-BE49-F238E27FC236}">
                <a16:creationId xmlns:a16="http://schemas.microsoft.com/office/drawing/2014/main" id="{25AE857E-F564-4539-9984-10435B6140AC}"/>
              </a:ext>
            </a:extLst>
          </p:cNvPr>
          <p:cNvSpPr>
            <a:spLocks noGrp="1"/>
          </p:cNvSpPr>
          <p:nvPr>
            <p:ph type="dt" sz="half" idx="2"/>
          </p:nvPr>
        </p:nvSpPr>
        <p:spPr>
          <a:xfrm>
            <a:off x="354841" y="6245032"/>
            <a:ext cx="2659380" cy="365125"/>
          </a:xfrm>
          <a:prstGeom prst="rect">
            <a:avLst/>
          </a:prstGeom>
        </p:spPr>
        <p:txBody>
          <a:bodyPr vert="horz" lIns="91440" tIns="45720" rIns="91440" bIns="45720" rtlCol="0" anchor="ctr"/>
          <a:lstStyle>
            <a:lvl1pPr algn="l">
              <a:defRPr sz="1050">
                <a:solidFill>
                  <a:schemeClr val="tx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485584D-7D79-4248-9986-4CA35242F944}" type="datetimeFigureOut">
              <a:rPr kumimoji="0" lang="en-US" sz="1050" b="0" i="0" u="none" strike="noStrike" kern="1200" cap="none" spc="0" normalizeH="0" baseline="0" noProof="0" smtClean="0">
                <a:ln>
                  <a:noFill/>
                </a:ln>
                <a:solidFill>
                  <a:srgbClr val="241B2F"/>
                </a:solidFill>
                <a:effectLst/>
                <a:uLnTx/>
                <a:uFillTx/>
                <a:latin typeface="Bemb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9/18/2021</a:t>
            </a:fld>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
        <p:nvSpPr>
          <p:cNvPr id="5" name="Footer Placeholder 4">
            <a:extLst>
              <a:ext uri="{FF2B5EF4-FFF2-40B4-BE49-F238E27FC236}">
                <a16:creationId xmlns:a16="http://schemas.microsoft.com/office/drawing/2014/main" id="{7D1EABEF-B998-4B11-A878-8F492F8E3983}"/>
              </a:ext>
            </a:extLst>
          </p:cNvPr>
          <p:cNvSpPr>
            <a:spLocks noGrp="1"/>
          </p:cNvSpPr>
          <p:nvPr>
            <p:ph type="ftr" sz="quarter" idx="3"/>
          </p:nvPr>
        </p:nvSpPr>
        <p:spPr>
          <a:xfrm>
            <a:off x="7279964" y="6245033"/>
            <a:ext cx="4112222" cy="365125"/>
          </a:xfrm>
          <a:prstGeom prst="rect">
            <a:avLst/>
          </a:prstGeom>
        </p:spPr>
        <p:txBody>
          <a:bodyPr vert="horz" lIns="91440" tIns="45720" rIns="91440" bIns="45720" rtlCol="0" anchor="ctr"/>
          <a:lstStyle>
            <a:lvl1pPr algn="r">
              <a:defRPr sz="1050">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
        <p:nvSpPr>
          <p:cNvPr id="16" name="Freeform: Shape 15">
            <a:extLst>
              <a:ext uri="{FF2B5EF4-FFF2-40B4-BE49-F238E27FC236}">
                <a16:creationId xmlns:a16="http://schemas.microsoft.com/office/drawing/2014/main" id="{9EB54D17-3792-403D-9127-495845021D2B}"/>
              </a:ext>
            </a:extLst>
          </p:cNvPr>
          <p:cNvSpPr/>
          <p:nvPr/>
        </p:nvSpPr>
        <p:spPr>
          <a:xfrm>
            <a:off x="0" y="0"/>
            <a:ext cx="12192000" cy="6858000"/>
          </a:xfrm>
          <a:custGeom>
            <a:avLst/>
            <a:gdLst>
              <a:gd name="connsiteX0" fmla="*/ 160920 w 12192000"/>
              <a:gd name="connsiteY0" fmla="*/ 157606 h 6858000"/>
              <a:gd name="connsiteX1" fmla="*/ 160920 w 12192000"/>
              <a:gd name="connsiteY1" fmla="*/ 6700394 h 6858000"/>
              <a:gd name="connsiteX2" fmla="*/ 12031081 w 12192000"/>
              <a:gd name="connsiteY2" fmla="*/ 6700394 h 6858000"/>
              <a:gd name="connsiteX3" fmla="*/ 12031081 w 12192000"/>
              <a:gd name="connsiteY3" fmla="*/ 157606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160920" y="157606"/>
                </a:moveTo>
                <a:lnTo>
                  <a:pt x="160920" y="6700394"/>
                </a:lnTo>
                <a:lnTo>
                  <a:pt x="12031081" y="6700394"/>
                </a:lnTo>
                <a:lnTo>
                  <a:pt x="12031081" y="157606"/>
                </a:lnTo>
                <a:close/>
                <a:moveTo>
                  <a:pt x="0" y="0"/>
                </a:moveTo>
                <a:lnTo>
                  <a:pt x="12192000" y="0"/>
                </a:lnTo>
                <a:lnTo>
                  <a:pt x="12192000" y="6858000"/>
                </a:lnTo>
                <a:lnTo>
                  <a:pt x="0" y="685800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Bembo"/>
              <a:ea typeface="+mn-ea"/>
              <a:cs typeface="+mn-cs"/>
            </a:endParaRPr>
          </a:p>
        </p:txBody>
      </p:sp>
    </p:spTree>
    <p:extLst>
      <p:ext uri="{BB962C8B-B14F-4D97-AF65-F5344CB8AC3E}">
        <p14:creationId xmlns:p14="http://schemas.microsoft.com/office/powerpoint/2010/main" val="3247164761"/>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l" defTabSz="914400" rtl="0" eaLnBrk="1" latinLnBrk="0" hangingPunct="1">
        <a:lnSpc>
          <a:spcPct val="110000"/>
        </a:lnSpc>
        <a:spcBef>
          <a:spcPct val="0"/>
        </a:spcBef>
        <a:buNone/>
        <a:defRPr sz="3200" kern="1200" cap="none" baseline="0">
          <a:solidFill>
            <a:schemeClr val="tx2"/>
          </a:solidFill>
          <a:latin typeface="+mj-lt"/>
          <a:ea typeface="+mj-ea"/>
          <a:cs typeface="+mj-cs"/>
        </a:defRPr>
      </a:lvl1pPr>
    </p:titleStyle>
    <p:bodyStyle>
      <a:lvl1pPr marL="0" indent="0" algn="l" defTabSz="914400" rtl="0" eaLnBrk="1" latinLnBrk="0" hangingPunct="1">
        <a:lnSpc>
          <a:spcPct val="110000"/>
        </a:lnSpc>
        <a:spcBef>
          <a:spcPts val="1000"/>
        </a:spcBef>
        <a:buFontTx/>
        <a:buNone/>
        <a:defRPr sz="2000" kern="1200">
          <a:solidFill>
            <a:schemeClr val="tx2"/>
          </a:solidFill>
          <a:latin typeface="+mn-lt"/>
          <a:ea typeface="+mn-ea"/>
          <a:cs typeface="+mn-cs"/>
        </a:defRPr>
      </a:lvl1pPr>
      <a:lvl2pPr marL="274320" indent="-228600" algn="l" defTabSz="914400" rtl="0" eaLnBrk="1" latinLnBrk="0" hangingPunct="1">
        <a:lnSpc>
          <a:spcPct val="110000"/>
        </a:lnSpc>
        <a:spcBef>
          <a:spcPts val="500"/>
        </a:spcBef>
        <a:buSzPct val="85000"/>
        <a:buFont typeface="Arial" panose="020B0604020202020204" pitchFamily="34" charset="0"/>
        <a:buChar char="•"/>
        <a:defRPr sz="1800" kern="1200">
          <a:solidFill>
            <a:schemeClr val="tx2"/>
          </a:solidFill>
          <a:latin typeface="+mn-lt"/>
          <a:ea typeface="+mn-ea"/>
          <a:cs typeface="+mn-cs"/>
        </a:defRPr>
      </a:lvl2pPr>
      <a:lvl3pPr marL="274320" indent="0" algn="l" defTabSz="914400" rtl="0" eaLnBrk="1" latinLnBrk="0" hangingPunct="1">
        <a:lnSpc>
          <a:spcPct val="110000"/>
        </a:lnSpc>
        <a:spcBef>
          <a:spcPts val="500"/>
        </a:spcBef>
        <a:buFontTx/>
        <a:buNone/>
        <a:defRPr sz="1600" kern="1200">
          <a:solidFill>
            <a:schemeClr val="tx2"/>
          </a:solidFill>
          <a:latin typeface="+mn-lt"/>
          <a:ea typeface="+mn-ea"/>
          <a:cs typeface="+mn-cs"/>
        </a:defRPr>
      </a:lvl3pPr>
      <a:lvl4pPr marL="548640" indent="-228600" algn="l" defTabSz="914400" rtl="0" eaLnBrk="1" latinLnBrk="0" hangingPunct="1">
        <a:lnSpc>
          <a:spcPct val="110000"/>
        </a:lnSpc>
        <a:spcBef>
          <a:spcPts val="500"/>
        </a:spcBef>
        <a:buFont typeface="Arial" panose="020B0604020202020204" pitchFamily="34" charset="0"/>
        <a:buChar char="•"/>
        <a:defRPr sz="1400" kern="1200">
          <a:solidFill>
            <a:schemeClr val="tx2"/>
          </a:solidFill>
          <a:latin typeface="+mn-lt"/>
          <a:ea typeface="+mn-ea"/>
          <a:cs typeface="+mn-cs"/>
        </a:defRPr>
      </a:lvl4pPr>
      <a:lvl5pPr marL="548640" indent="0" algn="l" defTabSz="914400" rtl="0" eaLnBrk="1" latinLnBrk="0" hangingPunct="1">
        <a:lnSpc>
          <a:spcPct val="110000"/>
        </a:lnSpc>
        <a:spcBef>
          <a:spcPts val="500"/>
        </a:spcBef>
        <a:buFontTx/>
        <a:buNone/>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3"/>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E707B35-3643-4E04-837E-3FB7CFCCF1ED}" type="slidenum">
              <a:rPr kumimoji="0" lang="en-US" alt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322261580"/>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CE7638-D991-46E7-BF2C-67D1AC829628}"/>
              </a:ext>
            </a:extLst>
          </p:cNvPr>
          <p:cNvSpPr>
            <a:spLocks noGrp="1"/>
          </p:cNvSpPr>
          <p:nvPr>
            <p:ph type="title"/>
          </p:nvPr>
        </p:nvSpPr>
        <p:spPr>
          <a:xfrm>
            <a:off x="1028700" y="723900"/>
            <a:ext cx="10134600" cy="1288489"/>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CA7C6B9C-4923-4DAB-9748-D5CD289EB978}"/>
              </a:ext>
            </a:extLst>
          </p:cNvPr>
          <p:cNvSpPr>
            <a:spLocks noGrp="1"/>
          </p:cNvSpPr>
          <p:nvPr>
            <p:ph type="body" idx="1"/>
          </p:nvPr>
        </p:nvSpPr>
        <p:spPr>
          <a:xfrm>
            <a:off x="1028700" y="2161903"/>
            <a:ext cx="10134600" cy="396934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E7578CF6-4B33-40E4-B881-5F4C568378E1}"/>
              </a:ext>
            </a:extLst>
          </p:cNvPr>
          <p:cNvSpPr>
            <a:spLocks noGrp="1"/>
          </p:cNvSpPr>
          <p:nvPr>
            <p:ph type="sldNum" sz="quarter" idx="4"/>
          </p:nvPr>
        </p:nvSpPr>
        <p:spPr>
          <a:xfrm>
            <a:off x="11394765" y="6245032"/>
            <a:ext cx="524491" cy="365125"/>
          </a:xfrm>
          <a:prstGeom prst="rect">
            <a:avLst/>
          </a:prstGeom>
        </p:spPr>
        <p:txBody>
          <a:bodyPr vert="horz" lIns="91440" tIns="45720" rIns="91440" bIns="45720" rtlCol="0" anchor="ctr"/>
          <a:lstStyle>
            <a:lvl1pPr algn="r">
              <a:defRPr sz="1050">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9590046-DA73-4BBF-84B5-C08E6F75191A}" type="slidenum">
              <a:rPr kumimoji="0" lang="en-US" sz="1050" b="0" i="0" u="none" strike="noStrike" kern="1200" cap="none" spc="0" normalizeH="0" baseline="0" noProof="0" smtClean="0">
                <a:ln>
                  <a:noFill/>
                </a:ln>
                <a:solidFill>
                  <a:srgbClr val="241B2F"/>
                </a:solidFill>
                <a:effectLst/>
                <a:uLnTx/>
                <a:uFillTx/>
                <a:latin typeface="Bemb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
        <p:nvSpPr>
          <p:cNvPr id="4" name="Date Placeholder 3">
            <a:extLst>
              <a:ext uri="{FF2B5EF4-FFF2-40B4-BE49-F238E27FC236}">
                <a16:creationId xmlns:a16="http://schemas.microsoft.com/office/drawing/2014/main" id="{25AE857E-F564-4539-9984-10435B6140AC}"/>
              </a:ext>
            </a:extLst>
          </p:cNvPr>
          <p:cNvSpPr>
            <a:spLocks noGrp="1"/>
          </p:cNvSpPr>
          <p:nvPr>
            <p:ph type="dt" sz="half" idx="2"/>
          </p:nvPr>
        </p:nvSpPr>
        <p:spPr>
          <a:xfrm>
            <a:off x="354841" y="6245032"/>
            <a:ext cx="2659380" cy="365125"/>
          </a:xfrm>
          <a:prstGeom prst="rect">
            <a:avLst/>
          </a:prstGeom>
        </p:spPr>
        <p:txBody>
          <a:bodyPr vert="horz" lIns="91440" tIns="45720" rIns="91440" bIns="45720" rtlCol="0" anchor="ctr"/>
          <a:lstStyle>
            <a:lvl1pPr algn="l">
              <a:defRPr sz="1050">
                <a:solidFill>
                  <a:schemeClr val="tx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485584D-7D79-4248-9986-4CA35242F944}" type="datetimeFigureOut">
              <a:rPr kumimoji="0" lang="en-US" sz="1050" b="0" i="0" u="none" strike="noStrike" kern="1200" cap="none" spc="0" normalizeH="0" baseline="0" noProof="0" smtClean="0">
                <a:ln>
                  <a:noFill/>
                </a:ln>
                <a:solidFill>
                  <a:srgbClr val="241B2F"/>
                </a:solidFill>
                <a:effectLst/>
                <a:uLnTx/>
                <a:uFillTx/>
                <a:latin typeface="Bemb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9/18/2021</a:t>
            </a:fld>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
        <p:nvSpPr>
          <p:cNvPr id="5" name="Footer Placeholder 4">
            <a:extLst>
              <a:ext uri="{FF2B5EF4-FFF2-40B4-BE49-F238E27FC236}">
                <a16:creationId xmlns:a16="http://schemas.microsoft.com/office/drawing/2014/main" id="{7D1EABEF-B998-4B11-A878-8F492F8E3983}"/>
              </a:ext>
            </a:extLst>
          </p:cNvPr>
          <p:cNvSpPr>
            <a:spLocks noGrp="1"/>
          </p:cNvSpPr>
          <p:nvPr>
            <p:ph type="ftr" sz="quarter" idx="3"/>
          </p:nvPr>
        </p:nvSpPr>
        <p:spPr>
          <a:xfrm>
            <a:off x="7279964" y="6245033"/>
            <a:ext cx="4112222" cy="365125"/>
          </a:xfrm>
          <a:prstGeom prst="rect">
            <a:avLst/>
          </a:prstGeom>
        </p:spPr>
        <p:txBody>
          <a:bodyPr vert="horz" lIns="91440" tIns="45720" rIns="91440" bIns="45720" rtlCol="0" anchor="ctr"/>
          <a:lstStyle>
            <a:lvl1pPr algn="r">
              <a:defRPr sz="1050">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241B2F"/>
              </a:solidFill>
              <a:effectLst/>
              <a:uLnTx/>
              <a:uFillTx/>
              <a:latin typeface="Bembo"/>
              <a:ea typeface="+mn-ea"/>
              <a:cs typeface="+mn-cs"/>
            </a:endParaRPr>
          </a:p>
        </p:txBody>
      </p:sp>
      <p:sp>
        <p:nvSpPr>
          <p:cNvPr id="16" name="Freeform: Shape 15">
            <a:extLst>
              <a:ext uri="{FF2B5EF4-FFF2-40B4-BE49-F238E27FC236}">
                <a16:creationId xmlns:a16="http://schemas.microsoft.com/office/drawing/2014/main" id="{9EB54D17-3792-403D-9127-495845021D2B}"/>
              </a:ext>
            </a:extLst>
          </p:cNvPr>
          <p:cNvSpPr/>
          <p:nvPr/>
        </p:nvSpPr>
        <p:spPr>
          <a:xfrm>
            <a:off x="0" y="0"/>
            <a:ext cx="12192000" cy="6858000"/>
          </a:xfrm>
          <a:custGeom>
            <a:avLst/>
            <a:gdLst>
              <a:gd name="connsiteX0" fmla="*/ 160920 w 12192000"/>
              <a:gd name="connsiteY0" fmla="*/ 157606 h 6858000"/>
              <a:gd name="connsiteX1" fmla="*/ 160920 w 12192000"/>
              <a:gd name="connsiteY1" fmla="*/ 6700394 h 6858000"/>
              <a:gd name="connsiteX2" fmla="*/ 12031081 w 12192000"/>
              <a:gd name="connsiteY2" fmla="*/ 6700394 h 6858000"/>
              <a:gd name="connsiteX3" fmla="*/ 12031081 w 12192000"/>
              <a:gd name="connsiteY3" fmla="*/ 157606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160920" y="157606"/>
                </a:moveTo>
                <a:lnTo>
                  <a:pt x="160920" y="6700394"/>
                </a:lnTo>
                <a:lnTo>
                  <a:pt x="12031081" y="6700394"/>
                </a:lnTo>
                <a:lnTo>
                  <a:pt x="12031081" y="157606"/>
                </a:lnTo>
                <a:close/>
                <a:moveTo>
                  <a:pt x="0" y="0"/>
                </a:moveTo>
                <a:lnTo>
                  <a:pt x="12192000" y="0"/>
                </a:lnTo>
                <a:lnTo>
                  <a:pt x="12192000" y="6858000"/>
                </a:lnTo>
                <a:lnTo>
                  <a:pt x="0" y="685800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Bembo"/>
              <a:ea typeface="+mn-ea"/>
              <a:cs typeface="+mn-cs"/>
            </a:endParaRPr>
          </a:p>
        </p:txBody>
      </p:sp>
    </p:spTree>
    <p:extLst>
      <p:ext uri="{BB962C8B-B14F-4D97-AF65-F5344CB8AC3E}">
        <p14:creationId xmlns:p14="http://schemas.microsoft.com/office/powerpoint/2010/main" val="457069427"/>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l" defTabSz="914400" rtl="0" eaLnBrk="1" latinLnBrk="0" hangingPunct="1">
        <a:lnSpc>
          <a:spcPct val="110000"/>
        </a:lnSpc>
        <a:spcBef>
          <a:spcPct val="0"/>
        </a:spcBef>
        <a:buNone/>
        <a:defRPr sz="3200" kern="1200" cap="none" baseline="0">
          <a:solidFill>
            <a:schemeClr val="tx2"/>
          </a:solidFill>
          <a:latin typeface="+mj-lt"/>
          <a:ea typeface="+mj-ea"/>
          <a:cs typeface="+mj-cs"/>
        </a:defRPr>
      </a:lvl1pPr>
    </p:titleStyle>
    <p:bodyStyle>
      <a:lvl1pPr marL="0" indent="0" algn="l" defTabSz="914400" rtl="0" eaLnBrk="1" latinLnBrk="0" hangingPunct="1">
        <a:lnSpc>
          <a:spcPct val="110000"/>
        </a:lnSpc>
        <a:spcBef>
          <a:spcPts val="1000"/>
        </a:spcBef>
        <a:buFontTx/>
        <a:buNone/>
        <a:defRPr sz="2000" kern="1200">
          <a:solidFill>
            <a:schemeClr val="tx2"/>
          </a:solidFill>
          <a:latin typeface="+mn-lt"/>
          <a:ea typeface="+mn-ea"/>
          <a:cs typeface="+mn-cs"/>
        </a:defRPr>
      </a:lvl1pPr>
      <a:lvl2pPr marL="274320" indent="-228600" algn="l" defTabSz="914400" rtl="0" eaLnBrk="1" latinLnBrk="0" hangingPunct="1">
        <a:lnSpc>
          <a:spcPct val="110000"/>
        </a:lnSpc>
        <a:spcBef>
          <a:spcPts val="500"/>
        </a:spcBef>
        <a:buSzPct val="85000"/>
        <a:buFont typeface="Arial" panose="020B0604020202020204" pitchFamily="34" charset="0"/>
        <a:buChar char="•"/>
        <a:defRPr sz="1800" kern="1200">
          <a:solidFill>
            <a:schemeClr val="tx2"/>
          </a:solidFill>
          <a:latin typeface="+mn-lt"/>
          <a:ea typeface="+mn-ea"/>
          <a:cs typeface="+mn-cs"/>
        </a:defRPr>
      </a:lvl2pPr>
      <a:lvl3pPr marL="274320" indent="0" algn="l" defTabSz="914400" rtl="0" eaLnBrk="1" latinLnBrk="0" hangingPunct="1">
        <a:lnSpc>
          <a:spcPct val="110000"/>
        </a:lnSpc>
        <a:spcBef>
          <a:spcPts val="500"/>
        </a:spcBef>
        <a:buFontTx/>
        <a:buNone/>
        <a:defRPr sz="1600" kern="1200">
          <a:solidFill>
            <a:schemeClr val="tx2"/>
          </a:solidFill>
          <a:latin typeface="+mn-lt"/>
          <a:ea typeface="+mn-ea"/>
          <a:cs typeface="+mn-cs"/>
        </a:defRPr>
      </a:lvl3pPr>
      <a:lvl4pPr marL="548640" indent="-228600" algn="l" defTabSz="914400" rtl="0" eaLnBrk="1" latinLnBrk="0" hangingPunct="1">
        <a:lnSpc>
          <a:spcPct val="110000"/>
        </a:lnSpc>
        <a:spcBef>
          <a:spcPts val="500"/>
        </a:spcBef>
        <a:buFont typeface="Arial" panose="020B0604020202020204" pitchFamily="34" charset="0"/>
        <a:buChar char="•"/>
        <a:defRPr sz="1400" kern="1200">
          <a:solidFill>
            <a:schemeClr val="tx2"/>
          </a:solidFill>
          <a:latin typeface="+mn-lt"/>
          <a:ea typeface="+mn-ea"/>
          <a:cs typeface="+mn-cs"/>
        </a:defRPr>
      </a:lvl4pPr>
      <a:lvl5pPr marL="548640" indent="0" algn="l" defTabSz="914400" rtl="0" eaLnBrk="1" latinLnBrk="0" hangingPunct="1">
        <a:lnSpc>
          <a:spcPct val="110000"/>
        </a:lnSpc>
        <a:spcBef>
          <a:spcPts val="500"/>
        </a:spcBef>
        <a:buFontTx/>
        <a:buNone/>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6.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3509" y="91440"/>
            <a:ext cx="1187849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811119" y="409694"/>
            <a:ext cx="8649163" cy="1323439"/>
          </a:xfrm>
          <a:prstGeom prst="rect">
            <a:avLst/>
          </a:prstGeom>
        </p:spPr>
        <p:txBody>
          <a:bodyPr wrap="none">
            <a:spAutoFit/>
          </a:bodyPr>
          <a:lstStyle/>
          <a:p>
            <a:pPr algn="ctr">
              <a:defRPr/>
            </a:pPr>
            <a:r>
              <a:rPr lang="en-US" sz="4000" b="1" spc="200" dirty="0" err="1" smtClean="0">
                <a:solidFill>
                  <a:srgbClr val="FF0000"/>
                </a:solidFill>
                <a:latin typeface="Times New Roman" panose="02020603050405020304" pitchFamily="18" charset="0"/>
                <a:ea typeface="方正少儿简体" panose="03000509000000000000" charset="-122"/>
                <a:cs typeface="Times New Roman" panose="02020603050405020304" pitchFamily="18" charset="0"/>
              </a:rPr>
              <a:t>Tiết</a:t>
            </a:r>
            <a:r>
              <a:rPr lang="en-US" sz="4000" b="1" spc="200" dirty="0" smtClean="0">
                <a:solidFill>
                  <a:srgbClr val="FF0000"/>
                </a:solidFill>
                <a:latin typeface="Times New Roman" panose="02020603050405020304" pitchFamily="18" charset="0"/>
                <a:ea typeface="方正少儿简体" panose="03000509000000000000" charset="-122"/>
                <a:cs typeface="Times New Roman" panose="02020603050405020304" pitchFamily="18" charset="0"/>
              </a:rPr>
              <a:t> 8. ĐỌC </a:t>
            </a:r>
            <a:r>
              <a:rPr lang="en-US" sz="4000" b="1" spc="200" dirty="0">
                <a:solidFill>
                  <a:srgbClr val="FF0000"/>
                </a:solidFill>
                <a:latin typeface="Times New Roman" panose="02020603050405020304" pitchFamily="18" charset="0"/>
                <a:ea typeface="方正少儿简体" panose="03000509000000000000" charset="-122"/>
                <a:cs typeface="Times New Roman" panose="02020603050405020304" pitchFamily="18" charset="0"/>
              </a:rPr>
              <a:t>KẾT NỐI CHỦ </a:t>
            </a:r>
            <a:r>
              <a:rPr lang="en-US" sz="4000" b="1" spc="200" dirty="0" smtClean="0">
                <a:solidFill>
                  <a:srgbClr val="FF0000"/>
                </a:solidFill>
                <a:latin typeface="Times New Roman" panose="02020603050405020304" pitchFamily="18" charset="0"/>
                <a:ea typeface="方正少儿简体" panose="03000509000000000000" charset="-122"/>
                <a:cs typeface="Times New Roman" panose="02020603050405020304" pitchFamily="18" charset="0"/>
              </a:rPr>
              <a:t>ĐIỂM</a:t>
            </a:r>
          </a:p>
          <a:p>
            <a:pPr algn="ctr">
              <a:defRPr/>
            </a:pPr>
            <a:r>
              <a:rPr lang="en-US" sz="4000" b="1" spc="200" dirty="0" smtClean="0">
                <a:solidFill>
                  <a:srgbClr val="FF0000"/>
                </a:solidFill>
                <a:latin typeface="Times New Roman" panose="02020603050405020304" pitchFamily="18" charset="0"/>
                <a:ea typeface="方正少儿简体" panose="03000509000000000000" charset="-122"/>
                <a:cs typeface="Times New Roman" panose="02020603050405020304" pitchFamily="18" charset="0"/>
              </a:rPr>
              <a:t>VÀ </a:t>
            </a:r>
            <a:r>
              <a:rPr lang="en-US" sz="4000" b="1" spc="200" dirty="0">
                <a:solidFill>
                  <a:srgbClr val="FF0000"/>
                </a:solidFill>
                <a:latin typeface="Times New Roman" panose="02020603050405020304" pitchFamily="18" charset="0"/>
                <a:ea typeface="方正少儿简体" panose="03000509000000000000" charset="-122"/>
                <a:cs typeface="Times New Roman" panose="02020603050405020304" pitchFamily="18" charset="0"/>
              </a:rPr>
              <a:t>ĐỌC MỞ RỘNG</a:t>
            </a:r>
          </a:p>
        </p:txBody>
      </p:sp>
      <p:sp>
        <p:nvSpPr>
          <p:cNvPr id="7" name="Rectangle 6"/>
          <p:cNvSpPr/>
          <p:nvPr/>
        </p:nvSpPr>
        <p:spPr>
          <a:xfrm>
            <a:off x="1504177" y="1854926"/>
            <a:ext cx="9263049" cy="584775"/>
          </a:xfrm>
          <a:prstGeom prst="rect">
            <a:avLst/>
          </a:prstGeom>
        </p:spPr>
        <p:txBody>
          <a:bodyPr wrap="none">
            <a:spAutoFit/>
          </a:bodyPr>
          <a:lstStyle/>
          <a:p>
            <a:r>
              <a:rPr lang="en-US" altLang="zh-CN" sz="3200" dirty="0">
                <a:solidFill>
                  <a:srgbClr val="FF0000"/>
                </a:solidFill>
                <a:latin typeface="Times New Roman" panose="02020603050405020304" pitchFamily="18" charset="0"/>
                <a:ea typeface="微软雅黑" charset="-122"/>
                <a:cs typeface="Times New Roman" panose="02020603050405020304" pitchFamily="18" charset="0"/>
              </a:rPr>
              <a:t>A. </a:t>
            </a:r>
            <a:r>
              <a:rPr lang="en-US" altLang="zh-CN" sz="3200" dirty="0" err="1">
                <a:solidFill>
                  <a:srgbClr val="FF0000"/>
                </a:solidFill>
                <a:latin typeface="Times New Roman" panose="02020603050405020304" pitchFamily="18" charset="0"/>
                <a:ea typeface="微软雅黑" charset="-122"/>
                <a:cs typeface="Times New Roman" panose="02020603050405020304" pitchFamily="18" charset="0"/>
              </a:rPr>
              <a:t>Đọc</a:t>
            </a:r>
            <a:r>
              <a:rPr lang="en-US" altLang="zh-CN" sz="3200" dirty="0">
                <a:solidFill>
                  <a:srgbClr val="FF0000"/>
                </a:solidFill>
                <a:latin typeface="Times New Roman" panose="02020603050405020304" pitchFamily="18" charset="0"/>
                <a:ea typeface="微软雅黑" charset="-122"/>
                <a:cs typeface="Times New Roman" panose="02020603050405020304" pitchFamily="18" charset="0"/>
              </a:rPr>
              <a:t> </a:t>
            </a:r>
            <a:r>
              <a:rPr lang="en-US" altLang="zh-CN" sz="3200" dirty="0" err="1">
                <a:solidFill>
                  <a:srgbClr val="FF0000"/>
                </a:solidFill>
                <a:latin typeface="Times New Roman" panose="02020603050405020304" pitchFamily="18" charset="0"/>
                <a:ea typeface="微软雅黑" charset="-122"/>
                <a:cs typeface="Times New Roman" panose="02020603050405020304" pitchFamily="18" charset="0"/>
              </a:rPr>
              <a:t>kết</a:t>
            </a:r>
            <a:r>
              <a:rPr lang="en-US" altLang="zh-CN" sz="3200" dirty="0">
                <a:solidFill>
                  <a:srgbClr val="FF0000"/>
                </a:solidFill>
                <a:latin typeface="Times New Roman" panose="02020603050405020304" pitchFamily="18" charset="0"/>
                <a:ea typeface="微软雅黑" charset="-122"/>
                <a:cs typeface="Times New Roman" panose="02020603050405020304" pitchFamily="18" charset="0"/>
              </a:rPr>
              <a:t> </a:t>
            </a:r>
            <a:r>
              <a:rPr lang="en-US" altLang="zh-CN" sz="3200" dirty="0" err="1">
                <a:solidFill>
                  <a:srgbClr val="FF0000"/>
                </a:solidFill>
                <a:latin typeface="Times New Roman" panose="02020603050405020304" pitchFamily="18" charset="0"/>
                <a:ea typeface="微软雅黑" charset="-122"/>
                <a:cs typeface="Times New Roman" panose="02020603050405020304" pitchFamily="18" charset="0"/>
              </a:rPr>
              <a:t>nối</a:t>
            </a:r>
            <a:r>
              <a:rPr lang="en-US" altLang="zh-CN" sz="3200" dirty="0">
                <a:solidFill>
                  <a:srgbClr val="FF0000"/>
                </a:solidFill>
                <a:latin typeface="Times New Roman" panose="02020603050405020304" pitchFamily="18" charset="0"/>
                <a:ea typeface="微软雅黑" charset="-122"/>
                <a:cs typeface="Times New Roman" panose="02020603050405020304" pitchFamily="18" charset="0"/>
              </a:rPr>
              <a:t> </a:t>
            </a:r>
            <a:r>
              <a:rPr lang="en-US" altLang="zh-CN" sz="3200" dirty="0" err="1">
                <a:solidFill>
                  <a:srgbClr val="FF0000"/>
                </a:solidFill>
                <a:latin typeface="Times New Roman" panose="02020603050405020304" pitchFamily="18" charset="0"/>
                <a:ea typeface="微软雅黑" charset="-122"/>
                <a:cs typeface="Times New Roman" panose="02020603050405020304" pitchFamily="18" charset="0"/>
              </a:rPr>
              <a:t>chủ</a:t>
            </a:r>
            <a:r>
              <a:rPr lang="en-US" altLang="zh-CN" sz="3200" dirty="0">
                <a:solidFill>
                  <a:srgbClr val="FF0000"/>
                </a:solidFill>
                <a:latin typeface="Times New Roman" panose="02020603050405020304" pitchFamily="18" charset="0"/>
                <a:ea typeface="微软雅黑" charset="-122"/>
                <a:cs typeface="Times New Roman" panose="02020603050405020304" pitchFamily="18" charset="0"/>
              </a:rPr>
              <a:t> </a:t>
            </a:r>
            <a:r>
              <a:rPr lang="en-US" altLang="zh-CN" sz="3200" dirty="0" err="1">
                <a:solidFill>
                  <a:srgbClr val="FF0000"/>
                </a:solidFill>
                <a:latin typeface="Times New Roman" panose="02020603050405020304" pitchFamily="18" charset="0"/>
                <a:ea typeface="微软雅黑" charset="-122"/>
                <a:cs typeface="Times New Roman" panose="02020603050405020304" pitchFamily="18" charset="0"/>
              </a:rPr>
              <a:t>điểm</a:t>
            </a:r>
            <a:r>
              <a:rPr lang="en-US" altLang="zh-CN" sz="3200" dirty="0">
                <a:solidFill>
                  <a:srgbClr val="FF0000"/>
                </a:solidFill>
                <a:latin typeface="Times New Roman" panose="02020603050405020304" pitchFamily="18" charset="0"/>
                <a:ea typeface="微软雅黑" charset="-122"/>
                <a:cs typeface="Times New Roman" panose="02020603050405020304" pitchFamily="18" charset="0"/>
              </a:rPr>
              <a:t>: </a:t>
            </a:r>
            <a:r>
              <a:rPr lang="en-US" altLang="zh-CN" sz="3200" dirty="0" err="1">
                <a:solidFill>
                  <a:srgbClr val="FF0000"/>
                </a:solidFill>
                <a:latin typeface="Times New Roman" panose="02020603050405020304" pitchFamily="18" charset="0"/>
                <a:ea typeface="微软雅黑" charset="-122"/>
                <a:cs typeface="Times New Roman" panose="02020603050405020304" pitchFamily="18" charset="0"/>
              </a:rPr>
              <a:t>Hội</a:t>
            </a:r>
            <a:r>
              <a:rPr lang="en-US" altLang="zh-CN" sz="3200" dirty="0">
                <a:solidFill>
                  <a:srgbClr val="FF0000"/>
                </a:solidFill>
                <a:latin typeface="Times New Roman" panose="02020603050405020304" pitchFamily="18" charset="0"/>
                <a:ea typeface="微软雅黑" charset="-122"/>
                <a:cs typeface="Times New Roman" panose="02020603050405020304" pitchFamily="18" charset="0"/>
              </a:rPr>
              <a:t> </a:t>
            </a:r>
            <a:r>
              <a:rPr lang="en-US" altLang="zh-CN" sz="3200" dirty="0" err="1">
                <a:solidFill>
                  <a:srgbClr val="FF0000"/>
                </a:solidFill>
                <a:latin typeface="Times New Roman" panose="02020603050405020304" pitchFamily="18" charset="0"/>
                <a:ea typeface="微软雅黑" charset="-122"/>
                <a:cs typeface="Times New Roman" panose="02020603050405020304" pitchFamily="18" charset="0"/>
              </a:rPr>
              <a:t>thổi</a:t>
            </a:r>
            <a:r>
              <a:rPr lang="en-US" altLang="zh-CN" sz="3200" dirty="0">
                <a:solidFill>
                  <a:srgbClr val="FF0000"/>
                </a:solidFill>
                <a:latin typeface="Times New Roman" panose="02020603050405020304" pitchFamily="18" charset="0"/>
                <a:ea typeface="微软雅黑" charset="-122"/>
                <a:cs typeface="Times New Roman" panose="02020603050405020304" pitchFamily="18" charset="0"/>
              </a:rPr>
              <a:t> </a:t>
            </a:r>
            <a:r>
              <a:rPr lang="en-US" altLang="zh-CN" sz="3200" dirty="0" err="1">
                <a:solidFill>
                  <a:srgbClr val="FF0000"/>
                </a:solidFill>
                <a:latin typeface="Times New Roman" panose="02020603050405020304" pitchFamily="18" charset="0"/>
                <a:ea typeface="微软雅黑" charset="-122"/>
                <a:cs typeface="Times New Roman" panose="02020603050405020304" pitchFamily="18" charset="0"/>
              </a:rPr>
              <a:t>cơm</a:t>
            </a:r>
            <a:r>
              <a:rPr lang="en-US" altLang="zh-CN" sz="3200" dirty="0">
                <a:solidFill>
                  <a:srgbClr val="FF0000"/>
                </a:solidFill>
                <a:latin typeface="Times New Roman" panose="02020603050405020304" pitchFamily="18" charset="0"/>
                <a:ea typeface="微软雅黑" charset="-122"/>
                <a:cs typeface="Times New Roman" panose="02020603050405020304" pitchFamily="18" charset="0"/>
              </a:rPr>
              <a:t> </a:t>
            </a:r>
            <a:r>
              <a:rPr lang="en-US" altLang="zh-CN" sz="3200" dirty="0" err="1">
                <a:solidFill>
                  <a:srgbClr val="FF0000"/>
                </a:solidFill>
                <a:latin typeface="Times New Roman" panose="02020603050405020304" pitchFamily="18" charset="0"/>
                <a:ea typeface="微软雅黑" charset="-122"/>
                <a:cs typeface="Times New Roman" panose="02020603050405020304" pitchFamily="18" charset="0"/>
              </a:rPr>
              <a:t>thi</a:t>
            </a:r>
            <a:r>
              <a:rPr lang="en-US" altLang="zh-CN" sz="3200" dirty="0">
                <a:solidFill>
                  <a:srgbClr val="FF0000"/>
                </a:solidFill>
                <a:latin typeface="Times New Roman" panose="02020603050405020304" pitchFamily="18" charset="0"/>
                <a:ea typeface="微软雅黑" charset="-122"/>
                <a:cs typeface="Times New Roman" panose="02020603050405020304" pitchFamily="18" charset="0"/>
              </a:rPr>
              <a:t> ở </a:t>
            </a:r>
            <a:r>
              <a:rPr lang="en-US" altLang="zh-CN" sz="3200" dirty="0" err="1">
                <a:solidFill>
                  <a:srgbClr val="FF0000"/>
                </a:solidFill>
                <a:latin typeface="Times New Roman" panose="02020603050405020304" pitchFamily="18" charset="0"/>
                <a:ea typeface="微软雅黑" charset="-122"/>
                <a:cs typeface="Times New Roman" panose="02020603050405020304" pitchFamily="18" charset="0"/>
              </a:rPr>
              <a:t>Đồng</a:t>
            </a:r>
            <a:r>
              <a:rPr lang="en-US" altLang="zh-CN" sz="3200" dirty="0">
                <a:solidFill>
                  <a:srgbClr val="FF0000"/>
                </a:solidFill>
                <a:latin typeface="Times New Roman" panose="02020603050405020304" pitchFamily="18" charset="0"/>
                <a:ea typeface="微软雅黑" charset="-122"/>
                <a:cs typeface="Times New Roman" panose="02020603050405020304" pitchFamily="18" charset="0"/>
              </a:rPr>
              <a:t> </a:t>
            </a:r>
            <a:r>
              <a:rPr lang="en-US" altLang="zh-CN" sz="3200" dirty="0" err="1">
                <a:solidFill>
                  <a:srgbClr val="FF0000"/>
                </a:solidFill>
                <a:latin typeface="Times New Roman" panose="02020603050405020304" pitchFamily="18" charset="0"/>
                <a:ea typeface="微软雅黑" charset="-122"/>
                <a:cs typeface="Times New Roman" panose="02020603050405020304" pitchFamily="18" charset="0"/>
              </a:rPr>
              <a:t>Vân</a:t>
            </a:r>
            <a:endParaRPr lang="zh-CN" altLang="en-US" sz="3200" dirty="0">
              <a:solidFill>
                <a:srgbClr val="FF0000"/>
              </a:solidFill>
              <a:latin typeface="Times New Roman" panose="02020603050405020304" pitchFamily="18" charset="0"/>
              <a:ea typeface="微软雅黑" charset="-122"/>
              <a:cs typeface="Times New Roman" panose="02020603050405020304" pitchFamily="18" charset="0"/>
            </a:endParaRPr>
          </a:p>
        </p:txBody>
      </p:sp>
      <p:sp>
        <p:nvSpPr>
          <p:cNvPr id="8" name="TextBox 7"/>
          <p:cNvSpPr txBox="1"/>
          <p:nvPr/>
        </p:nvSpPr>
        <p:spPr>
          <a:xfrm>
            <a:off x="535577" y="5904411"/>
            <a:ext cx="4702628" cy="830997"/>
          </a:xfrm>
          <a:prstGeom prst="rect">
            <a:avLst/>
          </a:prstGeom>
          <a:noFill/>
        </p:spPr>
        <p:txBody>
          <a:bodyPr wrap="square" rtlCol="0">
            <a:spAutoFit/>
          </a:bodyPr>
          <a:lstStyle/>
          <a:p>
            <a:r>
              <a:rPr lang="en-US" sz="2400" dirty="0" err="1" smtClean="0">
                <a:solidFill>
                  <a:srgbClr val="0000CC"/>
                </a:solidFill>
                <a:latin typeface="Times New Roman" panose="02020603050405020304" pitchFamily="18" charset="0"/>
                <a:cs typeface="Times New Roman" panose="02020603050405020304" pitchFamily="18" charset="0"/>
              </a:rPr>
              <a:t>Trường</a:t>
            </a:r>
            <a:r>
              <a:rPr lang="en-US" sz="2400" dirty="0" smtClean="0">
                <a:solidFill>
                  <a:srgbClr val="0000CC"/>
                </a:solidFill>
                <a:latin typeface="Times New Roman" panose="02020603050405020304" pitchFamily="18" charset="0"/>
                <a:cs typeface="Times New Roman" panose="02020603050405020304" pitchFamily="18" charset="0"/>
              </a:rPr>
              <a:t> THCS </a:t>
            </a:r>
            <a:r>
              <a:rPr lang="en-US" sz="2400" dirty="0" err="1" smtClean="0">
                <a:solidFill>
                  <a:srgbClr val="0000CC"/>
                </a:solidFill>
                <a:latin typeface="Times New Roman" panose="02020603050405020304" pitchFamily="18" charset="0"/>
                <a:cs typeface="Times New Roman" panose="02020603050405020304" pitchFamily="18" charset="0"/>
              </a:rPr>
              <a:t>Nguyễn</a:t>
            </a:r>
            <a:r>
              <a:rPr lang="en-US" sz="2400" dirty="0" smtClean="0">
                <a:solidFill>
                  <a:srgbClr val="0000CC"/>
                </a:solidFill>
                <a:latin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cs typeface="Times New Roman" panose="02020603050405020304" pitchFamily="18" charset="0"/>
              </a:rPr>
              <a:t>Thị</a:t>
            </a:r>
            <a:r>
              <a:rPr lang="en-US" sz="2400" dirty="0" smtClean="0">
                <a:solidFill>
                  <a:srgbClr val="0000CC"/>
                </a:solidFill>
                <a:latin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cs typeface="Times New Roman" panose="02020603050405020304" pitchFamily="18" charset="0"/>
              </a:rPr>
              <a:t>Hương</a:t>
            </a:r>
            <a:endParaRPr lang="en-US" sz="2400" dirty="0" smtClean="0">
              <a:solidFill>
                <a:srgbClr val="0000CC"/>
              </a:solidFill>
              <a:latin typeface="Times New Roman" panose="02020603050405020304" pitchFamily="18" charset="0"/>
              <a:cs typeface="Times New Roman" panose="02020603050405020304" pitchFamily="18" charset="0"/>
            </a:endParaRPr>
          </a:p>
          <a:p>
            <a:r>
              <a:rPr lang="en-US" sz="2400" dirty="0" smtClean="0">
                <a:solidFill>
                  <a:srgbClr val="0000CC"/>
                </a:solidFill>
                <a:latin typeface="Times New Roman" panose="02020603050405020304" pitchFamily="18" charset="0"/>
                <a:cs typeface="Times New Roman" panose="02020603050405020304" pitchFamily="18" charset="0"/>
              </a:rPr>
              <a:t>GV: </a:t>
            </a:r>
            <a:r>
              <a:rPr lang="en-US" sz="2400" dirty="0" err="1" smtClean="0">
                <a:solidFill>
                  <a:srgbClr val="0000CC"/>
                </a:solidFill>
                <a:latin typeface="Times New Roman" panose="02020603050405020304" pitchFamily="18" charset="0"/>
                <a:cs typeface="Times New Roman" panose="02020603050405020304" pitchFamily="18" charset="0"/>
              </a:rPr>
              <a:t>Nguyễn</a:t>
            </a:r>
            <a:r>
              <a:rPr lang="en-US" sz="2400" dirty="0" smtClean="0">
                <a:solidFill>
                  <a:srgbClr val="0000CC"/>
                </a:solidFill>
                <a:latin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cs typeface="Times New Roman" panose="02020603050405020304" pitchFamily="18" charset="0"/>
              </a:rPr>
              <a:t>Thị</a:t>
            </a:r>
            <a:r>
              <a:rPr lang="en-US" sz="2400" dirty="0" smtClean="0">
                <a:solidFill>
                  <a:srgbClr val="0000CC"/>
                </a:solidFill>
                <a:latin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cs typeface="Times New Roman" panose="02020603050405020304" pitchFamily="18" charset="0"/>
              </a:rPr>
              <a:t>Thanh</a:t>
            </a:r>
            <a:r>
              <a:rPr lang="en-US" sz="2400" dirty="0" smtClean="0">
                <a:solidFill>
                  <a:srgbClr val="0000CC"/>
                </a:solidFill>
                <a:latin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cs typeface="Times New Roman" panose="02020603050405020304" pitchFamily="18" charset="0"/>
              </a:rPr>
              <a:t>Thoa</a:t>
            </a:r>
            <a:endParaRPr lang="en-US" sz="2400" dirty="0">
              <a:solidFill>
                <a:srgbClr val="0000CC"/>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3"/>
          <a:stretch>
            <a:fillRect/>
          </a:stretch>
        </p:blipFill>
        <p:spPr>
          <a:xfrm>
            <a:off x="3744818" y="2551209"/>
            <a:ext cx="5015871" cy="3139170"/>
          </a:xfrm>
          <a:prstGeom prst="rect">
            <a:avLst/>
          </a:prstGeom>
        </p:spPr>
      </p:pic>
    </p:spTree>
    <p:extLst>
      <p:ext uri="{BB962C8B-B14F-4D97-AF65-F5344CB8AC3E}">
        <p14:creationId xmlns:p14="http://schemas.microsoft.com/office/powerpoint/2010/main" val="257106174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l="-2000" r="-2000"/>
          </a:stretch>
        </a:blipFill>
        <a:effectLst/>
      </p:bgPr>
    </p:bg>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ECED0803-434B-084F-9487-E20336DD2B66}"/>
              </a:ext>
            </a:extLst>
          </p:cNvPr>
          <p:cNvGraphicFramePr>
            <a:graphicFrameLocks noGrp="1"/>
          </p:cNvGraphicFramePr>
          <p:nvPr>
            <p:extLst>
              <p:ext uri="{D42A27DB-BD31-4B8C-83A1-F6EECF244321}">
                <p14:modId xmlns:p14="http://schemas.microsoft.com/office/powerpoint/2010/main" val="539342592"/>
              </p:ext>
            </p:extLst>
          </p:nvPr>
        </p:nvGraphicFramePr>
        <p:xfrm>
          <a:off x="147520" y="68202"/>
          <a:ext cx="12192000" cy="6552107"/>
        </p:xfrm>
        <a:graphic>
          <a:graphicData uri="http://schemas.openxmlformats.org/drawingml/2006/table">
            <a:tbl>
              <a:tblPr firstRow="1" bandRow="1">
                <a:tableStyleId>{21E4AEA4-8DFA-4A89-87EB-49C32662AFE0}</a:tableStyleId>
              </a:tblPr>
              <a:tblGrid>
                <a:gridCol w="904659">
                  <a:extLst>
                    <a:ext uri="{9D8B030D-6E8A-4147-A177-3AD203B41FA5}">
                      <a16:colId xmlns:a16="http://schemas.microsoft.com/office/drawing/2014/main" val="4217673725"/>
                    </a:ext>
                  </a:extLst>
                </a:gridCol>
                <a:gridCol w="3152646">
                  <a:extLst>
                    <a:ext uri="{9D8B030D-6E8A-4147-A177-3AD203B41FA5}">
                      <a16:colId xmlns:a16="http://schemas.microsoft.com/office/drawing/2014/main" val="1370941165"/>
                    </a:ext>
                  </a:extLst>
                </a:gridCol>
                <a:gridCol w="8134695">
                  <a:extLst>
                    <a:ext uri="{9D8B030D-6E8A-4147-A177-3AD203B41FA5}">
                      <a16:colId xmlns:a16="http://schemas.microsoft.com/office/drawing/2014/main" val="1704187918"/>
                    </a:ext>
                  </a:extLst>
                </a:gridCol>
              </a:tblGrid>
              <a:tr h="988179">
                <a:tc>
                  <a:txBody>
                    <a:bodyPr/>
                    <a:lstStyle/>
                    <a:p>
                      <a:pPr algn="ctr"/>
                      <a:r>
                        <a:rPr lang="en-VN" sz="2800" dirty="0">
                          <a:solidFill>
                            <a:srgbClr val="FF0000"/>
                          </a:solidFill>
                          <a:latin typeface="Times New Roman" panose="02020603050405020304" pitchFamily="18" charset="0"/>
                          <a:cs typeface="Times New Roman" panose="02020603050405020304" pitchFamily="18" charset="0"/>
                        </a:rPr>
                        <a:t>STT</a:t>
                      </a: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chemeClr val="accent2">
                        <a:lumMod val="40000"/>
                        <a:lumOff val="60000"/>
                      </a:schemeClr>
                    </a:solidFill>
                  </a:tcPr>
                </a:tc>
                <a:tc>
                  <a:txBody>
                    <a:bodyPr/>
                    <a:lstStyle/>
                    <a:p>
                      <a:pPr algn="ctr"/>
                      <a:r>
                        <a:rPr lang="en-VN" sz="2800" dirty="0">
                          <a:solidFill>
                            <a:srgbClr val="FF0000"/>
                          </a:solidFill>
                          <a:latin typeface="Times New Roman" panose="02020603050405020304" pitchFamily="18" charset="0"/>
                          <a:cs typeface="Times New Roman" panose="02020603050405020304" pitchFamily="18" charset="0"/>
                        </a:rPr>
                        <a:t>Các công đoạn, hạng mục</a:t>
                      </a: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chemeClr val="accent2">
                        <a:lumMod val="40000"/>
                        <a:lumOff val="60000"/>
                      </a:schemeClr>
                    </a:solidFill>
                  </a:tcPr>
                </a:tc>
                <a:tc>
                  <a:txBody>
                    <a:bodyPr/>
                    <a:lstStyle/>
                    <a:p>
                      <a:pPr algn="ctr"/>
                      <a:r>
                        <a:rPr lang="en-VN" sz="2800" dirty="0">
                          <a:solidFill>
                            <a:srgbClr val="FF0000"/>
                          </a:solidFill>
                          <a:latin typeface="Times New Roman" panose="02020603050405020304" pitchFamily="18" charset="0"/>
                          <a:cs typeface="Times New Roman" panose="02020603050405020304" pitchFamily="18" charset="0"/>
                        </a:rPr>
                        <a:t>Luật lệ cuộc thi</a:t>
                      </a: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398002667"/>
                  </a:ext>
                </a:extLst>
              </a:tr>
              <a:tr h="988179">
                <a:tc>
                  <a:txBody>
                    <a:bodyPr/>
                    <a:lstStyle/>
                    <a:p>
                      <a:pPr algn="ctr"/>
                      <a:r>
                        <a:rPr lang="en-VN" sz="2800" dirty="0">
                          <a:solidFill>
                            <a:srgbClr val="0000CC"/>
                          </a:solidFill>
                          <a:latin typeface="Times New Roman" panose="02020603050405020304" pitchFamily="18" charset="0"/>
                          <a:cs typeface="Times New Roman" panose="02020603050405020304" pitchFamily="18" charset="0"/>
                        </a:rPr>
                        <a:t>1</a:t>
                      </a: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just"/>
                      <a:endParaRPr lang="en-VN" sz="2800" dirty="0">
                        <a:latin typeface="Times New Roman" panose="02020603050405020304" pitchFamily="18" charset="0"/>
                        <a:cs typeface="Times New Roman" panose="02020603050405020304" pitchFamily="18" charset="0"/>
                      </a:endParaRP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just"/>
                      <a:endParaRPr lang="en-VN" sz="2800" dirty="0">
                        <a:latin typeface="Times New Roman" panose="02020603050405020304" pitchFamily="18" charset="0"/>
                        <a:cs typeface="Times New Roman" panose="02020603050405020304" pitchFamily="18" charset="0"/>
                      </a:endParaRP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1945593623"/>
                  </a:ext>
                </a:extLst>
              </a:tr>
              <a:tr h="772958">
                <a:tc>
                  <a:txBody>
                    <a:bodyPr/>
                    <a:lstStyle/>
                    <a:p>
                      <a:pPr algn="ctr"/>
                      <a:r>
                        <a:rPr lang="en-VN" sz="2800" dirty="0">
                          <a:solidFill>
                            <a:srgbClr val="0000CC"/>
                          </a:solidFill>
                          <a:latin typeface="Times New Roman" panose="02020603050405020304" pitchFamily="18" charset="0"/>
                          <a:cs typeface="Times New Roman" panose="02020603050405020304" pitchFamily="18" charset="0"/>
                        </a:rPr>
                        <a:t>2</a:t>
                      </a: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a:endParaRPr lang="en-VN" sz="2800" dirty="0">
                        <a:latin typeface="Times New Roman" panose="02020603050405020304" pitchFamily="18" charset="0"/>
                        <a:cs typeface="Times New Roman" panose="02020603050405020304" pitchFamily="18" charset="0"/>
                      </a:endParaRP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just"/>
                      <a:endParaRPr lang="en-VN" sz="2800" dirty="0">
                        <a:solidFill>
                          <a:srgbClr val="0000CC"/>
                        </a:solidFill>
                        <a:latin typeface="Times New Roman" panose="02020603050405020304" pitchFamily="18" charset="0"/>
                        <a:cs typeface="Times New Roman" panose="02020603050405020304" pitchFamily="18" charset="0"/>
                      </a:endParaRP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1992958207"/>
                  </a:ext>
                </a:extLst>
              </a:tr>
              <a:tr h="837783">
                <a:tc>
                  <a:txBody>
                    <a:bodyPr/>
                    <a:lstStyle/>
                    <a:p>
                      <a:pPr algn="ctr"/>
                      <a:r>
                        <a:rPr lang="en-VN" sz="2800" dirty="0">
                          <a:solidFill>
                            <a:srgbClr val="0000CC"/>
                          </a:solidFill>
                          <a:latin typeface="Times New Roman" panose="02020603050405020304" pitchFamily="18" charset="0"/>
                          <a:cs typeface="Times New Roman" panose="02020603050405020304" pitchFamily="18" charset="0"/>
                        </a:rPr>
                        <a:t>3</a:t>
                      </a: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a:endParaRPr lang="en-VN" sz="2800" dirty="0">
                        <a:solidFill>
                          <a:srgbClr val="0000CC"/>
                        </a:solidFill>
                        <a:latin typeface="Times New Roman" panose="02020603050405020304" pitchFamily="18" charset="0"/>
                        <a:cs typeface="Times New Roman" panose="02020603050405020304" pitchFamily="18" charset="0"/>
                      </a:endParaRP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just"/>
                      <a:endParaRPr lang="en-VN" sz="2800" dirty="0">
                        <a:solidFill>
                          <a:srgbClr val="0000CC"/>
                        </a:solidFill>
                        <a:latin typeface="Times New Roman" panose="02020603050405020304" pitchFamily="18" charset="0"/>
                        <a:cs typeface="Times New Roman" panose="02020603050405020304" pitchFamily="18" charset="0"/>
                      </a:endParaRP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3929441030"/>
                  </a:ext>
                </a:extLst>
              </a:tr>
              <a:tr h="597148">
                <a:tc>
                  <a:txBody>
                    <a:bodyPr/>
                    <a:lstStyle/>
                    <a:p>
                      <a:pPr algn="ctr"/>
                      <a:r>
                        <a:rPr lang="en-VN" sz="2800" dirty="0">
                          <a:solidFill>
                            <a:srgbClr val="0000CC"/>
                          </a:solidFill>
                          <a:latin typeface="Times New Roman" panose="02020603050405020304" pitchFamily="18" charset="0"/>
                          <a:cs typeface="Times New Roman" panose="02020603050405020304" pitchFamily="18" charset="0"/>
                        </a:rPr>
                        <a:t>4</a:t>
                      </a: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a:endParaRPr lang="en-VN" sz="2800" dirty="0">
                        <a:solidFill>
                          <a:srgbClr val="0000CC"/>
                        </a:solidFill>
                        <a:latin typeface="Times New Roman" panose="02020603050405020304" pitchFamily="18" charset="0"/>
                        <a:cs typeface="Times New Roman" panose="02020603050405020304" pitchFamily="18" charset="0"/>
                      </a:endParaRP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just"/>
                      <a:endParaRPr lang="en-VN" sz="2800" dirty="0">
                        <a:solidFill>
                          <a:srgbClr val="0000CC"/>
                        </a:solidFill>
                        <a:latin typeface="Times New Roman" panose="02020603050405020304" pitchFamily="18" charset="0"/>
                        <a:cs typeface="Times New Roman" panose="02020603050405020304" pitchFamily="18" charset="0"/>
                      </a:endParaRP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1224712082"/>
                  </a:ext>
                </a:extLst>
              </a:tr>
              <a:tr h="638295">
                <a:tc>
                  <a:txBody>
                    <a:bodyPr/>
                    <a:lstStyle/>
                    <a:p>
                      <a:pPr algn="ctr"/>
                      <a:r>
                        <a:rPr lang="en-VN" sz="2800" dirty="0">
                          <a:solidFill>
                            <a:srgbClr val="0000CC"/>
                          </a:solidFill>
                          <a:latin typeface="Times New Roman" panose="02020603050405020304" pitchFamily="18" charset="0"/>
                          <a:cs typeface="Times New Roman" panose="02020603050405020304" pitchFamily="18" charset="0"/>
                        </a:rPr>
                        <a:t>5</a:t>
                      </a: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a:endParaRPr lang="en-VN" sz="2800" dirty="0">
                        <a:solidFill>
                          <a:srgbClr val="0000CC"/>
                        </a:solidFill>
                        <a:latin typeface="Times New Roman" panose="02020603050405020304" pitchFamily="18" charset="0"/>
                        <a:cs typeface="Times New Roman" panose="02020603050405020304" pitchFamily="18" charset="0"/>
                      </a:endParaRP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just"/>
                      <a:endParaRPr lang="en-VN" sz="2800" dirty="0">
                        <a:solidFill>
                          <a:srgbClr val="0000CC"/>
                        </a:solidFill>
                        <a:latin typeface="Times New Roman" panose="02020603050405020304" pitchFamily="18" charset="0"/>
                        <a:cs typeface="Times New Roman" panose="02020603050405020304" pitchFamily="18" charset="0"/>
                      </a:endParaRP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2195960858"/>
                  </a:ext>
                </a:extLst>
              </a:tr>
              <a:tr h="1729565">
                <a:tc gridSpan="3">
                  <a:txBody>
                    <a:bodyPr/>
                    <a:lstStyle/>
                    <a:p>
                      <a:pPr algn="ctr"/>
                      <a:endParaRPr lang="en-VN" sz="2800" b="0" dirty="0">
                        <a:solidFill>
                          <a:srgbClr val="0000CC"/>
                        </a:solidFill>
                        <a:latin typeface="Times New Roman" panose="02020603050405020304" pitchFamily="18" charset="0"/>
                        <a:cs typeface="Times New Roman" panose="02020603050405020304" pitchFamily="18" charset="0"/>
                      </a:endParaRP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hMerge="1">
                  <a:txBody>
                    <a:bodyPr/>
                    <a:lstStyle/>
                    <a:p>
                      <a:pPr algn="ctr"/>
                      <a:endParaRPr lang="en-VN" sz="2800" dirty="0">
                        <a:latin typeface="Times New Roman" panose="02020603050405020304" pitchFamily="18" charset="0"/>
                        <a:cs typeface="Times New Roman" panose="02020603050405020304" pitchFamily="18" charset="0"/>
                      </a:endParaRPr>
                    </a:p>
                  </a:txBody>
                  <a:tcPr/>
                </a:tc>
                <a:tc hMerge="1">
                  <a:txBody>
                    <a:bodyPr/>
                    <a:lstStyle/>
                    <a:p>
                      <a:pPr algn="ctr"/>
                      <a:endParaRPr lang="en-VN"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052354901"/>
                  </a:ext>
                </a:extLst>
              </a:tr>
            </a:tbl>
          </a:graphicData>
        </a:graphic>
      </p:graphicFrame>
      <p:sp>
        <p:nvSpPr>
          <p:cNvPr id="3" name="Rectangle 2"/>
          <p:cNvSpPr/>
          <p:nvPr/>
        </p:nvSpPr>
        <p:spPr>
          <a:xfrm>
            <a:off x="984373" y="1064270"/>
            <a:ext cx="2908358" cy="954107"/>
          </a:xfrm>
          <a:prstGeom prst="rect">
            <a:avLst/>
          </a:prstGeom>
        </p:spPr>
        <p:txBody>
          <a:bodyPr wrap="square">
            <a:spAutoFit/>
          </a:bodyPr>
          <a:lstStyle/>
          <a:p>
            <a:pPr lvl="0" algn="just"/>
            <a:r>
              <a:rPr lang="en-VN" sz="2800" dirty="0">
                <a:solidFill>
                  <a:srgbClr val="0000CC"/>
                </a:solidFill>
                <a:latin typeface="Times New Roman" panose="02020603050405020304" pitchFamily="18" charset="0"/>
                <a:cs typeface="Times New Roman" panose="02020603050405020304" pitchFamily="18" charset="0"/>
              </a:rPr>
              <a:t>Lấy lửa, chuyển lửa, nhóm lửa</a:t>
            </a:r>
          </a:p>
        </p:txBody>
      </p:sp>
      <p:sp>
        <p:nvSpPr>
          <p:cNvPr id="4" name="Rectangle 3"/>
          <p:cNvSpPr/>
          <p:nvPr/>
        </p:nvSpPr>
        <p:spPr>
          <a:xfrm>
            <a:off x="4210593" y="1064270"/>
            <a:ext cx="7598229" cy="954107"/>
          </a:xfrm>
          <a:prstGeom prst="rect">
            <a:avLst/>
          </a:prstGeom>
        </p:spPr>
        <p:txBody>
          <a:bodyPr wrap="square">
            <a:spAutoFit/>
          </a:bodyPr>
          <a:lstStyle/>
          <a:p>
            <a:pPr lvl="0" algn="just"/>
            <a:r>
              <a:rPr lang="en-US" sz="2800" dirty="0" err="1">
                <a:solidFill>
                  <a:srgbClr val="0000CC"/>
                </a:solidFill>
                <a:latin typeface="Times New Roman" panose="02020603050405020304" pitchFamily="18" charset="0"/>
                <a:cs typeface="Times New Roman" panose="02020603050405020304" pitchFamily="18" charset="0"/>
              </a:rPr>
              <a:t>Trên</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ngọn</a:t>
            </a:r>
            <a:r>
              <a:rPr lang="en-VN" sz="2800" dirty="0">
                <a:solidFill>
                  <a:srgbClr val="0000CC"/>
                </a:solidFill>
                <a:latin typeface="Times New Roman" panose="02020603050405020304" pitchFamily="18" charset="0"/>
                <a:cs typeface="Times New Roman" panose="02020603050405020304" pitchFamily="18" charset="0"/>
              </a:rPr>
              <a:t> cây chuối, vót tr</a:t>
            </a:r>
            <a:r>
              <a:rPr lang="en-US" sz="2800" dirty="0">
                <a:solidFill>
                  <a:srgbClr val="0000CC"/>
                </a:solidFill>
                <a:latin typeface="Times New Roman" panose="02020603050405020304" pitchFamily="18" charset="0"/>
                <a:cs typeface="Times New Roman" panose="02020603050405020304" pitchFamily="18" charset="0"/>
              </a:rPr>
              <a:t>e</a:t>
            </a:r>
            <a:r>
              <a:rPr lang="en-VN" sz="2800" dirty="0">
                <a:solidFill>
                  <a:srgbClr val="0000CC"/>
                </a:solidFill>
                <a:latin typeface="Times New Roman" panose="02020603050405020304" pitchFamily="18" charset="0"/>
                <a:cs typeface="Times New Roman" panose="02020603050405020304" pitchFamily="18" charset="0"/>
              </a:rPr>
              <a:t> thành đũa bông để châm lửa</a:t>
            </a:r>
            <a:r>
              <a:rPr lang="en-US" sz="2800" dirty="0">
                <a:solidFill>
                  <a:srgbClr val="0000CC"/>
                </a:solidFill>
                <a:latin typeface="Times New Roman" panose="02020603050405020304" pitchFamily="18" charset="0"/>
                <a:cs typeface="Times New Roman" panose="02020603050405020304" pitchFamily="18" charset="0"/>
              </a:rPr>
              <a:t>.</a:t>
            </a:r>
            <a:endParaRPr lang="en-VN" sz="2800" dirty="0">
              <a:solidFill>
                <a:srgbClr val="0000CC"/>
              </a:solidFill>
              <a:latin typeface="Times New Roman" panose="02020603050405020304" pitchFamily="18" charset="0"/>
              <a:cs typeface="Times New Roman" panose="02020603050405020304" pitchFamily="18" charset="0"/>
            </a:endParaRPr>
          </a:p>
        </p:txBody>
      </p:sp>
      <p:sp>
        <p:nvSpPr>
          <p:cNvPr id="5" name="Rectangle 4"/>
          <p:cNvSpPr/>
          <p:nvPr/>
        </p:nvSpPr>
        <p:spPr>
          <a:xfrm>
            <a:off x="984373" y="2018377"/>
            <a:ext cx="2175596" cy="523220"/>
          </a:xfrm>
          <a:prstGeom prst="rect">
            <a:avLst/>
          </a:prstGeom>
        </p:spPr>
        <p:txBody>
          <a:bodyPr wrap="none">
            <a:spAutoFit/>
          </a:bodyPr>
          <a:lstStyle/>
          <a:p>
            <a:pPr lvl="0" algn="ctr"/>
            <a:r>
              <a:rPr lang="en-VN" sz="2800" dirty="0">
                <a:solidFill>
                  <a:srgbClr val="0000CC"/>
                </a:solidFill>
                <a:latin typeface="Times New Roman" panose="02020603050405020304" pitchFamily="18" charset="0"/>
                <a:cs typeface="Times New Roman" panose="02020603050405020304" pitchFamily="18" charset="0"/>
              </a:rPr>
              <a:t>Chiế biến gạo</a:t>
            </a:r>
          </a:p>
        </p:txBody>
      </p:sp>
      <p:sp>
        <p:nvSpPr>
          <p:cNvPr id="6" name="Rectangle 5"/>
          <p:cNvSpPr/>
          <p:nvPr/>
        </p:nvSpPr>
        <p:spPr>
          <a:xfrm>
            <a:off x="4210592" y="2146612"/>
            <a:ext cx="5667642" cy="523220"/>
          </a:xfrm>
          <a:prstGeom prst="rect">
            <a:avLst/>
          </a:prstGeom>
        </p:spPr>
        <p:txBody>
          <a:bodyPr wrap="none">
            <a:spAutoFit/>
          </a:bodyPr>
          <a:lstStyle/>
          <a:p>
            <a:pPr lvl="0" algn="just"/>
            <a:r>
              <a:rPr lang="en-VN" sz="2800" dirty="0">
                <a:solidFill>
                  <a:srgbClr val="0000CC"/>
                </a:solidFill>
                <a:latin typeface="Times New Roman" panose="02020603050405020304" pitchFamily="18" charset="0"/>
                <a:cs typeface="Times New Roman" panose="02020603050405020304" pitchFamily="18" charset="0"/>
              </a:rPr>
              <a:t>Xay</a:t>
            </a:r>
            <a:r>
              <a:rPr lang="en-US" sz="2800" dirty="0">
                <a:solidFill>
                  <a:srgbClr val="0000CC"/>
                </a:solidFill>
                <a:latin typeface="Times New Roman" panose="02020603050405020304" pitchFamily="18" charset="0"/>
                <a:cs typeface="Times New Roman" panose="02020603050405020304" pitchFamily="18" charset="0"/>
              </a:rPr>
              <a:t>,</a:t>
            </a:r>
            <a:r>
              <a:rPr lang="en-VN" sz="2800" dirty="0">
                <a:solidFill>
                  <a:srgbClr val="0000CC"/>
                </a:solidFill>
                <a:latin typeface="Times New Roman" panose="02020603050405020304" pitchFamily="18" charset="0"/>
                <a:cs typeface="Times New Roman" panose="02020603050405020304" pitchFamily="18" charset="0"/>
              </a:rPr>
              <a:t> giã</a:t>
            </a:r>
            <a:r>
              <a:rPr lang="en-US" sz="2800" dirty="0">
                <a:solidFill>
                  <a:srgbClr val="0000CC"/>
                </a:solidFill>
                <a:latin typeface="Times New Roman" panose="02020603050405020304" pitchFamily="18" charset="0"/>
                <a:cs typeface="Times New Roman" panose="02020603050405020304" pitchFamily="18" charset="0"/>
              </a:rPr>
              <a:t>,</a:t>
            </a:r>
            <a:r>
              <a:rPr lang="en-VN" sz="2800" dirty="0">
                <a:solidFill>
                  <a:srgbClr val="0000CC"/>
                </a:solidFill>
                <a:latin typeface="Times New Roman" panose="02020603050405020304" pitchFamily="18" charset="0"/>
                <a:cs typeface="Times New Roman" panose="02020603050405020304" pitchFamily="18" charset="0"/>
              </a:rPr>
              <a:t> dần</a:t>
            </a:r>
            <a:r>
              <a:rPr lang="en-US" sz="2800" dirty="0">
                <a:solidFill>
                  <a:srgbClr val="0000CC"/>
                </a:solidFill>
                <a:latin typeface="Times New Roman" panose="02020603050405020304" pitchFamily="18" charset="0"/>
                <a:cs typeface="Times New Roman" panose="02020603050405020304" pitchFamily="18" charset="0"/>
              </a:rPr>
              <a:t>,</a:t>
            </a:r>
            <a:r>
              <a:rPr lang="en-VN" sz="2800" dirty="0">
                <a:solidFill>
                  <a:srgbClr val="0000CC"/>
                </a:solidFill>
                <a:latin typeface="Times New Roman" panose="02020603050405020304" pitchFamily="18" charset="0"/>
                <a:cs typeface="Times New Roman" panose="02020603050405020304" pitchFamily="18" charset="0"/>
              </a:rPr>
              <a:t> sàng từ lúa </a:t>
            </a:r>
            <a:r>
              <a:rPr lang="en-US" sz="2800" dirty="0">
                <a:solidFill>
                  <a:srgbClr val="0000CC"/>
                </a:solidFill>
                <a:latin typeface="Times New Roman" panose="02020603050405020304" pitchFamily="18" charset="0"/>
                <a:cs typeface="Times New Roman" panose="02020603050405020304" pitchFamily="18" charset="0"/>
              </a:rPr>
              <a:t>-&gt;</a:t>
            </a:r>
            <a:r>
              <a:rPr lang="en-VN" sz="2800" dirty="0">
                <a:solidFill>
                  <a:srgbClr val="0000CC"/>
                </a:solidFill>
                <a:latin typeface="Times New Roman" panose="02020603050405020304" pitchFamily="18" charset="0"/>
                <a:cs typeface="Times New Roman" panose="02020603050405020304" pitchFamily="18" charset="0"/>
              </a:rPr>
              <a:t> gạo trắng</a:t>
            </a:r>
          </a:p>
        </p:txBody>
      </p:sp>
      <p:sp>
        <p:nvSpPr>
          <p:cNvPr id="7" name="Rectangle 6"/>
          <p:cNvSpPr/>
          <p:nvPr/>
        </p:nvSpPr>
        <p:spPr>
          <a:xfrm>
            <a:off x="617992" y="2821036"/>
            <a:ext cx="2908358" cy="523220"/>
          </a:xfrm>
          <a:prstGeom prst="rect">
            <a:avLst/>
          </a:prstGeom>
        </p:spPr>
        <p:txBody>
          <a:bodyPr wrap="square">
            <a:spAutoFit/>
          </a:bodyPr>
          <a:lstStyle/>
          <a:p>
            <a:pPr lvl="0" algn="ctr"/>
            <a:r>
              <a:rPr lang="en-US" sz="2800" dirty="0">
                <a:solidFill>
                  <a:srgbClr val="0000CC"/>
                </a:solidFill>
                <a:latin typeface="Times New Roman" panose="02020603050405020304" pitchFamily="18" charset="0"/>
                <a:cs typeface="Times New Roman" panose="02020603050405020304" pitchFamily="18" charset="0"/>
              </a:rPr>
              <a:t>N</a:t>
            </a:r>
            <a:r>
              <a:rPr lang="en-VN" sz="2800" dirty="0" smtClean="0">
                <a:solidFill>
                  <a:srgbClr val="0000CC"/>
                </a:solidFill>
                <a:latin typeface="Times New Roman" panose="02020603050405020304" pitchFamily="18" charset="0"/>
                <a:cs typeface="Times New Roman" panose="02020603050405020304" pitchFamily="18" charset="0"/>
              </a:rPr>
              <a:t>ấu chín </a:t>
            </a:r>
            <a:r>
              <a:rPr lang="en-VN" sz="2800" dirty="0">
                <a:solidFill>
                  <a:srgbClr val="0000CC"/>
                </a:solidFill>
                <a:latin typeface="Times New Roman" panose="02020603050405020304" pitchFamily="18" charset="0"/>
                <a:cs typeface="Times New Roman" panose="02020603050405020304" pitchFamily="18" charset="0"/>
              </a:rPr>
              <a:t>cơm</a:t>
            </a:r>
          </a:p>
        </p:txBody>
      </p:sp>
      <p:sp>
        <p:nvSpPr>
          <p:cNvPr id="8" name="Rectangle 7"/>
          <p:cNvSpPr/>
          <p:nvPr/>
        </p:nvSpPr>
        <p:spPr>
          <a:xfrm>
            <a:off x="4210592" y="2821036"/>
            <a:ext cx="7598229" cy="523220"/>
          </a:xfrm>
          <a:prstGeom prst="rect">
            <a:avLst/>
          </a:prstGeom>
        </p:spPr>
        <p:txBody>
          <a:bodyPr wrap="square">
            <a:spAutoFit/>
          </a:bodyPr>
          <a:lstStyle/>
          <a:p>
            <a:pPr lvl="0" algn="just"/>
            <a:r>
              <a:rPr lang="en-VN" sz="2800" dirty="0">
                <a:solidFill>
                  <a:srgbClr val="0000CC"/>
                </a:solidFill>
                <a:latin typeface="Times New Roman" panose="02020603050405020304" pitchFamily="18" charset="0"/>
                <a:cs typeface="Times New Roman" panose="02020603050405020304" pitchFamily="18" charset="0"/>
              </a:rPr>
              <a:t>Nồi cơm treo</a:t>
            </a:r>
            <a:r>
              <a:rPr lang="en-US" sz="2800" dirty="0">
                <a:solidFill>
                  <a:srgbClr val="0000CC"/>
                </a:solidFill>
                <a:latin typeface="Times New Roman" panose="02020603050405020304" pitchFamily="18" charset="0"/>
                <a:cs typeface="Times New Roman" panose="02020603050405020304" pitchFamily="18" charset="0"/>
              </a:rPr>
              <a:t> </a:t>
            </a:r>
            <a:r>
              <a:rPr lang="en-VN" sz="2800" dirty="0">
                <a:solidFill>
                  <a:srgbClr val="0000CC"/>
                </a:solidFill>
                <a:latin typeface="Times New Roman" panose="02020603050405020304" pitchFamily="18" charset="0"/>
                <a:cs typeface="Times New Roman" panose="02020603050405020304" pitchFamily="18" charset="0"/>
              </a:rPr>
              <a:t>trên cành cong hình cánh cung</a:t>
            </a:r>
            <a:r>
              <a:rPr lang="en-US" sz="2800" dirty="0">
                <a:solidFill>
                  <a:srgbClr val="0000CC"/>
                </a:solidFill>
                <a:latin typeface="Times New Roman" panose="02020603050405020304" pitchFamily="18" charset="0"/>
                <a:cs typeface="Times New Roman" panose="02020603050405020304" pitchFamily="18" charset="0"/>
              </a:rPr>
              <a:t>.</a:t>
            </a:r>
            <a:endParaRPr lang="en-VN" sz="2800" dirty="0">
              <a:solidFill>
                <a:srgbClr val="0000CC"/>
              </a:solidFill>
              <a:latin typeface="Times New Roman" panose="02020603050405020304" pitchFamily="18" charset="0"/>
              <a:cs typeface="Times New Roman" panose="02020603050405020304" pitchFamily="18" charset="0"/>
            </a:endParaRPr>
          </a:p>
        </p:txBody>
      </p:sp>
      <p:sp>
        <p:nvSpPr>
          <p:cNvPr id="9" name="Rectangle 8"/>
          <p:cNvSpPr/>
          <p:nvPr/>
        </p:nvSpPr>
        <p:spPr>
          <a:xfrm>
            <a:off x="984373" y="3576727"/>
            <a:ext cx="1579278" cy="523220"/>
          </a:xfrm>
          <a:prstGeom prst="rect">
            <a:avLst/>
          </a:prstGeom>
        </p:spPr>
        <p:txBody>
          <a:bodyPr wrap="none">
            <a:spAutoFit/>
          </a:bodyPr>
          <a:lstStyle/>
          <a:p>
            <a:pPr lvl="0" algn="ctr"/>
            <a:r>
              <a:rPr lang="en-VN" sz="2800" dirty="0">
                <a:solidFill>
                  <a:srgbClr val="0000CC"/>
                </a:solidFill>
                <a:latin typeface="Times New Roman" panose="02020603050405020304" pitchFamily="18" charset="0"/>
                <a:cs typeface="Times New Roman" panose="02020603050405020304" pitchFamily="18" charset="0"/>
              </a:rPr>
              <a:t>Thời gian</a:t>
            </a:r>
          </a:p>
        </p:txBody>
      </p:sp>
      <p:sp>
        <p:nvSpPr>
          <p:cNvPr id="10" name="Rectangle 9"/>
          <p:cNvSpPr/>
          <p:nvPr/>
        </p:nvSpPr>
        <p:spPr>
          <a:xfrm>
            <a:off x="4210592" y="3631307"/>
            <a:ext cx="2032929" cy="523220"/>
          </a:xfrm>
          <a:prstGeom prst="rect">
            <a:avLst/>
          </a:prstGeom>
        </p:spPr>
        <p:txBody>
          <a:bodyPr wrap="none">
            <a:spAutoFit/>
          </a:bodyPr>
          <a:lstStyle/>
          <a:p>
            <a:pPr lvl="0" algn="just"/>
            <a:r>
              <a:rPr lang="en-US" sz="2800" dirty="0">
                <a:solidFill>
                  <a:srgbClr val="0000CC"/>
                </a:solidFill>
                <a:latin typeface="Times New Roman" panose="02020603050405020304" pitchFamily="18" charset="0"/>
                <a:cs typeface="Times New Roman" panose="02020603050405020304" pitchFamily="18" charset="0"/>
              </a:rPr>
              <a:t>M</a:t>
            </a:r>
            <a:r>
              <a:rPr lang="en-VN" sz="2800" dirty="0">
                <a:solidFill>
                  <a:srgbClr val="0000CC"/>
                </a:solidFill>
                <a:latin typeface="Times New Roman" panose="02020603050405020304" pitchFamily="18" charset="0"/>
                <a:cs typeface="Times New Roman" panose="02020603050405020304" pitchFamily="18" charset="0"/>
              </a:rPr>
              <a:t>ột giờ rưỡi</a:t>
            </a:r>
          </a:p>
        </p:txBody>
      </p:sp>
      <p:sp>
        <p:nvSpPr>
          <p:cNvPr id="11" name="Rectangle 10"/>
          <p:cNvSpPr/>
          <p:nvPr/>
        </p:nvSpPr>
        <p:spPr>
          <a:xfrm>
            <a:off x="984373" y="4302962"/>
            <a:ext cx="1792478" cy="523220"/>
          </a:xfrm>
          <a:prstGeom prst="rect">
            <a:avLst/>
          </a:prstGeom>
        </p:spPr>
        <p:txBody>
          <a:bodyPr wrap="none">
            <a:spAutoFit/>
          </a:bodyPr>
          <a:lstStyle/>
          <a:p>
            <a:pPr lvl="0" algn="ctr"/>
            <a:r>
              <a:rPr lang="en-VN" sz="2800" dirty="0">
                <a:solidFill>
                  <a:srgbClr val="0000CC"/>
                </a:solidFill>
                <a:latin typeface="Times New Roman" panose="02020603050405020304" pitchFamily="18" charset="0"/>
                <a:cs typeface="Times New Roman" panose="02020603050405020304" pitchFamily="18" charset="0"/>
              </a:rPr>
              <a:t>Chất lượng</a:t>
            </a:r>
          </a:p>
        </p:txBody>
      </p:sp>
      <p:sp>
        <p:nvSpPr>
          <p:cNvPr id="12" name="Rectangle 11"/>
          <p:cNvSpPr/>
          <p:nvPr/>
        </p:nvSpPr>
        <p:spPr>
          <a:xfrm>
            <a:off x="4201881" y="4250710"/>
            <a:ext cx="4867038" cy="523220"/>
          </a:xfrm>
          <a:prstGeom prst="rect">
            <a:avLst/>
          </a:prstGeom>
        </p:spPr>
        <p:txBody>
          <a:bodyPr wrap="none">
            <a:spAutoFit/>
          </a:bodyPr>
          <a:lstStyle/>
          <a:p>
            <a:pPr lvl="0" algn="just"/>
            <a:r>
              <a:rPr lang="en-VN" sz="2800" dirty="0">
                <a:solidFill>
                  <a:srgbClr val="0000CC"/>
                </a:solidFill>
                <a:latin typeface="Times New Roman" panose="02020603050405020304" pitchFamily="18" charset="0"/>
                <a:cs typeface="Times New Roman" panose="02020603050405020304" pitchFamily="18" charset="0"/>
              </a:rPr>
              <a:t>Gạo trắng, cơm dẻo, không cháy</a:t>
            </a:r>
          </a:p>
        </p:txBody>
      </p:sp>
      <p:sp>
        <p:nvSpPr>
          <p:cNvPr id="13" name="Rectangle 12"/>
          <p:cNvSpPr/>
          <p:nvPr/>
        </p:nvSpPr>
        <p:spPr>
          <a:xfrm>
            <a:off x="561179" y="4953399"/>
            <a:ext cx="11364683" cy="1384995"/>
          </a:xfrm>
          <a:prstGeom prst="rect">
            <a:avLst/>
          </a:prstGeom>
        </p:spPr>
        <p:txBody>
          <a:bodyPr wrap="square">
            <a:spAutoFit/>
          </a:bodyPr>
          <a:lstStyle/>
          <a:p>
            <a:pPr lvl="0" algn="ctr"/>
            <a:r>
              <a:rPr lang="en-US" sz="2800" b="1" dirty="0">
                <a:solidFill>
                  <a:srgbClr val="0000CC"/>
                </a:solidFill>
                <a:latin typeface="Times New Roman" panose="02020603050405020304" pitchFamily="18" charset="0"/>
                <a:cs typeface="Times New Roman" panose="02020603050405020304" pitchFamily="18" charset="0"/>
              </a:rPr>
              <a:t>V</a:t>
            </a:r>
            <a:r>
              <a:rPr lang="en-VN" sz="2800" b="1" dirty="0">
                <a:solidFill>
                  <a:srgbClr val="0000CC"/>
                </a:solidFill>
                <a:latin typeface="Times New Roman" panose="02020603050405020304" pitchFamily="18" charset="0"/>
                <a:cs typeface="Times New Roman" panose="02020603050405020304" pitchFamily="18" charset="0"/>
              </a:rPr>
              <a:t>ẻ đẹp con người Việt Nam:</a:t>
            </a:r>
          </a:p>
          <a:p>
            <a:pPr lvl="0"/>
            <a:r>
              <a:rPr lang="en-VN" sz="2800" dirty="0">
                <a:solidFill>
                  <a:srgbClr val="0000CC"/>
                </a:solidFill>
                <a:latin typeface="Times New Roman" panose="02020603050405020304" pitchFamily="18" charset="0"/>
                <a:cs typeface="Times New Roman" panose="02020603050405020304" pitchFamily="18" charset="0"/>
              </a:rPr>
              <a:t>Khéo léo, sáng tạo, tháo vát, ứng biến nhanh, phối hợp nhóm nhịp nhàng và có ý thức cộng đồng, tinh thần đoàn kết.</a:t>
            </a:r>
          </a:p>
        </p:txBody>
      </p:sp>
    </p:spTree>
    <p:extLst>
      <p:ext uri="{BB962C8B-B14F-4D97-AF65-F5344CB8AC3E}">
        <p14:creationId xmlns:p14="http://schemas.microsoft.com/office/powerpoint/2010/main" val="19271173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10" fill="hold"/>
                                        <p:tgtEl>
                                          <p:spTgt spid="6"/>
                                        </p:tgtEl>
                                        <p:attrNameLst>
                                          <p:attrName>ppt_x</p:attrName>
                                        </p:attrNameLst>
                                      </p:cBhvr>
                                      <p:tavLst>
                                        <p:tav tm="0">
                                          <p:val>
                                            <p:strVal val="#ppt_x"/>
                                          </p:val>
                                        </p:tav>
                                        <p:tav tm="100000">
                                          <p:val>
                                            <p:strVal val="#ppt_x"/>
                                          </p:val>
                                        </p:tav>
                                      </p:tavLst>
                                    </p:anim>
                                    <p:anim calcmode="lin" valueType="num">
                                      <p:cBhvr additive="base">
                                        <p:cTn id="26" dur="1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ppt_x"/>
                                          </p:val>
                                        </p:tav>
                                        <p:tav tm="100000">
                                          <p:val>
                                            <p:strVal val="#ppt_x"/>
                                          </p:val>
                                        </p:tav>
                                      </p:tavLst>
                                    </p:anim>
                                    <p:anim calcmode="lin" valueType="num">
                                      <p:cBhvr additive="base">
                                        <p:cTn id="5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ppt_x"/>
                                          </p:val>
                                        </p:tav>
                                        <p:tav tm="100000">
                                          <p:val>
                                            <p:strVal val="#ppt_x"/>
                                          </p:val>
                                        </p:tav>
                                      </p:tavLst>
                                    </p:anim>
                                    <p:anim calcmode="lin" valueType="num">
                                      <p:cBhvr additive="base">
                                        <p:cTn id="6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3">
                                            <p:txEl>
                                              <p:pRg st="0" end="0"/>
                                            </p:txEl>
                                          </p:spTgt>
                                        </p:tgtEl>
                                        <p:attrNameLst>
                                          <p:attrName>style.visibility</p:attrName>
                                        </p:attrNameLst>
                                      </p:cBhvr>
                                      <p:to>
                                        <p:strVal val="visible"/>
                                      </p:to>
                                    </p:set>
                                    <p:anim calcmode="lin" valueType="num">
                                      <p:cBhvr additive="base">
                                        <p:cTn id="6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3">
                                            <p:txEl>
                                              <p:pRg st="1" end="1"/>
                                            </p:txEl>
                                          </p:spTgt>
                                        </p:tgtEl>
                                        <p:attrNameLst>
                                          <p:attrName>style.visibility</p:attrName>
                                        </p:attrNameLst>
                                      </p:cBhvr>
                                      <p:to>
                                        <p:strVal val="visible"/>
                                      </p:to>
                                    </p:set>
                                    <p:anim calcmode="lin" valueType="num">
                                      <p:cBhvr additive="base">
                                        <p:cTn id="73"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l="-2000" r="-2000"/>
          </a:stretch>
        </a:blipFill>
        <a:effectLst/>
      </p:bgPr>
    </p:bg>
    <p:spTree>
      <p:nvGrpSpPr>
        <p:cNvPr id="1" name=""/>
        <p:cNvGrpSpPr/>
        <p:nvPr/>
      </p:nvGrpSpPr>
      <p:grpSpPr>
        <a:xfrm>
          <a:off x="0" y="0"/>
          <a:ext cx="0" cy="0"/>
          <a:chOff x="0" y="0"/>
          <a:chExt cx="0" cy="0"/>
        </a:xfrm>
      </p:grpSpPr>
      <p:pic>
        <p:nvPicPr>
          <p:cNvPr id="8" name="Picture 2" descr="Độc đáo hội thổi cơm thi ở Đồng Vân (Hà Nội)">
            <a:extLst>
              <a:ext uri="{FF2B5EF4-FFF2-40B4-BE49-F238E27FC236}">
                <a16:creationId xmlns:a16="http://schemas.microsoft.com/office/drawing/2014/main" id="{3439A9D2-2F43-5249-878D-6A69529606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1009" y="2212292"/>
            <a:ext cx="5801568" cy="4432398"/>
          </a:xfrm>
          <a:prstGeom prst="rect">
            <a:avLst/>
          </a:prstGeom>
          <a:noFill/>
          <a:extLst>
            <a:ext uri="{909E8E84-426E-40DD-AFC4-6F175D3DCCD1}">
              <a14:hiddenFill xmlns:a14="http://schemas.microsoft.com/office/drawing/2010/main">
                <a:solidFill>
                  <a:srgbClr val="FFFFFF"/>
                </a:solidFill>
              </a14:hiddenFill>
            </a:ext>
          </a:extLst>
        </p:spPr>
      </p:pic>
      <p:sp>
        <p:nvSpPr>
          <p:cNvPr id="9" name="矩形 8"/>
          <p:cNvSpPr/>
          <p:nvPr/>
        </p:nvSpPr>
        <p:spPr>
          <a:xfrm>
            <a:off x="1578670" y="306840"/>
            <a:ext cx="8936929" cy="138623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900" dirty="0">
              <a:latin typeface="华文细黑" panose="02010600040101010101" pitchFamily="2" charset="-122"/>
              <a:ea typeface="微软雅黑" charset="-122"/>
              <a:cs typeface="+mn-ea"/>
              <a:sym typeface="华文细黑" panose="02010600040101010101" pitchFamily="2" charset="-122"/>
            </a:endParaRPr>
          </a:p>
        </p:txBody>
      </p:sp>
      <p:sp>
        <p:nvSpPr>
          <p:cNvPr id="21" name="Rectangle 25"/>
          <p:cNvSpPr/>
          <p:nvPr/>
        </p:nvSpPr>
        <p:spPr>
          <a:xfrm>
            <a:off x="-67322" y="451162"/>
            <a:ext cx="10081056" cy="722698"/>
          </a:xfrm>
          <a:prstGeom prst="rect">
            <a:avLst/>
          </a:prstGeom>
        </p:spPr>
        <p:txBody>
          <a:bodyPr wrap="square">
            <a:spAutoFit/>
          </a:bodyPr>
          <a:lstStyle/>
          <a:p>
            <a:pPr algn="ctr">
              <a:lnSpc>
                <a:spcPct val="130000"/>
              </a:lnSpc>
            </a:pPr>
            <a:r>
              <a:rPr lang="vi-VN" sz="3500" b="1" dirty="0">
                <a:solidFill>
                  <a:srgbClr val="FF0000"/>
                </a:solidFill>
                <a:latin typeface="Times New Roman" panose="02020603050405020304" pitchFamily="18" charset="0"/>
                <a:ea typeface="微软雅黑" charset="-122"/>
                <a:cs typeface="Times New Roman" panose="02020603050405020304" pitchFamily="18" charset="0"/>
                <a:sym typeface="华文细黑" panose="02010600040101010101" pitchFamily="2" charset="-122"/>
              </a:rPr>
              <a:t>3. Vai trò của lễ hội </a:t>
            </a:r>
            <a:r>
              <a:rPr lang="vi-VN" sz="3500" b="1" dirty="0" smtClean="0">
                <a:solidFill>
                  <a:srgbClr val="FF0000"/>
                </a:solidFill>
                <a:latin typeface="Times New Roman" panose="02020603050405020304" pitchFamily="18" charset="0"/>
                <a:ea typeface="微软雅黑" charset="-122"/>
                <a:cs typeface="Times New Roman" panose="02020603050405020304" pitchFamily="18" charset="0"/>
                <a:sym typeface="华文细黑" panose="02010600040101010101" pitchFamily="2" charset="-122"/>
              </a:rPr>
              <a:t>truyền </a:t>
            </a:r>
            <a:r>
              <a:rPr lang="vi-VN" sz="3500" b="1" dirty="0">
                <a:solidFill>
                  <a:srgbClr val="FF0000"/>
                </a:solidFill>
                <a:latin typeface="Times New Roman" panose="02020603050405020304" pitchFamily="18" charset="0"/>
                <a:ea typeface="微软雅黑" charset="-122"/>
                <a:cs typeface="Times New Roman" panose="02020603050405020304" pitchFamily="18" charset="0"/>
                <a:sym typeface="华文细黑" panose="02010600040101010101" pitchFamily="2" charset="-122"/>
              </a:rPr>
              <a:t>thống</a:t>
            </a:r>
            <a:endParaRPr sz="3500" b="1" dirty="0">
              <a:solidFill>
                <a:srgbClr val="FF0000"/>
              </a:solidFill>
              <a:latin typeface="Times New Roman" panose="02020603050405020304" pitchFamily="18" charset="0"/>
              <a:ea typeface="微软雅黑" charset="-122"/>
              <a:cs typeface="Times New Roman" panose="02020603050405020304" pitchFamily="18" charset="0"/>
              <a:sym typeface="华文细黑" panose="02010600040101010101" pitchFamily="2" charset="-122"/>
            </a:endParaRPr>
          </a:p>
        </p:txBody>
      </p:sp>
    </p:spTree>
    <p:extLst>
      <p:ext uri="{BB962C8B-B14F-4D97-AF65-F5344CB8AC3E}">
        <p14:creationId xmlns:p14="http://schemas.microsoft.com/office/powerpoint/2010/main" val="23556755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l="-2000" r="-2000"/>
          </a:stretch>
        </a:blipFill>
        <a:effectLst/>
      </p:bgPr>
    </p:bg>
    <p:spTree>
      <p:nvGrpSpPr>
        <p:cNvPr id="1" name=""/>
        <p:cNvGrpSpPr/>
        <p:nvPr/>
      </p:nvGrpSpPr>
      <p:grpSpPr>
        <a:xfrm>
          <a:off x="0" y="0"/>
          <a:ext cx="0" cy="0"/>
          <a:chOff x="0" y="0"/>
          <a:chExt cx="0" cy="0"/>
        </a:xfrm>
      </p:grpSpPr>
      <p:grpSp>
        <p:nvGrpSpPr>
          <p:cNvPr id="14" name="Group 7"/>
          <p:cNvGrpSpPr/>
          <p:nvPr/>
        </p:nvGrpSpPr>
        <p:grpSpPr>
          <a:xfrm>
            <a:off x="6216258" y="1602547"/>
            <a:ext cx="5174663" cy="3333329"/>
            <a:chOff x="7845714" y="1831574"/>
            <a:chExt cx="3513178" cy="1847329"/>
          </a:xfrm>
        </p:grpSpPr>
        <p:sp>
          <p:nvSpPr>
            <p:cNvPr id="17" name="Rectangle 29"/>
            <p:cNvSpPr/>
            <p:nvPr/>
          </p:nvSpPr>
          <p:spPr>
            <a:xfrm>
              <a:off x="7845714" y="1831574"/>
              <a:ext cx="3513178" cy="1847329"/>
            </a:xfrm>
            <a:prstGeom prst="rect">
              <a:avLst/>
            </a:pr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400">
                <a:solidFill>
                  <a:schemeClr val="bg1">
                    <a:lumMod val="50000"/>
                  </a:schemeClr>
                </a:solidFill>
                <a:latin typeface="微软雅黑" charset="-122"/>
                <a:ea typeface="微软雅黑" charset="-122"/>
                <a:cs typeface="+mn-ea"/>
                <a:sym typeface="华文细黑" panose="02010600040101010101" pitchFamily="2" charset="-122"/>
              </a:endParaRPr>
            </a:p>
          </p:txBody>
        </p:sp>
        <p:sp>
          <p:nvSpPr>
            <p:cNvPr id="16" name="Rectangle 34"/>
            <p:cNvSpPr/>
            <p:nvPr/>
          </p:nvSpPr>
          <p:spPr>
            <a:xfrm>
              <a:off x="7937859" y="2172316"/>
              <a:ext cx="3328887" cy="1074588"/>
            </a:xfrm>
            <a:prstGeom prst="rect">
              <a:avLst/>
            </a:prstGeom>
          </p:spPr>
          <p:txBody>
            <a:bodyPr wrap="square">
              <a:spAutoFit/>
            </a:bodyPr>
            <a:lstStyle/>
            <a:p>
              <a:pPr indent="-171450" algn="just">
                <a:spcBef>
                  <a:spcPts val="750"/>
                </a:spcBef>
                <a:buFont typeface="Arial" pitchFamily="34" charset="0"/>
              </a:pPr>
              <a:r>
                <a:rPr lang="vi-VN" sz="2400" dirty="0">
                  <a:solidFill>
                    <a:schemeClr val="bg1"/>
                  </a:solidFill>
                  <a:latin typeface="+mj-lt"/>
                  <a:ea typeface="微软雅黑" charset="-122"/>
                  <a:cs typeface="+mn-ea"/>
                  <a:sym typeface="华文细黑" panose="02010600040101010101" pitchFamily="2" charset="-122"/>
                </a:rPr>
                <a:t>Các em đã bao giờ tham gia hoặc xem qua các phương tiện thông tin về lễ hội truyền thống của dân tộc chưa? Cảm xúc của em khi tham gia hoặc xem các lễ hội đó là gì</a:t>
              </a:r>
              <a:r>
                <a:rPr lang="vi-VN" sz="2400" dirty="0" smtClean="0">
                  <a:solidFill>
                    <a:schemeClr val="bg1"/>
                  </a:solidFill>
                  <a:latin typeface="+mj-lt"/>
                  <a:ea typeface="微软雅黑" charset="-122"/>
                  <a:cs typeface="+mn-ea"/>
                  <a:sym typeface="华文细黑" panose="02010600040101010101" pitchFamily="2" charset="-122"/>
                </a:rPr>
                <a:t>?</a:t>
              </a:r>
              <a:endParaRPr sz="2400" dirty="0">
                <a:solidFill>
                  <a:schemeClr val="bg1"/>
                </a:solidFill>
                <a:latin typeface="+mj-lt"/>
                <a:ea typeface="微软雅黑" charset="-122"/>
                <a:cs typeface="+mn-ea"/>
                <a:sym typeface="华文细黑" panose="02010600040101010101" pitchFamily="2" charset="-122"/>
              </a:endParaRPr>
            </a:p>
          </p:txBody>
        </p:sp>
      </p:grpSp>
      <p:pic>
        <p:nvPicPr>
          <p:cNvPr id="9" name="Picture 6">
            <a:extLst>
              <a:ext uri="{FF2B5EF4-FFF2-40B4-BE49-F238E27FC236}">
                <a16:creationId xmlns:a16="http://schemas.microsoft.com/office/drawing/2014/main" id="{CEE9C9C4-2275-F44E-AEA3-95072FA187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5876" y="1431688"/>
            <a:ext cx="5184657" cy="34633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l="-2000" r="-2000"/>
          </a:stretch>
        </a:blipFill>
        <a:effectLst/>
      </p:bgPr>
    </p:bg>
    <p:spTree>
      <p:nvGrpSpPr>
        <p:cNvPr id="1" name=""/>
        <p:cNvGrpSpPr/>
        <p:nvPr/>
      </p:nvGrpSpPr>
      <p:grpSpPr>
        <a:xfrm>
          <a:off x="0" y="0"/>
          <a:ext cx="0" cy="0"/>
          <a:chOff x="0" y="0"/>
          <a:chExt cx="0" cy="0"/>
        </a:xfrm>
      </p:grpSpPr>
      <p:pic>
        <p:nvPicPr>
          <p:cNvPr id="16" name="Picture 6">
            <a:extLst>
              <a:ext uri="{FF2B5EF4-FFF2-40B4-BE49-F238E27FC236}">
                <a16:creationId xmlns:a16="http://schemas.microsoft.com/office/drawing/2014/main" id="{B1C3603F-BA14-DE42-B653-7D4D7CCB91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6850" y="3394649"/>
            <a:ext cx="5184657" cy="3463351"/>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34">
            <a:extLst>
              <a:ext uri="{FF2B5EF4-FFF2-40B4-BE49-F238E27FC236}">
                <a16:creationId xmlns:a16="http://schemas.microsoft.com/office/drawing/2014/main" id="{C57B5AAE-A95E-E64B-97FA-ACB449343147}"/>
              </a:ext>
            </a:extLst>
          </p:cNvPr>
          <p:cNvSpPr/>
          <p:nvPr/>
        </p:nvSpPr>
        <p:spPr>
          <a:xfrm>
            <a:off x="1156615" y="947707"/>
            <a:ext cx="9744466" cy="646331"/>
          </a:xfrm>
          <a:prstGeom prst="rect">
            <a:avLst/>
          </a:prstGeom>
        </p:spPr>
        <p:txBody>
          <a:bodyPr wrap="square">
            <a:spAutoFit/>
          </a:bodyPr>
          <a:lstStyle/>
          <a:p>
            <a:pPr indent="-171450" algn="just">
              <a:spcBef>
                <a:spcPts val="750"/>
              </a:spcBef>
              <a:buFont typeface="Arial" pitchFamily="34" charset="0"/>
            </a:pPr>
            <a:r>
              <a:rPr lang="en-US" sz="3600" dirty="0" smtClean="0">
                <a:solidFill>
                  <a:srgbClr val="0000CC"/>
                </a:solidFill>
                <a:latin typeface="+mj-lt"/>
                <a:ea typeface="微软雅黑" charset="-122"/>
                <a:cs typeface="+mn-ea"/>
                <a:sym typeface="华文细黑" panose="02010600040101010101" pitchFamily="2" charset="-122"/>
              </a:rPr>
              <a:t>- </a:t>
            </a:r>
            <a:r>
              <a:rPr lang="vi-VN" sz="3600" dirty="0" smtClean="0">
                <a:solidFill>
                  <a:srgbClr val="0000CC"/>
                </a:solidFill>
                <a:latin typeface="+mj-lt"/>
                <a:ea typeface="微软雅黑" charset="-122"/>
                <a:cs typeface="+mn-ea"/>
                <a:sym typeface="华文细黑" panose="02010600040101010101" pitchFamily="2" charset="-122"/>
              </a:rPr>
              <a:t>Bồi </a:t>
            </a:r>
            <a:r>
              <a:rPr lang="vi-VN" sz="3600" dirty="0">
                <a:solidFill>
                  <a:srgbClr val="0000CC"/>
                </a:solidFill>
                <a:latin typeface="+mj-lt"/>
                <a:ea typeface="微软雅黑" charset="-122"/>
                <a:cs typeface="+mn-ea"/>
                <a:sym typeface="华文细黑" panose="02010600040101010101" pitchFamily="2" charset="-122"/>
              </a:rPr>
              <a:t>dưỡng tình cảm, ý thức về quê hương, dân tộc.</a:t>
            </a:r>
            <a:endParaRPr sz="3600" dirty="0">
              <a:solidFill>
                <a:srgbClr val="0000CC"/>
              </a:solidFill>
              <a:latin typeface="+mj-lt"/>
              <a:ea typeface="微软雅黑" charset="-122"/>
              <a:cs typeface="+mn-ea"/>
              <a:sym typeface="华文细黑" panose="02010600040101010101" pitchFamily="2" charset="-122"/>
            </a:endParaRPr>
          </a:p>
        </p:txBody>
      </p:sp>
      <p:sp>
        <p:nvSpPr>
          <p:cNvPr id="21" name="Rectangle 34">
            <a:extLst>
              <a:ext uri="{FF2B5EF4-FFF2-40B4-BE49-F238E27FC236}">
                <a16:creationId xmlns:a16="http://schemas.microsoft.com/office/drawing/2014/main" id="{5EC6A418-D259-EA4F-941E-B87CE38B26A1}"/>
              </a:ext>
            </a:extLst>
          </p:cNvPr>
          <p:cNvSpPr/>
          <p:nvPr/>
        </p:nvSpPr>
        <p:spPr>
          <a:xfrm>
            <a:off x="1156615" y="1702482"/>
            <a:ext cx="9744466" cy="1200329"/>
          </a:xfrm>
          <a:prstGeom prst="rect">
            <a:avLst/>
          </a:prstGeom>
        </p:spPr>
        <p:txBody>
          <a:bodyPr wrap="square">
            <a:spAutoFit/>
          </a:bodyPr>
          <a:lstStyle/>
          <a:p>
            <a:pPr indent="-171450" algn="just">
              <a:spcBef>
                <a:spcPts val="750"/>
              </a:spcBef>
              <a:buFont typeface="Arial" pitchFamily="34" charset="0"/>
            </a:pPr>
            <a:r>
              <a:rPr lang="en-US" sz="3600" dirty="0" smtClean="0">
                <a:solidFill>
                  <a:srgbClr val="0000CC"/>
                </a:solidFill>
                <a:latin typeface="+mj-lt"/>
                <a:ea typeface="微软雅黑" charset="-122"/>
                <a:cs typeface="+mn-ea"/>
                <a:sym typeface="华文细黑" panose="02010600040101010101" pitchFamily="2" charset="-122"/>
              </a:rPr>
              <a:t>- </a:t>
            </a:r>
            <a:r>
              <a:rPr lang="vi-VN" sz="3600" dirty="0" smtClean="0">
                <a:solidFill>
                  <a:srgbClr val="0000CC"/>
                </a:solidFill>
                <a:latin typeface="+mj-lt"/>
                <a:ea typeface="微软雅黑" charset="-122"/>
                <a:cs typeface="+mn-ea"/>
                <a:sym typeface="华文细黑" panose="02010600040101010101" pitchFamily="2" charset="-122"/>
              </a:rPr>
              <a:t>Mở </a:t>
            </a:r>
            <a:r>
              <a:rPr lang="vi-VN" sz="3600" dirty="0">
                <a:solidFill>
                  <a:srgbClr val="0000CC"/>
                </a:solidFill>
                <a:latin typeface="+mj-lt"/>
                <a:ea typeface="微软雅黑" charset="-122"/>
                <a:cs typeface="+mn-ea"/>
                <a:sym typeface="华文细黑" panose="02010600040101010101" pitchFamily="2" charset="-122"/>
              </a:rPr>
              <a:t>mang hiểu biết </a:t>
            </a:r>
            <a:r>
              <a:rPr lang="vi-VN" sz="3600" dirty="0" smtClean="0">
                <a:solidFill>
                  <a:srgbClr val="0000CC"/>
                </a:solidFill>
                <a:latin typeface="+mj-lt"/>
                <a:ea typeface="微软雅黑" charset="-122"/>
                <a:cs typeface="+mn-ea"/>
                <a:sym typeface="华文细黑" panose="02010600040101010101" pitchFamily="2" charset="-122"/>
              </a:rPr>
              <a:t>về </a:t>
            </a:r>
            <a:r>
              <a:rPr lang="vi-VN" sz="3600" dirty="0">
                <a:solidFill>
                  <a:srgbClr val="0000CC"/>
                </a:solidFill>
                <a:latin typeface="+mj-lt"/>
                <a:ea typeface="微软雅黑" charset="-122"/>
                <a:cs typeface="+mn-ea"/>
                <a:sym typeface="华文细黑" panose="02010600040101010101" pitchFamily="2" charset="-122"/>
              </a:rPr>
              <a:t>truyền thống văn hoá dân tộc, về vẻ đẹp của con người Việt Nam.</a:t>
            </a:r>
            <a:endParaRPr sz="3600" dirty="0">
              <a:solidFill>
                <a:srgbClr val="0000CC"/>
              </a:solidFill>
              <a:latin typeface="+mj-lt"/>
              <a:ea typeface="微软雅黑" charset="-122"/>
              <a:cs typeface="+mn-ea"/>
              <a:sym typeface="华文细黑" panose="02010600040101010101" pitchFamily="2" charset="-122"/>
            </a:endParaRPr>
          </a:p>
        </p:txBody>
      </p:sp>
      <p:sp>
        <p:nvSpPr>
          <p:cNvPr id="2" name="Rectangle 1"/>
          <p:cNvSpPr/>
          <p:nvPr/>
        </p:nvSpPr>
        <p:spPr>
          <a:xfrm>
            <a:off x="1156615" y="198771"/>
            <a:ext cx="10363912" cy="722698"/>
          </a:xfrm>
          <a:prstGeom prst="rect">
            <a:avLst/>
          </a:prstGeom>
        </p:spPr>
        <p:txBody>
          <a:bodyPr wrap="square">
            <a:spAutoFit/>
          </a:bodyPr>
          <a:lstStyle/>
          <a:p>
            <a:pPr lvl="0">
              <a:lnSpc>
                <a:spcPct val="130000"/>
              </a:lnSpc>
            </a:pPr>
            <a:r>
              <a:rPr lang="vi-VN" sz="3500" b="1" dirty="0">
                <a:solidFill>
                  <a:srgbClr val="FF0000"/>
                </a:solidFill>
                <a:latin typeface="Times New Roman" panose="02020603050405020304" pitchFamily="18" charset="0"/>
                <a:ea typeface="微软雅黑" charset="-122"/>
                <a:cs typeface="Times New Roman" panose="02020603050405020304" pitchFamily="18" charset="0"/>
                <a:sym typeface="华文细黑" panose="02010600040101010101" pitchFamily="2" charset="-122"/>
              </a:rPr>
              <a:t>3. Vai trò của lễ hội truyền thống</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l="-9000" r="-9000"/>
          </a:stretch>
        </a:blipFill>
        <a:effectLst/>
      </p:bgPr>
    </p:bg>
    <p:spTree>
      <p:nvGrpSpPr>
        <p:cNvPr id="1" name=""/>
        <p:cNvGrpSpPr/>
        <p:nvPr/>
      </p:nvGrpSpPr>
      <p:grpSpPr>
        <a:xfrm>
          <a:off x="0" y="0"/>
          <a:ext cx="0" cy="0"/>
          <a:chOff x="0" y="0"/>
          <a:chExt cx="0" cy="0"/>
        </a:xfrm>
      </p:grpSpPr>
      <p:sp>
        <p:nvSpPr>
          <p:cNvPr id="3" name="文本框 10"/>
          <p:cNvSpPr txBox="1">
            <a:spLocks noChangeArrowheads="1"/>
          </p:cNvSpPr>
          <p:nvPr/>
        </p:nvSpPr>
        <p:spPr bwMode="auto">
          <a:xfrm>
            <a:off x="6002208" y="2551809"/>
            <a:ext cx="541882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宋体" pitchFamily="2" charset="-122"/>
              </a:defRPr>
            </a:lvl1pPr>
            <a:lvl2pPr marL="742950" indent="-285750">
              <a:defRPr>
                <a:solidFill>
                  <a:schemeClr val="tx1"/>
                </a:solidFill>
                <a:latin typeface="Calibri" charset="0"/>
                <a:ea typeface="宋体" pitchFamily="2" charset="-122"/>
              </a:defRPr>
            </a:lvl2pPr>
            <a:lvl3pPr marL="1143000" indent="-228600">
              <a:defRPr>
                <a:solidFill>
                  <a:schemeClr val="tx1"/>
                </a:solidFill>
                <a:latin typeface="Calibri" charset="0"/>
                <a:ea typeface="宋体" pitchFamily="2" charset="-122"/>
              </a:defRPr>
            </a:lvl3pPr>
            <a:lvl4pPr marL="1600200" indent="-228600">
              <a:defRPr>
                <a:solidFill>
                  <a:schemeClr val="tx1"/>
                </a:solidFill>
                <a:latin typeface="Calibri" charset="0"/>
                <a:ea typeface="宋体" pitchFamily="2" charset="-122"/>
              </a:defRPr>
            </a:lvl4pPr>
            <a:lvl5pPr marL="2057400" indent="-228600">
              <a:defRPr>
                <a:solidFill>
                  <a:schemeClr val="tx1"/>
                </a:solidFill>
                <a:latin typeface="Calibri" charset="0"/>
                <a:ea typeface="宋体" pitchFamily="2" charset="-122"/>
              </a:defRPr>
            </a:lvl5pPr>
            <a:lvl6pPr marL="2514600" indent="-228600" fontAlgn="base">
              <a:spcBef>
                <a:spcPct val="0"/>
              </a:spcBef>
              <a:spcAft>
                <a:spcPct val="0"/>
              </a:spcAft>
              <a:defRPr>
                <a:solidFill>
                  <a:schemeClr val="tx1"/>
                </a:solidFill>
                <a:latin typeface="Calibri" charset="0"/>
                <a:ea typeface="宋体" pitchFamily="2" charset="-122"/>
              </a:defRPr>
            </a:lvl6pPr>
            <a:lvl7pPr marL="2971800" indent="-228600" fontAlgn="base">
              <a:spcBef>
                <a:spcPct val="0"/>
              </a:spcBef>
              <a:spcAft>
                <a:spcPct val="0"/>
              </a:spcAft>
              <a:defRPr>
                <a:solidFill>
                  <a:schemeClr val="tx1"/>
                </a:solidFill>
                <a:latin typeface="Calibri" charset="0"/>
                <a:ea typeface="宋体" pitchFamily="2" charset="-122"/>
              </a:defRPr>
            </a:lvl7pPr>
            <a:lvl8pPr marL="3429000" indent="-228600" fontAlgn="base">
              <a:spcBef>
                <a:spcPct val="0"/>
              </a:spcBef>
              <a:spcAft>
                <a:spcPct val="0"/>
              </a:spcAft>
              <a:defRPr>
                <a:solidFill>
                  <a:schemeClr val="tx1"/>
                </a:solidFill>
                <a:latin typeface="Calibri" charset="0"/>
                <a:ea typeface="宋体" pitchFamily="2" charset="-122"/>
              </a:defRPr>
            </a:lvl8pPr>
            <a:lvl9pPr marL="3886200" indent="-228600" fontAlgn="base">
              <a:spcBef>
                <a:spcPct val="0"/>
              </a:spcBef>
              <a:spcAft>
                <a:spcPct val="0"/>
              </a:spcAft>
              <a:defRPr>
                <a:solidFill>
                  <a:schemeClr val="tx1"/>
                </a:solidFill>
                <a:latin typeface="Calibri" charset="0"/>
                <a:ea typeface="宋体" pitchFamily="2" charset="-122"/>
              </a:defRPr>
            </a:lvl9pPr>
          </a:lstStyle>
          <a:p>
            <a:pPr defTabSz="1218565">
              <a:defRPr/>
            </a:pPr>
            <a:r>
              <a:rPr lang="vi-VN" altLang="zh-CN" sz="6000" b="1" kern="0" dirty="0">
                <a:solidFill>
                  <a:srgbClr val="6FB420"/>
                </a:solidFill>
                <a:latin typeface="Times New Roman" panose="02020603050405020304" pitchFamily="18" charset="0"/>
                <a:ea typeface="方正少儿简体" panose="03000509000000000000" charset="-122"/>
                <a:cs typeface="Times New Roman" panose="02020603050405020304" pitchFamily="18" charset="0"/>
              </a:rPr>
              <a:t>LUYỆN TẬP</a:t>
            </a:r>
            <a:endParaRPr lang="zh-CN" altLang="en-US" sz="6000" b="1" kern="0" dirty="0">
              <a:solidFill>
                <a:srgbClr val="6FB420"/>
              </a:solidFill>
              <a:latin typeface="Times New Roman" panose="02020603050405020304" pitchFamily="18" charset="0"/>
              <a:ea typeface="方正少儿简体" panose="03000509000000000000" charset="-122"/>
              <a:cs typeface="Times New Roman" panose="02020603050405020304" pitchFamily="18" charset="0"/>
            </a:endParaRPr>
          </a:p>
        </p:txBody>
      </p:sp>
      <p:pic>
        <p:nvPicPr>
          <p:cNvPr id="5" name="图片 4" descr="E:\素材\卡通\56c4d60e7458727b73666ec5ee22d060.png56c4d60e7458727b73666ec5ee22d060"/>
          <p:cNvPicPr>
            <a:picLocks noChangeAspect="1"/>
          </p:cNvPicPr>
          <p:nvPr/>
        </p:nvPicPr>
        <p:blipFill>
          <a:blip r:embed="rId4"/>
          <a:srcRect/>
          <a:stretch>
            <a:fillRect/>
          </a:stretch>
        </p:blipFill>
        <p:spPr>
          <a:xfrm flipH="1">
            <a:off x="1063625" y="2061210"/>
            <a:ext cx="4527550" cy="5805805"/>
          </a:xfrm>
          <a:prstGeom prst="rect">
            <a:avLst/>
          </a:prstGeom>
        </p:spPr>
      </p:pic>
    </p:spTree>
    <p:extLst>
      <p:ext uri="{BB962C8B-B14F-4D97-AF65-F5344CB8AC3E}">
        <p14:creationId xmlns:p14="http://schemas.microsoft.com/office/powerpoint/2010/main" val="36441095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3"/>
                                        </p:tgtEl>
                                        <p:attrNameLst>
                                          <p:attrName>style.visibility</p:attrName>
                                        </p:attrNameLst>
                                      </p:cBhvr>
                                      <p:to>
                                        <p:strVal val="visible"/>
                                      </p:to>
                                    </p:set>
                                    <p:anim by="(-#ppt_w*2)" calcmode="lin" valueType="num">
                                      <p:cBhvr rctx="PPT">
                                        <p:cTn id="13" dur="500" autoRev="1" fill="hold">
                                          <p:stCondLst>
                                            <p:cond delay="0"/>
                                          </p:stCondLst>
                                        </p:cTn>
                                        <p:tgtEl>
                                          <p:spTgt spid="3"/>
                                        </p:tgtEl>
                                        <p:attrNameLst>
                                          <p:attrName>ppt_w</p:attrName>
                                        </p:attrNameLst>
                                      </p:cBhvr>
                                    </p:anim>
                                    <p:anim by="(#ppt_w*0.50)" calcmode="lin" valueType="num">
                                      <p:cBhvr>
                                        <p:cTn id="14" dur="500" decel="50000" autoRev="1" fill="hold">
                                          <p:stCondLst>
                                            <p:cond delay="0"/>
                                          </p:stCondLst>
                                        </p:cTn>
                                        <p:tgtEl>
                                          <p:spTgt spid="3"/>
                                        </p:tgtEl>
                                        <p:attrNameLst>
                                          <p:attrName>ppt_x</p:attrName>
                                        </p:attrNameLst>
                                      </p:cBhvr>
                                    </p:anim>
                                    <p:anim from="(-#ppt_h/2)" to="(#ppt_y)" calcmode="lin" valueType="num">
                                      <p:cBhvr>
                                        <p:cTn id="15" dur="1000" fill="hold">
                                          <p:stCondLst>
                                            <p:cond delay="0"/>
                                          </p:stCondLst>
                                        </p:cTn>
                                        <p:tgtEl>
                                          <p:spTgt spid="3"/>
                                        </p:tgtEl>
                                        <p:attrNameLst>
                                          <p:attrName>ppt_y</p:attrName>
                                        </p:attrNameLst>
                                      </p:cBhvr>
                                    </p:anim>
                                    <p:animRot by="21600000">
                                      <p:cBhvr>
                                        <p:cTn id="16" dur="100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l="-9000" r="-9000"/>
          </a:stretch>
        </a:blipFill>
        <a:effectLst/>
      </p:bgPr>
    </p:bg>
    <p:spTree>
      <p:nvGrpSpPr>
        <p:cNvPr id="1" name=""/>
        <p:cNvGrpSpPr/>
        <p:nvPr/>
      </p:nvGrpSpPr>
      <p:grpSpPr>
        <a:xfrm>
          <a:off x="0" y="0"/>
          <a:ext cx="0" cy="0"/>
          <a:chOff x="0" y="0"/>
          <a:chExt cx="0" cy="0"/>
        </a:xfrm>
      </p:grpSpPr>
      <p:grpSp>
        <p:nvGrpSpPr>
          <p:cNvPr id="7" name="Group 11">
            <a:extLst>
              <a:ext uri="{FF2B5EF4-FFF2-40B4-BE49-F238E27FC236}">
                <a16:creationId xmlns:a16="http://schemas.microsoft.com/office/drawing/2014/main" id="{D7F7481B-DD2B-FC46-90E9-0E1593393E75}"/>
              </a:ext>
            </a:extLst>
          </p:cNvPr>
          <p:cNvGrpSpPr>
            <a:grpSpLocks/>
          </p:cNvGrpSpPr>
          <p:nvPr/>
        </p:nvGrpSpPr>
        <p:grpSpPr bwMode="auto">
          <a:xfrm>
            <a:off x="9801412" y="4000500"/>
            <a:ext cx="369888" cy="647700"/>
            <a:chOff x="2057400" y="2332412"/>
            <a:chExt cx="324766" cy="568896"/>
          </a:xfrm>
        </p:grpSpPr>
        <p:sp>
          <p:nvSpPr>
            <p:cNvPr id="8" name="Oval 7">
              <a:extLst>
                <a:ext uri="{FF2B5EF4-FFF2-40B4-BE49-F238E27FC236}">
                  <a16:creationId xmlns:a16="http://schemas.microsoft.com/office/drawing/2014/main" id="{BB59A7C0-2C0A-C147-9CCE-9C93DE92DD56}"/>
                </a:ext>
              </a:extLst>
            </p:cNvPr>
            <p:cNvSpPr/>
            <p:nvPr/>
          </p:nvSpPr>
          <p:spPr>
            <a:xfrm>
              <a:off x="2057400" y="2743747"/>
              <a:ext cx="157505" cy="157561"/>
            </a:xfrm>
            <a:prstGeom prst="ellipse">
              <a:avLst/>
            </a:prstGeom>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Oval 8">
              <a:extLst>
                <a:ext uri="{FF2B5EF4-FFF2-40B4-BE49-F238E27FC236}">
                  <a16:creationId xmlns:a16="http://schemas.microsoft.com/office/drawing/2014/main" id="{06D3DBDD-09DA-494E-9D77-07169249160B}"/>
                </a:ext>
              </a:extLst>
            </p:cNvPr>
            <p:cNvSpPr/>
            <p:nvPr/>
          </p:nvSpPr>
          <p:spPr>
            <a:xfrm>
              <a:off x="2214905" y="2562481"/>
              <a:ext cx="158898" cy="157561"/>
            </a:xfrm>
            <a:prstGeom prst="ellipse">
              <a:avLst/>
            </a:prstGeom>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Oval 9">
              <a:extLst>
                <a:ext uri="{FF2B5EF4-FFF2-40B4-BE49-F238E27FC236}">
                  <a16:creationId xmlns:a16="http://schemas.microsoft.com/office/drawing/2014/main" id="{4EEFAD75-CF07-CC4F-8EDE-85BEF3505EC2}"/>
                </a:ext>
              </a:extLst>
            </p:cNvPr>
            <p:cNvSpPr/>
            <p:nvPr/>
          </p:nvSpPr>
          <p:spPr>
            <a:xfrm>
              <a:off x="2224661" y="2332412"/>
              <a:ext cx="157505" cy="157562"/>
            </a:xfrm>
            <a:prstGeom prst="ellipse">
              <a:avLst/>
            </a:prstGeom>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1" name="Freeform 10">
            <a:extLst>
              <a:ext uri="{FF2B5EF4-FFF2-40B4-BE49-F238E27FC236}">
                <a16:creationId xmlns:a16="http://schemas.microsoft.com/office/drawing/2014/main" id="{41FA7569-58D4-A14A-9970-BC964A82028A}"/>
              </a:ext>
            </a:extLst>
          </p:cNvPr>
          <p:cNvSpPr/>
          <p:nvPr/>
        </p:nvSpPr>
        <p:spPr>
          <a:xfrm>
            <a:off x="2681941" y="721006"/>
            <a:ext cx="6828118" cy="4478524"/>
          </a:xfrm>
          <a:custGeom>
            <a:avLst/>
            <a:gdLst>
              <a:gd name="connsiteX0" fmla="*/ 123825 w 2679700"/>
              <a:gd name="connsiteY0" fmla="*/ 1006475 h 1006475"/>
              <a:gd name="connsiteX1" fmla="*/ 2200275 w 2679700"/>
              <a:gd name="connsiteY1" fmla="*/ 1006475 h 1006475"/>
              <a:gd name="connsiteX2" fmla="*/ 2679700 w 2679700"/>
              <a:gd name="connsiteY2" fmla="*/ 806450 h 1006475"/>
              <a:gd name="connsiteX3" fmla="*/ 2501900 w 2679700"/>
              <a:gd name="connsiteY3" fmla="*/ 396875 h 1006475"/>
              <a:gd name="connsiteX4" fmla="*/ 1666875 w 2679700"/>
              <a:gd name="connsiteY4" fmla="*/ 0 h 1006475"/>
              <a:gd name="connsiteX5" fmla="*/ 600075 w 2679700"/>
              <a:gd name="connsiteY5" fmla="*/ 25400 h 1006475"/>
              <a:gd name="connsiteX6" fmla="*/ 0 w 2679700"/>
              <a:gd name="connsiteY6" fmla="*/ 615950 h 1006475"/>
              <a:gd name="connsiteX7" fmla="*/ 123825 w 2679700"/>
              <a:gd name="connsiteY7" fmla="*/ 1006475 h 1006475"/>
              <a:gd name="connsiteX0" fmla="*/ 123825 w 2679700"/>
              <a:gd name="connsiteY0" fmla="*/ 1006475 h 1006475"/>
              <a:gd name="connsiteX1" fmla="*/ 2200275 w 2679700"/>
              <a:gd name="connsiteY1" fmla="*/ 1006475 h 1006475"/>
              <a:gd name="connsiteX2" fmla="*/ 2679700 w 2679700"/>
              <a:gd name="connsiteY2" fmla="*/ 806450 h 1006475"/>
              <a:gd name="connsiteX3" fmla="*/ 2501900 w 2679700"/>
              <a:gd name="connsiteY3" fmla="*/ 396875 h 1006475"/>
              <a:gd name="connsiteX4" fmla="*/ 1666875 w 2679700"/>
              <a:gd name="connsiteY4" fmla="*/ 0 h 1006475"/>
              <a:gd name="connsiteX5" fmla="*/ 600075 w 2679700"/>
              <a:gd name="connsiteY5" fmla="*/ 25400 h 1006475"/>
              <a:gd name="connsiteX6" fmla="*/ 0 w 2679700"/>
              <a:gd name="connsiteY6" fmla="*/ 615950 h 1006475"/>
              <a:gd name="connsiteX7" fmla="*/ 123825 w 2679700"/>
              <a:gd name="connsiteY7" fmla="*/ 1006475 h 1006475"/>
              <a:gd name="connsiteX0" fmla="*/ 123825 w 2679700"/>
              <a:gd name="connsiteY0" fmla="*/ 1006475 h 1006475"/>
              <a:gd name="connsiteX1" fmla="*/ 2200275 w 2679700"/>
              <a:gd name="connsiteY1" fmla="*/ 1006475 h 1006475"/>
              <a:gd name="connsiteX2" fmla="*/ 2679700 w 2679700"/>
              <a:gd name="connsiteY2" fmla="*/ 806450 h 1006475"/>
              <a:gd name="connsiteX3" fmla="*/ 2501900 w 2679700"/>
              <a:gd name="connsiteY3" fmla="*/ 396875 h 1006475"/>
              <a:gd name="connsiteX4" fmla="*/ 1666875 w 2679700"/>
              <a:gd name="connsiteY4" fmla="*/ 0 h 1006475"/>
              <a:gd name="connsiteX5" fmla="*/ 600075 w 2679700"/>
              <a:gd name="connsiteY5" fmla="*/ 25400 h 1006475"/>
              <a:gd name="connsiteX6" fmla="*/ 0 w 2679700"/>
              <a:gd name="connsiteY6" fmla="*/ 615950 h 1006475"/>
              <a:gd name="connsiteX7" fmla="*/ 123825 w 2679700"/>
              <a:gd name="connsiteY7" fmla="*/ 1006475 h 1006475"/>
              <a:gd name="connsiteX0" fmla="*/ 123825 w 2704185"/>
              <a:gd name="connsiteY0" fmla="*/ 1006475 h 1006475"/>
              <a:gd name="connsiteX1" fmla="*/ 2200275 w 2704185"/>
              <a:gd name="connsiteY1" fmla="*/ 1006475 h 1006475"/>
              <a:gd name="connsiteX2" fmla="*/ 2679700 w 2704185"/>
              <a:gd name="connsiteY2" fmla="*/ 806450 h 1006475"/>
              <a:gd name="connsiteX3" fmla="*/ 2501900 w 2704185"/>
              <a:gd name="connsiteY3" fmla="*/ 396875 h 1006475"/>
              <a:gd name="connsiteX4" fmla="*/ 1666875 w 2704185"/>
              <a:gd name="connsiteY4" fmla="*/ 0 h 1006475"/>
              <a:gd name="connsiteX5" fmla="*/ 600075 w 2704185"/>
              <a:gd name="connsiteY5" fmla="*/ 25400 h 1006475"/>
              <a:gd name="connsiteX6" fmla="*/ 0 w 2704185"/>
              <a:gd name="connsiteY6" fmla="*/ 615950 h 1006475"/>
              <a:gd name="connsiteX7" fmla="*/ 123825 w 2704185"/>
              <a:gd name="connsiteY7" fmla="*/ 1006475 h 1006475"/>
              <a:gd name="connsiteX0" fmla="*/ 123825 w 2710992"/>
              <a:gd name="connsiteY0" fmla="*/ 1006475 h 1006475"/>
              <a:gd name="connsiteX1" fmla="*/ 2200275 w 2710992"/>
              <a:gd name="connsiteY1" fmla="*/ 1006475 h 1006475"/>
              <a:gd name="connsiteX2" fmla="*/ 2679700 w 2710992"/>
              <a:gd name="connsiteY2" fmla="*/ 806450 h 1006475"/>
              <a:gd name="connsiteX3" fmla="*/ 2501900 w 2710992"/>
              <a:gd name="connsiteY3" fmla="*/ 396875 h 1006475"/>
              <a:gd name="connsiteX4" fmla="*/ 1666875 w 2710992"/>
              <a:gd name="connsiteY4" fmla="*/ 0 h 1006475"/>
              <a:gd name="connsiteX5" fmla="*/ 600075 w 2710992"/>
              <a:gd name="connsiteY5" fmla="*/ 25400 h 1006475"/>
              <a:gd name="connsiteX6" fmla="*/ 0 w 2710992"/>
              <a:gd name="connsiteY6" fmla="*/ 615950 h 1006475"/>
              <a:gd name="connsiteX7" fmla="*/ 123825 w 2710992"/>
              <a:gd name="connsiteY7" fmla="*/ 1006475 h 1006475"/>
              <a:gd name="connsiteX0" fmla="*/ 123825 w 2710992"/>
              <a:gd name="connsiteY0" fmla="*/ 1006475 h 1006475"/>
              <a:gd name="connsiteX1" fmla="*/ 2200275 w 2710992"/>
              <a:gd name="connsiteY1" fmla="*/ 1006475 h 1006475"/>
              <a:gd name="connsiteX2" fmla="*/ 2679700 w 2710992"/>
              <a:gd name="connsiteY2" fmla="*/ 806450 h 1006475"/>
              <a:gd name="connsiteX3" fmla="*/ 2501900 w 2710992"/>
              <a:gd name="connsiteY3" fmla="*/ 396875 h 1006475"/>
              <a:gd name="connsiteX4" fmla="*/ 1666875 w 2710992"/>
              <a:gd name="connsiteY4" fmla="*/ 0 h 1006475"/>
              <a:gd name="connsiteX5" fmla="*/ 600075 w 2710992"/>
              <a:gd name="connsiteY5" fmla="*/ 25400 h 1006475"/>
              <a:gd name="connsiteX6" fmla="*/ 0 w 2710992"/>
              <a:gd name="connsiteY6" fmla="*/ 615950 h 1006475"/>
              <a:gd name="connsiteX7" fmla="*/ 123825 w 2710992"/>
              <a:gd name="connsiteY7" fmla="*/ 1006475 h 1006475"/>
              <a:gd name="connsiteX0" fmla="*/ 123825 w 2710992"/>
              <a:gd name="connsiteY0" fmla="*/ 1101363 h 1101363"/>
              <a:gd name="connsiteX1" fmla="*/ 2200275 w 2710992"/>
              <a:gd name="connsiteY1" fmla="*/ 1101363 h 1101363"/>
              <a:gd name="connsiteX2" fmla="*/ 2679700 w 2710992"/>
              <a:gd name="connsiteY2" fmla="*/ 901338 h 1101363"/>
              <a:gd name="connsiteX3" fmla="*/ 2501900 w 2710992"/>
              <a:gd name="connsiteY3" fmla="*/ 491763 h 1101363"/>
              <a:gd name="connsiteX4" fmla="*/ 1666875 w 2710992"/>
              <a:gd name="connsiteY4" fmla="*/ 94888 h 1101363"/>
              <a:gd name="connsiteX5" fmla="*/ 600075 w 2710992"/>
              <a:gd name="connsiteY5" fmla="*/ 120288 h 1101363"/>
              <a:gd name="connsiteX6" fmla="*/ 0 w 2710992"/>
              <a:gd name="connsiteY6" fmla="*/ 710838 h 1101363"/>
              <a:gd name="connsiteX7" fmla="*/ 123825 w 2710992"/>
              <a:gd name="connsiteY7" fmla="*/ 1101363 h 1101363"/>
              <a:gd name="connsiteX0" fmla="*/ 123825 w 2710992"/>
              <a:gd name="connsiteY0" fmla="*/ 1173121 h 1173121"/>
              <a:gd name="connsiteX1" fmla="*/ 2200275 w 2710992"/>
              <a:gd name="connsiteY1" fmla="*/ 1173121 h 1173121"/>
              <a:gd name="connsiteX2" fmla="*/ 2679700 w 2710992"/>
              <a:gd name="connsiteY2" fmla="*/ 973096 h 1173121"/>
              <a:gd name="connsiteX3" fmla="*/ 2501900 w 2710992"/>
              <a:gd name="connsiteY3" fmla="*/ 563521 h 1173121"/>
              <a:gd name="connsiteX4" fmla="*/ 1666875 w 2710992"/>
              <a:gd name="connsiteY4" fmla="*/ 166646 h 1173121"/>
              <a:gd name="connsiteX5" fmla="*/ 600075 w 2710992"/>
              <a:gd name="connsiteY5" fmla="*/ 192046 h 1173121"/>
              <a:gd name="connsiteX6" fmla="*/ 0 w 2710992"/>
              <a:gd name="connsiteY6" fmla="*/ 782596 h 1173121"/>
              <a:gd name="connsiteX7" fmla="*/ 123825 w 2710992"/>
              <a:gd name="connsiteY7" fmla="*/ 1173121 h 1173121"/>
              <a:gd name="connsiteX0" fmla="*/ 123825 w 2710992"/>
              <a:gd name="connsiteY0" fmla="*/ 1285704 h 1285704"/>
              <a:gd name="connsiteX1" fmla="*/ 2200275 w 2710992"/>
              <a:gd name="connsiteY1" fmla="*/ 1285704 h 1285704"/>
              <a:gd name="connsiteX2" fmla="*/ 2679700 w 2710992"/>
              <a:gd name="connsiteY2" fmla="*/ 1085679 h 1285704"/>
              <a:gd name="connsiteX3" fmla="*/ 2501900 w 2710992"/>
              <a:gd name="connsiteY3" fmla="*/ 676104 h 1285704"/>
              <a:gd name="connsiteX4" fmla="*/ 1666875 w 2710992"/>
              <a:gd name="connsiteY4" fmla="*/ 279229 h 1285704"/>
              <a:gd name="connsiteX5" fmla="*/ 600075 w 2710992"/>
              <a:gd name="connsiteY5" fmla="*/ 304629 h 1285704"/>
              <a:gd name="connsiteX6" fmla="*/ 0 w 2710992"/>
              <a:gd name="connsiteY6" fmla="*/ 895179 h 1285704"/>
              <a:gd name="connsiteX7" fmla="*/ 123825 w 2710992"/>
              <a:gd name="connsiteY7" fmla="*/ 1285704 h 1285704"/>
              <a:gd name="connsiteX0" fmla="*/ 123825 w 2710992"/>
              <a:gd name="connsiteY0" fmla="*/ 1285704 h 1285704"/>
              <a:gd name="connsiteX1" fmla="*/ 2200275 w 2710992"/>
              <a:gd name="connsiteY1" fmla="*/ 1285704 h 1285704"/>
              <a:gd name="connsiteX2" fmla="*/ 2679700 w 2710992"/>
              <a:gd name="connsiteY2" fmla="*/ 1085679 h 1285704"/>
              <a:gd name="connsiteX3" fmla="*/ 2501900 w 2710992"/>
              <a:gd name="connsiteY3" fmla="*/ 676104 h 1285704"/>
              <a:gd name="connsiteX4" fmla="*/ 1666875 w 2710992"/>
              <a:gd name="connsiteY4" fmla="*/ 279229 h 1285704"/>
              <a:gd name="connsiteX5" fmla="*/ 600075 w 2710992"/>
              <a:gd name="connsiteY5" fmla="*/ 304629 h 1285704"/>
              <a:gd name="connsiteX6" fmla="*/ 0 w 2710992"/>
              <a:gd name="connsiteY6" fmla="*/ 895179 h 1285704"/>
              <a:gd name="connsiteX7" fmla="*/ 123825 w 2710992"/>
              <a:gd name="connsiteY7" fmla="*/ 1285704 h 1285704"/>
              <a:gd name="connsiteX0" fmla="*/ 216585 w 2803752"/>
              <a:gd name="connsiteY0" fmla="*/ 1285704 h 1285704"/>
              <a:gd name="connsiteX1" fmla="*/ 2293035 w 2803752"/>
              <a:gd name="connsiteY1" fmla="*/ 1285704 h 1285704"/>
              <a:gd name="connsiteX2" fmla="*/ 2772460 w 2803752"/>
              <a:gd name="connsiteY2" fmla="*/ 1085679 h 1285704"/>
              <a:gd name="connsiteX3" fmla="*/ 2594660 w 2803752"/>
              <a:gd name="connsiteY3" fmla="*/ 676104 h 1285704"/>
              <a:gd name="connsiteX4" fmla="*/ 1759635 w 2803752"/>
              <a:gd name="connsiteY4" fmla="*/ 279229 h 1285704"/>
              <a:gd name="connsiteX5" fmla="*/ 692835 w 2803752"/>
              <a:gd name="connsiteY5" fmla="*/ 304629 h 1285704"/>
              <a:gd name="connsiteX6" fmla="*/ 92760 w 2803752"/>
              <a:gd name="connsiteY6" fmla="*/ 895179 h 1285704"/>
              <a:gd name="connsiteX7" fmla="*/ 216585 w 2803752"/>
              <a:gd name="connsiteY7" fmla="*/ 1285704 h 1285704"/>
              <a:gd name="connsiteX0" fmla="*/ 319131 w 2906298"/>
              <a:gd name="connsiteY0" fmla="*/ 1285704 h 1285704"/>
              <a:gd name="connsiteX1" fmla="*/ 2395581 w 2906298"/>
              <a:gd name="connsiteY1" fmla="*/ 1285704 h 1285704"/>
              <a:gd name="connsiteX2" fmla="*/ 2875006 w 2906298"/>
              <a:gd name="connsiteY2" fmla="*/ 1085679 h 1285704"/>
              <a:gd name="connsiteX3" fmla="*/ 2697206 w 2906298"/>
              <a:gd name="connsiteY3" fmla="*/ 676104 h 1285704"/>
              <a:gd name="connsiteX4" fmla="*/ 1862181 w 2906298"/>
              <a:gd name="connsiteY4" fmla="*/ 279229 h 1285704"/>
              <a:gd name="connsiteX5" fmla="*/ 795381 w 2906298"/>
              <a:gd name="connsiteY5" fmla="*/ 304629 h 1285704"/>
              <a:gd name="connsiteX6" fmla="*/ 195306 w 2906298"/>
              <a:gd name="connsiteY6" fmla="*/ 895179 h 1285704"/>
              <a:gd name="connsiteX7" fmla="*/ 319131 w 2906298"/>
              <a:gd name="connsiteY7" fmla="*/ 1285704 h 1285704"/>
              <a:gd name="connsiteX0" fmla="*/ 420994 w 3008161"/>
              <a:gd name="connsiteY0" fmla="*/ 1285704 h 1285704"/>
              <a:gd name="connsiteX1" fmla="*/ 2497444 w 3008161"/>
              <a:gd name="connsiteY1" fmla="*/ 1285704 h 1285704"/>
              <a:gd name="connsiteX2" fmla="*/ 2976869 w 3008161"/>
              <a:gd name="connsiteY2" fmla="*/ 1085679 h 1285704"/>
              <a:gd name="connsiteX3" fmla="*/ 2799069 w 3008161"/>
              <a:gd name="connsiteY3" fmla="*/ 676104 h 1285704"/>
              <a:gd name="connsiteX4" fmla="*/ 1964044 w 3008161"/>
              <a:gd name="connsiteY4" fmla="*/ 279229 h 1285704"/>
              <a:gd name="connsiteX5" fmla="*/ 897244 w 3008161"/>
              <a:gd name="connsiteY5" fmla="*/ 304629 h 1285704"/>
              <a:gd name="connsiteX6" fmla="*/ 297169 w 3008161"/>
              <a:gd name="connsiteY6" fmla="*/ 895179 h 1285704"/>
              <a:gd name="connsiteX7" fmla="*/ 420994 w 3008161"/>
              <a:gd name="connsiteY7" fmla="*/ 1285704 h 1285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08161" h="1285704">
                <a:moveTo>
                  <a:pt x="420994" y="1285704"/>
                </a:moveTo>
                <a:lnTo>
                  <a:pt x="2497444" y="1285704"/>
                </a:lnTo>
                <a:cubicBezTo>
                  <a:pt x="2800127" y="1269829"/>
                  <a:pt x="2934536" y="1209504"/>
                  <a:pt x="2976869" y="1085679"/>
                </a:cubicBezTo>
                <a:cubicBezTo>
                  <a:pt x="3073177" y="872954"/>
                  <a:pt x="2928186" y="730079"/>
                  <a:pt x="2799069" y="676104"/>
                </a:cubicBezTo>
                <a:cubicBezTo>
                  <a:pt x="2787427" y="258062"/>
                  <a:pt x="2299536" y="49571"/>
                  <a:pt x="1964044" y="279229"/>
                </a:cubicBezTo>
                <a:cubicBezTo>
                  <a:pt x="1792594" y="-106004"/>
                  <a:pt x="1087744" y="-88013"/>
                  <a:pt x="897244" y="304629"/>
                </a:cubicBezTo>
                <a:cubicBezTo>
                  <a:pt x="468619" y="101429"/>
                  <a:pt x="1894" y="488779"/>
                  <a:pt x="297169" y="895179"/>
                </a:cubicBezTo>
                <a:cubicBezTo>
                  <a:pt x="-188606" y="965029"/>
                  <a:pt x="-29856" y="1266654"/>
                  <a:pt x="420994" y="1285704"/>
                </a:cubicBezTo>
                <a:close/>
              </a:path>
            </a:pathLst>
          </a:custGeom>
          <a:solidFill>
            <a:schemeClr val="accent2">
              <a:lumMod val="20000"/>
              <a:lumOff val="80000"/>
            </a:schemeClr>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34">
            <a:extLst>
              <a:ext uri="{FF2B5EF4-FFF2-40B4-BE49-F238E27FC236}">
                <a16:creationId xmlns:a16="http://schemas.microsoft.com/office/drawing/2014/main" id="{EBC38642-8239-F048-B230-67696ED0BF64}"/>
              </a:ext>
            </a:extLst>
          </p:cNvPr>
          <p:cNvSpPr/>
          <p:nvPr/>
        </p:nvSpPr>
        <p:spPr>
          <a:xfrm>
            <a:off x="3534466" y="1928493"/>
            <a:ext cx="5123067" cy="3001014"/>
          </a:xfrm>
          <a:prstGeom prst="rect">
            <a:avLst/>
          </a:prstGeom>
        </p:spPr>
        <p:txBody>
          <a:bodyPr wrap="square">
            <a:spAutoFit/>
          </a:bodyPr>
          <a:lstStyle/>
          <a:p>
            <a:pPr indent="-171450" algn="ctr">
              <a:lnSpc>
                <a:spcPct val="114000"/>
              </a:lnSpc>
              <a:spcBef>
                <a:spcPts val="750"/>
              </a:spcBef>
              <a:buFont typeface="Arial" pitchFamily="34" charset="0"/>
            </a:pPr>
            <a:r>
              <a:rPr lang="en-US" sz="2800" b="1" i="1" dirty="0" err="1">
                <a:latin typeface="Times New Roman" panose="02020603050405020304" pitchFamily="18" charset="0"/>
                <a:cs typeface="Times New Roman" panose="02020603050405020304" pitchFamily="18" charset="0"/>
              </a:rPr>
              <a:t>Có</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ý</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kiến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cho</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rằng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kể</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cả</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có</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dịch</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bệnh</a:t>
            </a:r>
            <a:r>
              <a:rPr lang="en-US" sz="2800" b="1" i="1" dirty="0">
                <a:latin typeface="Times New Roman" panose="02020603050405020304" pitchFamily="18" charset="0"/>
                <a:cs typeface="Times New Roman" panose="02020603050405020304" pitchFamily="18" charset="0"/>
              </a:rPr>
              <a:t> Covid 19 hay </a:t>
            </a:r>
            <a:r>
              <a:rPr lang="en-US" sz="2800" b="1" i="1" dirty="0" err="1">
                <a:latin typeface="Times New Roman" panose="02020603050405020304" pitchFamily="18" charset="0"/>
                <a:cs typeface="Times New Roman" panose="02020603050405020304" pitchFamily="18" charset="0"/>
              </a:rPr>
              <a:t>không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có</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thì</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từ</a:t>
            </a:r>
            <a:r>
              <a:rPr lang="en-US" sz="2800" b="1" i="1" dirty="0">
                <a:latin typeface="Times New Roman" panose="02020603050405020304" pitchFamily="18" charset="0"/>
                <a:cs typeface="Times New Roman" panose="02020603050405020304" pitchFamily="18" charset="0"/>
              </a:rPr>
              <a:t> nay </a:t>
            </a:r>
            <a:r>
              <a:rPr lang="en-US" sz="2800" b="1" i="1" dirty="0" err="1">
                <a:latin typeface="Times New Roman" panose="02020603050405020304" pitchFamily="18" charset="0"/>
                <a:cs typeface="Times New Roman" panose="02020603050405020304" pitchFamily="18" charset="0"/>
              </a:rPr>
              <a:t>cũng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không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nên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tổ</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chức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các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lễ</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hội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vì</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tốn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kém</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và</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mất</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thời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gian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Em</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có</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đồng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ý</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với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ý</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kiến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này</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không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Vì</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sao</a:t>
            </a:r>
            <a:r>
              <a:rPr lang="en-US" sz="2800" b="1" i="1" dirty="0">
                <a:latin typeface="Times New Roman" panose="02020603050405020304" pitchFamily="18" charset="0"/>
                <a:cs typeface="Times New Roman" panose="02020603050405020304" pitchFamily="18" charset="0"/>
              </a:rPr>
              <a:t>?</a:t>
            </a:r>
            <a:r>
              <a:rPr lang="en-US" sz="2800" b="1" dirty="0">
                <a:latin typeface="Times New Roman" panose="02020603050405020304" pitchFamily="18" charset="0"/>
                <a:cs typeface="Times New Roman" panose="02020603050405020304" pitchFamily="18" charset="0"/>
              </a:rPr>
              <a:t> </a:t>
            </a:r>
            <a:endParaRPr sz="2800" b="1" dirty="0">
              <a:latin typeface="Times New Roman" panose="02020603050405020304" pitchFamily="18" charset="0"/>
              <a:ea typeface="微软雅黑" charset="-122"/>
              <a:cs typeface="Times New Roman" panose="02020603050405020304" pitchFamily="18" charset="0"/>
              <a:sym typeface="华文细黑" panose="02010600040101010101" pitchFamily="2" charset="-122"/>
            </a:endParaRPr>
          </a:p>
        </p:txBody>
      </p:sp>
    </p:spTree>
    <p:extLst>
      <p:ext uri="{BB962C8B-B14F-4D97-AF65-F5344CB8AC3E}">
        <p14:creationId xmlns:p14="http://schemas.microsoft.com/office/powerpoint/2010/main" val="26583457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l="-9000" r="-9000"/>
          </a:stretch>
        </a:blipFill>
        <a:effectLst/>
      </p:bgPr>
    </p:bg>
    <p:spTree>
      <p:nvGrpSpPr>
        <p:cNvPr id="1" name=""/>
        <p:cNvGrpSpPr/>
        <p:nvPr/>
      </p:nvGrpSpPr>
      <p:grpSpPr>
        <a:xfrm>
          <a:off x="0" y="0"/>
          <a:ext cx="0" cy="0"/>
          <a:chOff x="0" y="0"/>
          <a:chExt cx="0" cy="0"/>
        </a:xfrm>
      </p:grpSpPr>
      <p:grpSp>
        <p:nvGrpSpPr>
          <p:cNvPr id="7" name="Group 11">
            <a:extLst>
              <a:ext uri="{FF2B5EF4-FFF2-40B4-BE49-F238E27FC236}">
                <a16:creationId xmlns:a16="http://schemas.microsoft.com/office/drawing/2014/main" id="{D7F7481B-DD2B-FC46-90E9-0E1593393E75}"/>
              </a:ext>
            </a:extLst>
          </p:cNvPr>
          <p:cNvGrpSpPr>
            <a:grpSpLocks/>
          </p:cNvGrpSpPr>
          <p:nvPr/>
        </p:nvGrpSpPr>
        <p:grpSpPr bwMode="auto">
          <a:xfrm>
            <a:off x="9801412" y="4000500"/>
            <a:ext cx="369888" cy="647700"/>
            <a:chOff x="2057400" y="2332412"/>
            <a:chExt cx="324766" cy="568896"/>
          </a:xfrm>
        </p:grpSpPr>
        <p:sp>
          <p:nvSpPr>
            <p:cNvPr id="8" name="Oval 7">
              <a:extLst>
                <a:ext uri="{FF2B5EF4-FFF2-40B4-BE49-F238E27FC236}">
                  <a16:creationId xmlns:a16="http://schemas.microsoft.com/office/drawing/2014/main" id="{BB59A7C0-2C0A-C147-9CCE-9C93DE92DD56}"/>
                </a:ext>
              </a:extLst>
            </p:cNvPr>
            <p:cNvSpPr/>
            <p:nvPr/>
          </p:nvSpPr>
          <p:spPr>
            <a:xfrm>
              <a:off x="2057400" y="2743747"/>
              <a:ext cx="157505" cy="157561"/>
            </a:xfrm>
            <a:prstGeom prst="ellipse">
              <a:avLst/>
            </a:prstGeom>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Oval 8">
              <a:extLst>
                <a:ext uri="{FF2B5EF4-FFF2-40B4-BE49-F238E27FC236}">
                  <a16:creationId xmlns:a16="http://schemas.microsoft.com/office/drawing/2014/main" id="{06D3DBDD-09DA-494E-9D77-07169249160B}"/>
                </a:ext>
              </a:extLst>
            </p:cNvPr>
            <p:cNvSpPr/>
            <p:nvPr/>
          </p:nvSpPr>
          <p:spPr>
            <a:xfrm>
              <a:off x="2214905" y="2562481"/>
              <a:ext cx="158898" cy="157561"/>
            </a:xfrm>
            <a:prstGeom prst="ellipse">
              <a:avLst/>
            </a:prstGeom>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Oval 9">
              <a:extLst>
                <a:ext uri="{FF2B5EF4-FFF2-40B4-BE49-F238E27FC236}">
                  <a16:creationId xmlns:a16="http://schemas.microsoft.com/office/drawing/2014/main" id="{4EEFAD75-CF07-CC4F-8EDE-85BEF3505EC2}"/>
                </a:ext>
              </a:extLst>
            </p:cNvPr>
            <p:cNvSpPr/>
            <p:nvPr/>
          </p:nvSpPr>
          <p:spPr>
            <a:xfrm>
              <a:off x="2224661" y="2332412"/>
              <a:ext cx="157505" cy="157562"/>
            </a:xfrm>
            <a:prstGeom prst="ellipse">
              <a:avLst/>
            </a:prstGeom>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1" name="Freeform 10">
            <a:extLst>
              <a:ext uri="{FF2B5EF4-FFF2-40B4-BE49-F238E27FC236}">
                <a16:creationId xmlns:a16="http://schemas.microsoft.com/office/drawing/2014/main" id="{41FA7569-58D4-A14A-9970-BC964A82028A}"/>
              </a:ext>
            </a:extLst>
          </p:cNvPr>
          <p:cNvSpPr/>
          <p:nvPr/>
        </p:nvSpPr>
        <p:spPr>
          <a:xfrm>
            <a:off x="2681941" y="1007875"/>
            <a:ext cx="6828118" cy="4478524"/>
          </a:xfrm>
          <a:custGeom>
            <a:avLst/>
            <a:gdLst>
              <a:gd name="connsiteX0" fmla="*/ 123825 w 2679700"/>
              <a:gd name="connsiteY0" fmla="*/ 1006475 h 1006475"/>
              <a:gd name="connsiteX1" fmla="*/ 2200275 w 2679700"/>
              <a:gd name="connsiteY1" fmla="*/ 1006475 h 1006475"/>
              <a:gd name="connsiteX2" fmla="*/ 2679700 w 2679700"/>
              <a:gd name="connsiteY2" fmla="*/ 806450 h 1006475"/>
              <a:gd name="connsiteX3" fmla="*/ 2501900 w 2679700"/>
              <a:gd name="connsiteY3" fmla="*/ 396875 h 1006475"/>
              <a:gd name="connsiteX4" fmla="*/ 1666875 w 2679700"/>
              <a:gd name="connsiteY4" fmla="*/ 0 h 1006475"/>
              <a:gd name="connsiteX5" fmla="*/ 600075 w 2679700"/>
              <a:gd name="connsiteY5" fmla="*/ 25400 h 1006475"/>
              <a:gd name="connsiteX6" fmla="*/ 0 w 2679700"/>
              <a:gd name="connsiteY6" fmla="*/ 615950 h 1006475"/>
              <a:gd name="connsiteX7" fmla="*/ 123825 w 2679700"/>
              <a:gd name="connsiteY7" fmla="*/ 1006475 h 1006475"/>
              <a:gd name="connsiteX0" fmla="*/ 123825 w 2679700"/>
              <a:gd name="connsiteY0" fmla="*/ 1006475 h 1006475"/>
              <a:gd name="connsiteX1" fmla="*/ 2200275 w 2679700"/>
              <a:gd name="connsiteY1" fmla="*/ 1006475 h 1006475"/>
              <a:gd name="connsiteX2" fmla="*/ 2679700 w 2679700"/>
              <a:gd name="connsiteY2" fmla="*/ 806450 h 1006475"/>
              <a:gd name="connsiteX3" fmla="*/ 2501900 w 2679700"/>
              <a:gd name="connsiteY3" fmla="*/ 396875 h 1006475"/>
              <a:gd name="connsiteX4" fmla="*/ 1666875 w 2679700"/>
              <a:gd name="connsiteY4" fmla="*/ 0 h 1006475"/>
              <a:gd name="connsiteX5" fmla="*/ 600075 w 2679700"/>
              <a:gd name="connsiteY5" fmla="*/ 25400 h 1006475"/>
              <a:gd name="connsiteX6" fmla="*/ 0 w 2679700"/>
              <a:gd name="connsiteY6" fmla="*/ 615950 h 1006475"/>
              <a:gd name="connsiteX7" fmla="*/ 123825 w 2679700"/>
              <a:gd name="connsiteY7" fmla="*/ 1006475 h 1006475"/>
              <a:gd name="connsiteX0" fmla="*/ 123825 w 2679700"/>
              <a:gd name="connsiteY0" fmla="*/ 1006475 h 1006475"/>
              <a:gd name="connsiteX1" fmla="*/ 2200275 w 2679700"/>
              <a:gd name="connsiteY1" fmla="*/ 1006475 h 1006475"/>
              <a:gd name="connsiteX2" fmla="*/ 2679700 w 2679700"/>
              <a:gd name="connsiteY2" fmla="*/ 806450 h 1006475"/>
              <a:gd name="connsiteX3" fmla="*/ 2501900 w 2679700"/>
              <a:gd name="connsiteY3" fmla="*/ 396875 h 1006475"/>
              <a:gd name="connsiteX4" fmla="*/ 1666875 w 2679700"/>
              <a:gd name="connsiteY4" fmla="*/ 0 h 1006475"/>
              <a:gd name="connsiteX5" fmla="*/ 600075 w 2679700"/>
              <a:gd name="connsiteY5" fmla="*/ 25400 h 1006475"/>
              <a:gd name="connsiteX6" fmla="*/ 0 w 2679700"/>
              <a:gd name="connsiteY6" fmla="*/ 615950 h 1006475"/>
              <a:gd name="connsiteX7" fmla="*/ 123825 w 2679700"/>
              <a:gd name="connsiteY7" fmla="*/ 1006475 h 1006475"/>
              <a:gd name="connsiteX0" fmla="*/ 123825 w 2704185"/>
              <a:gd name="connsiteY0" fmla="*/ 1006475 h 1006475"/>
              <a:gd name="connsiteX1" fmla="*/ 2200275 w 2704185"/>
              <a:gd name="connsiteY1" fmla="*/ 1006475 h 1006475"/>
              <a:gd name="connsiteX2" fmla="*/ 2679700 w 2704185"/>
              <a:gd name="connsiteY2" fmla="*/ 806450 h 1006475"/>
              <a:gd name="connsiteX3" fmla="*/ 2501900 w 2704185"/>
              <a:gd name="connsiteY3" fmla="*/ 396875 h 1006475"/>
              <a:gd name="connsiteX4" fmla="*/ 1666875 w 2704185"/>
              <a:gd name="connsiteY4" fmla="*/ 0 h 1006475"/>
              <a:gd name="connsiteX5" fmla="*/ 600075 w 2704185"/>
              <a:gd name="connsiteY5" fmla="*/ 25400 h 1006475"/>
              <a:gd name="connsiteX6" fmla="*/ 0 w 2704185"/>
              <a:gd name="connsiteY6" fmla="*/ 615950 h 1006475"/>
              <a:gd name="connsiteX7" fmla="*/ 123825 w 2704185"/>
              <a:gd name="connsiteY7" fmla="*/ 1006475 h 1006475"/>
              <a:gd name="connsiteX0" fmla="*/ 123825 w 2710992"/>
              <a:gd name="connsiteY0" fmla="*/ 1006475 h 1006475"/>
              <a:gd name="connsiteX1" fmla="*/ 2200275 w 2710992"/>
              <a:gd name="connsiteY1" fmla="*/ 1006475 h 1006475"/>
              <a:gd name="connsiteX2" fmla="*/ 2679700 w 2710992"/>
              <a:gd name="connsiteY2" fmla="*/ 806450 h 1006475"/>
              <a:gd name="connsiteX3" fmla="*/ 2501900 w 2710992"/>
              <a:gd name="connsiteY3" fmla="*/ 396875 h 1006475"/>
              <a:gd name="connsiteX4" fmla="*/ 1666875 w 2710992"/>
              <a:gd name="connsiteY4" fmla="*/ 0 h 1006475"/>
              <a:gd name="connsiteX5" fmla="*/ 600075 w 2710992"/>
              <a:gd name="connsiteY5" fmla="*/ 25400 h 1006475"/>
              <a:gd name="connsiteX6" fmla="*/ 0 w 2710992"/>
              <a:gd name="connsiteY6" fmla="*/ 615950 h 1006475"/>
              <a:gd name="connsiteX7" fmla="*/ 123825 w 2710992"/>
              <a:gd name="connsiteY7" fmla="*/ 1006475 h 1006475"/>
              <a:gd name="connsiteX0" fmla="*/ 123825 w 2710992"/>
              <a:gd name="connsiteY0" fmla="*/ 1006475 h 1006475"/>
              <a:gd name="connsiteX1" fmla="*/ 2200275 w 2710992"/>
              <a:gd name="connsiteY1" fmla="*/ 1006475 h 1006475"/>
              <a:gd name="connsiteX2" fmla="*/ 2679700 w 2710992"/>
              <a:gd name="connsiteY2" fmla="*/ 806450 h 1006475"/>
              <a:gd name="connsiteX3" fmla="*/ 2501900 w 2710992"/>
              <a:gd name="connsiteY3" fmla="*/ 396875 h 1006475"/>
              <a:gd name="connsiteX4" fmla="*/ 1666875 w 2710992"/>
              <a:gd name="connsiteY4" fmla="*/ 0 h 1006475"/>
              <a:gd name="connsiteX5" fmla="*/ 600075 w 2710992"/>
              <a:gd name="connsiteY5" fmla="*/ 25400 h 1006475"/>
              <a:gd name="connsiteX6" fmla="*/ 0 w 2710992"/>
              <a:gd name="connsiteY6" fmla="*/ 615950 h 1006475"/>
              <a:gd name="connsiteX7" fmla="*/ 123825 w 2710992"/>
              <a:gd name="connsiteY7" fmla="*/ 1006475 h 1006475"/>
              <a:gd name="connsiteX0" fmla="*/ 123825 w 2710992"/>
              <a:gd name="connsiteY0" fmla="*/ 1101363 h 1101363"/>
              <a:gd name="connsiteX1" fmla="*/ 2200275 w 2710992"/>
              <a:gd name="connsiteY1" fmla="*/ 1101363 h 1101363"/>
              <a:gd name="connsiteX2" fmla="*/ 2679700 w 2710992"/>
              <a:gd name="connsiteY2" fmla="*/ 901338 h 1101363"/>
              <a:gd name="connsiteX3" fmla="*/ 2501900 w 2710992"/>
              <a:gd name="connsiteY3" fmla="*/ 491763 h 1101363"/>
              <a:gd name="connsiteX4" fmla="*/ 1666875 w 2710992"/>
              <a:gd name="connsiteY4" fmla="*/ 94888 h 1101363"/>
              <a:gd name="connsiteX5" fmla="*/ 600075 w 2710992"/>
              <a:gd name="connsiteY5" fmla="*/ 120288 h 1101363"/>
              <a:gd name="connsiteX6" fmla="*/ 0 w 2710992"/>
              <a:gd name="connsiteY6" fmla="*/ 710838 h 1101363"/>
              <a:gd name="connsiteX7" fmla="*/ 123825 w 2710992"/>
              <a:gd name="connsiteY7" fmla="*/ 1101363 h 1101363"/>
              <a:gd name="connsiteX0" fmla="*/ 123825 w 2710992"/>
              <a:gd name="connsiteY0" fmla="*/ 1173121 h 1173121"/>
              <a:gd name="connsiteX1" fmla="*/ 2200275 w 2710992"/>
              <a:gd name="connsiteY1" fmla="*/ 1173121 h 1173121"/>
              <a:gd name="connsiteX2" fmla="*/ 2679700 w 2710992"/>
              <a:gd name="connsiteY2" fmla="*/ 973096 h 1173121"/>
              <a:gd name="connsiteX3" fmla="*/ 2501900 w 2710992"/>
              <a:gd name="connsiteY3" fmla="*/ 563521 h 1173121"/>
              <a:gd name="connsiteX4" fmla="*/ 1666875 w 2710992"/>
              <a:gd name="connsiteY4" fmla="*/ 166646 h 1173121"/>
              <a:gd name="connsiteX5" fmla="*/ 600075 w 2710992"/>
              <a:gd name="connsiteY5" fmla="*/ 192046 h 1173121"/>
              <a:gd name="connsiteX6" fmla="*/ 0 w 2710992"/>
              <a:gd name="connsiteY6" fmla="*/ 782596 h 1173121"/>
              <a:gd name="connsiteX7" fmla="*/ 123825 w 2710992"/>
              <a:gd name="connsiteY7" fmla="*/ 1173121 h 1173121"/>
              <a:gd name="connsiteX0" fmla="*/ 123825 w 2710992"/>
              <a:gd name="connsiteY0" fmla="*/ 1285704 h 1285704"/>
              <a:gd name="connsiteX1" fmla="*/ 2200275 w 2710992"/>
              <a:gd name="connsiteY1" fmla="*/ 1285704 h 1285704"/>
              <a:gd name="connsiteX2" fmla="*/ 2679700 w 2710992"/>
              <a:gd name="connsiteY2" fmla="*/ 1085679 h 1285704"/>
              <a:gd name="connsiteX3" fmla="*/ 2501900 w 2710992"/>
              <a:gd name="connsiteY3" fmla="*/ 676104 h 1285704"/>
              <a:gd name="connsiteX4" fmla="*/ 1666875 w 2710992"/>
              <a:gd name="connsiteY4" fmla="*/ 279229 h 1285704"/>
              <a:gd name="connsiteX5" fmla="*/ 600075 w 2710992"/>
              <a:gd name="connsiteY5" fmla="*/ 304629 h 1285704"/>
              <a:gd name="connsiteX6" fmla="*/ 0 w 2710992"/>
              <a:gd name="connsiteY6" fmla="*/ 895179 h 1285704"/>
              <a:gd name="connsiteX7" fmla="*/ 123825 w 2710992"/>
              <a:gd name="connsiteY7" fmla="*/ 1285704 h 1285704"/>
              <a:gd name="connsiteX0" fmla="*/ 123825 w 2710992"/>
              <a:gd name="connsiteY0" fmla="*/ 1285704 h 1285704"/>
              <a:gd name="connsiteX1" fmla="*/ 2200275 w 2710992"/>
              <a:gd name="connsiteY1" fmla="*/ 1285704 h 1285704"/>
              <a:gd name="connsiteX2" fmla="*/ 2679700 w 2710992"/>
              <a:gd name="connsiteY2" fmla="*/ 1085679 h 1285704"/>
              <a:gd name="connsiteX3" fmla="*/ 2501900 w 2710992"/>
              <a:gd name="connsiteY3" fmla="*/ 676104 h 1285704"/>
              <a:gd name="connsiteX4" fmla="*/ 1666875 w 2710992"/>
              <a:gd name="connsiteY4" fmla="*/ 279229 h 1285704"/>
              <a:gd name="connsiteX5" fmla="*/ 600075 w 2710992"/>
              <a:gd name="connsiteY5" fmla="*/ 304629 h 1285704"/>
              <a:gd name="connsiteX6" fmla="*/ 0 w 2710992"/>
              <a:gd name="connsiteY6" fmla="*/ 895179 h 1285704"/>
              <a:gd name="connsiteX7" fmla="*/ 123825 w 2710992"/>
              <a:gd name="connsiteY7" fmla="*/ 1285704 h 1285704"/>
              <a:gd name="connsiteX0" fmla="*/ 216585 w 2803752"/>
              <a:gd name="connsiteY0" fmla="*/ 1285704 h 1285704"/>
              <a:gd name="connsiteX1" fmla="*/ 2293035 w 2803752"/>
              <a:gd name="connsiteY1" fmla="*/ 1285704 h 1285704"/>
              <a:gd name="connsiteX2" fmla="*/ 2772460 w 2803752"/>
              <a:gd name="connsiteY2" fmla="*/ 1085679 h 1285704"/>
              <a:gd name="connsiteX3" fmla="*/ 2594660 w 2803752"/>
              <a:gd name="connsiteY3" fmla="*/ 676104 h 1285704"/>
              <a:gd name="connsiteX4" fmla="*/ 1759635 w 2803752"/>
              <a:gd name="connsiteY4" fmla="*/ 279229 h 1285704"/>
              <a:gd name="connsiteX5" fmla="*/ 692835 w 2803752"/>
              <a:gd name="connsiteY5" fmla="*/ 304629 h 1285704"/>
              <a:gd name="connsiteX6" fmla="*/ 92760 w 2803752"/>
              <a:gd name="connsiteY6" fmla="*/ 895179 h 1285704"/>
              <a:gd name="connsiteX7" fmla="*/ 216585 w 2803752"/>
              <a:gd name="connsiteY7" fmla="*/ 1285704 h 1285704"/>
              <a:gd name="connsiteX0" fmla="*/ 319131 w 2906298"/>
              <a:gd name="connsiteY0" fmla="*/ 1285704 h 1285704"/>
              <a:gd name="connsiteX1" fmla="*/ 2395581 w 2906298"/>
              <a:gd name="connsiteY1" fmla="*/ 1285704 h 1285704"/>
              <a:gd name="connsiteX2" fmla="*/ 2875006 w 2906298"/>
              <a:gd name="connsiteY2" fmla="*/ 1085679 h 1285704"/>
              <a:gd name="connsiteX3" fmla="*/ 2697206 w 2906298"/>
              <a:gd name="connsiteY3" fmla="*/ 676104 h 1285704"/>
              <a:gd name="connsiteX4" fmla="*/ 1862181 w 2906298"/>
              <a:gd name="connsiteY4" fmla="*/ 279229 h 1285704"/>
              <a:gd name="connsiteX5" fmla="*/ 795381 w 2906298"/>
              <a:gd name="connsiteY5" fmla="*/ 304629 h 1285704"/>
              <a:gd name="connsiteX6" fmla="*/ 195306 w 2906298"/>
              <a:gd name="connsiteY6" fmla="*/ 895179 h 1285704"/>
              <a:gd name="connsiteX7" fmla="*/ 319131 w 2906298"/>
              <a:gd name="connsiteY7" fmla="*/ 1285704 h 1285704"/>
              <a:gd name="connsiteX0" fmla="*/ 420994 w 3008161"/>
              <a:gd name="connsiteY0" fmla="*/ 1285704 h 1285704"/>
              <a:gd name="connsiteX1" fmla="*/ 2497444 w 3008161"/>
              <a:gd name="connsiteY1" fmla="*/ 1285704 h 1285704"/>
              <a:gd name="connsiteX2" fmla="*/ 2976869 w 3008161"/>
              <a:gd name="connsiteY2" fmla="*/ 1085679 h 1285704"/>
              <a:gd name="connsiteX3" fmla="*/ 2799069 w 3008161"/>
              <a:gd name="connsiteY3" fmla="*/ 676104 h 1285704"/>
              <a:gd name="connsiteX4" fmla="*/ 1964044 w 3008161"/>
              <a:gd name="connsiteY4" fmla="*/ 279229 h 1285704"/>
              <a:gd name="connsiteX5" fmla="*/ 897244 w 3008161"/>
              <a:gd name="connsiteY5" fmla="*/ 304629 h 1285704"/>
              <a:gd name="connsiteX6" fmla="*/ 297169 w 3008161"/>
              <a:gd name="connsiteY6" fmla="*/ 895179 h 1285704"/>
              <a:gd name="connsiteX7" fmla="*/ 420994 w 3008161"/>
              <a:gd name="connsiteY7" fmla="*/ 1285704 h 1285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08161" h="1285704">
                <a:moveTo>
                  <a:pt x="420994" y="1285704"/>
                </a:moveTo>
                <a:lnTo>
                  <a:pt x="2497444" y="1285704"/>
                </a:lnTo>
                <a:cubicBezTo>
                  <a:pt x="2800127" y="1269829"/>
                  <a:pt x="2934536" y="1209504"/>
                  <a:pt x="2976869" y="1085679"/>
                </a:cubicBezTo>
                <a:cubicBezTo>
                  <a:pt x="3073177" y="872954"/>
                  <a:pt x="2928186" y="730079"/>
                  <a:pt x="2799069" y="676104"/>
                </a:cubicBezTo>
                <a:cubicBezTo>
                  <a:pt x="2787427" y="258062"/>
                  <a:pt x="2299536" y="49571"/>
                  <a:pt x="1964044" y="279229"/>
                </a:cubicBezTo>
                <a:cubicBezTo>
                  <a:pt x="1792594" y="-106004"/>
                  <a:pt x="1087744" y="-88013"/>
                  <a:pt x="897244" y="304629"/>
                </a:cubicBezTo>
                <a:cubicBezTo>
                  <a:pt x="468619" y="101429"/>
                  <a:pt x="1894" y="488779"/>
                  <a:pt x="297169" y="895179"/>
                </a:cubicBezTo>
                <a:cubicBezTo>
                  <a:pt x="-188606" y="965029"/>
                  <a:pt x="-29856" y="1266654"/>
                  <a:pt x="420994" y="1285704"/>
                </a:cubicBezTo>
                <a:close/>
              </a:path>
            </a:pathLst>
          </a:custGeom>
          <a:solidFill>
            <a:schemeClr val="accent2">
              <a:lumMod val="20000"/>
              <a:lumOff val="80000"/>
            </a:schemeClr>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34">
            <a:extLst>
              <a:ext uri="{FF2B5EF4-FFF2-40B4-BE49-F238E27FC236}">
                <a16:creationId xmlns:a16="http://schemas.microsoft.com/office/drawing/2014/main" id="{EBC38642-8239-F048-B230-67696ED0BF64}"/>
              </a:ext>
            </a:extLst>
          </p:cNvPr>
          <p:cNvSpPr/>
          <p:nvPr/>
        </p:nvSpPr>
        <p:spPr>
          <a:xfrm>
            <a:off x="3534466" y="1928493"/>
            <a:ext cx="5123067" cy="3246530"/>
          </a:xfrm>
          <a:prstGeom prst="rect">
            <a:avLst/>
          </a:prstGeom>
        </p:spPr>
        <p:txBody>
          <a:bodyPr wrap="square">
            <a:spAutoFit/>
          </a:bodyPr>
          <a:lstStyle/>
          <a:p>
            <a:pPr algn="ctr">
              <a:lnSpc>
                <a:spcPct val="150000"/>
              </a:lnSpc>
            </a:pPr>
            <a:r>
              <a:rPr lang="en-US" sz="2800" b="1" i="1" dirty="0" err="1">
                <a:latin typeface="Times New Roman" panose="02020603050405020304" pitchFamily="18" charset="0"/>
                <a:cs typeface="Times New Roman" panose="02020603050405020304" pitchFamily="18" charset="0"/>
              </a:rPr>
              <a:t>Mỗi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truyền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thuyết</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sự</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kiện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nhân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vật</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lịch</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sử</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thường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gắn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liền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với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các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lễ</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hội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em</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hãy</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liệt</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kê</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một</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vài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ví</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dụ</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để</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chứng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minh</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mối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quan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hệ</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này</a:t>
            </a:r>
            <a:r>
              <a:rPr lang="en-US" sz="2800" b="1" i="1" dirty="0">
                <a:latin typeface="Times New Roman" panose="02020603050405020304" pitchFamily="18" charset="0"/>
                <a:cs typeface="Times New Roman" panose="02020603050405020304" pitchFamily="18" charset="0"/>
              </a:rPr>
              <a:t>? </a:t>
            </a:r>
            <a:endParaRPr lang="en-VN" sz="28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02212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23702" y="599209"/>
            <a:ext cx="10419807" cy="4185761"/>
          </a:xfrm>
          <a:prstGeom prst="rect">
            <a:avLst/>
          </a:prstGeom>
        </p:spPr>
        <p:txBody>
          <a:bodyPr wrap="square">
            <a:spAutoFit/>
          </a:bodyPr>
          <a:lstStyle/>
          <a:p>
            <a:pPr algn="just">
              <a:lnSpc>
                <a:spcPct val="150000"/>
              </a:lnSpc>
              <a:spcAft>
                <a:spcPts val="0"/>
              </a:spcAft>
            </a:pPr>
            <a:r>
              <a:rPr lang="en-US" sz="2800" kern="100" dirty="0" smtClean="0">
                <a:solidFill>
                  <a:srgbClr val="000000"/>
                </a:solidFill>
                <a:latin typeface="Times New Roman" panose="02020603050405020304" pitchFamily="18" charset="0"/>
                <a:ea typeface="SimSun" panose="02010600030101010101" pitchFamily="2" charset="-122"/>
              </a:rPr>
              <a:t>- </a:t>
            </a:r>
            <a:r>
              <a:rPr lang="en-US" sz="2800" kern="100" dirty="0" err="1" smtClean="0">
                <a:solidFill>
                  <a:srgbClr val="000000"/>
                </a:solidFill>
                <a:latin typeface="Times New Roman" panose="02020603050405020304" pitchFamily="18" charset="0"/>
                <a:ea typeface="SimSun" panose="02010600030101010101" pitchFamily="2" charset="-122"/>
              </a:rPr>
              <a:t>Lễ</a:t>
            </a:r>
            <a:r>
              <a:rPr lang="en-US" sz="2800" kern="100" dirty="0" smtClean="0">
                <a:solidFill>
                  <a:srgbClr val="000000"/>
                </a:solidFill>
                <a:latin typeface="Times New Roman" panose="02020603050405020304" pitchFamily="18" charset="0"/>
                <a:ea typeface="SimSun" panose="02010600030101010101" pitchFamily="2" charset="-122"/>
              </a:rPr>
              <a:t> </a:t>
            </a:r>
            <a:r>
              <a:rPr lang="en-US" sz="2800" kern="100" dirty="0" err="1">
                <a:solidFill>
                  <a:srgbClr val="000000"/>
                </a:solidFill>
                <a:latin typeface="Times New Roman" panose="02020603050405020304" pitchFamily="18" charset="0"/>
                <a:ea typeface="SimSun" panose="02010600030101010101" pitchFamily="2" charset="-122"/>
              </a:rPr>
              <a:t>hội</a:t>
            </a:r>
            <a:r>
              <a:rPr lang="en-US" sz="2800" kern="100" dirty="0">
                <a:solidFill>
                  <a:srgbClr val="000000"/>
                </a:solidFill>
                <a:latin typeface="Times New Roman" panose="02020603050405020304" pitchFamily="18" charset="0"/>
                <a:ea typeface="SimSun" panose="02010600030101010101" pitchFamily="2" charset="-122"/>
              </a:rPr>
              <a:t> </a:t>
            </a:r>
            <a:r>
              <a:rPr lang="en-US" sz="2800" kern="100" dirty="0" err="1">
                <a:solidFill>
                  <a:srgbClr val="000000"/>
                </a:solidFill>
                <a:latin typeface="Times New Roman" panose="02020603050405020304" pitchFamily="18" charset="0"/>
                <a:ea typeface="SimSun" panose="02010600030101010101" pitchFamily="2" charset="-122"/>
              </a:rPr>
              <a:t>Đền</a:t>
            </a:r>
            <a:r>
              <a:rPr lang="en-US" sz="2800" kern="100" dirty="0">
                <a:solidFill>
                  <a:srgbClr val="000000"/>
                </a:solidFill>
                <a:latin typeface="Times New Roman" panose="02020603050405020304" pitchFamily="18" charset="0"/>
                <a:ea typeface="SimSun" panose="02010600030101010101" pitchFamily="2" charset="-122"/>
              </a:rPr>
              <a:t> </a:t>
            </a:r>
            <a:r>
              <a:rPr lang="en-US" sz="2800" kern="100" dirty="0" err="1">
                <a:solidFill>
                  <a:srgbClr val="000000"/>
                </a:solidFill>
                <a:latin typeface="Times New Roman" panose="02020603050405020304" pitchFamily="18" charset="0"/>
                <a:ea typeface="SimSun" panose="02010600030101010101" pitchFamily="2" charset="-122"/>
              </a:rPr>
              <a:t>Và</a:t>
            </a:r>
            <a:r>
              <a:rPr lang="en-US" sz="2800" kern="100" dirty="0">
                <a:solidFill>
                  <a:srgbClr val="000000"/>
                </a:solidFill>
                <a:latin typeface="Times New Roman" panose="02020603050405020304" pitchFamily="18" charset="0"/>
                <a:ea typeface="SimSun" panose="02010600030101010101" pitchFamily="2" charset="-122"/>
              </a:rPr>
              <a:t> </a:t>
            </a:r>
            <a:r>
              <a:rPr lang="en-US" sz="2800" kern="100" dirty="0" err="1">
                <a:solidFill>
                  <a:srgbClr val="000000"/>
                </a:solidFill>
                <a:latin typeface="Times New Roman" panose="02020603050405020304" pitchFamily="18" charset="0"/>
                <a:ea typeface="SimSun" panose="02010600030101010101" pitchFamily="2" charset="-122"/>
              </a:rPr>
              <a:t>gắn</a:t>
            </a:r>
            <a:r>
              <a:rPr lang="en-US" sz="2800" kern="100" dirty="0">
                <a:solidFill>
                  <a:srgbClr val="000000"/>
                </a:solidFill>
                <a:latin typeface="Times New Roman" panose="02020603050405020304" pitchFamily="18" charset="0"/>
                <a:ea typeface="SimSun" panose="02010600030101010101" pitchFamily="2" charset="-122"/>
              </a:rPr>
              <a:t> </a:t>
            </a:r>
            <a:r>
              <a:rPr lang="en-US" sz="2800" kern="100" dirty="0" err="1">
                <a:solidFill>
                  <a:srgbClr val="000000"/>
                </a:solidFill>
                <a:latin typeface="Times New Roman" panose="02020603050405020304" pitchFamily="18" charset="0"/>
                <a:ea typeface="SimSun" panose="02010600030101010101" pitchFamily="2" charset="-122"/>
              </a:rPr>
              <a:t>liền</a:t>
            </a:r>
            <a:r>
              <a:rPr lang="en-US" sz="2800" kern="100" dirty="0">
                <a:solidFill>
                  <a:srgbClr val="000000"/>
                </a:solidFill>
                <a:latin typeface="Times New Roman" panose="02020603050405020304" pitchFamily="18" charset="0"/>
                <a:ea typeface="SimSun" panose="02010600030101010101" pitchFamily="2" charset="-122"/>
              </a:rPr>
              <a:t> </a:t>
            </a:r>
            <a:r>
              <a:rPr lang="en-US" sz="2800" kern="100" dirty="0" err="1">
                <a:solidFill>
                  <a:srgbClr val="000000"/>
                </a:solidFill>
                <a:latin typeface="Times New Roman" panose="02020603050405020304" pitchFamily="18" charset="0"/>
                <a:ea typeface="SimSun" panose="02010600030101010101" pitchFamily="2" charset="-122"/>
              </a:rPr>
              <a:t>với</a:t>
            </a:r>
            <a:r>
              <a:rPr lang="en-US" sz="2800" kern="100" dirty="0">
                <a:solidFill>
                  <a:srgbClr val="000000"/>
                </a:solidFill>
                <a:latin typeface="Times New Roman" panose="02020603050405020304" pitchFamily="18" charset="0"/>
                <a:ea typeface="SimSun" panose="02010600030101010101" pitchFamily="2" charset="-122"/>
              </a:rPr>
              <a:t> </a:t>
            </a:r>
            <a:r>
              <a:rPr lang="en-US" sz="2800" kern="100" dirty="0" err="1">
                <a:solidFill>
                  <a:srgbClr val="000000"/>
                </a:solidFill>
                <a:latin typeface="Times New Roman" panose="02020603050405020304" pitchFamily="18" charset="0"/>
                <a:ea typeface="SimSun" panose="02010600030101010101" pitchFamily="2" charset="-122"/>
              </a:rPr>
              <a:t>truyền</a:t>
            </a:r>
            <a:r>
              <a:rPr lang="en-US" sz="2800" kern="100" dirty="0">
                <a:solidFill>
                  <a:srgbClr val="000000"/>
                </a:solidFill>
                <a:latin typeface="Times New Roman" panose="02020603050405020304" pitchFamily="18" charset="0"/>
                <a:ea typeface="SimSun" panose="02010600030101010101" pitchFamily="2" charset="-122"/>
              </a:rPr>
              <a:t> </a:t>
            </a:r>
            <a:r>
              <a:rPr lang="en-US" sz="2800" kern="100" dirty="0" err="1">
                <a:solidFill>
                  <a:srgbClr val="000000"/>
                </a:solidFill>
                <a:latin typeface="Times New Roman" panose="02020603050405020304" pitchFamily="18" charset="0"/>
                <a:ea typeface="SimSun" panose="02010600030101010101" pitchFamily="2" charset="-122"/>
              </a:rPr>
              <a:t>thuyết</a:t>
            </a:r>
            <a:r>
              <a:rPr lang="en-US" sz="2800" kern="100" dirty="0">
                <a:solidFill>
                  <a:srgbClr val="000000"/>
                </a:solidFill>
                <a:latin typeface="Times New Roman" panose="02020603050405020304" pitchFamily="18" charset="0"/>
                <a:ea typeface="SimSun" panose="02010600030101010101" pitchFamily="2" charset="-122"/>
              </a:rPr>
              <a:t> STTT  </a:t>
            </a:r>
            <a:endParaRPr lang="en-US" sz="2400" kern="100" dirty="0">
              <a:latin typeface="Times New Roman" panose="02020603050405020304" pitchFamily="18" charset="0"/>
              <a:ea typeface="SimSun" panose="02010600030101010101" pitchFamily="2" charset="-122"/>
            </a:endParaRPr>
          </a:p>
          <a:p>
            <a:pPr algn="just">
              <a:lnSpc>
                <a:spcPct val="150000"/>
              </a:lnSpc>
              <a:spcAft>
                <a:spcPts val="0"/>
              </a:spcAft>
            </a:pPr>
            <a:r>
              <a:rPr lang="en-US" sz="2800" kern="100" dirty="0">
                <a:solidFill>
                  <a:srgbClr val="000000"/>
                </a:solidFill>
                <a:latin typeface="Times New Roman" panose="02020603050405020304" pitchFamily="18" charset="0"/>
                <a:ea typeface="SimSun" panose="02010600030101010101" pitchFamily="2" charset="-122"/>
              </a:rPr>
              <a:t>- </a:t>
            </a:r>
            <a:r>
              <a:rPr lang="en-US" sz="2800" kern="100" dirty="0" err="1">
                <a:solidFill>
                  <a:srgbClr val="000000"/>
                </a:solidFill>
                <a:latin typeface="Times New Roman" panose="02020603050405020304" pitchFamily="18" charset="0"/>
                <a:ea typeface="SimSun" panose="02010600030101010101" pitchFamily="2" charset="-122"/>
              </a:rPr>
              <a:t>Lễ</a:t>
            </a:r>
            <a:r>
              <a:rPr lang="en-US" sz="2800" kern="100" dirty="0">
                <a:solidFill>
                  <a:srgbClr val="000000"/>
                </a:solidFill>
                <a:latin typeface="Times New Roman" panose="02020603050405020304" pitchFamily="18" charset="0"/>
                <a:ea typeface="SimSun" panose="02010600030101010101" pitchFamily="2" charset="-122"/>
              </a:rPr>
              <a:t> </a:t>
            </a:r>
            <a:r>
              <a:rPr lang="en-US" sz="2800" kern="100" dirty="0" err="1">
                <a:solidFill>
                  <a:srgbClr val="000000"/>
                </a:solidFill>
                <a:latin typeface="Times New Roman" panose="02020603050405020304" pitchFamily="18" charset="0"/>
                <a:ea typeface="SimSun" panose="02010600030101010101" pitchFamily="2" charset="-122"/>
              </a:rPr>
              <a:t>hội</a:t>
            </a:r>
            <a:r>
              <a:rPr lang="en-US" sz="2800" kern="100" dirty="0">
                <a:solidFill>
                  <a:srgbClr val="000000"/>
                </a:solidFill>
                <a:latin typeface="Times New Roman" panose="02020603050405020304" pitchFamily="18" charset="0"/>
                <a:ea typeface="SimSun" panose="02010600030101010101" pitchFamily="2" charset="-122"/>
              </a:rPr>
              <a:t> </a:t>
            </a:r>
            <a:r>
              <a:rPr lang="en-US" sz="2800" kern="100" dirty="0" err="1">
                <a:solidFill>
                  <a:srgbClr val="000000"/>
                </a:solidFill>
                <a:latin typeface="Times New Roman" panose="02020603050405020304" pitchFamily="18" charset="0"/>
                <a:ea typeface="SimSun" panose="02010600030101010101" pitchFamily="2" charset="-122"/>
              </a:rPr>
              <a:t>Cổ</a:t>
            </a:r>
            <a:r>
              <a:rPr lang="en-US" sz="2800" kern="100" dirty="0">
                <a:solidFill>
                  <a:srgbClr val="000000"/>
                </a:solidFill>
                <a:latin typeface="Times New Roman" panose="02020603050405020304" pitchFamily="18" charset="0"/>
                <a:ea typeface="SimSun" panose="02010600030101010101" pitchFamily="2" charset="-122"/>
              </a:rPr>
              <a:t> Loa </a:t>
            </a:r>
            <a:r>
              <a:rPr lang="en-US" sz="2800" kern="100" dirty="0" err="1">
                <a:solidFill>
                  <a:srgbClr val="000000"/>
                </a:solidFill>
                <a:latin typeface="Times New Roman" panose="02020603050405020304" pitchFamily="18" charset="0"/>
                <a:ea typeface="SimSun" panose="02010600030101010101" pitchFamily="2" charset="-122"/>
              </a:rPr>
              <a:t>gắn</a:t>
            </a:r>
            <a:r>
              <a:rPr lang="en-US" sz="2800" kern="100" dirty="0">
                <a:solidFill>
                  <a:srgbClr val="000000"/>
                </a:solidFill>
                <a:latin typeface="Times New Roman" panose="02020603050405020304" pitchFamily="18" charset="0"/>
                <a:ea typeface="SimSun" panose="02010600030101010101" pitchFamily="2" charset="-122"/>
              </a:rPr>
              <a:t> </a:t>
            </a:r>
            <a:r>
              <a:rPr lang="en-US" sz="2800" kern="100" dirty="0" err="1">
                <a:solidFill>
                  <a:srgbClr val="000000"/>
                </a:solidFill>
                <a:latin typeface="Times New Roman" panose="02020603050405020304" pitchFamily="18" charset="0"/>
                <a:ea typeface="SimSun" panose="02010600030101010101" pitchFamily="2" charset="-122"/>
              </a:rPr>
              <a:t>liền</a:t>
            </a:r>
            <a:r>
              <a:rPr lang="en-US" sz="2800" kern="100" dirty="0">
                <a:solidFill>
                  <a:srgbClr val="000000"/>
                </a:solidFill>
                <a:latin typeface="Times New Roman" panose="02020603050405020304" pitchFamily="18" charset="0"/>
                <a:ea typeface="SimSun" panose="02010600030101010101" pitchFamily="2" charset="-122"/>
              </a:rPr>
              <a:t> </a:t>
            </a:r>
            <a:r>
              <a:rPr lang="en-US" sz="2800" kern="100" dirty="0" err="1">
                <a:solidFill>
                  <a:srgbClr val="000000"/>
                </a:solidFill>
                <a:latin typeface="Times New Roman" panose="02020603050405020304" pitchFamily="18" charset="0"/>
                <a:ea typeface="SimSun" panose="02010600030101010101" pitchFamily="2" charset="-122"/>
              </a:rPr>
              <a:t>với</a:t>
            </a:r>
            <a:r>
              <a:rPr lang="en-US" sz="2800" kern="100" dirty="0">
                <a:solidFill>
                  <a:srgbClr val="000000"/>
                </a:solidFill>
                <a:latin typeface="Times New Roman" panose="02020603050405020304" pitchFamily="18" charset="0"/>
                <a:ea typeface="SimSun" panose="02010600030101010101" pitchFamily="2" charset="-122"/>
              </a:rPr>
              <a:t> </a:t>
            </a:r>
            <a:r>
              <a:rPr lang="en-US" sz="2800" kern="100" dirty="0" err="1">
                <a:solidFill>
                  <a:srgbClr val="000000"/>
                </a:solidFill>
                <a:latin typeface="Times New Roman" panose="02020603050405020304" pitchFamily="18" charset="0"/>
                <a:ea typeface="SimSun" panose="02010600030101010101" pitchFamily="2" charset="-122"/>
              </a:rPr>
              <a:t>truyền</a:t>
            </a:r>
            <a:r>
              <a:rPr lang="en-US" sz="2800" kern="100" dirty="0">
                <a:solidFill>
                  <a:srgbClr val="000000"/>
                </a:solidFill>
                <a:latin typeface="Times New Roman" panose="02020603050405020304" pitchFamily="18" charset="0"/>
                <a:ea typeface="SimSun" panose="02010600030101010101" pitchFamily="2" charset="-122"/>
              </a:rPr>
              <a:t> </a:t>
            </a:r>
            <a:r>
              <a:rPr lang="en-US" sz="2800" kern="100" dirty="0" err="1">
                <a:solidFill>
                  <a:srgbClr val="000000"/>
                </a:solidFill>
                <a:latin typeface="Times New Roman" panose="02020603050405020304" pitchFamily="18" charset="0"/>
                <a:ea typeface="SimSun" panose="02010600030101010101" pitchFamily="2" charset="-122"/>
              </a:rPr>
              <a:t>thuyết</a:t>
            </a:r>
            <a:r>
              <a:rPr lang="en-US" sz="2800" kern="100" dirty="0">
                <a:solidFill>
                  <a:srgbClr val="000000"/>
                </a:solidFill>
                <a:latin typeface="Times New Roman" panose="02020603050405020304" pitchFamily="18" charset="0"/>
                <a:ea typeface="SimSun" panose="02010600030101010101" pitchFamily="2" charset="-122"/>
              </a:rPr>
              <a:t> ADV </a:t>
            </a:r>
            <a:r>
              <a:rPr lang="en-US" sz="2800" kern="100" dirty="0" err="1">
                <a:solidFill>
                  <a:srgbClr val="000000"/>
                </a:solidFill>
                <a:latin typeface="Times New Roman" panose="02020603050405020304" pitchFamily="18" charset="0"/>
                <a:ea typeface="SimSun" panose="02010600030101010101" pitchFamily="2" charset="-122"/>
              </a:rPr>
              <a:t>và</a:t>
            </a:r>
            <a:r>
              <a:rPr lang="en-US" sz="2800" kern="100" dirty="0">
                <a:solidFill>
                  <a:srgbClr val="000000"/>
                </a:solidFill>
                <a:latin typeface="Times New Roman" panose="02020603050405020304" pitchFamily="18" charset="0"/>
                <a:ea typeface="SimSun" panose="02010600030101010101" pitchFamily="2" charset="-122"/>
              </a:rPr>
              <a:t> MCTT </a:t>
            </a:r>
            <a:r>
              <a:rPr lang="en-US" sz="2800" kern="100" dirty="0" err="1">
                <a:solidFill>
                  <a:srgbClr val="000000"/>
                </a:solidFill>
                <a:latin typeface="Times New Roman" panose="02020603050405020304" pitchFamily="18" charset="0"/>
                <a:ea typeface="SimSun" panose="02010600030101010101" pitchFamily="2" charset="-122"/>
              </a:rPr>
              <a:t>gắn</a:t>
            </a:r>
            <a:r>
              <a:rPr lang="en-US" sz="2800" kern="100" dirty="0">
                <a:solidFill>
                  <a:srgbClr val="000000"/>
                </a:solidFill>
                <a:latin typeface="Times New Roman" panose="02020603050405020304" pitchFamily="18" charset="0"/>
                <a:ea typeface="SimSun" panose="02010600030101010101" pitchFamily="2" charset="-122"/>
              </a:rPr>
              <a:t> </a:t>
            </a:r>
            <a:r>
              <a:rPr lang="en-US" sz="2800" kern="100" dirty="0" err="1">
                <a:solidFill>
                  <a:srgbClr val="000000"/>
                </a:solidFill>
                <a:latin typeface="Times New Roman" panose="02020603050405020304" pitchFamily="18" charset="0"/>
                <a:ea typeface="SimSun" panose="02010600030101010101" pitchFamily="2" charset="-122"/>
              </a:rPr>
              <a:t>liền</a:t>
            </a:r>
            <a:r>
              <a:rPr lang="en-US" sz="2800" kern="100" dirty="0">
                <a:solidFill>
                  <a:srgbClr val="000000"/>
                </a:solidFill>
                <a:latin typeface="Times New Roman" panose="02020603050405020304" pitchFamily="18" charset="0"/>
                <a:ea typeface="SimSun" panose="02010600030101010101" pitchFamily="2" charset="-122"/>
              </a:rPr>
              <a:t> </a:t>
            </a:r>
            <a:r>
              <a:rPr lang="en-US" sz="2800" kern="100" dirty="0" err="1">
                <a:solidFill>
                  <a:srgbClr val="000000"/>
                </a:solidFill>
                <a:latin typeface="Times New Roman" panose="02020603050405020304" pitchFamily="18" charset="0"/>
                <a:ea typeface="SimSun" panose="02010600030101010101" pitchFamily="2" charset="-122"/>
              </a:rPr>
              <a:t>với</a:t>
            </a:r>
            <a:r>
              <a:rPr lang="en-US" sz="2800" kern="100" dirty="0">
                <a:solidFill>
                  <a:srgbClr val="000000"/>
                </a:solidFill>
                <a:latin typeface="Times New Roman" panose="02020603050405020304" pitchFamily="18" charset="0"/>
                <a:ea typeface="SimSun" panose="02010600030101010101" pitchFamily="2" charset="-122"/>
              </a:rPr>
              <a:t> </a:t>
            </a:r>
            <a:endParaRPr lang="en-US" sz="2400" kern="100" dirty="0">
              <a:latin typeface="Times New Roman" panose="02020603050405020304" pitchFamily="18" charset="0"/>
              <a:ea typeface="SimSun" panose="02010600030101010101" pitchFamily="2" charset="-122"/>
            </a:endParaRPr>
          </a:p>
          <a:p>
            <a:pPr algn="just">
              <a:lnSpc>
                <a:spcPct val="150000"/>
              </a:lnSpc>
              <a:spcAft>
                <a:spcPts val="0"/>
              </a:spcAft>
            </a:pPr>
            <a:r>
              <a:rPr lang="en-US" sz="2800" kern="100" dirty="0">
                <a:solidFill>
                  <a:srgbClr val="000000"/>
                </a:solidFill>
                <a:latin typeface="Times New Roman" panose="02020603050405020304" pitchFamily="18" charset="0"/>
                <a:ea typeface="SimSun" panose="02010600030101010101" pitchFamily="2" charset="-122"/>
              </a:rPr>
              <a:t>- </a:t>
            </a:r>
            <a:r>
              <a:rPr lang="en-US" sz="2800" kern="100" dirty="0" err="1">
                <a:solidFill>
                  <a:srgbClr val="000000"/>
                </a:solidFill>
                <a:latin typeface="Times New Roman" panose="02020603050405020304" pitchFamily="18" charset="0"/>
                <a:ea typeface="SimSun" panose="02010600030101010101" pitchFamily="2" charset="-122"/>
              </a:rPr>
              <a:t>Lễ</a:t>
            </a:r>
            <a:r>
              <a:rPr lang="en-US" sz="2800" kern="100" dirty="0">
                <a:solidFill>
                  <a:srgbClr val="000000"/>
                </a:solidFill>
                <a:latin typeface="Times New Roman" panose="02020603050405020304" pitchFamily="18" charset="0"/>
                <a:ea typeface="SimSun" panose="02010600030101010101" pitchFamily="2" charset="-122"/>
              </a:rPr>
              <a:t> </a:t>
            </a:r>
            <a:r>
              <a:rPr lang="en-US" sz="2800" kern="100" dirty="0" err="1">
                <a:solidFill>
                  <a:srgbClr val="000000"/>
                </a:solidFill>
                <a:latin typeface="Times New Roman" panose="02020603050405020304" pitchFamily="18" charset="0"/>
                <a:ea typeface="SimSun" panose="02010600030101010101" pitchFamily="2" charset="-122"/>
              </a:rPr>
              <a:t>hội</a:t>
            </a:r>
            <a:r>
              <a:rPr lang="en-US" sz="2800" kern="100" dirty="0">
                <a:solidFill>
                  <a:srgbClr val="000000"/>
                </a:solidFill>
                <a:latin typeface="Times New Roman" panose="02020603050405020304" pitchFamily="18" charset="0"/>
                <a:ea typeface="SimSun" panose="02010600030101010101" pitchFamily="2" charset="-122"/>
              </a:rPr>
              <a:t> </a:t>
            </a:r>
            <a:r>
              <a:rPr lang="en-US" sz="2800" kern="100" dirty="0" err="1">
                <a:solidFill>
                  <a:srgbClr val="000000"/>
                </a:solidFill>
                <a:latin typeface="Times New Roman" panose="02020603050405020304" pitchFamily="18" charset="0"/>
                <a:ea typeface="SimSun" panose="02010600030101010101" pitchFamily="2" charset="-122"/>
              </a:rPr>
              <a:t>Đền</a:t>
            </a:r>
            <a:r>
              <a:rPr lang="en-US" sz="2800" kern="100" dirty="0">
                <a:solidFill>
                  <a:srgbClr val="000000"/>
                </a:solidFill>
                <a:latin typeface="Times New Roman" panose="02020603050405020304" pitchFamily="18" charset="0"/>
                <a:ea typeface="SimSun" panose="02010600030101010101" pitchFamily="2" charset="-122"/>
              </a:rPr>
              <a:t> </a:t>
            </a:r>
            <a:r>
              <a:rPr lang="en-US" sz="2800" kern="100" dirty="0" err="1">
                <a:solidFill>
                  <a:srgbClr val="000000"/>
                </a:solidFill>
                <a:latin typeface="Times New Roman" panose="02020603050405020304" pitchFamily="18" charset="0"/>
                <a:ea typeface="SimSun" panose="02010600030101010101" pitchFamily="2" charset="-122"/>
              </a:rPr>
              <a:t>Hùng</a:t>
            </a:r>
            <a:r>
              <a:rPr lang="en-US" sz="2800" kern="100" dirty="0">
                <a:solidFill>
                  <a:srgbClr val="000000"/>
                </a:solidFill>
                <a:latin typeface="Times New Roman" panose="02020603050405020304" pitchFamily="18" charset="0"/>
                <a:ea typeface="SimSun" panose="02010600030101010101" pitchFamily="2" charset="-122"/>
              </a:rPr>
              <a:t> </a:t>
            </a:r>
            <a:r>
              <a:rPr lang="en-US" sz="2800" kern="100" dirty="0" err="1">
                <a:solidFill>
                  <a:srgbClr val="000000"/>
                </a:solidFill>
                <a:latin typeface="Times New Roman" panose="02020603050405020304" pitchFamily="18" charset="0"/>
                <a:ea typeface="SimSun" panose="02010600030101010101" pitchFamily="2" charset="-122"/>
              </a:rPr>
              <a:t>gắn</a:t>
            </a:r>
            <a:r>
              <a:rPr lang="en-US" sz="2800" kern="100" dirty="0">
                <a:solidFill>
                  <a:srgbClr val="000000"/>
                </a:solidFill>
                <a:latin typeface="Times New Roman" panose="02020603050405020304" pitchFamily="18" charset="0"/>
                <a:ea typeface="SimSun" panose="02010600030101010101" pitchFamily="2" charset="-122"/>
              </a:rPr>
              <a:t> </a:t>
            </a:r>
            <a:r>
              <a:rPr lang="en-US" sz="2800" kern="100" dirty="0" err="1">
                <a:solidFill>
                  <a:srgbClr val="000000"/>
                </a:solidFill>
                <a:latin typeface="Times New Roman" panose="02020603050405020304" pitchFamily="18" charset="0"/>
                <a:ea typeface="SimSun" panose="02010600030101010101" pitchFamily="2" charset="-122"/>
              </a:rPr>
              <a:t>liền</a:t>
            </a:r>
            <a:r>
              <a:rPr lang="en-US" sz="2800" kern="100" dirty="0">
                <a:solidFill>
                  <a:srgbClr val="000000"/>
                </a:solidFill>
                <a:latin typeface="Times New Roman" panose="02020603050405020304" pitchFamily="18" charset="0"/>
                <a:ea typeface="SimSun" panose="02010600030101010101" pitchFamily="2" charset="-122"/>
              </a:rPr>
              <a:t> </a:t>
            </a:r>
            <a:r>
              <a:rPr lang="en-US" sz="2800" kern="100" dirty="0" err="1">
                <a:solidFill>
                  <a:srgbClr val="000000"/>
                </a:solidFill>
                <a:latin typeface="Times New Roman" panose="02020603050405020304" pitchFamily="18" charset="0"/>
                <a:ea typeface="SimSun" panose="02010600030101010101" pitchFamily="2" charset="-122"/>
              </a:rPr>
              <a:t>với</a:t>
            </a:r>
            <a:r>
              <a:rPr lang="en-US" sz="2800" kern="100" dirty="0">
                <a:solidFill>
                  <a:srgbClr val="000000"/>
                </a:solidFill>
                <a:latin typeface="Times New Roman" panose="02020603050405020304" pitchFamily="18" charset="0"/>
                <a:ea typeface="SimSun" panose="02010600030101010101" pitchFamily="2" charset="-122"/>
              </a:rPr>
              <a:t> </a:t>
            </a:r>
            <a:r>
              <a:rPr lang="en-US" sz="2800" kern="100" dirty="0" err="1">
                <a:solidFill>
                  <a:srgbClr val="000000"/>
                </a:solidFill>
                <a:latin typeface="Times New Roman" panose="02020603050405020304" pitchFamily="18" charset="0"/>
                <a:ea typeface="SimSun" panose="02010600030101010101" pitchFamily="2" charset="-122"/>
              </a:rPr>
              <a:t>việc</a:t>
            </a:r>
            <a:r>
              <a:rPr lang="en-US" sz="2800" kern="100" dirty="0">
                <a:solidFill>
                  <a:srgbClr val="000000"/>
                </a:solidFill>
                <a:latin typeface="Times New Roman" panose="02020603050405020304" pitchFamily="18" charset="0"/>
                <a:ea typeface="SimSun" panose="02010600030101010101" pitchFamily="2" charset="-122"/>
              </a:rPr>
              <a:t> </a:t>
            </a:r>
            <a:r>
              <a:rPr lang="en-US" sz="2800" kern="100" dirty="0" err="1">
                <a:solidFill>
                  <a:srgbClr val="000000"/>
                </a:solidFill>
                <a:latin typeface="Times New Roman" panose="02020603050405020304" pitchFamily="18" charset="0"/>
                <a:ea typeface="SimSun" panose="02010600030101010101" pitchFamily="2" charset="-122"/>
              </a:rPr>
              <a:t>vua</a:t>
            </a:r>
            <a:r>
              <a:rPr lang="en-US" sz="2800" kern="100" dirty="0">
                <a:solidFill>
                  <a:srgbClr val="000000"/>
                </a:solidFill>
                <a:latin typeface="Times New Roman" panose="02020603050405020304" pitchFamily="18" charset="0"/>
                <a:ea typeface="SimSun" panose="02010600030101010101" pitchFamily="2" charset="-122"/>
              </a:rPr>
              <a:t> </a:t>
            </a:r>
            <a:r>
              <a:rPr lang="en-US" sz="2800" kern="100" dirty="0" err="1">
                <a:solidFill>
                  <a:srgbClr val="000000"/>
                </a:solidFill>
                <a:latin typeface="Times New Roman" panose="02020603050405020304" pitchFamily="18" charset="0"/>
                <a:ea typeface="SimSun" panose="02010600030101010101" pitchFamily="2" charset="-122"/>
              </a:rPr>
              <a:t>Hùng</a:t>
            </a:r>
            <a:r>
              <a:rPr lang="en-US" sz="2800" kern="100" dirty="0">
                <a:solidFill>
                  <a:srgbClr val="000000"/>
                </a:solidFill>
                <a:latin typeface="Times New Roman" panose="02020603050405020304" pitchFamily="18" charset="0"/>
                <a:ea typeface="SimSun" panose="02010600030101010101" pitchFamily="2" charset="-122"/>
              </a:rPr>
              <a:t> </a:t>
            </a:r>
            <a:r>
              <a:rPr lang="en-US" sz="2800" kern="100" dirty="0" err="1">
                <a:solidFill>
                  <a:srgbClr val="000000"/>
                </a:solidFill>
                <a:latin typeface="Times New Roman" panose="02020603050405020304" pitchFamily="18" charset="0"/>
                <a:ea typeface="SimSun" panose="02010600030101010101" pitchFamily="2" charset="-122"/>
              </a:rPr>
              <a:t>dựng</a:t>
            </a:r>
            <a:r>
              <a:rPr lang="en-US" sz="2800" kern="100" dirty="0">
                <a:solidFill>
                  <a:srgbClr val="000000"/>
                </a:solidFill>
                <a:latin typeface="Times New Roman" panose="02020603050405020304" pitchFamily="18" charset="0"/>
                <a:ea typeface="SimSun" panose="02010600030101010101" pitchFamily="2" charset="-122"/>
              </a:rPr>
              <a:t> </a:t>
            </a:r>
            <a:r>
              <a:rPr lang="en-US" sz="2800" kern="100" dirty="0" err="1">
                <a:solidFill>
                  <a:srgbClr val="000000"/>
                </a:solidFill>
                <a:latin typeface="Times New Roman" panose="02020603050405020304" pitchFamily="18" charset="0"/>
                <a:ea typeface="SimSun" panose="02010600030101010101" pitchFamily="2" charset="-122"/>
              </a:rPr>
              <a:t>nước</a:t>
            </a:r>
            <a:r>
              <a:rPr lang="en-US" sz="2800" kern="100" dirty="0">
                <a:solidFill>
                  <a:srgbClr val="000000"/>
                </a:solidFill>
                <a:latin typeface="Times New Roman" panose="02020603050405020304" pitchFamily="18" charset="0"/>
                <a:ea typeface="SimSun" panose="02010600030101010101" pitchFamily="2" charset="-122"/>
              </a:rPr>
              <a:t> ở </a:t>
            </a:r>
            <a:r>
              <a:rPr lang="en-US" sz="2800" kern="100" dirty="0" err="1" smtClean="0">
                <a:solidFill>
                  <a:srgbClr val="000000"/>
                </a:solidFill>
                <a:latin typeface="Times New Roman" panose="02020603050405020304" pitchFamily="18" charset="0"/>
                <a:ea typeface="SimSun" panose="02010600030101010101" pitchFamily="2" charset="-122"/>
              </a:rPr>
              <a:t>PhúA</a:t>
            </a:r>
            <a:r>
              <a:rPr lang="en-US" sz="2800" kern="100" dirty="0" smtClean="0">
                <a:solidFill>
                  <a:srgbClr val="000000"/>
                </a:solidFill>
                <a:latin typeface="Times New Roman" panose="02020603050405020304" pitchFamily="18" charset="0"/>
                <a:ea typeface="SimSun" panose="02010600030101010101" pitchFamily="2" charset="-122"/>
              </a:rPr>
              <a:t> </a:t>
            </a:r>
            <a:r>
              <a:rPr lang="en-US" sz="2800" kern="100" dirty="0" err="1">
                <a:solidFill>
                  <a:srgbClr val="000000"/>
                </a:solidFill>
                <a:latin typeface="Times New Roman" panose="02020603050405020304" pitchFamily="18" charset="0"/>
                <a:ea typeface="SimSun" panose="02010600030101010101" pitchFamily="2" charset="-122"/>
              </a:rPr>
              <a:t>Thọ</a:t>
            </a:r>
            <a:endParaRPr lang="en-US" sz="2400" kern="100" dirty="0">
              <a:latin typeface="Times New Roman" panose="02020603050405020304" pitchFamily="18" charset="0"/>
              <a:ea typeface="SimSun" panose="02010600030101010101" pitchFamily="2" charset="-122"/>
            </a:endParaRPr>
          </a:p>
          <a:p>
            <a:pPr algn="just">
              <a:lnSpc>
                <a:spcPct val="150000"/>
              </a:lnSpc>
              <a:spcAft>
                <a:spcPts val="0"/>
              </a:spcAft>
            </a:pPr>
            <a:r>
              <a:rPr lang="en-US" sz="2800" kern="100" dirty="0">
                <a:solidFill>
                  <a:srgbClr val="000000"/>
                </a:solidFill>
                <a:latin typeface="Times New Roman" panose="02020603050405020304" pitchFamily="18" charset="0"/>
                <a:ea typeface="SimSun" panose="02010600030101010101" pitchFamily="2" charset="-122"/>
              </a:rPr>
              <a:t>- </a:t>
            </a:r>
            <a:r>
              <a:rPr lang="en-US" sz="2800" kern="100" dirty="0" err="1">
                <a:solidFill>
                  <a:srgbClr val="000000"/>
                </a:solidFill>
                <a:latin typeface="Times New Roman" panose="02020603050405020304" pitchFamily="18" charset="0"/>
                <a:ea typeface="SimSun" panose="02010600030101010101" pitchFamily="2" charset="-122"/>
              </a:rPr>
              <a:t>Lễ</a:t>
            </a:r>
            <a:r>
              <a:rPr lang="en-US" sz="2800" kern="100" dirty="0">
                <a:solidFill>
                  <a:srgbClr val="000000"/>
                </a:solidFill>
                <a:latin typeface="Times New Roman" panose="02020603050405020304" pitchFamily="18" charset="0"/>
                <a:ea typeface="SimSun" panose="02010600030101010101" pitchFamily="2" charset="-122"/>
              </a:rPr>
              <a:t> </a:t>
            </a:r>
            <a:r>
              <a:rPr lang="en-US" sz="2800" kern="100" dirty="0" err="1">
                <a:solidFill>
                  <a:srgbClr val="000000"/>
                </a:solidFill>
                <a:latin typeface="Times New Roman" panose="02020603050405020304" pitchFamily="18" charset="0"/>
                <a:ea typeface="SimSun" panose="02010600030101010101" pitchFamily="2" charset="-122"/>
              </a:rPr>
              <a:t>hội</a:t>
            </a:r>
            <a:r>
              <a:rPr lang="en-US" sz="2800" kern="100" dirty="0">
                <a:solidFill>
                  <a:srgbClr val="000000"/>
                </a:solidFill>
                <a:latin typeface="Times New Roman" panose="02020603050405020304" pitchFamily="18" charset="0"/>
                <a:ea typeface="SimSun" panose="02010600030101010101" pitchFamily="2" charset="-122"/>
              </a:rPr>
              <a:t> Lam </a:t>
            </a:r>
            <a:r>
              <a:rPr lang="en-US" sz="2800" kern="100" dirty="0" err="1">
                <a:solidFill>
                  <a:srgbClr val="000000"/>
                </a:solidFill>
                <a:latin typeface="Times New Roman" panose="02020603050405020304" pitchFamily="18" charset="0"/>
                <a:ea typeface="SimSun" panose="02010600030101010101" pitchFamily="2" charset="-122"/>
              </a:rPr>
              <a:t>Kinh</a:t>
            </a:r>
            <a:r>
              <a:rPr lang="en-US" sz="2800" kern="100" dirty="0">
                <a:solidFill>
                  <a:srgbClr val="000000"/>
                </a:solidFill>
                <a:latin typeface="Times New Roman" panose="02020603050405020304" pitchFamily="18" charset="0"/>
                <a:ea typeface="SimSun" panose="02010600030101010101" pitchFamily="2" charset="-122"/>
              </a:rPr>
              <a:t> (</a:t>
            </a:r>
            <a:r>
              <a:rPr lang="en-US" sz="2800" kern="100" dirty="0" err="1">
                <a:solidFill>
                  <a:srgbClr val="000000"/>
                </a:solidFill>
                <a:latin typeface="Times New Roman" panose="02020603050405020304" pitchFamily="18" charset="0"/>
                <a:ea typeface="SimSun" panose="02010600030101010101" pitchFamily="2" charset="-122"/>
              </a:rPr>
              <a:t>Thọ</a:t>
            </a:r>
            <a:r>
              <a:rPr lang="en-US" sz="2800" kern="100" dirty="0">
                <a:solidFill>
                  <a:srgbClr val="000000"/>
                </a:solidFill>
                <a:latin typeface="Times New Roman" panose="02020603050405020304" pitchFamily="18" charset="0"/>
                <a:ea typeface="SimSun" panose="02010600030101010101" pitchFamily="2" charset="-122"/>
              </a:rPr>
              <a:t> </a:t>
            </a:r>
            <a:r>
              <a:rPr lang="en-US" sz="2800" kern="100" dirty="0" err="1">
                <a:solidFill>
                  <a:srgbClr val="000000"/>
                </a:solidFill>
                <a:latin typeface="Times New Roman" panose="02020603050405020304" pitchFamily="18" charset="0"/>
                <a:ea typeface="SimSun" panose="02010600030101010101" pitchFamily="2" charset="-122"/>
              </a:rPr>
              <a:t>Xuân</a:t>
            </a:r>
            <a:r>
              <a:rPr lang="en-US" sz="2800" kern="100" dirty="0">
                <a:solidFill>
                  <a:srgbClr val="000000"/>
                </a:solidFill>
                <a:latin typeface="Times New Roman" panose="02020603050405020304" pitchFamily="18" charset="0"/>
                <a:ea typeface="SimSun" panose="02010600030101010101" pitchFamily="2" charset="-122"/>
              </a:rPr>
              <a:t>, </a:t>
            </a:r>
            <a:r>
              <a:rPr lang="en-US" sz="2800" kern="100" dirty="0" err="1">
                <a:solidFill>
                  <a:srgbClr val="000000"/>
                </a:solidFill>
                <a:latin typeface="Times New Roman" panose="02020603050405020304" pitchFamily="18" charset="0"/>
                <a:ea typeface="SimSun" panose="02010600030101010101" pitchFamily="2" charset="-122"/>
              </a:rPr>
              <a:t>Thanh</a:t>
            </a:r>
            <a:r>
              <a:rPr lang="en-US" sz="2800" kern="100" dirty="0">
                <a:solidFill>
                  <a:srgbClr val="000000"/>
                </a:solidFill>
                <a:latin typeface="Times New Roman" panose="02020603050405020304" pitchFamily="18" charset="0"/>
                <a:ea typeface="SimSun" panose="02010600030101010101" pitchFamily="2" charset="-122"/>
              </a:rPr>
              <a:t> </a:t>
            </a:r>
            <a:r>
              <a:rPr lang="en-US" sz="2800" kern="100" dirty="0" err="1">
                <a:solidFill>
                  <a:srgbClr val="000000"/>
                </a:solidFill>
                <a:latin typeface="Times New Roman" panose="02020603050405020304" pitchFamily="18" charset="0"/>
                <a:ea typeface="SimSun" panose="02010600030101010101" pitchFamily="2" charset="-122"/>
              </a:rPr>
              <a:t>Hóa</a:t>
            </a:r>
            <a:r>
              <a:rPr lang="en-US" sz="2800" kern="100" dirty="0">
                <a:solidFill>
                  <a:srgbClr val="000000"/>
                </a:solidFill>
                <a:latin typeface="Times New Roman" panose="02020603050405020304" pitchFamily="18" charset="0"/>
                <a:ea typeface="SimSun" panose="02010600030101010101" pitchFamily="2" charset="-122"/>
              </a:rPr>
              <a:t>) </a:t>
            </a:r>
            <a:r>
              <a:rPr lang="en-US" sz="2800" kern="100" dirty="0" err="1">
                <a:solidFill>
                  <a:srgbClr val="000000"/>
                </a:solidFill>
                <a:latin typeface="Times New Roman" panose="02020603050405020304" pitchFamily="18" charset="0"/>
                <a:ea typeface="SimSun" panose="02010600030101010101" pitchFamily="2" charset="-122"/>
              </a:rPr>
              <a:t>gắn</a:t>
            </a:r>
            <a:r>
              <a:rPr lang="en-US" sz="2800" kern="100" dirty="0">
                <a:solidFill>
                  <a:srgbClr val="000000"/>
                </a:solidFill>
                <a:latin typeface="Times New Roman" panose="02020603050405020304" pitchFamily="18" charset="0"/>
                <a:ea typeface="SimSun" panose="02010600030101010101" pitchFamily="2" charset="-122"/>
              </a:rPr>
              <a:t> </a:t>
            </a:r>
            <a:r>
              <a:rPr lang="en-US" sz="2800" kern="100" dirty="0" err="1">
                <a:solidFill>
                  <a:srgbClr val="000000"/>
                </a:solidFill>
                <a:latin typeface="Times New Roman" panose="02020603050405020304" pitchFamily="18" charset="0"/>
                <a:ea typeface="SimSun" panose="02010600030101010101" pitchFamily="2" charset="-122"/>
              </a:rPr>
              <a:t>liền</a:t>
            </a:r>
            <a:r>
              <a:rPr lang="en-US" sz="2800" kern="100" dirty="0">
                <a:solidFill>
                  <a:srgbClr val="000000"/>
                </a:solidFill>
                <a:latin typeface="Times New Roman" panose="02020603050405020304" pitchFamily="18" charset="0"/>
                <a:ea typeface="SimSun" panose="02010600030101010101" pitchFamily="2" charset="-122"/>
              </a:rPr>
              <a:t> </a:t>
            </a:r>
            <a:r>
              <a:rPr lang="en-US" sz="2800" kern="100" dirty="0" err="1">
                <a:solidFill>
                  <a:srgbClr val="000000"/>
                </a:solidFill>
                <a:latin typeface="Times New Roman" panose="02020603050405020304" pitchFamily="18" charset="0"/>
                <a:ea typeface="SimSun" panose="02010600030101010101" pitchFamily="2" charset="-122"/>
              </a:rPr>
              <a:t>với</a:t>
            </a:r>
            <a:r>
              <a:rPr lang="en-US" sz="2800" kern="100" dirty="0">
                <a:solidFill>
                  <a:srgbClr val="000000"/>
                </a:solidFill>
                <a:latin typeface="Times New Roman" panose="02020603050405020304" pitchFamily="18" charset="0"/>
                <a:ea typeface="SimSun" panose="02010600030101010101" pitchFamily="2" charset="-122"/>
              </a:rPr>
              <a:t> </a:t>
            </a:r>
            <a:r>
              <a:rPr lang="en-US" sz="2800" kern="100" dirty="0" err="1">
                <a:solidFill>
                  <a:srgbClr val="000000"/>
                </a:solidFill>
                <a:latin typeface="Times New Roman" panose="02020603050405020304" pitchFamily="18" charset="0"/>
                <a:ea typeface="SimSun" panose="02010600030101010101" pitchFamily="2" charset="-122"/>
              </a:rPr>
              <a:t>sự</a:t>
            </a:r>
            <a:r>
              <a:rPr lang="en-US" sz="2800" kern="100" dirty="0">
                <a:solidFill>
                  <a:srgbClr val="000000"/>
                </a:solidFill>
                <a:latin typeface="Times New Roman" panose="02020603050405020304" pitchFamily="18" charset="0"/>
                <a:ea typeface="SimSun" panose="02010600030101010101" pitchFamily="2" charset="-122"/>
              </a:rPr>
              <a:t> </a:t>
            </a:r>
            <a:r>
              <a:rPr lang="en-US" sz="2800" kern="100" dirty="0" err="1">
                <a:solidFill>
                  <a:srgbClr val="000000"/>
                </a:solidFill>
                <a:latin typeface="Times New Roman" panose="02020603050405020304" pitchFamily="18" charset="0"/>
                <a:ea typeface="SimSun" panose="02010600030101010101" pitchFamily="2" charset="-122"/>
              </a:rPr>
              <a:t>kiện</a:t>
            </a:r>
            <a:r>
              <a:rPr lang="en-US" sz="2800" kern="100" dirty="0">
                <a:solidFill>
                  <a:srgbClr val="000000"/>
                </a:solidFill>
                <a:latin typeface="Times New Roman" panose="02020603050405020304" pitchFamily="18" charset="0"/>
                <a:ea typeface="SimSun" panose="02010600030101010101" pitchFamily="2" charset="-122"/>
              </a:rPr>
              <a:t> </a:t>
            </a:r>
            <a:r>
              <a:rPr lang="en-US" sz="2800" kern="100" dirty="0" err="1">
                <a:solidFill>
                  <a:srgbClr val="000000"/>
                </a:solidFill>
                <a:latin typeface="Times New Roman" panose="02020603050405020304" pitchFamily="18" charset="0"/>
                <a:ea typeface="SimSun" panose="02010600030101010101" pitchFamily="2" charset="-122"/>
              </a:rPr>
              <a:t>Lê</a:t>
            </a:r>
            <a:r>
              <a:rPr lang="en-US" sz="2800" kern="100" dirty="0">
                <a:solidFill>
                  <a:srgbClr val="000000"/>
                </a:solidFill>
                <a:latin typeface="Times New Roman" panose="02020603050405020304" pitchFamily="18" charset="0"/>
                <a:ea typeface="SimSun" panose="02010600030101010101" pitchFamily="2" charset="-122"/>
              </a:rPr>
              <a:t> </a:t>
            </a:r>
            <a:r>
              <a:rPr lang="en-US" sz="2800" kern="100" dirty="0" err="1">
                <a:solidFill>
                  <a:srgbClr val="000000"/>
                </a:solidFill>
                <a:latin typeface="Times New Roman" panose="02020603050405020304" pitchFamily="18" charset="0"/>
                <a:ea typeface="SimSun" panose="02010600030101010101" pitchFamily="2" charset="-122"/>
              </a:rPr>
              <a:t>Lợi</a:t>
            </a:r>
            <a:r>
              <a:rPr lang="en-US" sz="2800" kern="100" dirty="0">
                <a:solidFill>
                  <a:srgbClr val="000000"/>
                </a:solidFill>
                <a:latin typeface="Times New Roman" panose="02020603050405020304" pitchFamily="18" charset="0"/>
                <a:ea typeface="SimSun" panose="02010600030101010101" pitchFamily="2" charset="-122"/>
              </a:rPr>
              <a:t> </a:t>
            </a:r>
            <a:r>
              <a:rPr lang="en-US" sz="2800" kern="100" dirty="0" err="1">
                <a:solidFill>
                  <a:srgbClr val="000000"/>
                </a:solidFill>
                <a:latin typeface="Times New Roman" panose="02020603050405020304" pitchFamily="18" charset="0"/>
                <a:ea typeface="SimSun" panose="02010600030101010101" pitchFamily="2" charset="-122"/>
              </a:rPr>
              <a:t>tiêu</a:t>
            </a:r>
            <a:r>
              <a:rPr lang="en-US" sz="2800" kern="100" dirty="0">
                <a:solidFill>
                  <a:srgbClr val="000000"/>
                </a:solidFill>
                <a:latin typeface="Times New Roman" panose="02020603050405020304" pitchFamily="18" charset="0"/>
                <a:ea typeface="SimSun" panose="02010600030101010101" pitchFamily="2" charset="-122"/>
              </a:rPr>
              <a:t> </a:t>
            </a:r>
            <a:r>
              <a:rPr lang="en-US" sz="2800" kern="100" dirty="0" err="1">
                <a:solidFill>
                  <a:srgbClr val="000000"/>
                </a:solidFill>
                <a:latin typeface="Times New Roman" panose="02020603050405020304" pitchFamily="18" charset="0"/>
                <a:ea typeface="SimSun" panose="02010600030101010101" pitchFamily="2" charset="-122"/>
              </a:rPr>
              <a:t>diệt</a:t>
            </a:r>
            <a:r>
              <a:rPr lang="en-US" sz="2800" kern="100" dirty="0">
                <a:solidFill>
                  <a:srgbClr val="000000"/>
                </a:solidFill>
                <a:latin typeface="Times New Roman" panose="02020603050405020304" pitchFamily="18" charset="0"/>
                <a:ea typeface="SimSun" panose="02010600030101010101" pitchFamily="2" charset="-122"/>
              </a:rPr>
              <a:t> </a:t>
            </a:r>
            <a:r>
              <a:rPr lang="en-US" sz="2800" kern="100" dirty="0" err="1">
                <a:solidFill>
                  <a:srgbClr val="000000"/>
                </a:solidFill>
                <a:latin typeface="Times New Roman" panose="02020603050405020304" pitchFamily="18" charset="0"/>
                <a:ea typeface="SimSun" panose="02010600030101010101" pitchFamily="2" charset="-122"/>
              </a:rPr>
              <a:t>giặc</a:t>
            </a:r>
            <a:r>
              <a:rPr lang="en-US" sz="2800" kern="100" dirty="0">
                <a:solidFill>
                  <a:srgbClr val="000000"/>
                </a:solidFill>
                <a:latin typeface="Times New Roman" panose="02020603050405020304" pitchFamily="18" charset="0"/>
                <a:ea typeface="SimSun" panose="02010600030101010101" pitchFamily="2" charset="-122"/>
              </a:rPr>
              <a:t> Minh</a:t>
            </a:r>
            <a:endParaRPr lang="en-US" sz="2400" kern="100" dirty="0">
              <a:latin typeface="Times New Roman" panose="02020603050405020304" pitchFamily="18" charset="0"/>
              <a:ea typeface="SimSun" panose="02010600030101010101" pitchFamily="2" charset="-122"/>
            </a:endParaRPr>
          </a:p>
          <a:p>
            <a:r>
              <a:rPr lang="en-US" sz="2800" kern="100" dirty="0">
                <a:solidFill>
                  <a:srgbClr val="000000"/>
                </a:solidFill>
                <a:latin typeface="Times New Roman" panose="02020603050405020304" pitchFamily="18" charset="0"/>
                <a:ea typeface="SimSun" panose="02010600030101010101" pitchFamily="2" charset="-122"/>
              </a:rPr>
              <a:t>- </a:t>
            </a:r>
            <a:r>
              <a:rPr lang="en-US" sz="2800" kern="100" dirty="0" err="1">
                <a:solidFill>
                  <a:srgbClr val="000000"/>
                </a:solidFill>
                <a:latin typeface="Times New Roman" panose="02020603050405020304" pitchFamily="18" charset="0"/>
                <a:ea typeface="SimSun" panose="02010600030101010101" pitchFamily="2" charset="-122"/>
              </a:rPr>
              <a:t>Lễ</a:t>
            </a:r>
            <a:r>
              <a:rPr lang="en-US" sz="2800" kern="100" dirty="0">
                <a:solidFill>
                  <a:srgbClr val="000000"/>
                </a:solidFill>
                <a:latin typeface="Times New Roman" panose="02020603050405020304" pitchFamily="18" charset="0"/>
                <a:ea typeface="SimSun" panose="02010600030101010101" pitchFamily="2" charset="-122"/>
              </a:rPr>
              <a:t> </a:t>
            </a:r>
            <a:r>
              <a:rPr lang="en-US" sz="2800" kern="100" dirty="0" err="1">
                <a:solidFill>
                  <a:srgbClr val="000000"/>
                </a:solidFill>
                <a:latin typeface="Times New Roman" panose="02020603050405020304" pitchFamily="18" charset="0"/>
                <a:ea typeface="SimSun" panose="02010600030101010101" pitchFamily="2" charset="-122"/>
              </a:rPr>
              <a:t>hội</a:t>
            </a:r>
            <a:r>
              <a:rPr lang="en-US" sz="2800" kern="100" dirty="0">
                <a:solidFill>
                  <a:srgbClr val="000000"/>
                </a:solidFill>
                <a:latin typeface="Times New Roman" panose="02020603050405020304" pitchFamily="18" charset="0"/>
                <a:ea typeface="SimSun" panose="02010600030101010101" pitchFamily="2" charset="-122"/>
              </a:rPr>
              <a:t> </a:t>
            </a:r>
            <a:r>
              <a:rPr lang="en-US" sz="2800" kern="100" dirty="0" err="1">
                <a:solidFill>
                  <a:srgbClr val="000000"/>
                </a:solidFill>
                <a:latin typeface="Times New Roman" panose="02020603050405020304" pitchFamily="18" charset="0"/>
                <a:ea typeface="SimSun" panose="02010600030101010101" pitchFamily="2" charset="-122"/>
              </a:rPr>
              <a:t>Gò</a:t>
            </a:r>
            <a:r>
              <a:rPr lang="en-US" sz="2800" kern="100" dirty="0">
                <a:solidFill>
                  <a:srgbClr val="000000"/>
                </a:solidFill>
                <a:latin typeface="Times New Roman" panose="02020603050405020304" pitchFamily="18" charset="0"/>
                <a:ea typeface="SimSun" panose="02010600030101010101" pitchFamily="2" charset="-122"/>
              </a:rPr>
              <a:t> </a:t>
            </a:r>
            <a:r>
              <a:rPr lang="en-US" sz="2800" kern="100" dirty="0" err="1">
                <a:solidFill>
                  <a:srgbClr val="000000"/>
                </a:solidFill>
                <a:latin typeface="Times New Roman" panose="02020603050405020304" pitchFamily="18" charset="0"/>
                <a:ea typeface="SimSun" panose="02010600030101010101" pitchFamily="2" charset="-122"/>
              </a:rPr>
              <a:t>Đống</a:t>
            </a:r>
            <a:r>
              <a:rPr lang="en-US" sz="2800" kern="100" dirty="0">
                <a:solidFill>
                  <a:srgbClr val="000000"/>
                </a:solidFill>
                <a:latin typeface="Times New Roman" panose="02020603050405020304" pitchFamily="18" charset="0"/>
                <a:ea typeface="SimSun" panose="02010600030101010101" pitchFamily="2" charset="-122"/>
              </a:rPr>
              <a:t> </a:t>
            </a:r>
            <a:r>
              <a:rPr lang="en-US" sz="2800" kern="100" dirty="0" err="1">
                <a:solidFill>
                  <a:srgbClr val="000000"/>
                </a:solidFill>
                <a:latin typeface="Times New Roman" panose="02020603050405020304" pitchFamily="18" charset="0"/>
                <a:ea typeface="SimSun" panose="02010600030101010101" pitchFamily="2" charset="-122"/>
              </a:rPr>
              <a:t>Đa</a:t>
            </a:r>
            <a:r>
              <a:rPr lang="en-US" sz="2800" kern="100" dirty="0">
                <a:solidFill>
                  <a:srgbClr val="000000"/>
                </a:solidFill>
                <a:latin typeface="Times New Roman" panose="02020603050405020304" pitchFamily="18" charset="0"/>
                <a:ea typeface="SimSun" panose="02010600030101010101" pitchFamily="2" charset="-122"/>
              </a:rPr>
              <a:t> </a:t>
            </a:r>
            <a:r>
              <a:rPr lang="en-US" sz="2800" kern="100" dirty="0" err="1">
                <a:solidFill>
                  <a:srgbClr val="000000"/>
                </a:solidFill>
                <a:latin typeface="Times New Roman" panose="02020603050405020304" pitchFamily="18" charset="0"/>
                <a:ea typeface="SimSun" panose="02010600030101010101" pitchFamily="2" charset="-122"/>
              </a:rPr>
              <a:t>gắn</a:t>
            </a:r>
            <a:r>
              <a:rPr lang="en-US" sz="2800" kern="100" dirty="0">
                <a:solidFill>
                  <a:srgbClr val="000000"/>
                </a:solidFill>
                <a:latin typeface="Times New Roman" panose="02020603050405020304" pitchFamily="18" charset="0"/>
                <a:ea typeface="SimSun" panose="02010600030101010101" pitchFamily="2" charset="-122"/>
              </a:rPr>
              <a:t> </a:t>
            </a:r>
            <a:r>
              <a:rPr lang="en-US" sz="2800" kern="100" dirty="0" err="1">
                <a:solidFill>
                  <a:srgbClr val="000000"/>
                </a:solidFill>
                <a:latin typeface="Times New Roman" panose="02020603050405020304" pitchFamily="18" charset="0"/>
                <a:ea typeface="SimSun" panose="02010600030101010101" pitchFamily="2" charset="-122"/>
              </a:rPr>
              <a:t>liền</a:t>
            </a:r>
            <a:r>
              <a:rPr lang="en-US" sz="2800" kern="100" dirty="0">
                <a:solidFill>
                  <a:srgbClr val="000000"/>
                </a:solidFill>
                <a:latin typeface="Times New Roman" panose="02020603050405020304" pitchFamily="18" charset="0"/>
                <a:ea typeface="SimSun" panose="02010600030101010101" pitchFamily="2" charset="-122"/>
              </a:rPr>
              <a:t> </a:t>
            </a:r>
            <a:r>
              <a:rPr lang="en-US" sz="2800" kern="100" dirty="0" err="1">
                <a:solidFill>
                  <a:srgbClr val="000000"/>
                </a:solidFill>
                <a:latin typeface="Times New Roman" panose="02020603050405020304" pitchFamily="18" charset="0"/>
                <a:ea typeface="SimSun" panose="02010600030101010101" pitchFamily="2" charset="-122"/>
              </a:rPr>
              <a:t>với</a:t>
            </a:r>
            <a:r>
              <a:rPr lang="en-US" sz="2800" kern="100" dirty="0">
                <a:solidFill>
                  <a:srgbClr val="000000"/>
                </a:solidFill>
                <a:latin typeface="Times New Roman" panose="02020603050405020304" pitchFamily="18" charset="0"/>
                <a:ea typeface="SimSun" panose="02010600030101010101" pitchFamily="2" charset="-122"/>
              </a:rPr>
              <a:t> </a:t>
            </a:r>
            <a:r>
              <a:rPr lang="en-US" sz="2800" kern="100" dirty="0" err="1">
                <a:solidFill>
                  <a:srgbClr val="000000"/>
                </a:solidFill>
                <a:latin typeface="Times New Roman" panose="02020603050405020304" pitchFamily="18" charset="0"/>
                <a:ea typeface="SimSun" panose="02010600030101010101" pitchFamily="2" charset="-122"/>
              </a:rPr>
              <a:t>sự</a:t>
            </a:r>
            <a:r>
              <a:rPr lang="en-US" sz="2800" kern="100" dirty="0">
                <a:solidFill>
                  <a:srgbClr val="000000"/>
                </a:solidFill>
                <a:latin typeface="Times New Roman" panose="02020603050405020304" pitchFamily="18" charset="0"/>
                <a:ea typeface="SimSun" panose="02010600030101010101" pitchFamily="2" charset="-122"/>
              </a:rPr>
              <a:t> </a:t>
            </a:r>
            <a:r>
              <a:rPr lang="en-US" sz="2800" kern="100" dirty="0" err="1">
                <a:solidFill>
                  <a:srgbClr val="000000"/>
                </a:solidFill>
                <a:latin typeface="Times New Roman" panose="02020603050405020304" pitchFamily="18" charset="0"/>
                <a:ea typeface="SimSun" panose="02010600030101010101" pitchFamily="2" charset="-122"/>
              </a:rPr>
              <a:t>kiện</a:t>
            </a:r>
            <a:r>
              <a:rPr lang="en-US" sz="2800" kern="100" dirty="0">
                <a:solidFill>
                  <a:srgbClr val="000000"/>
                </a:solidFill>
                <a:latin typeface="Times New Roman" panose="02020603050405020304" pitchFamily="18" charset="0"/>
                <a:ea typeface="SimSun" panose="02010600030101010101" pitchFamily="2" charset="-122"/>
              </a:rPr>
              <a:t> </a:t>
            </a:r>
            <a:r>
              <a:rPr lang="en-US" sz="2800" kern="100" dirty="0" err="1">
                <a:solidFill>
                  <a:srgbClr val="000000"/>
                </a:solidFill>
                <a:latin typeface="Times New Roman" panose="02020603050405020304" pitchFamily="18" charset="0"/>
                <a:ea typeface="SimSun" panose="02010600030101010101" pitchFamily="2" charset="-122"/>
              </a:rPr>
              <a:t>Quang</a:t>
            </a:r>
            <a:r>
              <a:rPr lang="en-US" sz="2800" kern="100" dirty="0">
                <a:solidFill>
                  <a:srgbClr val="000000"/>
                </a:solidFill>
                <a:latin typeface="Times New Roman" panose="02020603050405020304" pitchFamily="18" charset="0"/>
                <a:ea typeface="SimSun" panose="02010600030101010101" pitchFamily="2" charset="-122"/>
              </a:rPr>
              <a:t> </a:t>
            </a:r>
            <a:r>
              <a:rPr lang="en-US" sz="2800" kern="100" dirty="0" err="1">
                <a:solidFill>
                  <a:srgbClr val="000000"/>
                </a:solidFill>
                <a:latin typeface="Times New Roman" panose="02020603050405020304" pitchFamily="18" charset="0"/>
                <a:ea typeface="SimSun" panose="02010600030101010101" pitchFamily="2" charset="-122"/>
              </a:rPr>
              <a:t>Trung</a:t>
            </a:r>
            <a:r>
              <a:rPr lang="en-US" sz="2800" kern="100" dirty="0">
                <a:solidFill>
                  <a:srgbClr val="000000"/>
                </a:solidFill>
                <a:latin typeface="Times New Roman" panose="02020603050405020304" pitchFamily="18" charset="0"/>
                <a:ea typeface="SimSun" panose="02010600030101010101" pitchFamily="2" charset="-122"/>
              </a:rPr>
              <a:t> </a:t>
            </a:r>
            <a:r>
              <a:rPr lang="en-US" sz="2800" kern="100" dirty="0" err="1">
                <a:solidFill>
                  <a:srgbClr val="000000"/>
                </a:solidFill>
                <a:latin typeface="Times New Roman" panose="02020603050405020304" pitchFamily="18" charset="0"/>
                <a:ea typeface="SimSun" panose="02010600030101010101" pitchFamily="2" charset="-122"/>
              </a:rPr>
              <a:t>đại</a:t>
            </a:r>
            <a:r>
              <a:rPr lang="en-US" sz="2800" kern="100" dirty="0">
                <a:solidFill>
                  <a:srgbClr val="000000"/>
                </a:solidFill>
                <a:latin typeface="Times New Roman" panose="02020603050405020304" pitchFamily="18" charset="0"/>
                <a:ea typeface="SimSun" panose="02010600030101010101" pitchFamily="2" charset="-122"/>
              </a:rPr>
              <a:t> </a:t>
            </a:r>
            <a:r>
              <a:rPr lang="en-US" sz="2800" kern="100" dirty="0" err="1">
                <a:solidFill>
                  <a:srgbClr val="000000"/>
                </a:solidFill>
                <a:latin typeface="Times New Roman" panose="02020603050405020304" pitchFamily="18" charset="0"/>
                <a:ea typeface="SimSun" panose="02010600030101010101" pitchFamily="2" charset="-122"/>
              </a:rPr>
              <a:t>phá</a:t>
            </a:r>
            <a:r>
              <a:rPr lang="en-US" sz="2800" kern="100" dirty="0">
                <a:solidFill>
                  <a:srgbClr val="000000"/>
                </a:solidFill>
                <a:latin typeface="Times New Roman" panose="02020603050405020304" pitchFamily="18" charset="0"/>
                <a:ea typeface="SimSun" panose="02010600030101010101" pitchFamily="2" charset="-122"/>
              </a:rPr>
              <a:t> </a:t>
            </a:r>
            <a:r>
              <a:rPr lang="en-US" sz="2800" kern="100" dirty="0" err="1">
                <a:solidFill>
                  <a:srgbClr val="000000"/>
                </a:solidFill>
                <a:latin typeface="Times New Roman" panose="02020603050405020304" pitchFamily="18" charset="0"/>
                <a:ea typeface="SimSun" panose="02010600030101010101" pitchFamily="2" charset="-122"/>
              </a:rPr>
              <a:t>quân</a:t>
            </a:r>
            <a:r>
              <a:rPr lang="en-US" sz="2800" kern="100" dirty="0">
                <a:solidFill>
                  <a:srgbClr val="000000"/>
                </a:solidFill>
                <a:latin typeface="Times New Roman" panose="02020603050405020304" pitchFamily="18" charset="0"/>
                <a:ea typeface="SimSun" panose="02010600030101010101" pitchFamily="2" charset="-122"/>
              </a:rPr>
              <a:t> </a:t>
            </a:r>
            <a:r>
              <a:rPr lang="en-US" sz="2800" kern="100" dirty="0" err="1">
                <a:solidFill>
                  <a:srgbClr val="000000"/>
                </a:solidFill>
                <a:latin typeface="Times New Roman" panose="02020603050405020304" pitchFamily="18" charset="0"/>
                <a:ea typeface="SimSun" panose="02010600030101010101" pitchFamily="2" charset="-122"/>
              </a:rPr>
              <a:t>Thanh</a:t>
            </a:r>
            <a:endParaRPr lang="en-US" sz="3600" dirty="0"/>
          </a:p>
        </p:txBody>
      </p:sp>
    </p:spTree>
    <p:extLst>
      <p:ext uri="{BB962C8B-B14F-4D97-AF65-F5344CB8AC3E}">
        <p14:creationId xmlns:p14="http://schemas.microsoft.com/office/powerpoint/2010/main" val="182485634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l="-9000" r="-9000"/>
          </a:stretch>
        </a:blipFill>
        <a:effectLst/>
      </p:bgPr>
    </p:bg>
    <p:spTree>
      <p:nvGrpSpPr>
        <p:cNvPr id="1" name=""/>
        <p:cNvGrpSpPr/>
        <p:nvPr/>
      </p:nvGrpSpPr>
      <p:grpSpPr>
        <a:xfrm>
          <a:off x="0" y="0"/>
          <a:ext cx="0" cy="0"/>
          <a:chOff x="0" y="0"/>
          <a:chExt cx="0" cy="0"/>
        </a:xfrm>
      </p:grpSpPr>
      <p:pic>
        <p:nvPicPr>
          <p:cNvPr id="203" name="Picture 6" descr="E:\PPT素材\卡通b0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8330" y="1548765"/>
            <a:ext cx="3552825" cy="4942840"/>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34">
            <a:extLst>
              <a:ext uri="{FF2B5EF4-FFF2-40B4-BE49-F238E27FC236}">
                <a16:creationId xmlns:a16="http://schemas.microsoft.com/office/drawing/2014/main" id="{53C496E8-4CA8-7847-BF0B-0907657ECDA8}"/>
              </a:ext>
            </a:extLst>
          </p:cNvPr>
          <p:cNvSpPr/>
          <p:nvPr/>
        </p:nvSpPr>
        <p:spPr>
          <a:xfrm>
            <a:off x="1290917" y="2062705"/>
            <a:ext cx="7064189" cy="3246530"/>
          </a:xfrm>
          <a:prstGeom prst="rect">
            <a:avLst/>
          </a:prstGeom>
          <a:solidFill>
            <a:schemeClr val="accent1">
              <a:lumMod val="20000"/>
              <a:lumOff val="80000"/>
            </a:schemeClr>
          </a:solidFill>
        </p:spPr>
        <p:txBody>
          <a:bodyPr wrap="square">
            <a:spAutoFit/>
          </a:bodyPr>
          <a:lstStyle/>
          <a:p>
            <a:pPr algn="ctr">
              <a:lnSpc>
                <a:spcPct val="150000"/>
              </a:lnSpc>
            </a:pPr>
            <a:r>
              <a:rPr lang="en-US" sz="2800" dirty="0" err="1">
                <a:latin typeface="Times New Roman" panose="02020603050405020304" pitchFamily="18" charset="0"/>
                <a:cs typeface="Times New Roman" panose="02020603050405020304" pitchFamily="18" charset="0"/>
              </a:rPr>
              <a:t>Ở</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tỉnh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lễ</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truyền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chia </a:t>
            </a:r>
            <a:r>
              <a:rPr lang="en-US" sz="2800" dirty="0" err="1">
                <a:latin typeface="Times New Roman" panose="02020603050405020304" pitchFamily="18" charset="0"/>
                <a:cs typeface="Times New Roman" panose="02020603050405020304" pitchFamily="18" charset="0"/>
              </a:rPr>
              <a:t>sẻ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bè</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lễ</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video,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STT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facebook</a:t>
            </a:r>
            <a:r>
              <a:rPr lang="en-US" sz="2800" dirty="0">
                <a:latin typeface="Times New Roman" panose="02020603050405020304" pitchFamily="18" charset="0"/>
                <a:cs typeface="Times New Roman" panose="02020603050405020304" pitchFamily="18" charset="0"/>
              </a:rPr>
              <a:t>....)</a:t>
            </a:r>
            <a:r>
              <a:rPr lang="en-VN" sz="2800" dirty="0">
                <a:latin typeface="Times New Roman" panose="02020603050405020304" pitchFamily="18" charset="0"/>
                <a:cs typeface="Times New Roman" panose="02020603050405020304" pitchFamily="18" charset="0"/>
              </a:rPr>
              <a:t> </a:t>
            </a:r>
            <a:endParaRPr lang="en-VN" sz="2800" b="1" i="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fade">
                                      <p:cBhvr>
                                        <p:cTn id="7" dur="1000"/>
                                        <p:tgtEl>
                                          <p:spTgt spid="203"/>
                                        </p:tgtEl>
                                      </p:cBhvr>
                                    </p:animEffect>
                                    <p:anim calcmode="lin" valueType="num">
                                      <p:cBhvr>
                                        <p:cTn id="8" dur="1000" fill="hold"/>
                                        <p:tgtEl>
                                          <p:spTgt spid="203"/>
                                        </p:tgtEl>
                                        <p:attrNameLst>
                                          <p:attrName>ppt_x</p:attrName>
                                        </p:attrNameLst>
                                      </p:cBhvr>
                                      <p:tavLst>
                                        <p:tav tm="0">
                                          <p:val>
                                            <p:strVal val="#ppt_x"/>
                                          </p:val>
                                        </p:tav>
                                        <p:tav tm="100000">
                                          <p:val>
                                            <p:strVal val="#ppt_x"/>
                                          </p:val>
                                        </p:tav>
                                      </p:tavLst>
                                    </p:anim>
                                    <p:anim calcmode="lin" valueType="num">
                                      <p:cBhvr>
                                        <p:cTn id="9"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8">
            <a:extLst>
              <a:ext uri="{FF2B5EF4-FFF2-40B4-BE49-F238E27FC236}">
                <a16:creationId xmlns:a16="http://schemas.microsoft.com/office/drawing/2014/main" id="{DF0CAD46-2E46-44EB-A063-C05881768C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Bembo"/>
              <a:ea typeface="+mn-ea"/>
              <a:cs typeface="+mn-cs"/>
            </a:endParaRPr>
          </a:p>
        </p:txBody>
      </p:sp>
      <p:sp>
        <p:nvSpPr>
          <p:cNvPr id="19" name="Rectangle 10">
            <a:extLst>
              <a:ext uri="{FF2B5EF4-FFF2-40B4-BE49-F238E27FC236}">
                <a16:creationId xmlns:a16="http://schemas.microsoft.com/office/drawing/2014/main" id="{DE8A7E9B-3161-4AE7-B85C-EE3D7786D5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8700" y="1028700"/>
            <a:ext cx="10134600" cy="4800600"/>
          </a:xfrm>
          <a:prstGeom prst="rect">
            <a:avLst/>
          </a:prstGeom>
          <a:solidFill>
            <a:schemeClr val="bg2">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Bembo"/>
              <a:ea typeface="+mn-ea"/>
              <a:cs typeface="+mn-cs"/>
            </a:endParaRPr>
          </a:p>
        </p:txBody>
      </p:sp>
      <p:sp>
        <p:nvSpPr>
          <p:cNvPr id="3" name="Subtitle 2">
            <a:extLst>
              <a:ext uri="{FF2B5EF4-FFF2-40B4-BE49-F238E27FC236}">
                <a16:creationId xmlns:a16="http://schemas.microsoft.com/office/drawing/2014/main" id="{7BFF1CDB-1B92-7341-A4E3-9261312B2010}"/>
              </a:ext>
            </a:extLst>
          </p:cNvPr>
          <p:cNvSpPr>
            <a:spLocks noGrp="1"/>
          </p:cNvSpPr>
          <p:nvPr>
            <p:ph type="subTitle" idx="1"/>
          </p:nvPr>
        </p:nvSpPr>
        <p:spPr>
          <a:xfrm>
            <a:off x="1905497" y="1933639"/>
            <a:ext cx="8381006" cy="2350621"/>
          </a:xfrm>
        </p:spPr>
        <p:txBody>
          <a:bodyPr>
            <a:noAutofit/>
          </a:bodyPr>
          <a:lstStyle/>
          <a:p>
            <a:r>
              <a:rPr lang="en-US" sz="4800" dirty="0" smtClean="0">
                <a:solidFill>
                  <a:srgbClr val="FF0000"/>
                </a:solidFill>
                <a:latin typeface="Times New Roman" panose="02020603050405020304" pitchFamily="18" charset="0"/>
                <a:cs typeface="Times New Roman" panose="02020603050405020304" pitchFamily="18" charset="0"/>
              </a:rPr>
              <a:t>B. </a:t>
            </a:r>
            <a:r>
              <a:rPr lang="en-US" sz="4800" dirty="0" err="1" smtClean="0">
                <a:solidFill>
                  <a:srgbClr val="FF0000"/>
                </a:solidFill>
                <a:latin typeface="Times New Roman" panose="02020603050405020304" pitchFamily="18" charset="0"/>
                <a:cs typeface="Times New Roman" panose="02020603050405020304" pitchFamily="18" charset="0"/>
              </a:rPr>
              <a:t>Đọc</a:t>
            </a:r>
            <a:r>
              <a:rPr lang="en-US" sz="4800" dirty="0" smtClean="0">
                <a:solidFill>
                  <a:srgbClr val="FF0000"/>
                </a:solidFill>
                <a:latin typeface="Times New Roman" panose="02020603050405020304" pitchFamily="18" charset="0"/>
                <a:cs typeface="Times New Roman" panose="02020603050405020304" pitchFamily="18" charset="0"/>
              </a:rPr>
              <a:t> </a:t>
            </a:r>
            <a:r>
              <a:rPr lang="en-US" sz="4800" dirty="0" err="1" smtClean="0">
                <a:solidFill>
                  <a:srgbClr val="FF0000"/>
                </a:solidFill>
                <a:latin typeface="Times New Roman" panose="02020603050405020304" pitchFamily="18" charset="0"/>
                <a:cs typeface="Times New Roman" panose="02020603050405020304" pitchFamily="18" charset="0"/>
              </a:rPr>
              <a:t>mở</a:t>
            </a:r>
            <a:r>
              <a:rPr lang="en-US" sz="4800" dirty="0" smtClean="0">
                <a:solidFill>
                  <a:srgbClr val="FF0000"/>
                </a:solidFill>
                <a:latin typeface="Times New Roman" panose="02020603050405020304" pitchFamily="18" charset="0"/>
                <a:cs typeface="Times New Roman" panose="02020603050405020304" pitchFamily="18" charset="0"/>
              </a:rPr>
              <a:t> </a:t>
            </a:r>
            <a:r>
              <a:rPr lang="en-US" sz="4800" dirty="0" err="1" smtClean="0">
                <a:solidFill>
                  <a:srgbClr val="FF0000"/>
                </a:solidFill>
                <a:latin typeface="Times New Roman" panose="02020603050405020304" pitchFamily="18" charset="0"/>
                <a:cs typeface="Times New Roman" panose="02020603050405020304" pitchFamily="18" charset="0"/>
              </a:rPr>
              <a:t>rộng</a:t>
            </a:r>
            <a:r>
              <a:rPr lang="en-US" sz="4800" dirty="0" smtClean="0">
                <a:solidFill>
                  <a:srgbClr val="FF0000"/>
                </a:solidFill>
                <a:latin typeface="Times New Roman" panose="02020603050405020304" pitchFamily="18" charset="0"/>
                <a:cs typeface="Times New Roman" panose="02020603050405020304" pitchFamily="18" charset="0"/>
              </a:rPr>
              <a:t> </a:t>
            </a:r>
            <a:r>
              <a:rPr lang="en-US" sz="4800" dirty="0" err="1" smtClean="0">
                <a:solidFill>
                  <a:srgbClr val="FF0000"/>
                </a:solidFill>
                <a:latin typeface="Times New Roman" panose="02020603050405020304" pitchFamily="18" charset="0"/>
                <a:cs typeface="Times New Roman" panose="02020603050405020304" pitchFamily="18" charset="0"/>
              </a:rPr>
              <a:t>theo</a:t>
            </a:r>
            <a:r>
              <a:rPr lang="en-US" sz="4800" dirty="0" smtClean="0">
                <a:solidFill>
                  <a:srgbClr val="FF0000"/>
                </a:solidFill>
                <a:latin typeface="Times New Roman" panose="02020603050405020304" pitchFamily="18" charset="0"/>
                <a:cs typeface="Times New Roman" panose="02020603050405020304" pitchFamily="18" charset="0"/>
              </a:rPr>
              <a:t> </a:t>
            </a:r>
            <a:r>
              <a:rPr lang="en-US" sz="4800" dirty="0" err="1" smtClean="0">
                <a:solidFill>
                  <a:srgbClr val="FF0000"/>
                </a:solidFill>
                <a:latin typeface="Times New Roman" panose="02020603050405020304" pitchFamily="18" charset="0"/>
                <a:cs typeface="Times New Roman" panose="02020603050405020304" pitchFamily="18" charset="0"/>
              </a:rPr>
              <a:t>thể</a:t>
            </a:r>
            <a:r>
              <a:rPr lang="en-US" sz="4800" dirty="0" smtClean="0">
                <a:solidFill>
                  <a:srgbClr val="FF0000"/>
                </a:solidFill>
                <a:latin typeface="Times New Roman" panose="02020603050405020304" pitchFamily="18" charset="0"/>
                <a:cs typeface="Times New Roman" panose="02020603050405020304" pitchFamily="18" charset="0"/>
              </a:rPr>
              <a:t> </a:t>
            </a:r>
            <a:r>
              <a:rPr lang="en-US" sz="4800" dirty="0" err="1" smtClean="0">
                <a:solidFill>
                  <a:srgbClr val="FF0000"/>
                </a:solidFill>
                <a:latin typeface="Times New Roman" panose="02020603050405020304" pitchFamily="18" charset="0"/>
                <a:cs typeface="Times New Roman" panose="02020603050405020304" pitchFamily="18" charset="0"/>
              </a:rPr>
              <a:t>loại</a:t>
            </a:r>
            <a:r>
              <a:rPr lang="en-US" sz="4800" dirty="0" smtClean="0">
                <a:solidFill>
                  <a:srgbClr val="FF0000"/>
                </a:solidFill>
                <a:latin typeface="Times New Roman" panose="02020603050405020304" pitchFamily="18" charset="0"/>
                <a:cs typeface="Times New Roman" panose="02020603050405020304" pitchFamily="18" charset="0"/>
              </a:rPr>
              <a:t>: </a:t>
            </a:r>
            <a:r>
              <a:rPr lang="en-US" sz="4800" dirty="0" err="1" smtClean="0">
                <a:solidFill>
                  <a:srgbClr val="FF0000"/>
                </a:solidFill>
                <a:latin typeface="Times New Roman" panose="02020603050405020304" pitchFamily="18" charset="0"/>
                <a:cs typeface="Times New Roman" panose="02020603050405020304" pitchFamily="18" charset="0"/>
              </a:rPr>
              <a:t>Bánh</a:t>
            </a:r>
            <a:r>
              <a:rPr lang="en-US" sz="4800" dirty="0" smtClean="0">
                <a:solidFill>
                  <a:srgbClr val="FF0000"/>
                </a:solidFill>
                <a:latin typeface="Times New Roman" panose="02020603050405020304" pitchFamily="18" charset="0"/>
                <a:cs typeface="Times New Roman" panose="02020603050405020304" pitchFamily="18" charset="0"/>
              </a:rPr>
              <a:t> </a:t>
            </a:r>
            <a:r>
              <a:rPr lang="en-US" sz="4800" dirty="0" err="1" smtClean="0">
                <a:solidFill>
                  <a:srgbClr val="FF0000"/>
                </a:solidFill>
                <a:latin typeface="Times New Roman" panose="02020603050405020304" pitchFamily="18" charset="0"/>
                <a:cs typeface="Times New Roman" panose="02020603050405020304" pitchFamily="18" charset="0"/>
              </a:rPr>
              <a:t>chưng</a:t>
            </a:r>
            <a:r>
              <a:rPr lang="en-US" sz="4800" dirty="0" smtClean="0">
                <a:solidFill>
                  <a:srgbClr val="FF0000"/>
                </a:solidFill>
                <a:latin typeface="Times New Roman" panose="02020603050405020304" pitchFamily="18" charset="0"/>
                <a:cs typeface="Times New Roman" panose="02020603050405020304" pitchFamily="18" charset="0"/>
              </a:rPr>
              <a:t>, </a:t>
            </a:r>
            <a:r>
              <a:rPr lang="en-US" sz="4800" dirty="0" err="1" smtClean="0">
                <a:solidFill>
                  <a:srgbClr val="FF0000"/>
                </a:solidFill>
                <a:latin typeface="Times New Roman" panose="02020603050405020304" pitchFamily="18" charset="0"/>
                <a:cs typeface="Times New Roman" panose="02020603050405020304" pitchFamily="18" charset="0"/>
              </a:rPr>
              <a:t>bánh</a:t>
            </a:r>
            <a:r>
              <a:rPr lang="en-US" sz="4800" dirty="0" smtClean="0">
                <a:solidFill>
                  <a:srgbClr val="FF0000"/>
                </a:solidFill>
                <a:latin typeface="Times New Roman" panose="02020603050405020304" pitchFamily="18" charset="0"/>
                <a:cs typeface="Times New Roman" panose="02020603050405020304" pitchFamily="18" charset="0"/>
              </a:rPr>
              <a:t> </a:t>
            </a:r>
            <a:r>
              <a:rPr lang="en-US" sz="4800" dirty="0" err="1" smtClean="0">
                <a:solidFill>
                  <a:srgbClr val="FF0000"/>
                </a:solidFill>
                <a:latin typeface="Times New Roman" panose="02020603050405020304" pitchFamily="18" charset="0"/>
                <a:cs typeface="Times New Roman" panose="02020603050405020304" pitchFamily="18" charset="0"/>
              </a:rPr>
              <a:t>giầy</a:t>
            </a:r>
            <a:endParaRPr lang="en-VN" sz="4800" dirty="0">
              <a:solidFill>
                <a:srgbClr val="FF0000"/>
              </a:solidFill>
              <a:latin typeface="Times New Roman" panose="02020603050405020304" pitchFamily="18" charset="0"/>
              <a:cs typeface="Times New Roman" panose="02020603050405020304" pitchFamily="18" charset="0"/>
            </a:endParaRPr>
          </a:p>
        </p:txBody>
      </p:sp>
      <p:grpSp>
        <p:nvGrpSpPr>
          <p:cNvPr id="13" name="Group 12">
            <a:extLst>
              <a:ext uri="{FF2B5EF4-FFF2-40B4-BE49-F238E27FC236}">
                <a16:creationId xmlns:a16="http://schemas.microsoft.com/office/drawing/2014/main" id="{C3E45FAB-3768-4529-B0E8-A0E9BE5E382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62258" y="3891005"/>
            <a:ext cx="867485" cy="115439"/>
            <a:chOff x="8910933" y="1861308"/>
            <a:chExt cx="867485" cy="115439"/>
          </a:xfrm>
        </p:grpSpPr>
        <p:sp>
          <p:nvSpPr>
            <p:cNvPr id="14" name="Rectangle 13">
              <a:extLst>
                <a:ext uri="{FF2B5EF4-FFF2-40B4-BE49-F238E27FC236}">
                  <a16:creationId xmlns:a16="http://schemas.microsoft.com/office/drawing/2014/main" id="{6FF68CFF-0675-43D9-8EF2-EAC1F19D249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Bembo"/>
                <a:ea typeface="+mn-ea"/>
                <a:cs typeface="+mn-cs"/>
              </a:endParaRPr>
            </a:p>
          </p:txBody>
        </p:sp>
        <p:cxnSp>
          <p:nvCxnSpPr>
            <p:cNvPr id="15" name="Straight Connector 14">
              <a:extLst>
                <a:ext uri="{FF2B5EF4-FFF2-40B4-BE49-F238E27FC236}">
                  <a16:creationId xmlns:a16="http://schemas.microsoft.com/office/drawing/2014/main" id="{E1414FA8-D7DF-4B14-AD83-846AB2899B3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38B88A0-A01D-4106-8E09-1AEB09B04EC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5187678"/>
            <a:ext cx="11556978"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5865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l="-9000" r="-9000"/>
          </a:stretch>
        </a:blipFill>
        <a:effectLst/>
      </p:bgPr>
    </p:bg>
    <p:spTree>
      <p:nvGrpSpPr>
        <p:cNvPr id="1" name=""/>
        <p:cNvGrpSpPr/>
        <p:nvPr/>
      </p:nvGrpSpPr>
      <p:grpSpPr>
        <a:xfrm>
          <a:off x="0" y="0"/>
          <a:ext cx="0" cy="0"/>
          <a:chOff x="0" y="0"/>
          <a:chExt cx="0" cy="0"/>
        </a:xfrm>
      </p:grpSpPr>
      <p:sp>
        <p:nvSpPr>
          <p:cNvPr id="3" name="文本框 10"/>
          <p:cNvSpPr txBox="1">
            <a:spLocks noChangeArrowheads="1"/>
          </p:cNvSpPr>
          <p:nvPr/>
        </p:nvSpPr>
        <p:spPr bwMode="auto">
          <a:xfrm>
            <a:off x="6002208" y="2551809"/>
            <a:ext cx="5073651" cy="101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宋体" pitchFamily="2" charset="-122"/>
              </a:defRPr>
            </a:lvl1pPr>
            <a:lvl2pPr marL="742950" indent="-285750">
              <a:defRPr>
                <a:solidFill>
                  <a:schemeClr val="tx1"/>
                </a:solidFill>
                <a:latin typeface="Calibri" charset="0"/>
                <a:ea typeface="宋体" pitchFamily="2" charset="-122"/>
              </a:defRPr>
            </a:lvl2pPr>
            <a:lvl3pPr marL="1143000" indent="-228600">
              <a:defRPr>
                <a:solidFill>
                  <a:schemeClr val="tx1"/>
                </a:solidFill>
                <a:latin typeface="Calibri" charset="0"/>
                <a:ea typeface="宋体" pitchFamily="2" charset="-122"/>
              </a:defRPr>
            </a:lvl3pPr>
            <a:lvl4pPr marL="1600200" indent="-228600">
              <a:defRPr>
                <a:solidFill>
                  <a:schemeClr val="tx1"/>
                </a:solidFill>
                <a:latin typeface="Calibri" charset="0"/>
                <a:ea typeface="宋体" pitchFamily="2" charset="-122"/>
              </a:defRPr>
            </a:lvl4pPr>
            <a:lvl5pPr marL="2057400" indent="-228600">
              <a:defRPr>
                <a:solidFill>
                  <a:schemeClr val="tx1"/>
                </a:solidFill>
                <a:latin typeface="Calibri" charset="0"/>
                <a:ea typeface="宋体" pitchFamily="2" charset="-122"/>
              </a:defRPr>
            </a:lvl5pPr>
            <a:lvl6pPr marL="2514600" indent="-228600" fontAlgn="base">
              <a:spcBef>
                <a:spcPct val="0"/>
              </a:spcBef>
              <a:spcAft>
                <a:spcPct val="0"/>
              </a:spcAft>
              <a:defRPr>
                <a:solidFill>
                  <a:schemeClr val="tx1"/>
                </a:solidFill>
                <a:latin typeface="Calibri" charset="0"/>
                <a:ea typeface="宋体" pitchFamily="2" charset="-122"/>
              </a:defRPr>
            </a:lvl6pPr>
            <a:lvl7pPr marL="2971800" indent="-228600" fontAlgn="base">
              <a:spcBef>
                <a:spcPct val="0"/>
              </a:spcBef>
              <a:spcAft>
                <a:spcPct val="0"/>
              </a:spcAft>
              <a:defRPr>
                <a:solidFill>
                  <a:schemeClr val="tx1"/>
                </a:solidFill>
                <a:latin typeface="Calibri" charset="0"/>
                <a:ea typeface="宋体" pitchFamily="2" charset="-122"/>
              </a:defRPr>
            </a:lvl7pPr>
            <a:lvl8pPr marL="3429000" indent="-228600" fontAlgn="base">
              <a:spcBef>
                <a:spcPct val="0"/>
              </a:spcBef>
              <a:spcAft>
                <a:spcPct val="0"/>
              </a:spcAft>
              <a:defRPr>
                <a:solidFill>
                  <a:schemeClr val="tx1"/>
                </a:solidFill>
                <a:latin typeface="Calibri" charset="0"/>
                <a:ea typeface="宋体" pitchFamily="2" charset="-122"/>
              </a:defRPr>
            </a:lvl8pPr>
            <a:lvl9pPr marL="3886200" indent="-228600" fontAlgn="base">
              <a:spcBef>
                <a:spcPct val="0"/>
              </a:spcBef>
              <a:spcAft>
                <a:spcPct val="0"/>
              </a:spcAft>
              <a:defRPr>
                <a:solidFill>
                  <a:schemeClr val="tx1"/>
                </a:solidFill>
                <a:latin typeface="Calibri" charset="0"/>
                <a:ea typeface="宋体" pitchFamily="2" charset="-122"/>
              </a:defRPr>
            </a:lvl9pPr>
          </a:lstStyle>
          <a:p>
            <a:pPr defTabSz="1218565">
              <a:defRPr/>
            </a:pPr>
            <a:r>
              <a:rPr lang="vi-VN" altLang="zh-CN" sz="6000" b="1" kern="0" dirty="0">
                <a:solidFill>
                  <a:srgbClr val="6FB420"/>
                </a:solidFill>
                <a:latin typeface="+mj-lt"/>
                <a:ea typeface="方正少儿简体" panose="03000509000000000000" charset="-122"/>
              </a:rPr>
              <a:t>KHỞI ĐỘNG</a:t>
            </a:r>
            <a:endParaRPr lang="zh-CN" altLang="en-US" sz="6000" b="1" kern="0" dirty="0">
              <a:solidFill>
                <a:srgbClr val="6FB420"/>
              </a:solidFill>
              <a:latin typeface="+mj-lt"/>
              <a:ea typeface="方正少儿简体" panose="03000509000000000000" charset="-122"/>
            </a:endParaRPr>
          </a:p>
        </p:txBody>
      </p:sp>
      <p:pic>
        <p:nvPicPr>
          <p:cNvPr id="5" name="图片 4" descr="E:\素材\卡通\56c4d60e7458727b73666ec5ee22d060.png56c4d60e7458727b73666ec5ee22d060"/>
          <p:cNvPicPr>
            <a:picLocks noChangeAspect="1"/>
          </p:cNvPicPr>
          <p:nvPr/>
        </p:nvPicPr>
        <p:blipFill>
          <a:blip r:embed="rId4"/>
          <a:srcRect/>
          <a:stretch>
            <a:fillRect/>
          </a:stretch>
        </p:blipFill>
        <p:spPr>
          <a:xfrm flipH="1">
            <a:off x="1063625" y="2061210"/>
            <a:ext cx="4527550" cy="58058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
                                        <p:tgtEl>
                                          <p:spTgt spid="5"/>
                                        </p:tgtEl>
                                      </p:cBhvr>
                                    </p:animEffect>
                                    <p:anim calcmode="lin" valueType="num">
                                      <p:cBhvr>
                                        <p:cTn id="8" dur="10" fill="hold"/>
                                        <p:tgtEl>
                                          <p:spTgt spid="5"/>
                                        </p:tgtEl>
                                        <p:attrNameLst>
                                          <p:attrName>ppt_x</p:attrName>
                                        </p:attrNameLst>
                                      </p:cBhvr>
                                      <p:tavLst>
                                        <p:tav tm="0">
                                          <p:val>
                                            <p:strVal val="#ppt_x"/>
                                          </p:val>
                                        </p:tav>
                                        <p:tav tm="100000">
                                          <p:val>
                                            <p:strVal val="#ppt_x"/>
                                          </p:val>
                                        </p:tav>
                                      </p:tavLst>
                                    </p:anim>
                                    <p:anim calcmode="lin" valueType="num">
                                      <p:cBhvr>
                                        <p:cTn id="9" dur="1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3"/>
                                        </p:tgtEl>
                                        <p:attrNameLst>
                                          <p:attrName>style.visibility</p:attrName>
                                        </p:attrNameLst>
                                      </p:cBhvr>
                                      <p:to>
                                        <p:strVal val="visible"/>
                                      </p:to>
                                    </p:set>
                                    <p:anim by="(-#ppt_w*2)" calcmode="lin" valueType="num">
                                      <p:cBhvr rctx="PPT">
                                        <p:cTn id="13" dur="500" autoRev="1" fill="hold">
                                          <p:stCondLst>
                                            <p:cond delay="0"/>
                                          </p:stCondLst>
                                        </p:cTn>
                                        <p:tgtEl>
                                          <p:spTgt spid="3"/>
                                        </p:tgtEl>
                                        <p:attrNameLst>
                                          <p:attrName>ppt_w</p:attrName>
                                        </p:attrNameLst>
                                      </p:cBhvr>
                                    </p:anim>
                                    <p:anim by="(#ppt_w*0.50)" calcmode="lin" valueType="num">
                                      <p:cBhvr>
                                        <p:cTn id="14" dur="500" decel="50000" autoRev="1" fill="hold">
                                          <p:stCondLst>
                                            <p:cond delay="0"/>
                                          </p:stCondLst>
                                        </p:cTn>
                                        <p:tgtEl>
                                          <p:spTgt spid="3"/>
                                        </p:tgtEl>
                                        <p:attrNameLst>
                                          <p:attrName>ppt_x</p:attrName>
                                        </p:attrNameLst>
                                      </p:cBhvr>
                                    </p:anim>
                                    <p:anim from="(-#ppt_h/2)" to="(#ppt_y)" calcmode="lin" valueType="num">
                                      <p:cBhvr>
                                        <p:cTn id="15" dur="1000" fill="hold">
                                          <p:stCondLst>
                                            <p:cond delay="0"/>
                                          </p:stCondLst>
                                        </p:cTn>
                                        <p:tgtEl>
                                          <p:spTgt spid="3"/>
                                        </p:tgtEl>
                                        <p:attrNameLst>
                                          <p:attrName>ppt_y</p:attrName>
                                        </p:attrNameLst>
                                      </p:cBhvr>
                                    </p:anim>
                                    <p:animRot by="21600000">
                                      <p:cBhvr>
                                        <p:cTn id="16" dur="100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42109" y="540327"/>
            <a:ext cx="10820400"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Times New Roman" panose="02020603050405020304" pitchFamily="18" charset="0"/>
              </a:rPr>
              <a:t>Hướng</a:t>
            </a:r>
            <a:r>
              <a:rPr kumimoji="0" lang="en-US" sz="4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Times New Roman" panose="02020603050405020304" pitchFamily="18" charset="0"/>
              </a:rPr>
              <a:t>dẫn</a:t>
            </a:r>
            <a:r>
              <a:rPr kumimoji="0" lang="en-US" sz="4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Times New Roman" panose="02020603050405020304" pitchFamily="18" charset="0"/>
              </a:rPr>
              <a:t>Đọc</a:t>
            </a:r>
            <a:r>
              <a:rPr kumimoji="0" lang="en-US" sz="4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Times New Roman" panose="02020603050405020304" pitchFamily="18" charset="0"/>
              </a:rPr>
              <a:t>văn</a:t>
            </a:r>
            <a:r>
              <a:rPr kumimoji="0" lang="en-US" sz="4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Times New Roman" panose="02020603050405020304" pitchFamily="18" charset="0"/>
              </a:rPr>
              <a:t>bản</a:t>
            </a: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en-US" sz="40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Times New Roman" panose="02020603050405020304" pitchFamily="18" charset="0"/>
              </a:rPr>
              <a:t>sgk</a:t>
            </a:r>
            <a:r>
              <a:rPr kumimoji="0" lang="en-US" sz="4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/29).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Times New Roman" panose="02020603050405020304" pitchFamily="18" charset="0"/>
              </a:rPr>
              <a:t>Hoàn</a:t>
            </a:r>
            <a:r>
              <a:rPr kumimoji="0" lang="en-US" sz="4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Times New Roman" panose="02020603050405020304" pitchFamily="18" charset="0"/>
              </a:rPr>
              <a:t>thành</a:t>
            </a:r>
            <a:r>
              <a:rPr kumimoji="0" lang="en-US" sz="4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Times New Roman" panose="02020603050405020304" pitchFamily="18" charset="0"/>
              </a:rPr>
              <a:t>bảng</a:t>
            </a:r>
            <a:r>
              <a:rPr kumimoji="0" lang="en-US" sz="4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Times New Roman" panose="02020603050405020304" pitchFamily="18" charset="0"/>
              </a:rPr>
              <a:t>sgk</a:t>
            </a:r>
            <a:r>
              <a:rPr kumimoji="0" lang="en-US" sz="4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/30, 31 </a:t>
            </a:r>
            <a:r>
              <a:rPr kumimoji="0" lang="en-US" sz="40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Times New Roman" panose="02020603050405020304" pitchFamily="18" charset="0"/>
              </a:rPr>
              <a:t>vào</a:t>
            </a:r>
            <a:r>
              <a:rPr kumimoji="0" lang="en-US" sz="4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Times New Roman" panose="02020603050405020304" pitchFamily="18" charset="0"/>
              </a:rPr>
              <a:t>vở</a:t>
            </a: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BH.</a:t>
            </a:r>
            <a:endPar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195971432"/>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3727D-B523-7746-A213-CED01FAF6919}"/>
              </a:ext>
            </a:extLst>
          </p:cNvPr>
          <p:cNvSpPr>
            <a:spLocks noGrp="1"/>
          </p:cNvSpPr>
          <p:nvPr>
            <p:ph type="title"/>
          </p:nvPr>
        </p:nvSpPr>
        <p:spPr>
          <a:xfrm>
            <a:off x="1028700" y="0"/>
            <a:ext cx="10134600" cy="1288489"/>
          </a:xfrm>
        </p:spPr>
        <p:txBody>
          <a:bodyPr/>
          <a:lstStyle/>
          <a:p>
            <a:pPr algn="ctr"/>
            <a:r>
              <a:rPr lang="en-VN" b="1" i="1" dirty="0">
                <a:latin typeface="Times New Roman" panose="02020603050405020304" pitchFamily="18" charset="0"/>
                <a:cs typeface="Times New Roman" panose="02020603050405020304" pitchFamily="18" charset="0"/>
              </a:rPr>
              <a:t>Đặc điểm cốt truyện truyền thuyết qua truyện </a:t>
            </a:r>
            <a:br>
              <a:rPr lang="en-VN" b="1" i="1" dirty="0">
                <a:latin typeface="Times New Roman" panose="02020603050405020304" pitchFamily="18" charset="0"/>
                <a:cs typeface="Times New Roman" panose="02020603050405020304" pitchFamily="18" charset="0"/>
              </a:rPr>
            </a:br>
            <a:r>
              <a:rPr lang="en-VN" b="1" i="1" dirty="0">
                <a:latin typeface="Times New Roman" panose="02020603050405020304" pitchFamily="18" charset="0"/>
                <a:cs typeface="Times New Roman" panose="02020603050405020304" pitchFamily="18" charset="0"/>
              </a:rPr>
              <a:t>“Bánh chưng, bánh giầy”</a:t>
            </a:r>
          </a:p>
        </p:txBody>
      </p:sp>
      <p:graphicFrame>
        <p:nvGraphicFramePr>
          <p:cNvPr id="4" name="Table 4">
            <a:extLst>
              <a:ext uri="{FF2B5EF4-FFF2-40B4-BE49-F238E27FC236}">
                <a16:creationId xmlns:a16="http://schemas.microsoft.com/office/drawing/2014/main" id="{A74FD425-48EE-8F41-95F1-D94316098F07}"/>
              </a:ext>
            </a:extLst>
          </p:cNvPr>
          <p:cNvGraphicFramePr>
            <a:graphicFrameLocks noGrp="1"/>
          </p:cNvGraphicFramePr>
          <p:nvPr>
            <p:ph idx="1"/>
            <p:extLst/>
          </p:nvPr>
        </p:nvGraphicFramePr>
        <p:xfrm>
          <a:off x="410817" y="1455798"/>
          <a:ext cx="11370366" cy="5166006"/>
        </p:xfrm>
        <a:graphic>
          <a:graphicData uri="http://schemas.openxmlformats.org/drawingml/2006/table">
            <a:tbl>
              <a:tblPr firstRow="1" bandRow="1">
                <a:tableStyleId>{5C22544A-7EE6-4342-B048-85BDC9FD1C3A}</a:tableStyleId>
              </a:tblPr>
              <a:tblGrid>
                <a:gridCol w="5685183">
                  <a:extLst>
                    <a:ext uri="{9D8B030D-6E8A-4147-A177-3AD203B41FA5}">
                      <a16:colId xmlns:a16="http://schemas.microsoft.com/office/drawing/2014/main" val="1632932585"/>
                    </a:ext>
                  </a:extLst>
                </a:gridCol>
                <a:gridCol w="5685183">
                  <a:extLst>
                    <a:ext uri="{9D8B030D-6E8A-4147-A177-3AD203B41FA5}">
                      <a16:colId xmlns:a16="http://schemas.microsoft.com/office/drawing/2014/main" val="2258416486"/>
                    </a:ext>
                  </a:extLst>
                </a:gridCol>
              </a:tblGrid>
              <a:tr h="1211403">
                <a:tc>
                  <a:txBody>
                    <a:bodyPr/>
                    <a:lstStyle/>
                    <a:p>
                      <a:pPr algn="ctr"/>
                      <a:r>
                        <a:rPr lang="en-VN" sz="2800" dirty="0">
                          <a:latin typeface="Times New Roman" panose="02020603050405020304" pitchFamily="18" charset="0"/>
                          <a:cs typeface="Times New Roman" panose="02020603050405020304" pitchFamily="18" charset="0"/>
                        </a:rPr>
                        <a:t>Đặc điểm</a:t>
                      </a:r>
                    </a:p>
                  </a:txBody>
                  <a:tcPr/>
                </a:tc>
                <a:tc>
                  <a:txBody>
                    <a:bodyPr/>
                    <a:lstStyle/>
                    <a:p>
                      <a:pPr algn="ctr"/>
                      <a:r>
                        <a:rPr lang="en-VN" sz="2800" dirty="0">
                          <a:latin typeface="Times New Roman" panose="02020603050405020304" pitchFamily="18" charset="0"/>
                          <a:cs typeface="Times New Roman" panose="02020603050405020304" pitchFamily="18" charset="0"/>
                        </a:rPr>
                        <a:t>Chi tiết biểu hiện</a:t>
                      </a:r>
                    </a:p>
                  </a:txBody>
                  <a:tcPr/>
                </a:tc>
                <a:extLst>
                  <a:ext uri="{0D108BD9-81ED-4DB2-BD59-A6C34878D82A}">
                    <a16:rowId xmlns:a16="http://schemas.microsoft.com/office/drawing/2014/main" val="3116375902"/>
                  </a:ext>
                </a:extLst>
              </a:tr>
              <a:tr h="1211403">
                <a:tc>
                  <a:txBody>
                    <a:bodyPr/>
                    <a:lstStyle/>
                    <a:p>
                      <a:pPr algn="just"/>
                      <a:r>
                        <a:rPr lang="en-VN" sz="2800" dirty="0">
                          <a:latin typeface="Times New Roman" panose="02020603050405020304" pitchFamily="18" charset="0"/>
                          <a:cs typeface="Times New Roman" panose="02020603050405020304" pitchFamily="18" charset="0"/>
                        </a:rPr>
                        <a:t>a. Thường xoay quanh công trạng, kì tích của nhân vật mà cộng đồng truyền tụng, tôn thờ</a:t>
                      </a:r>
                    </a:p>
                  </a:txBody>
                  <a:tcPr/>
                </a:tc>
                <a:tc>
                  <a:txBody>
                    <a:bodyPr/>
                    <a:lstStyle/>
                    <a:p>
                      <a:pPr algn="ctr"/>
                      <a:endParaRPr lang="en-VN" sz="28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580170233"/>
                  </a:ext>
                </a:extLst>
              </a:tr>
              <a:tr h="1211403">
                <a:tc>
                  <a:txBody>
                    <a:bodyPr/>
                    <a:lstStyle/>
                    <a:p>
                      <a:pPr algn="just"/>
                      <a:r>
                        <a:rPr lang="en-VN" sz="2800" dirty="0">
                          <a:latin typeface="Times New Roman" panose="02020603050405020304" pitchFamily="18" charset="0"/>
                          <a:cs typeface="Times New Roman" panose="02020603050405020304" pitchFamily="18" charset="0"/>
                        </a:rPr>
                        <a:t>b. Thường sử dụng yếu tố kì ảo nhằm thể hiện tài năng, sức mạnh khác thường của nhân vật.</a:t>
                      </a:r>
                    </a:p>
                  </a:txBody>
                  <a:tcPr/>
                </a:tc>
                <a:tc>
                  <a:txBody>
                    <a:bodyPr/>
                    <a:lstStyle/>
                    <a:p>
                      <a:pPr algn="ctr"/>
                      <a:endParaRPr lang="en-VN" sz="28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307869083"/>
                  </a:ext>
                </a:extLst>
              </a:tr>
              <a:tr h="1211403">
                <a:tc>
                  <a:txBody>
                    <a:bodyPr/>
                    <a:lstStyle/>
                    <a:p>
                      <a:pPr algn="just"/>
                      <a:r>
                        <a:rPr lang="en-VN" sz="2800" dirty="0">
                          <a:latin typeface="Times New Roman" panose="02020603050405020304" pitchFamily="18" charset="0"/>
                          <a:cs typeface="Times New Roman" panose="02020603050405020304" pitchFamily="18" charset="0"/>
                        </a:rPr>
                        <a:t>c. Cuối truyện thường gợi nhắc các dấu tích xưa còn lưu lại đến ngày nay.</a:t>
                      </a:r>
                    </a:p>
                  </a:txBody>
                  <a:tcPr/>
                </a:tc>
                <a:tc>
                  <a:txBody>
                    <a:bodyPr/>
                    <a:lstStyle/>
                    <a:p>
                      <a:pPr algn="ctr"/>
                      <a:endParaRPr lang="en-VN"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114402463"/>
                  </a:ext>
                </a:extLst>
              </a:tr>
            </a:tbl>
          </a:graphicData>
        </a:graphic>
      </p:graphicFrame>
      <p:sp>
        <p:nvSpPr>
          <p:cNvPr id="3" name="Rectangle 2"/>
          <p:cNvSpPr/>
          <p:nvPr/>
        </p:nvSpPr>
        <p:spPr>
          <a:xfrm>
            <a:off x="251885" y="428839"/>
            <a:ext cx="1553630"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sgk</a:t>
            </a:r>
            <a:r>
              <a:rPr kumimoji="0" lang="en-US" sz="4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/30</a:t>
            </a:r>
            <a:endParaRPr kumimoji="0" lang="en-US" sz="1800" b="0" i="0" u="none" strike="noStrike" kern="1200" cap="none" spc="0" normalizeH="0" baseline="0" noProof="0" dirty="0">
              <a:ln>
                <a:noFill/>
              </a:ln>
              <a:solidFill>
                <a:srgbClr val="FF0000"/>
              </a:solidFill>
              <a:effectLst/>
              <a:uLnTx/>
              <a:uFillTx/>
              <a:latin typeface="Bembo"/>
              <a:ea typeface="+mn-ea"/>
              <a:cs typeface="+mn-cs"/>
            </a:endParaRPr>
          </a:p>
        </p:txBody>
      </p:sp>
    </p:spTree>
    <p:extLst>
      <p:ext uri="{BB962C8B-B14F-4D97-AF65-F5344CB8AC3E}">
        <p14:creationId xmlns:p14="http://schemas.microsoft.com/office/powerpoint/2010/main" val="2960520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3727D-B523-7746-A213-CED01FAF6919}"/>
              </a:ext>
            </a:extLst>
          </p:cNvPr>
          <p:cNvSpPr>
            <a:spLocks noGrp="1"/>
          </p:cNvSpPr>
          <p:nvPr>
            <p:ph type="title"/>
          </p:nvPr>
        </p:nvSpPr>
        <p:spPr>
          <a:xfrm>
            <a:off x="1028700" y="0"/>
            <a:ext cx="10134600" cy="1288489"/>
          </a:xfrm>
        </p:spPr>
        <p:txBody>
          <a:bodyPr/>
          <a:lstStyle/>
          <a:p>
            <a:pPr algn="ctr"/>
            <a:r>
              <a:rPr lang="en-VN" b="1" i="1" dirty="0">
                <a:latin typeface="Times New Roman" panose="02020603050405020304" pitchFamily="18" charset="0"/>
                <a:cs typeface="Times New Roman" panose="02020603050405020304" pitchFamily="18" charset="0"/>
              </a:rPr>
              <a:t>Đặc điểm nhân vật truyền thuyết qua truyện </a:t>
            </a:r>
            <a:br>
              <a:rPr lang="en-VN" b="1" i="1" dirty="0">
                <a:latin typeface="Times New Roman" panose="02020603050405020304" pitchFamily="18" charset="0"/>
                <a:cs typeface="Times New Roman" panose="02020603050405020304" pitchFamily="18" charset="0"/>
              </a:rPr>
            </a:br>
            <a:r>
              <a:rPr lang="en-VN" b="1" i="1" dirty="0">
                <a:latin typeface="Times New Roman" panose="02020603050405020304" pitchFamily="18" charset="0"/>
                <a:cs typeface="Times New Roman" panose="02020603050405020304" pitchFamily="18" charset="0"/>
              </a:rPr>
              <a:t>“Bánh chưng, bánh giầy”</a:t>
            </a:r>
          </a:p>
        </p:txBody>
      </p:sp>
      <p:graphicFrame>
        <p:nvGraphicFramePr>
          <p:cNvPr id="4" name="Table 4">
            <a:extLst>
              <a:ext uri="{FF2B5EF4-FFF2-40B4-BE49-F238E27FC236}">
                <a16:creationId xmlns:a16="http://schemas.microsoft.com/office/drawing/2014/main" id="{A74FD425-48EE-8F41-95F1-D94316098F07}"/>
              </a:ext>
            </a:extLst>
          </p:cNvPr>
          <p:cNvGraphicFramePr>
            <a:graphicFrameLocks noGrp="1"/>
          </p:cNvGraphicFramePr>
          <p:nvPr>
            <p:ph idx="1"/>
            <p:extLst/>
          </p:nvPr>
        </p:nvGraphicFramePr>
        <p:xfrm>
          <a:off x="410817" y="1455798"/>
          <a:ext cx="11370366" cy="5005809"/>
        </p:xfrm>
        <a:graphic>
          <a:graphicData uri="http://schemas.openxmlformats.org/drawingml/2006/table">
            <a:tbl>
              <a:tblPr firstRow="1" bandRow="1">
                <a:tableStyleId>{5C22544A-7EE6-4342-B048-85BDC9FD1C3A}</a:tableStyleId>
              </a:tblPr>
              <a:tblGrid>
                <a:gridCol w="5685183">
                  <a:extLst>
                    <a:ext uri="{9D8B030D-6E8A-4147-A177-3AD203B41FA5}">
                      <a16:colId xmlns:a16="http://schemas.microsoft.com/office/drawing/2014/main" val="1632932585"/>
                    </a:ext>
                  </a:extLst>
                </a:gridCol>
                <a:gridCol w="5685183">
                  <a:extLst>
                    <a:ext uri="{9D8B030D-6E8A-4147-A177-3AD203B41FA5}">
                      <a16:colId xmlns:a16="http://schemas.microsoft.com/office/drawing/2014/main" val="2258416486"/>
                    </a:ext>
                  </a:extLst>
                </a:gridCol>
              </a:tblGrid>
              <a:tr h="1211403">
                <a:tc>
                  <a:txBody>
                    <a:bodyPr/>
                    <a:lstStyle/>
                    <a:p>
                      <a:pPr algn="ctr"/>
                      <a:r>
                        <a:rPr lang="en-VN" sz="2800" dirty="0">
                          <a:latin typeface="Times New Roman" panose="02020603050405020304" pitchFamily="18" charset="0"/>
                          <a:cs typeface="Times New Roman" panose="02020603050405020304" pitchFamily="18" charset="0"/>
                        </a:rPr>
                        <a:t>Đặc điểm</a:t>
                      </a:r>
                    </a:p>
                  </a:txBody>
                  <a:tcPr/>
                </a:tc>
                <a:tc>
                  <a:txBody>
                    <a:bodyPr/>
                    <a:lstStyle/>
                    <a:p>
                      <a:pPr algn="ctr"/>
                      <a:r>
                        <a:rPr lang="en-VN" sz="2800" dirty="0">
                          <a:latin typeface="Times New Roman" panose="02020603050405020304" pitchFamily="18" charset="0"/>
                          <a:cs typeface="Times New Roman" panose="02020603050405020304" pitchFamily="18" charset="0"/>
                        </a:rPr>
                        <a:t>Chi tiết biểu hiện</a:t>
                      </a:r>
                    </a:p>
                  </a:txBody>
                  <a:tcPr/>
                </a:tc>
                <a:extLst>
                  <a:ext uri="{0D108BD9-81ED-4DB2-BD59-A6C34878D82A}">
                    <a16:rowId xmlns:a16="http://schemas.microsoft.com/office/drawing/2014/main" val="3116375902"/>
                  </a:ext>
                </a:extLst>
              </a:tr>
              <a:tr h="1211403">
                <a:tc>
                  <a:txBody>
                    <a:bodyPr/>
                    <a:lstStyle/>
                    <a:p>
                      <a:pPr algn="just"/>
                      <a:r>
                        <a:rPr lang="en-VN" sz="2800" dirty="0">
                          <a:latin typeface="Times New Roman" panose="02020603050405020304" pitchFamily="18" charset="0"/>
                          <a:cs typeface="Times New Roman" panose="02020603050405020304" pitchFamily="18" charset="0"/>
                        </a:rPr>
                        <a:t>a. Thường có những điểm khác lạ về lai lịch, phẩm chất, tài năng, sức mạnh,…</a:t>
                      </a:r>
                    </a:p>
                  </a:txBody>
                  <a:tcPr/>
                </a:tc>
                <a:tc>
                  <a:txBody>
                    <a:bodyPr/>
                    <a:lstStyle/>
                    <a:p>
                      <a:pPr algn="ctr"/>
                      <a:endParaRPr lang="en-VN"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580170233"/>
                  </a:ext>
                </a:extLst>
              </a:tr>
              <a:tr h="1211403">
                <a:tc>
                  <a:txBody>
                    <a:bodyPr/>
                    <a:lstStyle/>
                    <a:p>
                      <a:pPr algn="just"/>
                      <a:r>
                        <a:rPr lang="en-VN" sz="2800" dirty="0">
                          <a:latin typeface="Times New Roman" panose="02020603050405020304" pitchFamily="18" charset="0"/>
                          <a:cs typeface="Times New Roman" panose="02020603050405020304" pitchFamily="18" charset="0"/>
                        </a:rPr>
                        <a:t>b. Thường gắn với sự kiện lịch sử và có công lớn đối với cộng đồng.</a:t>
                      </a:r>
                    </a:p>
                  </a:txBody>
                  <a:tcPr/>
                </a:tc>
                <a:tc>
                  <a:txBody>
                    <a:bodyPr/>
                    <a:lstStyle/>
                    <a:p>
                      <a:pPr algn="ctr"/>
                      <a:endParaRPr lang="en-VN" sz="28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307869083"/>
                  </a:ext>
                </a:extLst>
              </a:tr>
              <a:tr h="1211403">
                <a:tc>
                  <a:txBody>
                    <a:bodyPr/>
                    <a:lstStyle/>
                    <a:p>
                      <a:pPr algn="just"/>
                      <a:r>
                        <a:rPr lang="en-VN" sz="2800" dirty="0">
                          <a:latin typeface="Times New Roman" panose="02020603050405020304" pitchFamily="18" charset="0"/>
                          <a:cs typeface="Times New Roman" panose="02020603050405020304" pitchFamily="18" charset="0"/>
                        </a:rPr>
                        <a:t>c. Được cộng đồng truyền tụng, tôn thờ.</a:t>
                      </a:r>
                    </a:p>
                  </a:txBody>
                  <a:tcPr/>
                </a:tc>
                <a:tc>
                  <a:txBody>
                    <a:bodyPr/>
                    <a:lstStyle/>
                    <a:p>
                      <a:pPr algn="ctr"/>
                      <a:endParaRPr lang="en-VN"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114402463"/>
                  </a:ext>
                </a:extLst>
              </a:tr>
            </a:tbl>
          </a:graphicData>
        </a:graphic>
      </p:graphicFrame>
      <p:sp>
        <p:nvSpPr>
          <p:cNvPr id="3" name="Rectangle 2"/>
          <p:cNvSpPr/>
          <p:nvPr/>
        </p:nvSpPr>
        <p:spPr>
          <a:xfrm>
            <a:off x="410817" y="290301"/>
            <a:ext cx="1553630"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sgk</a:t>
            </a:r>
            <a:r>
              <a:rPr kumimoji="0" lang="en-US" sz="40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/31</a:t>
            </a:r>
            <a:endParaRPr kumimoji="0" lang="en-US" sz="1800" b="0" i="0" u="none" strike="noStrike" kern="1200" cap="none" spc="0" normalizeH="0" baseline="0" noProof="0" dirty="0">
              <a:ln>
                <a:noFill/>
              </a:ln>
              <a:solidFill>
                <a:srgbClr val="FF0000"/>
              </a:solidFill>
              <a:effectLst/>
              <a:uLnTx/>
              <a:uFillTx/>
              <a:latin typeface="Bembo"/>
              <a:ea typeface="+mn-ea"/>
              <a:cs typeface="+mn-cs"/>
            </a:endParaRPr>
          </a:p>
        </p:txBody>
      </p:sp>
    </p:spTree>
    <p:extLst>
      <p:ext uri="{BB962C8B-B14F-4D97-AF65-F5344CB8AC3E}">
        <p14:creationId xmlns:p14="http://schemas.microsoft.com/office/powerpoint/2010/main" val="2476409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607128" y="0"/>
            <a:ext cx="8229600" cy="1143000"/>
          </a:xfrm>
        </p:spPr>
        <p:txBody>
          <a:bodyPr/>
          <a:lstStyle/>
          <a:p>
            <a:pPr eaLnBrk="1" hangingPunct="1"/>
            <a:r>
              <a:rPr lang="en-US" altLang="en-US" sz="6600" b="1" dirty="0" err="1" smtClean="0">
                <a:solidFill>
                  <a:srgbClr val="00B050"/>
                </a:solidFill>
                <a:latin typeface="Times New Roman" pitchFamily="18" charset="0"/>
                <a:cs typeface="Times New Roman" pitchFamily="18" charset="0"/>
              </a:rPr>
              <a:t>Hướng</a:t>
            </a:r>
            <a:r>
              <a:rPr lang="en-US" altLang="en-US" sz="6600" b="1" dirty="0" smtClean="0">
                <a:solidFill>
                  <a:srgbClr val="00B050"/>
                </a:solidFill>
                <a:latin typeface="Times New Roman" pitchFamily="18" charset="0"/>
                <a:cs typeface="Times New Roman" pitchFamily="18" charset="0"/>
              </a:rPr>
              <a:t> </a:t>
            </a:r>
            <a:r>
              <a:rPr lang="en-US" altLang="en-US" sz="6600" b="1" dirty="0" err="1" smtClean="0">
                <a:solidFill>
                  <a:srgbClr val="00B050"/>
                </a:solidFill>
                <a:latin typeface="Times New Roman" pitchFamily="18" charset="0"/>
                <a:cs typeface="Times New Roman" pitchFamily="18" charset="0"/>
              </a:rPr>
              <a:t>dẫn</a:t>
            </a:r>
            <a:r>
              <a:rPr lang="en-US" altLang="en-US" sz="6600" b="1" dirty="0" smtClean="0">
                <a:solidFill>
                  <a:srgbClr val="00B050"/>
                </a:solidFill>
                <a:latin typeface="Times New Roman" pitchFamily="18" charset="0"/>
                <a:cs typeface="Times New Roman" pitchFamily="18" charset="0"/>
              </a:rPr>
              <a:t> </a:t>
            </a:r>
            <a:r>
              <a:rPr lang="en-US" altLang="en-US" sz="6600" b="1" dirty="0" err="1" smtClean="0">
                <a:solidFill>
                  <a:srgbClr val="00B050"/>
                </a:solidFill>
                <a:latin typeface="Times New Roman" pitchFamily="18" charset="0"/>
                <a:cs typeface="Times New Roman" pitchFamily="18" charset="0"/>
              </a:rPr>
              <a:t>tự</a:t>
            </a:r>
            <a:r>
              <a:rPr lang="en-US" altLang="en-US" sz="6600" b="1" dirty="0" smtClean="0">
                <a:solidFill>
                  <a:srgbClr val="00B050"/>
                </a:solidFill>
                <a:latin typeface="Times New Roman" pitchFamily="18" charset="0"/>
                <a:cs typeface="Times New Roman" pitchFamily="18" charset="0"/>
              </a:rPr>
              <a:t> </a:t>
            </a:r>
            <a:r>
              <a:rPr lang="en-US" altLang="en-US" sz="6600" b="1" dirty="0" err="1" smtClean="0">
                <a:solidFill>
                  <a:srgbClr val="00B050"/>
                </a:solidFill>
                <a:latin typeface="Times New Roman" pitchFamily="18" charset="0"/>
                <a:cs typeface="Times New Roman" pitchFamily="18" charset="0"/>
              </a:rPr>
              <a:t>học</a:t>
            </a:r>
            <a:endParaRPr lang="en-US" altLang="en-US" sz="6600" b="1" dirty="0">
              <a:solidFill>
                <a:srgbClr val="00B050"/>
              </a:solidFill>
              <a:latin typeface="Times New Roman" pitchFamily="18" charset="0"/>
              <a:cs typeface="Times New Roman" pitchFamily="18" charset="0"/>
            </a:endParaRPr>
          </a:p>
        </p:txBody>
      </p:sp>
      <p:pic>
        <p:nvPicPr>
          <p:cNvPr id="36867" name="Picture 4" descr="baby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982" y="1039091"/>
            <a:ext cx="12288982" cy="5818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Text Box 6"/>
          <p:cNvSpPr txBox="1">
            <a:spLocks noChangeArrowheads="1"/>
          </p:cNvSpPr>
          <p:nvPr/>
        </p:nvSpPr>
        <p:spPr bwMode="auto">
          <a:xfrm>
            <a:off x="2410691" y="2062160"/>
            <a:ext cx="7827818"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54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VỞ: BÀI SOẠN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5400" b="0" i="0" u="none" strike="noStrike" kern="1200" cap="none" spc="0" normalizeH="0" baseline="0" noProof="0" dirty="0" err="1" smtClean="0">
                <a:ln>
                  <a:noFill/>
                </a:ln>
                <a:solidFill>
                  <a:srgbClr val="0000CC"/>
                </a:solidFill>
                <a:effectLst/>
                <a:uLnTx/>
                <a:uFillTx/>
                <a:latin typeface="Times New Roman" pitchFamily="18" charset="0"/>
                <a:ea typeface="+mn-ea"/>
                <a:cs typeface="Times New Roman" pitchFamily="18" charset="0"/>
              </a:rPr>
              <a:t>Làm</a:t>
            </a:r>
            <a:r>
              <a:rPr kumimoji="0" lang="en-US" altLang="en-US" sz="5400" b="0" i="0" u="none" strike="noStrike" kern="1200" cap="none" spc="0" normalizeH="0" baseline="0" noProof="0" dirty="0" smtClean="0">
                <a:ln>
                  <a:noFill/>
                </a:ln>
                <a:solidFill>
                  <a:srgbClr val="0000CC"/>
                </a:solidFill>
                <a:effectLst/>
                <a:uLnTx/>
                <a:uFillTx/>
                <a:latin typeface="Times New Roman" pitchFamily="18" charset="0"/>
                <a:ea typeface="+mn-ea"/>
                <a:cs typeface="Times New Roman" pitchFamily="18" charset="0"/>
              </a:rPr>
              <a:t> </a:t>
            </a:r>
            <a:r>
              <a:rPr kumimoji="0" lang="en-US" altLang="en-US" sz="5400" b="0" i="0" u="none" strike="noStrike" kern="1200" cap="none" spc="0" normalizeH="0" baseline="0" noProof="0" dirty="0" err="1" smtClean="0">
                <a:ln>
                  <a:noFill/>
                </a:ln>
                <a:solidFill>
                  <a:srgbClr val="0000CC"/>
                </a:solidFill>
                <a:effectLst/>
                <a:uLnTx/>
                <a:uFillTx/>
                <a:latin typeface="Times New Roman" pitchFamily="18" charset="0"/>
                <a:ea typeface="+mn-ea"/>
                <a:cs typeface="Times New Roman" pitchFamily="18" charset="0"/>
              </a:rPr>
              <a:t>các</a:t>
            </a:r>
            <a:r>
              <a:rPr kumimoji="0" lang="en-US" altLang="en-US" sz="5400" b="0" i="0" u="none" strike="noStrike" kern="1200" cap="none" spc="0" normalizeH="0" baseline="0" noProof="0" dirty="0" smtClean="0">
                <a:ln>
                  <a:noFill/>
                </a:ln>
                <a:solidFill>
                  <a:srgbClr val="0000CC"/>
                </a:solidFill>
                <a:effectLst/>
                <a:uLnTx/>
                <a:uFillTx/>
                <a:latin typeface="Times New Roman" pitchFamily="18" charset="0"/>
                <a:ea typeface="+mn-ea"/>
                <a:cs typeface="Times New Roman" pitchFamily="18" charset="0"/>
              </a:rPr>
              <a:t> </a:t>
            </a:r>
            <a:r>
              <a:rPr kumimoji="0" lang="en-US" altLang="en-US" sz="5400" b="0" i="0" u="none" strike="noStrike" kern="1200" cap="none" spc="0" normalizeH="0" baseline="0" noProof="0" dirty="0" err="1" smtClean="0">
                <a:ln>
                  <a:noFill/>
                </a:ln>
                <a:solidFill>
                  <a:srgbClr val="0000CC"/>
                </a:solidFill>
                <a:effectLst/>
                <a:uLnTx/>
                <a:uFillTx/>
                <a:latin typeface="Times New Roman" pitchFamily="18" charset="0"/>
                <a:ea typeface="+mn-ea"/>
                <a:cs typeface="Times New Roman" pitchFamily="18" charset="0"/>
              </a:rPr>
              <a:t>bài</a:t>
            </a:r>
            <a:r>
              <a:rPr kumimoji="0" lang="en-US" altLang="en-US" sz="5400" b="0" i="0" u="none" strike="noStrike" kern="1200" cap="none" spc="0" normalizeH="0" baseline="0" noProof="0" dirty="0" smtClean="0">
                <a:ln>
                  <a:noFill/>
                </a:ln>
                <a:solidFill>
                  <a:srgbClr val="0000CC"/>
                </a:solidFill>
                <a:effectLst/>
                <a:uLnTx/>
                <a:uFillTx/>
                <a:latin typeface="Times New Roman" pitchFamily="18" charset="0"/>
                <a:ea typeface="+mn-ea"/>
                <a:cs typeface="Times New Roman" pitchFamily="18" charset="0"/>
              </a:rPr>
              <a:t> </a:t>
            </a:r>
            <a:r>
              <a:rPr kumimoji="0" lang="en-US" altLang="en-US" sz="5400" b="0" i="0" u="none" strike="noStrike" kern="1200" cap="none" spc="0" normalizeH="0" baseline="0" noProof="0" dirty="0" err="1" smtClean="0">
                <a:ln>
                  <a:noFill/>
                </a:ln>
                <a:solidFill>
                  <a:srgbClr val="0000CC"/>
                </a:solidFill>
                <a:effectLst/>
                <a:uLnTx/>
                <a:uFillTx/>
                <a:latin typeface="Times New Roman" pitchFamily="18" charset="0"/>
                <a:ea typeface="+mn-ea"/>
                <a:cs typeface="Times New Roman" pitchFamily="18" charset="0"/>
              </a:rPr>
              <a:t>tập</a:t>
            </a:r>
            <a:r>
              <a:rPr kumimoji="0" lang="en-US" altLang="en-US" sz="5400" b="0" i="0" u="none" strike="noStrike" kern="1200" cap="none" spc="0" normalizeH="0" baseline="0" noProof="0" dirty="0" smtClean="0">
                <a:ln>
                  <a:noFill/>
                </a:ln>
                <a:solidFill>
                  <a:srgbClr val="0000CC"/>
                </a:solidFill>
                <a:effectLst/>
                <a:uLnTx/>
                <a:uFillTx/>
                <a:latin typeface="Times New Roman" pitchFamily="18" charset="0"/>
                <a:ea typeface="+mn-ea"/>
                <a:cs typeface="Times New Roman" pitchFamily="18" charset="0"/>
              </a:rPr>
              <a:t> </a:t>
            </a:r>
            <a:r>
              <a:rPr kumimoji="0" lang="en-US" altLang="en-US" sz="5400" b="0" i="0" u="none" strike="noStrike" kern="1200" cap="none" spc="0" normalizeH="0" baseline="0" noProof="0" dirty="0" err="1" smtClean="0">
                <a:ln>
                  <a:noFill/>
                </a:ln>
                <a:solidFill>
                  <a:srgbClr val="0000CC"/>
                </a:solidFill>
                <a:effectLst/>
                <a:uLnTx/>
                <a:uFillTx/>
                <a:latin typeface="Times New Roman" pitchFamily="18" charset="0"/>
                <a:ea typeface="+mn-ea"/>
                <a:cs typeface="Times New Roman" pitchFamily="18" charset="0"/>
              </a:rPr>
              <a:t>sau</a:t>
            </a:r>
            <a:r>
              <a:rPr kumimoji="0" lang="en-US" altLang="en-US" sz="5400" b="0" i="0" u="none" strike="noStrike" kern="1200" cap="none" spc="0" normalizeH="0" baseline="0" noProof="0" dirty="0" smtClean="0">
                <a:ln>
                  <a:noFill/>
                </a:ln>
                <a:solidFill>
                  <a:srgbClr val="0000CC"/>
                </a:solidFill>
                <a:effectLst/>
                <a:uLnTx/>
                <a:uFillTx/>
                <a:latin typeface="Times New Roman" pitchFamily="18" charset="0"/>
                <a:ea typeface="+mn-ea"/>
                <a:cs typeface="Times New Roman" pitchFamily="18" charset="0"/>
              </a:rPr>
              <a:t>:</a:t>
            </a:r>
            <a:endParaRPr kumimoji="0" lang="en-US" altLang="en-US" sz="5400" b="0"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5400" b="0" i="0" u="none" strike="noStrike" kern="1200" cap="none" spc="0" normalizeH="0" baseline="0" noProof="0" dirty="0" smtClean="0">
                <a:ln>
                  <a:noFill/>
                </a:ln>
                <a:solidFill>
                  <a:srgbClr val="0000CC"/>
                </a:solidFill>
                <a:effectLst/>
                <a:uLnTx/>
                <a:uFillTx/>
                <a:latin typeface="Times New Roman" pitchFamily="18" charset="0"/>
                <a:ea typeface="+mn-ea"/>
                <a:cs typeface="Times New Roman" pitchFamily="18" charset="0"/>
              </a:rPr>
              <a:t>- </a:t>
            </a:r>
            <a:r>
              <a:rPr kumimoji="0" lang="en-US" altLang="en-US" sz="5400" b="0" i="0" u="none" strike="noStrike" kern="1200" cap="none" spc="0" normalizeH="0" baseline="0" noProof="0" dirty="0" err="1" smtClean="0">
                <a:ln>
                  <a:noFill/>
                </a:ln>
                <a:solidFill>
                  <a:srgbClr val="0000CC"/>
                </a:solidFill>
                <a:effectLst/>
                <a:uLnTx/>
                <a:uFillTx/>
                <a:latin typeface="Times New Roman" pitchFamily="18" charset="0"/>
                <a:ea typeface="+mn-ea"/>
                <a:cs typeface="Times New Roman" pitchFamily="18" charset="0"/>
              </a:rPr>
              <a:t>Bài</a:t>
            </a:r>
            <a:r>
              <a:rPr kumimoji="0" lang="en-US" altLang="en-US" sz="5400" b="0" i="0" u="none" strike="noStrike" kern="1200" cap="none" spc="0" normalizeH="0" baseline="0" noProof="0" dirty="0" smtClean="0">
                <a:ln>
                  <a:noFill/>
                </a:ln>
                <a:solidFill>
                  <a:srgbClr val="0000CC"/>
                </a:solidFill>
                <a:effectLst/>
                <a:uLnTx/>
                <a:uFillTx/>
                <a:latin typeface="Times New Roman" pitchFamily="18" charset="0"/>
                <a:ea typeface="+mn-ea"/>
                <a:cs typeface="Times New Roman" pitchFamily="18" charset="0"/>
              </a:rPr>
              <a:t> 2 </a:t>
            </a:r>
            <a:r>
              <a:rPr kumimoji="0" lang="en-US" altLang="en-US" sz="5400" b="0" i="0" u="none" strike="noStrike" kern="1200" cap="none" spc="0" normalizeH="0" baseline="0" noProof="0" dirty="0" err="1" smtClean="0">
                <a:ln>
                  <a:noFill/>
                </a:ln>
                <a:solidFill>
                  <a:srgbClr val="0000CC"/>
                </a:solidFill>
                <a:effectLst/>
                <a:uLnTx/>
                <a:uFillTx/>
                <a:latin typeface="Times New Roman" pitchFamily="18" charset="0"/>
                <a:ea typeface="+mn-ea"/>
                <a:cs typeface="Times New Roman" pitchFamily="18" charset="0"/>
              </a:rPr>
              <a:t>sgk</a:t>
            </a:r>
            <a:r>
              <a:rPr kumimoji="0" lang="en-US" altLang="en-US" sz="5400" b="0" i="0" u="none" strike="noStrike" kern="1200" cap="none" spc="0" normalizeH="0" baseline="0" noProof="0" dirty="0" smtClean="0">
                <a:ln>
                  <a:noFill/>
                </a:ln>
                <a:solidFill>
                  <a:srgbClr val="0000CC"/>
                </a:solidFill>
                <a:effectLst/>
                <a:uLnTx/>
                <a:uFillTx/>
                <a:latin typeface="Times New Roman" pitchFamily="18" charset="0"/>
                <a:ea typeface="+mn-ea"/>
                <a:cs typeface="Times New Roman" pitchFamily="18" charset="0"/>
              </a:rPr>
              <a:t> </a:t>
            </a:r>
            <a:r>
              <a:rPr kumimoji="0" lang="en-US" altLang="en-US" sz="5400" b="0" i="0" u="none" strike="noStrike" kern="1200" cap="none" spc="0" normalizeH="0" baseline="0" noProof="0" dirty="0" err="1" smtClean="0">
                <a:ln>
                  <a:noFill/>
                </a:ln>
                <a:solidFill>
                  <a:srgbClr val="0000CC"/>
                </a:solidFill>
                <a:effectLst/>
                <a:uLnTx/>
                <a:uFillTx/>
                <a:latin typeface="Times New Roman" pitchFamily="18" charset="0"/>
                <a:ea typeface="+mn-ea"/>
                <a:cs typeface="Times New Roman" pitchFamily="18" charset="0"/>
              </a:rPr>
              <a:t>trang</a:t>
            </a:r>
            <a:r>
              <a:rPr kumimoji="0" lang="en-US" altLang="en-US" sz="5400" b="0" i="0" u="none" strike="noStrike" kern="1200" cap="none" spc="0" normalizeH="0" baseline="0" noProof="0" smtClean="0">
                <a:ln>
                  <a:noFill/>
                </a:ln>
                <a:solidFill>
                  <a:srgbClr val="0000CC"/>
                </a:solidFill>
                <a:effectLst/>
                <a:uLnTx/>
                <a:uFillTx/>
                <a:latin typeface="Times New Roman" pitchFamily="18" charset="0"/>
                <a:ea typeface="+mn-ea"/>
                <a:cs typeface="Times New Roman" pitchFamily="18" charset="0"/>
              </a:rPr>
              <a:t>/ 27</a:t>
            </a:r>
            <a:endParaRPr kumimoji="0" lang="en-US" altLang="en-US" sz="5400" b="0" i="0" u="none" strike="noStrike" kern="1200" cap="none" spc="0" normalizeH="0" baseline="0" noProof="0" dirty="0" smtClean="0">
              <a:ln>
                <a:noFill/>
              </a:ln>
              <a:solidFill>
                <a:srgbClr val="0000CC"/>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5400" b="0" i="0" u="none" strike="noStrike" kern="1200" cap="none" spc="0" normalizeH="0" baseline="0" noProof="0" dirty="0" smtClean="0">
                <a:ln>
                  <a:noFill/>
                </a:ln>
                <a:solidFill>
                  <a:srgbClr val="0000CC"/>
                </a:solidFill>
                <a:effectLst/>
                <a:uLnTx/>
                <a:uFillTx/>
                <a:latin typeface="Times New Roman" pitchFamily="18" charset="0"/>
                <a:ea typeface="+mn-ea"/>
                <a:cs typeface="Times New Roman" pitchFamily="18" charset="0"/>
              </a:rPr>
              <a:t>- </a:t>
            </a:r>
            <a:r>
              <a:rPr kumimoji="0" lang="en-US" altLang="en-US" sz="5400" b="0" i="0" u="none" strike="noStrike" kern="1200" cap="none" spc="0" normalizeH="0" baseline="0" noProof="0" dirty="0" err="1" smtClean="0">
                <a:ln>
                  <a:noFill/>
                </a:ln>
                <a:solidFill>
                  <a:srgbClr val="0000CC"/>
                </a:solidFill>
                <a:effectLst/>
                <a:uLnTx/>
                <a:uFillTx/>
                <a:latin typeface="Times New Roman" pitchFamily="18" charset="0"/>
                <a:ea typeface="+mn-ea"/>
                <a:cs typeface="Times New Roman" pitchFamily="18" charset="0"/>
              </a:rPr>
              <a:t>Bài</a:t>
            </a:r>
            <a:r>
              <a:rPr kumimoji="0" lang="en-US" altLang="en-US" sz="5400" b="0" i="0" u="none" strike="noStrike" kern="1200" cap="none" spc="0" normalizeH="0" baseline="0" noProof="0" dirty="0" smtClean="0">
                <a:ln>
                  <a:noFill/>
                </a:ln>
                <a:solidFill>
                  <a:srgbClr val="0000CC"/>
                </a:solidFill>
                <a:effectLst/>
                <a:uLnTx/>
                <a:uFillTx/>
                <a:latin typeface="Times New Roman" pitchFamily="18" charset="0"/>
                <a:ea typeface="+mn-ea"/>
                <a:cs typeface="Times New Roman" pitchFamily="18" charset="0"/>
              </a:rPr>
              <a:t> 5,6,8,9 </a:t>
            </a:r>
            <a:r>
              <a:rPr kumimoji="0" lang="en-US" altLang="en-US" sz="5400" b="0" i="0" u="none" strike="noStrike" kern="1200" cap="none" spc="0" normalizeH="0" baseline="0" noProof="0" dirty="0" err="1" smtClean="0">
                <a:ln>
                  <a:noFill/>
                </a:ln>
                <a:solidFill>
                  <a:srgbClr val="0000CC"/>
                </a:solidFill>
                <a:effectLst/>
                <a:uLnTx/>
                <a:uFillTx/>
                <a:latin typeface="Times New Roman" pitchFamily="18" charset="0"/>
                <a:ea typeface="+mn-ea"/>
                <a:cs typeface="Times New Roman" pitchFamily="18" charset="0"/>
              </a:rPr>
              <a:t>sgk</a:t>
            </a:r>
            <a:r>
              <a:rPr kumimoji="0" lang="en-US" altLang="en-US" sz="5400" b="0" i="0" u="none" strike="noStrike" kern="1200" cap="none" spc="0" normalizeH="0" baseline="0" noProof="0" dirty="0" smtClean="0">
                <a:ln>
                  <a:noFill/>
                </a:ln>
                <a:solidFill>
                  <a:srgbClr val="0000CC"/>
                </a:solidFill>
                <a:effectLst/>
                <a:uLnTx/>
                <a:uFillTx/>
                <a:latin typeface="Times New Roman" pitchFamily="18" charset="0"/>
                <a:ea typeface="+mn-ea"/>
                <a:cs typeface="Times New Roman" pitchFamily="18" charset="0"/>
              </a:rPr>
              <a:t>/28</a:t>
            </a:r>
          </a:p>
        </p:txBody>
      </p:sp>
    </p:spTree>
    <p:extLst>
      <p:ext uri="{BB962C8B-B14F-4D97-AF65-F5344CB8AC3E}">
        <p14:creationId xmlns:p14="http://schemas.microsoft.com/office/powerpoint/2010/main" val="38259641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blinds(horizontal)">
                                      <p:cBhvr>
                                        <p:cTn id="7" dur="500"/>
                                        <p:tgtEl>
                                          <p:spTgt spid="16386"/>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16390">
                                            <p:txEl>
                                              <p:pRg st="1" end="1"/>
                                            </p:txEl>
                                          </p:spTgt>
                                        </p:tgtEl>
                                        <p:attrNameLst>
                                          <p:attrName>style.visibility</p:attrName>
                                        </p:attrNameLst>
                                      </p:cBhvr>
                                      <p:to>
                                        <p:strVal val="visible"/>
                                      </p:to>
                                    </p:set>
                                    <p:animEffect transition="in" filter="wedge">
                                      <p:cBhvr>
                                        <p:cTn id="12" dur="2000"/>
                                        <p:tgtEl>
                                          <p:spTgt spid="1639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16390">
                                            <p:txEl>
                                              <p:pRg st="2" end="2"/>
                                            </p:txEl>
                                          </p:spTgt>
                                        </p:tgtEl>
                                        <p:attrNameLst>
                                          <p:attrName>style.visibility</p:attrName>
                                        </p:attrNameLst>
                                      </p:cBhvr>
                                      <p:to>
                                        <p:strVal val="visible"/>
                                      </p:to>
                                    </p:set>
                                    <p:animEffect transition="in" filter="wedge">
                                      <p:cBhvr>
                                        <p:cTn id="17" dur="2000"/>
                                        <p:tgtEl>
                                          <p:spTgt spid="1639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nodeType="clickEffect">
                                  <p:stCondLst>
                                    <p:cond delay="0"/>
                                  </p:stCondLst>
                                  <p:childTnLst>
                                    <p:set>
                                      <p:cBhvr>
                                        <p:cTn id="21" dur="1" fill="hold">
                                          <p:stCondLst>
                                            <p:cond delay="0"/>
                                          </p:stCondLst>
                                        </p:cTn>
                                        <p:tgtEl>
                                          <p:spTgt spid="16390">
                                            <p:txEl>
                                              <p:pRg st="3" end="3"/>
                                            </p:txEl>
                                          </p:spTgt>
                                        </p:tgtEl>
                                        <p:attrNameLst>
                                          <p:attrName>style.visibility</p:attrName>
                                        </p:attrNameLst>
                                      </p:cBhvr>
                                      <p:to>
                                        <p:strVal val="visible"/>
                                      </p:to>
                                    </p:set>
                                    <p:animEffect transition="in" filter="wedge">
                                      <p:cBhvr>
                                        <p:cTn id="22" dur="2000"/>
                                        <p:tgtEl>
                                          <p:spTgt spid="1639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nodeType="clickEffect">
                                  <p:stCondLst>
                                    <p:cond delay="0"/>
                                  </p:stCondLst>
                                  <p:childTnLst>
                                    <p:set>
                                      <p:cBhvr>
                                        <p:cTn id="26" dur="1" fill="hold">
                                          <p:stCondLst>
                                            <p:cond delay="0"/>
                                          </p:stCondLst>
                                        </p:cTn>
                                        <p:tgtEl>
                                          <p:spTgt spid="16390">
                                            <p:txEl>
                                              <p:pRg st="0" end="0"/>
                                            </p:txEl>
                                          </p:spTgt>
                                        </p:tgtEl>
                                        <p:attrNameLst>
                                          <p:attrName>style.visibility</p:attrName>
                                        </p:attrNameLst>
                                      </p:cBhvr>
                                      <p:to>
                                        <p:strVal val="visible"/>
                                      </p:to>
                                    </p:set>
                                    <p:animEffect transition="in" filter="wedge">
                                      <p:cBhvr>
                                        <p:cTn id="27" dur="2000"/>
                                        <p:tgtEl>
                                          <p:spTgt spid="163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36 Cách nói CẢM ƠN và ĐÁP LẠI LỜI CẢM ƠN trong tiếng Anh">
            <a:extLst>
              <a:ext uri="{FF2B5EF4-FFF2-40B4-BE49-F238E27FC236}">
                <a16:creationId xmlns:a16="http://schemas.microsoft.com/office/drawing/2014/main" id="{F07F467D-B18F-9F46-A98F-64F0C3F392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0663"/>
            <a:ext cx="12192000" cy="6416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5490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4E1F8DF4-0564-4298-BFB5-7ABE8814978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0CABD21-2728-C045-871B-CF1632E301BA}"/>
              </a:ext>
            </a:extLst>
          </p:cNvPr>
          <p:cNvSpPr txBox="1"/>
          <p:nvPr/>
        </p:nvSpPr>
        <p:spPr>
          <a:xfrm>
            <a:off x="1252800" y="0"/>
            <a:ext cx="10939200" cy="656641"/>
          </a:xfrm>
          <a:prstGeom prst="rect">
            <a:avLst/>
          </a:prstGeom>
        </p:spPr>
        <p:txBody>
          <a:bodyPr vert="horz" lIns="91440" tIns="45720" rIns="91440" bIns="45720" rtlCol="0" anchor="t">
            <a:normAutofit fontScale="92500"/>
          </a:bodyPr>
          <a:lstStyle/>
          <a:p>
            <a:pPr>
              <a:lnSpc>
                <a:spcPct val="90000"/>
              </a:lnSpc>
              <a:spcBef>
                <a:spcPct val="0"/>
              </a:spcBef>
              <a:spcAft>
                <a:spcPts val="600"/>
              </a:spcAft>
            </a:pPr>
            <a:r>
              <a:rPr lang="en-US" sz="3400" b="1" i="1" dirty="0" err="1">
                <a:solidFill>
                  <a:srgbClr val="7030A0"/>
                </a:solidFill>
                <a:latin typeface="Times New Roman" panose="02020603050405020304" pitchFamily="18" charset="0"/>
                <a:ea typeface="+mj-ea"/>
                <a:cs typeface="Times New Roman" panose="02020603050405020304" pitchFamily="18" charset="0"/>
              </a:rPr>
              <a:t>Những</a:t>
            </a:r>
            <a:r>
              <a:rPr lang="en-US" sz="3400" b="1" i="1" dirty="0">
                <a:solidFill>
                  <a:srgbClr val="7030A0"/>
                </a:solidFill>
                <a:latin typeface="Times New Roman" panose="02020603050405020304" pitchFamily="18" charset="0"/>
                <a:ea typeface="+mj-ea"/>
                <a:cs typeface="Times New Roman" panose="02020603050405020304" pitchFamily="18" charset="0"/>
              </a:rPr>
              <a:t> </a:t>
            </a:r>
            <a:r>
              <a:rPr lang="en-US" sz="3400" b="1" i="1" dirty="0" err="1">
                <a:solidFill>
                  <a:srgbClr val="7030A0"/>
                </a:solidFill>
                <a:latin typeface="Times New Roman" panose="02020603050405020304" pitchFamily="18" charset="0"/>
                <a:ea typeface="+mj-ea"/>
                <a:cs typeface="Times New Roman" panose="02020603050405020304" pitchFamily="18" charset="0"/>
              </a:rPr>
              <a:t>hình</a:t>
            </a:r>
            <a:r>
              <a:rPr lang="en-US" sz="3400" b="1" i="1" dirty="0">
                <a:solidFill>
                  <a:srgbClr val="7030A0"/>
                </a:solidFill>
                <a:latin typeface="Times New Roman" panose="02020603050405020304" pitchFamily="18" charset="0"/>
                <a:ea typeface="+mj-ea"/>
                <a:cs typeface="Times New Roman" panose="02020603050405020304" pitchFamily="18" charset="0"/>
              </a:rPr>
              <a:t> </a:t>
            </a:r>
            <a:r>
              <a:rPr lang="en-US" sz="3400" b="1" i="1" dirty="0" err="1">
                <a:solidFill>
                  <a:srgbClr val="7030A0"/>
                </a:solidFill>
                <a:latin typeface="Times New Roman" panose="02020603050405020304" pitchFamily="18" charset="0"/>
                <a:ea typeface="+mj-ea"/>
                <a:cs typeface="Times New Roman" panose="02020603050405020304" pitchFamily="18" charset="0"/>
              </a:rPr>
              <a:t>ảnh</a:t>
            </a:r>
            <a:r>
              <a:rPr lang="en-US" sz="3400" b="1" i="1" dirty="0">
                <a:solidFill>
                  <a:srgbClr val="7030A0"/>
                </a:solidFill>
                <a:latin typeface="Times New Roman" panose="02020603050405020304" pitchFamily="18" charset="0"/>
                <a:ea typeface="+mj-ea"/>
                <a:cs typeface="Times New Roman" panose="02020603050405020304" pitchFamily="18" charset="0"/>
              </a:rPr>
              <a:t> </a:t>
            </a:r>
            <a:r>
              <a:rPr lang="en-US" sz="3400" b="1" i="1" dirty="0" err="1">
                <a:solidFill>
                  <a:srgbClr val="7030A0"/>
                </a:solidFill>
                <a:latin typeface="Times New Roman" panose="02020603050405020304" pitchFamily="18" charset="0"/>
                <a:ea typeface="+mj-ea"/>
                <a:cs typeface="Times New Roman" panose="02020603050405020304" pitchFamily="18" charset="0"/>
              </a:rPr>
              <a:t>dưới</a:t>
            </a:r>
            <a:r>
              <a:rPr lang="en-US" sz="3400" b="1" i="1" dirty="0">
                <a:solidFill>
                  <a:srgbClr val="7030A0"/>
                </a:solidFill>
                <a:latin typeface="Times New Roman" panose="02020603050405020304" pitchFamily="18" charset="0"/>
                <a:ea typeface="+mj-ea"/>
                <a:cs typeface="Times New Roman" panose="02020603050405020304" pitchFamily="18" charset="0"/>
              </a:rPr>
              <a:t> </a:t>
            </a:r>
            <a:r>
              <a:rPr lang="en-US" sz="3400" b="1" i="1" dirty="0" err="1">
                <a:solidFill>
                  <a:srgbClr val="7030A0"/>
                </a:solidFill>
                <a:latin typeface="Times New Roman" panose="02020603050405020304" pitchFamily="18" charset="0"/>
                <a:ea typeface="+mj-ea"/>
                <a:cs typeface="Times New Roman" panose="02020603050405020304" pitchFamily="18" charset="0"/>
              </a:rPr>
              <a:t>đây</a:t>
            </a:r>
            <a:r>
              <a:rPr lang="en-US" sz="3400" b="1" i="1" dirty="0">
                <a:solidFill>
                  <a:srgbClr val="7030A0"/>
                </a:solidFill>
                <a:latin typeface="Times New Roman" panose="02020603050405020304" pitchFamily="18" charset="0"/>
                <a:ea typeface="+mj-ea"/>
                <a:cs typeface="Times New Roman" panose="02020603050405020304" pitchFamily="18" charset="0"/>
              </a:rPr>
              <a:t> </a:t>
            </a:r>
            <a:r>
              <a:rPr lang="en-US" sz="3400" b="1" i="1" dirty="0" err="1">
                <a:solidFill>
                  <a:srgbClr val="7030A0"/>
                </a:solidFill>
                <a:latin typeface="Times New Roman" panose="02020603050405020304" pitchFamily="18" charset="0"/>
                <a:ea typeface="+mj-ea"/>
                <a:cs typeface="Times New Roman" panose="02020603050405020304" pitchFamily="18" charset="0"/>
              </a:rPr>
              <a:t>liên</a:t>
            </a:r>
            <a:r>
              <a:rPr lang="en-US" sz="3400" b="1" i="1" dirty="0">
                <a:solidFill>
                  <a:srgbClr val="7030A0"/>
                </a:solidFill>
                <a:latin typeface="Times New Roman" panose="02020603050405020304" pitchFamily="18" charset="0"/>
                <a:ea typeface="+mj-ea"/>
                <a:cs typeface="Times New Roman" panose="02020603050405020304" pitchFamily="18" charset="0"/>
              </a:rPr>
              <a:t> </a:t>
            </a:r>
            <a:r>
              <a:rPr lang="en-US" sz="3400" b="1" i="1" dirty="0" err="1">
                <a:solidFill>
                  <a:srgbClr val="7030A0"/>
                </a:solidFill>
                <a:latin typeface="Times New Roman" panose="02020603050405020304" pitchFamily="18" charset="0"/>
                <a:ea typeface="+mj-ea"/>
                <a:cs typeface="Times New Roman" panose="02020603050405020304" pitchFamily="18" charset="0"/>
              </a:rPr>
              <a:t>quan</a:t>
            </a:r>
            <a:r>
              <a:rPr lang="en-US" sz="3400" b="1" i="1" dirty="0">
                <a:solidFill>
                  <a:srgbClr val="7030A0"/>
                </a:solidFill>
                <a:latin typeface="Times New Roman" panose="02020603050405020304" pitchFamily="18" charset="0"/>
                <a:ea typeface="+mj-ea"/>
                <a:cs typeface="Times New Roman" panose="02020603050405020304" pitchFamily="18" charset="0"/>
              </a:rPr>
              <a:t> </a:t>
            </a:r>
            <a:r>
              <a:rPr lang="en-US" sz="3400" b="1" i="1" dirty="0" err="1">
                <a:solidFill>
                  <a:srgbClr val="7030A0"/>
                </a:solidFill>
                <a:latin typeface="Times New Roman" panose="02020603050405020304" pitchFamily="18" charset="0"/>
                <a:ea typeface="+mj-ea"/>
                <a:cs typeface="Times New Roman" panose="02020603050405020304" pitchFamily="18" charset="0"/>
              </a:rPr>
              <a:t>tới</a:t>
            </a:r>
            <a:r>
              <a:rPr lang="en-US" sz="3400" b="1" i="1" dirty="0">
                <a:solidFill>
                  <a:srgbClr val="7030A0"/>
                </a:solidFill>
                <a:latin typeface="Times New Roman" panose="02020603050405020304" pitchFamily="18" charset="0"/>
                <a:ea typeface="+mj-ea"/>
                <a:cs typeface="Times New Roman" panose="02020603050405020304" pitchFamily="18" charset="0"/>
              </a:rPr>
              <a:t> </a:t>
            </a:r>
            <a:r>
              <a:rPr lang="en-US" sz="3400" b="1" i="1" dirty="0" err="1">
                <a:solidFill>
                  <a:srgbClr val="7030A0"/>
                </a:solidFill>
                <a:latin typeface="Times New Roman" panose="02020603050405020304" pitchFamily="18" charset="0"/>
                <a:ea typeface="+mj-ea"/>
                <a:cs typeface="Times New Roman" panose="02020603050405020304" pitchFamily="18" charset="0"/>
              </a:rPr>
              <a:t>lễ</a:t>
            </a:r>
            <a:r>
              <a:rPr lang="en-US" sz="3400" b="1" i="1" dirty="0">
                <a:solidFill>
                  <a:srgbClr val="7030A0"/>
                </a:solidFill>
                <a:latin typeface="Times New Roman" panose="02020603050405020304" pitchFamily="18" charset="0"/>
                <a:ea typeface="+mj-ea"/>
                <a:cs typeface="Times New Roman" panose="02020603050405020304" pitchFamily="18" charset="0"/>
              </a:rPr>
              <a:t> </a:t>
            </a:r>
            <a:r>
              <a:rPr lang="en-US" sz="3400" b="1" i="1" dirty="0" err="1">
                <a:solidFill>
                  <a:srgbClr val="7030A0"/>
                </a:solidFill>
                <a:latin typeface="Times New Roman" panose="02020603050405020304" pitchFamily="18" charset="0"/>
                <a:ea typeface="+mj-ea"/>
                <a:cs typeface="Times New Roman" panose="02020603050405020304" pitchFamily="18" charset="0"/>
              </a:rPr>
              <a:t>hội</a:t>
            </a:r>
            <a:r>
              <a:rPr lang="en-US" sz="3400" b="1" i="1" dirty="0">
                <a:solidFill>
                  <a:srgbClr val="7030A0"/>
                </a:solidFill>
                <a:latin typeface="Times New Roman" panose="02020603050405020304" pitchFamily="18" charset="0"/>
                <a:ea typeface="+mj-ea"/>
                <a:cs typeface="Times New Roman" panose="02020603050405020304" pitchFamily="18" charset="0"/>
              </a:rPr>
              <a:t> </a:t>
            </a:r>
            <a:r>
              <a:rPr lang="en-US" sz="3400" b="1" i="1" dirty="0" err="1">
                <a:solidFill>
                  <a:srgbClr val="7030A0"/>
                </a:solidFill>
                <a:latin typeface="Times New Roman" panose="02020603050405020304" pitchFamily="18" charset="0"/>
                <a:ea typeface="+mj-ea"/>
                <a:cs typeface="Times New Roman" panose="02020603050405020304" pitchFamily="18" charset="0"/>
              </a:rPr>
              <a:t>nào</a:t>
            </a:r>
            <a:r>
              <a:rPr lang="en-US" sz="3400" b="1" i="1" dirty="0">
                <a:solidFill>
                  <a:srgbClr val="7030A0"/>
                </a:solidFill>
                <a:latin typeface="Times New Roman" panose="02020603050405020304" pitchFamily="18" charset="0"/>
                <a:ea typeface="+mj-ea"/>
                <a:cs typeface="Times New Roman" panose="02020603050405020304" pitchFamily="18" charset="0"/>
              </a:rPr>
              <a:t> </a:t>
            </a:r>
            <a:r>
              <a:rPr lang="en-US" sz="3400" b="1" i="1" dirty="0" err="1">
                <a:solidFill>
                  <a:srgbClr val="7030A0"/>
                </a:solidFill>
                <a:latin typeface="Times New Roman" panose="02020603050405020304" pitchFamily="18" charset="0"/>
                <a:ea typeface="+mj-ea"/>
                <a:cs typeface="Times New Roman" panose="02020603050405020304" pitchFamily="18" charset="0"/>
              </a:rPr>
              <a:t>ở</a:t>
            </a:r>
            <a:r>
              <a:rPr lang="en-US" sz="3400" b="1" i="1" dirty="0">
                <a:solidFill>
                  <a:srgbClr val="7030A0"/>
                </a:solidFill>
                <a:latin typeface="Times New Roman" panose="02020603050405020304" pitchFamily="18" charset="0"/>
                <a:ea typeface="+mj-ea"/>
                <a:cs typeface="Times New Roman" panose="02020603050405020304" pitchFamily="18" charset="0"/>
              </a:rPr>
              <a:t> </a:t>
            </a:r>
            <a:r>
              <a:rPr lang="en-US" sz="3400" b="1" i="1" dirty="0" err="1">
                <a:solidFill>
                  <a:srgbClr val="7030A0"/>
                </a:solidFill>
                <a:latin typeface="Times New Roman" panose="02020603050405020304" pitchFamily="18" charset="0"/>
                <a:ea typeface="+mj-ea"/>
                <a:cs typeface="Times New Roman" panose="02020603050405020304" pitchFamily="18" charset="0"/>
              </a:rPr>
              <a:t>nước</a:t>
            </a:r>
            <a:r>
              <a:rPr lang="en-US" sz="3400" b="1" i="1" dirty="0">
                <a:solidFill>
                  <a:srgbClr val="7030A0"/>
                </a:solidFill>
                <a:latin typeface="Times New Roman" panose="02020603050405020304" pitchFamily="18" charset="0"/>
                <a:ea typeface="+mj-ea"/>
                <a:cs typeface="Times New Roman" panose="02020603050405020304" pitchFamily="18" charset="0"/>
              </a:rPr>
              <a:t> ta?</a:t>
            </a:r>
          </a:p>
        </p:txBody>
      </p:sp>
      <p:grpSp>
        <p:nvGrpSpPr>
          <p:cNvPr id="24" name="Group 23">
            <a:extLst>
              <a:ext uri="{FF2B5EF4-FFF2-40B4-BE49-F238E27FC236}">
                <a16:creationId xmlns:a16="http://schemas.microsoft.com/office/drawing/2014/main" id="{F37B9A50-0628-4DAA-85C2-732BEB942A03}"/>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85825" cy="6858000"/>
            <a:chOff x="0" y="0"/>
            <a:chExt cx="885825" cy="6858000"/>
          </a:xfrm>
        </p:grpSpPr>
        <p:sp>
          <p:nvSpPr>
            <p:cNvPr id="25" name="Freeform 6">
              <a:extLst>
                <a:ext uri="{FF2B5EF4-FFF2-40B4-BE49-F238E27FC236}">
                  <a16:creationId xmlns:a16="http://schemas.microsoft.com/office/drawing/2014/main" id="{E45A9331-580D-41DF-BB59-DC7892BE088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sp>
        <p:sp>
          <p:nvSpPr>
            <p:cNvPr id="26" name="Freeform 6">
              <a:extLst>
                <a:ext uri="{FF2B5EF4-FFF2-40B4-BE49-F238E27FC236}">
                  <a16:creationId xmlns:a16="http://schemas.microsoft.com/office/drawing/2014/main" id="{C157E8A6-397A-4DEA-8B71-387AA72B8F8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txBody>
            <a:bodyPr/>
            <a:lstStyle/>
            <a:p>
              <a:endParaRPr lang="en-US" dirty="0"/>
            </a:p>
          </p:txBody>
        </p:sp>
      </p:grpSp>
      <p:sp>
        <p:nvSpPr>
          <p:cNvPr id="14" name="TextBox 13">
            <a:extLst>
              <a:ext uri="{FF2B5EF4-FFF2-40B4-BE49-F238E27FC236}">
                <a16:creationId xmlns:a16="http://schemas.microsoft.com/office/drawing/2014/main" id="{9935B518-7758-2E49-8588-BA43959B5CA1}"/>
              </a:ext>
            </a:extLst>
          </p:cNvPr>
          <p:cNvSpPr txBox="1"/>
          <p:nvPr/>
        </p:nvSpPr>
        <p:spPr>
          <a:xfrm>
            <a:off x="1523306" y="3111580"/>
            <a:ext cx="4475354" cy="555580"/>
          </a:xfrm>
          <a:prstGeom prst="rect">
            <a:avLst/>
          </a:prstGeom>
        </p:spPr>
        <p:txBody>
          <a:bodyPr vert="horz" lIns="91440" tIns="45720" rIns="91440" bIns="45720" rtlCol="0">
            <a:normAutofit/>
          </a:bodyPr>
          <a:lstStyle/>
          <a:p>
            <a:pPr algn="ctr">
              <a:lnSpc>
                <a:spcPct val="90000"/>
              </a:lnSpc>
              <a:spcAft>
                <a:spcPts val="600"/>
              </a:spcAft>
            </a:pPr>
            <a:r>
              <a:rPr lang="en-US" sz="2600" b="1" dirty="0" err="1">
                <a:solidFill>
                  <a:srgbClr val="FF0000">
                    <a:alpha val="60000"/>
                  </a:srgbClr>
                </a:solidFill>
                <a:latin typeface="Times New Roman" panose="02020603050405020304" pitchFamily="18" charset="0"/>
                <a:cs typeface="Times New Roman" panose="02020603050405020304" pitchFamily="18" charset="0"/>
              </a:rPr>
              <a:t>Lễ</a:t>
            </a:r>
            <a:r>
              <a:rPr lang="en-US" sz="2600" b="1" dirty="0">
                <a:solidFill>
                  <a:srgbClr val="FF0000">
                    <a:alpha val="60000"/>
                  </a:srgbClr>
                </a:solidFill>
                <a:latin typeface="Times New Roman" panose="02020603050405020304" pitchFamily="18" charset="0"/>
                <a:cs typeface="Times New Roman" panose="02020603050405020304" pitchFamily="18" charset="0"/>
              </a:rPr>
              <a:t> </a:t>
            </a:r>
            <a:r>
              <a:rPr lang="en-US" sz="2600" b="1" dirty="0" err="1">
                <a:solidFill>
                  <a:srgbClr val="FF0000">
                    <a:alpha val="60000"/>
                  </a:srgbClr>
                </a:solidFill>
                <a:latin typeface="Times New Roman" panose="02020603050405020304" pitchFamily="18" charset="0"/>
                <a:cs typeface="Times New Roman" panose="02020603050405020304" pitchFamily="18" charset="0"/>
              </a:rPr>
              <a:t>hội</a:t>
            </a:r>
            <a:r>
              <a:rPr lang="en-US" sz="2600" b="1" dirty="0">
                <a:solidFill>
                  <a:srgbClr val="FF0000">
                    <a:alpha val="60000"/>
                  </a:srgbClr>
                </a:solidFill>
                <a:latin typeface="Times New Roman" panose="02020603050405020304" pitchFamily="18" charset="0"/>
                <a:cs typeface="Times New Roman" panose="02020603050405020304" pitchFamily="18" charset="0"/>
              </a:rPr>
              <a:t> </a:t>
            </a:r>
            <a:r>
              <a:rPr lang="en-US" sz="2600" b="1" dirty="0" err="1">
                <a:solidFill>
                  <a:srgbClr val="FF0000">
                    <a:alpha val="60000"/>
                  </a:srgbClr>
                </a:solidFill>
                <a:latin typeface="Times New Roman" panose="02020603050405020304" pitchFamily="18" charset="0"/>
                <a:cs typeface="Times New Roman" panose="02020603050405020304" pitchFamily="18" charset="0"/>
              </a:rPr>
              <a:t>chọi</a:t>
            </a:r>
            <a:r>
              <a:rPr lang="en-US" sz="2600" b="1" dirty="0">
                <a:solidFill>
                  <a:srgbClr val="FF0000">
                    <a:alpha val="60000"/>
                  </a:srgbClr>
                </a:solidFill>
                <a:latin typeface="Times New Roman" panose="02020603050405020304" pitchFamily="18" charset="0"/>
                <a:cs typeface="Times New Roman" panose="02020603050405020304" pitchFamily="18" charset="0"/>
              </a:rPr>
              <a:t> </a:t>
            </a:r>
            <a:r>
              <a:rPr lang="en-US" sz="2600" b="1" dirty="0" err="1">
                <a:solidFill>
                  <a:srgbClr val="FF0000">
                    <a:alpha val="60000"/>
                  </a:srgbClr>
                </a:solidFill>
                <a:latin typeface="Times New Roman" panose="02020603050405020304" pitchFamily="18" charset="0"/>
                <a:cs typeface="Times New Roman" panose="02020603050405020304" pitchFamily="18" charset="0"/>
              </a:rPr>
              <a:t>trâu</a:t>
            </a:r>
            <a:r>
              <a:rPr lang="en-US" sz="2600" b="1" dirty="0">
                <a:solidFill>
                  <a:srgbClr val="FF0000">
                    <a:alpha val="60000"/>
                  </a:srgbClr>
                </a:solidFill>
                <a:latin typeface="Times New Roman" panose="02020603050405020304" pitchFamily="18" charset="0"/>
                <a:cs typeface="Times New Roman" panose="02020603050405020304" pitchFamily="18" charset="0"/>
              </a:rPr>
              <a:t> </a:t>
            </a:r>
            <a:r>
              <a:rPr lang="en-US" sz="2600" b="1" dirty="0" err="1">
                <a:solidFill>
                  <a:srgbClr val="FF0000">
                    <a:alpha val="60000"/>
                  </a:srgbClr>
                </a:solidFill>
                <a:latin typeface="Times New Roman" panose="02020603050405020304" pitchFamily="18" charset="0"/>
                <a:cs typeface="Times New Roman" panose="02020603050405020304" pitchFamily="18" charset="0"/>
              </a:rPr>
              <a:t>Đồ</a:t>
            </a:r>
            <a:r>
              <a:rPr lang="en-US" sz="2600" b="1" dirty="0">
                <a:solidFill>
                  <a:srgbClr val="FF0000">
                    <a:alpha val="60000"/>
                  </a:srgbClr>
                </a:solidFill>
                <a:latin typeface="Times New Roman" panose="02020603050405020304" pitchFamily="18" charset="0"/>
                <a:cs typeface="Times New Roman" panose="02020603050405020304" pitchFamily="18" charset="0"/>
              </a:rPr>
              <a:t> </a:t>
            </a:r>
            <a:r>
              <a:rPr lang="en-US" sz="2600" b="1" dirty="0" err="1">
                <a:solidFill>
                  <a:srgbClr val="FF0000">
                    <a:alpha val="60000"/>
                  </a:srgbClr>
                </a:solidFill>
                <a:latin typeface="Times New Roman" panose="02020603050405020304" pitchFamily="18" charset="0"/>
                <a:cs typeface="Times New Roman" panose="02020603050405020304" pitchFamily="18" charset="0"/>
              </a:rPr>
              <a:t>Sơn</a:t>
            </a:r>
            <a:endParaRPr lang="en-US" sz="2600" b="1" dirty="0">
              <a:solidFill>
                <a:srgbClr val="FF0000">
                  <a:alpha val="60000"/>
                </a:srgbClr>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2F0EA02B-0643-0A48-AD6F-64E540F15748}"/>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1796866" y="548764"/>
            <a:ext cx="4120607" cy="2441314"/>
          </a:xfrm>
          <a:prstGeom prst="rect">
            <a:avLst/>
          </a:prstGeom>
          <a:noFill/>
        </p:spPr>
      </p:pic>
      <p:pic>
        <p:nvPicPr>
          <p:cNvPr id="6" name="Picture 5">
            <a:extLst>
              <a:ext uri="{FF2B5EF4-FFF2-40B4-BE49-F238E27FC236}">
                <a16:creationId xmlns:a16="http://schemas.microsoft.com/office/drawing/2014/main" id="{5B4C726C-2AF1-DE4F-940C-CF472037C891}"/>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7325054" y="548763"/>
            <a:ext cx="3982058" cy="2441315"/>
          </a:xfrm>
          <a:prstGeom prst="rect">
            <a:avLst/>
          </a:prstGeom>
          <a:noFill/>
        </p:spPr>
      </p:pic>
      <p:pic>
        <p:nvPicPr>
          <p:cNvPr id="7" name="Picture 6" descr="A screenshot of a video game&#10;&#10;Description automatically generated with medium confidence">
            <a:extLst>
              <a:ext uri="{FF2B5EF4-FFF2-40B4-BE49-F238E27FC236}">
                <a16:creationId xmlns:a16="http://schemas.microsoft.com/office/drawing/2014/main" id="{676D812C-CD82-524A-A457-A8CA19FF3291}"/>
              </a:ext>
            </a:extLst>
          </p:cNvPr>
          <p:cNvPicPr/>
          <p:nvPr/>
        </p:nvPicPr>
        <p:blipFill>
          <a:blip r:embed="rId4">
            <a:extLst>
              <a:ext uri="{28A0092B-C50C-407E-A947-70E740481C1C}">
                <a14:useLocalDpi xmlns:a14="http://schemas.microsoft.com/office/drawing/2010/main" val="0"/>
              </a:ext>
            </a:extLst>
          </a:blip>
          <a:stretch>
            <a:fillRect/>
          </a:stretch>
        </p:blipFill>
        <p:spPr bwMode="auto">
          <a:xfrm>
            <a:off x="1799165" y="3667160"/>
            <a:ext cx="4118308" cy="2523914"/>
          </a:xfrm>
          <a:prstGeom prst="rect">
            <a:avLst/>
          </a:prstGeom>
          <a:noFill/>
        </p:spPr>
      </p:pic>
      <p:pic>
        <p:nvPicPr>
          <p:cNvPr id="8" name="Picture 7">
            <a:extLst>
              <a:ext uri="{FF2B5EF4-FFF2-40B4-BE49-F238E27FC236}">
                <a16:creationId xmlns:a16="http://schemas.microsoft.com/office/drawing/2014/main" id="{6B2D99E7-F62A-6140-9244-F58258409FD0}"/>
              </a:ext>
            </a:extLst>
          </p:cNvPr>
          <p:cNvPicPr/>
          <p:nvPr/>
        </p:nvPicPr>
        <p:blipFill>
          <a:blip r:embed="rId5">
            <a:extLst>
              <a:ext uri="{28A0092B-C50C-407E-A947-70E740481C1C}">
                <a14:useLocalDpi xmlns:a14="http://schemas.microsoft.com/office/drawing/2010/main" val="0"/>
              </a:ext>
            </a:extLst>
          </a:blip>
          <a:stretch>
            <a:fillRect/>
          </a:stretch>
        </p:blipFill>
        <p:spPr bwMode="auto">
          <a:xfrm>
            <a:off x="7325055" y="3667160"/>
            <a:ext cx="3982058" cy="2529947"/>
          </a:xfrm>
          <a:prstGeom prst="rect">
            <a:avLst/>
          </a:prstGeom>
          <a:noFill/>
        </p:spPr>
      </p:pic>
      <p:sp>
        <p:nvSpPr>
          <p:cNvPr id="18" name="TextBox 17">
            <a:extLst>
              <a:ext uri="{FF2B5EF4-FFF2-40B4-BE49-F238E27FC236}">
                <a16:creationId xmlns:a16="http://schemas.microsoft.com/office/drawing/2014/main" id="{5A0298AA-9215-D947-AB1F-DCD7D8707EBF}"/>
              </a:ext>
            </a:extLst>
          </p:cNvPr>
          <p:cNvSpPr txBox="1"/>
          <p:nvPr/>
        </p:nvSpPr>
        <p:spPr>
          <a:xfrm>
            <a:off x="1523306" y="6312061"/>
            <a:ext cx="4475354" cy="555580"/>
          </a:xfrm>
          <a:prstGeom prst="rect">
            <a:avLst/>
          </a:prstGeom>
        </p:spPr>
        <p:txBody>
          <a:bodyPr vert="horz" lIns="91440" tIns="45720" rIns="91440" bIns="45720" rtlCol="0">
            <a:normAutofit/>
          </a:bodyPr>
          <a:lstStyle/>
          <a:p>
            <a:pPr algn="ctr">
              <a:lnSpc>
                <a:spcPct val="90000"/>
              </a:lnSpc>
              <a:spcAft>
                <a:spcPts val="600"/>
              </a:spcAft>
            </a:pPr>
            <a:r>
              <a:rPr lang="en-US" sz="2600" b="1" dirty="0" err="1">
                <a:solidFill>
                  <a:srgbClr val="FF0000">
                    <a:alpha val="60000"/>
                  </a:srgbClr>
                </a:solidFill>
                <a:latin typeface="Times New Roman" panose="02020603050405020304" pitchFamily="18" charset="0"/>
                <a:cs typeface="Times New Roman" panose="02020603050405020304" pitchFamily="18" charset="0"/>
              </a:rPr>
              <a:t>Lễ</a:t>
            </a:r>
            <a:r>
              <a:rPr lang="en-US" sz="2600" b="1" dirty="0">
                <a:solidFill>
                  <a:srgbClr val="FF0000">
                    <a:alpha val="60000"/>
                  </a:srgbClr>
                </a:solidFill>
                <a:latin typeface="Times New Roman" panose="02020603050405020304" pitchFamily="18" charset="0"/>
                <a:cs typeface="Times New Roman" panose="02020603050405020304" pitchFamily="18" charset="0"/>
              </a:rPr>
              <a:t> </a:t>
            </a:r>
            <a:r>
              <a:rPr lang="en-US" sz="2600" b="1" dirty="0" err="1">
                <a:solidFill>
                  <a:srgbClr val="FF0000">
                    <a:alpha val="60000"/>
                  </a:srgbClr>
                </a:solidFill>
                <a:latin typeface="Times New Roman" panose="02020603050405020304" pitchFamily="18" charset="0"/>
                <a:cs typeface="Times New Roman" panose="02020603050405020304" pitchFamily="18" charset="0"/>
              </a:rPr>
              <a:t>hội</a:t>
            </a:r>
            <a:r>
              <a:rPr lang="en-US" sz="2600" b="1" dirty="0">
                <a:solidFill>
                  <a:srgbClr val="FF0000">
                    <a:alpha val="60000"/>
                  </a:srgbClr>
                </a:solidFill>
                <a:latin typeface="Times New Roman" panose="02020603050405020304" pitchFamily="18" charset="0"/>
                <a:cs typeface="Times New Roman" panose="02020603050405020304" pitchFamily="18" charset="0"/>
              </a:rPr>
              <a:t> </a:t>
            </a:r>
            <a:r>
              <a:rPr lang="en-US" sz="2600" b="1" dirty="0" err="1">
                <a:solidFill>
                  <a:srgbClr val="FF0000">
                    <a:alpha val="60000"/>
                  </a:srgbClr>
                </a:solidFill>
                <a:latin typeface="Times New Roman" panose="02020603050405020304" pitchFamily="18" charset="0"/>
                <a:cs typeface="Times New Roman" panose="02020603050405020304" pitchFamily="18" charset="0"/>
              </a:rPr>
              <a:t>đua</a:t>
            </a:r>
            <a:r>
              <a:rPr lang="en-US" sz="2600" b="1" dirty="0">
                <a:solidFill>
                  <a:srgbClr val="FF0000">
                    <a:alpha val="60000"/>
                  </a:srgbClr>
                </a:solidFill>
                <a:latin typeface="Times New Roman" panose="02020603050405020304" pitchFamily="18" charset="0"/>
                <a:cs typeface="Times New Roman" panose="02020603050405020304" pitchFamily="18" charset="0"/>
              </a:rPr>
              <a:t> </a:t>
            </a:r>
            <a:r>
              <a:rPr lang="en-US" sz="2600" b="1" dirty="0" err="1">
                <a:solidFill>
                  <a:srgbClr val="FF0000">
                    <a:alpha val="60000"/>
                  </a:srgbClr>
                </a:solidFill>
                <a:latin typeface="Times New Roman" panose="02020603050405020304" pitchFamily="18" charset="0"/>
                <a:cs typeface="Times New Roman" panose="02020603050405020304" pitchFamily="18" charset="0"/>
              </a:rPr>
              <a:t>thuyền</a:t>
            </a:r>
            <a:endParaRPr lang="en-US" sz="2600" b="1" dirty="0">
              <a:solidFill>
                <a:srgbClr val="FF0000">
                  <a:alpha val="60000"/>
                </a:srgbClr>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6FD94127-5CA6-4B44-97AD-108085F7D9B6}"/>
              </a:ext>
            </a:extLst>
          </p:cNvPr>
          <p:cNvSpPr txBox="1"/>
          <p:nvPr/>
        </p:nvSpPr>
        <p:spPr>
          <a:xfrm>
            <a:off x="7172713" y="3111580"/>
            <a:ext cx="4475354" cy="555580"/>
          </a:xfrm>
          <a:prstGeom prst="rect">
            <a:avLst/>
          </a:prstGeom>
        </p:spPr>
        <p:txBody>
          <a:bodyPr vert="horz" lIns="91440" tIns="45720" rIns="91440" bIns="45720" rtlCol="0">
            <a:normAutofit/>
          </a:bodyPr>
          <a:lstStyle/>
          <a:p>
            <a:pPr algn="ctr">
              <a:lnSpc>
                <a:spcPct val="90000"/>
              </a:lnSpc>
              <a:spcAft>
                <a:spcPts val="600"/>
              </a:spcAft>
            </a:pPr>
            <a:r>
              <a:rPr lang="en-US" sz="2600" b="1" dirty="0" err="1">
                <a:solidFill>
                  <a:srgbClr val="FF0000">
                    <a:alpha val="60000"/>
                  </a:srgbClr>
                </a:solidFill>
                <a:latin typeface="Times New Roman" panose="02020603050405020304" pitchFamily="18" charset="0"/>
                <a:cs typeface="Times New Roman" panose="02020603050405020304" pitchFamily="18" charset="0"/>
              </a:rPr>
              <a:t>Hội</a:t>
            </a:r>
            <a:r>
              <a:rPr lang="en-US" sz="2600" b="1" dirty="0">
                <a:solidFill>
                  <a:srgbClr val="FF0000">
                    <a:alpha val="60000"/>
                  </a:srgbClr>
                </a:solidFill>
                <a:latin typeface="Times New Roman" panose="02020603050405020304" pitchFamily="18" charset="0"/>
                <a:cs typeface="Times New Roman" panose="02020603050405020304" pitchFamily="18" charset="0"/>
              </a:rPr>
              <a:t> </a:t>
            </a:r>
            <a:r>
              <a:rPr lang="en-US" sz="2600" b="1" dirty="0" err="1">
                <a:solidFill>
                  <a:srgbClr val="FF0000">
                    <a:alpha val="60000"/>
                  </a:srgbClr>
                </a:solidFill>
                <a:latin typeface="Times New Roman" panose="02020603050405020304" pitchFamily="18" charset="0"/>
                <a:cs typeface="Times New Roman" panose="02020603050405020304" pitchFamily="18" charset="0"/>
              </a:rPr>
              <a:t>vật</a:t>
            </a:r>
            <a:endParaRPr lang="en-US" sz="2600" b="1" dirty="0">
              <a:solidFill>
                <a:srgbClr val="FF0000">
                  <a:alpha val="60000"/>
                </a:srgbClr>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16F5600C-8EC4-5A44-9948-C808AD0A3782}"/>
              </a:ext>
            </a:extLst>
          </p:cNvPr>
          <p:cNvSpPr txBox="1"/>
          <p:nvPr/>
        </p:nvSpPr>
        <p:spPr>
          <a:xfrm>
            <a:off x="6850425" y="6312061"/>
            <a:ext cx="4931316" cy="555580"/>
          </a:xfrm>
          <a:prstGeom prst="rect">
            <a:avLst/>
          </a:prstGeom>
        </p:spPr>
        <p:txBody>
          <a:bodyPr vert="horz" lIns="91440" tIns="45720" rIns="91440" bIns="45720" rtlCol="0">
            <a:normAutofit/>
          </a:bodyPr>
          <a:lstStyle/>
          <a:p>
            <a:pPr algn="ctr">
              <a:lnSpc>
                <a:spcPct val="90000"/>
              </a:lnSpc>
              <a:spcAft>
                <a:spcPts val="600"/>
              </a:spcAft>
            </a:pPr>
            <a:r>
              <a:rPr lang="en-US" sz="2600" b="1" dirty="0" err="1">
                <a:solidFill>
                  <a:srgbClr val="FF0000">
                    <a:alpha val="60000"/>
                  </a:srgbClr>
                </a:solidFill>
                <a:latin typeface="Times New Roman" panose="02020603050405020304" pitchFamily="18" charset="0"/>
                <a:cs typeface="Times New Roman" panose="02020603050405020304" pitchFamily="18" charset="0"/>
              </a:rPr>
              <a:t>Lễ</a:t>
            </a:r>
            <a:r>
              <a:rPr lang="en-US" sz="2600" b="1" dirty="0">
                <a:solidFill>
                  <a:srgbClr val="FF0000">
                    <a:alpha val="60000"/>
                  </a:srgbClr>
                </a:solidFill>
                <a:latin typeface="Times New Roman" panose="02020603050405020304" pitchFamily="18" charset="0"/>
                <a:cs typeface="Times New Roman" panose="02020603050405020304" pitchFamily="18" charset="0"/>
              </a:rPr>
              <a:t> </a:t>
            </a:r>
            <a:r>
              <a:rPr lang="en-US" sz="2600" b="1" dirty="0" err="1">
                <a:solidFill>
                  <a:srgbClr val="FF0000">
                    <a:alpha val="60000"/>
                  </a:srgbClr>
                </a:solidFill>
                <a:latin typeface="Times New Roman" panose="02020603050405020304" pitchFamily="18" charset="0"/>
                <a:cs typeface="Times New Roman" panose="02020603050405020304" pitchFamily="18" charset="0"/>
              </a:rPr>
              <a:t>hội</a:t>
            </a:r>
            <a:r>
              <a:rPr lang="en-US" sz="2600" b="1" dirty="0">
                <a:solidFill>
                  <a:srgbClr val="FF0000">
                    <a:alpha val="60000"/>
                  </a:srgbClr>
                </a:solidFill>
                <a:latin typeface="Times New Roman" panose="02020603050405020304" pitchFamily="18" charset="0"/>
                <a:cs typeface="Times New Roman" panose="02020603050405020304" pitchFamily="18" charset="0"/>
              </a:rPr>
              <a:t> </a:t>
            </a:r>
            <a:r>
              <a:rPr lang="en-US" sz="2600" b="1" dirty="0" err="1">
                <a:solidFill>
                  <a:srgbClr val="FF0000">
                    <a:alpha val="60000"/>
                  </a:srgbClr>
                </a:solidFill>
                <a:latin typeface="Times New Roman" panose="02020603050405020304" pitchFamily="18" charset="0"/>
                <a:cs typeface="Times New Roman" panose="02020603050405020304" pitchFamily="18" charset="0"/>
              </a:rPr>
              <a:t>cồng</a:t>
            </a:r>
            <a:r>
              <a:rPr lang="en-US" sz="2600" b="1" dirty="0">
                <a:solidFill>
                  <a:srgbClr val="FF0000">
                    <a:alpha val="60000"/>
                  </a:srgbClr>
                </a:solidFill>
                <a:latin typeface="Times New Roman" panose="02020603050405020304" pitchFamily="18" charset="0"/>
                <a:cs typeface="Times New Roman" panose="02020603050405020304" pitchFamily="18" charset="0"/>
              </a:rPr>
              <a:t> </a:t>
            </a:r>
            <a:r>
              <a:rPr lang="en-US" sz="2600" b="1" dirty="0" err="1">
                <a:solidFill>
                  <a:srgbClr val="FF0000">
                    <a:alpha val="60000"/>
                  </a:srgbClr>
                </a:solidFill>
                <a:latin typeface="Times New Roman" panose="02020603050405020304" pitchFamily="18" charset="0"/>
                <a:cs typeface="Times New Roman" panose="02020603050405020304" pitchFamily="18" charset="0"/>
              </a:rPr>
              <a:t>chiêng</a:t>
            </a:r>
            <a:r>
              <a:rPr lang="en-US" sz="2600" b="1" dirty="0">
                <a:solidFill>
                  <a:srgbClr val="FF0000">
                    <a:alpha val="60000"/>
                  </a:srgbClr>
                </a:solidFill>
                <a:latin typeface="Times New Roman" panose="02020603050405020304" pitchFamily="18" charset="0"/>
                <a:cs typeface="Times New Roman" panose="02020603050405020304" pitchFamily="18" charset="0"/>
              </a:rPr>
              <a:t> </a:t>
            </a:r>
            <a:r>
              <a:rPr lang="en-US" sz="2600" b="1" dirty="0" err="1">
                <a:solidFill>
                  <a:srgbClr val="FF0000">
                    <a:alpha val="60000"/>
                  </a:srgbClr>
                </a:solidFill>
                <a:latin typeface="Times New Roman" panose="02020603050405020304" pitchFamily="18" charset="0"/>
                <a:cs typeface="Times New Roman" panose="02020603050405020304" pitchFamily="18" charset="0"/>
              </a:rPr>
              <a:t>Tây</a:t>
            </a:r>
            <a:r>
              <a:rPr lang="en-US" sz="2600" b="1" dirty="0">
                <a:solidFill>
                  <a:srgbClr val="FF0000">
                    <a:alpha val="60000"/>
                  </a:srgbClr>
                </a:solidFill>
                <a:latin typeface="Times New Roman" panose="02020603050405020304" pitchFamily="18" charset="0"/>
                <a:cs typeface="Times New Roman" panose="02020603050405020304" pitchFamily="18" charset="0"/>
              </a:rPr>
              <a:t> </a:t>
            </a:r>
            <a:r>
              <a:rPr lang="en-US" sz="2600" b="1" dirty="0" err="1">
                <a:solidFill>
                  <a:srgbClr val="FF0000">
                    <a:alpha val="60000"/>
                  </a:srgbClr>
                </a:solidFill>
                <a:latin typeface="Times New Roman" panose="02020603050405020304" pitchFamily="18" charset="0"/>
                <a:cs typeface="Times New Roman" panose="02020603050405020304" pitchFamily="18" charset="0"/>
              </a:rPr>
              <a:t>Nguyên</a:t>
            </a:r>
            <a:endParaRPr lang="en-US" sz="2600" b="1" dirty="0">
              <a:solidFill>
                <a:srgbClr val="FF0000">
                  <a:alpha val="60000"/>
                </a:srgb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57300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blinds(horizontal)">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ircle(in)">
                                      <p:cBhvr>
                                        <p:cTn id="16" dur="2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checkerboard(across)">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linds(horizont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blinds(horizontal)">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circle(in)">
                                      <p:cBhvr>
                                        <p:cTn id="36" dur="20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barn(inVertical)">
                                      <p:cBhvr>
                                        <p:cTn id="4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P spid="19"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l="-9000" r="-9000"/>
          </a:stretch>
        </a:blipFill>
        <a:effectLst/>
      </p:bgPr>
    </p:bg>
    <p:spTree>
      <p:nvGrpSpPr>
        <p:cNvPr id="1" name=""/>
        <p:cNvGrpSpPr/>
        <p:nvPr/>
      </p:nvGrpSpPr>
      <p:grpSpPr>
        <a:xfrm>
          <a:off x="0" y="0"/>
          <a:ext cx="0" cy="0"/>
          <a:chOff x="0" y="0"/>
          <a:chExt cx="0" cy="0"/>
        </a:xfrm>
      </p:grpSpPr>
      <p:sp>
        <p:nvSpPr>
          <p:cNvPr id="3" name="文本框 10"/>
          <p:cNvSpPr txBox="1">
            <a:spLocks noChangeArrowheads="1"/>
          </p:cNvSpPr>
          <p:nvPr/>
        </p:nvSpPr>
        <p:spPr bwMode="auto">
          <a:xfrm>
            <a:off x="6002208" y="2551809"/>
            <a:ext cx="5418827"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宋体" pitchFamily="2" charset="-122"/>
              </a:defRPr>
            </a:lvl1pPr>
            <a:lvl2pPr marL="742950" indent="-285750">
              <a:defRPr>
                <a:solidFill>
                  <a:schemeClr val="tx1"/>
                </a:solidFill>
                <a:latin typeface="Calibri" charset="0"/>
                <a:ea typeface="宋体" pitchFamily="2" charset="-122"/>
              </a:defRPr>
            </a:lvl2pPr>
            <a:lvl3pPr marL="1143000" indent="-228600">
              <a:defRPr>
                <a:solidFill>
                  <a:schemeClr val="tx1"/>
                </a:solidFill>
                <a:latin typeface="Calibri" charset="0"/>
                <a:ea typeface="宋体" pitchFamily="2" charset="-122"/>
              </a:defRPr>
            </a:lvl3pPr>
            <a:lvl4pPr marL="1600200" indent="-228600">
              <a:defRPr>
                <a:solidFill>
                  <a:schemeClr val="tx1"/>
                </a:solidFill>
                <a:latin typeface="Calibri" charset="0"/>
                <a:ea typeface="宋体" pitchFamily="2" charset="-122"/>
              </a:defRPr>
            </a:lvl4pPr>
            <a:lvl5pPr marL="2057400" indent="-228600">
              <a:defRPr>
                <a:solidFill>
                  <a:schemeClr val="tx1"/>
                </a:solidFill>
                <a:latin typeface="Calibri" charset="0"/>
                <a:ea typeface="宋体" pitchFamily="2" charset="-122"/>
              </a:defRPr>
            </a:lvl5pPr>
            <a:lvl6pPr marL="2514600" indent="-228600" fontAlgn="base">
              <a:spcBef>
                <a:spcPct val="0"/>
              </a:spcBef>
              <a:spcAft>
                <a:spcPct val="0"/>
              </a:spcAft>
              <a:defRPr>
                <a:solidFill>
                  <a:schemeClr val="tx1"/>
                </a:solidFill>
                <a:latin typeface="Calibri" charset="0"/>
                <a:ea typeface="宋体" pitchFamily="2" charset="-122"/>
              </a:defRPr>
            </a:lvl6pPr>
            <a:lvl7pPr marL="2971800" indent="-228600" fontAlgn="base">
              <a:spcBef>
                <a:spcPct val="0"/>
              </a:spcBef>
              <a:spcAft>
                <a:spcPct val="0"/>
              </a:spcAft>
              <a:defRPr>
                <a:solidFill>
                  <a:schemeClr val="tx1"/>
                </a:solidFill>
                <a:latin typeface="Calibri" charset="0"/>
                <a:ea typeface="宋体" pitchFamily="2" charset="-122"/>
              </a:defRPr>
            </a:lvl7pPr>
            <a:lvl8pPr marL="3429000" indent="-228600" fontAlgn="base">
              <a:spcBef>
                <a:spcPct val="0"/>
              </a:spcBef>
              <a:spcAft>
                <a:spcPct val="0"/>
              </a:spcAft>
              <a:defRPr>
                <a:solidFill>
                  <a:schemeClr val="tx1"/>
                </a:solidFill>
                <a:latin typeface="Calibri" charset="0"/>
                <a:ea typeface="宋体" pitchFamily="2" charset="-122"/>
              </a:defRPr>
            </a:lvl8pPr>
            <a:lvl9pPr marL="3886200" indent="-228600" fontAlgn="base">
              <a:spcBef>
                <a:spcPct val="0"/>
              </a:spcBef>
              <a:spcAft>
                <a:spcPct val="0"/>
              </a:spcAft>
              <a:defRPr>
                <a:solidFill>
                  <a:schemeClr val="tx1"/>
                </a:solidFill>
                <a:latin typeface="Calibri" charset="0"/>
                <a:ea typeface="宋体" pitchFamily="2" charset="-122"/>
              </a:defRPr>
            </a:lvl9pPr>
          </a:lstStyle>
          <a:p>
            <a:pPr defTabSz="1218565">
              <a:defRPr/>
            </a:pPr>
            <a:r>
              <a:rPr lang="vi-VN" altLang="zh-CN" sz="6000" b="1" kern="0" dirty="0">
                <a:solidFill>
                  <a:srgbClr val="6FB420"/>
                </a:solidFill>
                <a:latin typeface="+mj-lt"/>
                <a:ea typeface="方正少儿简体" panose="03000509000000000000" charset="-122"/>
              </a:rPr>
              <a:t>Trải nghiệm cùng văn bản</a:t>
            </a:r>
            <a:endParaRPr lang="zh-CN" altLang="en-US" sz="6000" b="1" kern="0" dirty="0">
              <a:solidFill>
                <a:srgbClr val="6FB420"/>
              </a:solidFill>
              <a:latin typeface="+mj-lt"/>
              <a:ea typeface="方正少儿简体" panose="03000509000000000000" charset="-122"/>
            </a:endParaRPr>
          </a:p>
        </p:txBody>
      </p:sp>
      <p:pic>
        <p:nvPicPr>
          <p:cNvPr id="5" name="图片 4" descr="E:\素材\卡通\56c4d60e7458727b73666ec5ee22d060.png56c4d60e7458727b73666ec5ee22d060"/>
          <p:cNvPicPr>
            <a:picLocks noChangeAspect="1"/>
          </p:cNvPicPr>
          <p:nvPr/>
        </p:nvPicPr>
        <p:blipFill>
          <a:blip r:embed="rId4"/>
          <a:srcRect/>
          <a:stretch>
            <a:fillRect/>
          </a:stretch>
        </p:blipFill>
        <p:spPr>
          <a:xfrm flipH="1">
            <a:off x="1063625" y="2061210"/>
            <a:ext cx="4527550" cy="5805805"/>
          </a:xfrm>
          <a:prstGeom prst="rect">
            <a:avLst/>
          </a:prstGeom>
        </p:spPr>
      </p:pic>
    </p:spTree>
    <p:extLst>
      <p:ext uri="{BB962C8B-B14F-4D97-AF65-F5344CB8AC3E}">
        <p14:creationId xmlns:p14="http://schemas.microsoft.com/office/powerpoint/2010/main" val="26927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3"/>
                                        </p:tgtEl>
                                        <p:attrNameLst>
                                          <p:attrName>style.visibility</p:attrName>
                                        </p:attrNameLst>
                                      </p:cBhvr>
                                      <p:to>
                                        <p:strVal val="visible"/>
                                      </p:to>
                                    </p:set>
                                    <p:anim by="(-#ppt_w*2)" calcmode="lin" valueType="num">
                                      <p:cBhvr rctx="PPT">
                                        <p:cTn id="13" dur="500" autoRev="1" fill="hold">
                                          <p:stCondLst>
                                            <p:cond delay="0"/>
                                          </p:stCondLst>
                                        </p:cTn>
                                        <p:tgtEl>
                                          <p:spTgt spid="3"/>
                                        </p:tgtEl>
                                        <p:attrNameLst>
                                          <p:attrName>ppt_w</p:attrName>
                                        </p:attrNameLst>
                                      </p:cBhvr>
                                    </p:anim>
                                    <p:anim by="(#ppt_w*0.50)" calcmode="lin" valueType="num">
                                      <p:cBhvr>
                                        <p:cTn id="14" dur="500" decel="50000" autoRev="1" fill="hold">
                                          <p:stCondLst>
                                            <p:cond delay="0"/>
                                          </p:stCondLst>
                                        </p:cTn>
                                        <p:tgtEl>
                                          <p:spTgt spid="3"/>
                                        </p:tgtEl>
                                        <p:attrNameLst>
                                          <p:attrName>ppt_x</p:attrName>
                                        </p:attrNameLst>
                                      </p:cBhvr>
                                    </p:anim>
                                    <p:anim from="(-#ppt_h/2)" to="(#ppt_y)" calcmode="lin" valueType="num">
                                      <p:cBhvr>
                                        <p:cTn id="15" dur="1000" fill="hold">
                                          <p:stCondLst>
                                            <p:cond delay="0"/>
                                          </p:stCondLst>
                                        </p:cTn>
                                        <p:tgtEl>
                                          <p:spTgt spid="3"/>
                                        </p:tgtEl>
                                        <p:attrNameLst>
                                          <p:attrName>ppt_y</p:attrName>
                                        </p:attrNameLst>
                                      </p:cBhvr>
                                    </p:anim>
                                    <p:animRot by="21600000">
                                      <p:cBhvr>
                                        <p:cTn id="16" dur="100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l="-2000" r="-2000"/>
          </a:stretch>
        </a:blipFill>
        <a:effectLst/>
      </p:bgPr>
    </p:bg>
    <p:spTree>
      <p:nvGrpSpPr>
        <p:cNvPr id="1" name=""/>
        <p:cNvGrpSpPr/>
        <p:nvPr/>
      </p:nvGrpSpPr>
      <p:grpSpPr>
        <a:xfrm>
          <a:off x="0" y="0"/>
          <a:ext cx="0" cy="0"/>
          <a:chOff x="0" y="0"/>
          <a:chExt cx="0" cy="0"/>
        </a:xfrm>
      </p:grpSpPr>
      <p:sp>
        <p:nvSpPr>
          <p:cNvPr id="3" name="文本框 2"/>
          <p:cNvSpPr txBox="1"/>
          <p:nvPr/>
        </p:nvSpPr>
        <p:spPr>
          <a:xfrm>
            <a:off x="733118" y="0"/>
            <a:ext cx="4635715" cy="707886"/>
          </a:xfrm>
          <a:prstGeom prst="rect">
            <a:avLst/>
          </a:prstGeom>
          <a:noFill/>
        </p:spPr>
        <p:txBody>
          <a:bodyPr wrap="square" rtlCol="0">
            <a:spAutoFit/>
          </a:bodyPr>
          <a:lstStyle/>
          <a:p>
            <a:pPr algn="l"/>
            <a:r>
              <a:rPr lang="vi-VN" altLang="zh-CN" sz="4000" b="1" dirty="0">
                <a:solidFill>
                  <a:srgbClr val="ED7D31"/>
                </a:solidFill>
                <a:latin typeface="+mj-lt"/>
                <a:ea typeface="微软雅黑" charset="-122"/>
              </a:rPr>
              <a:t>ĐỌC VĂN BẢN</a:t>
            </a:r>
            <a:endParaRPr lang="zh-CN" altLang="en-US" sz="4000" b="1" dirty="0">
              <a:solidFill>
                <a:srgbClr val="ED7D31"/>
              </a:solidFill>
              <a:latin typeface="+mj-lt"/>
              <a:ea typeface="微软雅黑" charset="-122"/>
            </a:endParaRPr>
          </a:p>
        </p:txBody>
      </p:sp>
      <p:sp>
        <p:nvSpPr>
          <p:cNvPr id="16" name="矩形 15"/>
          <p:cNvSpPr/>
          <p:nvPr/>
        </p:nvSpPr>
        <p:spPr>
          <a:xfrm>
            <a:off x="2191768" y="2304500"/>
            <a:ext cx="4158671" cy="2789504"/>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63" tIns="45731" rIns="91463" bIns="45731" numCol="1" spcCol="0" rtlCol="0" fromWordArt="0" anchor="ctr" anchorCtr="0" forceAA="0" compatLnSpc="1">
            <a:noAutofit/>
          </a:bodyPr>
          <a:lstStyle/>
          <a:p>
            <a:pPr algn="ctr">
              <a:lnSpc>
                <a:spcPct val="130000"/>
              </a:lnSpc>
            </a:pPr>
            <a:endParaRPr lang="zh-CN" altLang="en-US" sz="2000" b="1">
              <a:latin typeface="+mj-lt"/>
              <a:ea typeface="微软雅黑" charset="-122"/>
              <a:cs typeface="+mn-ea"/>
              <a:sym typeface="华文细黑" panose="02010600040101010101" pitchFamily="2" charset="-122"/>
            </a:endParaRPr>
          </a:p>
        </p:txBody>
      </p:sp>
      <p:pic>
        <p:nvPicPr>
          <p:cNvPr id="1030" name="Picture 6">
            <a:extLst>
              <a:ext uri="{FF2B5EF4-FFF2-40B4-BE49-F238E27FC236}">
                <a16:creationId xmlns:a16="http://schemas.microsoft.com/office/drawing/2014/main" id="{91C7B55D-841F-2C44-B34D-C8C45E92DA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74" y="2011681"/>
            <a:ext cx="5869040" cy="484632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Độc đáo hội thổi cơm thi ở Đồng Vân (Hà Nội)">
            <a:extLst>
              <a:ext uri="{FF2B5EF4-FFF2-40B4-BE49-F238E27FC236}">
                <a16:creationId xmlns:a16="http://schemas.microsoft.com/office/drawing/2014/main" id="{4C7D43BD-5836-1948-8912-472BF9E491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7291" y="2011681"/>
            <a:ext cx="6008852" cy="484631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EA30DC6-9CFE-F240-9C62-606904DEBA44}"/>
              </a:ext>
            </a:extLst>
          </p:cNvPr>
          <p:cNvSpPr txBox="1"/>
          <p:nvPr/>
        </p:nvSpPr>
        <p:spPr>
          <a:xfrm>
            <a:off x="1162595" y="606420"/>
            <a:ext cx="11174174" cy="1015663"/>
          </a:xfrm>
          <a:prstGeom prst="rect">
            <a:avLst/>
          </a:prstGeom>
          <a:noFill/>
        </p:spPr>
        <p:txBody>
          <a:bodyPr wrap="square" rtlCol="0">
            <a:spAutoFit/>
          </a:bodyPr>
          <a:lstStyle/>
          <a:p>
            <a:r>
              <a:rPr lang="en-VN" sz="6000" b="1" dirty="0">
                <a:solidFill>
                  <a:srgbClr val="6FB420"/>
                </a:solidFill>
                <a:latin typeface="Times New Roman" panose="02020603050405020304" pitchFamily="18" charset="0"/>
                <a:cs typeface="Times New Roman" panose="02020603050405020304" pitchFamily="18" charset="0"/>
              </a:rPr>
              <a:t>Hội thổi cơm thi ở Đồng Vân</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heel(1)">
                                      <p:cBhvr>
                                        <p:cTn id="7"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l="-2000" r="-2000"/>
          </a:stretch>
        </a:blipFill>
        <a:effectLst/>
      </p:bgPr>
    </p:bg>
    <p:spTree>
      <p:nvGrpSpPr>
        <p:cNvPr id="1" name=""/>
        <p:cNvGrpSpPr/>
        <p:nvPr/>
      </p:nvGrpSpPr>
      <p:grpSpPr>
        <a:xfrm>
          <a:off x="0" y="0"/>
          <a:ext cx="0" cy="0"/>
          <a:chOff x="0" y="0"/>
          <a:chExt cx="0" cy="0"/>
        </a:xfrm>
      </p:grpSpPr>
      <p:pic>
        <p:nvPicPr>
          <p:cNvPr id="8" name="Picture 2" descr="Độc đáo hội thổi cơm thi ở Đồng Vân (Hà Nội)">
            <a:extLst>
              <a:ext uri="{FF2B5EF4-FFF2-40B4-BE49-F238E27FC236}">
                <a16:creationId xmlns:a16="http://schemas.microsoft.com/office/drawing/2014/main" id="{3439A9D2-2F43-5249-878D-6A69529606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7824" y="1384663"/>
            <a:ext cx="9194713" cy="5473337"/>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5"/>
          <p:cNvSpPr/>
          <p:nvPr/>
        </p:nvSpPr>
        <p:spPr>
          <a:xfrm>
            <a:off x="2183036" y="104503"/>
            <a:ext cx="10549360" cy="722698"/>
          </a:xfrm>
          <a:prstGeom prst="rect">
            <a:avLst/>
          </a:prstGeom>
        </p:spPr>
        <p:txBody>
          <a:bodyPr wrap="square">
            <a:spAutoFit/>
          </a:bodyPr>
          <a:lstStyle/>
          <a:p>
            <a:pPr>
              <a:lnSpc>
                <a:spcPct val="130000"/>
              </a:lnSpc>
            </a:pPr>
            <a:r>
              <a:rPr lang="vi-VN" sz="3500" b="1" dirty="0">
                <a:solidFill>
                  <a:srgbClr val="FF0000"/>
                </a:solidFill>
                <a:latin typeface="Times New Roman" panose="02020603050405020304" pitchFamily="18" charset="0"/>
                <a:ea typeface="微软雅黑" charset="-122"/>
                <a:cs typeface="Times New Roman" panose="02020603050405020304" pitchFamily="18" charset="0"/>
                <a:sym typeface="华文细黑" panose="02010600040101010101" pitchFamily="2" charset="-122"/>
              </a:rPr>
              <a:t>1. Mục đích và nguồn gốc của hội thi </a:t>
            </a:r>
            <a:endParaRPr sz="3500" b="1" dirty="0">
              <a:solidFill>
                <a:srgbClr val="FF0000"/>
              </a:solidFill>
              <a:latin typeface="Times New Roman" panose="02020603050405020304" pitchFamily="18" charset="0"/>
              <a:ea typeface="微软雅黑" charset="-122"/>
              <a:cs typeface="Times New Roman" panose="02020603050405020304" pitchFamily="18" charset="0"/>
              <a:sym typeface="华文细黑" panose="02010600040101010101" pitchFamily="2" charset="-122"/>
            </a:endParaRPr>
          </a:p>
        </p:txBody>
      </p:sp>
    </p:spTree>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l="-2000" r="-2000"/>
          </a:stretch>
        </a:blipFill>
        <a:effectLst/>
      </p:bgPr>
    </p:bg>
    <p:spTree>
      <p:nvGrpSpPr>
        <p:cNvPr id="1" name=""/>
        <p:cNvGrpSpPr/>
        <p:nvPr/>
      </p:nvGrpSpPr>
      <p:grpSpPr>
        <a:xfrm>
          <a:off x="0" y="0"/>
          <a:ext cx="0" cy="0"/>
          <a:chOff x="0" y="0"/>
          <a:chExt cx="0" cy="0"/>
        </a:xfrm>
      </p:grpSpPr>
      <p:sp>
        <p:nvSpPr>
          <p:cNvPr id="19" name="Rectangle 25">
            <a:extLst>
              <a:ext uri="{FF2B5EF4-FFF2-40B4-BE49-F238E27FC236}">
                <a16:creationId xmlns:a16="http://schemas.microsoft.com/office/drawing/2014/main" id="{393BC7D7-9F46-D14A-9698-9523A9DE1C64}"/>
              </a:ext>
            </a:extLst>
          </p:cNvPr>
          <p:cNvSpPr/>
          <p:nvPr/>
        </p:nvSpPr>
        <p:spPr>
          <a:xfrm>
            <a:off x="1668337" y="295613"/>
            <a:ext cx="7835153" cy="722698"/>
          </a:xfrm>
          <a:prstGeom prst="rect">
            <a:avLst/>
          </a:prstGeom>
          <a:solidFill>
            <a:srgbClr val="6FB420"/>
          </a:solidFill>
        </p:spPr>
        <p:txBody>
          <a:bodyPr wrap="square" anchor="b">
            <a:spAutoFit/>
          </a:bodyPr>
          <a:lstStyle/>
          <a:p>
            <a:pPr algn="ctr">
              <a:lnSpc>
                <a:spcPct val="130000"/>
              </a:lnSpc>
            </a:pPr>
            <a:r>
              <a:rPr lang="vi-VN" sz="3500" b="1" dirty="0">
                <a:solidFill>
                  <a:srgbClr val="FF0000"/>
                </a:solidFill>
                <a:latin typeface="Times New Roman" panose="02020603050405020304" pitchFamily="18" charset="0"/>
                <a:ea typeface="微软雅黑" charset="-122"/>
                <a:cs typeface="Times New Roman" panose="02020603050405020304" pitchFamily="18" charset="0"/>
                <a:sym typeface="华文细黑" panose="02010600040101010101" pitchFamily="2" charset="-122"/>
              </a:rPr>
              <a:t>1. Mục đích và nguồn gốc của hội thi </a:t>
            </a:r>
            <a:endParaRPr sz="3500" b="1" dirty="0">
              <a:solidFill>
                <a:srgbClr val="FF0000"/>
              </a:solidFill>
              <a:latin typeface="Times New Roman" panose="02020603050405020304" pitchFamily="18" charset="0"/>
              <a:ea typeface="微软雅黑" charset="-122"/>
              <a:cs typeface="Times New Roman" panose="02020603050405020304" pitchFamily="18" charset="0"/>
              <a:sym typeface="华文细黑" panose="02010600040101010101" pitchFamily="2" charset="-122"/>
            </a:endParaRPr>
          </a:p>
        </p:txBody>
      </p:sp>
      <p:sp>
        <p:nvSpPr>
          <p:cNvPr id="4" name="TextBox 3">
            <a:extLst>
              <a:ext uri="{FF2B5EF4-FFF2-40B4-BE49-F238E27FC236}">
                <a16:creationId xmlns:a16="http://schemas.microsoft.com/office/drawing/2014/main" id="{981D3221-D50D-7846-8C16-BB25620BFA4E}"/>
              </a:ext>
            </a:extLst>
          </p:cNvPr>
          <p:cNvSpPr txBox="1"/>
          <p:nvPr/>
        </p:nvSpPr>
        <p:spPr>
          <a:xfrm>
            <a:off x="2178423" y="1261516"/>
            <a:ext cx="9206754" cy="1481175"/>
          </a:xfrm>
          <a:prstGeom prst="rect">
            <a:avLst/>
          </a:prstGeom>
          <a:noFill/>
        </p:spPr>
        <p:txBody>
          <a:bodyPr wrap="square" rtlCol="0" anchor="ctr">
            <a:spAutoFit/>
          </a:bodyPr>
          <a:lstStyle/>
          <a:p>
            <a:pPr>
              <a:lnSpc>
                <a:spcPct val="150000"/>
              </a:lnSpc>
            </a:pPr>
            <a:r>
              <a:rPr lang="en-US" sz="3200" b="1" dirty="0" smtClean="0">
                <a:solidFill>
                  <a:srgbClr val="0000CC"/>
                </a:solidFill>
                <a:latin typeface="Times New Roman" panose="02020603050405020304" pitchFamily="18" charset="0"/>
                <a:cs typeface="Times New Roman" panose="02020603050405020304" pitchFamily="18" charset="0"/>
              </a:rPr>
              <a:t>- </a:t>
            </a:r>
            <a:r>
              <a:rPr lang="en-US" sz="3200" b="1" dirty="0" err="1" smtClean="0">
                <a:solidFill>
                  <a:srgbClr val="0000CC"/>
                </a:solidFill>
                <a:latin typeface="Times New Roman" panose="02020603050405020304" pitchFamily="18" charset="0"/>
                <a:cs typeface="Times New Roman" panose="02020603050405020304" pitchFamily="18" charset="0"/>
              </a:rPr>
              <a:t>Mục</a:t>
            </a:r>
            <a:r>
              <a:rPr lang="en-US" sz="3200" b="1" dirty="0" smtClean="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đích</a:t>
            </a:r>
            <a:r>
              <a:rPr lang="en-US" sz="3200" b="1" dirty="0">
                <a:solidFill>
                  <a:srgbClr val="0000CC"/>
                </a:solidFill>
                <a:latin typeface="Times New Roman" panose="02020603050405020304" pitchFamily="18" charset="0"/>
                <a:cs typeface="Times New Roman" panose="02020603050405020304" pitchFamily="18" charset="0"/>
              </a:rPr>
              <a:t>:</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Giữ</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gìn</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và</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phát</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huy</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smtClean="0">
                <a:solidFill>
                  <a:srgbClr val="0000CC"/>
                </a:solidFill>
                <a:latin typeface="Times New Roman" panose="02020603050405020304" pitchFamily="18" charset="0"/>
                <a:cs typeface="Times New Roman" panose="02020603050405020304" pitchFamily="18" charset="0"/>
              </a:rPr>
              <a:t>nét</a:t>
            </a:r>
            <a:r>
              <a:rPr lang="en-US" sz="3200" dirty="0" smtClean="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đẹp</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cổ</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truyền</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hóa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đại</a:t>
            </a:r>
            <a:r>
              <a:rPr lang="en-US" sz="3200" dirty="0">
                <a:latin typeface="Times New Roman" panose="02020603050405020304" pitchFamily="18" charset="0"/>
                <a:cs typeface="Times New Roman" panose="02020603050405020304" pitchFamily="18" charset="0"/>
              </a:rPr>
              <a:t>.</a:t>
            </a:r>
            <a:endParaRPr lang="en-VN" sz="3200" dirty="0">
              <a:latin typeface="Times New Roman" panose="02020603050405020304" pitchFamily="18" charset="0"/>
              <a:cs typeface="Times New Roman" panose="02020603050405020304" pitchFamily="18" charset="0"/>
            </a:endParaRPr>
          </a:p>
        </p:txBody>
      </p:sp>
      <p:sp>
        <p:nvSpPr>
          <p:cNvPr id="37" name="TextBox 36">
            <a:extLst>
              <a:ext uri="{FF2B5EF4-FFF2-40B4-BE49-F238E27FC236}">
                <a16:creationId xmlns:a16="http://schemas.microsoft.com/office/drawing/2014/main" id="{9CFD15A8-DB82-BA49-91E8-3A6167118976}"/>
              </a:ext>
            </a:extLst>
          </p:cNvPr>
          <p:cNvSpPr txBox="1"/>
          <p:nvPr/>
        </p:nvSpPr>
        <p:spPr>
          <a:xfrm>
            <a:off x="2178423" y="3162081"/>
            <a:ext cx="9206754" cy="1481175"/>
          </a:xfrm>
          <a:prstGeom prst="rect">
            <a:avLst/>
          </a:prstGeom>
          <a:noFill/>
        </p:spPr>
        <p:txBody>
          <a:bodyPr wrap="square" rtlCol="0" anchor="ctr">
            <a:spAutoFit/>
          </a:bodyPr>
          <a:lstStyle/>
          <a:p>
            <a:pPr>
              <a:lnSpc>
                <a:spcPct val="150000"/>
              </a:lnSpc>
            </a:pPr>
            <a:r>
              <a:rPr lang="en-US" sz="3200" b="1" dirty="0" smtClean="0">
                <a:solidFill>
                  <a:srgbClr val="0000CC"/>
                </a:solidFill>
                <a:latin typeface="Times New Roman" panose="02020603050405020304" pitchFamily="18" charset="0"/>
                <a:cs typeface="Times New Roman" panose="02020603050405020304" pitchFamily="18" charset="0"/>
              </a:rPr>
              <a:t>- </a:t>
            </a:r>
            <a:r>
              <a:rPr lang="en-US" sz="3200" b="1" dirty="0" err="1" smtClean="0">
                <a:solidFill>
                  <a:srgbClr val="0000CC"/>
                </a:solidFill>
                <a:latin typeface="Times New Roman" panose="02020603050405020304" pitchFamily="18" charset="0"/>
                <a:cs typeface="Times New Roman" panose="02020603050405020304" pitchFamily="18" charset="0"/>
              </a:rPr>
              <a:t>Nguồn</a:t>
            </a:r>
            <a:r>
              <a:rPr lang="en-US" sz="3200" b="1" dirty="0" smtClean="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gốc</a:t>
            </a:r>
            <a:r>
              <a:rPr lang="en-US" sz="3200" b="1" dirty="0">
                <a:solidFill>
                  <a:srgbClr val="0000CC"/>
                </a:solidFill>
                <a:latin typeface="Times New Roman" panose="02020603050405020304" pitchFamily="18" charset="0"/>
                <a:cs typeface="Times New Roman" panose="02020603050405020304" pitchFamily="18" charset="0"/>
              </a:rPr>
              <a:t>:</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Bắt</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nguồn</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từ</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các</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cuộc</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trẩy</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quân</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đánh</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giặc</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của</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người</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Việt</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cổ</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bên</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dòng</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sông</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Đáy</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xưa</a:t>
            </a:r>
            <a:r>
              <a:rPr lang="en-US" sz="3200" dirty="0">
                <a:solidFill>
                  <a:srgbClr val="0000CC"/>
                </a:solidFill>
                <a:latin typeface="Times New Roman" panose="02020603050405020304" pitchFamily="18" charset="0"/>
                <a:cs typeface="Times New Roman" panose="02020603050405020304" pitchFamily="18" charset="0"/>
              </a:rPr>
              <a:t>.</a:t>
            </a:r>
            <a:endParaRPr lang="en-VN" sz="3200" dirty="0">
              <a:solidFill>
                <a:srgbClr val="0000CC"/>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7"/>
                                        </p:tgtEl>
                                        <p:attrNameLst>
                                          <p:attrName>style.visibility</p:attrName>
                                        </p:attrNameLst>
                                      </p:cBhvr>
                                      <p:to>
                                        <p:strVal val="visible"/>
                                      </p:to>
                                    </p:set>
                                    <p:anim calcmode="lin" valueType="num">
                                      <p:cBhvr additive="base">
                                        <p:cTn id="13" dur="500" fill="hold"/>
                                        <p:tgtEl>
                                          <p:spTgt spid="37"/>
                                        </p:tgtEl>
                                        <p:attrNameLst>
                                          <p:attrName>ppt_x</p:attrName>
                                        </p:attrNameLst>
                                      </p:cBhvr>
                                      <p:tavLst>
                                        <p:tav tm="0">
                                          <p:val>
                                            <p:strVal val="#ppt_x"/>
                                          </p:val>
                                        </p:tav>
                                        <p:tav tm="100000">
                                          <p:val>
                                            <p:strVal val="#ppt_x"/>
                                          </p:val>
                                        </p:tav>
                                      </p:tavLst>
                                    </p:anim>
                                    <p:anim calcmode="lin" valueType="num">
                                      <p:cBhvr additive="base">
                                        <p:cTn id="14"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l="-2000" r="-2000"/>
          </a:stretch>
        </a:blipFill>
        <a:effectLst/>
      </p:bgPr>
    </p:bg>
    <p:spTree>
      <p:nvGrpSpPr>
        <p:cNvPr id="1" name=""/>
        <p:cNvGrpSpPr/>
        <p:nvPr/>
      </p:nvGrpSpPr>
      <p:grpSpPr>
        <a:xfrm>
          <a:off x="0" y="0"/>
          <a:ext cx="0" cy="0"/>
          <a:chOff x="0" y="0"/>
          <a:chExt cx="0" cy="0"/>
        </a:xfrm>
      </p:grpSpPr>
      <p:pic>
        <p:nvPicPr>
          <p:cNvPr id="8" name="Picture 2" descr="Độc đáo hội thổi cơm thi ở Đồng Vân (Hà Nội)">
            <a:extLst>
              <a:ext uri="{FF2B5EF4-FFF2-40B4-BE49-F238E27FC236}">
                <a16:creationId xmlns:a16="http://schemas.microsoft.com/office/drawing/2014/main" id="{3439A9D2-2F43-5249-878D-6A69529606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8057" y="1896117"/>
            <a:ext cx="7213143" cy="4432398"/>
          </a:xfrm>
          <a:prstGeom prst="rect">
            <a:avLst/>
          </a:prstGeom>
          <a:noFill/>
          <a:extLst>
            <a:ext uri="{909E8E84-426E-40DD-AFC4-6F175D3DCCD1}">
              <a14:hiddenFill xmlns:a14="http://schemas.microsoft.com/office/drawing/2010/main">
                <a:solidFill>
                  <a:srgbClr val="FFFFFF"/>
                </a:solidFill>
              </a14:hiddenFill>
            </a:ext>
          </a:extLst>
        </p:spPr>
      </p:pic>
      <p:sp>
        <p:nvSpPr>
          <p:cNvPr id="9" name="矩形 8"/>
          <p:cNvSpPr/>
          <p:nvPr/>
        </p:nvSpPr>
        <p:spPr>
          <a:xfrm>
            <a:off x="2388056" y="0"/>
            <a:ext cx="7213143" cy="138623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900" dirty="0">
              <a:latin typeface="华文细黑" panose="02010600040101010101" pitchFamily="2" charset="-122"/>
              <a:ea typeface="微软雅黑" charset="-122"/>
              <a:cs typeface="+mn-ea"/>
              <a:sym typeface="华文细黑" panose="02010600040101010101" pitchFamily="2" charset="-122"/>
            </a:endParaRPr>
          </a:p>
        </p:txBody>
      </p:sp>
      <p:sp>
        <p:nvSpPr>
          <p:cNvPr id="21" name="Rectangle 25"/>
          <p:cNvSpPr/>
          <p:nvPr/>
        </p:nvSpPr>
        <p:spPr>
          <a:xfrm>
            <a:off x="1815315" y="170616"/>
            <a:ext cx="5311601" cy="722698"/>
          </a:xfrm>
          <a:prstGeom prst="rect">
            <a:avLst/>
          </a:prstGeom>
        </p:spPr>
        <p:txBody>
          <a:bodyPr wrap="square">
            <a:spAutoFit/>
          </a:bodyPr>
          <a:lstStyle/>
          <a:p>
            <a:pPr algn="ctr">
              <a:lnSpc>
                <a:spcPct val="130000"/>
              </a:lnSpc>
            </a:pPr>
            <a:r>
              <a:rPr lang="vi-VN" sz="3500" b="1" dirty="0">
                <a:solidFill>
                  <a:srgbClr val="FF0000"/>
                </a:solidFill>
                <a:latin typeface="Times New Roman" panose="02020603050405020304" pitchFamily="18" charset="0"/>
                <a:ea typeface="微软雅黑" charset="-122"/>
                <a:cs typeface="Times New Roman" panose="02020603050405020304" pitchFamily="18" charset="0"/>
                <a:sym typeface="华文细黑" panose="02010600040101010101" pitchFamily="2" charset="-122"/>
              </a:rPr>
              <a:t>2. Diễn biến cuộc thi</a:t>
            </a:r>
            <a:endParaRPr sz="3500" b="1" dirty="0">
              <a:solidFill>
                <a:srgbClr val="FF0000"/>
              </a:solidFill>
              <a:latin typeface="Times New Roman" panose="02020603050405020304" pitchFamily="18" charset="0"/>
              <a:ea typeface="微软雅黑" charset="-122"/>
              <a:cs typeface="Times New Roman" panose="02020603050405020304" pitchFamily="18" charset="0"/>
              <a:sym typeface="华文细黑" panose="02010600040101010101" pitchFamily="2" charset="-122"/>
            </a:endParaRPr>
          </a:p>
        </p:txBody>
      </p:sp>
    </p:spTree>
    <p:extLst>
      <p:ext uri="{BB962C8B-B14F-4D97-AF65-F5344CB8AC3E}">
        <p14:creationId xmlns:p14="http://schemas.microsoft.com/office/powerpoint/2010/main" val="1415112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l="-2000" r="-2000"/>
          </a:stretch>
        </a:blipFill>
        <a:effectLst/>
      </p:bgPr>
    </p:bg>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ECED0803-434B-084F-9487-E20336DD2B66}"/>
              </a:ext>
            </a:extLst>
          </p:cNvPr>
          <p:cNvGraphicFramePr>
            <a:graphicFrameLocks noGrp="1"/>
          </p:cNvGraphicFramePr>
          <p:nvPr>
            <p:extLst>
              <p:ext uri="{D42A27DB-BD31-4B8C-83A1-F6EECF244321}">
                <p14:modId xmlns:p14="http://schemas.microsoft.com/office/powerpoint/2010/main" val="1524108934"/>
              </p:ext>
            </p:extLst>
          </p:nvPr>
        </p:nvGraphicFramePr>
        <p:xfrm>
          <a:off x="613954" y="378822"/>
          <a:ext cx="11058094" cy="6237129"/>
        </p:xfrm>
        <a:graphic>
          <a:graphicData uri="http://schemas.openxmlformats.org/drawingml/2006/table">
            <a:tbl>
              <a:tblPr firstRow="1" bandRow="1">
                <a:tableStyleId>{21E4AEA4-8DFA-4A89-87EB-49C32662AFE0}</a:tableStyleId>
              </a:tblPr>
              <a:tblGrid>
                <a:gridCol w="966724">
                  <a:extLst>
                    <a:ext uri="{9D8B030D-6E8A-4147-A177-3AD203B41FA5}">
                      <a16:colId xmlns:a16="http://schemas.microsoft.com/office/drawing/2014/main" val="4217673725"/>
                    </a:ext>
                  </a:extLst>
                </a:gridCol>
                <a:gridCol w="6405339">
                  <a:extLst>
                    <a:ext uri="{9D8B030D-6E8A-4147-A177-3AD203B41FA5}">
                      <a16:colId xmlns:a16="http://schemas.microsoft.com/office/drawing/2014/main" val="1370941165"/>
                    </a:ext>
                  </a:extLst>
                </a:gridCol>
                <a:gridCol w="3686031">
                  <a:extLst>
                    <a:ext uri="{9D8B030D-6E8A-4147-A177-3AD203B41FA5}">
                      <a16:colId xmlns:a16="http://schemas.microsoft.com/office/drawing/2014/main" val="1704187918"/>
                    </a:ext>
                  </a:extLst>
                </a:gridCol>
              </a:tblGrid>
              <a:tr h="645259">
                <a:tc>
                  <a:txBody>
                    <a:bodyPr/>
                    <a:lstStyle/>
                    <a:p>
                      <a:pPr algn="ctr"/>
                      <a:r>
                        <a:rPr lang="en-VN" sz="2800" dirty="0">
                          <a:latin typeface="Times New Roman" panose="02020603050405020304" pitchFamily="18" charset="0"/>
                          <a:cs typeface="Times New Roman" panose="02020603050405020304" pitchFamily="18" charset="0"/>
                        </a:rPr>
                        <a:t>STT</a:t>
                      </a: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a:r>
                        <a:rPr lang="en-VN" sz="2800" dirty="0">
                          <a:latin typeface="Times New Roman" panose="02020603050405020304" pitchFamily="18" charset="0"/>
                          <a:cs typeface="Times New Roman" panose="02020603050405020304" pitchFamily="18" charset="0"/>
                        </a:rPr>
                        <a:t>Các công đoạn, hạng mục</a:t>
                      </a: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a:r>
                        <a:rPr lang="en-VN" sz="2800" dirty="0">
                          <a:latin typeface="Times New Roman" panose="02020603050405020304" pitchFamily="18" charset="0"/>
                          <a:cs typeface="Times New Roman" panose="02020603050405020304" pitchFamily="18" charset="0"/>
                        </a:rPr>
                        <a:t>Luật lệ cuộc thi</a:t>
                      </a: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2398002667"/>
                  </a:ext>
                </a:extLst>
              </a:tr>
              <a:tr h="776766">
                <a:tc>
                  <a:txBody>
                    <a:bodyPr/>
                    <a:lstStyle/>
                    <a:p>
                      <a:pPr algn="ctr"/>
                      <a:r>
                        <a:rPr lang="en-VN" sz="2800" dirty="0">
                          <a:latin typeface="Times New Roman" panose="02020603050405020304" pitchFamily="18" charset="0"/>
                          <a:cs typeface="Times New Roman" panose="02020603050405020304" pitchFamily="18" charset="0"/>
                        </a:rPr>
                        <a:t>1</a:t>
                      </a: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a:endParaRPr lang="en-VN" sz="2800" dirty="0">
                        <a:latin typeface="Times New Roman" panose="02020603050405020304" pitchFamily="18" charset="0"/>
                        <a:cs typeface="Times New Roman" panose="02020603050405020304" pitchFamily="18" charset="0"/>
                      </a:endParaRP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a:endParaRPr lang="en-VN" sz="2800" dirty="0">
                        <a:latin typeface="Times New Roman" panose="02020603050405020304" pitchFamily="18" charset="0"/>
                        <a:cs typeface="Times New Roman" panose="02020603050405020304" pitchFamily="18" charset="0"/>
                      </a:endParaRP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1945593623"/>
                  </a:ext>
                </a:extLst>
              </a:tr>
              <a:tr h="776766">
                <a:tc>
                  <a:txBody>
                    <a:bodyPr/>
                    <a:lstStyle/>
                    <a:p>
                      <a:pPr algn="ctr"/>
                      <a:r>
                        <a:rPr lang="en-VN" sz="2800" dirty="0">
                          <a:latin typeface="Times New Roman" panose="02020603050405020304" pitchFamily="18" charset="0"/>
                          <a:cs typeface="Times New Roman" panose="02020603050405020304" pitchFamily="18" charset="0"/>
                        </a:rPr>
                        <a:t>2</a:t>
                      </a: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a:endParaRPr lang="en-VN" sz="2800" dirty="0">
                        <a:latin typeface="Times New Roman" panose="02020603050405020304" pitchFamily="18" charset="0"/>
                        <a:cs typeface="Times New Roman" panose="02020603050405020304" pitchFamily="18" charset="0"/>
                      </a:endParaRP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a:endParaRPr lang="en-VN" sz="2800" dirty="0">
                        <a:latin typeface="Times New Roman" panose="02020603050405020304" pitchFamily="18" charset="0"/>
                        <a:cs typeface="Times New Roman" panose="02020603050405020304" pitchFamily="18" charset="0"/>
                      </a:endParaRP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1992958207"/>
                  </a:ext>
                </a:extLst>
              </a:tr>
              <a:tr h="776766">
                <a:tc>
                  <a:txBody>
                    <a:bodyPr/>
                    <a:lstStyle/>
                    <a:p>
                      <a:pPr algn="ctr"/>
                      <a:r>
                        <a:rPr lang="en-VN" sz="2800" dirty="0">
                          <a:latin typeface="Times New Roman" panose="02020603050405020304" pitchFamily="18" charset="0"/>
                          <a:cs typeface="Times New Roman" panose="02020603050405020304" pitchFamily="18" charset="0"/>
                        </a:rPr>
                        <a:t>3</a:t>
                      </a: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a:endParaRPr lang="en-VN" sz="2800" dirty="0">
                        <a:latin typeface="Times New Roman" panose="02020603050405020304" pitchFamily="18" charset="0"/>
                        <a:cs typeface="Times New Roman" panose="02020603050405020304" pitchFamily="18" charset="0"/>
                      </a:endParaRP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a:endParaRPr lang="en-VN" sz="2800" dirty="0">
                        <a:latin typeface="Times New Roman" panose="02020603050405020304" pitchFamily="18" charset="0"/>
                        <a:cs typeface="Times New Roman" panose="02020603050405020304" pitchFamily="18" charset="0"/>
                      </a:endParaRP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3929441030"/>
                  </a:ext>
                </a:extLst>
              </a:tr>
              <a:tr h="776766">
                <a:tc>
                  <a:txBody>
                    <a:bodyPr/>
                    <a:lstStyle/>
                    <a:p>
                      <a:pPr algn="ctr"/>
                      <a:r>
                        <a:rPr lang="en-VN" sz="2800" dirty="0">
                          <a:latin typeface="Times New Roman" panose="02020603050405020304" pitchFamily="18" charset="0"/>
                          <a:cs typeface="Times New Roman" panose="02020603050405020304" pitchFamily="18" charset="0"/>
                        </a:rPr>
                        <a:t>4</a:t>
                      </a: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a:endParaRPr lang="en-VN" sz="2800" dirty="0">
                        <a:latin typeface="Times New Roman" panose="02020603050405020304" pitchFamily="18" charset="0"/>
                        <a:cs typeface="Times New Roman" panose="02020603050405020304" pitchFamily="18" charset="0"/>
                      </a:endParaRP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a:endParaRPr lang="en-VN" sz="2800" dirty="0">
                        <a:latin typeface="Times New Roman" panose="02020603050405020304" pitchFamily="18" charset="0"/>
                        <a:cs typeface="Times New Roman" panose="02020603050405020304" pitchFamily="18" charset="0"/>
                      </a:endParaRP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1224712082"/>
                  </a:ext>
                </a:extLst>
              </a:tr>
              <a:tr h="776766">
                <a:tc>
                  <a:txBody>
                    <a:bodyPr/>
                    <a:lstStyle/>
                    <a:p>
                      <a:pPr algn="ctr"/>
                      <a:r>
                        <a:rPr lang="en-VN" sz="2800" dirty="0">
                          <a:latin typeface="Times New Roman" panose="02020603050405020304" pitchFamily="18" charset="0"/>
                          <a:cs typeface="Times New Roman" panose="02020603050405020304" pitchFamily="18" charset="0"/>
                        </a:rPr>
                        <a:t>5</a:t>
                      </a: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a:endParaRPr lang="en-VN" sz="2800" dirty="0">
                        <a:latin typeface="Times New Roman" panose="02020603050405020304" pitchFamily="18" charset="0"/>
                        <a:cs typeface="Times New Roman" panose="02020603050405020304" pitchFamily="18" charset="0"/>
                      </a:endParaRP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a:endParaRPr lang="en-VN" sz="2800" dirty="0">
                        <a:latin typeface="Times New Roman" panose="02020603050405020304" pitchFamily="18" charset="0"/>
                        <a:cs typeface="Times New Roman" panose="02020603050405020304" pitchFamily="18" charset="0"/>
                      </a:endParaRP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2195960858"/>
                  </a:ext>
                </a:extLst>
              </a:tr>
              <a:tr h="1708040">
                <a:tc gridSpan="3">
                  <a:txBody>
                    <a:bodyPr/>
                    <a:lstStyle/>
                    <a:p>
                      <a:pPr algn="ctr"/>
                      <a:r>
                        <a:rPr lang="en-VN" sz="2800" dirty="0">
                          <a:latin typeface="Times New Roman" panose="02020603050405020304" pitchFamily="18" charset="0"/>
                          <a:cs typeface="Times New Roman" panose="02020603050405020304" pitchFamily="18" charset="0"/>
                        </a:rPr>
                        <a:t>Nhận xét về vẻ đẹp của con người Việt Nam:</a:t>
                      </a:r>
                    </a:p>
                    <a:p>
                      <a:pPr algn="ctr"/>
                      <a:endParaRPr lang="en-VN" sz="2800" dirty="0">
                        <a:latin typeface="Times New Roman" panose="02020603050405020304" pitchFamily="18" charset="0"/>
                        <a:cs typeface="Times New Roman" panose="02020603050405020304" pitchFamily="18" charset="0"/>
                      </a:endParaRPr>
                    </a:p>
                    <a:p>
                      <a:pPr algn="ctr"/>
                      <a:endParaRPr lang="en-VN" sz="2800" dirty="0">
                        <a:latin typeface="Times New Roman" panose="02020603050405020304" pitchFamily="18" charset="0"/>
                        <a:cs typeface="Times New Roman" panose="02020603050405020304" pitchFamily="18" charset="0"/>
                      </a:endParaRP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hMerge="1">
                  <a:txBody>
                    <a:bodyPr/>
                    <a:lstStyle/>
                    <a:p>
                      <a:pPr algn="ctr"/>
                      <a:endParaRPr lang="en-VN" sz="2800" dirty="0">
                        <a:latin typeface="Times New Roman" panose="02020603050405020304" pitchFamily="18" charset="0"/>
                        <a:cs typeface="Times New Roman" panose="02020603050405020304" pitchFamily="18" charset="0"/>
                      </a:endParaRPr>
                    </a:p>
                  </a:txBody>
                  <a:tcPr/>
                </a:tc>
                <a:tc hMerge="1">
                  <a:txBody>
                    <a:bodyPr/>
                    <a:lstStyle/>
                    <a:p>
                      <a:pPr algn="ctr"/>
                      <a:endParaRPr lang="en-VN"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052354901"/>
                  </a:ext>
                </a:extLst>
              </a:tr>
            </a:tbl>
          </a:graphicData>
        </a:graphic>
      </p:graphicFrame>
    </p:spTree>
    <p:extLst>
      <p:ext uri="{BB962C8B-B14F-4D97-AF65-F5344CB8AC3E}">
        <p14:creationId xmlns:p14="http://schemas.microsoft.com/office/powerpoint/2010/main" val="45423326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绿色初二家长会学校教育PPT模板"/>
</p:tagLst>
</file>

<file path=ppt/theme/theme1.xml><?xml version="1.0" encoding="utf-8"?>
<a:theme xmlns:a="http://schemas.openxmlformats.org/drawingml/2006/main" name="Office 主题">
  <a:themeElements>
    <a:clrScheme name="自定义 338">
      <a:dk1>
        <a:sysClr val="windowText" lastClr="000000"/>
      </a:dk1>
      <a:lt1>
        <a:sysClr val="window" lastClr="FFFFFF"/>
      </a:lt1>
      <a:dk2>
        <a:srgbClr val="6FB420"/>
      </a:dk2>
      <a:lt2>
        <a:srgbClr val="E7E6E6"/>
      </a:lt2>
      <a:accent1>
        <a:srgbClr val="6FB420"/>
      </a:accent1>
      <a:accent2>
        <a:srgbClr val="ED7D31"/>
      </a:accent2>
      <a:accent3>
        <a:srgbClr val="6FB420"/>
      </a:accent3>
      <a:accent4>
        <a:srgbClr val="ED7D31"/>
      </a:accent4>
      <a:accent5>
        <a:srgbClr val="6FB420"/>
      </a:accent5>
      <a:accent6>
        <a:srgbClr val="ED7D31"/>
      </a:accent6>
      <a:hlink>
        <a:srgbClr val="6FB420"/>
      </a:hlink>
      <a:folHlink>
        <a:srgbClr val="ED7D31"/>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dornVTI">
  <a:themeElements>
    <a:clrScheme name="AnalogousFromDarkSeedLeftStep">
      <a:dk1>
        <a:srgbClr val="000000"/>
      </a:dk1>
      <a:lt1>
        <a:srgbClr val="FFFFFF"/>
      </a:lt1>
      <a:dk2>
        <a:srgbClr val="241B2F"/>
      </a:dk2>
      <a:lt2>
        <a:srgbClr val="F0F3F2"/>
      </a:lt2>
      <a:accent1>
        <a:srgbClr val="C64A6B"/>
      </a:accent1>
      <a:accent2>
        <a:srgbClr val="B4388D"/>
      </a:accent2>
      <a:accent3>
        <a:srgbClr val="BA4AC6"/>
      </a:accent3>
      <a:accent4>
        <a:srgbClr val="7438B4"/>
      </a:accent4>
      <a:accent5>
        <a:srgbClr val="524AC6"/>
      </a:accent5>
      <a:accent6>
        <a:srgbClr val="3863B4"/>
      </a:accent6>
      <a:hlink>
        <a:srgbClr val="7055C6"/>
      </a:hlink>
      <a:folHlink>
        <a:srgbClr val="7F7F7F"/>
      </a:folHlink>
    </a:clrScheme>
    <a:fontScheme name="Bembo">
      <a:majorFont>
        <a:latin typeface="Bembo"/>
        <a:ea typeface=""/>
        <a:cs typeface=""/>
      </a:majorFont>
      <a:minorFont>
        <a:latin typeface="Bemb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dornVTI" id="{497E3FA9-5A27-4D12-9D04-917BEF3D1303}" vid="{34192A01-61CA-4566-9818-841C607496F7}"/>
    </a:ext>
  </a:extLst>
</a:theme>
</file>

<file path=ppt/theme/theme3.xml><?xml version="1.0" encoding="utf-8"?>
<a:theme xmlns:a="http://schemas.openxmlformats.org/drawingml/2006/main" name="1_AdornVTI">
  <a:themeElements>
    <a:clrScheme name="AnalogousFromDarkSeedLeftStep">
      <a:dk1>
        <a:srgbClr val="000000"/>
      </a:dk1>
      <a:lt1>
        <a:srgbClr val="FFFFFF"/>
      </a:lt1>
      <a:dk2>
        <a:srgbClr val="241B2F"/>
      </a:dk2>
      <a:lt2>
        <a:srgbClr val="F0F3F2"/>
      </a:lt2>
      <a:accent1>
        <a:srgbClr val="C64A6B"/>
      </a:accent1>
      <a:accent2>
        <a:srgbClr val="B4388D"/>
      </a:accent2>
      <a:accent3>
        <a:srgbClr val="BA4AC6"/>
      </a:accent3>
      <a:accent4>
        <a:srgbClr val="7438B4"/>
      </a:accent4>
      <a:accent5>
        <a:srgbClr val="524AC6"/>
      </a:accent5>
      <a:accent6>
        <a:srgbClr val="3863B4"/>
      </a:accent6>
      <a:hlink>
        <a:srgbClr val="7055C6"/>
      </a:hlink>
      <a:folHlink>
        <a:srgbClr val="7F7F7F"/>
      </a:folHlink>
    </a:clrScheme>
    <a:fontScheme name="Bembo">
      <a:majorFont>
        <a:latin typeface="Bembo"/>
        <a:ea typeface=""/>
        <a:cs typeface=""/>
      </a:majorFont>
      <a:minorFont>
        <a:latin typeface="Bemb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dornVTI" id="{497E3FA9-5A27-4D12-9D04-917BEF3D1303}" vid="{34192A01-61CA-4566-9818-841C607496F7}"/>
    </a:ext>
  </a:extLst>
</a:theme>
</file>

<file path=ppt/theme/theme4.xml><?xml version="1.0" encoding="utf-8"?>
<a:theme xmlns:a="http://schemas.openxmlformats.org/drawingml/2006/main" name="2_AdornVTI">
  <a:themeElements>
    <a:clrScheme name="AnalogousFromDarkSeedLeftStep">
      <a:dk1>
        <a:srgbClr val="000000"/>
      </a:dk1>
      <a:lt1>
        <a:srgbClr val="FFFFFF"/>
      </a:lt1>
      <a:dk2>
        <a:srgbClr val="241B2F"/>
      </a:dk2>
      <a:lt2>
        <a:srgbClr val="F0F3F2"/>
      </a:lt2>
      <a:accent1>
        <a:srgbClr val="C64A6B"/>
      </a:accent1>
      <a:accent2>
        <a:srgbClr val="B4388D"/>
      </a:accent2>
      <a:accent3>
        <a:srgbClr val="BA4AC6"/>
      </a:accent3>
      <a:accent4>
        <a:srgbClr val="7438B4"/>
      </a:accent4>
      <a:accent5>
        <a:srgbClr val="524AC6"/>
      </a:accent5>
      <a:accent6>
        <a:srgbClr val="3863B4"/>
      </a:accent6>
      <a:hlink>
        <a:srgbClr val="7055C6"/>
      </a:hlink>
      <a:folHlink>
        <a:srgbClr val="7F7F7F"/>
      </a:folHlink>
    </a:clrScheme>
    <a:fontScheme name="Bembo">
      <a:majorFont>
        <a:latin typeface="Bembo"/>
        <a:ea typeface=""/>
        <a:cs typeface=""/>
      </a:majorFont>
      <a:minorFont>
        <a:latin typeface="Bemb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dornVTI" id="{497E3FA9-5A27-4D12-9D04-917BEF3D1303}" vid="{34192A01-61CA-4566-9818-841C607496F7}"/>
    </a:ext>
  </a:extLst>
</a:theme>
</file>

<file path=ppt/theme/theme5.xml><?xml version="1.0" encoding="utf-8"?>
<a:theme xmlns:a="http://schemas.openxmlformats.org/drawingml/2006/main" name="3_AdornVTI">
  <a:themeElements>
    <a:clrScheme name="AnalogousFromDarkSeedLeftStep">
      <a:dk1>
        <a:srgbClr val="000000"/>
      </a:dk1>
      <a:lt1>
        <a:srgbClr val="FFFFFF"/>
      </a:lt1>
      <a:dk2>
        <a:srgbClr val="241B2F"/>
      </a:dk2>
      <a:lt2>
        <a:srgbClr val="F0F3F2"/>
      </a:lt2>
      <a:accent1>
        <a:srgbClr val="C64A6B"/>
      </a:accent1>
      <a:accent2>
        <a:srgbClr val="B4388D"/>
      </a:accent2>
      <a:accent3>
        <a:srgbClr val="BA4AC6"/>
      </a:accent3>
      <a:accent4>
        <a:srgbClr val="7438B4"/>
      </a:accent4>
      <a:accent5>
        <a:srgbClr val="524AC6"/>
      </a:accent5>
      <a:accent6>
        <a:srgbClr val="3863B4"/>
      </a:accent6>
      <a:hlink>
        <a:srgbClr val="7055C6"/>
      </a:hlink>
      <a:folHlink>
        <a:srgbClr val="7F7F7F"/>
      </a:folHlink>
    </a:clrScheme>
    <a:fontScheme name="Bembo">
      <a:majorFont>
        <a:latin typeface="Bembo"/>
        <a:ea typeface=""/>
        <a:cs typeface=""/>
      </a:majorFont>
      <a:minorFont>
        <a:latin typeface="Bemb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dornVTI" id="{497E3FA9-5A27-4D12-9D04-917BEF3D1303}" vid="{34192A01-61CA-4566-9818-841C607496F7}"/>
    </a:ext>
  </a:extLst>
</a:theme>
</file>

<file path=ppt/theme/theme6.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AdornVTI">
  <a:themeElements>
    <a:clrScheme name="AnalogousFromDarkSeedLeftStep">
      <a:dk1>
        <a:srgbClr val="000000"/>
      </a:dk1>
      <a:lt1>
        <a:srgbClr val="FFFFFF"/>
      </a:lt1>
      <a:dk2>
        <a:srgbClr val="241B2F"/>
      </a:dk2>
      <a:lt2>
        <a:srgbClr val="F0F3F2"/>
      </a:lt2>
      <a:accent1>
        <a:srgbClr val="C64A6B"/>
      </a:accent1>
      <a:accent2>
        <a:srgbClr val="B4388D"/>
      </a:accent2>
      <a:accent3>
        <a:srgbClr val="BA4AC6"/>
      </a:accent3>
      <a:accent4>
        <a:srgbClr val="7438B4"/>
      </a:accent4>
      <a:accent5>
        <a:srgbClr val="524AC6"/>
      </a:accent5>
      <a:accent6>
        <a:srgbClr val="3863B4"/>
      </a:accent6>
      <a:hlink>
        <a:srgbClr val="7055C6"/>
      </a:hlink>
      <a:folHlink>
        <a:srgbClr val="7F7F7F"/>
      </a:folHlink>
    </a:clrScheme>
    <a:fontScheme name="Bembo">
      <a:majorFont>
        <a:latin typeface="Bembo"/>
        <a:ea typeface=""/>
        <a:cs typeface=""/>
      </a:majorFont>
      <a:minorFont>
        <a:latin typeface="Bemb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dornVTI" id="{497E3FA9-5A27-4D12-9D04-917BEF3D1303}" vid="{34192A01-61CA-4566-9818-841C607496F7}"/>
    </a:ext>
  </a:extLst>
</a:theme>
</file>

<file path=ppt/theme/theme8.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243</TotalTime>
  <Words>849</Words>
  <Application>Microsoft Office PowerPoint</Application>
  <PresentationFormat>Widescreen</PresentationFormat>
  <Paragraphs>100</Paragraphs>
  <Slides>24</Slides>
  <Notes>15</Notes>
  <HiddenSlides>0</HiddenSlides>
  <MMClips>0</MMClips>
  <ScaleCrop>false</ScaleCrop>
  <HeadingPairs>
    <vt:vector size="6" baseType="variant">
      <vt:variant>
        <vt:lpstr>Fonts Used</vt:lpstr>
      </vt:variant>
      <vt:variant>
        <vt:i4>12</vt:i4>
      </vt:variant>
      <vt:variant>
        <vt:lpstr>Theme</vt:lpstr>
      </vt:variant>
      <vt:variant>
        <vt:i4>7</vt:i4>
      </vt:variant>
      <vt:variant>
        <vt:lpstr>Slide Titles</vt:lpstr>
      </vt:variant>
      <vt:variant>
        <vt:i4>24</vt:i4>
      </vt:variant>
    </vt:vector>
  </HeadingPairs>
  <TitlesOfParts>
    <vt:vector size="43" baseType="lpstr">
      <vt:lpstr>微软雅黑</vt:lpstr>
      <vt:lpstr>宋体</vt:lpstr>
      <vt:lpstr>宋体</vt:lpstr>
      <vt:lpstr>.VnTime</vt:lpstr>
      <vt:lpstr>Arial</vt:lpstr>
      <vt:lpstr>Bembo</vt:lpstr>
      <vt:lpstr>Calibri</vt:lpstr>
      <vt:lpstr>Calibri Light</vt:lpstr>
      <vt:lpstr>等线</vt:lpstr>
      <vt:lpstr>华文细黑</vt:lpstr>
      <vt:lpstr>Times New Roman</vt:lpstr>
      <vt:lpstr>方正少儿简体</vt:lpstr>
      <vt:lpstr>Office 主题</vt:lpstr>
      <vt:lpstr>AdornVTI</vt:lpstr>
      <vt:lpstr>1_AdornVTI</vt:lpstr>
      <vt:lpstr>2_AdornVTI</vt:lpstr>
      <vt:lpstr>3_AdornVTI</vt:lpstr>
      <vt:lpstr>1_Default Design</vt:lpstr>
      <vt:lpstr>4_AdornVTI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Đặc điểm cốt truyện truyền thuyết qua truyện  “Bánh chưng, bánh giầy”</vt:lpstr>
      <vt:lpstr>Đặc điểm nhân vật truyền thuyết qua truyện  “Bánh chưng, bánh giầy”</vt:lpstr>
      <vt:lpstr>Hướng dẫn tự học</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绿色初二家长会学校教育PPT模板</dc:title>
  <dc:creator>Administrator</dc:creator>
  <cp:lastModifiedBy>Admin</cp:lastModifiedBy>
  <cp:revision>49</cp:revision>
  <dcterms:created xsi:type="dcterms:W3CDTF">2017-11-12T12:09:00Z</dcterms:created>
  <dcterms:modified xsi:type="dcterms:W3CDTF">2021-09-18T13:21:39Z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2052-10.1.0.5554</vt:lpwstr>
  </property>
</Properties>
</file>