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0" r:id="rId2"/>
    <p:sldId id="438" r:id="rId3"/>
    <p:sldId id="437" r:id="rId4"/>
    <p:sldId id="417" r:id="rId5"/>
    <p:sldId id="388" r:id="rId6"/>
    <p:sldId id="415" r:id="rId7"/>
    <p:sldId id="418" r:id="rId8"/>
    <p:sldId id="434" r:id="rId9"/>
    <p:sldId id="422" r:id="rId10"/>
    <p:sldId id="421" r:id="rId11"/>
    <p:sldId id="423" r:id="rId12"/>
    <p:sldId id="424" r:id="rId13"/>
    <p:sldId id="426" r:id="rId14"/>
    <p:sldId id="427" r:id="rId15"/>
    <p:sldId id="429" r:id="rId16"/>
    <p:sldId id="430" r:id="rId17"/>
    <p:sldId id="433" r:id="rId18"/>
    <p:sldId id="43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ABA"/>
    <a:srgbClr val="FFFFF3"/>
    <a:srgbClr val="FFF3CD"/>
    <a:srgbClr val="D2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jpeg"/><Relationship Id="rId1" Type="http://schemas.openxmlformats.org/officeDocument/2006/relationships/image" Target="../media/image1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F5A29-60D8-4D70-B9C8-28B8A73314DD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01DFE-AF0D-4B78-9BFC-E3539CF65DE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</a:rPr>
            <a:t>Bào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xác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trùng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kiết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lị</a:t>
          </a:r>
          <a:endParaRPr lang="en-US" sz="2800" b="1" dirty="0">
            <a:solidFill>
              <a:srgbClr val="FFFF00"/>
            </a:solidFill>
          </a:endParaRPr>
        </a:p>
      </dgm:t>
    </dgm:pt>
    <dgm:pt modelId="{03D221A7-1246-4B4E-8757-F9F7A5D13D57}" type="parTrans" cxnId="{98C9713D-1CBF-4AFD-8FAF-CFB2B4C678D7}">
      <dgm:prSet/>
      <dgm:spPr/>
      <dgm:t>
        <a:bodyPr/>
        <a:lstStyle/>
        <a:p>
          <a:endParaRPr lang="en-US"/>
        </a:p>
      </dgm:t>
    </dgm:pt>
    <dgm:pt modelId="{4892AFFA-C459-4201-9B3B-B7A8869A8845}" type="sibTrans" cxnId="{98C9713D-1CBF-4AFD-8FAF-CFB2B4C678D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0FB8FBD-6949-4069-9754-CE6A88F4BC5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Ống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tiêu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hóa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người</a:t>
          </a:r>
          <a:endParaRPr lang="en-US" b="1" dirty="0">
            <a:solidFill>
              <a:srgbClr val="FFFF00"/>
            </a:solidFill>
          </a:endParaRPr>
        </a:p>
      </dgm:t>
    </dgm:pt>
    <dgm:pt modelId="{B2E58B9D-DEBE-4930-94F0-DB82B32EB3F1}" type="parTrans" cxnId="{AEC41586-EDD3-44EC-9BED-FA688B0A77FD}">
      <dgm:prSet/>
      <dgm:spPr/>
      <dgm:t>
        <a:bodyPr/>
        <a:lstStyle/>
        <a:p>
          <a:endParaRPr lang="en-US"/>
        </a:p>
      </dgm:t>
    </dgm:pt>
    <dgm:pt modelId="{5E392506-D57C-45F9-8E91-9E37A297307F}" type="sibTrans" cxnId="{AEC41586-EDD3-44EC-9BED-FA688B0A77F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4CA28B7-EE9D-48C4-8EAF-40DD07AAA1B5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Ruột</a:t>
          </a:r>
          <a:endParaRPr lang="en-US" b="1" dirty="0">
            <a:solidFill>
              <a:srgbClr val="FFFF00"/>
            </a:solidFill>
          </a:endParaRPr>
        </a:p>
      </dgm:t>
    </dgm:pt>
    <dgm:pt modelId="{FD437560-B581-497F-8397-BF6CB40F0FD5}" type="parTrans" cxnId="{8E65A948-872A-41AD-9278-E771BEB8F0D3}">
      <dgm:prSet/>
      <dgm:spPr/>
      <dgm:t>
        <a:bodyPr/>
        <a:lstStyle/>
        <a:p>
          <a:endParaRPr lang="en-US"/>
        </a:p>
      </dgm:t>
    </dgm:pt>
    <dgm:pt modelId="{64876AFB-0AF1-4882-AECE-54F2CF1A6157}" type="sibTrans" cxnId="{8E65A948-872A-41AD-9278-E771BEB8F0D3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03A74BF-AAAC-4832-8D78-BEC80CC2BF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</a:rPr>
            <a:t>Gây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loét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niêm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mạc</a:t>
          </a:r>
          <a:endParaRPr lang="en-US" sz="2800" b="1" dirty="0">
            <a:solidFill>
              <a:srgbClr val="FFFF00"/>
            </a:solidFill>
          </a:endParaRPr>
        </a:p>
      </dgm:t>
    </dgm:pt>
    <dgm:pt modelId="{43B8EA4D-CCA1-438E-B5BE-6143B310F71B}" type="parTrans" cxnId="{1A83E29E-9FD4-4760-9A8F-1AF2748FFAC3}">
      <dgm:prSet/>
      <dgm:spPr/>
      <dgm:t>
        <a:bodyPr/>
        <a:lstStyle/>
        <a:p>
          <a:endParaRPr lang="en-US"/>
        </a:p>
      </dgm:t>
    </dgm:pt>
    <dgm:pt modelId="{F95A66F9-6BAE-424B-B8F7-9445AD8B2ECB}" type="sibTrans" cxnId="{1A83E29E-9FD4-4760-9A8F-1AF2748FFAC3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CC49184-1758-462D-8F6C-13E90DE860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Nuốt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hồng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cầu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và</a:t>
          </a:r>
          <a:r>
            <a:rPr lang="en-US" b="1" dirty="0">
              <a:solidFill>
                <a:srgbClr val="FFFF00"/>
              </a:solidFill>
            </a:rPr>
            <a:t> SS </a:t>
          </a:r>
          <a:r>
            <a:rPr lang="en-US" b="1" dirty="0" err="1">
              <a:solidFill>
                <a:srgbClr val="FFFF00"/>
              </a:solidFill>
            </a:rPr>
            <a:t>nhanh</a:t>
          </a:r>
          <a:endParaRPr lang="en-US" b="1" dirty="0">
            <a:solidFill>
              <a:srgbClr val="FFFF00"/>
            </a:solidFill>
          </a:endParaRPr>
        </a:p>
      </dgm:t>
    </dgm:pt>
    <dgm:pt modelId="{506EE481-1B0A-4D81-947E-BDC2E060910E}" type="parTrans" cxnId="{91681E6B-7454-4826-A19B-52341351C3E6}">
      <dgm:prSet/>
      <dgm:spPr/>
      <dgm:t>
        <a:bodyPr/>
        <a:lstStyle/>
        <a:p>
          <a:endParaRPr lang="en-US"/>
        </a:p>
      </dgm:t>
    </dgm:pt>
    <dgm:pt modelId="{ED648CBE-31F8-4661-905A-435F21936F7E}" type="sibTrans" cxnId="{91681E6B-7454-4826-A19B-52341351C3E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A8BA0007-31B6-4320-BC40-6456CB8D35AC}" type="pres">
      <dgm:prSet presAssocID="{023F5A29-60D8-4D70-B9C8-28B8A73314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1B60A-5E14-40A7-B2A0-58D32C42F548}" type="pres">
      <dgm:prSet presAssocID="{95601DFE-AF0D-4B78-9BFC-E3539CF65D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1BB6C-9C44-4F8A-9AA0-65337B8381D0}" type="pres">
      <dgm:prSet presAssocID="{4892AFFA-C459-4201-9B3B-B7A8869A88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599AB2C-8EB9-4B0E-B633-4D87804C05D3}" type="pres">
      <dgm:prSet presAssocID="{4892AFFA-C459-4201-9B3B-B7A8869A88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FE1EE6B-AAFD-4FE1-8609-A80CECFCDFE6}" type="pres">
      <dgm:prSet presAssocID="{D0FB8FBD-6949-4069-9754-CE6A88F4BC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E64CD-B4A5-4E75-B093-9A7970F0F14E}" type="pres">
      <dgm:prSet presAssocID="{5E392506-D57C-45F9-8E91-9E37A297307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6E44A42-EFE4-4307-90E1-2AD53431A529}" type="pres">
      <dgm:prSet presAssocID="{5E392506-D57C-45F9-8E91-9E37A297307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45CAB87-66C3-4095-99BF-655F31B4B604}" type="pres">
      <dgm:prSet presAssocID="{F4CA28B7-EE9D-48C4-8EAF-40DD07AAA1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341D3-2085-4243-90E6-2246ADFF012D}" type="pres">
      <dgm:prSet presAssocID="{64876AFB-0AF1-4882-AECE-54F2CF1A615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4F7CB73-D819-48F5-A660-0766B735BC5D}" type="pres">
      <dgm:prSet presAssocID="{64876AFB-0AF1-4882-AECE-54F2CF1A615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D79A98B-1838-46B1-8562-5081D9B9AE2D}" type="pres">
      <dgm:prSet presAssocID="{603A74BF-AAAC-4832-8D78-BEC80CC2BF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BE0B8-9882-4DED-9CA5-A76D5EB6B7A3}" type="pres">
      <dgm:prSet presAssocID="{F95A66F9-6BAE-424B-B8F7-9445AD8B2EC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C63F44-03FF-4994-88D5-A01CED67053D}" type="pres">
      <dgm:prSet presAssocID="{F95A66F9-6BAE-424B-B8F7-9445AD8B2EC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5EF3E4-3630-4A4E-88E4-83E6077626AF}" type="pres">
      <dgm:prSet presAssocID="{6CC49184-1758-462D-8F6C-13E90DE860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F0504-C065-4DC1-B167-A1AEA5261D48}" type="pres">
      <dgm:prSet presAssocID="{ED648CBE-31F8-4661-905A-435F21936F7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BB7BB63-9C03-43AF-B009-3541A1B79965}" type="pres">
      <dgm:prSet presAssocID="{ED648CBE-31F8-4661-905A-435F21936F7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B02AAD9-B828-44DB-A060-808DF56BCF24}" type="presOf" srcId="{4892AFFA-C459-4201-9B3B-B7A8869A8845}" destId="{1CF1BB6C-9C44-4F8A-9AA0-65337B8381D0}" srcOrd="0" destOrd="0" presId="urn:microsoft.com/office/officeart/2005/8/layout/cycle2"/>
    <dgm:cxn modelId="{91681E6B-7454-4826-A19B-52341351C3E6}" srcId="{023F5A29-60D8-4D70-B9C8-28B8A73314DD}" destId="{6CC49184-1758-462D-8F6C-13E90DE86072}" srcOrd="4" destOrd="0" parTransId="{506EE481-1B0A-4D81-947E-BDC2E060910E}" sibTransId="{ED648CBE-31F8-4661-905A-435F21936F7E}"/>
    <dgm:cxn modelId="{33EC27D5-0765-45CA-AB2E-EC393140F02D}" type="presOf" srcId="{64876AFB-0AF1-4882-AECE-54F2CF1A6157}" destId="{44F7CB73-D819-48F5-A660-0766B735BC5D}" srcOrd="1" destOrd="0" presId="urn:microsoft.com/office/officeart/2005/8/layout/cycle2"/>
    <dgm:cxn modelId="{1C9E55B1-2087-4266-B9FB-A9BFA0272DA5}" type="presOf" srcId="{5E392506-D57C-45F9-8E91-9E37A297307F}" destId="{8D6E64CD-B4A5-4E75-B093-9A7970F0F14E}" srcOrd="0" destOrd="0" presId="urn:microsoft.com/office/officeart/2005/8/layout/cycle2"/>
    <dgm:cxn modelId="{AEC41586-EDD3-44EC-9BED-FA688B0A77FD}" srcId="{023F5A29-60D8-4D70-B9C8-28B8A73314DD}" destId="{D0FB8FBD-6949-4069-9754-CE6A88F4BC5B}" srcOrd="1" destOrd="0" parTransId="{B2E58B9D-DEBE-4930-94F0-DB82B32EB3F1}" sibTransId="{5E392506-D57C-45F9-8E91-9E37A297307F}"/>
    <dgm:cxn modelId="{24869629-A76B-4EEE-A5F7-C973E19F30C7}" type="presOf" srcId="{64876AFB-0AF1-4882-AECE-54F2CF1A6157}" destId="{762341D3-2085-4243-90E6-2246ADFF012D}" srcOrd="0" destOrd="0" presId="urn:microsoft.com/office/officeart/2005/8/layout/cycle2"/>
    <dgm:cxn modelId="{6823DF2E-7FF3-48F3-8F6D-CF6AC7B0C4D5}" type="presOf" srcId="{5E392506-D57C-45F9-8E91-9E37A297307F}" destId="{66E44A42-EFE4-4307-90E1-2AD53431A529}" srcOrd="1" destOrd="0" presId="urn:microsoft.com/office/officeart/2005/8/layout/cycle2"/>
    <dgm:cxn modelId="{BF9B2C09-E0C7-4F91-9608-4BEA3D7EA57D}" type="presOf" srcId="{ED648CBE-31F8-4661-905A-435F21936F7E}" destId="{8BB7BB63-9C03-43AF-B009-3541A1B79965}" srcOrd="1" destOrd="0" presId="urn:microsoft.com/office/officeart/2005/8/layout/cycle2"/>
    <dgm:cxn modelId="{98C9713D-1CBF-4AFD-8FAF-CFB2B4C678D7}" srcId="{023F5A29-60D8-4D70-B9C8-28B8A73314DD}" destId="{95601DFE-AF0D-4B78-9BFC-E3539CF65DEE}" srcOrd="0" destOrd="0" parTransId="{03D221A7-1246-4B4E-8757-F9F7A5D13D57}" sibTransId="{4892AFFA-C459-4201-9B3B-B7A8869A8845}"/>
    <dgm:cxn modelId="{1A83E29E-9FD4-4760-9A8F-1AF2748FFAC3}" srcId="{023F5A29-60D8-4D70-B9C8-28B8A73314DD}" destId="{603A74BF-AAAC-4832-8D78-BEC80CC2BFAB}" srcOrd="3" destOrd="0" parTransId="{43B8EA4D-CCA1-438E-B5BE-6143B310F71B}" sibTransId="{F95A66F9-6BAE-424B-B8F7-9445AD8B2ECB}"/>
    <dgm:cxn modelId="{7EF048BA-0E3D-4812-AE7A-23E61AFD9538}" type="presOf" srcId="{4892AFFA-C459-4201-9B3B-B7A8869A8845}" destId="{8599AB2C-8EB9-4B0E-B633-4D87804C05D3}" srcOrd="1" destOrd="0" presId="urn:microsoft.com/office/officeart/2005/8/layout/cycle2"/>
    <dgm:cxn modelId="{57044624-FE86-484D-90CA-FBBEF168FA72}" type="presOf" srcId="{95601DFE-AF0D-4B78-9BFC-E3539CF65DEE}" destId="{5561B60A-5E14-40A7-B2A0-58D32C42F548}" srcOrd="0" destOrd="0" presId="urn:microsoft.com/office/officeart/2005/8/layout/cycle2"/>
    <dgm:cxn modelId="{3AA5D75A-D2B5-48A7-9DC5-ED9EAB97FA30}" type="presOf" srcId="{6CC49184-1758-462D-8F6C-13E90DE86072}" destId="{C75EF3E4-3630-4A4E-88E4-83E6077626AF}" srcOrd="0" destOrd="0" presId="urn:microsoft.com/office/officeart/2005/8/layout/cycle2"/>
    <dgm:cxn modelId="{2C6B38A0-93ED-4323-A9E4-700C44A83A4A}" type="presOf" srcId="{023F5A29-60D8-4D70-B9C8-28B8A73314DD}" destId="{A8BA0007-31B6-4320-BC40-6456CB8D35AC}" srcOrd="0" destOrd="0" presId="urn:microsoft.com/office/officeart/2005/8/layout/cycle2"/>
    <dgm:cxn modelId="{8E65A948-872A-41AD-9278-E771BEB8F0D3}" srcId="{023F5A29-60D8-4D70-B9C8-28B8A73314DD}" destId="{F4CA28B7-EE9D-48C4-8EAF-40DD07AAA1B5}" srcOrd="2" destOrd="0" parTransId="{FD437560-B581-497F-8397-BF6CB40F0FD5}" sibTransId="{64876AFB-0AF1-4882-AECE-54F2CF1A6157}"/>
    <dgm:cxn modelId="{187F1E87-6443-4739-9166-B5A9320E1FF9}" type="presOf" srcId="{F95A66F9-6BAE-424B-B8F7-9445AD8B2ECB}" destId="{799BE0B8-9882-4DED-9CA5-A76D5EB6B7A3}" srcOrd="0" destOrd="0" presId="urn:microsoft.com/office/officeart/2005/8/layout/cycle2"/>
    <dgm:cxn modelId="{B8B92DEC-2809-40EE-B8A0-22E3073CAE1C}" type="presOf" srcId="{F4CA28B7-EE9D-48C4-8EAF-40DD07AAA1B5}" destId="{545CAB87-66C3-4095-99BF-655F31B4B604}" srcOrd="0" destOrd="0" presId="urn:microsoft.com/office/officeart/2005/8/layout/cycle2"/>
    <dgm:cxn modelId="{131464D7-BE3D-4A44-A091-9AE87F7890F2}" type="presOf" srcId="{ED648CBE-31F8-4661-905A-435F21936F7E}" destId="{B17F0504-C065-4DC1-B167-A1AEA5261D48}" srcOrd="0" destOrd="0" presId="urn:microsoft.com/office/officeart/2005/8/layout/cycle2"/>
    <dgm:cxn modelId="{F14D4A28-87C5-498E-8113-31BFA8ED99E8}" type="presOf" srcId="{603A74BF-AAAC-4832-8D78-BEC80CC2BFAB}" destId="{DD79A98B-1838-46B1-8562-5081D9B9AE2D}" srcOrd="0" destOrd="0" presId="urn:microsoft.com/office/officeart/2005/8/layout/cycle2"/>
    <dgm:cxn modelId="{B5DF9622-BB81-4CEA-91C4-23E88B87F97A}" type="presOf" srcId="{D0FB8FBD-6949-4069-9754-CE6A88F4BC5B}" destId="{8FE1EE6B-AAFD-4FE1-8609-A80CECFCDFE6}" srcOrd="0" destOrd="0" presId="urn:microsoft.com/office/officeart/2005/8/layout/cycle2"/>
    <dgm:cxn modelId="{875DD1E0-4972-4B92-99A0-9A826809C77D}" type="presOf" srcId="{F95A66F9-6BAE-424B-B8F7-9445AD8B2ECB}" destId="{67C63F44-03FF-4994-88D5-A01CED67053D}" srcOrd="1" destOrd="0" presId="urn:microsoft.com/office/officeart/2005/8/layout/cycle2"/>
    <dgm:cxn modelId="{29C9C514-4768-45F4-ABA7-3743F7945043}" type="presParOf" srcId="{A8BA0007-31B6-4320-BC40-6456CB8D35AC}" destId="{5561B60A-5E14-40A7-B2A0-58D32C42F548}" srcOrd="0" destOrd="0" presId="urn:microsoft.com/office/officeart/2005/8/layout/cycle2"/>
    <dgm:cxn modelId="{3738157B-4E55-4AAE-8152-ED747C22F4EF}" type="presParOf" srcId="{A8BA0007-31B6-4320-BC40-6456CB8D35AC}" destId="{1CF1BB6C-9C44-4F8A-9AA0-65337B8381D0}" srcOrd="1" destOrd="0" presId="urn:microsoft.com/office/officeart/2005/8/layout/cycle2"/>
    <dgm:cxn modelId="{6DA87EF4-291E-4F9A-89D9-E21C54E89A5F}" type="presParOf" srcId="{1CF1BB6C-9C44-4F8A-9AA0-65337B8381D0}" destId="{8599AB2C-8EB9-4B0E-B633-4D87804C05D3}" srcOrd="0" destOrd="0" presId="urn:microsoft.com/office/officeart/2005/8/layout/cycle2"/>
    <dgm:cxn modelId="{4A01DFA3-F9BD-492A-953D-63296BE18DA0}" type="presParOf" srcId="{A8BA0007-31B6-4320-BC40-6456CB8D35AC}" destId="{8FE1EE6B-AAFD-4FE1-8609-A80CECFCDFE6}" srcOrd="2" destOrd="0" presId="urn:microsoft.com/office/officeart/2005/8/layout/cycle2"/>
    <dgm:cxn modelId="{DCC6A366-1575-4D27-92AB-6199AF48ED90}" type="presParOf" srcId="{A8BA0007-31B6-4320-BC40-6456CB8D35AC}" destId="{8D6E64CD-B4A5-4E75-B093-9A7970F0F14E}" srcOrd="3" destOrd="0" presId="urn:microsoft.com/office/officeart/2005/8/layout/cycle2"/>
    <dgm:cxn modelId="{F4FE35B2-0B6B-40D2-BF58-1C3371A33193}" type="presParOf" srcId="{8D6E64CD-B4A5-4E75-B093-9A7970F0F14E}" destId="{66E44A42-EFE4-4307-90E1-2AD53431A529}" srcOrd="0" destOrd="0" presId="urn:microsoft.com/office/officeart/2005/8/layout/cycle2"/>
    <dgm:cxn modelId="{9FD53643-A19E-46F6-B152-BEECA1B53192}" type="presParOf" srcId="{A8BA0007-31B6-4320-BC40-6456CB8D35AC}" destId="{545CAB87-66C3-4095-99BF-655F31B4B604}" srcOrd="4" destOrd="0" presId="urn:microsoft.com/office/officeart/2005/8/layout/cycle2"/>
    <dgm:cxn modelId="{4CF2D010-6FF3-487E-8186-3AC1F8915ED1}" type="presParOf" srcId="{A8BA0007-31B6-4320-BC40-6456CB8D35AC}" destId="{762341D3-2085-4243-90E6-2246ADFF012D}" srcOrd="5" destOrd="0" presId="urn:microsoft.com/office/officeart/2005/8/layout/cycle2"/>
    <dgm:cxn modelId="{48511A76-C458-41B4-ADAF-300F14CE47EB}" type="presParOf" srcId="{762341D3-2085-4243-90E6-2246ADFF012D}" destId="{44F7CB73-D819-48F5-A660-0766B735BC5D}" srcOrd="0" destOrd="0" presId="urn:microsoft.com/office/officeart/2005/8/layout/cycle2"/>
    <dgm:cxn modelId="{12F0E4B4-4529-417A-A264-1373016F6B6F}" type="presParOf" srcId="{A8BA0007-31B6-4320-BC40-6456CB8D35AC}" destId="{DD79A98B-1838-46B1-8562-5081D9B9AE2D}" srcOrd="6" destOrd="0" presId="urn:microsoft.com/office/officeart/2005/8/layout/cycle2"/>
    <dgm:cxn modelId="{431F5A37-31A8-455C-8188-3C87218DC65E}" type="presParOf" srcId="{A8BA0007-31B6-4320-BC40-6456CB8D35AC}" destId="{799BE0B8-9882-4DED-9CA5-A76D5EB6B7A3}" srcOrd="7" destOrd="0" presId="urn:microsoft.com/office/officeart/2005/8/layout/cycle2"/>
    <dgm:cxn modelId="{151C5E21-4428-4DC1-B9EF-9A2F50A2F95C}" type="presParOf" srcId="{799BE0B8-9882-4DED-9CA5-A76D5EB6B7A3}" destId="{67C63F44-03FF-4994-88D5-A01CED67053D}" srcOrd="0" destOrd="0" presId="urn:microsoft.com/office/officeart/2005/8/layout/cycle2"/>
    <dgm:cxn modelId="{FAC648A6-DCC4-416E-940B-8CCEA9DDF44B}" type="presParOf" srcId="{A8BA0007-31B6-4320-BC40-6456CB8D35AC}" destId="{C75EF3E4-3630-4A4E-88E4-83E6077626AF}" srcOrd="8" destOrd="0" presId="urn:microsoft.com/office/officeart/2005/8/layout/cycle2"/>
    <dgm:cxn modelId="{6366233C-AB93-472E-B261-9BFA9576AAA1}" type="presParOf" srcId="{A8BA0007-31B6-4320-BC40-6456CB8D35AC}" destId="{B17F0504-C065-4DC1-B167-A1AEA5261D48}" srcOrd="9" destOrd="0" presId="urn:microsoft.com/office/officeart/2005/8/layout/cycle2"/>
    <dgm:cxn modelId="{7A145669-0153-4876-BD7E-9F9CEE329303}" type="presParOf" srcId="{B17F0504-C065-4DC1-B167-A1AEA5261D48}" destId="{8BB7BB63-9C03-43AF-B009-3541A1B799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6098C-C13E-492D-A391-EEF8269DDFD6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3D2639E-28DC-4846-9FEF-533C8FAE061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Bệnh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đau</a:t>
          </a:r>
          <a:r>
            <a:rPr lang="en-US" dirty="0"/>
            <a:t> </a:t>
          </a:r>
          <a:r>
            <a:rPr lang="en-US" dirty="0" err="1"/>
            <a:t>bụng</a:t>
          </a:r>
          <a:endParaRPr lang="en-US" dirty="0"/>
        </a:p>
      </dgm:t>
    </dgm:pt>
    <dgm:pt modelId="{049DAAB7-6924-4867-96B5-6A7F0ECCBFF6}" type="parTrans" cxnId="{09BF27EC-AC70-4761-B438-9FE8BDF0620B}">
      <dgm:prSet/>
      <dgm:spPr/>
      <dgm:t>
        <a:bodyPr/>
        <a:lstStyle/>
        <a:p>
          <a:endParaRPr lang="en-US"/>
        </a:p>
      </dgm:t>
    </dgm:pt>
    <dgm:pt modelId="{314D672A-FC51-4D27-914F-9BA9D7A3C339}" type="sibTrans" cxnId="{09BF27EC-AC70-4761-B438-9FE8BDF0620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4124162D-86EB-4280-BB68-BEC5FF8237A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Đi</a:t>
          </a:r>
          <a:r>
            <a:rPr lang="en-US" dirty="0"/>
            <a:t> </a:t>
          </a:r>
          <a:r>
            <a:rPr lang="en-US" dirty="0" err="1"/>
            <a:t>ngoài</a:t>
          </a:r>
          <a:endParaRPr lang="en-US" dirty="0"/>
        </a:p>
      </dgm:t>
    </dgm:pt>
    <dgm:pt modelId="{BE8E56AF-77C3-4A6D-BF7E-4F9EC044C0D1}" type="parTrans" cxnId="{62A5CF13-8D32-4C5F-8596-021C7CADB55E}">
      <dgm:prSet/>
      <dgm:spPr/>
      <dgm:t>
        <a:bodyPr/>
        <a:lstStyle/>
        <a:p>
          <a:endParaRPr lang="en-US"/>
        </a:p>
      </dgm:t>
    </dgm:pt>
    <dgm:pt modelId="{F5CC5CEC-E7D1-4BF8-84E8-BDB3575CB2EE}" type="sibTrans" cxnId="{62A5CF13-8D32-4C5F-8596-021C7CADB55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C59BDC8-B16F-46DC-B715-A8342C168B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lẫn</a:t>
          </a:r>
          <a:r>
            <a:rPr lang="en-US" dirty="0"/>
            <a:t> </a:t>
          </a:r>
          <a:r>
            <a:rPr lang="en-US" dirty="0" err="1"/>
            <a:t>máu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nhày</a:t>
          </a:r>
          <a:endParaRPr lang="en-US" dirty="0"/>
        </a:p>
      </dgm:t>
    </dgm:pt>
    <dgm:pt modelId="{6D1B214D-DD65-4830-AA17-4485C5B23BC1}" type="parTrans" cxnId="{867C7624-2F37-41BD-AD06-02ECD9128E19}">
      <dgm:prSet/>
      <dgm:spPr/>
      <dgm:t>
        <a:bodyPr/>
        <a:lstStyle/>
        <a:p>
          <a:endParaRPr lang="en-US"/>
        </a:p>
      </dgm:t>
    </dgm:pt>
    <dgm:pt modelId="{38773CC8-E151-4FE6-9E3F-3D8C6A2C1730}" type="sibTrans" cxnId="{867C7624-2F37-41BD-AD06-02ECD9128E19}">
      <dgm:prSet/>
      <dgm:spPr/>
      <dgm:t>
        <a:bodyPr/>
        <a:lstStyle/>
        <a:p>
          <a:endParaRPr lang="en-US"/>
        </a:p>
      </dgm:t>
    </dgm:pt>
    <dgm:pt modelId="{5B6E881F-5D6C-4E34-A1F3-4D2CAB499D75}" type="pres">
      <dgm:prSet presAssocID="{5BA6098C-C13E-492D-A391-EEF8269DDFD6}" presName="Name0" presStyleCnt="0">
        <dgm:presLayoutVars>
          <dgm:dir/>
          <dgm:resizeHandles val="exact"/>
        </dgm:presLayoutVars>
      </dgm:prSet>
      <dgm:spPr/>
    </dgm:pt>
    <dgm:pt modelId="{D292320C-DD46-4AE0-B2CD-EFFF70FCFCF2}" type="pres">
      <dgm:prSet presAssocID="{C3D2639E-28DC-4846-9FEF-533C8FAE06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114EB-67F3-4A55-8C64-6068A7269A5F}" type="pres">
      <dgm:prSet presAssocID="{314D672A-FC51-4D27-914F-9BA9D7A3C3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FB6F64E-1859-44AA-95D2-668B2EF74131}" type="pres">
      <dgm:prSet presAssocID="{314D672A-FC51-4D27-914F-9BA9D7A3C33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BF35F2-AB28-4698-B0EF-CF66E627BD38}" type="pres">
      <dgm:prSet presAssocID="{4124162D-86EB-4280-BB68-BEC5FF8237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5DED-0CB3-4B73-9AE5-84D5CF0F154F}" type="pres">
      <dgm:prSet presAssocID="{F5CC5CEC-E7D1-4BF8-84E8-BDB3575CB2E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46FA7D-38A3-47F3-893C-35CD22783F19}" type="pres">
      <dgm:prSet presAssocID="{F5CC5CEC-E7D1-4BF8-84E8-BDB3575CB2E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0AC870A-BCC3-44A1-95BC-F614010DD96F}" type="pres">
      <dgm:prSet presAssocID="{FC59BDC8-B16F-46DC-B715-A8342C168B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DEFAC-DF84-47D0-93F9-28AAAA1CADF7}" type="presOf" srcId="{C3D2639E-28DC-4846-9FEF-533C8FAE0611}" destId="{D292320C-DD46-4AE0-B2CD-EFFF70FCFCF2}" srcOrd="0" destOrd="0" presId="urn:microsoft.com/office/officeart/2005/8/layout/process1"/>
    <dgm:cxn modelId="{209BD4A5-7579-4B81-852B-78AACC5C04B9}" type="presOf" srcId="{5BA6098C-C13E-492D-A391-EEF8269DDFD6}" destId="{5B6E881F-5D6C-4E34-A1F3-4D2CAB499D75}" srcOrd="0" destOrd="0" presId="urn:microsoft.com/office/officeart/2005/8/layout/process1"/>
    <dgm:cxn modelId="{FCA625DE-6422-49D4-B602-E6F2A4DCDE32}" type="presOf" srcId="{4124162D-86EB-4280-BB68-BEC5FF8237A2}" destId="{F3BF35F2-AB28-4698-B0EF-CF66E627BD38}" srcOrd="0" destOrd="0" presId="urn:microsoft.com/office/officeart/2005/8/layout/process1"/>
    <dgm:cxn modelId="{3749EA54-6196-497D-9AE7-83D453593AAF}" type="presOf" srcId="{314D672A-FC51-4D27-914F-9BA9D7A3C339}" destId="{8BC114EB-67F3-4A55-8C64-6068A7269A5F}" srcOrd="0" destOrd="0" presId="urn:microsoft.com/office/officeart/2005/8/layout/process1"/>
    <dgm:cxn modelId="{45A4FC7A-156E-4CA0-A6E3-319FBAB66B0E}" type="presOf" srcId="{F5CC5CEC-E7D1-4BF8-84E8-BDB3575CB2EE}" destId="{4D6C5DED-0CB3-4B73-9AE5-84D5CF0F154F}" srcOrd="0" destOrd="0" presId="urn:microsoft.com/office/officeart/2005/8/layout/process1"/>
    <dgm:cxn modelId="{62A5CF13-8D32-4C5F-8596-021C7CADB55E}" srcId="{5BA6098C-C13E-492D-A391-EEF8269DDFD6}" destId="{4124162D-86EB-4280-BB68-BEC5FF8237A2}" srcOrd="1" destOrd="0" parTransId="{BE8E56AF-77C3-4A6D-BF7E-4F9EC044C0D1}" sibTransId="{F5CC5CEC-E7D1-4BF8-84E8-BDB3575CB2EE}"/>
    <dgm:cxn modelId="{09BF27EC-AC70-4761-B438-9FE8BDF0620B}" srcId="{5BA6098C-C13E-492D-A391-EEF8269DDFD6}" destId="{C3D2639E-28DC-4846-9FEF-533C8FAE0611}" srcOrd="0" destOrd="0" parTransId="{049DAAB7-6924-4867-96B5-6A7F0ECCBFF6}" sibTransId="{314D672A-FC51-4D27-914F-9BA9D7A3C339}"/>
    <dgm:cxn modelId="{1FCFC35B-C150-4814-B1C8-76DC600115D9}" type="presOf" srcId="{F5CC5CEC-E7D1-4BF8-84E8-BDB3575CB2EE}" destId="{4646FA7D-38A3-47F3-893C-35CD22783F19}" srcOrd="1" destOrd="0" presId="urn:microsoft.com/office/officeart/2005/8/layout/process1"/>
    <dgm:cxn modelId="{867C7624-2F37-41BD-AD06-02ECD9128E19}" srcId="{5BA6098C-C13E-492D-A391-EEF8269DDFD6}" destId="{FC59BDC8-B16F-46DC-B715-A8342C168B69}" srcOrd="2" destOrd="0" parTransId="{6D1B214D-DD65-4830-AA17-4485C5B23BC1}" sibTransId="{38773CC8-E151-4FE6-9E3F-3D8C6A2C1730}"/>
    <dgm:cxn modelId="{93FD9039-AB17-4670-AC61-7E0415A1BC66}" type="presOf" srcId="{FC59BDC8-B16F-46DC-B715-A8342C168B69}" destId="{D0AC870A-BCC3-44A1-95BC-F614010DD96F}" srcOrd="0" destOrd="0" presId="urn:microsoft.com/office/officeart/2005/8/layout/process1"/>
    <dgm:cxn modelId="{47FBEF8F-5BCF-4C9E-AF8C-F38844720E8D}" type="presOf" srcId="{314D672A-FC51-4D27-914F-9BA9D7A3C339}" destId="{8FB6F64E-1859-44AA-95D2-668B2EF74131}" srcOrd="1" destOrd="0" presId="urn:microsoft.com/office/officeart/2005/8/layout/process1"/>
    <dgm:cxn modelId="{FF863CB5-4C20-4894-A0A8-06A07BE74FEB}" type="presParOf" srcId="{5B6E881F-5D6C-4E34-A1F3-4D2CAB499D75}" destId="{D292320C-DD46-4AE0-B2CD-EFFF70FCFCF2}" srcOrd="0" destOrd="0" presId="urn:microsoft.com/office/officeart/2005/8/layout/process1"/>
    <dgm:cxn modelId="{9CCDC2D2-D6A9-47A3-AD97-B1B3743D2263}" type="presParOf" srcId="{5B6E881F-5D6C-4E34-A1F3-4D2CAB499D75}" destId="{8BC114EB-67F3-4A55-8C64-6068A7269A5F}" srcOrd="1" destOrd="0" presId="urn:microsoft.com/office/officeart/2005/8/layout/process1"/>
    <dgm:cxn modelId="{FB94D90F-1892-48F7-B864-FCF0EB823FDF}" type="presParOf" srcId="{8BC114EB-67F3-4A55-8C64-6068A7269A5F}" destId="{8FB6F64E-1859-44AA-95D2-668B2EF74131}" srcOrd="0" destOrd="0" presId="urn:microsoft.com/office/officeart/2005/8/layout/process1"/>
    <dgm:cxn modelId="{FD7571C5-ADFB-428B-AD4C-8A2B40137772}" type="presParOf" srcId="{5B6E881F-5D6C-4E34-A1F3-4D2CAB499D75}" destId="{F3BF35F2-AB28-4698-B0EF-CF66E627BD38}" srcOrd="2" destOrd="0" presId="urn:microsoft.com/office/officeart/2005/8/layout/process1"/>
    <dgm:cxn modelId="{B874A004-0AFB-465E-9040-3D5A3006A072}" type="presParOf" srcId="{5B6E881F-5D6C-4E34-A1F3-4D2CAB499D75}" destId="{4D6C5DED-0CB3-4B73-9AE5-84D5CF0F154F}" srcOrd="3" destOrd="0" presId="urn:microsoft.com/office/officeart/2005/8/layout/process1"/>
    <dgm:cxn modelId="{17EF9A6A-A54B-4060-9F75-9154ED8E40BB}" type="presParOf" srcId="{4D6C5DED-0CB3-4B73-9AE5-84D5CF0F154F}" destId="{4646FA7D-38A3-47F3-893C-35CD22783F19}" srcOrd="0" destOrd="0" presId="urn:microsoft.com/office/officeart/2005/8/layout/process1"/>
    <dgm:cxn modelId="{CD51E1D6-1FE2-4898-A8F2-3679BE82C279}" type="presParOf" srcId="{5B6E881F-5D6C-4E34-A1F3-4D2CAB499D75}" destId="{D0AC870A-BCC3-44A1-95BC-F614010DD9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292CD-C574-47E4-A6B0-2F46D5B35A77}" type="doc">
      <dgm:prSet loTypeId="urn:microsoft.com/office/officeart/2005/8/layout/hList7#1" loCatId="process" qsTypeId="urn:microsoft.com/office/officeart/2005/8/quickstyle/simple3" qsCatId="simple" csTypeId="urn:microsoft.com/office/officeart/2005/8/colors/colorful2" csCatId="colorful" phldr="1"/>
      <dgm:spPr/>
    </dgm:pt>
    <dgm:pt modelId="{D34221CB-48D2-49B1-88BB-16EA538BA59A}">
      <dgm:prSet phldrT="[Text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b="1" dirty="0" err="1">
              <a:solidFill>
                <a:srgbClr val="FF0000"/>
              </a:solidFill>
            </a:rPr>
            <a:t>Bệnh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sốt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rét</a:t>
          </a:r>
          <a:r>
            <a:rPr lang="en-US" b="1" dirty="0">
              <a:solidFill>
                <a:srgbClr val="FF0000"/>
              </a:solidFill>
            </a:rPr>
            <a:t> ở </a:t>
          </a:r>
          <a:r>
            <a:rPr lang="en-US" b="1" dirty="0" err="1">
              <a:solidFill>
                <a:srgbClr val="FF0000"/>
              </a:solidFill>
            </a:rPr>
            <a:t>nước</a:t>
          </a:r>
          <a:r>
            <a:rPr lang="en-US" b="1" dirty="0">
              <a:solidFill>
                <a:srgbClr val="FF0000"/>
              </a:solidFill>
            </a:rPr>
            <a:t> ta</a:t>
          </a:r>
        </a:p>
      </dgm:t>
    </dgm:pt>
    <dgm:pt modelId="{CCC5EEF9-4E17-4E6F-9901-4B52074C97C8}" type="parTrans" cxnId="{73851391-84C5-4E84-9803-9A01704243D1}">
      <dgm:prSet/>
      <dgm:spPr/>
      <dgm:t>
        <a:bodyPr/>
        <a:lstStyle/>
        <a:p>
          <a:endParaRPr lang="en-US"/>
        </a:p>
      </dgm:t>
    </dgm:pt>
    <dgm:pt modelId="{AF729CB5-D5E4-4960-8F79-D5F7BD72C151}" type="sibTrans" cxnId="{73851391-84C5-4E84-9803-9A01704243D1}">
      <dgm:prSet/>
      <dgm:spPr/>
      <dgm:t>
        <a:bodyPr/>
        <a:lstStyle/>
        <a:p>
          <a:endParaRPr lang="en-US"/>
        </a:p>
      </dgm:t>
    </dgm:pt>
    <dgm:pt modelId="{A451251A-DC3A-490D-ABD1-2D26D0382B7F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</dgm:spPr>
      <dgm:t>
        <a:bodyPr/>
        <a:lstStyle/>
        <a:p>
          <a:r>
            <a:rPr lang="en-US" b="1" dirty="0" err="1">
              <a:solidFill>
                <a:srgbClr val="FF0000"/>
              </a:solidFill>
            </a:rPr>
            <a:t>Diễn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biến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bệnh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sốt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rét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hiện</a:t>
          </a:r>
          <a:r>
            <a:rPr lang="en-US" b="1" dirty="0">
              <a:solidFill>
                <a:srgbClr val="FF0000"/>
              </a:solidFill>
            </a:rPr>
            <a:t> nay?</a:t>
          </a:r>
        </a:p>
      </dgm:t>
    </dgm:pt>
    <dgm:pt modelId="{F16E8369-908A-4F98-A4FE-C457E8909CF0}" type="parTrans" cxnId="{6D7ADA0D-3DEB-4D2F-8CC5-97423B1301A5}">
      <dgm:prSet/>
      <dgm:spPr/>
      <dgm:t>
        <a:bodyPr/>
        <a:lstStyle/>
        <a:p>
          <a:endParaRPr lang="en-US"/>
        </a:p>
      </dgm:t>
    </dgm:pt>
    <dgm:pt modelId="{A7EE6E4C-FC67-45E1-AEC1-E3C3B43BE000}" type="sibTrans" cxnId="{6D7ADA0D-3DEB-4D2F-8CC5-97423B1301A5}">
      <dgm:prSet/>
      <dgm:spPr/>
      <dgm:t>
        <a:bodyPr/>
        <a:lstStyle/>
        <a:p>
          <a:endParaRPr lang="en-US"/>
        </a:p>
      </dgm:t>
    </dgm:pt>
    <dgm:pt modelId="{CED00184-35CD-4D12-B116-CDE4B7CEA455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n-US" b="1" dirty="0" err="1">
              <a:solidFill>
                <a:srgbClr val="FF0000"/>
              </a:solidFill>
            </a:rPr>
            <a:t>Các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biện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pháp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phòng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tránh</a:t>
          </a:r>
          <a:endParaRPr lang="en-US" b="1" dirty="0">
            <a:solidFill>
              <a:srgbClr val="FF0000"/>
            </a:solidFill>
          </a:endParaRPr>
        </a:p>
      </dgm:t>
    </dgm:pt>
    <dgm:pt modelId="{E7EA4EC7-F80F-4DB1-AE4E-8DB94967AD59}" type="parTrans" cxnId="{B6CC9008-D425-4958-86B2-71AA63887BE7}">
      <dgm:prSet/>
      <dgm:spPr/>
      <dgm:t>
        <a:bodyPr/>
        <a:lstStyle/>
        <a:p>
          <a:endParaRPr lang="en-US"/>
        </a:p>
      </dgm:t>
    </dgm:pt>
    <dgm:pt modelId="{6F07E451-1459-4C18-B2B7-9FBD01F6ED62}" type="sibTrans" cxnId="{B6CC9008-D425-4958-86B2-71AA63887BE7}">
      <dgm:prSet/>
      <dgm:spPr/>
      <dgm:t>
        <a:bodyPr/>
        <a:lstStyle/>
        <a:p>
          <a:endParaRPr lang="en-US"/>
        </a:p>
      </dgm:t>
    </dgm:pt>
    <dgm:pt modelId="{0066C8ED-7730-4270-9288-9A663434B226}" type="pres">
      <dgm:prSet presAssocID="{2C7292CD-C574-47E4-A6B0-2F46D5B35A77}" presName="Name0" presStyleCnt="0">
        <dgm:presLayoutVars>
          <dgm:dir/>
          <dgm:resizeHandles val="exact"/>
        </dgm:presLayoutVars>
      </dgm:prSet>
      <dgm:spPr/>
    </dgm:pt>
    <dgm:pt modelId="{D825D22E-160F-42A2-8FA9-C48B6304C606}" type="pres">
      <dgm:prSet presAssocID="{2C7292CD-C574-47E4-A6B0-2F46D5B35A77}" presName="fgShape" presStyleLbl="fgShp" presStyleIdx="0" presStyleCnt="1" custLinFactNeighborY="-7408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9570670A-C5DA-43D2-B5B7-75D1D45C5806}" type="pres">
      <dgm:prSet presAssocID="{2C7292CD-C574-47E4-A6B0-2F46D5B35A77}" presName="linComp" presStyleCnt="0"/>
      <dgm:spPr/>
    </dgm:pt>
    <dgm:pt modelId="{D5D4B2A8-DD94-43E5-BB29-4C88BF8D06C9}" type="pres">
      <dgm:prSet presAssocID="{D34221CB-48D2-49B1-88BB-16EA538BA59A}" presName="compNode" presStyleCnt="0"/>
      <dgm:spPr/>
    </dgm:pt>
    <dgm:pt modelId="{ACB8A86D-5A9F-479B-B0B5-BE587F77159C}" type="pres">
      <dgm:prSet presAssocID="{D34221CB-48D2-49B1-88BB-16EA538BA59A}" presName="bkgdShape" presStyleLbl="node1" presStyleIdx="0" presStyleCnt="3"/>
      <dgm:spPr/>
      <dgm:t>
        <a:bodyPr/>
        <a:lstStyle/>
        <a:p>
          <a:endParaRPr lang="en-US"/>
        </a:p>
      </dgm:t>
    </dgm:pt>
    <dgm:pt modelId="{A35FA387-DF85-4E14-8A67-CC5ACEEBC80C}" type="pres">
      <dgm:prSet presAssocID="{D34221CB-48D2-49B1-88BB-16EA538BA59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5EC37-14D2-4CD9-ACF0-6DBE845A4F7D}" type="pres">
      <dgm:prSet presAssocID="{D34221CB-48D2-49B1-88BB-16EA538BA59A}" presName="invisiNode" presStyleLbl="node1" presStyleIdx="0" presStyleCnt="3"/>
      <dgm:spPr/>
    </dgm:pt>
    <dgm:pt modelId="{A88951EB-ADE3-4422-BF64-A66C5A57451E}" type="pres">
      <dgm:prSet presAssocID="{D34221CB-48D2-49B1-88BB-16EA538BA59A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7000" r="-27000"/>
          </a:stretch>
        </a:blipFill>
      </dgm:spPr>
    </dgm:pt>
    <dgm:pt modelId="{E557A37D-A26E-4500-AABD-7A6A5378F249}" type="pres">
      <dgm:prSet presAssocID="{AF729CB5-D5E4-4960-8F79-D5F7BD72C1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CB1B14-50F0-4E50-887A-8AC359C69D2E}" type="pres">
      <dgm:prSet presAssocID="{A451251A-DC3A-490D-ABD1-2D26D0382B7F}" presName="compNode" presStyleCnt="0"/>
      <dgm:spPr/>
    </dgm:pt>
    <dgm:pt modelId="{EDEA4839-CA00-416C-931B-DDBDDCF21156}" type="pres">
      <dgm:prSet presAssocID="{A451251A-DC3A-490D-ABD1-2D26D0382B7F}" presName="bkgdShape" presStyleLbl="node1" presStyleIdx="1" presStyleCnt="3" custLinFactNeighborX="-1021"/>
      <dgm:spPr/>
      <dgm:t>
        <a:bodyPr/>
        <a:lstStyle/>
        <a:p>
          <a:endParaRPr lang="en-US"/>
        </a:p>
      </dgm:t>
    </dgm:pt>
    <dgm:pt modelId="{94CCE73A-408B-4204-BC83-C020BCB07E8D}" type="pres">
      <dgm:prSet presAssocID="{A451251A-DC3A-490D-ABD1-2D26D0382B7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41E4-31A9-484C-B794-98C32C9DB65A}" type="pres">
      <dgm:prSet presAssocID="{A451251A-DC3A-490D-ABD1-2D26D0382B7F}" presName="invisiNode" presStyleLbl="node1" presStyleIdx="1" presStyleCnt="3"/>
      <dgm:spPr/>
    </dgm:pt>
    <dgm:pt modelId="{BD4574AB-8223-4069-ADD8-9284E8BF8F05}" type="pres">
      <dgm:prSet presAssocID="{A451251A-DC3A-490D-ABD1-2D26D0382B7F}" presName="imagNode" presStyleLbl="fgImgPlace1" presStyleIdx="1" presStyleCnt="3"/>
      <dgm:spPr>
        <a:blipFill>
          <a:blip xmlns:r="http://schemas.openxmlformats.org/officeDocument/2006/relationships" r:embed="rId2">
            <a:duotone>
              <a:schemeClr val="accent2">
                <a:hueOff val="-7200000"/>
                <a:satOff val="-10157"/>
                <a:lumOff val="10550"/>
                <a:alphaOff val="0"/>
                <a:shade val="20000"/>
                <a:satMod val="200000"/>
              </a:schemeClr>
              <a:schemeClr val="accent2">
                <a:hueOff val="-7200000"/>
                <a:satOff val="-10157"/>
                <a:lumOff val="1055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  <dgm:pt modelId="{498B7778-AC6D-44A3-8CC1-026DF8394A67}" type="pres">
      <dgm:prSet presAssocID="{A7EE6E4C-FC67-45E1-AEC1-E3C3B43BE0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57AFE6-8B70-4016-A135-07AD6FA8B66D}" type="pres">
      <dgm:prSet presAssocID="{CED00184-35CD-4D12-B116-CDE4B7CEA455}" presName="compNode" presStyleCnt="0"/>
      <dgm:spPr/>
    </dgm:pt>
    <dgm:pt modelId="{E199CA79-E5F6-414A-906C-9A2A7C4366E0}" type="pres">
      <dgm:prSet presAssocID="{CED00184-35CD-4D12-B116-CDE4B7CEA455}" presName="bkgdShape" presStyleLbl="node1" presStyleIdx="2" presStyleCnt="3"/>
      <dgm:spPr/>
      <dgm:t>
        <a:bodyPr/>
        <a:lstStyle/>
        <a:p>
          <a:endParaRPr lang="en-US"/>
        </a:p>
      </dgm:t>
    </dgm:pt>
    <dgm:pt modelId="{B1B2FB65-FDFA-4B99-B825-65D879BF898B}" type="pres">
      <dgm:prSet presAssocID="{CED00184-35CD-4D12-B116-CDE4B7CEA45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36BE-1D79-4ABE-88D9-39593A86D4DE}" type="pres">
      <dgm:prSet presAssocID="{CED00184-35CD-4D12-B116-CDE4B7CEA455}" presName="invisiNode" presStyleLbl="node1" presStyleIdx="2" presStyleCnt="3"/>
      <dgm:spPr/>
    </dgm:pt>
    <dgm:pt modelId="{69AE3E31-40B5-4B70-B99E-5061AA68380A}" type="pres">
      <dgm:prSet presAssocID="{CED00184-35CD-4D12-B116-CDE4B7CEA455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2">
                <a:hueOff val="-14400000"/>
                <a:satOff val="-20314"/>
                <a:lumOff val="21099"/>
                <a:alphaOff val="0"/>
                <a:shade val="20000"/>
                <a:satMod val="200000"/>
              </a:schemeClr>
              <a:schemeClr val="accent2">
                <a:hueOff val="-14400000"/>
                <a:satOff val="-20314"/>
                <a:lumOff val="21099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</dgm:spPr>
    </dgm:pt>
  </dgm:ptLst>
  <dgm:cxnLst>
    <dgm:cxn modelId="{02F71028-D14B-4984-9687-736EA5007375}" type="presOf" srcId="{CED00184-35CD-4D12-B116-CDE4B7CEA455}" destId="{E199CA79-E5F6-414A-906C-9A2A7C4366E0}" srcOrd="0" destOrd="0" presId="urn:microsoft.com/office/officeart/2005/8/layout/hList7#1"/>
    <dgm:cxn modelId="{35DDB534-7BDB-4754-A796-89E8B4DD1873}" type="presOf" srcId="{CED00184-35CD-4D12-B116-CDE4B7CEA455}" destId="{B1B2FB65-FDFA-4B99-B825-65D879BF898B}" srcOrd="1" destOrd="0" presId="urn:microsoft.com/office/officeart/2005/8/layout/hList7#1"/>
    <dgm:cxn modelId="{65DE8B62-EDE7-48B9-B407-16A87E76EDEF}" type="presOf" srcId="{A7EE6E4C-FC67-45E1-AEC1-E3C3B43BE000}" destId="{498B7778-AC6D-44A3-8CC1-026DF8394A67}" srcOrd="0" destOrd="0" presId="urn:microsoft.com/office/officeart/2005/8/layout/hList7#1"/>
    <dgm:cxn modelId="{6CBEB876-E750-4E75-B44E-ACBD6F24889F}" type="presOf" srcId="{AF729CB5-D5E4-4960-8F79-D5F7BD72C151}" destId="{E557A37D-A26E-4500-AABD-7A6A5378F249}" srcOrd="0" destOrd="0" presId="urn:microsoft.com/office/officeart/2005/8/layout/hList7#1"/>
    <dgm:cxn modelId="{6125637F-456F-4143-84AB-3D3610FC34F7}" type="presOf" srcId="{D34221CB-48D2-49B1-88BB-16EA538BA59A}" destId="{A35FA387-DF85-4E14-8A67-CC5ACEEBC80C}" srcOrd="1" destOrd="0" presId="urn:microsoft.com/office/officeart/2005/8/layout/hList7#1"/>
    <dgm:cxn modelId="{8FBB1724-56CC-44B3-BC4E-55BE3C021E70}" type="presOf" srcId="{D34221CB-48D2-49B1-88BB-16EA538BA59A}" destId="{ACB8A86D-5A9F-479B-B0B5-BE587F77159C}" srcOrd="0" destOrd="0" presId="urn:microsoft.com/office/officeart/2005/8/layout/hList7#1"/>
    <dgm:cxn modelId="{73851391-84C5-4E84-9803-9A01704243D1}" srcId="{2C7292CD-C574-47E4-A6B0-2F46D5B35A77}" destId="{D34221CB-48D2-49B1-88BB-16EA538BA59A}" srcOrd="0" destOrd="0" parTransId="{CCC5EEF9-4E17-4E6F-9901-4B52074C97C8}" sibTransId="{AF729CB5-D5E4-4960-8F79-D5F7BD72C151}"/>
    <dgm:cxn modelId="{6D7ADA0D-3DEB-4D2F-8CC5-97423B1301A5}" srcId="{2C7292CD-C574-47E4-A6B0-2F46D5B35A77}" destId="{A451251A-DC3A-490D-ABD1-2D26D0382B7F}" srcOrd="1" destOrd="0" parTransId="{F16E8369-908A-4F98-A4FE-C457E8909CF0}" sibTransId="{A7EE6E4C-FC67-45E1-AEC1-E3C3B43BE000}"/>
    <dgm:cxn modelId="{BF879285-C88B-4DA8-B2D3-D3FB44356E37}" type="presOf" srcId="{A451251A-DC3A-490D-ABD1-2D26D0382B7F}" destId="{EDEA4839-CA00-416C-931B-DDBDDCF21156}" srcOrd="0" destOrd="0" presId="urn:microsoft.com/office/officeart/2005/8/layout/hList7#1"/>
    <dgm:cxn modelId="{3ACEF85B-3F17-4157-90FB-03607A31AF7D}" type="presOf" srcId="{2C7292CD-C574-47E4-A6B0-2F46D5B35A77}" destId="{0066C8ED-7730-4270-9288-9A663434B226}" srcOrd="0" destOrd="0" presId="urn:microsoft.com/office/officeart/2005/8/layout/hList7#1"/>
    <dgm:cxn modelId="{B6CC9008-D425-4958-86B2-71AA63887BE7}" srcId="{2C7292CD-C574-47E4-A6B0-2F46D5B35A77}" destId="{CED00184-35CD-4D12-B116-CDE4B7CEA455}" srcOrd="2" destOrd="0" parTransId="{E7EA4EC7-F80F-4DB1-AE4E-8DB94967AD59}" sibTransId="{6F07E451-1459-4C18-B2B7-9FBD01F6ED62}"/>
    <dgm:cxn modelId="{5BED77B3-B0D0-4136-9C7C-235485EEF9E1}" type="presOf" srcId="{A451251A-DC3A-490D-ABD1-2D26D0382B7F}" destId="{94CCE73A-408B-4204-BC83-C020BCB07E8D}" srcOrd="1" destOrd="0" presId="urn:microsoft.com/office/officeart/2005/8/layout/hList7#1"/>
    <dgm:cxn modelId="{584BF29C-5FCA-42EB-8717-9956D0DB44B4}" type="presParOf" srcId="{0066C8ED-7730-4270-9288-9A663434B226}" destId="{D825D22E-160F-42A2-8FA9-C48B6304C606}" srcOrd="0" destOrd="0" presId="urn:microsoft.com/office/officeart/2005/8/layout/hList7#1"/>
    <dgm:cxn modelId="{62C39D2C-9908-420A-BA41-C9CAEE4D5E8E}" type="presParOf" srcId="{0066C8ED-7730-4270-9288-9A663434B226}" destId="{9570670A-C5DA-43D2-B5B7-75D1D45C5806}" srcOrd="1" destOrd="0" presId="urn:microsoft.com/office/officeart/2005/8/layout/hList7#1"/>
    <dgm:cxn modelId="{3F7F64A7-EF78-4305-A80C-56B52867E2DA}" type="presParOf" srcId="{9570670A-C5DA-43D2-B5B7-75D1D45C5806}" destId="{D5D4B2A8-DD94-43E5-BB29-4C88BF8D06C9}" srcOrd="0" destOrd="0" presId="urn:microsoft.com/office/officeart/2005/8/layout/hList7#1"/>
    <dgm:cxn modelId="{D945D248-C8A2-48E4-BD72-5D8221C7C37A}" type="presParOf" srcId="{D5D4B2A8-DD94-43E5-BB29-4C88BF8D06C9}" destId="{ACB8A86D-5A9F-479B-B0B5-BE587F77159C}" srcOrd="0" destOrd="0" presId="urn:microsoft.com/office/officeart/2005/8/layout/hList7#1"/>
    <dgm:cxn modelId="{2871858E-180E-4A30-843E-860CE752297D}" type="presParOf" srcId="{D5D4B2A8-DD94-43E5-BB29-4C88BF8D06C9}" destId="{A35FA387-DF85-4E14-8A67-CC5ACEEBC80C}" srcOrd="1" destOrd="0" presId="urn:microsoft.com/office/officeart/2005/8/layout/hList7#1"/>
    <dgm:cxn modelId="{4929354F-CD5A-4B2D-ABFF-5D83C5D14563}" type="presParOf" srcId="{D5D4B2A8-DD94-43E5-BB29-4C88BF8D06C9}" destId="{4A35EC37-14D2-4CD9-ACF0-6DBE845A4F7D}" srcOrd="2" destOrd="0" presId="urn:microsoft.com/office/officeart/2005/8/layout/hList7#1"/>
    <dgm:cxn modelId="{5C7111FD-8504-4D4B-B3DB-7E9882ABDF16}" type="presParOf" srcId="{D5D4B2A8-DD94-43E5-BB29-4C88BF8D06C9}" destId="{A88951EB-ADE3-4422-BF64-A66C5A57451E}" srcOrd="3" destOrd="0" presId="urn:microsoft.com/office/officeart/2005/8/layout/hList7#1"/>
    <dgm:cxn modelId="{6F4EB75E-AF8C-473E-B8C5-1BAEFD5AA067}" type="presParOf" srcId="{9570670A-C5DA-43D2-B5B7-75D1D45C5806}" destId="{E557A37D-A26E-4500-AABD-7A6A5378F249}" srcOrd="1" destOrd="0" presId="urn:microsoft.com/office/officeart/2005/8/layout/hList7#1"/>
    <dgm:cxn modelId="{2E1C6C6D-62D9-4079-B2A4-DB462DE1BEAB}" type="presParOf" srcId="{9570670A-C5DA-43D2-B5B7-75D1D45C5806}" destId="{B5CB1B14-50F0-4E50-887A-8AC359C69D2E}" srcOrd="2" destOrd="0" presId="urn:microsoft.com/office/officeart/2005/8/layout/hList7#1"/>
    <dgm:cxn modelId="{E97B35EC-5526-47D1-98DF-D7A2A6094C80}" type="presParOf" srcId="{B5CB1B14-50F0-4E50-887A-8AC359C69D2E}" destId="{EDEA4839-CA00-416C-931B-DDBDDCF21156}" srcOrd="0" destOrd="0" presId="urn:microsoft.com/office/officeart/2005/8/layout/hList7#1"/>
    <dgm:cxn modelId="{5F885976-88C5-46BA-BDA2-8AB6A908481F}" type="presParOf" srcId="{B5CB1B14-50F0-4E50-887A-8AC359C69D2E}" destId="{94CCE73A-408B-4204-BC83-C020BCB07E8D}" srcOrd="1" destOrd="0" presId="urn:microsoft.com/office/officeart/2005/8/layout/hList7#1"/>
    <dgm:cxn modelId="{0B5F43D7-E18F-4F2C-81F8-3E64B652276A}" type="presParOf" srcId="{B5CB1B14-50F0-4E50-887A-8AC359C69D2E}" destId="{C3FC41E4-31A9-484C-B794-98C32C9DB65A}" srcOrd="2" destOrd="0" presId="urn:microsoft.com/office/officeart/2005/8/layout/hList7#1"/>
    <dgm:cxn modelId="{A98B650E-B364-45A2-9F1C-C6BA741E5CB0}" type="presParOf" srcId="{B5CB1B14-50F0-4E50-887A-8AC359C69D2E}" destId="{BD4574AB-8223-4069-ADD8-9284E8BF8F05}" srcOrd="3" destOrd="0" presId="urn:microsoft.com/office/officeart/2005/8/layout/hList7#1"/>
    <dgm:cxn modelId="{D7869F4B-F3AE-4E8F-AE3B-77BC63080580}" type="presParOf" srcId="{9570670A-C5DA-43D2-B5B7-75D1D45C5806}" destId="{498B7778-AC6D-44A3-8CC1-026DF8394A67}" srcOrd="3" destOrd="0" presId="urn:microsoft.com/office/officeart/2005/8/layout/hList7#1"/>
    <dgm:cxn modelId="{51F40BCC-3041-48CA-9B42-205543088E4F}" type="presParOf" srcId="{9570670A-C5DA-43D2-B5B7-75D1D45C5806}" destId="{E057AFE6-8B70-4016-A135-07AD6FA8B66D}" srcOrd="4" destOrd="0" presId="urn:microsoft.com/office/officeart/2005/8/layout/hList7#1"/>
    <dgm:cxn modelId="{B98459E6-2251-4B2C-BA76-5E2F4547C8EC}" type="presParOf" srcId="{E057AFE6-8B70-4016-A135-07AD6FA8B66D}" destId="{E199CA79-E5F6-414A-906C-9A2A7C4366E0}" srcOrd="0" destOrd="0" presId="urn:microsoft.com/office/officeart/2005/8/layout/hList7#1"/>
    <dgm:cxn modelId="{1A3C70F4-C195-4AE2-A99C-9937A0B1FBDD}" type="presParOf" srcId="{E057AFE6-8B70-4016-A135-07AD6FA8B66D}" destId="{B1B2FB65-FDFA-4B99-B825-65D879BF898B}" srcOrd="1" destOrd="0" presId="urn:microsoft.com/office/officeart/2005/8/layout/hList7#1"/>
    <dgm:cxn modelId="{EB46BC06-C13C-4D1C-898E-44F42F3DEA60}" type="presParOf" srcId="{E057AFE6-8B70-4016-A135-07AD6FA8B66D}" destId="{2F9736BE-1D79-4ABE-88D9-39593A86D4DE}" srcOrd="2" destOrd="0" presId="urn:microsoft.com/office/officeart/2005/8/layout/hList7#1"/>
    <dgm:cxn modelId="{AFA02D92-15F7-4851-8E88-6491018C1017}" type="presParOf" srcId="{E057AFE6-8B70-4016-A135-07AD6FA8B66D}" destId="{69AE3E31-40B5-4B70-B99E-5061AA68380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B60A-5E14-40A7-B2A0-58D32C42F548}">
      <dsp:nvSpPr>
        <dsp:cNvPr id="0" name=""/>
        <dsp:cNvSpPr/>
      </dsp:nvSpPr>
      <dsp:spPr>
        <a:xfrm>
          <a:off x="3571875" y="1697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</a:rPr>
            <a:t>Bào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xác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trùng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kiết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lị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3864805" y="294627"/>
        <a:ext cx="1414390" cy="1414390"/>
      </dsp:txXfrm>
    </dsp:sp>
    <dsp:sp modelId="{1CF1BB6C-9C44-4F8A-9AA0-65337B8381D0}">
      <dsp:nvSpPr>
        <dsp:cNvPr id="0" name=""/>
        <dsp:cNvSpPr/>
      </dsp:nvSpPr>
      <dsp:spPr>
        <a:xfrm rot="2160000">
          <a:off x="5509223" y="1538853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524493" y="1626872"/>
        <a:ext cx="373132" cy="405050"/>
      </dsp:txXfrm>
    </dsp:sp>
    <dsp:sp modelId="{8FE1EE6B-AAFD-4FE1-8609-A80CECFCDFE6}">
      <dsp:nvSpPr>
        <dsp:cNvPr id="0" name=""/>
        <dsp:cNvSpPr/>
      </dsp:nvSpPr>
      <dsp:spPr>
        <a:xfrm>
          <a:off x="6003777" y="1768578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</a:rPr>
            <a:t>Ống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tiêu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hóa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người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6296707" y="2061508"/>
        <a:ext cx="1414390" cy="1414390"/>
      </dsp:txXfrm>
    </dsp:sp>
    <dsp:sp modelId="{8D6E64CD-B4A5-4E75-B093-9A7970F0F14E}">
      <dsp:nvSpPr>
        <dsp:cNvPr id="0" name=""/>
        <dsp:cNvSpPr/>
      </dsp:nvSpPr>
      <dsp:spPr>
        <a:xfrm rot="6480000">
          <a:off x="6277589" y="3846250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6382254" y="3905223"/>
        <a:ext cx="373132" cy="405050"/>
      </dsp:txXfrm>
    </dsp:sp>
    <dsp:sp modelId="{545CAB87-66C3-4095-99BF-655F31B4B604}">
      <dsp:nvSpPr>
        <dsp:cNvPr id="0" name=""/>
        <dsp:cNvSpPr/>
      </dsp:nvSpPr>
      <dsp:spPr>
        <a:xfrm>
          <a:off x="5074873" y="4627452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</a:rPr>
            <a:t>Ruột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5367803" y="4920382"/>
        <a:ext cx="1414390" cy="1414390"/>
      </dsp:txXfrm>
    </dsp:sp>
    <dsp:sp modelId="{762341D3-2085-4243-90E6-2246ADFF012D}">
      <dsp:nvSpPr>
        <dsp:cNvPr id="0" name=""/>
        <dsp:cNvSpPr/>
      </dsp:nvSpPr>
      <dsp:spPr>
        <a:xfrm rot="10800000">
          <a:off x="4320563" y="5290035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480477" y="5425052"/>
        <a:ext cx="373132" cy="405050"/>
      </dsp:txXfrm>
    </dsp:sp>
    <dsp:sp modelId="{DD79A98B-1838-46B1-8562-5081D9B9AE2D}">
      <dsp:nvSpPr>
        <dsp:cNvPr id="0" name=""/>
        <dsp:cNvSpPr/>
      </dsp:nvSpPr>
      <dsp:spPr>
        <a:xfrm>
          <a:off x="2068876" y="4627452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</a:rPr>
            <a:t>Gây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loét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niêm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mạc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361806" y="4920382"/>
        <a:ext cx="1414390" cy="1414390"/>
      </dsp:txXfrm>
    </dsp:sp>
    <dsp:sp modelId="{799BE0B8-9882-4DED-9CA5-A76D5EB6B7A3}">
      <dsp:nvSpPr>
        <dsp:cNvPr id="0" name=""/>
        <dsp:cNvSpPr/>
      </dsp:nvSpPr>
      <dsp:spPr>
        <a:xfrm rot="15120000">
          <a:off x="2342687" y="3874946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447352" y="4086007"/>
        <a:ext cx="373132" cy="405050"/>
      </dsp:txXfrm>
    </dsp:sp>
    <dsp:sp modelId="{C75EF3E4-3630-4A4E-88E4-83E6077626AF}">
      <dsp:nvSpPr>
        <dsp:cNvPr id="0" name=""/>
        <dsp:cNvSpPr/>
      </dsp:nvSpPr>
      <dsp:spPr>
        <a:xfrm>
          <a:off x="1139972" y="1768578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</a:rPr>
            <a:t>Nuốt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hồng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cầu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và</a:t>
          </a:r>
          <a:r>
            <a:rPr lang="en-US" sz="2400" b="1" kern="1200" dirty="0">
              <a:solidFill>
                <a:srgbClr val="FFFF00"/>
              </a:solidFill>
            </a:rPr>
            <a:t> SS </a:t>
          </a:r>
          <a:r>
            <a:rPr lang="en-US" sz="2400" b="1" kern="1200" dirty="0" err="1">
              <a:solidFill>
                <a:srgbClr val="FFFF00"/>
              </a:solidFill>
            </a:rPr>
            <a:t>nhanh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1432902" y="2061508"/>
        <a:ext cx="1414390" cy="1414390"/>
      </dsp:txXfrm>
    </dsp:sp>
    <dsp:sp modelId="{B17F0504-C065-4DC1-B167-A1AEA5261D48}">
      <dsp:nvSpPr>
        <dsp:cNvPr id="0" name=""/>
        <dsp:cNvSpPr/>
      </dsp:nvSpPr>
      <dsp:spPr>
        <a:xfrm rot="19440000">
          <a:off x="3077320" y="1556588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92590" y="1738603"/>
        <a:ext cx="373132" cy="405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2320C-DD46-4AE0-B2CD-EFFF70FCFCF2}">
      <dsp:nvSpPr>
        <dsp:cNvPr id="0" name=""/>
        <dsp:cNvSpPr/>
      </dsp:nvSpPr>
      <dsp:spPr>
        <a:xfrm>
          <a:off x="7905" y="1157998"/>
          <a:ext cx="2363004" cy="1417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Bệnh</a:t>
          </a:r>
          <a:r>
            <a:rPr lang="en-US" sz="2600" kern="1200" dirty="0"/>
            <a:t> </a:t>
          </a:r>
          <a:r>
            <a:rPr lang="en-US" sz="2600" kern="1200" dirty="0" err="1"/>
            <a:t>nhân</a:t>
          </a:r>
          <a:r>
            <a:rPr lang="en-US" sz="2600" kern="1200" dirty="0"/>
            <a:t> </a:t>
          </a:r>
          <a:r>
            <a:rPr lang="en-US" sz="2600" kern="1200" dirty="0" err="1"/>
            <a:t>đau</a:t>
          </a:r>
          <a:r>
            <a:rPr lang="en-US" sz="2600" kern="1200" dirty="0"/>
            <a:t> </a:t>
          </a:r>
          <a:r>
            <a:rPr lang="en-US" sz="2600" kern="1200" dirty="0" err="1"/>
            <a:t>bụng</a:t>
          </a:r>
          <a:endParaRPr lang="en-US" sz="2600" kern="1200" dirty="0"/>
        </a:p>
      </dsp:txBody>
      <dsp:txXfrm>
        <a:off x="49431" y="1199524"/>
        <a:ext cx="2279952" cy="1334750"/>
      </dsp:txXfrm>
    </dsp:sp>
    <dsp:sp modelId="{8BC114EB-67F3-4A55-8C64-6068A7269A5F}">
      <dsp:nvSpPr>
        <dsp:cNvPr id="0" name=""/>
        <dsp:cNvSpPr/>
      </dsp:nvSpPr>
      <dsp:spPr>
        <a:xfrm>
          <a:off x="2607210" y="1573887"/>
          <a:ext cx="500956" cy="58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07210" y="1691092"/>
        <a:ext cx="350669" cy="351615"/>
      </dsp:txXfrm>
    </dsp:sp>
    <dsp:sp modelId="{F3BF35F2-AB28-4698-B0EF-CF66E627BD38}">
      <dsp:nvSpPr>
        <dsp:cNvPr id="0" name=""/>
        <dsp:cNvSpPr/>
      </dsp:nvSpPr>
      <dsp:spPr>
        <a:xfrm>
          <a:off x="3316112" y="1157998"/>
          <a:ext cx="2363004" cy="1417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Đi</a:t>
          </a:r>
          <a:r>
            <a:rPr lang="en-US" sz="2600" kern="1200" dirty="0"/>
            <a:t> </a:t>
          </a:r>
          <a:r>
            <a:rPr lang="en-US" sz="2600" kern="1200" dirty="0" err="1"/>
            <a:t>ngoài</a:t>
          </a:r>
          <a:endParaRPr lang="en-US" sz="2600" kern="1200" dirty="0"/>
        </a:p>
      </dsp:txBody>
      <dsp:txXfrm>
        <a:off x="3357638" y="1199524"/>
        <a:ext cx="2279952" cy="1334750"/>
      </dsp:txXfrm>
    </dsp:sp>
    <dsp:sp modelId="{4D6C5DED-0CB3-4B73-9AE5-84D5CF0F154F}">
      <dsp:nvSpPr>
        <dsp:cNvPr id="0" name=""/>
        <dsp:cNvSpPr/>
      </dsp:nvSpPr>
      <dsp:spPr>
        <a:xfrm>
          <a:off x="5915417" y="1573887"/>
          <a:ext cx="500956" cy="58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915417" y="1691092"/>
        <a:ext cx="350669" cy="351615"/>
      </dsp:txXfrm>
    </dsp:sp>
    <dsp:sp modelId="{D0AC870A-BCC3-44A1-95BC-F614010DD96F}">
      <dsp:nvSpPr>
        <dsp:cNvPr id="0" name=""/>
        <dsp:cNvSpPr/>
      </dsp:nvSpPr>
      <dsp:spPr>
        <a:xfrm>
          <a:off x="6624318" y="1157998"/>
          <a:ext cx="2363004" cy="1417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Phân</a:t>
          </a:r>
          <a:r>
            <a:rPr lang="en-US" sz="2600" kern="1200" dirty="0"/>
            <a:t> </a:t>
          </a:r>
          <a:r>
            <a:rPr lang="en-US" sz="2600" kern="1200" dirty="0" err="1"/>
            <a:t>lẫn</a:t>
          </a:r>
          <a:r>
            <a:rPr lang="en-US" sz="2600" kern="1200" dirty="0"/>
            <a:t> </a:t>
          </a:r>
          <a:r>
            <a:rPr lang="en-US" sz="2600" kern="1200" dirty="0" err="1"/>
            <a:t>máu</a:t>
          </a:r>
          <a:r>
            <a:rPr lang="en-US" sz="2600" kern="1200" dirty="0"/>
            <a:t> </a:t>
          </a:r>
          <a:r>
            <a:rPr lang="en-US" sz="2600" kern="1200" dirty="0" err="1"/>
            <a:t>và</a:t>
          </a:r>
          <a:r>
            <a:rPr lang="en-US" sz="2600" kern="1200" dirty="0"/>
            <a:t> </a:t>
          </a:r>
          <a:r>
            <a:rPr lang="en-US" sz="2600" kern="1200" dirty="0" err="1"/>
            <a:t>có</a:t>
          </a:r>
          <a:r>
            <a:rPr lang="en-US" sz="2600" kern="1200" dirty="0"/>
            <a:t> </a:t>
          </a:r>
          <a:r>
            <a:rPr lang="en-US" sz="2600" kern="1200" dirty="0" err="1"/>
            <a:t>chất</a:t>
          </a:r>
          <a:r>
            <a:rPr lang="en-US" sz="2600" kern="1200" dirty="0"/>
            <a:t> </a:t>
          </a:r>
          <a:r>
            <a:rPr lang="en-US" sz="2600" kern="1200" dirty="0" err="1"/>
            <a:t>nhày</a:t>
          </a:r>
          <a:endParaRPr lang="en-US" sz="2600" kern="1200" dirty="0"/>
        </a:p>
      </dsp:txBody>
      <dsp:txXfrm>
        <a:off x="6665844" y="1199524"/>
        <a:ext cx="2279952" cy="1334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8A86D-5A9F-479B-B0B5-BE587F77159C}">
      <dsp:nvSpPr>
        <dsp:cNvPr id="0" name=""/>
        <dsp:cNvSpPr/>
      </dsp:nvSpPr>
      <dsp:spPr>
        <a:xfrm>
          <a:off x="191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rgbClr val="FF0000"/>
              </a:solidFill>
            </a:rPr>
            <a:t>Bệnh</a:t>
          </a:r>
          <a:r>
            <a:rPr lang="en-US" sz="3900" kern="1200" dirty="0">
              <a:solidFill>
                <a:srgbClr val="FF0000"/>
              </a:solidFill>
            </a:rPr>
            <a:t> </a:t>
          </a:r>
          <a:r>
            <a:rPr lang="en-US" sz="3900" kern="1200" dirty="0" err="1">
              <a:solidFill>
                <a:srgbClr val="FF0000"/>
              </a:solidFill>
            </a:rPr>
            <a:t>sốt</a:t>
          </a:r>
          <a:r>
            <a:rPr lang="en-US" sz="3900" kern="1200" dirty="0">
              <a:solidFill>
                <a:srgbClr val="FF0000"/>
              </a:solidFill>
            </a:rPr>
            <a:t> </a:t>
          </a:r>
          <a:r>
            <a:rPr lang="en-US" sz="3900" kern="1200" dirty="0" err="1">
              <a:solidFill>
                <a:srgbClr val="FF0000"/>
              </a:solidFill>
            </a:rPr>
            <a:t>rét</a:t>
          </a:r>
          <a:r>
            <a:rPr lang="en-US" sz="3900" kern="1200" dirty="0">
              <a:solidFill>
                <a:srgbClr val="FF0000"/>
              </a:solidFill>
            </a:rPr>
            <a:t> ở </a:t>
          </a:r>
          <a:r>
            <a:rPr lang="en-US" sz="3900" kern="1200" dirty="0" err="1">
              <a:solidFill>
                <a:srgbClr val="FF0000"/>
              </a:solidFill>
            </a:rPr>
            <a:t>nước</a:t>
          </a:r>
          <a:r>
            <a:rPr lang="en-US" sz="3900" kern="1200" dirty="0">
              <a:solidFill>
                <a:srgbClr val="FF0000"/>
              </a:solidFill>
            </a:rPr>
            <a:t> ta</a:t>
          </a:r>
        </a:p>
      </dsp:txBody>
      <dsp:txXfrm>
        <a:off x="1919" y="2743200"/>
        <a:ext cx="2986980" cy="2743200"/>
      </dsp:txXfrm>
    </dsp:sp>
    <dsp:sp modelId="{A88951EB-ADE3-4422-BF64-A66C5A57451E}">
      <dsp:nvSpPr>
        <dsp:cNvPr id="0" name=""/>
        <dsp:cNvSpPr/>
      </dsp:nvSpPr>
      <dsp:spPr>
        <a:xfrm>
          <a:off x="353553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7000" r="-2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EA4839-CA00-416C-931B-DDBDDCF21156}">
      <dsp:nvSpPr>
        <dsp:cNvPr id="0" name=""/>
        <dsp:cNvSpPr/>
      </dsp:nvSpPr>
      <dsp:spPr>
        <a:xfrm>
          <a:off x="307850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accent6">
                  <a:lumMod val="50000"/>
                </a:schemeClr>
              </a:solidFill>
            </a:rPr>
            <a:t>Diễn</a:t>
          </a:r>
          <a:r>
            <a:rPr lang="en-US" sz="39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900" kern="1200" dirty="0" err="1">
              <a:solidFill>
                <a:schemeClr val="accent6">
                  <a:lumMod val="50000"/>
                </a:schemeClr>
              </a:solidFill>
            </a:rPr>
            <a:t>biến</a:t>
          </a:r>
          <a:r>
            <a:rPr lang="en-US" sz="39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900" kern="1200" dirty="0" err="1">
              <a:solidFill>
                <a:schemeClr val="accent6">
                  <a:lumMod val="50000"/>
                </a:schemeClr>
              </a:solidFill>
            </a:rPr>
            <a:t>bệnh</a:t>
          </a:r>
          <a:r>
            <a:rPr lang="en-US" sz="39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900" kern="1200" dirty="0" err="1">
              <a:solidFill>
                <a:schemeClr val="accent6">
                  <a:lumMod val="50000"/>
                </a:schemeClr>
              </a:solidFill>
            </a:rPr>
            <a:t>sốt</a:t>
          </a:r>
          <a:r>
            <a:rPr lang="en-US" sz="39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900" kern="1200" dirty="0" err="1">
              <a:solidFill>
                <a:schemeClr val="accent6">
                  <a:lumMod val="50000"/>
                </a:schemeClr>
              </a:solidFill>
            </a:rPr>
            <a:t>rét</a:t>
          </a:r>
          <a:r>
            <a:rPr lang="en-US" sz="39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900" kern="1200" dirty="0" err="1">
              <a:solidFill>
                <a:schemeClr val="accent6">
                  <a:lumMod val="50000"/>
                </a:schemeClr>
              </a:solidFill>
            </a:rPr>
            <a:t>hiện</a:t>
          </a:r>
          <a:r>
            <a:rPr lang="en-US" sz="3900" kern="1200" dirty="0">
              <a:solidFill>
                <a:schemeClr val="accent6">
                  <a:lumMod val="50000"/>
                </a:schemeClr>
              </a:solidFill>
            </a:rPr>
            <a:t> nay?</a:t>
          </a:r>
        </a:p>
      </dsp:txBody>
      <dsp:txXfrm>
        <a:off x="3078509" y="2743200"/>
        <a:ext cx="2986980" cy="2743200"/>
      </dsp:txXfrm>
    </dsp:sp>
    <dsp:sp modelId="{BD4574AB-8223-4069-ADD8-9284E8BF8F05}">
      <dsp:nvSpPr>
        <dsp:cNvPr id="0" name=""/>
        <dsp:cNvSpPr/>
      </dsp:nvSpPr>
      <dsp:spPr>
        <a:xfrm>
          <a:off x="3430142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hueOff val="-7200000"/>
                <a:satOff val="-10157"/>
                <a:lumOff val="10550"/>
                <a:alphaOff val="0"/>
                <a:shade val="20000"/>
                <a:satMod val="200000"/>
              </a:schemeClr>
              <a:schemeClr val="accent2">
                <a:hueOff val="-7200000"/>
                <a:satOff val="-10157"/>
                <a:lumOff val="1055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99CA79-E5F6-414A-906C-9A2A7C4366E0}">
      <dsp:nvSpPr>
        <dsp:cNvPr id="0" name=""/>
        <dsp:cNvSpPr/>
      </dsp:nvSpPr>
      <dsp:spPr>
        <a:xfrm>
          <a:off x="615509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rgbClr val="7030A0"/>
              </a:solidFill>
            </a:rPr>
            <a:t>Các</a:t>
          </a:r>
          <a:r>
            <a:rPr lang="en-US" sz="3900" kern="1200" dirty="0">
              <a:solidFill>
                <a:srgbClr val="7030A0"/>
              </a:solidFill>
            </a:rPr>
            <a:t> </a:t>
          </a:r>
          <a:r>
            <a:rPr lang="en-US" sz="3900" kern="1200" dirty="0" err="1">
              <a:solidFill>
                <a:srgbClr val="7030A0"/>
              </a:solidFill>
            </a:rPr>
            <a:t>biện</a:t>
          </a:r>
          <a:r>
            <a:rPr lang="en-US" sz="3900" kern="1200" dirty="0">
              <a:solidFill>
                <a:srgbClr val="7030A0"/>
              </a:solidFill>
            </a:rPr>
            <a:t> </a:t>
          </a:r>
          <a:r>
            <a:rPr lang="en-US" sz="3900" kern="1200" dirty="0" err="1">
              <a:solidFill>
                <a:srgbClr val="7030A0"/>
              </a:solidFill>
            </a:rPr>
            <a:t>pháp</a:t>
          </a:r>
          <a:r>
            <a:rPr lang="en-US" sz="3900" kern="1200" dirty="0">
              <a:solidFill>
                <a:srgbClr val="7030A0"/>
              </a:solidFill>
            </a:rPr>
            <a:t> </a:t>
          </a:r>
          <a:r>
            <a:rPr lang="en-US" sz="3900" kern="1200" dirty="0" err="1">
              <a:solidFill>
                <a:srgbClr val="7030A0"/>
              </a:solidFill>
            </a:rPr>
            <a:t>phòng</a:t>
          </a:r>
          <a:r>
            <a:rPr lang="en-US" sz="3900" kern="1200" dirty="0">
              <a:solidFill>
                <a:srgbClr val="7030A0"/>
              </a:solidFill>
            </a:rPr>
            <a:t> </a:t>
          </a:r>
          <a:r>
            <a:rPr lang="en-US" sz="3900" kern="1200" dirty="0" err="1">
              <a:solidFill>
                <a:srgbClr val="7030A0"/>
              </a:solidFill>
            </a:rPr>
            <a:t>tránh</a:t>
          </a:r>
          <a:endParaRPr lang="en-US" sz="3900" kern="1200" dirty="0">
            <a:solidFill>
              <a:srgbClr val="7030A0"/>
            </a:solidFill>
          </a:endParaRPr>
        </a:p>
      </dsp:txBody>
      <dsp:txXfrm>
        <a:off x="6155099" y="2743200"/>
        <a:ext cx="2986980" cy="2743200"/>
      </dsp:txXfrm>
    </dsp:sp>
    <dsp:sp modelId="{69AE3E31-40B5-4B70-B99E-5061AA68380A}">
      <dsp:nvSpPr>
        <dsp:cNvPr id="0" name=""/>
        <dsp:cNvSpPr/>
      </dsp:nvSpPr>
      <dsp:spPr>
        <a:xfrm>
          <a:off x="6506732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2">
                <a:hueOff val="-14400000"/>
                <a:satOff val="-20314"/>
                <a:lumOff val="21099"/>
                <a:alphaOff val="0"/>
                <a:shade val="20000"/>
                <a:satMod val="200000"/>
              </a:schemeClr>
              <a:schemeClr val="accent2">
                <a:hueOff val="-14400000"/>
                <a:satOff val="-20314"/>
                <a:lumOff val="21099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5D22E-160F-42A2-8FA9-C48B6304C606}">
      <dsp:nvSpPr>
        <dsp:cNvPr id="0" name=""/>
        <dsp:cNvSpPr/>
      </dsp:nvSpPr>
      <dsp:spPr>
        <a:xfrm>
          <a:off x="365759" y="5410193"/>
          <a:ext cx="8412480" cy="1028700"/>
        </a:xfrm>
        <a:prstGeom prst="leftRightArrow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230;g853034354b_0_2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/>
        </p:spPr>
      </p:sp>
      <p:sp>
        <p:nvSpPr>
          <p:cNvPr id="22531" name="Google Shape;231;g853034354b_0_23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86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60ECD-84EE-42B1-854E-1C7F2A71568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0549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5;p15"/>
          <p:cNvPicPr preferRelativeResize="0">
            <a:picLocks noChangeAspect="1" noChangeArrowheads="1"/>
          </p:cNvPicPr>
          <p:nvPr/>
        </p:nvPicPr>
        <p:blipFill>
          <a:blip r:embed="rId2"/>
          <a:srcRect t="3044" b="39510"/>
          <a:stretch>
            <a:fillRect/>
          </a:stretch>
        </p:blipFill>
        <p:spPr bwMode="auto">
          <a:xfrm>
            <a:off x="-247650" y="-249238"/>
            <a:ext cx="9736138" cy="73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86;p15"/>
          <p:cNvPicPr preferRelativeResize="0">
            <a:picLocks noChangeAspect="1" noChangeArrowheads="1"/>
          </p:cNvPicPr>
          <p:nvPr/>
        </p:nvPicPr>
        <p:blipFill>
          <a:blip r:embed="rId3"/>
          <a:srcRect l="16734" t="8891" r="18300"/>
          <a:stretch>
            <a:fillRect/>
          </a:stretch>
        </p:blipFill>
        <p:spPr bwMode="auto">
          <a:xfrm>
            <a:off x="1246188" y="-174625"/>
            <a:ext cx="846137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87;p15"/>
          <p:cNvPicPr preferRelativeResize="0">
            <a:picLocks noChangeAspect="1" noChangeArrowheads="1"/>
          </p:cNvPicPr>
          <p:nvPr/>
        </p:nvPicPr>
        <p:blipFill>
          <a:blip r:embed="rId3"/>
          <a:srcRect l="16734" t="8891" r="18300"/>
          <a:stretch>
            <a:fillRect/>
          </a:stretch>
        </p:blipFill>
        <p:spPr bwMode="auto">
          <a:xfrm>
            <a:off x="1857375" y="-174625"/>
            <a:ext cx="84613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88;p15"/>
          <p:cNvPicPr preferRelativeResize="0">
            <a:picLocks noChangeAspect="1" noChangeArrowheads="1"/>
          </p:cNvPicPr>
          <p:nvPr/>
        </p:nvPicPr>
        <p:blipFill>
          <a:blip r:embed="rId4"/>
          <a:srcRect r="1546" b="6837"/>
          <a:stretch>
            <a:fillRect/>
          </a:stretch>
        </p:blipFill>
        <p:spPr bwMode="auto">
          <a:xfrm>
            <a:off x="384175" y="179388"/>
            <a:ext cx="837565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4718173"/>
            <a:ext cx="2140200" cy="6512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692649"/>
            <a:ext cx="3439500" cy="2918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wnloads/Khoa%20h&#7885;c%20t&#7921;%20nhi&#234;n%206%20-%20Con%20&#273;&#432;&#7901;ng%20tr&#249;ng%20s&#7889;t%20r&#233;t%20g&#226;y%20b&#7879;nh%20&#7903;%20ng&#432;&#7901;i.web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Home\Desktop\Dia%20V.Phong\tuoidoimenhmong.MP3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hyperlink" Target="http://my.opera.com/anpro123/albums/showpic.dml?album=646665&amp;picture=8820670" TargetMode="External"/><Relationship Id="rId10" Type="http://schemas.openxmlformats.org/officeDocument/2006/relationships/image" Target="../media/image35.jpeg"/><Relationship Id="rId4" Type="http://schemas.openxmlformats.org/officeDocument/2006/relationships/audio" Target="../media/audio2.wav"/><Relationship Id="rId9" Type="http://schemas.openxmlformats.org/officeDocument/2006/relationships/image" Target="../media/image34.gif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Downloads/G&#194;Y%20B&#7878;NH%20C&#7910;A%20TR&#217;NG%20KI&#7870;T%20L&#7882;.webm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1905000" y="2514600"/>
            <a:ext cx="5638800" cy="2057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KIỂM TRA BÀI CŨ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>
                <a:solidFill>
                  <a:srgbClr val="002060"/>
                </a:solidFill>
              </a:rPr>
              <a:pPr eaLnBrk="1" hangingPunct="1"/>
              <a:t>10</a:t>
            </a:fld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6" name="Group 8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09635485"/>
              </p:ext>
            </p:extLst>
          </p:nvPr>
        </p:nvGraphicFramePr>
        <p:xfrm>
          <a:off x="228599" y="533400"/>
          <a:ext cx="8915400" cy="5789914"/>
        </p:xfrm>
        <a:graphic>
          <a:graphicData uri="http://schemas.openxmlformats.org/drawingml/2006/table">
            <a:tbl>
              <a:tblPr/>
              <a:tblGrid>
                <a:gridCol w="768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2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742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5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Đặc điểm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sốt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rét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9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giả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ngắn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thể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nguyên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lỏng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6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dưỡng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ở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ruột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cầu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0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Phát triển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: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kết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xác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ruột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chui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khỏi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xác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bám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ruột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Picture 4" descr="IMG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049456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2" name="Picture 16" descr="C:\Users\hp\Documents\MẦM\muỗ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4196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7473" name="Picture 17" descr="C:\Users\hp\Documents\MẦM\muoi sot r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495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3048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Trùng</a:t>
            </a:r>
            <a:r>
              <a:rPr lang="en-US" sz="3600" dirty="0" smtClean="0"/>
              <a:t> </a:t>
            </a:r>
            <a:r>
              <a:rPr lang="en-US" sz="3600" dirty="0" err="1" smtClean="0"/>
              <a:t>sốt</a:t>
            </a:r>
            <a:r>
              <a:rPr lang="en-US" sz="3600" dirty="0" smtClean="0"/>
              <a:t> </a:t>
            </a:r>
            <a:r>
              <a:rPr lang="en-US" sz="3600" dirty="0" err="1" smtClean="0"/>
              <a:t>rét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61642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1" y="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pic>
        <p:nvPicPr>
          <p:cNvPr id="5" name="Picture 2" descr="anh21"/>
          <p:cNvPicPr>
            <a:picLocks noChangeAspect="1" noChangeArrowheads="1"/>
          </p:cNvPicPr>
          <p:nvPr/>
        </p:nvPicPr>
        <p:blipFill>
          <a:blip r:embed="rId2"/>
          <a:srcRect l="1820" t="5060" r="6166" b="4305"/>
          <a:stretch>
            <a:fillRect/>
          </a:stretch>
        </p:blipFill>
        <p:spPr bwMode="auto">
          <a:xfrm>
            <a:off x="2133600" y="1524000"/>
            <a:ext cx="5029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6154738" y="3825875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34250" y="3357563"/>
            <a:ext cx="1657350" cy="181588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002060"/>
                </a:solidFill>
                <a:cs typeface="Arial" charset="0"/>
              </a:rPr>
              <a:t>Trùng sốt rét chui vào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HC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1981200" y="2954338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962150" y="2608263"/>
            <a:ext cx="7921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2060575"/>
            <a:ext cx="2057400" cy="3108543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002060"/>
                </a:solidFill>
                <a:cs typeface="Arial" charset="0"/>
              </a:rPr>
              <a:t>Sử dụng chất </a:t>
            </a:r>
            <a:r>
              <a:rPr lang="en-US" sz="2800" b="1" dirty="0" smtClean="0">
                <a:solidFill>
                  <a:srgbClr val="002060"/>
                </a:solidFill>
                <a:cs typeface="Arial" charset="0"/>
              </a:rPr>
              <a:t>DDNS </a:t>
            </a:r>
            <a:r>
              <a:rPr lang="vi-VN" sz="2800" b="1" dirty="0" smtClean="0">
                <a:solidFill>
                  <a:srgbClr val="002060"/>
                </a:solidFill>
                <a:cs typeface="Arial" charset="0"/>
              </a:rPr>
              <a:t>trong </a:t>
            </a:r>
            <a:r>
              <a:rPr lang="vi-VN" sz="2800" b="1" dirty="0">
                <a:solidFill>
                  <a:srgbClr val="002060"/>
                </a:solidFill>
                <a:cs typeface="Arial" charset="0"/>
              </a:rPr>
              <a:t>hồng cầu </a:t>
            </a:r>
            <a:r>
              <a:rPr lang="vi-VN" sz="2800" b="1" dirty="0" smtClean="0">
                <a:solidFill>
                  <a:srgbClr val="002060"/>
                </a:solidFill>
                <a:cs typeface="Arial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cs typeface="Arial" charset="0"/>
              </a:rPr>
              <a:t>SVT </a:t>
            </a:r>
            <a:r>
              <a:rPr lang="vi-VN" sz="2800" b="1" dirty="0" smtClean="0">
                <a:solidFill>
                  <a:srgbClr val="002060"/>
                </a:solidFill>
                <a:cs typeface="Arial" charset="0"/>
              </a:rPr>
              <a:t>cho </a:t>
            </a:r>
            <a:r>
              <a:rPr lang="vi-VN" sz="2800" b="1" dirty="0">
                <a:solidFill>
                  <a:srgbClr val="002060"/>
                </a:solidFill>
                <a:cs typeface="Arial" charset="0"/>
              </a:rPr>
              <a:t>nhiều tế bào</a:t>
            </a:r>
            <a:endParaRPr lang="en-US" sz="2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5791200" y="685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52800" y="533400"/>
            <a:ext cx="5791200" cy="830997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2060"/>
                </a:solidFill>
                <a:cs typeface="Arial" charset="0"/>
              </a:rPr>
              <a:t>Phá hồng cầu chui ra ngoài tiếp tục vòng đời mới</a:t>
            </a:r>
            <a:endParaRPr lang="en-US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ectangle 14">
            <a:hlinkClick r:id="rId3" action="ppaction://hlinkfile"/>
          </p:cNvPr>
          <p:cNvSpPr/>
          <p:nvPr/>
        </p:nvSpPr>
        <p:spPr>
          <a:xfrm>
            <a:off x="228600" y="7620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4481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1014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963" y="804863"/>
            <a:ext cx="4262437" cy="2989262"/>
          </a:xfrm>
          <a:noFill/>
        </p:spPr>
      </p:pic>
      <p:sp>
        <p:nvSpPr>
          <p:cNvPr id="205828" name="WordArt 4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100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3835400"/>
            <a:ext cx="426243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402138"/>
            <a:ext cx="42672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xmlns="" val="3452372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11975" name="Picture 7" descr="diệt côn trù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5"/>
          <a:stretch>
            <a:fillRect/>
          </a:stretch>
        </p:blipFill>
        <p:spPr>
          <a:xfrm>
            <a:off x="0" y="1143000"/>
            <a:ext cx="4648200" cy="4173538"/>
          </a:xfrm>
          <a:noFill/>
        </p:spPr>
      </p:pic>
      <p:pic>
        <p:nvPicPr>
          <p:cNvPr id="211976" name="Picture 8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5800" y="5486400"/>
            <a:ext cx="80010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2060"/>
                </a:solidFill>
                <a:latin typeface="+mj-lt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ở,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phun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diệt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côn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241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gày thế giới phòng chống sốt rét 25/4: Việt Nam sẽ loại trừ sốt ré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7" name="Picture 3" descr="Càng bị côn trùng đốt, hệ miễn dịch càng kho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4572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Bệnh nhân sốt rét giảm, nhưng tử vong lại t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24400" y="914400"/>
            <a:ext cx="4343400" cy="2308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/>
              <a:t>- </a:t>
            </a:r>
            <a:r>
              <a:rPr lang="en-US" sz="2400" dirty="0" err="1"/>
              <a:t>Tuyên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endParaRPr lang="en-US" sz="2400" dirty="0"/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muỗi</a:t>
            </a:r>
            <a:r>
              <a:rPr lang="en-US" sz="2400" dirty="0"/>
              <a:t> </a:t>
            </a:r>
            <a:r>
              <a:rPr lang="en-US" sz="2400" dirty="0" err="1"/>
              <a:t>nhúng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miễn</a:t>
            </a:r>
            <a:r>
              <a:rPr lang="en-US" sz="2400" dirty="0"/>
              <a:t> </a:t>
            </a:r>
            <a:r>
              <a:rPr lang="en-US" sz="2400" dirty="0" err="1"/>
              <a:t>phí</a:t>
            </a:r>
            <a:endParaRPr lang="en-US" sz="2400" dirty="0"/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chữa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endParaRPr lang="en-US" sz="24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724400" y="76200"/>
            <a:ext cx="4343400" cy="1200329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</a:rPr>
              <a:t>*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Chính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sách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nhà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công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tác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phòng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chống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bệnh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sốt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+mj-lt"/>
              </a:rPr>
              <a:t>rét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3570324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80" name="Group 8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620907420"/>
              </p:ext>
            </p:extLst>
          </p:nvPr>
        </p:nvGraphicFramePr>
        <p:xfrm>
          <a:off x="0" y="609600"/>
          <a:ext cx="9144000" cy="5953531"/>
        </p:xfrm>
        <a:graphic>
          <a:graphicData uri="http://schemas.openxmlformats.org/drawingml/2006/table">
            <a:tbl>
              <a:tblPr/>
              <a:tblGrid>
                <a:gridCol w="641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6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nhỏ,không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 dưỡng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muỗi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anophen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0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-Trong môi trường : kết bào xác, khi vào ruột người chui ra khỏi bào xác và bám vào thành ruột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muỗi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huỷ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4" descr="IMG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12421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390900" y="5133975"/>
            <a:ext cx="18288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27651" name="Picture 3" descr="xemanhdep.com_animation08.gif">
            <a:hlinkClick r:id="rId5" tooltip="click to view next image"/>
          </p:cNvPr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57900" y="3076575"/>
            <a:ext cx="18288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143625" y="3228975"/>
            <a:ext cx="1676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.VnArial" pitchFamily="34" charset="0"/>
                <a:cs typeface="Arial" charset="0"/>
              </a:rPr>
              <a:t>Mét ®iÓm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.VnArial" pitchFamily="34" charset="0"/>
                <a:cs typeface="Arial" charset="0"/>
              </a:rPr>
              <a:t> 10</a:t>
            </a:r>
          </a:p>
        </p:txBody>
      </p:sp>
      <p:pic>
        <p:nvPicPr>
          <p:cNvPr id="27654" name="Picture 6" descr="santwav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048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096000" y="2971800"/>
            <a:ext cx="457200" cy="1752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248400" y="2971800"/>
            <a:ext cx="457200" cy="1752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477000" y="2971800"/>
            <a:ext cx="457200" cy="1752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705600" y="2971800"/>
            <a:ext cx="457200" cy="17526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858000" y="2971800"/>
            <a:ext cx="457200" cy="17526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086600" y="2971800"/>
            <a:ext cx="457200" cy="17526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315200" y="2971800"/>
            <a:ext cx="457200" cy="17526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7543800" y="2971800"/>
            <a:ext cx="457200" cy="17526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7696200" y="2971800"/>
            <a:ext cx="457200" cy="17526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7848600" y="2971800"/>
            <a:ext cx="457200" cy="1752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6400800" y="3048000"/>
            <a:ext cx="1600200" cy="91440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.VnArial" pitchFamily="34" charset="0"/>
                <a:cs typeface="Arial" charset="0"/>
              </a:rPr>
              <a:t>Hép</a:t>
            </a:r>
            <a:r>
              <a:rPr lang="en-US" sz="2400" b="1" dirty="0"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latin typeface=".VnArial" pitchFamily="34" charset="0"/>
                <a:cs typeface="Arial" charset="0"/>
              </a:rPr>
              <a:t>sè</a:t>
            </a:r>
            <a:r>
              <a:rPr lang="en-US" sz="2400" b="1" dirty="0">
                <a:latin typeface=".VnArial" pitchFamily="34" charset="0"/>
                <a:cs typeface="Arial" charset="0"/>
              </a:rPr>
              <a:t> 5</a:t>
            </a:r>
          </a:p>
        </p:txBody>
      </p:sp>
      <p:pic>
        <p:nvPicPr>
          <p:cNvPr id="27666" name="Picture 18" descr="anim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4038600"/>
            <a:ext cx="9159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Santa"/>
          <p:cNvPicPr>
            <a:picLocks noGrp="1"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96000" y="4951413"/>
            <a:ext cx="2133600" cy="1878012"/>
            <a:chOff x="5520" y="3072"/>
            <a:chExt cx="1200" cy="1056"/>
          </a:xfrm>
        </p:grpSpPr>
        <p:sp>
          <p:nvSpPr>
            <p:cNvPr id="27720" name="Rectangle 21"/>
            <p:cNvSpPr>
              <a:spLocks noChangeArrowheads="1"/>
            </p:cNvSpPr>
            <p:nvPr/>
          </p:nvSpPr>
          <p:spPr bwMode="auto">
            <a:xfrm>
              <a:off x="5520" y="3072"/>
              <a:ext cx="1200" cy="105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721" name="Rectangle 22"/>
            <p:cNvSpPr>
              <a:spLocks noChangeArrowheads="1"/>
            </p:cNvSpPr>
            <p:nvPr/>
          </p:nvSpPr>
          <p:spPr bwMode="auto">
            <a:xfrm>
              <a:off x="5591" y="4058"/>
              <a:ext cx="1129" cy="7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722" name="Rectangle 23"/>
            <p:cNvSpPr>
              <a:spLocks noChangeArrowheads="1"/>
            </p:cNvSpPr>
            <p:nvPr/>
          </p:nvSpPr>
          <p:spPr bwMode="auto">
            <a:xfrm>
              <a:off x="5520" y="3072"/>
              <a:ext cx="71" cy="104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62488" name="WordArt 24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2895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.VnArial"/>
              </a:rPr>
              <a:t>Quµ tÆng</a:t>
            </a:r>
          </a:p>
        </p:txBody>
      </p:sp>
      <p:sp>
        <p:nvSpPr>
          <p:cNvPr id="27670" name="AutoShape 25"/>
          <p:cNvSpPr>
            <a:spLocks noChangeArrowheads="1"/>
          </p:cNvSpPr>
          <p:nvPr/>
        </p:nvSpPr>
        <p:spPr bwMode="auto">
          <a:xfrm>
            <a:off x="3429000" y="5133975"/>
            <a:ext cx="2286000" cy="1289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429000" y="5591175"/>
            <a:ext cx="213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Một điểm 10</a:t>
            </a:r>
          </a:p>
        </p:txBody>
      </p:sp>
      <p:sp>
        <p:nvSpPr>
          <p:cNvPr id="27672" name="Rectangle 27"/>
          <p:cNvSpPr>
            <a:spLocks noChangeArrowheads="1"/>
          </p:cNvSpPr>
          <p:nvPr/>
        </p:nvSpPr>
        <p:spPr bwMode="auto">
          <a:xfrm>
            <a:off x="795338" y="4802188"/>
            <a:ext cx="2286000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7673" name="Text Box 28"/>
          <p:cNvSpPr txBox="1">
            <a:spLocks noChangeArrowheads="1"/>
          </p:cNvSpPr>
          <p:nvPr/>
        </p:nvSpPr>
        <p:spPr bwMode="auto">
          <a:xfrm>
            <a:off x="830263" y="4941888"/>
            <a:ext cx="2133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Chúc em học tốt và yêu thích  môn Sinh học</a:t>
            </a:r>
          </a:p>
        </p:txBody>
      </p:sp>
      <p:sp>
        <p:nvSpPr>
          <p:cNvPr id="62493" name="Rectangle 29" descr="Canh_dep"/>
          <p:cNvSpPr>
            <a:spLocks noChangeArrowheads="1"/>
          </p:cNvSpPr>
          <p:nvPr/>
        </p:nvSpPr>
        <p:spPr bwMode="auto">
          <a:xfrm>
            <a:off x="3448050" y="4867275"/>
            <a:ext cx="2286000" cy="19812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3822700" y="5486400"/>
            <a:ext cx="1371600" cy="762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 err="1">
                <a:latin typeface=".VnArial" pitchFamily="34" charset="0"/>
                <a:cs typeface="Arial" charset="0"/>
              </a:rPr>
              <a:t>Hép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sè</a:t>
            </a:r>
            <a:r>
              <a:rPr lang="en-US" sz="2400" dirty="0">
                <a:latin typeface=".VnArial" pitchFamily="34" charset="0"/>
                <a:cs typeface="Arial" charset="0"/>
              </a:rPr>
              <a:t> 4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5946775" y="5421313"/>
            <a:ext cx="2438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.VnTime" pitchFamily="34" charset="0"/>
                <a:cs typeface="Arial" charset="0"/>
              </a:rPr>
              <a:t>Một điểm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.VnTime" pitchFamily="34" charset="0"/>
                <a:cs typeface="Arial" charset="0"/>
              </a:rPr>
              <a:t> 9</a:t>
            </a:r>
          </a:p>
        </p:txBody>
      </p:sp>
      <p:sp>
        <p:nvSpPr>
          <p:cNvPr id="62496" name="Rectangle 32" descr="Hinh_nen"/>
          <p:cNvSpPr>
            <a:spLocks noChangeArrowheads="1"/>
          </p:cNvSpPr>
          <p:nvPr/>
        </p:nvSpPr>
        <p:spPr bwMode="auto">
          <a:xfrm>
            <a:off x="6286500" y="5043488"/>
            <a:ext cx="1752600" cy="16764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438900" y="5421313"/>
            <a:ext cx="1447800" cy="83820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.VnArial" pitchFamily="34" charset="0"/>
                <a:cs typeface="Arial" charset="0"/>
              </a:rPr>
              <a:t>Hép</a:t>
            </a:r>
            <a:r>
              <a:rPr lang="en-US" sz="2400" b="1" dirty="0"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latin typeface=".VnArial" pitchFamily="34" charset="0"/>
                <a:cs typeface="Arial" charset="0"/>
              </a:rPr>
              <a:t>sè</a:t>
            </a:r>
            <a:r>
              <a:rPr lang="en-US" sz="2400" b="1" dirty="0">
                <a:latin typeface=".VnArial" pitchFamily="34" charset="0"/>
                <a:cs typeface="Arial" charset="0"/>
              </a:rPr>
              <a:t> 6</a:t>
            </a:r>
          </a:p>
        </p:txBody>
      </p:sp>
      <p:pic>
        <p:nvPicPr>
          <p:cNvPr id="62498" name="tuoidoimenhm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23900" y="4789488"/>
            <a:ext cx="2362200" cy="1933575"/>
            <a:chOff x="4416" y="2208"/>
            <a:chExt cx="816" cy="720"/>
          </a:xfrm>
        </p:grpSpPr>
        <p:sp>
          <p:nvSpPr>
            <p:cNvPr id="27716" name="Rectangle 36"/>
            <p:cNvSpPr>
              <a:spLocks noChangeArrowheads="1"/>
            </p:cNvSpPr>
            <p:nvPr/>
          </p:nvSpPr>
          <p:spPr bwMode="auto">
            <a:xfrm>
              <a:off x="4416" y="2208"/>
              <a:ext cx="816" cy="7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717" name="Rectangle 37" descr="Picture1"/>
            <p:cNvSpPr>
              <a:spLocks noChangeArrowheads="1"/>
            </p:cNvSpPr>
            <p:nvPr/>
          </p:nvSpPr>
          <p:spPr bwMode="auto">
            <a:xfrm>
              <a:off x="4464" y="2256"/>
              <a:ext cx="720" cy="624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718" name="Rectangle 38"/>
            <p:cNvSpPr>
              <a:spLocks noChangeArrowheads="1"/>
            </p:cNvSpPr>
            <p:nvPr/>
          </p:nvSpPr>
          <p:spPr bwMode="auto">
            <a:xfrm>
              <a:off x="4464" y="2880"/>
              <a:ext cx="768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719" name="Rectangle 39"/>
            <p:cNvSpPr>
              <a:spLocks noChangeArrowheads="1"/>
            </p:cNvSpPr>
            <p:nvPr/>
          </p:nvSpPr>
          <p:spPr bwMode="auto">
            <a:xfrm>
              <a:off x="4416" y="2208"/>
              <a:ext cx="48" cy="71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62504" name="Oval 40"/>
          <p:cNvSpPr>
            <a:spLocks noChangeArrowheads="1"/>
          </p:cNvSpPr>
          <p:nvPr/>
        </p:nvSpPr>
        <p:spPr bwMode="auto">
          <a:xfrm>
            <a:off x="984250" y="5286375"/>
            <a:ext cx="1828800" cy="92075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Arial" pitchFamily="34" charset="0"/>
                <a:cs typeface="Arial" charset="0"/>
              </a:rPr>
              <a:t>Hép sè 2</a:t>
            </a:r>
          </a:p>
        </p:txBody>
      </p:sp>
      <p:sp>
        <p:nvSpPr>
          <p:cNvPr id="27682" name="Rectangle 41"/>
          <p:cNvSpPr>
            <a:spLocks noChangeArrowheads="1"/>
          </p:cNvSpPr>
          <p:nvPr/>
        </p:nvSpPr>
        <p:spPr bwMode="auto">
          <a:xfrm>
            <a:off x="3441700" y="4811713"/>
            <a:ext cx="2286000" cy="1981200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588" y="0"/>
            <a:ext cx="2817812" cy="2514600"/>
            <a:chOff x="1729" y="1392"/>
            <a:chExt cx="2441" cy="2496"/>
          </a:xfrm>
        </p:grpSpPr>
        <p:pic>
          <p:nvPicPr>
            <p:cNvPr id="27710" name="Picture 43" descr="ANH ch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879" t="14999" r="24780" b="7500"/>
            <a:stretch>
              <a:fillRect/>
            </a:stretch>
          </p:blipFill>
          <p:spPr bwMode="auto">
            <a:xfrm>
              <a:off x="1729" y="1392"/>
              <a:ext cx="2400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1" name="Text Box 44"/>
            <p:cNvSpPr txBox="1">
              <a:spLocks noChangeArrowheads="1"/>
            </p:cNvSpPr>
            <p:nvPr/>
          </p:nvSpPr>
          <p:spPr bwMode="auto">
            <a:xfrm>
              <a:off x="2686" y="2497"/>
              <a:ext cx="48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AvantH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27712" name="Text Box 45"/>
            <p:cNvSpPr txBox="1">
              <a:spLocks noChangeArrowheads="1"/>
            </p:cNvSpPr>
            <p:nvPr/>
          </p:nvSpPr>
          <p:spPr bwMode="auto">
            <a:xfrm>
              <a:off x="3689" y="2591"/>
              <a:ext cx="48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.VnAvantH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27713" name="Text Box 46"/>
            <p:cNvSpPr txBox="1">
              <a:spLocks noChangeArrowheads="1"/>
            </p:cNvSpPr>
            <p:nvPr/>
          </p:nvSpPr>
          <p:spPr bwMode="auto">
            <a:xfrm>
              <a:off x="2640" y="1583"/>
              <a:ext cx="480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AvantH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27714" name="Text Box 47"/>
            <p:cNvSpPr txBox="1">
              <a:spLocks noChangeArrowheads="1"/>
            </p:cNvSpPr>
            <p:nvPr/>
          </p:nvSpPr>
          <p:spPr bwMode="auto">
            <a:xfrm>
              <a:off x="2017" y="2504"/>
              <a:ext cx="48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.VnAvantH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27715" name="Text Box 48"/>
            <p:cNvSpPr txBox="1">
              <a:spLocks noChangeArrowheads="1"/>
            </p:cNvSpPr>
            <p:nvPr/>
          </p:nvSpPr>
          <p:spPr bwMode="auto">
            <a:xfrm>
              <a:off x="2592" y="3264"/>
              <a:ext cx="482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.VnAvantH" pitchFamily="34" charset="0"/>
                  <a:cs typeface="Arial" charset="0"/>
                </a:rPr>
                <a:t>H</a:t>
              </a:r>
            </a:p>
          </p:txBody>
        </p:sp>
      </p:grpSp>
      <p:sp>
        <p:nvSpPr>
          <p:cNvPr id="27684" name="Rectangle 49"/>
          <p:cNvSpPr>
            <a:spLocks noChangeArrowheads="1"/>
          </p:cNvSpPr>
          <p:nvPr/>
        </p:nvSpPr>
        <p:spPr bwMode="auto">
          <a:xfrm>
            <a:off x="3705225" y="2819400"/>
            <a:ext cx="18288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3781425" y="2819400"/>
            <a:ext cx="167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.VnArial" pitchFamily="34" charset="0"/>
                <a:cs typeface="Arial" charset="0"/>
              </a:rPr>
              <a:t>Mét trµng ph¸o tay</a:t>
            </a:r>
          </a:p>
        </p:txBody>
      </p:sp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3581400" y="2743200"/>
            <a:ext cx="457200" cy="1752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3733800" y="2743200"/>
            <a:ext cx="457200" cy="1752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3886200" y="2743200"/>
            <a:ext cx="457200" cy="1752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18" name="Rectangle 54"/>
          <p:cNvSpPr>
            <a:spLocks noChangeArrowheads="1"/>
          </p:cNvSpPr>
          <p:nvPr/>
        </p:nvSpPr>
        <p:spPr bwMode="auto">
          <a:xfrm>
            <a:off x="4038600" y="2743200"/>
            <a:ext cx="457200" cy="17526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4191000" y="2743200"/>
            <a:ext cx="457200" cy="1752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/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2520" name="Rectangle 56"/>
          <p:cNvSpPr>
            <a:spLocks noChangeArrowheads="1"/>
          </p:cNvSpPr>
          <p:nvPr/>
        </p:nvSpPr>
        <p:spPr bwMode="auto">
          <a:xfrm>
            <a:off x="4343400" y="2743200"/>
            <a:ext cx="457200" cy="17526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4572000" y="2743200"/>
            <a:ext cx="457200" cy="175260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4724400" y="2743200"/>
            <a:ext cx="457200" cy="1752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23" name="Rectangle 59"/>
          <p:cNvSpPr>
            <a:spLocks noChangeArrowheads="1"/>
          </p:cNvSpPr>
          <p:nvPr/>
        </p:nvSpPr>
        <p:spPr bwMode="auto">
          <a:xfrm>
            <a:off x="4876800" y="2743200"/>
            <a:ext cx="457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/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5105400" y="2743200"/>
            <a:ext cx="457200" cy="17526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25" name="Oval 61"/>
          <p:cNvSpPr>
            <a:spLocks noChangeArrowheads="1"/>
          </p:cNvSpPr>
          <p:nvPr/>
        </p:nvSpPr>
        <p:spPr bwMode="auto">
          <a:xfrm>
            <a:off x="3781425" y="3048000"/>
            <a:ext cx="1600200" cy="9144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Arial" pitchFamily="34" charset="0"/>
                <a:cs typeface="Arial" charset="0"/>
              </a:rPr>
              <a:t>Hép sè 3</a:t>
            </a:r>
          </a:p>
        </p:txBody>
      </p:sp>
      <p:sp>
        <p:nvSpPr>
          <p:cNvPr id="27697" name="Rectangle 62"/>
          <p:cNvSpPr>
            <a:spLocks noChangeArrowheads="1"/>
          </p:cNvSpPr>
          <p:nvPr/>
        </p:nvSpPr>
        <p:spPr bwMode="auto">
          <a:xfrm>
            <a:off x="1066800" y="2962275"/>
            <a:ext cx="18288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 bwMode="auto">
          <a:xfrm>
            <a:off x="1371600" y="3048000"/>
            <a:ext cx="16764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3300"/>
                </a:solidFill>
                <a:latin typeface="+mn-lt"/>
                <a:cs typeface="Arial" charset="0"/>
              </a:rPr>
              <a:t>Một</a:t>
            </a:r>
            <a:r>
              <a:rPr lang="en-US" sz="2800" dirty="0" smtClean="0">
                <a:solidFill>
                  <a:srgbClr val="FF3300"/>
                </a:solidFill>
                <a:latin typeface="+mn-lt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+mn-lt"/>
                <a:cs typeface="Arial" charset="0"/>
              </a:rPr>
              <a:t>tràng</a:t>
            </a:r>
            <a:r>
              <a:rPr lang="en-US" sz="2800" dirty="0" smtClean="0">
                <a:solidFill>
                  <a:srgbClr val="FF3300"/>
                </a:solidFill>
                <a:latin typeface="+mn-lt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+mn-lt"/>
                <a:cs typeface="Arial" charset="0"/>
              </a:rPr>
              <a:t>pháo</a:t>
            </a:r>
            <a:r>
              <a:rPr lang="en-US" sz="2800" dirty="0" smtClean="0">
                <a:solidFill>
                  <a:srgbClr val="FF3300"/>
                </a:solidFill>
                <a:latin typeface="+mn-lt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+mn-lt"/>
                <a:cs typeface="Arial" charset="0"/>
              </a:rPr>
              <a:t>tay</a:t>
            </a:r>
            <a:endParaRPr lang="en-US" sz="2800" dirty="0" smtClean="0">
              <a:solidFill>
                <a:srgbClr val="FF3300"/>
              </a:solidFill>
              <a:latin typeface="+mn-lt"/>
              <a:cs typeface="Arial" charset="0"/>
            </a:endParaRPr>
          </a:p>
        </p:txBody>
      </p:sp>
      <p:sp>
        <p:nvSpPr>
          <p:cNvPr id="62528" name="Rectangle 64"/>
          <p:cNvSpPr>
            <a:spLocks noChangeArrowheads="1"/>
          </p:cNvSpPr>
          <p:nvPr/>
        </p:nvSpPr>
        <p:spPr bwMode="auto">
          <a:xfrm>
            <a:off x="914400" y="2886075"/>
            <a:ext cx="457200" cy="1752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29" name="Rectangle 65"/>
          <p:cNvSpPr>
            <a:spLocks noChangeArrowheads="1"/>
          </p:cNvSpPr>
          <p:nvPr/>
        </p:nvSpPr>
        <p:spPr bwMode="auto">
          <a:xfrm>
            <a:off x="1066800" y="2886075"/>
            <a:ext cx="457200" cy="1752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0" name="Rectangle 66"/>
          <p:cNvSpPr>
            <a:spLocks noChangeArrowheads="1"/>
          </p:cNvSpPr>
          <p:nvPr/>
        </p:nvSpPr>
        <p:spPr bwMode="auto">
          <a:xfrm>
            <a:off x="1219200" y="2886075"/>
            <a:ext cx="457200" cy="1752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1" name="Rectangle 67"/>
          <p:cNvSpPr>
            <a:spLocks noChangeArrowheads="1"/>
          </p:cNvSpPr>
          <p:nvPr/>
        </p:nvSpPr>
        <p:spPr bwMode="auto">
          <a:xfrm>
            <a:off x="1371600" y="2886075"/>
            <a:ext cx="457200" cy="17526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2" name="Rectangle 68"/>
          <p:cNvSpPr>
            <a:spLocks noChangeArrowheads="1"/>
          </p:cNvSpPr>
          <p:nvPr/>
        </p:nvSpPr>
        <p:spPr bwMode="auto">
          <a:xfrm>
            <a:off x="1600200" y="2895600"/>
            <a:ext cx="457200" cy="17526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3" name="Rectangle 69"/>
          <p:cNvSpPr>
            <a:spLocks noChangeArrowheads="1"/>
          </p:cNvSpPr>
          <p:nvPr/>
        </p:nvSpPr>
        <p:spPr bwMode="auto">
          <a:xfrm>
            <a:off x="1752600" y="2886075"/>
            <a:ext cx="457200" cy="17526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4" name="Rectangle 70"/>
          <p:cNvSpPr>
            <a:spLocks noChangeArrowheads="1"/>
          </p:cNvSpPr>
          <p:nvPr/>
        </p:nvSpPr>
        <p:spPr bwMode="auto">
          <a:xfrm>
            <a:off x="1981200" y="2895600"/>
            <a:ext cx="457200" cy="17526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5" name="Rectangle 71"/>
          <p:cNvSpPr>
            <a:spLocks noChangeArrowheads="1"/>
          </p:cNvSpPr>
          <p:nvPr/>
        </p:nvSpPr>
        <p:spPr bwMode="auto">
          <a:xfrm>
            <a:off x="2209800" y="2895600"/>
            <a:ext cx="457200" cy="17526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6" name="Rectangle 72"/>
          <p:cNvSpPr>
            <a:spLocks noChangeArrowheads="1"/>
          </p:cNvSpPr>
          <p:nvPr/>
        </p:nvSpPr>
        <p:spPr bwMode="auto">
          <a:xfrm>
            <a:off x="2438400" y="2895600"/>
            <a:ext cx="457200" cy="17526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7" name="Rectangle 73"/>
          <p:cNvSpPr>
            <a:spLocks noChangeArrowheads="1"/>
          </p:cNvSpPr>
          <p:nvPr/>
        </p:nvSpPr>
        <p:spPr bwMode="auto">
          <a:xfrm>
            <a:off x="2708275" y="2909888"/>
            <a:ext cx="457200" cy="1752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62538" name="Oval 74"/>
          <p:cNvSpPr>
            <a:spLocks noChangeArrowheads="1"/>
          </p:cNvSpPr>
          <p:nvPr/>
        </p:nvSpPr>
        <p:spPr bwMode="auto">
          <a:xfrm>
            <a:off x="1120775" y="3287713"/>
            <a:ext cx="1600200" cy="904875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.VnArial" pitchFamily="34" charset="0"/>
                <a:cs typeface="Arial" charset="0"/>
              </a:rPr>
              <a:t>Hép</a:t>
            </a:r>
            <a:r>
              <a:rPr lang="en-US" sz="2400" b="1" dirty="0"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latin typeface=".VnArial" pitchFamily="34" charset="0"/>
                <a:cs typeface="Arial" charset="0"/>
              </a:rPr>
              <a:t>sè</a:t>
            </a:r>
            <a:r>
              <a:rPr lang="en-US" sz="2400" b="1" dirty="0">
                <a:latin typeface=".VnArial" pitchFamily="34" charset="0"/>
                <a:cs typeface="Arial" charset="0"/>
              </a:rPr>
              <a:t> 1</a:t>
            </a:r>
          </a:p>
        </p:txBody>
      </p:sp>
    </p:spTree>
    <p:extLst>
      <p:ext uri="{BB962C8B-B14F-4D97-AF65-F5344CB8AC3E}">
        <p14:creationId xmlns="" xmlns:p14="http://schemas.microsoft.com/office/powerpoint/2010/main" val="38297743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11042 C 0.02083 -0.11134 0.02951 -0.11435 0.04045 -0.11667 C 0.08021 -0.14306 0.16424 -0.11551 0.21667 -0.11181 C 0.24253 -0.10672 0.26806 -0.09838 0.2941 -0.09445 C 0.30399 -0.09005 0.29045 -0.09676 0.30122 -0.08982 C 0.30521 -0.08704 0.31007 -0.08681 0.31424 -0.08519 C 0.31545 -0.08334 0.31649 -0.08148 0.31788 -0.08009 C 0.31892 -0.07917 0.32049 -0.07963 0.32135 -0.07847 C 0.3276 -0.07014 0.31667 -0.07662 0.32622 -0.07222 C 0.33385 -0.06158 0.33594 -0.04908 0.33924 -0.03565 C 0.33889 -0.01343 0.33906 0.00879 0.33802 0.03102 C 0.33785 0.03287 0.33628 0.03379 0.33576 0.03565 C 0.33142 0.04722 0.32639 0.05694 0.32031 0.06736 C 0.30712 0.08889 0.32222 0.06782 0.3059 0.08958 C 0.30451 0.09143 0.29688 0.09722 0.29635 0.09768 C 0.28594 0.10694 0.27483 0.11389 0.26424 0.12291 C 0.26337 0.12338 0.25747 0.13032 0.2559 0.13102 C 0.23993 0.13866 0.22274 0.14722 0.2059 0.14977 C 0.19549 0.15463 0.18177 0.15393 0.17135 0.15463 C 0.15729 0.16203 0.14115 0.16018 0.12622 0.16273 C 0.09653 0.16759 0.06684 0.16944 0.03698 0.17222 C -0.02413 0.17176 -0.08524 0.17222 -0.14635 0.1706 C -0.15052 0.1706 -0.15417 0.16666 -0.15833 0.16597 C -0.16198 0.16435 -0.16597 0.16389 -0.1691 0.16111 C -0.17031 0.15995 -0.17135 0.15856 -0.17257 0.15787 C -0.17951 0.15393 -0.18715 0.15231 -0.1941 0.14838 C -0.19983 0.14514 -0.21198 0.14051 -0.21198 0.14051 C -0.22205 0.13125 -0.21649 0.13565 -0.22865 0.12754 C -0.23455 0.12407 -0.23646 0.11643 -0.24167 0.1118 C -0.24549 0.10463 -0.24809 0.09768 -0.25365 0.09259 C -0.25955 0.07662 -0.26163 0.05879 -0.26667 0.04213 C -0.26701 0.03727 -0.26719 0.03241 -0.26788 0.02778 C -0.2684 0.02477 -0.27031 0.02268 -0.27031 0.01991 C -0.27066 0.00092 -0.27014 -0.01829 -0.2691 -0.03727 C -0.26875 -0.04398 -0.2658 -0.05093 -0.26302 -0.05648 C -0.26024 -0.06181 -0.25729 -0.06898 -0.25365 -0.07384 C -0.2467 -0.08334 -0.2309 -0.08982 -0.22135 -0.09306 C -0.21233 -0.09908 -0.20365 -0.10047 -0.19288 -0.10093 C -0.11788 -0.10162 -0.04288 -0.10093 0.03212 -0.10093 L 0.00955 -0.11042 Z " pathEditMode="relative" ptsTypes="ffffffffffffffffffffffffffffffffffffffAf">
                                      <p:cBhvr>
                                        <p:cTn id="6" dur="3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2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0.0257 L -0.49167 0.0368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2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12674 -0.00579 0.25347 -0.01157 0.30417 -0.01389 " pathEditMode="relative" ptsTypes="aA">
                                      <p:cBhvr>
                                        <p:cTn id="95" dur="2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2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4"/>
                  </p:tgtEl>
                </p:cond>
              </p:nextCondLst>
            </p:seq>
            <p:audio>
              <p:cMediaNode>
                <p:cTn id="1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98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5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6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6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1" dur="500"/>
                                        <p:tgtEl>
                                          <p:spTgt spid="6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5" dur="500"/>
                                        <p:tgtEl>
                                          <p:spTgt spid="6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3" dur="500"/>
                                        <p:tgtEl>
                                          <p:spTgt spid="6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6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6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6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6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4" dur="500"/>
                                        <p:tgtEl>
                                          <p:spTgt spid="6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8" dur="500"/>
                                        <p:tgtEl>
                                          <p:spTgt spid="6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2" dur="500"/>
                                        <p:tgtEl>
                                          <p:spTgt spid="6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6" dur="5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0" dur="5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6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38"/>
                  </p:tgtEl>
                </p:cond>
              </p:nextCondLst>
            </p:seq>
          </p:childTnLst>
        </p:cTn>
      </p:par>
    </p:tnLst>
    <p:bldLst>
      <p:bldP spid="62469" grpId="0" build="allAtOnce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62478" grpId="0" animBg="1"/>
      <p:bldP spid="62479" grpId="0" animBg="1"/>
      <p:bldP spid="62480" grpId="0" animBg="1"/>
      <p:bldP spid="62481" grpId="0" animBg="1"/>
      <p:bldP spid="62488" grpId="0" animBg="1"/>
      <p:bldP spid="62493" grpId="0" animBg="1"/>
      <p:bldP spid="62494" grpId="0" animBg="1"/>
      <p:bldP spid="62495" grpId="0"/>
      <p:bldP spid="62496" grpId="0" animBg="1"/>
      <p:bldP spid="62496" grpId="1" animBg="1"/>
      <p:bldP spid="62497" grpId="0" animBg="1"/>
      <p:bldP spid="62504" grpId="0" animBg="1"/>
      <p:bldP spid="62514" grpId="0" build="allAtOnce"/>
      <p:bldP spid="62515" grpId="0" animBg="1"/>
      <p:bldP spid="62516" grpId="0" animBg="1"/>
      <p:bldP spid="62517" grpId="0" animBg="1"/>
      <p:bldP spid="62518" grpId="0" animBg="1"/>
      <p:bldP spid="62519" grpId="0" animBg="1"/>
      <p:bldP spid="6252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7" grpId="0" build="allAtOnce"/>
      <p:bldP spid="62528" grpId="0" animBg="1"/>
      <p:bldP spid="62529" grpId="0" animBg="1"/>
      <p:bldP spid="62530" grpId="0" animBg="1"/>
      <p:bldP spid="62531" grpId="0" animBg="1"/>
      <p:bldP spid="62532" grpId="0" animBg="1"/>
      <p:bldP spid="62533" grpId="0" animBg="1"/>
      <p:bldP spid="62534" grpId="0" animBg="1"/>
      <p:bldP spid="62535" grpId="0" animBg="1"/>
      <p:bldP spid="62536" grpId="0" animBg="1"/>
      <p:bldP spid="62537" grpId="0" animBg="1"/>
      <p:bldP spid="625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Câu 1: Cơ thể động vật nguyên sinh nào có hình dạng không ổn định?</a:t>
            </a:r>
          </a:p>
          <a:p>
            <a:r>
              <a:rPr lang="vi-VN" sz="2000" b="1" dirty="0" smtClean="0"/>
              <a:t>a. Trùng roi</a:t>
            </a:r>
          </a:p>
          <a:p>
            <a:r>
              <a:rPr lang="vi-VN" sz="2000" b="1" dirty="0" smtClean="0"/>
              <a:t>b. Trùng giày</a:t>
            </a:r>
          </a:p>
          <a:p>
            <a:r>
              <a:rPr lang="vi-VN" sz="2000" b="1" dirty="0" smtClean="0"/>
              <a:t>c. Trùng biến hình</a:t>
            </a:r>
          </a:p>
          <a:p>
            <a:r>
              <a:rPr lang="vi-VN" sz="2000" b="1" dirty="0" smtClean="0"/>
              <a:t>d. Cả a,b đúng</a:t>
            </a:r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7432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r>
              <a:rPr lang="vi-VN" sz="2000" b="1" dirty="0" smtClean="0"/>
              <a:t>âu </a:t>
            </a:r>
            <a:r>
              <a:rPr lang="en-US" sz="2000" b="1" dirty="0" smtClean="0"/>
              <a:t>2</a:t>
            </a:r>
            <a:r>
              <a:rPr lang="vi-VN" sz="2000" b="1" dirty="0" smtClean="0"/>
              <a:t>:</a:t>
            </a:r>
            <a:r>
              <a:rPr lang="vi-VN" sz="2000" b="1" dirty="0" smtClean="0"/>
              <a:t> Trùng biến hình sinh sản bằng hình thức</a:t>
            </a:r>
          </a:p>
          <a:p>
            <a:r>
              <a:rPr lang="vi-VN" sz="2000" b="1" dirty="0" smtClean="0"/>
              <a:t>a. Phân đôi</a:t>
            </a:r>
          </a:p>
          <a:p>
            <a:r>
              <a:rPr lang="vi-VN" sz="2000" b="1" dirty="0" smtClean="0"/>
              <a:t>b. Tiếp hợp</a:t>
            </a:r>
          </a:p>
          <a:p>
            <a:r>
              <a:rPr lang="vi-VN" sz="2000" b="1" dirty="0" smtClean="0"/>
              <a:t>c. Nảy chồi</a:t>
            </a:r>
          </a:p>
          <a:p>
            <a:r>
              <a:rPr lang="vi-VN" sz="2000" b="1" dirty="0" smtClean="0"/>
              <a:t>d. Phân đôi và tiếp hợp</a:t>
            </a:r>
          </a:p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3810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Câu </a:t>
            </a:r>
            <a:r>
              <a:rPr lang="en-US" sz="2000" b="1" dirty="0" smtClean="0"/>
              <a:t>3</a:t>
            </a:r>
            <a:r>
              <a:rPr lang="vi-VN" sz="2000" b="1" dirty="0" smtClean="0"/>
              <a:t>: Trùng giày lấy thức ăn nhờ</a:t>
            </a:r>
          </a:p>
          <a:p>
            <a:r>
              <a:rPr lang="vi-VN" sz="2000" b="1" dirty="0" smtClean="0"/>
              <a:t>a. Chân giả</a:t>
            </a:r>
          </a:p>
          <a:p>
            <a:r>
              <a:rPr lang="vi-VN" sz="2000" b="1" dirty="0" smtClean="0"/>
              <a:t>b. Lỗ thoát</a:t>
            </a:r>
          </a:p>
          <a:p>
            <a:r>
              <a:rPr lang="vi-VN" sz="2000" b="1" dirty="0" smtClean="0"/>
              <a:t>c. Lông bơi</a:t>
            </a:r>
          </a:p>
          <a:p>
            <a:r>
              <a:rPr lang="vi-VN" sz="2000" b="1" dirty="0" smtClean="0"/>
              <a:t>d. Không bào co bóp</a:t>
            </a:r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2098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Câu </a:t>
            </a:r>
            <a:r>
              <a:rPr lang="en-US" sz="2000" b="1" dirty="0" smtClean="0"/>
              <a:t>4</a:t>
            </a:r>
            <a:r>
              <a:rPr lang="vi-VN" sz="2000" b="1" dirty="0" smtClean="0"/>
              <a:t>: Điều nào sau đây KHÔNG phải điểm giống nhau của trùng biến hình và trùng giày</a:t>
            </a:r>
          </a:p>
          <a:p>
            <a:r>
              <a:rPr lang="vi-VN" sz="2000" b="1" dirty="0" smtClean="0"/>
              <a:t>a. Chỉ có 1 nhân</a:t>
            </a:r>
          </a:p>
          <a:p>
            <a:r>
              <a:rPr lang="vi-VN" sz="2000" b="1" dirty="0" smtClean="0"/>
              <a:t>b. Là động vật đơn bào, thuộc nhóm động vật nguyên sinh.</a:t>
            </a:r>
          </a:p>
          <a:p>
            <a:r>
              <a:rPr lang="vi-VN" sz="2000" b="1" dirty="0" smtClean="0"/>
              <a:t>c. Cơ thể không có hạt diệp lục</a:t>
            </a:r>
          </a:p>
          <a:p>
            <a:r>
              <a:rPr lang="vi-VN" sz="2000" b="1" dirty="0" smtClean="0"/>
              <a:t>d. Dị dưỡng.</a:t>
            </a: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Câu </a:t>
            </a:r>
            <a:r>
              <a:rPr lang="en-US" sz="2000" b="1" dirty="0" smtClean="0"/>
              <a:t>5</a:t>
            </a:r>
            <a:r>
              <a:rPr lang="vi-VN" sz="2000" b="1" dirty="0" smtClean="0"/>
              <a:t>: Quá trình tiêu hóa ở trùng giày là</a:t>
            </a:r>
          </a:p>
          <a:p>
            <a:r>
              <a:rPr lang="vi-VN" sz="2000" b="1" dirty="0" smtClean="0"/>
              <a:t>a. Thức ăn – không bào tiêu hóa – ra ngoài mọi nơi</a:t>
            </a:r>
          </a:p>
          <a:p>
            <a:r>
              <a:rPr lang="vi-VN" sz="2000" b="1" dirty="0" smtClean="0"/>
              <a:t>b. Thức ăn – miệng – hầu – thực quản – dạ dày – hậu môn</a:t>
            </a:r>
          </a:p>
          <a:p>
            <a:r>
              <a:rPr lang="vi-VN" sz="2000" b="1" dirty="0" smtClean="0"/>
              <a:t>c. Thức ăn – màng sinh chất – chất tế bào – thẩm thấu ra ngoài</a:t>
            </a:r>
          </a:p>
          <a:p>
            <a:r>
              <a:rPr lang="vi-VN" sz="2000" b="1" dirty="0" smtClean="0"/>
              <a:t>d. Thức ăn – miệng – hầu – không bào tiêu hóa – không bào co bóp – lỗ thoát</a:t>
            </a:r>
          </a:p>
          <a:p>
            <a:endParaRPr lang="en-US" sz="2000" b="1" dirty="0"/>
          </a:p>
        </p:txBody>
      </p:sp>
      <p:sp>
        <p:nvSpPr>
          <p:cNvPr id="7" name="Donut 6"/>
          <p:cNvSpPr/>
          <p:nvPr/>
        </p:nvSpPr>
        <p:spPr>
          <a:xfrm>
            <a:off x="0" y="5943600"/>
            <a:ext cx="533400" cy="381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0" y="3352800"/>
            <a:ext cx="533400" cy="381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886200" y="1295400"/>
            <a:ext cx="533400" cy="381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810000" y="3124200"/>
            <a:ext cx="533400" cy="381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0" y="1905000"/>
            <a:ext cx="533400" cy="381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066800" y="2514600"/>
            <a:ext cx="7848600" cy="16764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TRÙNG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KIẾT LỴ VÀ TRÙNG  SỐT RÉT</a:t>
            </a:r>
            <a:endParaRPr lang="pt-B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defRPr/>
            </a:pP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236;p34"/>
          <p:cNvGrpSpPr>
            <a:grpSpLocks/>
          </p:cNvGrpSpPr>
          <p:nvPr/>
        </p:nvGrpSpPr>
        <p:grpSpPr bwMode="auto">
          <a:xfrm>
            <a:off x="3429000" y="4648200"/>
            <a:ext cx="2971800" cy="796925"/>
            <a:chOff x="2341425" y="238100"/>
            <a:chExt cx="1328900" cy="1148125"/>
          </a:xfrm>
        </p:grpSpPr>
        <p:sp>
          <p:nvSpPr>
            <p:cNvPr id="4101" name="Google Shape;237;p34"/>
            <p:cNvSpPr>
              <a:spLocks noChangeArrowheads="1"/>
            </p:cNvSpPr>
            <p:nvPr/>
          </p:nvSpPr>
          <p:spPr bwMode="auto">
            <a:xfrm>
              <a:off x="2341425" y="238100"/>
              <a:ext cx="1328900" cy="1148125"/>
            </a:xfrm>
            <a:custGeom>
              <a:avLst/>
              <a:gdLst>
                <a:gd name="T0" fmla="*/ 0 w 53156"/>
                <a:gd name="T1" fmla="*/ 0 h 45925"/>
                <a:gd name="T2" fmla="*/ 53156 w 53156"/>
                <a:gd name="T3" fmla="*/ 45925 h 45925"/>
              </a:gdLst>
              <a:ahLst/>
              <a:cxnLst/>
              <a:rect l="T0" t="T1" r="T2" b="T3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2" name="Google Shape;238;p34"/>
            <p:cNvSpPr>
              <a:spLocks noChangeArrowheads="1"/>
            </p:cNvSpPr>
            <p:nvPr/>
          </p:nvSpPr>
          <p:spPr bwMode="auto">
            <a:xfrm>
              <a:off x="2990175" y="381350"/>
              <a:ext cx="254450" cy="209600"/>
            </a:xfrm>
            <a:custGeom>
              <a:avLst/>
              <a:gdLst>
                <a:gd name="T0" fmla="*/ 0 w 10178"/>
                <a:gd name="T1" fmla="*/ 0 h 8384"/>
                <a:gd name="T2" fmla="*/ 10178 w 10178"/>
                <a:gd name="T3" fmla="*/ 8384 h 8384"/>
              </a:gdLst>
              <a:ahLst/>
              <a:cxnLst/>
              <a:rect l="T0" t="T1" r="T2" b="T3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3" name="Google Shape;239;p34"/>
            <p:cNvSpPr>
              <a:spLocks noChangeArrowheads="1"/>
            </p:cNvSpPr>
            <p:nvPr/>
          </p:nvSpPr>
          <p:spPr bwMode="auto">
            <a:xfrm>
              <a:off x="3026350" y="441550"/>
              <a:ext cx="247225" cy="201350"/>
            </a:xfrm>
            <a:custGeom>
              <a:avLst/>
              <a:gdLst>
                <a:gd name="T0" fmla="*/ 0 w 9889"/>
                <a:gd name="T1" fmla="*/ 0 h 8054"/>
                <a:gd name="T2" fmla="*/ 9889 w 9889"/>
                <a:gd name="T3" fmla="*/ 8054 h 8054"/>
              </a:gdLst>
              <a:ahLst/>
              <a:cxnLst/>
              <a:rect l="T0" t="T1" r="T2" b="T3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4" name="Google Shape;240;p34"/>
            <p:cNvSpPr>
              <a:spLocks noChangeArrowheads="1"/>
            </p:cNvSpPr>
            <p:nvPr/>
          </p:nvSpPr>
          <p:spPr bwMode="auto">
            <a:xfrm>
              <a:off x="3172850" y="661350"/>
              <a:ext cx="224850" cy="198300"/>
            </a:xfrm>
            <a:custGeom>
              <a:avLst/>
              <a:gdLst>
                <a:gd name="T0" fmla="*/ 0 w 8994"/>
                <a:gd name="T1" fmla="*/ 0 h 7932"/>
                <a:gd name="T2" fmla="*/ 8994 w 8994"/>
                <a:gd name="T3" fmla="*/ 7932 h 7932"/>
              </a:gdLst>
              <a:ahLst/>
              <a:cxnLst/>
              <a:rect l="T0" t="T1" r="T2" b="T3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5" name="Google Shape;241;p34"/>
            <p:cNvSpPr>
              <a:spLocks noChangeArrowheads="1"/>
            </p:cNvSpPr>
            <p:nvPr/>
          </p:nvSpPr>
          <p:spPr bwMode="auto">
            <a:xfrm>
              <a:off x="3219000" y="725650"/>
              <a:ext cx="226500" cy="215375"/>
            </a:xfrm>
            <a:custGeom>
              <a:avLst/>
              <a:gdLst>
                <a:gd name="T0" fmla="*/ 0 w 9060"/>
                <a:gd name="T1" fmla="*/ 0 h 8615"/>
                <a:gd name="T2" fmla="*/ 9060 w 9060"/>
                <a:gd name="T3" fmla="*/ 8615 h 8615"/>
              </a:gdLst>
              <a:ahLst/>
              <a:cxnLst/>
              <a:rect l="T0" t="T1" r="T2" b="T3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6" name="Google Shape;242;p34"/>
            <p:cNvSpPr>
              <a:spLocks noChangeArrowheads="1"/>
            </p:cNvSpPr>
            <p:nvPr/>
          </p:nvSpPr>
          <p:spPr bwMode="auto">
            <a:xfrm>
              <a:off x="2528200" y="658025"/>
              <a:ext cx="405900" cy="260600"/>
            </a:xfrm>
            <a:custGeom>
              <a:avLst/>
              <a:gdLst>
                <a:gd name="T0" fmla="*/ 0 w 16236"/>
                <a:gd name="T1" fmla="*/ 0 h 10424"/>
                <a:gd name="T2" fmla="*/ 16236 w 16236"/>
                <a:gd name="T3" fmla="*/ 10424 h 10424"/>
              </a:gdLst>
              <a:ahLst/>
              <a:cxnLst/>
              <a:rect l="T0" t="T1" r="T2" b="T3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7" name="Google Shape;243;p34"/>
            <p:cNvSpPr>
              <a:spLocks noChangeArrowheads="1"/>
            </p:cNvSpPr>
            <p:nvPr/>
          </p:nvSpPr>
          <p:spPr bwMode="auto">
            <a:xfrm>
              <a:off x="2739725" y="878000"/>
              <a:ext cx="265375" cy="114400"/>
            </a:xfrm>
            <a:custGeom>
              <a:avLst/>
              <a:gdLst>
                <a:gd name="T0" fmla="*/ 0 w 10615"/>
                <a:gd name="T1" fmla="*/ 0 h 4576"/>
                <a:gd name="T2" fmla="*/ 10615 w 10615"/>
                <a:gd name="T3" fmla="*/ 4576 h 4576"/>
              </a:gdLst>
              <a:ahLst/>
              <a:cxnLst/>
              <a:rect l="T0" t="T1" r="T2" b="T3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8" name="Google Shape;244;p34"/>
            <p:cNvSpPr>
              <a:spLocks noChangeArrowheads="1"/>
            </p:cNvSpPr>
            <p:nvPr/>
          </p:nvSpPr>
          <p:spPr bwMode="auto">
            <a:xfrm>
              <a:off x="2783475" y="946275"/>
              <a:ext cx="254775" cy="113000"/>
            </a:xfrm>
            <a:custGeom>
              <a:avLst/>
              <a:gdLst>
                <a:gd name="T0" fmla="*/ 0 w 10191"/>
                <a:gd name="T1" fmla="*/ 0 h 4520"/>
                <a:gd name="T2" fmla="*/ 10191 w 10191"/>
                <a:gd name="T3" fmla="*/ 4520 h 4520"/>
              </a:gdLst>
              <a:ahLst/>
              <a:cxnLst/>
              <a:rect l="T0" t="T1" r="T2" b="T3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9" name="Google Shape;245;p34"/>
            <p:cNvSpPr>
              <a:spLocks noChangeArrowheads="1"/>
            </p:cNvSpPr>
            <p:nvPr/>
          </p:nvSpPr>
          <p:spPr bwMode="auto">
            <a:xfrm>
              <a:off x="2839925" y="1007825"/>
              <a:ext cx="259925" cy="117700"/>
            </a:xfrm>
            <a:custGeom>
              <a:avLst/>
              <a:gdLst>
                <a:gd name="T0" fmla="*/ 0 w 10397"/>
                <a:gd name="T1" fmla="*/ 0 h 4708"/>
                <a:gd name="T2" fmla="*/ 10397 w 10397"/>
                <a:gd name="T3" fmla="*/ 4708 h 4708"/>
              </a:gdLst>
              <a:ahLst/>
              <a:cxnLst/>
              <a:rect l="T0" t="T1" r="T2" b="T3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00" name="TextBox 16"/>
          <p:cNvSpPr txBox="1">
            <a:spLocks noChangeArrowheads="1"/>
          </p:cNvSpPr>
          <p:nvPr/>
        </p:nvSpPr>
        <p:spPr bwMode="auto">
          <a:xfrm>
            <a:off x="990600" y="9906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 ĐỀ: ĐỘNG VẬT NGUYÊN SINH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4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" name="Group 80"/>
          <p:cNvGraphicFramePr>
            <a:graphicFrameLocks noGrp="1"/>
          </p:cNvGraphicFramePr>
          <p:nvPr>
            <p:ph/>
          </p:nvPr>
        </p:nvGraphicFramePr>
        <p:xfrm>
          <a:off x="152401" y="609600"/>
          <a:ext cx="8839200" cy="6172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STT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Đặc điểm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sốt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rét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3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Dinh dưỡng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6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Phát triển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0772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5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5" descr="anh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5" r="8928" b="13458"/>
          <a:stretch>
            <a:fillRect/>
          </a:stretch>
        </p:blipFill>
        <p:spPr bwMode="auto">
          <a:xfrm>
            <a:off x="838200" y="1828800"/>
            <a:ext cx="3581400" cy="2484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46664" y="2285998"/>
            <a:ext cx="884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 </a:t>
            </a:r>
            <a:r>
              <a:rPr lang="vi-VN" sz="2400" b="1" dirty="0">
                <a:solidFill>
                  <a:srgbClr val="002060"/>
                </a:solidFill>
                <a:cs typeface="Arial" charset="0"/>
              </a:rPr>
              <a:t>Bào xác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</a:p>
        </p:txBody>
      </p:sp>
      <p:pic>
        <p:nvPicPr>
          <p:cNvPr id="17" name="Picture 10" descr="anh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609599" y="2560725"/>
            <a:ext cx="730250" cy="4110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0" y="4460875"/>
            <a:ext cx="4191000" cy="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Trùng kiết lị đang chui ra khỏi vỏ bào xác khi vào ruột người.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endParaRPr lang="vi-VN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495800" y="4267200"/>
            <a:ext cx="4648200" cy="11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ruột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nuốt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2628900" y="3838848"/>
            <a:ext cx="1035050" cy="622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381000"/>
            <a:ext cx="4038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Trùng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kiết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lị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45186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641891743"/>
              </p:ext>
            </p:extLst>
          </p:nvPr>
        </p:nvGraphicFramePr>
        <p:xfrm>
          <a:off x="0" y="762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7010400" y="5486400"/>
            <a:ext cx="609600" cy="68580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772400" y="5486400"/>
            <a:ext cx="1371600" cy="838200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Chui </a:t>
            </a:r>
            <a:r>
              <a:rPr lang="en-US" sz="2800" b="1" dirty="0" err="1">
                <a:solidFill>
                  <a:srgbClr val="FFFF00"/>
                </a:solidFill>
              </a:rPr>
              <a:t>ra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52400"/>
            <a:ext cx="29718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    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endParaRPr lang="en-US" sz="2800" dirty="0"/>
          </a:p>
        </p:txBody>
      </p:sp>
      <p:sp>
        <p:nvSpPr>
          <p:cNvPr id="2" name="Left Arrow 1"/>
          <p:cNvSpPr/>
          <p:nvPr/>
        </p:nvSpPr>
        <p:spPr>
          <a:xfrm>
            <a:off x="5562600" y="3810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 action="ppaction://hlinkfile"/>
          </p:cNvPr>
          <p:cNvSpPr/>
          <p:nvPr/>
        </p:nvSpPr>
        <p:spPr>
          <a:xfrm>
            <a:off x="381000" y="1219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228600"/>
            <a:ext cx="2362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triển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52585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C:\Users\hp\Documents\MẦM\tiệu chứng của bệnh kiết l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029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0771" name="Picture 3" descr="C:\Users\hp\Documents\MẦM\tre-bi-kiet-ly-nen-an-gi-408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195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" name="Diagram 1"/>
          <p:cNvGraphicFramePr/>
          <p:nvPr/>
        </p:nvGraphicFramePr>
        <p:xfrm>
          <a:off x="-3629" y="3505200"/>
          <a:ext cx="8995229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Callout 4"/>
          <p:cNvSpPr/>
          <p:nvPr/>
        </p:nvSpPr>
        <p:spPr>
          <a:xfrm>
            <a:off x="3352800" y="762000"/>
            <a:ext cx="3886200" cy="236220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ngoài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máu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17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maiphuongcom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51910" name="Picture 6" descr="che%20bi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352800"/>
            <a:ext cx="5029200" cy="320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51912" name="Picture 8" descr="4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51914" name="Picture 10" descr="article70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572000" cy="320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C:\Users\hp\Documents\MẦM\pc bệnh keiets l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616325"/>
            <a:ext cx="4521200" cy="321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795" name="Picture 3" descr="C:\Users\hp\Documents\MẦM\pc bệnh keist l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41275"/>
            <a:ext cx="4473575" cy="363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796" name="Picture 4" descr="C:\Users\hp\Documents\MẦM\pc bệnh kiết l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0" y="-381000"/>
            <a:ext cx="4637314" cy="3682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3886200"/>
            <a:ext cx="434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28600" y="538097"/>
            <a:ext cx="6848475" cy="3581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Phòng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chống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bệnh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kiết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lị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bằng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cách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nào</a:t>
            </a:r>
            <a:r>
              <a:rPr lang="en-US" sz="3600" b="1" dirty="0">
                <a:solidFill>
                  <a:srgbClr val="C00000"/>
                </a:solidFill>
              </a:rPr>
              <a:t>???</a:t>
            </a:r>
          </a:p>
        </p:txBody>
      </p:sp>
      <p:pic>
        <p:nvPicPr>
          <p:cNvPr id="8" name="Picture 4" descr="IMG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3352800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75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558</Words>
  <Application>Microsoft Office PowerPoint</Application>
  <PresentationFormat>On-screen Show (4:3)</PresentationFormat>
  <Paragraphs>138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User</cp:lastModifiedBy>
  <cp:revision>315</cp:revision>
  <dcterms:created xsi:type="dcterms:W3CDTF">2014-08-03T09:50:14Z</dcterms:created>
  <dcterms:modified xsi:type="dcterms:W3CDTF">2021-09-20T07:16:06Z</dcterms:modified>
</cp:coreProperties>
</file>