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3" r:id="rId8"/>
    <p:sldId id="264" r:id="rId9"/>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êu đề Bản chiếu">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xmlns="" id="{CAD94BB9-4F32-6A4B-A5EF-4FE8EB36E93B}"/>
              </a:ext>
            </a:extLst>
          </p:cNvPr>
          <p:cNvSpPr>
            <a:spLocks noGrp="1"/>
          </p:cNvSpPr>
          <p:nvPr>
            <p:ph type="ctrTitle"/>
          </p:nvPr>
        </p:nvSpPr>
        <p:spPr>
          <a:xfrm>
            <a:off x="1524000" y="1122363"/>
            <a:ext cx="9144000" cy="2387600"/>
          </a:xfrm>
        </p:spPr>
        <p:txBody>
          <a:bodyPr anchor="b"/>
          <a:lstStyle>
            <a:lvl1pPr algn="ctr">
              <a:defRPr sz="6000"/>
            </a:lvl1pPr>
          </a:lstStyle>
          <a:p>
            <a:r>
              <a:rPr lang="vi-VN"/>
              <a:t>Bấm để sửa kiểu tiêu đề Bản cái</a:t>
            </a:r>
          </a:p>
        </p:txBody>
      </p:sp>
      <p:sp>
        <p:nvSpPr>
          <p:cNvPr id="3" name="Tiêu đề phụ 2">
            <a:extLst>
              <a:ext uri="{FF2B5EF4-FFF2-40B4-BE49-F238E27FC236}">
                <a16:creationId xmlns:a16="http://schemas.microsoft.com/office/drawing/2014/main" xmlns="" id="{3CA9EC64-5515-944F-B52C-9A3A90BBF1C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vi-VN"/>
              <a:t>Bấm để chỉnh sửa kiểu tiêu đề phụ của Bản cái</a:t>
            </a:r>
          </a:p>
        </p:txBody>
      </p:sp>
      <p:sp>
        <p:nvSpPr>
          <p:cNvPr id="4" name="Chỗ dành sẵn cho Ngày tháng 3">
            <a:extLst>
              <a:ext uri="{FF2B5EF4-FFF2-40B4-BE49-F238E27FC236}">
                <a16:creationId xmlns:a16="http://schemas.microsoft.com/office/drawing/2014/main" xmlns="" id="{4A81E39A-4F0F-CE4B-BEF9-5390BB16F960}"/>
              </a:ext>
            </a:extLst>
          </p:cNvPr>
          <p:cNvSpPr>
            <a:spLocks noGrp="1"/>
          </p:cNvSpPr>
          <p:nvPr>
            <p:ph type="dt" sz="half" idx="10"/>
          </p:nvPr>
        </p:nvSpPr>
        <p:spPr/>
        <p:txBody>
          <a:bodyPr/>
          <a:lstStyle/>
          <a:p>
            <a:fld id="{25007B47-618C-BF42-8478-812DD0A71663}" type="datetimeFigureOut">
              <a:rPr lang="vi-VN" smtClean="0"/>
              <a:t>17/09/2021</a:t>
            </a:fld>
            <a:endParaRPr lang="vi-VN"/>
          </a:p>
        </p:txBody>
      </p:sp>
      <p:sp>
        <p:nvSpPr>
          <p:cNvPr id="5" name="Chỗ dành sẵn cho Chân trang 4">
            <a:extLst>
              <a:ext uri="{FF2B5EF4-FFF2-40B4-BE49-F238E27FC236}">
                <a16:creationId xmlns:a16="http://schemas.microsoft.com/office/drawing/2014/main" xmlns="" id="{B61D2E6B-7696-0C44-B3D9-1FBBBC474ABD}"/>
              </a:ext>
            </a:extLst>
          </p:cNvPr>
          <p:cNvSpPr>
            <a:spLocks noGrp="1"/>
          </p:cNvSpPr>
          <p:nvPr>
            <p:ph type="ftr" sz="quarter" idx="11"/>
          </p:nvPr>
        </p:nvSpPr>
        <p:spPr/>
        <p:txBody>
          <a:bodyPr/>
          <a:lstStyle/>
          <a:p>
            <a:endParaRPr lang="vi-VN"/>
          </a:p>
        </p:txBody>
      </p:sp>
      <p:sp>
        <p:nvSpPr>
          <p:cNvPr id="6" name="Chỗ dành sẵn cho Số hiệu Bản chiếu 5">
            <a:extLst>
              <a:ext uri="{FF2B5EF4-FFF2-40B4-BE49-F238E27FC236}">
                <a16:creationId xmlns:a16="http://schemas.microsoft.com/office/drawing/2014/main" xmlns="" id="{4197BBAC-96EC-5447-A9C5-5E5C006421D7}"/>
              </a:ext>
            </a:extLst>
          </p:cNvPr>
          <p:cNvSpPr>
            <a:spLocks noGrp="1"/>
          </p:cNvSpPr>
          <p:nvPr>
            <p:ph type="sldNum" sz="quarter" idx="12"/>
          </p:nvPr>
        </p:nvSpPr>
        <p:spPr/>
        <p:txBody>
          <a:bodyPr/>
          <a:lstStyle/>
          <a:p>
            <a:fld id="{0944F4A3-AB5E-BB4C-A489-F5B37DDE4810}" type="slidenum">
              <a:rPr lang="vi-VN" smtClean="0"/>
              <a:t>‹#›</a:t>
            </a:fld>
            <a:endParaRPr lang="vi-VN"/>
          </a:p>
        </p:txBody>
      </p:sp>
    </p:spTree>
    <p:extLst>
      <p:ext uri="{BB962C8B-B14F-4D97-AF65-F5344CB8AC3E}">
        <p14:creationId xmlns:p14="http://schemas.microsoft.com/office/powerpoint/2010/main" val="28208042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xmlns="" id="{9262852E-ADA3-2541-8445-7E1A330E1C14}"/>
              </a:ext>
            </a:extLst>
          </p:cNvPr>
          <p:cNvSpPr>
            <a:spLocks noGrp="1"/>
          </p:cNvSpPr>
          <p:nvPr>
            <p:ph type="title"/>
          </p:nvPr>
        </p:nvSpPr>
        <p:spPr/>
        <p:txBody>
          <a:bodyPr/>
          <a:lstStyle/>
          <a:p>
            <a:r>
              <a:rPr lang="vi-VN"/>
              <a:t>Bấm để sửa kiểu tiêu đề Bản cái</a:t>
            </a:r>
          </a:p>
        </p:txBody>
      </p:sp>
      <p:sp>
        <p:nvSpPr>
          <p:cNvPr id="3" name="Chỗ dành sẵn cho Văn bản Dọc 2">
            <a:extLst>
              <a:ext uri="{FF2B5EF4-FFF2-40B4-BE49-F238E27FC236}">
                <a16:creationId xmlns:a16="http://schemas.microsoft.com/office/drawing/2014/main" xmlns="" id="{CF2BBC18-0669-D946-A268-33BB7E0539B3}"/>
              </a:ext>
            </a:extLst>
          </p:cNvPr>
          <p:cNvSpPr>
            <a:spLocks noGrp="1"/>
          </p:cNvSpPr>
          <p:nvPr>
            <p:ph type="body" orient="vert" idx="1"/>
          </p:nvPr>
        </p:nvSpPr>
        <p:spPr/>
        <p:txBody>
          <a:bodyPr vert="eaVert"/>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p>
        </p:txBody>
      </p:sp>
      <p:sp>
        <p:nvSpPr>
          <p:cNvPr id="4" name="Chỗ dành sẵn cho Ngày tháng 3">
            <a:extLst>
              <a:ext uri="{FF2B5EF4-FFF2-40B4-BE49-F238E27FC236}">
                <a16:creationId xmlns:a16="http://schemas.microsoft.com/office/drawing/2014/main" xmlns="" id="{441CCEB3-BD85-DF47-A089-946AE6D9C185}"/>
              </a:ext>
            </a:extLst>
          </p:cNvPr>
          <p:cNvSpPr>
            <a:spLocks noGrp="1"/>
          </p:cNvSpPr>
          <p:nvPr>
            <p:ph type="dt" sz="half" idx="10"/>
          </p:nvPr>
        </p:nvSpPr>
        <p:spPr/>
        <p:txBody>
          <a:bodyPr/>
          <a:lstStyle/>
          <a:p>
            <a:fld id="{25007B47-618C-BF42-8478-812DD0A71663}" type="datetimeFigureOut">
              <a:rPr lang="vi-VN" smtClean="0"/>
              <a:t>17/09/2021</a:t>
            </a:fld>
            <a:endParaRPr lang="vi-VN"/>
          </a:p>
        </p:txBody>
      </p:sp>
      <p:sp>
        <p:nvSpPr>
          <p:cNvPr id="5" name="Chỗ dành sẵn cho Chân trang 4">
            <a:extLst>
              <a:ext uri="{FF2B5EF4-FFF2-40B4-BE49-F238E27FC236}">
                <a16:creationId xmlns:a16="http://schemas.microsoft.com/office/drawing/2014/main" xmlns="" id="{142EDC31-F497-0D41-95A8-54918212051A}"/>
              </a:ext>
            </a:extLst>
          </p:cNvPr>
          <p:cNvSpPr>
            <a:spLocks noGrp="1"/>
          </p:cNvSpPr>
          <p:nvPr>
            <p:ph type="ftr" sz="quarter" idx="11"/>
          </p:nvPr>
        </p:nvSpPr>
        <p:spPr/>
        <p:txBody>
          <a:bodyPr/>
          <a:lstStyle/>
          <a:p>
            <a:endParaRPr lang="vi-VN"/>
          </a:p>
        </p:txBody>
      </p:sp>
      <p:sp>
        <p:nvSpPr>
          <p:cNvPr id="6" name="Chỗ dành sẵn cho Số hiệu Bản chiếu 5">
            <a:extLst>
              <a:ext uri="{FF2B5EF4-FFF2-40B4-BE49-F238E27FC236}">
                <a16:creationId xmlns:a16="http://schemas.microsoft.com/office/drawing/2014/main" xmlns="" id="{DC5BDB8A-DAEB-EC40-9E46-B63808E54FC4}"/>
              </a:ext>
            </a:extLst>
          </p:cNvPr>
          <p:cNvSpPr>
            <a:spLocks noGrp="1"/>
          </p:cNvSpPr>
          <p:nvPr>
            <p:ph type="sldNum" sz="quarter" idx="12"/>
          </p:nvPr>
        </p:nvSpPr>
        <p:spPr/>
        <p:txBody>
          <a:bodyPr/>
          <a:lstStyle/>
          <a:p>
            <a:fld id="{0944F4A3-AB5E-BB4C-A489-F5B37DDE4810}" type="slidenum">
              <a:rPr lang="vi-VN" smtClean="0"/>
              <a:t>‹#›</a:t>
            </a:fld>
            <a:endParaRPr lang="vi-VN"/>
          </a:p>
        </p:txBody>
      </p:sp>
    </p:spTree>
    <p:extLst>
      <p:ext uri="{BB962C8B-B14F-4D97-AF65-F5344CB8AC3E}">
        <p14:creationId xmlns:p14="http://schemas.microsoft.com/office/powerpoint/2010/main" val="14028858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Tiêu đề Dọc 1">
            <a:extLst>
              <a:ext uri="{FF2B5EF4-FFF2-40B4-BE49-F238E27FC236}">
                <a16:creationId xmlns:a16="http://schemas.microsoft.com/office/drawing/2014/main" xmlns="" id="{4DCD8DAE-35A2-DB40-A8DB-5A75BB0A78C8}"/>
              </a:ext>
            </a:extLst>
          </p:cNvPr>
          <p:cNvSpPr>
            <a:spLocks noGrp="1"/>
          </p:cNvSpPr>
          <p:nvPr>
            <p:ph type="title" orient="vert"/>
          </p:nvPr>
        </p:nvSpPr>
        <p:spPr>
          <a:xfrm>
            <a:off x="8724900" y="365125"/>
            <a:ext cx="2628900" cy="5811838"/>
          </a:xfrm>
        </p:spPr>
        <p:txBody>
          <a:bodyPr vert="eaVert"/>
          <a:lstStyle/>
          <a:p>
            <a:r>
              <a:rPr lang="vi-VN"/>
              <a:t>Bấm để sửa kiểu tiêu đề Bản cái</a:t>
            </a:r>
          </a:p>
        </p:txBody>
      </p:sp>
      <p:sp>
        <p:nvSpPr>
          <p:cNvPr id="3" name="Chỗ dành sẵn cho Văn bản Dọc 2">
            <a:extLst>
              <a:ext uri="{FF2B5EF4-FFF2-40B4-BE49-F238E27FC236}">
                <a16:creationId xmlns:a16="http://schemas.microsoft.com/office/drawing/2014/main" xmlns="" id="{BB6D985A-2A6F-914A-A7B8-9B2DA093FF35}"/>
              </a:ext>
            </a:extLst>
          </p:cNvPr>
          <p:cNvSpPr>
            <a:spLocks noGrp="1"/>
          </p:cNvSpPr>
          <p:nvPr>
            <p:ph type="body" orient="vert" idx="1"/>
          </p:nvPr>
        </p:nvSpPr>
        <p:spPr>
          <a:xfrm>
            <a:off x="838200" y="365125"/>
            <a:ext cx="7734300" cy="5811838"/>
          </a:xfrm>
        </p:spPr>
        <p:txBody>
          <a:bodyPr vert="eaVert"/>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p>
        </p:txBody>
      </p:sp>
      <p:sp>
        <p:nvSpPr>
          <p:cNvPr id="4" name="Chỗ dành sẵn cho Ngày tháng 3">
            <a:extLst>
              <a:ext uri="{FF2B5EF4-FFF2-40B4-BE49-F238E27FC236}">
                <a16:creationId xmlns:a16="http://schemas.microsoft.com/office/drawing/2014/main" xmlns="" id="{F67B666C-1654-944A-800B-D4BE07B72AA2}"/>
              </a:ext>
            </a:extLst>
          </p:cNvPr>
          <p:cNvSpPr>
            <a:spLocks noGrp="1"/>
          </p:cNvSpPr>
          <p:nvPr>
            <p:ph type="dt" sz="half" idx="10"/>
          </p:nvPr>
        </p:nvSpPr>
        <p:spPr/>
        <p:txBody>
          <a:bodyPr/>
          <a:lstStyle/>
          <a:p>
            <a:fld id="{25007B47-618C-BF42-8478-812DD0A71663}" type="datetimeFigureOut">
              <a:rPr lang="vi-VN" smtClean="0"/>
              <a:t>17/09/2021</a:t>
            </a:fld>
            <a:endParaRPr lang="vi-VN"/>
          </a:p>
        </p:txBody>
      </p:sp>
      <p:sp>
        <p:nvSpPr>
          <p:cNvPr id="5" name="Chỗ dành sẵn cho Chân trang 4">
            <a:extLst>
              <a:ext uri="{FF2B5EF4-FFF2-40B4-BE49-F238E27FC236}">
                <a16:creationId xmlns:a16="http://schemas.microsoft.com/office/drawing/2014/main" xmlns="" id="{D0422267-ECA6-1242-9E94-085B043D4482}"/>
              </a:ext>
            </a:extLst>
          </p:cNvPr>
          <p:cNvSpPr>
            <a:spLocks noGrp="1"/>
          </p:cNvSpPr>
          <p:nvPr>
            <p:ph type="ftr" sz="quarter" idx="11"/>
          </p:nvPr>
        </p:nvSpPr>
        <p:spPr/>
        <p:txBody>
          <a:bodyPr/>
          <a:lstStyle/>
          <a:p>
            <a:endParaRPr lang="vi-VN"/>
          </a:p>
        </p:txBody>
      </p:sp>
      <p:sp>
        <p:nvSpPr>
          <p:cNvPr id="6" name="Chỗ dành sẵn cho Số hiệu Bản chiếu 5">
            <a:extLst>
              <a:ext uri="{FF2B5EF4-FFF2-40B4-BE49-F238E27FC236}">
                <a16:creationId xmlns:a16="http://schemas.microsoft.com/office/drawing/2014/main" xmlns="" id="{841B5899-19E9-2643-A70D-55F3C3D21337}"/>
              </a:ext>
            </a:extLst>
          </p:cNvPr>
          <p:cNvSpPr>
            <a:spLocks noGrp="1"/>
          </p:cNvSpPr>
          <p:nvPr>
            <p:ph type="sldNum" sz="quarter" idx="12"/>
          </p:nvPr>
        </p:nvSpPr>
        <p:spPr/>
        <p:txBody>
          <a:bodyPr/>
          <a:lstStyle/>
          <a:p>
            <a:fld id="{0944F4A3-AB5E-BB4C-A489-F5B37DDE4810}" type="slidenum">
              <a:rPr lang="vi-VN" smtClean="0"/>
              <a:t>‹#›</a:t>
            </a:fld>
            <a:endParaRPr lang="vi-VN"/>
          </a:p>
        </p:txBody>
      </p:sp>
    </p:spTree>
    <p:extLst>
      <p:ext uri="{BB962C8B-B14F-4D97-AF65-F5344CB8AC3E}">
        <p14:creationId xmlns:p14="http://schemas.microsoft.com/office/powerpoint/2010/main" val="28889900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êu đề và Nội dung">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xmlns="" id="{71457C54-47B6-8148-95DC-D61BF38F60A3}"/>
              </a:ext>
            </a:extLst>
          </p:cNvPr>
          <p:cNvSpPr>
            <a:spLocks noGrp="1"/>
          </p:cNvSpPr>
          <p:nvPr>
            <p:ph type="title"/>
          </p:nvPr>
        </p:nvSpPr>
        <p:spPr/>
        <p:txBody>
          <a:bodyPr/>
          <a:lstStyle/>
          <a:p>
            <a:r>
              <a:rPr lang="vi-VN"/>
              <a:t>Bấm để sửa kiểu tiêu đề Bản cái</a:t>
            </a:r>
          </a:p>
        </p:txBody>
      </p:sp>
      <p:sp>
        <p:nvSpPr>
          <p:cNvPr id="3" name="Chỗ dành sẵn cho Nội dung 2">
            <a:extLst>
              <a:ext uri="{FF2B5EF4-FFF2-40B4-BE49-F238E27FC236}">
                <a16:creationId xmlns:a16="http://schemas.microsoft.com/office/drawing/2014/main" xmlns="" id="{C5F2E6D0-861E-D240-99A9-436FD41D73B8}"/>
              </a:ext>
            </a:extLst>
          </p:cNvPr>
          <p:cNvSpPr>
            <a:spLocks noGrp="1"/>
          </p:cNvSpPr>
          <p:nvPr>
            <p:ph idx="1"/>
          </p:nvPr>
        </p:nvSpPr>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p>
        </p:txBody>
      </p:sp>
      <p:sp>
        <p:nvSpPr>
          <p:cNvPr id="4" name="Chỗ dành sẵn cho Ngày tháng 3">
            <a:extLst>
              <a:ext uri="{FF2B5EF4-FFF2-40B4-BE49-F238E27FC236}">
                <a16:creationId xmlns:a16="http://schemas.microsoft.com/office/drawing/2014/main" xmlns="" id="{5124E1B6-52CC-C048-84A7-DD6056AC2990}"/>
              </a:ext>
            </a:extLst>
          </p:cNvPr>
          <p:cNvSpPr>
            <a:spLocks noGrp="1"/>
          </p:cNvSpPr>
          <p:nvPr>
            <p:ph type="dt" sz="half" idx="10"/>
          </p:nvPr>
        </p:nvSpPr>
        <p:spPr/>
        <p:txBody>
          <a:bodyPr/>
          <a:lstStyle/>
          <a:p>
            <a:fld id="{25007B47-618C-BF42-8478-812DD0A71663}" type="datetimeFigureOut">
              <a:rPr lang="vi-VN" smtClean="0"/>
              <a:t>17/09/2021</a:t>
            </a:fld>
            <a:endParaRPr lang="vi-VN"/>
          </a:p>
        </p:txBody>
      </p:sp>
      <p:sp>
        <p:nvSpPr>
          <p:cNvPr id="5" name="Chỗ dành sẵn cho Chân trang 4">
            <a:extLst>
              <a:ext uri="{FF2B5EF4-FFF2-40B4-BE49-F238E27FC236}">
                <a16:creationId xmlns:a16="http://schemas.microsoft.com/office/drawing/2014/main" xmlns="" id="{1C683855-7F16-D94A-A3F4-DEBFCFC38921}"/>
              </a:ext>
            </a:extLst>
          </p:cNvPr>
          <p:cNvSpPr>
            <a:spLocks noGrp="1"/>
          </p:cNvSpPr>
          <p:nvPr>
            <p:ph type="ftr" sz="quarter" idx="11"/>
          </p:nvPr>
        </p:nvSpPr>
        <p:spPr/>
        <p:txBody>
          <a:bodyPr/>
          <a:lstStyle/>
          <a:p>
            <a:endParaRPr lang="vi-VN"/>
          </a:p>
        </p:txBody>
      </p:sp>
      <p:sp>
        <p:nvSpPr>
          <p:cNvPr id="6" name="Chỗ dành sẵn cho Số hiệu Bản chiếu 5">
            <a:extLst>
              <a:ext uri="{FF2B5EF4-FFF2-40B4-BE49-F238E27FC236}">
                <a16:creationId xmlns:a16="http://schemas.microsoft.com/office/drawing/2014/main" xmlns="" id="{213F1E90-0CD4-F94E-85DC-A34A58B57DA4}"/>
              </a:ext>
            </a:extLst>
          </p:cNvPr>
          <p:cNvSpPr>
            <a:spLocks noGrp="1"/>
          </p:cNvSpPr>
          <p:nvPr>
            <p:ph type="sldNum" sz="quarter" idx="12"/>
          </p:nvPr>
        </p:nvSpPr>
        <p:spPr/>
        <p:txBody>
          <a:bodyPr/>
          <a:lstStyle/>
          <a:p>
            <a:fld id="{0944F4A3-AB5E-BB4C-A489-F5B37DDE4810}" type="slidenum">
              <a:rPr lang="vi-VN" smtClean="0"/>
              <a:t>‹#›</a:t>
            </a:fld>
            <a:endParaRPr lang="vi-VN"/>
          </a:p>
        </p:txBody>
      </p:sp>
    </p:spTree>
    <p:extLst>
      <p:ext uri="{BB962C8B-B14F-4D97-AF65-F5344CB8AC3E}">
        <p14:creationId xmlns:p14="http://schemas.microsoft.com/office/powerpoint/2010/main" val="33121142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Đầu trang của Phần">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xmlns="" id="{235CF0A3-2F8E-114A-A42C-8AD56B549A37}"/>
              </a:ext>
            </a:extLst>
          </p:cNvPr>
          <p:cNvSpPr>
            <a:spLocks noGrp="1"/>
          </p:cNvSpPr>
          <p:nvPr>
            <p:ph type="title"/>
          </p:nvPr>
        </p:nvSpPr>
        <p:spPr>
          <a:xfrm>
            <a:off x="831850" y="1709738"/>
            <a:ext cx="10515600" cy="2852737"/>
          </a:xfrm>
        </p:spPr>
        <p:txBody>
          <a:bodyPr anchor="b"/>
          <a:lstStyle>
            <a:lvl1pPr>
              <a:defRPr sz="6000"/>
            </a:lvl1pPr>
          </a:lstStyle>
          <a:p>
            <a:r>
              <a:rPr lang="vi-VN"/>
              <a:t>Bấm để sửa kiểu tiêu đề Bản cái</a:t>
            </a:r>
          </a:p>
        </p:txBody>
      </p:sp>
      <p:sp>
        <p:nvSpPr>
          <p:cNvPr id="3" name="Chỗ dành sẵn cho Văn bản 2">
            <a:extLst>
              <a:ext uri="{FF2B5EF4-FFF2-40B4-BE49-F238E27FC236}">
                <a16:creationId xmlns:a16="http://schemas.microsoft.com/office/drawing/2014/main" xmlns="" id="{601F3B96-0969-8947-977A-943AB36AB5C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vi-VN"/>
              <a:t>Bấm để chỉnh sửa kiểu văn bản của Bản cái</a:t>
            </a:r>
          </a:p>
        </p:txBody>
      </p:sp>
      <p:sp>
        <p:nvSpPr>
          <p:cNvPr id="4" name="Chỗ dành sẵn cho Ngày tháng 3">
            <a:extLst>
              <a:ext uri="{FF2B5EF4-FFF2-40B4-BE49-F238E27FC236}">
                <a16:creationId xmlns:a16="http://schemas.microsoft.com/office/drawing/2014/main" xmlns="" id="{61F1DA61-3708-1F4E-8338-97556D9AC599}"/>
              </a:ext>
            </a:extLst>
          </p:cNvPr>
          <p:cNvSpPr>
            <a:spLocks noGrp="1"/>
          </p:cNvSpPr>
          <p:nvPr>
            <p:ph type="dt" sz="half" idx="10"/>
          </p:nvPr>
        </p:nvSpPr>
        <p:spPr/>
        <p:txBody>
          <a:bodyPr/>
          <a:lstStyle/>
          <a:p>
            <a:fld id="{25007B47-618C-BF42-8478-812DD0A71663}" type="datetimeFigureOut">
              <a:rPr lang="vi-VN" smtClean="0"/>
              <a:t>17/09/2021</a:t>
            </a:fld>
            <a:endParaRPr lang="vi-VN"/>
          </a:p>
        </p:txBody>
      </p:sp>
      <p:sp>
        <p:nvSpPr>
          <p:cNvPr id="5" name="Chỗ dành sẵn cho Chân trang 4">
            <a:extLst>
              <a:ext uri="{FF2B5EF4-FFF2-40B4-BE49-F238E27FC236}">
                <a16:creationId xmlns:a16="http://schemas.microsoft.com/office/drawing/2014/main" xmlns="" id="{9AC5EC6A-5AAA-2941-867C-9DCA0BD489E8}"/>
              </a:ext>
            </a:extLst>
          </p:cNvPr>
          <p:cNvSpPr>
            <a:spLocks noGrp="1"/>
          </p:cNvSpPr>
          <p:nvPr>
            <p:ph type="ftr" sz="quarter" idx="11"/>
          </p:nvPr>
        </p:nvSpPr>
        <p:spPr/>
        <p:txBody>
          <a:bodyPr/>
          <a:lstStyle/>
          <a:p>
            <a:endParaRPr lang="vi-VN"/>
          </a:p>
        </p:txBody>
      </p:sp>
      <p:sp>
        <p:nvSpPr>
          <p:cNvPr id="6" name="Chỗ dành sẵn cho Số hiệu Bản chiếu 5">
            <a:extLst>
              <a:ext uri="{FF2B5EF4-FFF2-40B4-BE49-F238E27FC236}">
                <a16:creationId xmlns:a16="http://schemas.microsoft.com/office/drawing/2014/main" xmlns="" id="{19F2C1BF-6230-AC4B-81C4-10E2E4E0C23A}"/>
              </a:ext>
            </a:extLst>
          </p:cNvPr>
          <p:cNvSpPr>
            <a:spLocks noGrp="1"/>
          </p:cNvSpPr>
          <p:nvPr>
            <p:ph type="sldNum" sz="quarter" idx="12"/>
          </p:nvPr>
        </p:nvSpPr>
        <p:spPr/>
        <p:txBody>
          <a:bodyPr/>
          <a:lstStyle/>
          <a:p>
            <a:fld id="{0944F4A3-AB5E-BB4C-A489-F5B37DDE4810}" type="slidenum">
              <a:rPr lang="vi-VN" smtClean="0"/>
              <a:t>‹#›</a:t>
            </a:fld>
            <a:endParaRPr lang="vi-VN"/>
          </a:p>
        </p:txBody>
      </p:sp>
    </p:spTree>
    <p:extLst>
      <p:ext uri="{BB962C8B-B14F-4D97-AF65-F5344CB8AC3E}">
        <p14:creationId xmlns:p14="http://schemas.microsoft.com/office/powerpoint/2010/main" val="2447919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Hai Nội dung">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xmlns="" id="{72380C08-50DC-2842-80DD-7CF4E0B7F5F0}"/>
              </a:ext>
            </a:extLst>
          </p:cNvPr>
          <p:cNvSpPr>
            <a:spLocks noGrp="1"/>
          </p:cNvSpPr>
          <p:nvPr>
            <p:ph type="title"/>
          </p:nvPr>
        </p:nvSpPr>
        <p:spPr/>
        <p:txBody>
          <a:bodyPr/>
          <a:lstStyle/>
          <a:p>
            <a:r>
              <a:rPr lang="vi-VN"/>
              <a:t>Bấm để sửa kiểu tiêu đề Bản cái</a:t>
            </a:r>
          </a:p>
        </p:txBody>
      </p:sp>
      <p:sp>
        <p:nvSpPr>
          <p:cNvPr id="3" name="Chỗ dành sẵn cho Nội dung 2">
            <a:extLst>
              <a:ext uri="{FF2B5EF4-FFF2-40B4-BE49-F238E27FC236}">
                <a16:creationId xmlns:a16="http://schemas.microsoft.com/office/drawing/2014/main" xmlns="" id="{6CB9F6D3-CBA1-A749-92BC-3A231BD6D758}"/>
              </a:ext>
            </a:extLst>
          </p:cNvPr>
          <p:cNvSpPr>
            <a:spLocks noGrp="1"/>
          </p:cNvSpPr>
          <p:nvPr>
            <p:ph sz="half" idx="1"/>
          </p:nvPr>
        </p:nvSpPr>
        <p:spPr>
          <a:xfrm>
            <a:off x="838200" y="1825625"/>
            <a:ext cx="5181600" cy="435133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p>
        </p:txBody>
      </p:sp>
      <p:sp>
        <p:nvSpPr>
          <p:cNvPr id="4" name="Chỗ dành sẵn cho Nội dung 3">
            <a:extLst>
              <a:ext uri="{FF2B5EF4-FFF2-40B4-BE49-F238E27FC236}">
                <a16:creationId xmlns:a16="http://schemas.microsoft.com/office/drawing/2014/main" xmlns="" id="{20A35578-185A-4049-85F6-516A6D2D3BBA}"/>
              </a:ext>
            </a:extLst>
          </p:cNvPr>
          <p:cNvSpPr>
            <a:spLocks noGrp="1"/>
          </p:cNvSpPr>
          <p:nvPr>
            <p:ph sz="half" idx="2"/>
          </p:nvPr>
        </p:nvSpPr>
        <p:spPr>
          <a:xfrm>
            <a:off x="6172200" y="1825625"/>
            <a:ext cx="5181600" cy="435133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p>
        </p:txBody>
      </p:sp>
      <p:sp>
        <p:nvSpPr>
          <p:cNvPr id="5" name="Chỗ dành sẵn cho Ngày tháng 4">
            <a:extLst>
              <a:ext uri="{FF2B5EF4-FFF2-40B4-BE49-F238E27FC236}">
                <a16:creationId xmlns:a16="http://schemas.microsoft.com/office/drawing/2014/main" xmlns="" id="{6E769E66-2E0F-4D47-8389-BA09D8E24536}"/>
              </a:ext>
            </a:extLst>
          </p:cNvPr>
          <p:cNvSpPr>
            <a:spLocks noGrp="1"/>
          </p:cNvSpPr>
          <p:nvPr>
            <p:ph type="dt" sz="half" idx="10"/>
          </p:nvPr>
        </p:nvSpPr>
        <p:spPr/>
        <p:txBody>
          <a:bodyPr/>
          <a:lstStyle/>
          <a:p>
            <a:fld id="{25007B47-618C-BF42-8478-812DD0A71663}" type="datetimeFigureOut">
              <a:rPr lang="vi-VN" smtClean="0"/>
              <a:t>17/09/2021</a:t>
            </a:fld>
            <a:endParaRPr lang="vi-VN"/>
          </a:p>
        </p:txBody>
      </p:sp>
      <p:sp>
        <p:nvSpPr>
          <p:cNvPr id="6" name="Chỗ dành sẵn cho Chân trang 5">
            <a:extLst>
              <a:ext uri="{FF2B5EF4-FFF2-40B4-BE49-F238E27FC236}">
                <a16:creationId xmlns:a16="http://schemas.microsoft.com/office/drawing/2014/main" xmlns="" id="{39900879-AE7D-3340-9C0C-90D6F8354C1B}"/>
              </a:ext>
            </a:extLst>
          </p:cNvPr>
          <p:cNvSpPr>
            <a:spLocks noGrp="1"/>
          </p:cNvSpPr>
          <p:nvPr>
            <p:ph type="ftr" sz="quarter" idx="11"/>
          </p:nvPr>
        </p:nvSpPr>
        <p:spPr/>
        <p:txBody>
          <a:bodyPr/>
          <a:lstStyle/>
          <a:p>
            <a:endParaRPr lang="vi-VN"/>
          </a:p>
        </p:txBody>
      </p:sp>
      <p:sp>
        <p:nvSpPr>
          <p:cNvPr id="7" name="Chỗ dành sẵn cho Số hiệu Bản chiếu 6">
            <a:extLst>
              <a:ext uri="{FF2B5EF4-FFF2-40B4-BE49-F238E27FC236}">
                <a16:creationId xmlns:a16="http://schemas.microsoft.com/office/drawing/2014/main" xmlns="" id="{B0BA5C81-1AF5-1541-AB7D-06CDE1E08409}"/>
              </a:ext>
            </a:extLst>
          </p:cNvPr>
          <p:cNvSpPr>
            <a:spLocks noGrp="1"/>
          </p:cNvSpPr>
          <p:nvPr>
            <p:ph type="sldNum" sz="quarter" idx="12"/>
          </p:nvPr>
        </p:nvSpPr>
        <p:spPr/>
        <p:txBody>
          <a:bodyPr/>
          <a:lstStyle/>
          <a:p>
            <a:fld id="{0944F4A3-AB5E-BB4C-A489-F5B37DDE4810}" type="slidenum">
              <a:rPr lang="vi-VN" smtClean="0"/>
              <a:t>‹#›</a:t>
            </a:fld>
            <a:endParaRPr lang="vi-VN"/>
          </a:p>
        </p:txBody>
      </p:sp>
    </p:spTree>
    <p:extLst>
      <p:ext uri="{BB962C8B-B14F-4D97-AF65-F5344CB8AC3E}">
        <p14:creationId xmlns:p14="http://schemas.microsoft.com/office/powerpoint/2010/main" val="27771773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hép so sánh">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xmlns="" id="{3DF10AF3-90A6-BF4A-9F00-1E7607305EB8}"/>
              </a:ext>
            </a:extLst>
          </p:cNvPr>
          <p:cNvSpPr>
            <a:spLocks noGrp="1"/>
          </p:cNvSpPr>
          <p:nvPr>
            <p:ph type="title"/>
          </p:nvPr>
        </p:nvSpPr>
        <p:spPr>
          <a:xfrm>
            <a:off x="839788" y="365125"/>
            <a:ext cx="10515600" cy="1325563"/>
          </a:xfrm>
        </p:spPr>
        <p:txBody>
          <a:bodyPr/>
          <a:lstStyle/>
          <a:p>
            <a:r>
              <a:rPr lang="vi-VN"/>
              <a:t>Bấm để sửa kiểu tiêu đề Bản cái</a:t>
            </a:r>
          </a:p>
        </p:txBody>
      </p:sp>
      <p:sp>
        <p:nvSpPr>
          <p:cNvPr id="3" name="Chỗ dành sẵn cho Văn bản 2">
            <a:extLst>
              <a:ext uri="{FF2B5EF4-FFF2-40B4-BE49-F238E27FC236}">
                <a16:creationId xmlns:a16="http://schemas.microsoft.com/office/drawing/2014/main" xmlns="" id="{E3DBEE63-B137-3E48-8E19-FF3CFA779BD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Bấm để chỉnh sửa kiểu văn bản của Bản cái</a:t>
            </a:r>
          </a:p>
        </p:txBody>
      </p:sp>
      <p:sp>
        <p:nvSpPr>
          <p:cNvPr id="4" name="Chỗ dành sẵn cho Nội dung 3">
            <a:extLst>
              <a:ext uri="{FF2B5EF4-FFF2-40B4-BE49-F238E27FC236}">
                <a16:creationId xmlns:a16="http://schemas.microsoft.com/office/drawing/2014/main" xmlns="" id="{A4256829-F7E1-084E-A1F9-19CCDFF298C9}"/>
              </a:ext>
            </a:extLst>
          </p:cNvPr>
          <p:cNvSpPr>
            <a:spLocks noGrp="1"/>
          </p:cNvSpPr>
          <p:nvPr>
            <p:ph sz="half" idx="2"/>
          </p:nvPr>
        </p:nvSpPr>
        <p:spPr>
          <a:xfrm>
            <a:off x="839788" y="2505075"/>
            <a:ext cx="5157787" cy="368458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p>
        </p:txBody>
      </p:sp>
      <p:sp>
        <p:nvSpPr>
          <p:cNvPr id="5" name="Chỗ dành sẵn cho Văn bản 4">
            <a:extLst>
              <a:ext uri="{FF2B5EF4-FFF2-40B4-BE49-F238E27FC236}">
                <a16:creationId xmlns:a16="http://schemas.microsoft.com/office/drawing/2014/main" xmlns="" id="{F7611DC0-4EAA-B048-A3DC-E424C0B5345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Bấm để chỉnh sửa kiểu văn bản của Bản cái</a:t>
            </a:r>
          </a:p>
        </p:txBody>
      </p:sp>
      <p:sp>
        <p:nvSpPr>
          <p:cNvPr id="6" name="Chỗ dành sẵn cho Nội dung 5">
            <a:extLst>
              <a:ext uri="{FF2B5EF4-FFF2-40B4-BE49-F238E27FC236}">
                <a16:creationId xmlns:a16="http://schemas.microsoft.com/office/drawing/2014/main" xmlns="" id="{38272D94-714A-9546-A76A-828AFCC72FA6}"/>
              </a:ext>
            </a:extLst>
          </p:cNvPr>
          <p:cNvSpPr>
            <a:spLocks noGrp="1"/>
          </p:cNvSpPr>
          <p:nvPr>
            <p:ph sz="quarter" idx="4"/>
          </p:nvPr>
        </p:nvSpPr>
        <p:spPr>
          <a:xfrm>
            <a:off x="6172200" y="2505075"/>
            <a:ext cx="5183188" cy="368458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p>
        </p:txBody>
      </p:sp>
      <p:sp>
        <p:nvSpPr>
          <p:cNvPr id="7" name="Chỗ dành sẵn cho Ngày tháng 6">
            <a:extLst>
              <a:ext uri="{FF2B5EF4-FFF2-40B4-BE49-F238E27FC236}">
                <a16:creationId xmlns:a16="http://schemas.microsoft.com/office/drawing/2014/main" xmlns="" id="{9E3C5AA2-EE03-6147-93C8-45EE674AE038}"/>
              </a:ext>
            </a:extLst>
          </p:cNvPr>
          <p:cNvSpPr>
            <a:spLocks noGrp="1"/>
          </p:cNvSpPr>
          <p:nvPr>
            <p:ph type="dt" sz="half" idx="10"/>
          </p:nvPr>
        </p:nvSpPr>
        <p:spPr/>
        <p:txBody>
          <a:bodyPr/>
          <a:lstStyle/>
          <a:p>
            <a:fld id="{25007B47-618C-BF42-8478-812DD0A71663}" type="datetimeFigureOut">
              <a:rPr lang="vi-VN" smtClean="0"/>
              <a:t>17/09/2021</a:t>
            </a:fld>
            <a:endParaRPr lang="vi-VN"/>
          </a:p>
        </p:txBody>
      </p:sp>
      <p:sp>
        <p:nvSpPr>
          <p:cNvPr id="8" name="Chỗ dành sẵn cho Chân trang 7">
            <a:extLst>
              <a:ext uri="{FF2B5EF4-FFF2-40B4-BE49-F238E27FC236}">
                <a16:creationId xmlns:a16="http://schemas.microsoft.com/office/drawing/2014/main" xmlns="" id="{3A728D46-7592-344A-A551-362AF969ED25}"/>
              </a:ext>
            </a:extLst>
          </p:cNvPr>
          <p:cNvSpPr>
            <a:spLocks noGrp="1"/>
          </p:cNvSpPr>
          <p:nvPr>
            <p:ph type="ftr" sz="quarter" idx="11"/>
          </p:nvPr>
        </p:nvSpPr>
        <p:spPr/>
        <p:txBody>
          <a:bodyPr/>
          <a:lstStyle/>
          <a:p>
            <a:endParaRPr lang="vi-VN"/>
          </a:p>
        </p:txBody>
      </p:sp>
      <p:sp>
        <p:nvSpPr>
          <p:cNvPr id="9" name="Chỗ dành sẵn cho Số hiệu Bản chiếu 8">
            <a:extLst>
              <a:ext uri="{FF2B5EF4-FFF2-40B4-BE49-F238E27FC236}">
                <a16:creationId xmlns:a16="http://schemas.microsoft.com/office/drawing/2014/main" xmlns="" id="{83237B37-942E-D448-9FFA-266696FD58AE}"/>
              </a:ext>
            </a:extLst>
          </p:cNvPr>
          <p:cNvSpPr>
            <a:spLocks noGrp="1"/>
          </p:cNvSpPr>
          <p:nvPr>
            <p:ph type="sldNum" sz="quarter" idx="12"/>
          </p:nvPr>
        </p:nvSpPr>
        <p:spPr/>
        <p:txBody>
          <a:bodyPr/>
          <a:lstStyle/>
          <a:p>
            <a:fld id="{0944F4A3-AB5E-BB4C-A489-F5B37DDE4810}" type="slidenum">
              <a:rPr lang="vi-VN" smtClean="0"/>
              <a:t>‹#›</a:t>
            </a:fld>
            <a:endParaRPr lang="vi-VN"/>
          </a:p>
        </p:txBody>
      </p:sp>
    </p:spTree>
    <p:extLst>
      <p:ext uri="{BB962C8B-B14F-4D97-AF65-F5344CB8AC3E}">
        <p14:creationId xmlns:p14="http://schemas.microsoft.com/office/powerpoint/2010/main" val="10787877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hỉ Tiêu đề">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xmlns="" id="{C006BF45-7EC1-F243-9FD5-E5CF752FEA85}"/>
              </a:ext>
            </a:extLst>
          </p:cNvPr>
          <p:cNvSpPr>
            <a:spLocks noGrp="1"/>
          </p:cNvSpPr>
          <p:nvPr>
            <p:ph type="title"/>
          </p:nvPr>
        </p:nvSpPr>
        <p:spPr/>
        <p:txBody>
          <a:bodyPr/>
          <a:lstStyle/>
          <a:p>
            <a:r>
              <a:rPr lang="vi-VN"/>
              <a:t>Bấm để sửa kiểu tiêu đề Bản cái</a:t>
            </a:r>
          </a:p>
        </p:txBody>
      </p:sp>
      <p:sp>
        <p:nvSpPr>
          <p:cNvPr id="3" name="Chỗ dành sẵn cho Ngày tháng 2">
            <a:extLst>
              <a:ext uri="{FF2B5EF4-FFF2-40B4-BE49-F238E27FC236}">
                <a16:creationId xmlns:a16="http://schemas.microsoft.com/office/drawing/2014/main" xmlns="" id="{210EF70C-EC0E-0349-967F-3119A84AC051}"/>
              </a:ext>
            </a:extLst>
          </p:cNvPr>
          <p:cNvSpPr>
            <a:spLocks noGrp="1"/>
          </p:cNvSpPr>
          <p:nvPr>
            <p:ph type="dt" sz="half" idx="10"/>
          </p:nvPr>
        </p:nvSpPr>
        <p:spPr/>
        <p:txBody>
          <a:bodyPr/>
          <a:lstStyle/>
          <a:p>
            <a:fld id="{25007B47-618C-BF42-8478-812DD0A71663}" type="datetimeFigureOut">
              <a:rPr lang="vi-VN" smtClean="0"/>
              <a:t>17/09/2021</a:t>
            </a:fld>
            <a:endParaRPr lang="vi-VN"/>
          </a:p>
        </p:txBody>
      </p:sp>
      <p:sp>
        <p:nvSpPr>
          <p:cNvPr id="4" name="Chỗ dành sẵn cho Chân trang 3">
            <a:extLst>
              <a:ext uri="{FF2B5EF4-FFF2-40B4-BE49-F238E27FC236}">
                <a16:creationId xmlns:a16="http://schemas.microsoft.com/office/drawing/2014/main" xmlns="" id="{09847E40-8AB5-3D45-9CC4-BE3B0CE882E3}"/>
              </a:ext>
            </a:extLst>
          </p:cNvPr>
          <p:cNvSpPr>
            <a:spLocks noGrp="1"/>
          </p:cNvSpPr>
          <p:nvPr>
            <p:ph type="ftr" sz="quarter" idx="11"/>
          </p:nvPr>
        </p:nvSpPr>
        <p:spPr/>
        <p:txBody>
          <a:bodyPr/>
          <a:lstStyle/>
          <a:p>
            <a:endParaRPr lang="vi-VN"/>
          </a:p>
        </p:txBody>
      </p:sp>
      <p:sp>
        <p:nvSpPr>
          <p:cNvPr id="5" name="Chỗ dành sẵn cho Số hiệu Bản chiếu 4">
            <a:extLst>
              <a:ext uri="{FF2B5EF4-FFF2-40B4-BE49-F238E27FC236}">
                <a16:creationId xmlns:a16="http://schemas.microsoft.com/office/drawing/2014/main" xmlns="" id="{A9D929A8-4C2D-BE4F-A7EF-66E142213B75}"/>
              </a:ext>
            </a:extLst>
          </p:cNvPr>
          <p:cNvSpPr>
            <a:spLocks noGrp="1"/>
          </p:cNvSpPr>
          <p:nvPr>
            <p:ph type="sldNum" sz="quarter" idx="12"/>
          </p:nvPr>
        </p:nvSpPr>
        <p:spPr/>
        <p:txBody>
          <a:bodyPr/>
          <a:lstStyle/>
          <a:p>
            <a:fld id="{0944F4A3-AB5E-BB4C-A489-F5B37DDE4810}" type="slidenum">
              <a:rPr lang="vi-VN" smtClean="0"/>
              <a:t>‹#›</a:t>
            </a:fld>
            <a:endParaRPr lang="vi-VN"/>
          </a:p>
        </p:txBody>
      </p:sp>
    </p:spTree>
    <p:extLst>
      <p:ext uri="{BB962C8B-B14F-4D97-AF65-F5344CB8AC3E}">
        <p14:creationId xmlns:p14="http://schemas.microsoft.com/office/powerpoint/2010/main" val="27112799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rống">
    <p:spTree>
      <p:nvGrpSpPr>
        <p:cNvPr id="1" name=""/>
        <p:cNvGrpSpPr/>
        <p:nvPr/>
      </p:nvGrpSpPr>
      <p:grpSpPr>
        <a:xfrm>
          <a:off x="0" y="0"/>
          <a:ext cx="0" cy="0"/>
          <a:chOff x="0" y="0"/>
          <a:chExt cx="0" cy="0"/>
        </a:xfrm>
      </p:grpSpPr>
      <p:sp>
        <p:nvSpPr>
          <p:cNvPr id="2" name="Chỗ dành sẵn cho Ngày tháng 1">
            <a:extLst>
              <a:ext uri="{FF2B5EF4-FFF2-40B4-BE49-F238E27FC236}">
                <a16:creationId xmlns:a16="http://schemas.microsoft.com/office/drawing/2014/main" xmlns="" id="{831DB89A-46A0-AD49-A71B-42FA5C6887F8}"/>
              </a:ext>
            </a:extLst>
          </p:cNvPr>
          <p:cNvSpPr>
            <a:spLocks noGrp="1"/>
          </p:cNvSpPr>
          <p:nvPr>
            <p:ph type="dt" sz="half" idx="10"/>
          </p:nvPr>
        </p:nvSpPr>
        <p:spPr/>
        <p:txBody>
          <a:bodyPr/>
          <a:lstStyle/>
          <a:p>
            <a:fld id="{25007B47-618C-BF42-8478-812DD0A71663}" type="datetimeFigureOut">
              <a:rPr lang="vi-VN" smtClean="0"/>
              <a:t>17/09/2021</a:t>
            </a:fld>
            <a:endParaRPr lang="vi-VN"/>
          </a:p>
        </p:txBody>
      </p:sp>
      <p:sp>
        <p:nvSpPr>
          <p:cNvPr id="3" name="Chỗ dành sẵn cho Chân trang 2">
            <a:extLst>
              <a:ext uri="{FF2B5EF4-FFF2-40B4-BE49-F238E27FC236}">
                <a16:creationId xmlns:a16="http://schemas.microsoft.com/office/drawing/2014/main" xmlns="" id="{3FB2B283-FE52-B54D-A979-066848EA81A6}"/>
              </a:ext>
            </a:extLst>
          </p:cNvPr>
          <p:cNvSpPr>
            <a:spLocks noGrp="1"/>
          </p:cNvSpPr>
          <p:nvPr>
            <p:ph type="ftr" sz="quarter" idx="11"/>
          </p:nvPr>
        </p:nvSpPr>
        <p:spPr/>
        <p:txBody>
          <a:bodyPr/>
          <a:lstStyle/>
          <a:p>
            <a:endParaRPr lang="vi-VN"/>
          </a:p>
        </p:txBody>
      </p:sp>
      <p:sp>
        <p:nvSpPr>
          <p:cNvPr id="4" name="Chỗ dành sẵn cho Số hiệu Bản chiếu 3">
            <a:extLst>
              <a:ext uri="{FF2B5EF4-FFF2-40B4-BE49-F238E27FC236}">
                <a16:creationId xmlns:a16="http://schemas.microsoft.com/office/drawing/2014/main" xmlns="" id="{19DBD30F-9563-FA4A-946A-7DAA82B87B1B}"/>
              </a:ext>
            </a:extLst>
          </p:cNvPr>
          <p:cNvSpPr>
            <a:spLocks noGrp="1"/>
          </p:cNvSpPr>
          <p:nvPr>
            <p:ph type="sldNum" sz="quarter" idx="12"/>
          </p:nvPr>
        </p:nvSpPr>
        <p:spPr/>
        <p:txBody>
          <a:bodyPr/>
          <a:lstStyle/>
          <a:p>
            <a:fld id="{0944F4A3-AB5E-BB4C-A489-F5B37DDE4810}" type="slidenum">
              <a:rPr lang="vi-VN" smtClean="0"/>
              <a:t>‹#›</a:t>
            </a:fld>
            <a:endParaRPr lang="vi-VN"/>
          </a:p>
        </p:txBody>
      </p:sp>
    </p:spTree>
    <p:extLst>
      <p:ext uri="{BB962C8B-B14F-4D97-AF65-F5344CB8AC3E}">
        <p14:creationId xmlns:p14="http://schemas.microsoft.com/office/powerpoint/2010/main" val="11208701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Nội dung với Chú thích">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xmlns="" id="{FEA78A18-35D3-DC44-9D08-3F61270EF35D}"/>
              </a:ext>
            </a:extLst>
          </p:cNvPr>
          <p:cNvSpPr>
            <a:spLocks noGrp="1"/>
          </p:cNvSpPr>
          <p:nvPr>
            <p:ph type="title"/>
          </p:nvPr>
        </p:nvSpPr>
        <p:spPr>
          <a:xfrm>
            <a:off x="839788" y="457200"/>
            <a:ext cx="3932237" cy="1600200"/>
          </a:xfrm>
        </p:spPr>
        <p:txBody>
          <a:bodyPr anchor="b"/>
          <a:lstStyle>
            <a:lvl1pPr>
              <a:defRPr sz="3200"/>
            </a:lvl1pPr>
          </a:lstStyle>
          <a:p>
            <a:r>
              <a:rPr lang="vi-VN"/>
              <a:t>Bấm để sửa kiểu tiêu đề Bản cái</a:t>
            </a:r>
          </a:p>
        </p:txBody>
      </p:sp>
      <p:sp>
        <p:nvSpPr>
          <p:cNvPr id="3" name="Chỗ dành sẵn cho Nội dung 2">
            <a:extLst>
              <a:ext uri="{FF2B5EF4-FFF2-40B4-BE49-F238E27FC236}">
                <a16:creationId xmlns:a16="http://schemas.microsoft.com/office/drawing/2014/main" xmlns="" id="{E35A7DB7-A5E8-5D42-B92B-1FED31E08DE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p>
        </p:txBody>
      </p:sp>
      <p:sp>
        <p:nvSpPr>
          <p:cNvPr id="4" name="Chỗ dành sẵn cho Văn bản 3">
            <a:extLst>
              <a:ext uri="{FF2B5EF4-FFF2-40B4-BE49-F238E27FC236}">
                <a16:creationId xmlns:a16="http://schemas.microsoft.com/office/drawing/2014/main" xmlns="" id="{8967CB76-73AE-7749-BF45-92AAB8D33F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vi-VN"/>
              <a:t>Bấm để chỉnh sửa kiểu văn bản của Bản cái</a:t>
            </a:r>
          </a:p>
        </p:txBody>
      </p:sp>
      <p:sp>
        <p:nvSpPr>
          <p:cNvPr id="5" name="Chỗ dành sẵn cho Ngày tháng 4">
            <a:extLst>
              <a:ext uri="{FF2B5EF4-FFF2-40B4-BE49-F238E27FC236}">
                <a16:creationId xmlns:a16="http://schemas.microsoft.com/office/drawing/2014/main" xmlns="" id="{4CF5CC2C-E2ED-8B40-A4A7-B76096E5229B}"/>
              </a:ext>
            </a:extLst>
          </p:cNvPr>
          <p:cNvSpPr>
            <a:spLocks noGrp="1"/>
          </p:cNvSpPr>
          <p:nvPr>
            <p:ph type="dt" sz="half" idx="10"/>
          </p:nvPr>
        </p:nvSpPr>
        <p:spPr/>
        <p:txBody>
          <a:bodyPr/>
          <a:lstStyle/>
          <a:p>
            <a:fld id="{25007B47-618C-BF42-8478-812DD0A71663}" type="datetimeFigureOut">
              <a:rPr lang="vi-VN" smtClean="0"/>
              <a:t>17/09/2021</a:t>
            </a:fld>
            <a:endParaRPr lang="vi-VN"/>
          </a:p>
        </p:txBody>
      </p:sp>
      <p:sp>
        <p:nvSpPr>
          <p:cNvPr id="6" name="Chỗ dành sẵn cho Chân trang 5">
            <a:extLst>
              <a:ext uri="{FF2B5EF4-FFF2-40B4-BE49-F238E27FC236}">
                <a16:creationId xmlns:a16="http://schemas.microsoft.com/office/drawing/2014/main" xmlns="" id="{8E737FC9-41DE-1442-8D11-3C3555AB4583}"/>
              </a:ext>
            </a:extLst>
          </p:cNvPr>
          <p:cNvSpPr>
            <a:spLocks noGrp="1"/>
          </p:cNvSpPr>
          <p:nvPr>
            <p:ph type="ftr" sz="quarter" idx="11"/>
          </p:nvPr>
        </p:nvSpPr>
        <p:spPr/>
        <p:txBody>
          <a:bodyPr/>
          <a:lstStyle/>
          <a:p>
            <a:endParaRPr lang="vi-VN"/>
          </a:p>
        </p:txBody>
      </p:sp>
      <p:sp>
        <p:nvSpPr>
          <p:cNvPr id="7" name="Chỗ dành sẵn cho Số hiệu Bản chiếu 6">
            <a:extLst>
              <a:ext uri="{FF2B5EF4-FFF2-40B4-BE49-F238E27FC236}">
                <a16:creationId xmlns:a16="http://schemas.microsoft.com/office/drawing/2014/main" xmlns="" id="{FD013FBE-4978-7642-9127-DA36A57F00FF}"/>
              </a:ext>
            </a:extLst>
          </p:cNvPr>
          <p:cNvSpPr>
            <a:spLocks noGrp="1"/>
          </p:cNvSpPr>
          <p:nvPr>
            <p:ph type="sldNum" sz="quarter" idx="12"/>
          </p:nvPr>
        </p:nvSpPr>
        <p:spPr/>
        <p:txBody>
          <a:bodyPr/>
          <a:lstStyle/>
          <a:p>
            <a:fld id="{0944F4A3-AB5E-BB4C-A489-F5B37DDE4810}" type="slidenum">
              <a:rPr lang="vi-VN" smtClean="0"/>
              <a:t>‹#›</a:t>
            </a:fld>
            <a:endParaRPr lang="vi-VN"/>
          </a:p>
        </p:txBody>
      </p:sp>
    </p:spTree>
    <p:extLst>
      <p:ext uri="{BB962C8B-B14F-4D97-AF65-F5344CB8AC3E}">
        <p14:creationId xmlns:p14="http://schemas.microsoft.com/office/powerpoint/2010/main" val="29981368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nh với Chú thích">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xmlns="" id="{D01EE4E1-B862-764F-A6F4-989B3A5467DF}"/>
              </a:ext>
            </a:extLst>
          </p:cNvPr>
          <p:cNvSpPr>
            <a:spLocks noGrp="1"/>
          </p:cNvSpPr>
          <p:nvPr>
            <p:ph type="title"/>
          </p:nvPr>
        </p:nvSpPr>
        <p:spPr>
          <a:xfrm>
            <a:off x="839788" y="457200"/>
            <a:ext cx="3932237" cy="1600200"/>
          </a:xfrm>
        </p:spPr>
        <p:txBody>
          <a:bodyPr anchor="b"/>
          <a:lstStyle>
            <a:lvl1pPr>
              <a:defRPr sz="3200"/>
            </a:lvl1pPr>
          </a:lstStyle>
          <a:p>
            <a:r>
              <a:rPr lang="vi-VN"/>
              <a:t>Bấm để sửa kiểu tiêu đề Bản cái</a:t>
            </a:r>
          </a:p>
        </p:txBody>
      </p:sp>
      <p:sp>
        <p:nvSpPr>
          <p:cNvPr id="3" name="Chỗ dành sẵn cho Hình ảnh 2">
            <a:extLst>
              <a:ext uri="{FF2B5EF4-FFF2-40B4-BE49-F238E27FC236}">
                <a16:creationId xmlns:a16="http://schemas.microsoft.com/office/drawing/2014/main" xmlns="" id="{538C82BF-B243-D649-B025-598559808CB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Chỗ dành sẵn cho Văn bản 3">
            <a:extLst>
              <a:ext uri="{FF2B5EF4-FFF2-40B4-BE49-F238E27FC236}">
                <a16:creationId xmlns:a16="http://schemas.microsoft.com/office/drawing/2014/main" xmlns="" id="{BDBA4974-F137-6C4A-AE7D-6B297EA46D8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vi-VN"/>
              <a:t>Bấm để chỉnh sửa kiểu văn bản của Bản cái</a:t>
            </a:r>
          </a:p>
        </p:txBody>
      </p:sp>
      <p:sp>
        <p:nvSpPr>
          <p:cNvPr id="5" name="Chỗ dành sẵn cho Ngày tháng 4">
            <a:extLst>
              <a:ext uri="{FF2B5EF4-FFF2-40B4-BE49-F238E27FC236}">
                <a16:creationId xmlns:a16="http://schemas.microsoft.com/office/drawing/2014/main" xmlns="" id="{CD626149-764B-D64D-B79D-8328BBA04795}"/>
              </a:ext>
            </a:extLst>
          </p:cNvPr>
          <p:cNvSpPr>
            <a:spLocks noGrp="1"/>
          </p:cNvSpPr>
          <p:nvPr>
            <p:ph type="dt" sz="half" idx="10"/>
          </p:nvPr>
        </p:nvSpPr>
        <p:spPr/>
        <p:txBody>
          <a:bodyPr/>
          <a:lstStyle/>
          <a:p>
            <a:fld id="{25007B47-618C-BF42-8478-812DD0A71663}" type="datetimeFigureOut">
              <a:rPr lang="vi-VN" smtClean="0"/>
              <a:t>17/09/2021</a:t>
            </a:fld>
            <a:endParaRPr lang="vi-VN"/>
          </a:p>
        </p:txBody>
      </p:sp>
      <p:sp>
        <p:nvSpPr>
          <p:cNvPr id="6" name="Chỗ dành sẵn cho Chân trang 5">
            <a:extLst>
              <a:ext uri="{FF2B5EF4-FFF2-40B4-BE49-F238E27FC236}">
                <a16:creationId xmlns:a16="http://schemas.microsoft.com/office/drawing/2014/main" xmlns="" id="{A6EE5BFE-027C-C445-9A4A-4A28F79B7902}"/>
              </a:ext>
            </a:extLst>
          </p:cNvPr>
          <p:cNvSpPr>
            <a:spLocks noGrp="1"/>
          </p:cNvSpPr>
          <p:nvPr>
            <p:ph type="ftr" sz="quarter" idx="11"/>
          </p:nvPr>
        </p:nvSpPr>
        <p:spPr/>
        <p:txBody>
          <a:bodyPr/>
          <a:lstStyle/>
          <a:p>
            <a:endParaRPr lang="vi-VN"/>
          </a:p>
        </p:txBody>
      </p:sp>
      <p:sp>
        <p:nvSpPr>
          <p:cNvPr id="7" name="Chỗ dành sẵn cho Số hiệu Bản chiếu 6">
            <a:extLst>
              <a:ext uri="{FF2B5EF4-FFF2-40B4-BE49-F238E27FC236}">
                <a16:creationId xmlns:a16="http://schemas.microsoft.com/office/drawing/2014/main" xmlns="" id="{647C081E-797E-7B47-B1BD-25052A3CC236}"/>
              </a:ext>
            </a:extLst>
          </p:cNvPr>
          <p:cNvSpPr>
            <a:spLocks noGrp="1"/>
          </p:cNvSpPr>
          <p:nvPr>
            <p:ph type="sldNum" sz="quarter" idx="12"/>
          </p:nvPr>
        </p:nvSpPr>
        <p:spPr/>
        <p:txBody>
          <a:bodyPr/>
          <a:lstStyle/>
          <a:p>
            <a:fld id="{0944F4A3-AB5E-BB4C-A489-F5B37DDE4810}" type="slidenum">
              <a:rPr lang="vi-VN" smtClean="0"/>
              <a:t>‹#›</a:t>
            </a:fld>
            <a:endParaRPr lang="vi-VN"/>
          </a:p>
        </p:txBody>
      </p:sp>
    </p:spTree>
    <p:extLst>
      <p:ext uri="{BB962C8B-B14F-4D97-AF65-F5344CB8AC3E}">
        <p14:creationId xmlns:p14="http://schemas.microsoft.com/office/powerpoint/2010/main" val="7387976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hỗ dành sẵn cho Tiêu đề 1">
            <a:extLst>
              <a:ext uri="{FF2B5EF4-FFF2-40B4-BE49-F238E27FC236}">
                <a16:creationId xmlns:a16="http://schemas.microsoft.com/office/drawing/2014/main" xmlns="" id="{7F18FEBA-2909-D245-9225-EC703ED89F7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vi-VN"/>
              <a:t>Bấm để sửa kiểu tiêu đề Bản cái</a:t>
            </a:r>
          </a:p>
        </p:txBody>
      </p:sp>
      <p:sp>
        <p:nvSpPr>
          <p:cNvPr id="3" name="Chỗ dành sẵn cho Văn bản 2">
            <a:extLst>
              <a:ext uri="{FF2B5EF4-FFF2-40B4-BE49-F238E27FC236}">
                <a16:creationId xmlns:a16="http://schemas.microsoft.com/office/drawing/2014/main" xmlns="" id="{0619A8BE-46F1-E641-9866-1F92A5BC824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p>
        </p:txBody>
      </p:sp>
      <p:sp>
        <p:nvSpPr>
          <p:cNvPr id="4" name="Chỗ dành sẵn cho Ngày tháng 3">
            <a:extLst>
              <a:ext uri="{FF2B5EF4-FFF2-40B4-BE49-F238E27FC236}">
                <a16:creationId xmlns:a16="http://schemas.microsoft.com/office/drawing/2014/main" xmlns="" id="{67B77375-2A05-A944-BCC1-A2BE16CBD29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007B47-618C-BF42-8478-812DD0A71663}" type="datetimeFigureOut">
              <a:rPr lang="vi-VN" smtClean="0"/>
              <a:t>17/09/2021</a:t>
            </a:fld>
            <a:endParaRPr lang="vi-VN"/>
          </a:p>
        </p:txBody>
      </p:sp>
      <p:sp>
        <p:nvSpPr>
          <p:cNvPr id="5" name="Chỗ dành sẵn cho Chân trang 4">
            <a:extLst>
              <a:ext uri="{FF2B5EF4-FFF2-40B4-BE49-F238E27FC236}">
                <a16:creationId xmlns:a16="http://schemas.microsoft.com/office/drawing/2014/main" xmlns="" id="{871F4B54-0DC9-5C49-90C0-D0226B96192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Chỗ dành sẵn cho Số hiệu Bản chiếu 5">
            <a:extLst>
              <a:ext uri="{FF2B5EF4-FFF2-40B4-BE49-F238E27FC236}">
                <a16:creationId xmlns:a16="http://schemas.microsoft.com/office/drawing/2014/main" xmlns="" id="{05E1C567-508C-304E-AD20-8F2111D4A8A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44F4A3-AB5E-BB4C-A489-F5B37DDE4810}" type="slidenum">
              <a:rPr lang="vi-VN" smtClean="0"/>
              <a:t>‹#›</a:t>
            </a:fld>
            <a:endParaRPr lang="vi-VN"/>
          </a:p>
        </p:txBody>
      </p:sp>
    </p:spTree>
    <p:extLst>
      <p:ext uri="{BB962C8B-B14F-4D97-AF65-F5344CB8AC3E}">
        <p14:creationId xmlns:p14="http://schemas.microsoft.com/office/powerpoint/2010/main" val="41432802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xmlns="" id="{E9F825FD-5F16-1346-BC6E-CEF302D4C30D}"/>
              </a:ext>
            </a:extLst>
          </p:cNvPr>
          <p:cNvSpPr>
            <a:spLocks noGrp="1"/>
          </p:cNvSpPr>
          <p:nvPr>
            <p:ph type="ctrTitle"/>
          </p:nvPr>
        </p:nvSpPr>
        <p:spPr/>
        <p:txBody>
          <a:bodyPr>
            <a:normAutofit/>
          </a:bodyPr>
          <a:lstStyle/>
          <a:p>
            <a:r>
              <a:rPr lang="vi-VN" sz="4000">
                <a:solidFill>
                  <a:schemeClr val="accent6">
                    <a:lumMod val="50000"/>
                  </a:schemeClr>
                </a:solidFill>
              </a:rPr>
              <a:t>Làm văn</a:t>
            </a:r>
          </a:p>
        </p:txBody>
      </p:sp>
      <p:sp>
        <p:nvSpPr>
          <p:cNvPr id="3" name="Tiêu đề phụ 2">
            <a:extLst>
              <a:ext uri="{FF2B5EF4-FFF2-40B4-BE49-F238E27FC236}">
                <a16:creationId xmlns:a16="http://schemas.microsoft.com/office/drawing/2014/main" xmlns="" id="{167C7587-D14B-D34B-B327-3C38F7263F52}"/>
              </a:ext>
            </a:extLst>
          </p:cNvPr>
          <p:cNvSpPr>
            <a:spLocks noGrp="1"/>
          </p:cNvSpPr>
          <p:nvPr>
            <p:ph type="subTitle" idx="1"/>
          </p:nvPr>
        </p:nvSpPr>
        <p:spPr/>
        <p:txBody>
          <a:bodyPr>
            <a:normAutofit fontScale="92500" lnSpcReduction="20000"/>
          </a:bodyPr>
          <a:lstStyle/>
          <a:p>
            <a:r>
              <a:rPr lang="vi-VN" sz="6000">
                <a:solidFill>
                  <a:srgbClr val="FF0000"/>
                </a:solidFill>
              </a:rPr>
              <a:t>LUYỆN TẬP TÓM TẮT VĂN BẢN TỰ SỰ</a:t>
            </a:r>
          </a:p>
          <a:p>
            <a:r>
              <a:rPr lang="vi-VN">
                <a:solidFill>
                  <a:schemeClr val="accent1">
                    <a:lumMod val="75000"/>
                  </a:schemeClr>
                </a:solidFill>
              </a:rPr>
              <a:t>Giáo viên: Nguyễn Thị Thảo Nhi</a:t>
            </a:r>
          </a:p>
        </p:txBody>
      </p:sp>
    </p:spTree>
    <p:extLst>
      <p:ext uri="{BB962C8B-B14F-4D97-AF65-F5344CB8AC3E}">
        <p14:creationId xmlns:p14="http://schemas.microsoft.com/office/powerpoint/2010/main" val="5654656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xmlns="" id="{0EAC4319-A23E-BF46-B9EB-F2E8E9B3AC5B}"/>
              </a:ext>
            </a:extLst>
          </p:cNvPr>
          <p:cNvSpPr>
            <a:spLocks noGrp="1"/>
          </p:cNvSpPr>
          <p:nvPr>
            <p:ph type="title"/>
          </p:nvPr>
        </p:nvSpPr>
        <p:spPr/>
        <p:txBody>
          <a:bodyPr/>
          <a:lstStyle/>
          <a:p>
            <a:endParaRPr lang="vi-VN"/>
          </a:p>
        </p:txBody>
      </p:sp>
      <p:sp>
        <p:nvSpPr>
          <p:cNvPr id="3" name="Chỗ dành sẵn cho Nội dung 2">
            <a:extLst>
              <a:ext uri="{FF2B5EF4-FFF2-40B4-BE49-F238E27FC236}">
                <a16:creationId xmlns:a16="http://schemas.microsoft.com/office/drawing/2014/main" xmlns="" id="{2579E843-5531-2344-A484-4AB3CF59E0A8}"/>
              </a:ext>
            </a:extLst>
          </p:cNvPr>
          <p:cNvSpPr>
            <a:spLocks noGrp="1"/>
          </p:cNvSpPr>
          <p:nvPr>
            <p:ph idx="1"/>
          </p:nvPr>
        </p:nvSpPr>
        <p:spPr/>
        <p:txBody>
          <a:bodyPr/>
          <a:lstStyle/>
          <a:p>
            <a:pPr marL="0" indent="0">
              <a:buNone/>
            </a:pPr>
            <a:r>
              <a:rPr lang="vi-VN" sz="1800">
                <a:solidFill>
                  <a:srgbClr val="C00000"/>
                </a:solidFill>
                <a:effectLst/>
                <a:latin typeface="Arial" panose="020B0604020202020204" pitchFamily="34" charset="0"/>
                <a:ea typeface="Times New Roman" panose="02020603050405020304" pitchFamily="18" charset="0"/>
                <a:cs typeface="Times New Roman" panose="02020603050405020304" pitchFamily="18" charset="0"/>
              </a:rPr>
              <a:t>I Lý thuyết: </a:t>
            </a:r>
            <a:endParaRPr lang="vi-VN" sz="1800">
              <a:effectLst/>
              <a:latin typeface="Arial" panose="020B0604020202020204" pitchFamily="34" charset="0"/>
              <a:ea typeface="Times New Roman" panose="02020603050405020304" pitchFamily="18" charset="0"/>
              <a:cs typeface="Times New Roman" panose="02020603050405020304" pitchFamily="18" charset="0"/>
            </a:endParaRPr>
          </a:p>
          <a:p>
            <a:pPr>
              <a:buFontTx/>
              <a:buChar char="-"/>
            </a:pPr>
            <a:r>
              <a:rPr lang="vi-VN" sz="1800">
                <a:solidFill>
                  <a:srgbClr val="000000"/>
                </a:solidFill>
                <a:latin typeface="Arial" panose="020B0604020202020204" pitchFamily="34" charset="0"/>
                <a:ea typeface="Times New Roman" panose="02020603050405020304" pitchFamily="18" charset="0"/>
                <a:cs typeface="Times New Roman" panose="02020603050405020304" pitchFamily="18" charset="0"/>
              </a:rPr>
              <a:t>Mục đích của việc tóm tắt văn bản?</a:t>
            </a:r>
          </a:p>
          <a:p>
            <a:pPr>
              <a:buFontTx/>
              <a:buChar char="-"/>
            </a:pPr>
            <a:r>
              <a:rPr lang="vi-VN" sz="1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Tóm tắt văn bản là gì?</a:t>
            </a:r>
          </a:p>
          <a:p>
            <a:pPr>
              <a:buFontTx/>
              <a:buChar char="-"/>
            </a:pPr>
            <a:r>
              <a:rPr lang="vi-VN" sz="1800">
                <a:effectLst/>
                <a:latin typeface="Arial" panose="020B0604020202020204" pitchFamily="34" charset="0"/>
                <a:ea typeface="Times New Roman" panose="02020603050405020304" pitchFamily="18" charset="0"/>
                <a:cs typeface="Times New Roman" panose="02020603050405020304" pitchFamily="18" charset="0"/>
              </a:rPr>
              <a:t>Khi tóm tắt văn bản, ta cần tuân thủ những yêu cầu gì?</a:t>
            </a:r>
          </a:p>
          <a:p>
            <a:pPr>
              <a:buFontTx/>
              <a:buChar char="-"/>
            </a:pPr>
            <a:r>
              <a:rPr lang="vi-VN" sz="1800">
                <a:latin typeface="Arial" panose="020B0604020202020204" pitchFamily="34" charset="0"/>
                <a:ea typeface="Times New Roman" panose="02020603050405020304" pitchFamily="18" charset="0"/>
                <a:cs typeface="Times New Roman" panose="02020603050405020304" pitchFamily="18" charset="0"/>
              </a:rPr>
              <a:t>Hãy nêu các bước tóm tắt một văn bản?</a:t>
            </a:r>
          </a:p>
          <a:p>
            <a:pPr marL="0" indent="0">
              <a:buNone/>
            </a:pPr>
            <a:endParaRPr lang="vi-VN" sz="180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238213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xmlns="" id="{C84E1A5E-236D-CC43-B8F7-629DA2191BC3}"/>
              </a:ext>
            </a:extLst>
          </p:cNvPr>
          <p:cNvSpPr>
            <a:spLocks noGrp="1"/>
          </p:cNvSpPr>
          <p:nvPr>
            <p:ph type="title"/>
          </p:nvPr>
        </p:nvSpPr>
        <p:spPr/>
        <p:txBody>
          <a:bodyPr/>
          <a:lstStyle/>
          <a:p>
            <a:endParaRPr lang="vi-VN"/>
          </a:p>
        </p:txBody>
      </p:sp>
      <p:sp>
        <p:nvSpPr>
          <p:cNvPr id="3" name="Chỗ dành sẵn cho Nội dung 2">
            <a:extLst>
              <a:ext uri="{FF2B5EF4-FFF2-40B4-BE49-F238E27FC236}">
                <a16:creationId xmlns:a16="http://schemas.microsoft.com/office/drawing/2014/main" xmlns="" id="{5017BE89-1EE0-004B-B956-43992FB19790}"/>
              </a:ext>
            </a:extLst>
          </p:cNvPr>
          <p:cNvSpPr>
            <a:spLocks noGrp="1"/>
          </p:cNvSpPr>
          <p:nvPr>
            <p:ph idx="1"/>
          </p:nvPr>
        </p:nvSpPr>
        <p:spPr/>
        <p:txBody>
          <a:bodyPr>
            <a:noAutofit/>
          </a:bodyPr>
          <a:lstStyle/>
          <a:p>
            <a:pPr marL="0" indent="0">
              <a:buNone/>
            </a:pPr>
            <a:r>
              <a:rPr lang="vi-VN" sz="1800" dirty="0">
                <a:solidFill>
                  <a:srgbClr val="C00000"/>
                </a:solidFill>
                <a:effectLst/>
                <a:latin typeface="+mj-lt"/>
                <a:ea typeface="Times New Roman" panose="02020603050405020304" pitchFamily="18" charset="0"/>
                <a:cs typeface="Times New Roman" panose="02020603050405020304" pitchFamily="18" charset="0"/>
              </a:rPr>
              <a:t>II</a:t>
            </a:r>
            <a:r>
              <a:rPr lang="vi-VN" sz="1800" dirty="0">
                <a:effectLst/>
                <a:latin typeface="+mj-lt"/>
                <a:ea typeface="Times New Roman" panose="02020603050405020304" pitchFamily="18" charset="0"/>
                <a:cs typeface="Times New Roman" panose="02020603050405020304" pitchFamily="18" charset="0"/>
              </a:rPr>
              <a:t>.</a:t>
            </a:r>
            <a:r>
              <a:rPr lang="vi-VN" sz="1800" dirty="0">
                <a:solidFill>
                  <a:srgbClr val="C00000"/>
                </a:solidFill>
                <a:effectLst/>
                <a:latin typeface="+mj-lt"/>
                <a:ea typeface="Times New Roman" panose="02020603050405020304" pitchFamily="18" charset="0"/>
                <a:cs typeface="Times New Roman" panose="02020603050405020304" pitchFamily="18" charset="0"/>
              </a:rPr>
              <a:t> Luyện tập</a:t>
            </a:r>
            <a:endParaRPr lang="vi-VN" sz="1800" dirty="0">
              <a:effectLst/>
              <a:latin typeface="+mj-lt"/>
              <a:ea typeface="Times New Roman" panose="02020603050405020304" pitchFamily="18" charset="0"/>
              <a:cs typeface="Times New Roman" panose="02020603050405020304" pitchFamily="18" charset="0"/>
            </a:endParaRPr>
          </a:p>
          <a:p>
            <a:pPr marL="0" lvl="0" indent="0">
              <a:buNone/>
            </a:pPr>
            <a:r>
              <a:rPr lang="vi-VN" sz="1800" dirty="0">
                <a:solidFill>
                  <a:srgbClr val="2F5496"/>
                </a:solidFill>
                <a:effectLst/>
                <a:latin typeface="+mj-lt"/>
                <a:ea typeface="Times New Roman" panose="02020603050405020304" pitchFamily="18" charset="0"/>
                <a:cs typeface="Times New Roman" panose="02020603050405020304" pitchFamily="18" charset="0"/>
              </a:rPr>
              <a:t>   Bài tập1/61</a:t>
            </a:r>
            <a:endParaRPr lang="vi-VN" sz="1800" dirty="0">
              <a:effectLst/>
              <a:latin typeface="+mj-lt"/>
              <a:ea typeface="Times New Roman" panose="02020603050405020304" pitchFamily="18" charset="0"/>
              <a:cs typeface="Times New Roman" panose="02020603050405020304" pitchFamily="18" charset="0"/>
            </a:endParaRPr>
          </a:p>
          <a:p>
            <a:pPr marL="457200" lvl="1" indent="0">
              <a:buNone/>
            </a:pPr>
            <a:r>
              <a:rPr lang="vi-VN" sz="1800" dirty="0">
                <a:effectLst/>
                <a:latin typeface="+mj-lt"/>
                <a:ea typeface="Times New Roman" panose="02020603050405020304" pitchFamily="18" charset="0"/>
                <a:cs typeface="Times New Roman" panose="02020603050405020304" pitchFamily="18" charset="0"/>
              </a:rPr>
              <a:t>a) Đã liệt kê trên đã nêu tương đối đầy đủ các sự kiện và nhân vật chính nhưng khá lộn xộn, thiếu mạch lạc.</a:t>
            </a:r>
          </a:p>
          <a:p>
            <a:pPr marL="457200" lvl="1" indent="0">
              <a:buNone/>
            </a:pPr>
            <a:r>
              <a:rPr lang="vi-VN" sz="1800" dirty="0">
                <a:effectLst/>
                <a:latin typeface="+mj-lt"/>
                <a:ea typeface="Times New Roman" panose="02020603050405020304" pitchFamily="18" charset="0"/>
                <a:cs typeface="Times New Roman" panose="02020603050405020304" pitchFamily="18" charset="0"/>
              </a:rPr>
              <a:t>b) Sắp xếp theo thứ tự sau: b, a, d, c, g, e, i, h, k.</a:t>
            </a:r>
          </a:p>
          <a:p>
            <a:pPr marL="0" indent="0">
              <a:buNone/>
            </a:pPr>
            <a:r>
              <a:rPr lang="vi-VN" sz="1800" dirty="0">
                <a:effectLst/>
                <a:latin typeface="+mj-lt"/>
                <a:ea typeface="Times New Roman" panose="02020603050405020304" pitchFamily="18" charset="0"/>
                <a:cs typeface="Times New Roman" panose="02020603050405020304" pitchFamily="18" charset="0"/>
              </a:rPr>
              <a:t>- Lão Hạc có một người con trai, một mảnh vườn và một co chó vàng.</a:t>
            </a:r>
          </a:p>
          <a:p>
            <a:pPr marL="0" indent="0">
              <a:buNone/>
            </a:pPr>
            <a:r>
              <a:rPr lang="vi-VN" sz="1800" dirty="0">
                <a:effectLst/>
                <a:latin typeface="+mj-lt"/>
                <a:ea typeface="Times New Roman" panose="02020603050405020304" pitchFamily="18" charset="0"/>
                <a:cs typeface="Times New Roman" panose="02020603050405020304" pitchFamily="18" charset="0"/>
              </a:rPr>
              <a:t>- Con trai lão đi phu đồn điền cao su, lão chỉ còn lại một mình “cậu vàng”.</a:t>
            </a:r>
          </a:p>
          <a:p>
            <a:pPr marL="0" indent="0">
              <a:buNone/>
            </a:pPr>
            <a:r>
              <a:rPr lang="vi-VN" sz="1800" dirty="0">
                <a:effectLst/>
                <a:latin typeface="+mj-lt"/>
                <a:ea typeface="Times New Roman" panose="02020603050405020304" pitchFamily="18" charset="0"/>
                <a:cs typeface="Times New Roman" panose="02020603050405020304" pitchFamily="18" charset="0"/>
              </a:rPr>
              <a:t>- Vì muốn giữ mảnh vườn cho con, lão phải bán con chó.</a:t>
            </a:r>
          </a:p>
          <a:p>
            <a:pPr marL="0" indent="0">
              <a:buNone/>
            </a:pPr>
            <a:r>
              <a:rPr lang="vi-VN" sz="1800" dirty="0">
                <a:effectLst/>
                <a:latin typeface="+mj-lt"/>
                <a:ea typeface="Times New Roman" panose="02020603050405020304" pitchFamily="18" charset="0"/>
                <a:cs typeface="Times New Roman" panose="02020603050405020304" pitchFamily="18" charset="0"/>
              </a:rPr>
              <a:t>- Lão mang tiền dành dụm được gửi ông giáo và nhờ ông trông coi mảnh vườn.</a:t>
            </a:r>
          </a:p>
          <a:p>
            <a:pPr marL="0" indent="0">
              <a:buNone/>
            </a:pPr>
            <a:r>
              <a:rPr lang="vi-VN" sz="1800" dirty="0">
                <a:effectLst/>
                <a:latin typeface="+mj-lt"/>
                <a:ea typeface="Times New Roman" panose="02020603050405020304" pitchFamily="18" charset="0"/>
                <a:cs typeface="Times New Roman" panose="02020603050405020304" pitchFamily="18" charset="0"/>
              </a:rPr>
              <a:t>- Cuộc sống mỗi ngày một khó, lão kiếm được gì ăn nấy và bị ốm một trận khủng khiếp.</a:t>
            </a:r>
          </a:p>
          <a:p>
            <a:pPr marL="0" indent="0">
              <a:buNone/>
            </a:pPr>
            <a:r>
              <a:rPr lang="vi-VN" sz="1800" dirty="0">
                <a:effectLst/>
                <a:latin typeface="+mj-lt"/>
                <a:ea typeface="Times New Roman" panose="02020603050405020304" pitchFamily="18" charset="0"/>
                <a:cs typeface="Times New Roman" panose="02020603050405020304" pitchFamily="18" charset="0"/>
              </a:rPr>
              <a:t>- Một lần, lão xin Binh Tư ít bả chó.</a:t>
            </a:r>
          </a:p>
          <a:p>
            <a:pPr marL="0" indent="0">
              <a:buNone/>
            </a:pPr>
            <a:r>
              <a:rPr lang="vi-VN" sz="1800" dirty="0">
                <a:effectLst/>
                <a:latin typeface="+mj-lt"/>
                <a:ea typeface="Times New Roman" panose="02020603050405020304" pitchFamily="18" charset="0"/>
                <a:cs typeface="Times New Roman" panose="02020603050405020304" pitchFamily="18" charset="0"/>
              </a:rPr>
              <a:t>- Ông giáo rất buông khi nghe Binh Tư kể chuyện ấy.</a:t>
            </a:r>
          </a:p>
          <a:p>
            <a:pPr marL="0" indent="0">
              <a:buNone/>
            </a:pPr>
            <a:r>
              <a:rPr lang="vi-VN" sz="1800" dirty="0">
                <a:effectLst/>
                <a:latin typeface="+mj-lt"/>
                <a:ea typeface="Times New Roman" panose="02020603050405020304" pitchFamily="18" charset="0"/>
                <a:cs typeface="Times New Roman" panose="02020603050405020304" pitchFamily="18" charset="0"/>
              </a:rPr>
              <a:t>- Lão bỗng nhiên chết, cái chết thật dữ dội.</a:t>
            </a:r>
          </a:p>
          <a:p>
            <a:pPr marL="0" indent="0">
              <a:buNone/>
            </a:pPr>
            <a:r>
              <a:rPr lang="vi-VN" sz="1800" dirty="0">
                <a:effectLst/>
                <a:latin typeface="+mj-lt"/>
                <a:ea typeface="Times New Roman" panose="02020603050405020304" pitchFamily="18" charset="0"/>
                <a:cs typeface="Times New Roman" panose="02020603050405020304" pitchFamily="18" charset="0"/>
              </a:rPr>
              <a:t>- Cả làng không hiểu vì sao lão chết trừ ông giáo và Binh Tư.</a:t>
            </a:r>
          </a:p>
          <a:p>
            <a:endParaRPr lang="vi-VN" sz="1800" dirty="0">
              <a:latin typeface="+mj-lt"/>
            </a:endParaRPr>
          </a:p>
        </p:txBody>
      </p:sp>
    </p:spTree>
    <p:extLst>
      <p:ext uri="{BB962C8B-B14F-4D97-AF65-F5344CB8AC3E}">
        <p14:creationId xmlns:p14="http://schemas.microsoft.com/office/powerpoint/2010/main" val="40328607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xmlns="" id="{9DEC2B24-C544-9948-8B91-323CA91720F3}"/>
              </a:ext>
            </a:extLst>
          </p:cNvPr>
          <p:cNvSpPr>
            <a:spLocks noGrp="1"/>
          </p:cNvSpPr>
          <p:nvPr>
            <p:ph type="title"/>
          </p:nvPr>
        </p:nvSpPr>
        <p:spPr/>
        <p:txBody>
          <a:bodyPr/>
          <a:lstStyle/>
          <a:p>
            <a:endParaRPr lang="vi-VN"/>
          </a:p>
        </p:txBody>
      </p:sp>
      <p:sp>
        <p:nvSpPr>
          <p:cNvPr id="3" name="Chỗ dành sẵn cho Nội dung 2">
            <a:extLst>
              <a:ext uri="{FF2B5EF4-FFF2-40B4-BE49-F238E27FC236}">
                <a16:creationId xmlns:a16="http://schemas.microsoft.com/office/drawing/2014/main" xmlns="" id="{F810AE8D-D8FF-B249-B845-35C4C710050A}"/>
              </a:ext>
            </a:extLst>
          </p:cNvPr>
          <p:cNvSpPr>
            <a:spLocks noGrp="1"/>
          </p:cNvSpPr>
          <p:nvPr>
            <p:ph idx="1"/>
          </p:nvPr>
        </p:nvSpPr>
        <p:spPr>
          <a:xfrm>
            <a:off x="838200" y="1825624"/>
            <a:ext cx="10515600" cy="5032375"/>
          </a:xfrm>
        </p:spPr>
        <p:txBody>
          <a:bodyPr>
            <a:noAutofit/>
          </a:bodyPr>
          <a:lstStyle/>
          <a:p>
            <a:pPr marL="457200" lvl="1" indent="0" algn="just">
              <a:buNone/>
            </a:pPr>
            <a:r>
              <a:rPr lang="vi-VN" sz="2800" dirty="0">
                <a:latin typeface="+mj-lt"/>
                <a:ea typeface="Times New Roman" panose="02020603050405020304" pitchFamily="18" charset="0"/>
                <a:cs typeface="Times New Roman" panose="02020603050405020304" pitchFamily="18" charset="0"/>
              </a:rPr>
              <a:t>c) </a:t>
            </a:r>
            <a:r>
              <a:rPr lang="vi-VN" sz="2800" dirty="0">
                <a:effectLst/>
                <a:latin typeface="+mj-lt"/>
                <a:ea typeface="Times New Roman" panose="02020603050405020304" pitchFamily="18" charset="0"/>
                <a:cs typeface="Times New Roman" panose="02020603050405020304" pitchFamily="18" charset="0"/>
              </a:rPr>
              <a:t>Tóm tắt truyện ngắn “Lão Hạc”bằng văn bản ngắn gọn khoảng 10 dòng.</a:t>
            </a:r>
          </a:p>
          <a:p>
            <a:pPr marL="0" indent="0" algn="just">
              <a:buNone/>
            </a:pPr>
            <a:r>
              <a:rPr lang="vi-VN" dirty="0">
                <a:effectLst/>
                <a:latin typeface="+mj-lt"/>
                <a:ea typeface="Times New Roman" panose="02020603050405020304" pitchFamily="18" charset="0"/>
                <a:cs typeface="Times New Roman" panose="02020603050405020304" pitchFamily="18" charset="0"/>
              </a:rPr>
              <a:t>   Lão Hạc có một người con trai, một mảnh vườn và một con chó vàng. Con trai lão vì phẫn chí bỏ đi làm phu đồn điền cao su, lão chỉ còn lại cậu vàng. Vì muốn giữ mảnh vườn cho con, lão đành bán con chó mặc dù rất đau xót và buồn bã. Lão mang tất cả tiền dành dụm được gửi ông giáo và nhờ ông trông coi mảnh vườn. Cuộc sống mỗi ngày một khó khăn, lão kiếm được gì ăn nấy và từ chối những gì ông giáo giúp. Một hôm, lão xin Binh Tư ít bả chó nói là để giết con chó hay đến vườn, làm thịt và rủ Binh tư cùng uống rượu. Ông giáo rất buồn khi nghe Binh Tư k</a:t>
            </a:r>
            <a:r>
              <a:rPr lang="vi-VN" dirty="0">
                <a:latin typeface="+mj-lt"/>
                <a:cs typeface="Times New Roman" panose="02020603050405020304" pitchFamily="18" charset="0"/>
              </a:rPr>
              <a:t>ể chuyện ấy. Nhưng rồi lão Hạc bỗng nhiên chết- cái chết thật dữ dội. Cả làng không hiểu vì sao lão chết, chỉ có Binh Tư và ông giáo hiểu.</a:t>
            </a:r>
            <a:endParaRPr lang="vi-VN" dirty="0">
              <a:latin typeface="+mj-lt"/>
            </a:endParaRPr>
          </a:p>
        </p:txBody>
      </p:sp>
    </p:spTree>
    <p:extLst>
      <p:ext uri="{BB962C8B-B14F-4D97-AF65-F5344CB8AC3E}">
        <p14:creationId xmlns:p14="http://schemas.microsoft.com/office/powerpoint/2010/main" val="38149584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xmlns="" id="{3B0DB0B9-D4F6-2747-A589-D117917BD41C}"/>
              </a:ext>
            </a:extLst>
          </p:cNvPr>
          <p:cNvSpPr>
            <a:spLocks noGrp="1"/>
          </p:cNvSpPr>
          <p:nvPr>
            <p:ph type="title"/>
          </p:nvPr>
        </p:nvSpPr>
        <p:spPr/>
        <p:txBody>
          <a:bodyPr/>
          <a:lstStyle/>
          <a:p>
            <a:endParaRPr lang="vi-VN"/>
          </a:p>
        </p:txBody>
      </p:sp>
      <p:sp>
        <p:nvSpPr>
          <p:cNvPr id="3" name="Chỗ dành sẵn cho Nội dung 2">
            <a:extLst>
              <a:ext uri="{FF2B5EF4-FFF2-40B4-BE49-F238E27FC236}">
                <a16:creationId xmlns:a16="http://schemas.microsoft.com/office/drawing/2014/main" xmlns="" id="{69AE55B0-9ABB-264B-9900-EE740C8FF383}"/>
              </a:ext>
            </a:extLst>
          </p:cNvPr>
          <p:cNvSpPr>
            <a:spLocks noGrp="1"/>
          </p:cNvSpPr>
          <p:nvPr>
            <p:ph idx="1"/>
          </p:nvPr>
        </p:nvSpPr>
        <p:spPr/>
        <p:txBody>
          <a:bodyPr>
            <a:normAutofit fontScale="92500" lnSpcReduction="10000"/>
          </a:bodyPr>
          <a:lstStyle/>
          <a:p>
            <a:endParaRPr lang="vi-VN" dirty="0"/>
          </a:p>
          <a:p>
            <a:pPr marL="0" lvl="0" indent="0">
              <a:buNone/>
            </a:pPr>
            <a:r>
              <a:rPr lang="vi-VN" dirty="0">
                <a:solidFill>
                  <a:srgbClr val="2F5496"/>
                </a:solidFill>
                <a:effectLst/>
                <a:latin typeface="+mj-lt"/>
                <a:ea typeface="Times New Roman" panose="02020603050405020304" pitchFamily="18" charset="0"/>
                <a:cs typeface="Times New Roman" panose="02020603050405020304" pitchFamily="18" charset="0"/>
              </a:rPr>
              <a:t>   Bài tập 2/ 62</a:t>
            </a:r>
            <a:endParaRPr lang="vi-VN" dirty="0">
              <a:effectLst/>
              <a:latin typeface="+mj-lt"/>
              <a:ea typeface="Times New Roman" panose="02020603050405020304" pitchFamily="18" charset="0"/>
              <a:cs typeface="Times New Roman" panose="02020603050405020304" pitchFamily="18" charset="0"/>
            </a:endParaRPr>
          </a:p>
          <a:p>
            <a:pPr marL="457200" lvl="1" indent="0">
              <a:buNone/>
            </a:pPr>
            <a:r>
              <a:rPr lang="vi-VN" sz="2800" dirty="0">
                <a:effectLst/>
                <a:latin typeface="+mj-lt"/>
                <a:ea typeface="Times New Roman" panose="02020603050405020304" pitchFamily="18" charset="0"/>
                <a:cs typeface="Times New Roman" panose="02020603050405020304" pitchFamily="18" charset="0"/>
              </a:rPr>
              <a:t>a) Nêu sự việc tiêu biểu và nhân vật quan trọng trong đoạn trích “Tức nước vỡ bờ”, viết một văn bản tóm tắt khoảng 10 dòng.</a:t>
            </a:r>
          </a:p>
          <a:p>
            <a:pPr marL="457200" lvl="1" indent="0">
              <a:buNone/>
            </a:pPr>
            <a:r>
              <a:rPr lang="vi-VN" sz="2800" dirty="0">
                <a:effectLst/>
                <a:latin typeface="+mj-lt"/>
                <a:ea typeface="Times New Roman" panose="02020603050405020304" pitchFamily="18" charset="0"/>
                <a:cs typeface="Times New Roman" panose="02020603050405020304" pitchFamily="18" charset="0"/>
              </a:rPr>
              <a:t>b) Nhân vật chính trong văn bản: chị Dậu.</a:t>
            </a:r>
          </a:p>
          <a:p>
            <a:pPr marL="0" indent="0">
              <a:buNone/>
            </a:pPr>
            <a:r>
              <a:rPr lang="vi-VN" dirty="0">
                <a:effectLst/>
                <a:latin typeface="+mj-lt"/>
                <a:ea typeface="Times New Roman" panose="02020603050405020304" pitchFamily="18" charset="0"/>
                <a:cs typeface="Times New Roman" panose="02020603050405020304" pitchFamily="18" charset="0"/>
              </a:rPr>
              <a:t>_ Sự việc tiêu biểu: </a:t>
            </a:r>
          </a:p>
          <a:p>
            <a:pPr marL="0" indent="0">
              <a:buNone/>
            </a:pPr>
            <a:r>
              <a:rPr lang="vi-VN" dirty="0">
                <a:effectLst/>
                <a:latin typeface="+mj-lt"/>
                <a:ea typeface="Times New Roman" panose="02020603050405020304" pitchFamily="18" charset="0"/>
                <a:cs typeface="Times New Roman" panose="02020603050405020304" pitchFamily="18" charset="0"/>
              </a:rPr>
              <a:t>   + Chị Dậu chăm sóc chồng bị ốm.</a:t>
            </a:r>
          </a:p>
          <a:p>
            <a:pPr marL="0" indent="0">
              <a:buNone/>
            </a:pPr>
            <a:r>
              <a:rPr lang="vi-VN" dirty="0">
                <a:effectLst/>
                <a:latin typeface="+mj-lt"/>
                <a:ea typeface="Times New Roman" panose="02020603050405020304" pitchFamily="18" charset="0"/>
                <a:cs typeface="Times New Roman" panose="02020603050405020304" pitchFamily="18" charset="0"/>
              </a:rPr>
              <a:t>   + Bọn cai lệ và ng nhà lí trưởng kéo đến đe doạ, đàn áp. </a:t>
            </a:r>
          </a:p>
          <a:p>
            <a:pPr marL="0" indent="0">
              <a:buNone/>
            </a:pPr>
            <a:r>
              <a:rPr lang="vi-VN" dirty="0">
                <a:effectLst/>
                <a:latin typeface="+mj-lt"/>
                <a:ea typeface="Times New Roman" panose="02020603050405020304" pitchFamily="18" charset="0"/>
                <a:cs typeface="Times New Roman" panose="02020603050405020304" pitchFamily="18" charset="0"/>
              </a:rPr>
              <a:t>   + Chị Dậu van xin nhưng chúng vẫn k chịu buông tha.</a:t>
            </a:r>
          </a:p>
          <a:p>
            <a:pPr marL="0" indent="0">
              <a:buNone/>
            </a:pPr>
            <a:r>
              <a:rPr lang="vi-VN" dirty="0">
                <a:latin typeface="+mj-lt"/>
                <a:ea typeface="Times New Roman" panose="02020603050405020304" pitchFamily="18" charset="0"/>
                <a:cs typeface="Times New Roman" panose="02020603050405020304" pitchFamily="18" charset="0"/>
              </a:rPr>
              <a:t> </a:t>
            </a:r>
            <a:r>
              <a:rPr lang="vi-VN" dirty="0">
                <a:effectLst/>
                <a:latin typeface="+mj-lt"/>
                <a:ea typeface="Times New Roman" panose="02020603050405020304" pitchFamily="18" charset="0"/>
                <a:cs typeface="Times New Roman" panose="02020603050405020304" pitchFamily="18" charset="0"/>
              </a:rPr>
              <a:t>  +Chị đành đánh lại cai lệ và người nhà lí trưởng để bảo vệ anh Dậu.</a:t>
            </a:r>
          </a:p>
          <a:p>
            <a:pPr marL="0" indent="0">
              <a:buNone/>
            </a:pPr>
            <a:endParaRPr lang="vi-VN" dirty="0">
              <a:latin typeface="+mj-lt"/>
            </a:endParaRPr>
          </a:p>
        </p:txBody>
      </p:sp>
    </p:spTree>
    <p:extLst>
      <p:ext uri="{BB962C8B-B14F-4D97-AF65-F5344CB8AC3E}">
        <p14:creationId xmlns:p14="http://schemas.microsoft.com/office/powerpoint/2010/main" val="18975914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xmlns="" id="{42AD3F15-05B6-6144-AF17-365FE1EA9CA4}"/>
              </a:ext>
            </a:extLst>
          </p:cNvPr>
          <p:cNvSpPr>
            <a:spLocks noGrp="1"/>
          </p:cNvSpPr>
          <p:nvPr>
            <p:ph type="title"/>
          </p:nvPr>
        </p:nvSpPr>
        <p:spPr/>
        <p:txBody>
          <a:bodyPr/>
          <a:lstStyle/>
          <a:p>
            <a:endParaRPr lang="vi-VN"/>
          </a:p>
        </p:txBody>
      </p:sp>
      <p:sp>
        <p:nvSpPr>
          <p:cNvPr id="3" name="Chỗ dành sẵn cho Nội dung 2">
            <a:extLst>
              <a:ext uri="{FF2B5EF4-FFF2-40B4-BE49-F238E27FC236}">
                <a16:creationId xmlns:a16="http://schemas.microsoft.com/office/drawing/2014/main" xmlns="" id="{D916B57E-EF32-7249-9E2B-356015E78157}"/>
              </a:ext>
            </a:extLst>
          </p:cNvPr>
          <p:cNvSpPr>
            <a:spLocks noGrp="1"/>
          </p:cNvSpPr>
          <p:nvPr>
            <p:ph idx="1"/>
          </p:nvPr>
        </p:nvSpPr>
        <p:spPr/>
        <p:txBody>
          <a:bodyPr/>
          <a:lstStyle/>
          <a:p>
            <a:pPr marL="0" indent="0">
              <a:buNone/>
            </a:pPr>
            <a:r>
              <a:rPr lang="vi-VN" dirty="0">
                <a:effectLst/>
                <a:latin typeface="+mj-lt"/>
                <a:ea typeface="Times New Roman" panose="02020603050405020304" pitchFamily="18" charset="0"/>
                <a:cs typeface="Times New Roman" panose="02020603050405020304" pitchFamily="18" charset="0"/>
              </a:rPr>
              <a:t>    c)Tóm tắt:</a:t>
            </a:r>
          </a:p>
          <a:p>
            <a:pPr marL="0" indent="0">
              <a:buNone/>
            </a:pPr>
            <a:r>
              <a:rPr lang="vi-VN" dirty="0">
                <a:effectLst/>
                <a:latin typeface="+mj-lt"/>
                <a:ea typeface="Times New Roman" panose="02020603050405020304" pitchFamily="18" charset="0"/>
                <a:cs typeface="Times New Roman" panose="02020603050405020304" pitchFamily="18" charset="0"/>
              </a:rPr>
              <a:t>    Chị Dậu vừa bê bát cháo đến cạnh anh Dậu, anh chưa kịp ăn thì cai lệ và người nhà lí trưởng sầm sập xông vào. Chúng quát tháo định trói anh Dậu. Chị Dậu hết lời van xin chúng, nhưng chúng vẫn lao vào trói anh và đánh chị. Không chịu được, chị Dậu liều mạng cự lại chúng. Lúc đầu chị cự bằng lí, chúng không tha cho anh, chị thách thức rồi chị đánh lại chúng. Tên cai lệ bị chị đẩy ngã chỏng quèo. Kết cục anh chàng hầu cận ông lí yếu hơn chị chàng con mọn, bị chị túm lẳng cho ngã nhào ra thềm</a:t>
            </a:r>
          </a:p>
          <a:p>
            <a:pPr marL="0" indent="0">
              <a:buNone/>
            </a:pPr>
            <a:endParaRPr lang="vi-VN" dirty="0"/>
          </a:p>
        </p:txBody>
      </p:sp>
    </p:spTree>
    <p:extLst>
      <p:ext uri="{BB962C8B-B14F-4D97-AF65-F5344CB8AC3E}">
        <p14:creationId xmlns:p14="http://schemas.microsoft.com/office/powerpoint/2010/main" val="34094308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xmlns="" id="{7AF83509-3423-8F4F-ABC4-706180C27E7A}"/>
              </a:ext>
            </a:extLst>
          </p:cNvPr>
          <p:cNvSpPr>
            <a:spLocks noGrp="1"/>
          </p:cNvSpPr>
          <p:nvPr>
            <p:ph type="title"/>
          </p:nvPr>
        </p:nvSpPr>
        <p:spPr/>
        <p:txBody>
          <a:bodyPr/>
          <a:lstStyle/>
          <a:p>
            <a:endParaRPr lang="vi-VN"/>
          </a:p>
        </p:txBody>
      </p:sp>
      <p:sp>
        <p:nvSpPr>
          <p:cNvPr id="3" name="Chỗ dành sẵn cho Nội dung 2">
            <a:extLst>
              <a:ext uri="{FF2B5EF4-FFF2-40B4-BE49-F238E27FC236}">
                <a16:creationId xmlns:a16="http://schemas.microsoft.com/office/drawing/2014/main" xmlns="" id="{04578CFD-9D2B-7041-BDB2-ACC10176BE68}"/>
              </a:ext>
            </a:extLst>
          </p:cNvPr>
          <p:cNvSpPr>
            <a:spLocks noGrp="1"/>
          </p:cNvSpPr>
          <p:nvPr>
            <p:ph idx="1"/>
          </p:nvPr>
        </p:nvSpPr>
        <p:spPr/>
        <p:txBody>
          <a:bodyPr/>
          <a:lstStyle/>
          <a:p>
            <a:pPr marL="0" lvl="0" indent="0">
              <a:buNone/>
            </a:pPr>
            <a:r>
              <a:rPr lang="vi-VN" sz="1400" dirty="0">
                <a:solidFill>
                  <a:srgbClr val="2F5496"/>
                </a:solidFill>
                <a:effectLst/>
                <a:latin typeface="Arial" panose="020B0604020202020204" pitchFamily="34" charset="0"/>
                <a:ea typeface="Times New Roman" panose="02020603050405020304" pitchFamily="18" charset="0"/>
                <a:cs typeface="Times New Roman" panose="02020603050405020304" pitchFamily="18" charset="0"/>
              </a:rPr>
              <a:t>    </a:t>
            </a:r>
            <a:r>
              <a:rPr lang="vi-VN" sz="2400" dirty="0">
                <a:solidFill>
                  <a:srgbClr val="2F5496"/>
                </a:solidFill>
                <a:effectLst/>
                <a:latin typeface="+mj-lt"/>
                <a:ea typeface="Times New Roman" panose="02020603050405020304" pitchFamily="18" charset="0"/>
                <a:cs typeface="Times New Roman" panose="02020603050405020304" pitchFamily="18" charset="0"/>
              </a:rPr>
              <a:t>Bài tập 3/ 62</a:t>
            </a:r>
            <a:endParaRPr lang="vi-VN" sz="2400" dirty="0">
              <a:effectLst/>
              <a:latin typeface="+mj-lt"/>
              <a:ea typeface="Times New Roman" panose="02020603050405020304" pitchFamily="18" charset="0"/>
              <a:cs typeface="Times New Roman" panose="02020603050405020304" pitchFamily="18" charset="0"/>
            </a:endParaRPr>
          </a:p>
          <a:p>
            <a:pPr marL="457200" lvl="1" indent="0">
              <a:buNone/>
            </a:pPr>
            <a:r>
              <a:rPr lang="vi-VN" dirty="0">
                <a:effectLst/>
                <a:latin typeface="+mj-lt"/>
                <a:ea typeface="Times New Roman" panose="02020603050405020304" pitchFamily="18" charset="0"/>
                <a:cs typeface="Times New Roman" panose="02020603050405020304" pitchFamily="18" charset="0"/>
              </a:rPr>
              <a:t>a) Tóm tắt truyện ngắn “ Tôi đi học” của Thanh tịnh :</a:t>
            </a:r>
          </a:p>
          <a:p>
            <a:pPr marL="0" indent="0">
              <a:buNone/>
            </a:pPr>
            <a:r>
              <a:rPr lang="vi-VN" sz="2400" dirty="0">
                <a:effectLst/>
                <a:latin typeface="+mj-lt"/>
                <a:ea typeface="Times New Roman" panose="02020603050405020304" pitchFamily="18" charset="0"/>
                <a:cs typeface="Times New Roman" panose="02020603050405020304" pitchFamily="18" charset="0"/>
              </a:rPr>
              <a:t>   Hằng năm cứ đến độ cuối thu, tôi lại nhớ về kỉ niệm ngày đầu đi học của mình.Hôm ấy tôi được mẹ dẫn đi trên còn đường làng dẫn tới trường. Con đường đó tôi đã đi nhiều lần nhưng lại thấy rất lạ vì hôm ấy tôi đi học. Tôi thấy mình trang trọng hơn khi được mặc áo mới, cầm vở mới. Tôi nhận thấy sân trường Mĩ Lí tưng bừng khác hẳn mọi ngày, Từ đó tôi cũng nhận thấy trường xinh xắn và oai nghiêm hơn mọi khi. Tôi đc gặp ông đốc với gương mặt hiền từ nhân hậu đón học sinh. Trong tôi nhều tâm trạng đan xen vừa hồi hộp vừa lo sợ và giật mình khi nghe gọi tên mình vào lớp. Tôi gặp thầy giáo trẻ tươi cười đón học sinh vào lớp. Vào lớp học, tôi thấy cảnh vật lạ và hay hay, thấy gần gũi với người bạn bên cạnh, thấy chỗ ngồi như của riêng mình. Tôi chủ động bước vào giờ học đầu.</a:t>
            </a:r>
          </a:p>
          <a:p>
            <a:endParaRPr lang="vi-VN" sz="2400" dirty="0">
              <a:effectLst/>
              <a:latin typeface="+mj-lt"/>
              <a:ea typeface="Times New Roman" panose="02020603050405020304" pitchFamily="18" charset="0"/>
              <a:cs typeface="Times New Roman" panose="02020603050405020304" pitchFamily="18" charset="0"/>
            </a:endParaRPr>
          </a:p>
          <a:p>
            <a:pPr marL="0" indent="0">
              <a:buNone/>
            </a:pPr>
            <a:endParaRPr lang="vi-VN" sz="2400" dirty="0">
              <a:latin typeface="+mj-lt"/>
            </a:endParaRPr>
          </a:p>
        </p:txBody>
      </p:sp>
    </p:spTree>
    <p:extLst>
      <p:ext uri="{BB962C8B-B14F-4D97-AF65-F5344CB8AC3E}">
        <p14:creationId xmlns:p14="http://schemas.microsoft.com/office/powerpoint/2010/main" val="42273584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xmlns="" id="{51AAC309-0D0C-1E4D-B178-E031788CB5DC}"/>
              </a:ext>
            </a:extLst>
          </p:cNvPr>
          <p:cNvSpPr>
            <a:spLocks noGrp="1"/>
          </p:cNvSpPr>
          <p:nvPr>
            <p:ph type="title"/>
          </p:nvPr>
        </p:nvSpPr>
        <p:spPr/>
        <p:txBody>
          <a:bodyPr/>
          <a:lstStyle/>
          <a:p>
            <a:endParaRPr lang="vi-VN"/>
          </a:p>
        </p:txBody>
      </p:sp>
      <p:sp>
        <p:nvSpPr>
          <p:cNvPr id="3" name="Chỗ dành sẵn cho Nội dung 2">
            <a:extLst>
              <a:ext uri="{FF2B5EF4-FFF2-40B4-BE49-F238E27FC236}">
                <a16:creationId xmlns:a16="http://schemas.microsoft.com/office/drawing/2014/main" xmlns="" id="{10EFD94F-6C58-DC40-8425-88BA8502C8F4}"/>
              </a:ext>
            </a:extLst>
          </p:cNvPr>
          <p:cNvSpPr>
            <a:spLocks noGrp="1"/>
          </p:cNvSpPr>
          <p:nvPr>
            <p:ph idx="1"/>
          </p:nvPr>
        </p:nvSpPr>
        <p:spPr/>
        <p:txBody>
          <a:bodyPr>
            <a:normAutofit lnSpcReduction="10000"/>
          </a:bodyPr>
          <a:lstStyle/>
          <a:p>
            <a:pPr marL="0" indent="0">
              <a:buNone/>
            </a:pPr>
            <a:r>
              <a:rPr lang="vi-VN" sz="1800" dirty="0" smtClean="0">
                <a:latin typeface="Roboto" panose="02000000000000000000" pitchFamily="2" charset="0"/>
              </a:rPr>
              <a:t>        </a:t>
            </a:r>
            <a:r>
              <a:rPr lang="vi-VN" dirty="0" smtClean="0">
                <a:latin typeface="+mj-lt"/>
              </a:rPr>
              <a:t>b) Tóm tắt văn bản Trong lòng mẹ</a:t>
            </a:r>
            <a:endParaRPr lang="vi-VN" b="0" i="0" dirty="0" smtClean="0">
              <a:effectLst/>
              <a:latin typeface="+mj-lt"/>
            </a:endParaRPr>
          </a:p>
          <a:p>
            <a:pPr marL="0" indent="0">
              <a:buNone/>
            </a:pPr>
            <a:r>
              <a:rPr lang="vi-VN" b="0" i="0" dirty="0" smtClean="0">
                <a:effectLst/>
                <a:latin typeface="+mj-lt"/>
              </a:rPr>
              <a:t>    Hồng là một cậu bé có cảnh ngộ đáng thương: bố mới mất, mẹ tha hương cầu thực, em phải sống trong sự ghẻ lạnh, cay nghiệt của người cô. Người cô độc ác luôn reo rắc vào đầu em những điều xấu xa về mẹ để em khinh miệt, ruồng rẫy mẹ. Bà cô còn bảo em vào Thanh Hóa tìm mẹ và em bé. Nhưng dù thế nào đi nữa, em vẫn luôn yêu thương và tin tưởng mẹ. Chiều hôm đó, khi tan học, em chợt thấy thoáng một bóng người giống mẹ. Bé Hồng đã không kìm được lòng mà chạy theo gọi mẹ. Khi người mẹ quay đầu lại, em được mẹ ôm vào lòng, vuốt ve như ngày còn bé làm em thấy hạnh phúc và quên đi những lời độc ác của bà cô.</a:t>
            </a:r>
            <a:endParaRPr lang="vi-VN" dirty="0">
              <a:latin typeface="+mj-lt"/>
            </a:endParaRPr>
          </a:p>
        </p:txBody>
      </p:sp>
    </p:spTree>
    <p:extLst>
      <p:ext uri="{BB962C8B-B14F-4D97-AF65-F5344CB8AC3E}">
        <p14:creationId xmlns:p14="http://schemas.microsoft.com/office/powerpoint/2010/main" val="1833700160"/>
      </p:ext>
    </p:extLst>
  </p:cSld>
  <p:clrMapOvr>
    <a:masterClrMapping/>
  </p:clrMapOvr>
</p:sld>
</file>

<file path=ppt/theme/theme1.xml><?xml version="1.0" encoding="utf-8"?>
<a:theme xmlns:a="http://schemas.openxmlformats.org/drawingml/2006/main" name="Chủ đề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1092</Words>
  <Application>Microsoft Office PowerPoint</Application>
  <PresentationFormat>Widescreen</PresentationFormat>
  <Paragraphs>39</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Roboto</vt:lpstr>
      <vt:lpstr>Times New Roman</vt:lpstr>
      <vt:lpstr>Chủ đề Office</vt:lpstr>
      <vt:lpstr>Làm văn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Làm văn</dc:title>
  <dc:creator>Nhi Nguyễn</dc:creator>
  <cp:lastModifiedBy>ACER</cp:lastModifiedBy>
  <cp:revision>6</cp:revision>
  <dcterms:created xsi:type="dcterms:W3CDTF">2021-09-16T10:42:27Z</dcterms:created>
  <dcterms:modified xsi:type="dcterms:W3CDTF">2021-09-17T12:09:43Z</dcterms:modified>
</cp:coreProperties>
</file>