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 id="2147483666" r:id="rId4"/>
  </p:sldMasterIdLst>
  <p:notesMasterIdLst>
    <p:notesMasterId r:id="rId27"/>
  </p:notesMasterIdLst>
  <p:sldIdLst>
    <p:sldId id="257" r:id="rId5"/>
    <p:sldId id="259" r:id="rId6"/>
    <p:sldId id="260" r:id="rId7"/>
    <p:sldId id="261" r:id="rId8"/>
    <p:sldId id="280"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23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74" d="100"/>
          <a:sy n="74" d="100"/>
        </p:scale>
        <p:origin x="49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9C2E4-E9F2-4A7E-89F1-8415798B0DF3}" type="datetimeFigureOut">
              <a:rPr lang="en-US" smtClean="0"/>
              <a:t>9/21/2021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29357B-BAE7-4274-A21E-614611CABE85}" type="slidenum">
              <a:rPr lang="en-US" smtClean="0"/>
              <a:t>‹#›</a:t>
            </a:fld>
            <a:endParaRPr lang="en-US"/>
          </a:p>
        </p:txBody>
      </p:sp>
    </p:spTree>
    <p:extLst>
      <p:ext uri="{BB962C8B-B14F-4D97-AF65-F5344CB8AC3E}">
        <p14:creationId xmlns:p14="http://schemas.microsoft.com/office/powerpoint/2010/main" val="2677450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6009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8C229F2-E4FC-47B7-9DEC-85AB08B93C9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83521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11"/>
          <p:cNvSpPr/>
          <p:nvPr/>
        </p:nvSpPr>
        <p:spPr>
          <a:xfrm>
            <a:off x="-218933" y="9149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11"/>
          <p:cNvSpPr/>
          <p:nvPr/>
        </p:nvSpPr>
        <p:spPr>
          <a:xfrm>
            <a:off x="10939333" y="5198400"/>
            <a:ext cx="596000" cy="596000"/>
          </a:xfrm>
          <a:prstGeom prst="donut">
            <a:avLst>
              <a:gd name="adj" fmla="val 18608"/>
            </a:avLst>
          </a:prstGeom>
          <a:solidFill>
            <a:srgbClr val="F8BB00">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11"/>
          <p:cNvSpPr/>
          <p:nvPr/>
        </p:nvSpPr>
        <p:spPr>
          <a:xfrm>
            <a:off x="133900" y="-262567"/>
            <a:ext cx="988800" cy="98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11"/>
          <p:cNvSpPr/>
          <p:nvPr/>
        </p:nvSpPr>
        <p:spPr>
          <a:xfrm>
            <a:off x="558800" y="9149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11"/>
          <p:cNvSpPr/>
          <p:nvPr/>
        </p:nvSpPr>
        <p:spPr>
          <a:xfrm>
            <a:off x="11111633" y="597666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11"/>
          <p:cNvSpPr/>
          <p:nvPr/>
        </p:nvSpPr>
        <p:spPr>
          <a:xfrm>
            <a:off x="989000" y="5933000"/>
            <a:ext cx="530000" cy="5300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11"/>
          <p:cNvSpPr/>
          <p:nvPr/>
        </p:nvSpPr>
        <p:spPr>
          <a:xfrm>
            <a:off x="11941733" y="5411595"/>
            <a:ext cx="382800" cy="382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11"/>
          <p:cNvSpPr/>
          <p:nvPr/>
        </p:nvSpPr>
        <p:spPr>
          <a:xfrm>
            <a:off x="-218933" y="5703600"/>
            <a:ext cx="988800" cy="9888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p:nvPr/>
        </p:nvSpPr>
        <p:spPr>
          <a:xfrm>
            <a:off x="11424967" y="6290000"/>
            <a:ext cx="678000" cy="6780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11"/>
          <p:cNvSpPr/>
          <p:nvPr/>
        </p:nvSpPr>
        <p:spPr>
          <a:xfrm>
            <a:off x="10769967" y="298833"/>
            <a:ext cx="406400" cy="4064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11"/>
          <p:cNvSpPr/>
          <p:nvPr/>
        </p:nvSpPr>
        <p:spPr>
          <a:xfrm>
            <a:off x="11404331" y="437831"/>
            <a:ext cx="780800" cy="780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11"/>
          <p:cNvSpPr/>
          <p:nvPr/>
        </p:nvSpPr>
        <p:spPr>
          <a:xfrm>
            <a:off x="11835133" y="1583100"/>
            <a:ext cx="596000" cy="5960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11"/>
          <p:cNvSpPr/>
          <p:nvPr/>
        </p:nvSpPr>
        <p:spPr>
          <a:xfrm>
            <a:off x="11265333" y="298833"/>
            <a:ext cx="1059200" cy="10592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133900" y="5107500"/>
            <a:ext cx="406400" cy="40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11"/>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smtClean="0">
                <a:ln>
                  <a:noFill/>
                </a:ln>
                <a:solidFill>
                  <a:srgbClr val="A1BECC"/>
                </a:solidFill>
                <a:effectLst/>
                <a:uLnTx/>
                <a:uFillTx/>
                <a:latin typeface="Nixie One"/>
                <a:sym typeface="Nixie One"/>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600" b="0" i="0" u="none" strike="noStrike" kern="0" cap="none" spc="0" normalizeH="0" baseline="0" noProof="0">
              <a:ln>
                <a:noFill/>
              </a:ln>
              <a:solidFill>
                <a:srgbClr val="A1BECC"/>
              </a:solidFill>
              <a:effectLst/>
              <a:uLnTx/>
              <a:uFillTx/>
              <a:latin typeface="Nixie One"/>
              <a:sym typeface="Nixie One"/>
            </a:endParaRPr>
          </a:p>
        </p:txBody>
      </p:sp>
    </p:spTree>
    <p:extLst>
      <p:ext uri="{BB962C8B-B14F-4D97-AF65-F5344CB8AC3E}">
        <p14:creationId xmlns:p14="http://schemas.microsoft.com/office/powerpoint/2010/main" val="75497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8C229F2-E4FC-47B7-9DEC-85AB08B93C9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2540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11"/>
          <p:cNvSpPr/>
          <p:nvPr/>
        </p:nvSpPr>
        <p:spPr>
          <a:xfrm>
            <a:off x="-218933" y="9149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10939333" y="5198400"/>
            <a:ext cx="596000" cy="596000"/>
          </a:xfrm>
          <a:prstGeom prst="donut">
            <a:avLst>
              <a:gd name="adj" fmla="val 18608"/>
            </a:avLst>
          </a:prstGeom>
          <a:solidFill>
            <a:srgbClr val="F8BB00">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133900" y="-262567"/>
            <a:ext cx="988800" cy="98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1"/>
          <p:cNvSpPr/>
          <p:nvPr/>
        </p:nvSpPr>
        <p:spPr>
          <a:xfrm>
            <a:off x="558800" y="9149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11"/>
          <p:cNvSpPr/>
          <p:nvPr/>
        </p:nvSpPr>
        <p:spPr>
          <a:xfrm>
            <a:off x="11111633" y="597666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989000" y="5933000"/>
            <a:ext cx="530000" cy="5300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941733" y="5411595"/>
            <a:ext cx="382800" cy="382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218933" y="5703600"/>
            <a:ext cx="988800" cy="9888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11424967" y="6290000"/>
            <a:ext cx="678000" cy="6780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10769967" y="298833"/>
            <a:ext cx="406400" cy="4064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11404331" y="437831"/>
            <a:ext cx="780800" cy="780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11835133" y="1583100"/>
            <a:ext cx="596000" cy="5960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11265333" y="298833"/>
            <a:ext cx="1059200" cy="10592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33900" y="5107500"/>
            <a:ext cx="406400" cy="40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9007145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760" y="274638"/>
            <a:ext cx="1097248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760" y="1600201"/>
            <a:ext cx="1097248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759" y="6245225"/>
            <a:ext cx="2843954"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098" y="6245225"/>
            <a:ext cx="3861806"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8288" y="6245225"/>
            <a:ext cx="284395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761A9E-8333-4BD7-9522-552B779BD67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6734652"/>
      </p:ext>
    </p:extLst>
  </p:cSld>
  <p:clrMap bg1="lt1" tx1="dk1" bg2="lt2" tx2="dk2" accent1="accent1" accent2="accent2" accent3="accent3" accent4="accent4" accent5="accent5" accent6="accent6" hlink="hlink" folHlink="folHlink"/>
  <p:sldLayoutIdLst>
    <p:sldLayoutId id="214748366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7" algn="ctr" rtl="0" fontAlgn="base">
        <a:spcBef>
          <a:spcPct val="0"/>
        </a:spcBef>
        <a:spcAft>
          <a:spcPct val="0"/>
        </a:spcAft>
        <a:defRPr sz="4400">
          <a:solidFill>
            <a:schemeClr val="tx2"/>
          </a:solidFill>
          <a:latin typeface="Arial" charset="0"/>
        </a:defRPr>
      </a:lvl6pPr>
      <a:lvl7pPr marL="914415" algn="ctr" rtl="0" fontAlgn="base">
        <a:spcBef>
          <a:spcPct val="0"/>
        </a:spcBef>
        <a:spcAft>
          <a:spcPct val="0"/>
        </a:spcAft>
        <a:defRPr sz="4400">
          <a:solidFill>
            <a:schemeClr val="tx2"/>
          </a:solidFill>
          <a:latin typeface="Arial" charset="0"/>
        </a:defRPr>
      </a:lvl7pPr>
      <a:lvl8pPr marL="1371622" algn="ctr" rtl="0" fontAlgn="base">
        <a:spcBef>
          <a:spcPct val="0"/>
        </a:spcBef>
        <a:spcAft>
          <a:spcPct val="0"/>
        </a:spcAft>
        <a:defRPr sz="4400">
          <a:solidFill>
            <a:schemeClr val="tx2"/>
          </a:solidFill>
          <a:latin typeface="Arial" charset="0"/>
        </a:defRPr>
      </a:lvl8pPr>
      <a:lvl9pPr marL="1828831"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3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42" indent="-228604" algn="l" rtl="0" fontAlgn="base">
        <a:spcBef>
          <a:spcPct val="20000"/>
        </a:spcBef>
        <a:spcAft>
          <a:spcPct val="0"/>
        </a:spcAft>
        <a:buChar char="»"/>
        <a:defRPr sz="2000">
          <a:solidFill>
            <a:schemeClr val="tx1"/>
          </a:solidFill>
          <a:latin typeface="+mn-lt"/>
        </a:defRPr>
      </a:lvl6pPr>
      <a:lvl7pPr marL="2971849" indent="-228604" algn="l" rtl="0" fontAlgn="base">
        <a:spcBef>
          <a:spcPct val="20000"/>
        </a:spcBef>
        <a:spcAft>
          <a:spcPct val="0"/>
        </a:spcAft>
        <a:buChar char="»"/>
        <a:defRPr sz="2000">
          <a:solidFill>
            <a:schemeClr val="tx1"/>
          </a:solidFill>
          <a:latin typeface="+mn-lt"/>
        </a:defRPr>
      </a:lvl7pPr>
      <a:lvl8pPr marL="3429057" indent="-228604" algn="l" rtl="0" fontAlgn="base">
        <a:spcBef>
          <a:spcPct val="20000"/>
        </a:spcBef>
        <a:spcAft>
          <a:spcPct val="0"/>
        </a:spcAft>
        <a:buChar char="»"/>
        <a:defRPr sz="2000">
          <a:solidFill>
            <a:schemeClr val="tx1"/>
          </a:solidFill>
          <a:latin typeface="+mn-lt"/>
        </a:defRPr>
      </a:lvl8pPr>
      <a:lvl9pPr marL="3886264" indent="-22860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15" rtl="0" eaLnBrk="1" latinLnBrk="0" hangingPunct="1">
        <a:defRPr sz="1800" kern="1200">
          <a:solidFill>
            <a:schemeClr val="tx1"/>
          </a:solidFill>
          <a:latin typeface="+mn-lt"/>
          <a:ea typeface="+mn-ea"/>
          <a:cs typeface="+mn-cs"/>
        </a:defRPr>
      </a:lvl1pPr>
      <a:lvl2pPr marL="457207" algn="l" defTabSz="914415" rtl="0" eaLnBrk="1" latinLnBrk="0" hangingPunct="1">
        <a:defRPr sz="1800" kern="1200">
          <a:solidFill>
            <a:schemeClr val="tx1"/>
          </a:solidFill>
          <a:latin typeface="+mn-lt"/>
          <a:ea typeface="+mn-ea"/>
          <a:cs typeface="+mn-cs"/>
        </a:defRPr>
      </a:lvl2pPr>
      <a:lvl3pPr marL="914415" algn="l" defTabSz="914415" rtl="0" eaLnBrk="1" latinLnBrk="0" hangingPunct="1">
        <a:defRPr sz="1800" kern="1200">
          <a:solidFill>
            <a:schemeClr val="tx1"/>
          </a:solidFill>
          <a:latin typeface="+mn-lt"/>
          <a:ea typeface="+mn-ea"/>
          <a:cs typeface="+mn-cs"/>
        </a:defRPr>
      </a:lvl3pPr>
      <a:lvl4pPr marL="1371622" algn="l" defTabSz="914415" rtl="0" eaLnBrk="1" latinLnBrk="0" hangingPunct="1">
        <a:defRPr sz="1800" kern="1200">
          <a:solidFill>
            <a:schemeClr val="tx1"/>
          </a:solidFill>
          <a:latin typeface="+mn-lt"/>
          <a:ea typeface="+mn-ea"/>
          <a:cs typeface="+mn-cs"/>
        </a:defRPr>
      </a:lvl4pPr>
      <a:lvl5pPr marL="1828831" algn="l" defTabSz="914415" rtl="0" eaLnBrk="1" latinLnBrk="0" hangingPunct="1">
        <a:defRPr sz="1800" kern="1200">
          <a:solidFill>
            <a:schemeClr val="tx1"/>
          </a:solidFill>
          <a:latin typeface="+mn-lt"/>
          <a:ea typeface="+mn-ea"/>
          <a:cs typeface="+mn-cs"/>
        </a:defRPr>
      </a:lvl5pPr>
      <a:lvl6pPr marL="2286038" algn="l" defTabSz="914415" rtl="0" eaLnBrk="1" latinLnBrk="0" hangingPunct="1">
        <a:defRPr sz="1800" kern="1200">
          <a:solidFill>
            <a:schemeClr val="tx1"/>
          </a:solidFill>
          <a:latin typeface="+mn-lt"/>
          <a:ea typeface="+mn-ea"/>
          <a:cs typeface="+mn-cs"/>
        </a:defRPr>
      </a:lvl6pPr>
      <a:lvl7pPr marL="2743246" algn="l" defTabSz="914415" rtl="0" eaLnBrk="1" latinLnBrk="0" hangingPunct="1">
        <a:defRPr sz="1800" kern="1200">
          <a:solidFill>
            <a:schemeClr val="tx1"/>
          </a:solidFill>
          <a:latin typeface="+mn-lt"/>
          <a:ea typeface="+mn-ea"/>
          <a:cs typeface="+mn-cs"/>
        </a:defRPr>
      </a:lvl7pPr>
      <a:lvl8pPr marL="3200453" algn="l" defTabSz="914415" rtl="0" eaLnBrk="1" latinLnBrk="0" hangingPunct="1">
        <a:defRPr sz="1800" kern="1200">
          <a:solidFill>
            <a:schemeClr val="tx1"/>
          </a:solidFill>
          <a:latin typeface="+mn-lt"/>
          <a:ea typeface="+mn-ea"/>
          <a:cs typeface="+mn-cs"/>
        </a:defRPr>
      </a:lvl8pPr>
      <a:lvl9pPr marL="3657661" algn="l" defTabSz="9144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14500" y="1212067"/>
            <a:ext cx="7034000" cy="8548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3914500" y="2034344"/>
            <a:ext cx="7034000" cy="3714800"/>
          </a:xfrm>
          <a:prstGeom prst="rect">
            <a:avLst/>
          </a:prstGeom>
          <a:noFill/>
          <a:ln>
            <a:noFill/>
          </a:ln>
        </p:spPr>
        <p:txBody>
          <a:bodyPr spcFirstLastPara="1" wrap="square" lIns="91425" tIns="91425" rIns="91425" bIns="91425" anchor="t" anchorCtr="0"/>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11514167" y="6335500"/>
            <a:ext cx="626400" cy="522000"/>
          </a:xfrm>
          <a:prstGeom prst="rect">
            <a:avLst/>
          </a:prstGeom>
          <a:noFill/>
          <a:ln>
            <a:noFill/>
          </a:ln>
        </p:spPr>
        <p:txBody>
          <a:bodyPr spcFirstLastPara="1" wrap="square" lIns="91425" tIns="91425" rIns="91425" bIns="91425" anchor="t" anchorCtr="0">
            <a:noAutofit/>
          </a:bodyPr>
          <a:lstStyle>
            <a:lvl1pPr lvl="0" algn="r">
              <a:buNone/>
              <a:defRPr sz="1600">
                <a:solidFill>
                  <a:srgbClr val="A1BECC"/>
                </a:solidFill>
                <a:latin typeface="Nixie One"/>
                <a:ea typeface="Nixie One"/>
                <a:cs typeface="Nixie One"/>
                <a:sym typeface="Nixie One"/>
              </a:defRPr>
            </a:lvl1pPr>
            <a:lvl2pPr lvl="1" algn="r">
              <a:buNone/>
              <a:defRPr sz="1600">
                <a:solidFill>
                  <a:srgbClr val="A1BECC"/>
                </a:solidFill>
                <a:latin typeface="Nixie One"/>
                <a:ea typeface="Nixie One"/>
                <a:cs typeface="Nixie One"/>
                <a:sym typeface="Nixie One"/>
              </a:defRPr>
            </a:lvl2pPr>
            <a:lvl3pPr lvl="2" algn="r">
              <a:buNone/>
              <a:defRPr sz="1600">
                <a:solidFill>
                  <a:srgbClr val="A1BECC"/>
                </a:solidFill>
                <a:latin typeface="Nixie One"/>
                <a:ea typeface="Nixie One"/>
                <a:cs typeface="Nixie One"/>
                <a:sym typeface="Nixie One"/>
              </a:defRPr>
            </a:lvl3pPr>
            <a:lvl4pPr lvl="3" algn="r">
              <a:buNone/>
              <a:defRPr sz="1600">
                <a:solidFill>
                  <a:srgbClr val="A1BECC"/>
                </a:solidFill>
                <a:latin typeface="Nixie One"/>
                <a:ea typeface="Nixie One"/>
                <a:cs typeface="Nixie One"/>
                <a:sym typeface="Nixie One"/>
              </a:defRPr>
            </a:lvl4pPr>
            <a:lvl5pPr lvl="4" algn="r">
              <a:buNone/>
              <a:defRPr sz="1600">
                <a:solidFill>
                  <a:srgbClr val="A1BECC"/>
                </a:solidFill>
                <a:latin typeface="Nixie One"/>
                <a:ea typeface="Nixie One"/>
                <a:cs typeface="Nixie One"/>
                <a:sym typeface="Nixie One"/>
              </a:defRPr>
            </a:lvl5pPr>
            <a:lvl6pPr lvl="5" algn="r">
              <a:buNone/>
              <a:defRPr sz="1600">
                <a:solidFill>
                  <a:srgbClr val="A1BECC"/>
                </a:solidFill>
                <a:latin typeface="Nixie One"/>
                <a:ea typeface="Nixie One"/>
                <a:cs typeface="Nixie One"/>
                <a:sym typeface="Nixie One"/>
              </a:defRPr>
            </a:lvl6pPr>
            <a:lvl7pPr lvl="6" algn="r">
              <a:buNone/>
              <a:defRPr sz="1600">
                <a:solidFill>
                  <a:srgbClr val="A1BECC"/>
                </a:solidFill>
                <a:latin typeface="Nixie One"/>
                <a:ea typeface="Nixie One"/>
                <a:cs typeface="Nixie One"/>
                <a:sym typeface="Nixie One"/>
              </a:defRPr>
            </a:lvl7pPr>
            <a:lvl8pPr lvl="7" algn="r">
              <a:buNone/>
              <a:defRPr sz="1600">
                <a:solidFill>
                  <a:srgbClr val="A1BECC"/>
                </a:solidFill>
                <a:latin typeface="Nixie One"/>
                <a:ea typeface="Nixie One"/>
                <a:cs typeface="Nixie One"/>
                <a:sym typeface="Nixie One"/>
              </a:defRPr>
            </a:lvl8pPr>
            <a:lvl9pPr lvl="8" algn="r">
              <a:buNone/>
              <a:defRPr sz="1600">
                <a:solidFill>
                  <a:srgbClr val="A1BECC"/>
                </a:solidFill>
                <a:latin typeface="Nixie One"/>
                <a:ea typeface="Nixie One"/>
                <a:cs typeface="Nixie One"/>
                <a:sym typeface="Nixie One"/>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smtClean="0">
                <a:ln>
                  <a:noFill/>
                </a:ln>
                <a:solidFill>
                  <a:srgbClr val="A1BECC"/>
                </a:solidFill>
                <a:effectLst/>
                <a:uLnTx/>
                <a:uFillTx/>
                <a:latin typeface="Nixie One"/>
                <a:sym typeface="Nixie One"/>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600" b="0" i="0" u="none" strike="noStrike" kern="0" cap="none" spc="0" normalizeH="0" baseline="0" noProof="0">
              <a:ln>
                <a:noFill/>
              </a:ln>
              <a:solidFill>
                <a:srgbClr val="A1BECC"/>
              </a:solidFill>
              <a:effectLst/>
              <a:uLnTx/>
              <a:uFillTx/>
              <a:latin typeface="Nixie One"/>
              <a:sym typeface="Nixie One"/>
            </a:endParaRPr>
          </a:p>
        </p:txBody>
      </p:sp>
    </p:spTree>
    <p:extLst>
      <p:ext uri="{BB962C8B-B14F-4D97-AF65-F5344CB8AC3E}">
        <p14:creationId xmlns:p14="http://schemas.microsoft.com/office/powerpoint/2010/main" val="2802794917"/>
      </p:ext>
    </p:extLst>
  </p:cSld>
  <p:clrMap bg1="lt1" tx1="dk1" bg2="dk2" tx2="lt2" accent1="accent1" accent2="accent2" accent3="accent3" accent4="accent4" accent5="accent5" accent6="accent6" hlink="hlink" folHlink="folHlink"/>
  <p:sldLayoutIdLst>
    <p:sldLayoutId id="2147483663"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760" y="274638"/>
            <a:ext cx="1097248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760" y="1600201"/>
            <a:ext cx="1097248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759" y="6245225"/>
            <a:ext cx="2843954"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098" y="6245225"/>
            <a:ext cx="3861806"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8288" y="6245225"/>
            <a:ext cx="284395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761A9E-8333-4BD7-9522-552B779BD67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2744283"/>
      </p:ext>
    </p:extLst>
  </p:cSld>
  <p:clrMap bg1="lt1" tx1="dk1" bg2="lt2" tx2="dk2" accent1="accent1" accent2="accent2" accent3="accent3" accent4="accent4" accent5="accent5" accent6="accent6" hlink="hlink" folHlink="folHlink"/>
  <p:sldLayoutIdLst>
    <p:sldLayoutId id="214748366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7" algn="ctr" rtl="0" fontAlgn="base">
        <a:spcBef>
          <a:spcPct val="0"/>
        </a:spcBef>
        <a:spcAft>
          <a:spcPct val="0"/>
        </a:spcAft>
        <a:defRPr sz="4400">
          <a:solidFill>
            <a:schemeClr val="tx2"/>
          </a:solidFill>
          <a:latin typeface="Arial" charset="0"/>
        </a:defRPr>
      </a:lvl6pPr>
      <a:lvl7pPr marL="914415" algn="ctr" rtl="0" fontAlgn="base">
        <a:spcBef>
          <a:spcPct val="0"/>
        </a:spcBef>
        <a:spcAft>
          <a:spcPct val="0"/>
        </a:spcAft>
        <a:defRPr sz="4400">
          <a:solidFill>
            <a:schemeClr val="tx2"/>
          </a:solidFill>
          <a:latin typeface="Arial" charset="0"/>
        </a:defRPr>
      </a:lvl7pPr>
      <a:lvl8pPr marL="1371622" algn="ctr" rtl="0" fontAlgn="base">
        <a:spcBef>
          <a:spcPct val="0"/>
        </a:spcBef>
        <a:spcAft>
          <a:spcPct val="0"/>
        </a:spcAft>
        <a:defRPr sz="4400">
          <a:solidFill>
            <a:schemeClr val="tx2"/>
          </a:solidFill>
          <a:latin typeface="Arial" charset="0"/>
        </a:defRPr>
      </a:lvl8pPr>
      <a:lvl9pPr marL="1828831"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3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42" indent="-228604" algn="l" rtl="0" fontAlgn="base">
        <a:spcBef>
          <a:spcPct val="20000"/>
        </a:spcBef>
        <a:spcAft>
          <a:spcPct val="0"/>
        </a:spcAft>
        <a:buChar char="»"/>
        <a:defRPr sz="2000">
          <a:solidFill>
            <a:schemeClr val="tx1"/>
          </a:solidFill>
          <a:latin typeface="+mn-lt"/>
        </a:defRPr>
      </a:lvl6pPr>
      <a:lvl7pPr marL="2971849" indent="-228604" algn="l" rtl="0" fontAlgn="base">
        <a:spcBef>
          <a:spcPct val="20000"/>
        </a:spcBef>
        <a:spcAft>
          <a:spcPct val="0"/>
        </a:spcAft>
        <a:buChar char="»"/>
        <a:defRPr sz="2000">
          <a:solidFill>
            <a:schemeClr val="tx1"/>
          </a:solidFill>
          <a:latin typeface="+mn-lt"/>
        </a:defRPr>
      </a:lvl7pPr>
      <a:lvl8pPr marL="3429057" indent="-228604" algn="l" rtl="0" fontAlgn="base">
        <a:spcBef>
          <a:spcPct val="20000"/>
        </a:spcBef>
        <a:spcAft>
          <a:spcPct val="0"/>
        </a:spcAft>
        <a:buChar char="»"/>
        <a:defRPr sz="2000">
          <a:solidFill>
            <a:schemeClr val="tx1"/>
          </a:solidFill>
          <a:latin typeface="+mn-lt"/>
        </a:defRPr>
      </a:lvl8pPr>
      <a:lvl9pPr marL="3886264" indent="-22860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15" rtl="0" eaLnBrk="1" latinLnBrk="0" hangingPunct="1">
        <a:defRPr sz="1800" kern="1200">
          <a:solidFill>
            <a:schemeClr val="tx1"/>
          </a:solidFill>
          <a:latin typeface="+mn-lt"/>
          <a:ea typeface="+mn-ea"/>
          <a:cs typeface="+mn-cs"/>
        </a:defRPr>
      </a:lvl1pPr>
      <a:lvl2pPr marL="457207" algn="l" defTabSz="914415" rtl="0" eaLnBrk="1" latinLnBrk="0" hangingPunct="1">
        <a:defRPr sz="1800" kern="1200">
          <a:solidFill>
            <a:schemeClr val="tx1"/>
          </a:solidFill>
          <a:latin typeface="+mn-lt"/>
          <a:ea typeface="+mn-ea"/>
          <a:cs typeface="+mn-cs"/>
        </a:defRPr>
      </a:lvl2pPr>
      <a:lvl3pPr marL="914415" algn="l" defTabSz="914415" rtl="0" eaLnBrk="1" latinLnBrk="0" hangingPunct="1">
        <a:defRPr sz="1800" kern="1200">
          <a:solidFill>
            <a:schemeClr val="tx1"/>
          </a:solidFill>
          <a:latin typeface="+mn-lt"/>
          <a:ea typeface="+mn-ea"/>
          <a:cs typeface="+mn-cs"/>
        </a:defRPr>
      </a:lvl3pPr>
      <a:lvl4pPr marL="1371622" algn="l" defTabSz="914415" rtl="0" eaLnBrk="1" latinLnBrk="0" hangingPunct="1">
        <a:defRPr sz="1800" kern="1200">
          <a:solidFill>
            <a:schemeClr val="tx1"/>
          </a:solidFill>
          <a:latin typeface="+mn-lt"/>
          <a:ea typeface="+mn-ea"/>
          <a:cs typeface="+mn-cs"/>
        </a:defRPr>
      </a:lvl4pPr>
      <a:lvl5pPr marL="1828831" algn="l" defTabSz="914415" rtl="0" eaLnBrk="1" latinLnBrk="0" hangingPunct="1">
        <a:defRPr sz="1800" kern="1200">
          <a:solidFill>
            <a:schemeClr val="tx1"/>
          </a:solidFill>
          <a:latin typeface="+mn-lt"/>
          <a:ea typeface="+mn-ea"/>
          <a:cs typeface="+mn-cs"/>
        </a:defRPr>
      </a:lvl5pPr>
      <a:lvl6pPr marL="2286038" algn="l" defTabSz="914415" rtl="0" eaLnBrk="1" latinLnBrk="0" hangingPunct="1">
        <a:defRPr sz="1800" kern="1200">
          <a:solidFill>
            <a:schemeClr val="tx1"/>
          </a:solidFill>
          <a:latin typeface="+mn-lt"/>
          <a:ea typeface="+mn-ea"/>
          <a:cs typeface="+mn-cs"/>
        </a:defRPr>
      </a:lvl6pPr>
      <a:lvl7pPr marL="2743246" algn="l" defTabSz="914415" rtl="0" eaLnBrk="1" latinLnBrk="0" hangingPunct="1">
        <a:defRPr sz="1800" kern="1200">
          <a:solidFill>
            <a:schemeClr val="tx1"/>
          </a:solidFill>
          <a:latin typeface="+mn-lt"/>
          <a:ea typeface="+mn-ea"/>
          <a:cs typeface="+mn-cs"/>
        </a:defRPr>
      </a:lvl7pPr>
      <a:lvl8pPr marL="3200453" algn="l" defTabSz="914415" rtl="0" eaLnBrk="1" latinLnBrk="0" hangingPunct="1">
        <a:defRPr sz="1800" kern="1200">
          <a:solidFill>
            <a:schemeClr val="tx1"/>
          </a:solidFill>
          <a:latin typeface="+mn-lt"/>
          <a:ea typeface="+mn-ea"/>
          <a:cs typeface="+mn-cs"/>
        </a:defRPr>
      </a:lvl8pPr>
      <a:lvl9pPr marL="3657661" algn="l" defTabSz="9144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14500" y="1212067"/>
            <a:ext cx="7034000" cy="8548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3914500" y="2034344"/>
            <a:ext cx="7034000" cy="3714800"/>
          </a:xfrm>
          <a:prstGeom prst="rect">
            <a:avLst/>
          </a:prstGeom>
          <a:noFill/>
          <a:ln>
            <a:noFill/>
          </a:ln>
        </p:spPr>
        <p:txBody>
          <a:bodyPr spcFirstLastPara="1" wrap="square" lIns="91425" tIns="91425" rIns="91425" bIns="91425" anchor="t" anchorCtr="0"/>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11514167" y="6335500"/>
            <a:ext cx="626400" cy="522000"/>
          </a:xfrm>
          <a:prstGeom prst="rect">
            <a:avLst/>
          </a:prstGeom>
          <a:noFill/>
          <a:ln>
            <a:noFill/>
          </a:ln>
        </p:spPr>
        <p:txBody>
          <a:bodyPr spcFirstLastPara="1" wrap="square" lIns="91425" tIns="91425" rIns="91425" bIns="91425" anchor="t" anchorCtr="0">
            <a:noAutofit/>
          </a:bodyPr>
          <a:lstStyle>
            <a:lvl1pPr lvl="0" algn="r">
              <a:buNone/>
              <a:defRPr sz="1600">
                <a:solidFill>
                  <a:srgbClr val="A1BECC"/>
                </a:solidFill>
                <a:latin typeface="Nixie One"/>
                <a:ea typeface="Nixie One"/>
                <a:cs typeface="Nixie One"/>
                <a:sym typeface="Nixie One"/>
              </a:defRPr>
            </a:lvl1pPr>
            <a:lvl2pPr lvl="1" algn="r">
              <a:buNone/>
              <a:defRPr sz="1600">
                <a:solidFill>
                  <a:srgbClr val="A1BECC"/>
                </a:solidFill>
                <a:latin typeface="Nixie One"/>
                <a:ea typeface="Nixie One"/>
                <a:cs typeface="Nixie One"/>
                <a:sym typeface="Nixie One"/>
              </a:defRPr>
            </a:lvl2pPr>
            <a:lvl3pPr lvl="2" algn="r">
              <a:buNone/>
              <a:defRPr sz="1600">
                <a:solidFill>
                  <a:srgbClr val="A1BECC"/>
                </a:solidFill>
                <a:latin typeface="Nixie One"/>
                <a:ea typeface="Nixie One"/>
                <a:cs typeface="Nixie One"/>
                <a:sym typeface="Nixie One"/>
              </a:defRPr>
            </a:lvl3pPr>
            <a:lvl4pPr lvl="3" algn="r">
              <a:buNone/>
              <a:defRPr sz="1600">
                <a:solidFill>
                  <a:srgbClr val="A1BECC"/>
                </a:solidFill>
                <a:latin typeface="Nixie One"/>
                <a:ea typeface="Nixie One"/>
                <a:cs typeface="Nixie One"/>
                <a:sym typeface="Nixie One"/>
              </a:defRPr>
            </a:lvl4pPr>
            <a:lvl5pPr lvl="4" algn="r">
              <a:buNone/>
              <a:defRPr sz="1600">
                <a:solidFill>
                  <a:srgbClr val="A1BECC"/>
                </a:solidFill>
                <a:latin typeface="Nixie One"/>
                <a:ea typeface="Nixie One"/>
                <a:cs typeface="Nixie One"/>
                <a:sym typeface="Nixie One"/>
              </a:defRPr>
            </a:lvl5pPr>
            <a:lvl6pPr lvl="5" algn="r">
              <a:buNone/>
              <a:defRPr sz="1600">
                <a:solidFill>
                  <a:srgbClr val="A1BECC"/>
                </a:solidFill>
                <a:latin typeface="Nixie One"/>
                <a:ea typeface="Nixie One"/>
                <a:cs typeface="Nixie One"/>
                <a:sym typeface="Nixie One"/>
              </a:defRPr>
            </a:lvl6pPr>
            <a:lvl7pPr lvl="6" algn="r">
              <a:buNone/>
              <a:defRPr sz="1600">
                <a:solidFill>
                  <a:srgbClr val="A1BECC"/>
                </a:solidFill>
                <a:latin typeface="Nixie One"/>
                <a:ea typeface="Nixie One"/>
                <a:cs typeface="Nixie One"/>
                <a:sym typeface="Nixie One"/>
              </a:defRPr>
            </a:lvl7pPr>
            <a:lvl8pPr lvl="7" algn="r">
              <a:buNone/>
              <a:defRPr sz="1600">
                <a:solidFill>
                  <a:srgbClr val="A1BECC"/>
                </a:solidFill>
                <a:latin typeface="Nixie One"/>
                <a:ea typeface="Nixie One"/>
                <a:cs typeface="Nixie One"/>
                <a:sym typeface="Nixie One"/>
              </a:defRPr>
            </a:lvl8pPr>
            <a:lvl9pPr lvl="8" algn="r">
              <a:buNone/>
              <a:defRPr sz="1600">
                <a:solidFill>
                  <a:srgbClr val="A1BECC"/>
                </a:solidFill>
                <a:latin typeface="Nixie One"/>
                <a:ea typeface="Nixie One"/>
                <a:cs typeface="Nixie One"/>
                <a:sym typeface="Nixie 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3066908566"/>
      </p:ext>
    </p:extLst>
  </p:cSld>
  <p:clrMap bg1="lt1" tx1="dk1" bg2="dk2" tx2="lt2" accent1="accent1" accent2="accent2" accent3="accent3" accent4="accent4" accent5="accent5" accent6="accent6" hlink="hlink" folHlink="folHlink"/>
  <p:sldLayoutIdLst>
    <p:sldLayoutId id="2147483667"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a:xfrm>
            <a:off x="2057401" y="0"/>
            <a:ext cx="8229600" cy="1295400"/>
          </a:xfrm>
        </p:spPr>
        <p:txBody>
          <a:bodyPr/>
          <a:lstStyle/>
          <a:p>
            <a:pPr eaLnBrk="1" hangingPunct="1"/>
            <a:r>
              <a:rPr lang="en-US" altLang="en-US" sz="2000" b="1">
                <a:latin typeface="Times New Roman" panose="02020603050405020304" pitchFamily="18" charset="0"/>
                <a:cs typeface="Times New Roman" panose="02020603050405020304" pitchFamily="18" charset="0"/>
              </a:rPr>
              <a:t>TRƯỜNG THCS NGUYỄN THỊ HƯƠNG</a:t>
            </a:r>
            <a:br>
              <a:rPr lang="en-US" altLang="en-US" sz="2000" b="1">
                <a:latin typeface="Times New Roman" panose="02020603050405020304" pitchFamily="18" charset="0"/>
                <a:cs typeface="Times New Roman" panose="02020603050405020304" pitchFamily="18" charset="0"/>
              </a:rPr>
            </a:br>
            <a:r>
              <a:rPr lang="en-US" altLang="en-US" sz="2000" b="1">
                <a:latin typeface="Times New Roman" panose="02020603050405020304" pitchFamily="18" charset="0"/>
                <a:cs typeface="Times New Roman" panose="02020603050405020304" pitchFamily="18" charset="0"/>
              </a:rPr>
              <a:t>BỘ MÔN: HÓA HỌC LỚP 9 (NĂM HỌC 2021-2022)</a:t>
            </a:r>
            <a:br>
              <a:rPr lang="en-US" altLang="en-US" sz="2000" b="1">
                <a:latin typeface="Times New Roman" panose="02020603050405020304" pitchFamily="18" charset="0"/>
                <a:cs typeface="Times New Roman" panose="02020603050405020304" pitchFamily="18" charset="0"/>
              </a:rPr>
            </a:br>
            <a:r>
              <a:rPr lang="en-US" altLang="en-US" sz="2000" b="1">
                <a:latin typeface="Times New Roman" panose="02020603050405020304" pitchFamily="18" charset="0"/>
                <a:cs typeface="Times New Roman" panose="02020603050405020304" pitchFamily="18" charset="0"/>
              </a:rPr>
              <a:t>GV: LÊ QUỲNH NHƯ</a:t>
            </a:r>
          </a:p>
        </p:txBody>
      </p:sp>
      <p:sp>
        <p:nvSpPr>
          <p:cNvPr id="3" name="Content Placeholder 2"/>
          <p:cNvSpPr>
            <a:spLocks noGrp="1"/>
          </p:cNvSpPr>
          <p:nvPr>
            <p:ph idx="1"/>
          </p:nvPr>
        </p:nvSpPr>
        <p:spPr>
          <a:xfrm>
            <a:off x="1905001" y="1143000"/>
            <a:ext cx="8534400" cy="5715000"/>
          </a:xfrm>
        </p:spPr>
        <p:txBody>
          <a:bodyPr/>
          <a:lstStyle/>
          <a:p>
            <a:pPr marL="342906" indent="-342906" algn="ctr" eaLnBrk="1" hangingPunct="1">
              <a:buNone/>
              <a:defRPr/>
            </a:pPr>
            <a:r>
              <a:rPr lang="en-US" sz="2801" b="1" u="sng" dirty="0" err="1">
                <a:solidFill>
                  <a:srgbClr val="FF0000"/>
                </a:solidFill>
                <a:latin typeface="Times New Roman" pitchFamily="18" charset="0"/>
                <a:cs typeface="Times New Roman" pitchFamily="18" charset="0"/>
              </a:rPr>
              <a:t>NỘI</a:t>
            </a:r>
            <a:r>
              <a:rPr lang="en-US" sz="2801" b="1" u="sng" dirty="0">
                <a:solidFill>
                  <a:srgbClr val="FF0000"/>
                </a:solidFill>
                <a:latin typeface="Times New Roman" pitchFamily="18" charset="0"/>
                <a:cs typeface="Times New Roman" pitchFamily="18" charset="0"/>
              </a:rPr>
              <a:t> </a:t>
            </a:r>
            <a:r>
              <a:rPr lang="en-US" sz="2801" b="1" u="sng" dirty="0" err="1">
                <a:solidFill>
                  <a:srgbClr val="FF0000"/>
                </a:solidFill>
                <a:latin typeface="Times New Roman" pitchFamily="18" charset="0"/>
                <a:cs typeface="Times New Roman" pitchFamily="18" charset="0"/>
              </a:rPr>
              <a:t>QUY</a:t>
            </a:r>
            <a:r>
              <a:rPr lang="en-US" sz="2801" b="1" u="sng" dirty="0">
                <a:solidFill>
                  <a:srgbClr val="FF0000"/>
                </a:solidFill>
                <a:latin typeface="Times New Roman" pitchFamily="18" charset="0"/>
                <a:cs typeface="Times New Roman" pitchFamily="18" charset="0"/>
              </a:rPr>
              <a:t> </a:t>
            </a:r>
            <a:r>
              <a:rPr lang="en-US" sz="2801" b="1" u="sng" dirty="0" err="1">
                <a:solidFill>
                  <a:srgbClr val="FF0000"/>
                </a:solidFill>
                <a:latin typeface="Times New Roman" pitchFamily="18" charset="0"/>
                <a:cs typeface="Times New Roman" pitchFamily="18" charset="0"/>
              </a:rPr>
              <a:t>LỚP</a:t>
            </a:r>
            <a:r>
              <a:rPr lang="en-US" sz="2801" b="1" u="sng" dirty="0">
                <a:solidFill>
                  <a:srgbClr val="FF0000"/>
                </a:solidFill>
                <a:latin typeface="Times New Roman" pitchFamily="18" charset="0"/>
                <a:cs typeface="Times New Roman" pitchFamily="18" charset="0"/>
              </a:rPr>
              <a:t> </a:t>
            </a:r>
            <a:r>
              <a:rPr lang="en-US" sz="2801" b="1" u="sng" dirty="0" err="1">
                <a:solidFill>
                  <a:srgbClr val="FF0000"/>
                </a:solidFill>
                <a:latin typeface="Times New Roman" pitchFamily="18" charset="0"/>
                <a:cs typeface="Times New Roman" pitchFamily="18" charset="0"/>
              </a:rPr>
              <a:t>HỌC</a:t>
            </a:r>
            <a:r>
              <a:rPr lang="en-US" sz="2801" b="1" u="sng" dirty="0">
                <a:solidFill>
                  <a:srgbClr val="FF0000"/>
                </a:solidFill>
                <a:latin typeface="Times New Roman" pitchFamily="18" charset="0"/>
                <a:cs typeface="Times New Roman" pitchFamily="18" charset="0"/>
              </a:rPr>
              <a:t> ONLINE</a:t>
            </a:r>
          </a:p>
          <a:p>
            <a:pPr marL="457207" indent="-457207" algn="just" eaLnBrk="1" hangingPunct="1">
              <a:buNone/>
              <a:defRPr/>
            </a:pPr>
            <a:r>
              <a:rPr lang="en-US" sz="2000" dirty="0">
                <a:latin typeface="Times New Roman" pitchFamily="18" charset="0"/>
                <a:cs typeface="Times New Roman" pitchFamily="18" charset="0"/>
              </a:rPr>
              <a:t>1. </a:t>
            </a:r>
            <a:r>
              <a:rPr lang="en-US" sz="2000" dirty="0" err="1">
                <a:latin typeface="Times New Roman" pitchFamily="18" charset="0"/>
                <a:cs typeface="Times New Roman" pitchFamily="18" charset="0"/>
              </a:rPr>
              <a:t>Vào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đúng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giờ</a:t>
            </a:r>
            <a:r>
              <a:rPr lang="en-US" sz="2000" dirty="0">
                <a:latin typeface="Times New Roman" pitchFamily="18" charset="0"/>
                <a:cs typeface="Times New Roman" pitchFamily="18" charset="0"/>
              </a:rPr>
              <a:t> ( </a:t>
            </a:r>
            <a:r>
              <a:rPr lang="en-US" sz="2000" dirty="0" err="1">
                <a:latin typeface="Times New Roman" pitchFamily="18" charset="0"/>
                <a:cs typeface="Times New Roman" pitchFamily="18" charset="0"/>
              </a:rPr>
              <a:t>Thời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như</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TKB</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định</a:t>
            </a:r>
            <a:r>
              <a:rPr lang="en-US" sz="2000" dirty="0">
                <a:latin typeface="Times New Roman" pitchFamily="18" charset="0"/>
                <a:cs typeface="Times New Roman" pitchFamily="18" charset="0"/>
              </a:rPr>
              <a:t>).</a:t>
            </a:r>
          </a:p>
          <a:p>
            <a:pPr marL="457207" indent="-457207" algn="just" eaLnBrk="1" hangingPunct="1">
              <a:buNone/>
              <a:defRPr/>
            </a:pPr>
            <a:r>
              <a:rPr lang="en-US" sz="2000" dirty="0">
                <a:latin typeface="Times New Roman" pitchFamily="18" charset="0"/>
                <a:cs typeface="Times New Roman" pitchFamily="18" charset="0"/>
              </a:rPr>
              <a:t>2.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nghiêm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túc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tập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trung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việc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riêng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endParaRPr lang="en-US" sz="2000" dirty="0">
              <a:latin typeface="Times New Roman" pitchFamily="18" charset="0"/>
              <a:cs typeface="Times New Roman" pitchFamily="18" charset="0"/>
            </a:endParaRPr>
          </a:p>
          <a:p>
            <a:pPr marL="457207" indent="-457207" algn="just" eaLnBrk="1" hangingPunct="1">
              <a:buNone/>
              <a:defRPr/>
            </a:pPr>
            <a:r>
              <a:rPr lang="en-US" sz="2000" dirty="0" err="1">
                <a:latin typeface="Times New Roman" pitchFamily="18" charset="0"/>
                <a:cs typeface="Times New Roman" pitchFamily="18" charset="0"/>
              </a:rPr>
              <a:t>gây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ồn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ào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tự</a:t>
            </a:r>
            <a:r>
              <a:rPr lang="en-US" sz="2000" dirty="0">
                <a:latin typeface="Times New Roman" pitchFamily="18" charset="0"/>
                <a:cs typeface="Times New Roman" pitchFamily="18" charset="0"/>
              </a:rPr>
              <a:t> ý </a:t>
            </a:r>
            <a:r>
              <a:rPr lang="en-US" sz="2000" dirty="0" err="1">
                <a:latin typeface="Times New Roman" pitchFamily="18" charset="0"/>
                <a:cs typeface="Times New Roman" pitchFamily="18" charset="0"/>
              </a:rPr>
              <a:t>thoát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khỏi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lớp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phần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mềm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tự</a:t>
            </a:r>
            <a:r>
              <a:rPr lang="en-US" sz="2000" dirty="0">
                <a:latin typeface="Times New Roman" pitchFamily="18" charset="0"/>
                <a:cs typeface="Times New Roman" pitchFamily="18" charset="0"/>
              </a:rPr>
              <a:t> ý </a:t>
            </a:r>
            <a:r>
              <a:rPr lang="en-US" sz="2000" dirty="0" err="1">
                <a:latin typeface="Times New Roman" pitchFamily="18" charset="0"/>
                <a:cs typeface="Times New Roman" pitchFamily="18" charset="0"/>
              </a:rPr>
              <a:t>rời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khỏi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vị</a:t>
            </a:r>
            <a:endParaRPr lang="en-US" sz="2000" dirty="0">
              <a:latin typeface="Times New Roman" pitchFamily="18" charset="0"/>
              <a:cs typeface="Times New Roman" pitchFamily="18" charset="0"/>
            </a:endParaRPr>
          </a:p>
          <a:p>
            <a:pPr marL="457207" indent="-457207" algn="just" eaLnBrk="1" hangingPunct="1">
              <a:buNone/>
              <a:defRPr/>
            </a:pPr>
            <a:r>
              <a:rPr lang="en-US" sz="2000" dirty="0" err="1">
                <a:latin typeface="Times New Roman" pitchFamily="18" charset="0"/>
                <a:cs typeface="Times New Roman" pitchFamily="18" charset="0"/>
              </a:rPr>
              <a:t>trí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ngồi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a:t>
            </a:r>
          </a:p>
          <a:p>
            <a:pPr marL="457207" indent="-457207" algn="just" eaLnBrk="1" hangingPunct="1">
              <a:buNone/>
              <a:defRPr/>
            </a:pPr>
            <a:r>
              <a:rPr lang="en-US" sz="2000" dirty="0">
                <a:latin typeface="Times New Roman" pitchFamily="18" charset="0"/>
                <a:cs typeface="Times New Roman" pitchFamily="18" charset="0"/>
              </a:rPr>
              <a:t>3. </a:t>
            </a:r>
            <a:r>
              <a:rPr lang="en-US" sz="2000" dirty="0" err="1">
                <a:latin typeface="Times New Roman" pitchFamily="18" charset="0"/>
                <a:cs typeface="Times New Roman" pitchFamily="18" charset="0"/>
              </a:rPr>
              <a:t>Ghi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chép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đầy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đủ</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rõ</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ràng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gửi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GVBM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kiểm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theo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gian</a:t>
            </a:r>
            <a:endParaRPr lang="en-US" sz="2000" dirty="0">
              <a:latin typeface="Times New Roman" pitchFamily="18" charset="0"/>
              <a:cs typeface="Times New Roman" pitchFamily="18" charset="0"/>
            </a:endParaRPr>
          </a:p>
          <a:p>
            <a:pPr marL="457207" indent="-457207" algn="just" eaLnBrk="1" hangingPunct="1">
              <a:buNone/>
              <a:defRPr/>
            </a:pPr>
            <a:r>
              <a:rPr lang="en-US" sz="2000" dirty="0" err="1">
                <a:latin typeface="Times New Roman" pitchFamily="18" charset="0"/>
                <a:cs typeface="Times New Roman" pitchFamily="18" charset="0"/>
              </a:rPr>
              <a:t>GV</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định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GV</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định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chụp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nộp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vở</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tập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GV</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kiểm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Zalo</a:t>
            </a:r>
            <a:r>
              <a:rPr lang="en-US" sz="2000" dirty="0">
                <a:latin typeface="Times New Roman" pitchFamily="18" charset="0"/>
                <a:cs typeface="Times New Roman" pitchFamily="18" charset="0"/>
              </a:rPr>
              <a:t>: 0377958290). </a:t>
            </a:r>
          </a:p>
          <a:p>
            <a:pPr marL="457207" indent="-457207" algn="just" eaLnBrk="1" hangingPunct="1">
              <a:buNone/>
              <a:defRPr/>
            </a:pPr>
            <a:r>
              <a:rPr lang="en-US" sz="2000" dirty="0">
                <a:latin typeface="Times New Roman" pitchFamily="18" charset="0"/>
                <a:cs typeface="Times New Roman" pitchFamily="18" charset="0"/>
              </a:rPr>
              <a:t>4. </a:t>
            </a:r>
            <a:r>
              <a:rPr lang="en-US" sz="2000" dirty="0" err="1">
                <a:latin typeface="Times New Roman" pitchFamily="18" charset="0"/>
                <a:cs typeface="Times New Roman" pitchFamily="18" charset="0"/>
              </a:rPr>
              <a:t>Làm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đầy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đủ</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BTVN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nộp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theo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đúng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GV</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định</a:t>
            </a:r>
            <a:r>
              <a:rPr lang="en-US" sz="2000" dirty="0">
                <a:latin typeface="Times New Roman" pitchFamily="18" charset="0"/>
                <a:cs typeface="Times New Roman" pitchFamily="18" charset="0"/>
              </a:rPr>
              <a:t>.</a:t>
            </a:r>
          </a:p>
          <a:p>
            <a:pPr marL="457207" indent="-457207" algn="just" eaLnBrk="1" hangingPunct="1">
              <a:buNone/>
              <a:defRPr/>
            </a:pPr>
            <a:r>
              <a:rPr lang="en-US" sz="2000" dirty="0">
                <a:latin typeface="Times New Roman" pitchFamily="18" charset="0"/>
                <a:cs typeface="Times New Roman" pitchFamily="18" charset="0"/>
              </a:rPr>
              <a:t>5. </a:t>
            </a:r>
            <a:r>
              <a:rPr lang="en-US" sz="2000" dirty="0" err="1">
                <a:latin typeface="Times New Roman" pitchFamily="18" charset="0"/>
                <a:cs typeface="Times New Roman" pitchFamily="18" charset="0"/>
              </a:rPr>
              <a:t>Vắng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hoặc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trễ</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báo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GVCN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hoặc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GVBM</a:t>
            </a:r>
            <a:r>
              <a:rPr lang="en-US" sz="2000" dirty="0">
                <a:latin typeface="Times New Roman" pitchFamily="18" charset="0"/>
                <a:cs typeface="Times New Roman" pitchFamily="18" charset="0"/>
              </a:rPr>
              <a:t>.</a:t>
            </a:r>
          </a:p>
          <a:p>
            <a:pPr marL="457207" indent="-457207" algn="just" eaLnBrk="1" hangingPunct="1">
              <a:buNone/>
              <a:defRPr/>
            </a:pPr>
            <a:r>
              <a:rPr lang="en-US" sz="2199" b="1" i="1" u="sng" dirty="0" err="1">
                <a:solidFill>
                  <a:srgbClr val="FF0000"/>
                </a:solidFill>
                <a:latin typeface="Times New Roman" pitchFamily="18" charset="0"/>
                <a:cs typeface="Times New Roman" pitchFamily="18" charset="0"/>
              </a:rPr>
              <a:t>Ghi</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chú</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Nếu</a:t>
            </a:r>
            <a:r>
              <a:rPr lang="en-US" sz="2199" b="1" i="1" u="sng" dirty="0">
                <a:solidFill>
                  <a:srgbClr val="FF0000"/>
                </a:solidFill>
                <a:latin typeface="Times New Roman" pitchFamily="18" charset="0"/>
                <a:cs typeface="Times New Roman" pitchFamily="18" charset="0"/>
              </a:rPr>
              <a:t> HS vi </a:t>
            </a:r>
            <a:r>
              <a:rPr lang="en-US" sz="2199" b="1" i="1" u="sng" dirty="0" err="1">
                <a:solidFill>
                  <a:srgbClr val="FF0000"/>
                </a:solidFill>
                <a:latin typeface="Times New Roman" pitchFamily="18" charset="0"/>
                <a:cs typeface="Times New Roman" pitchFamily="18" charset="0"/>
              </a:rPr>
              <a:t>phạm</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các</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nội</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quy</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trên</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sẽ</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ghi</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vào</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sổ</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kỉ</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luật</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và</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trừ</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vào</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điểm</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đánh</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giá</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thường</a:t>
            </a:r>
            <a:r>
              <a:rPr lang="en-US" sz="2199" b="1" i="1" u="sng" dirty="0">
                <a:solidFill>
                  <a:srgbClr val="FF0000"/>
                </a:solidFill>
                <a:latin typeface="Times New Roman" pitchFamily="18" charset="0"/>
                <a:cs typeface="Times New Roman" pitchFamily="18" charset="0"/>
              </a:rPr>
              <a:t> </a:t>
            </a:r>
            <a:r>
              <a:rPr lang="en-US" sz="2199" b="1" i="1" u="sng" dirty="0" err="1">
                <a:solidFill>
                  <a:srgbClr val="FF0000"/>
                </a:solidFill>
                <a:latin typeface="Times New Roman" pitchFamily="18" charset="0"/>
                <a:cs typeface="Times New Roman" pitchFamily="18" charset="0"/>
              </a:rPr>
              <a:t>xuyên</a:t>
            </a:r>
            <a:r>
              <a:rPr lang="en-US" sz="2199" b="1" i="1" u="sng" dirty="0">
                <a:solidFill>
                  <a:srgbClr val="FF0000"/>
                </a:solidFill>
                <a:latin typeface="Times New Roman" pitchFamily="18" charset="0"/>
                <a:cs typeface="Times New Roman" pitchFamily="18" charset="0"/>
              </a:rPr>
              <a:t> </a:t>
            </a:r>
          </a:p>
          <a:p>
            <a:pPr marL="457207" indent="-457207" algn="ctr" eaLnBrk="1" hangingPunct="1">
              <a:buNone/>
              <a:defRPr/>
            </a:pPr>
            <a:endParaRPr lang="en-US" sz="2000" dirty="0">
              <a:latin typeface="Times New Roman" pitchFamily="18" charset="0"/>
              <a:cs typeface="Times New Roman" pitchFamily="18" charset="0"/>
            </a:endParaRPr>
          </a:p>
          <a:p>
            <a:pPr marL="457207" indent="-457207" algn="ctr" eaLnBrk="1" hangingPunct="1">
              <a:buNone/>
              <a:defRPr/>
            </a:pPr>
            <a:r>
              <a:rPr lang="en-US" sz="2000" b="1" dirty="0" err="1">
                <a:solidFill>
                  <a:srgbClr val="3333CC"/>
                </a:solidFill>
                <a:latin typeface="Times New Roman" pitchFamily="18" charset="0"/>
                <a:cs typeface="Times New Roman" pitchFamily="18" charset="0"/>
              </a:rPr>
              <a:t>CHÚC</a:t>
            </a:r>
            <a:r>
              <a:rPr lang="en-US" sz="2000" b="1" dirty="0">
                <a:solidFill>
                  <a:srgbClr val="3333CC"/>
                </a:solidFill>
                <a:latin typeface="Times New Roman" pitchFamily="18" charset="0"/>
                <a:cs typeface="Times New Roman" pitchFamily="18" charset="0"/>
              </a:rPr>
              <a:t> </a:t>
            </a:r>
            <a:r>
              <a:rPr lang="en-US" sz="2000" b="1" dirty="0" err="1">
                <a:solidFill>
                  <a:srgbClr val="3333CC"/>
                </a:solidFill>
                <a:latin typeface="Times New Roman" pitchFamily="18" charset="0"/>
                <a:cs typeface="Times New Roman" pitchFamily="18" charset="0"/>
              </a:rPr>
              <a:t>CÁC</a:t>
            </a:r>
            <a:r>
              <a:rPr lang="en-US" sz="2000" b="1" dirty="0">
                <a:solidFill>
                  <a:srgbClr val="3333CC"/>
                </a:solidFill>
                <a:latin typeface="Times New Roman" pitchFamily="18" charset="0"/>
                <a:cs typeface="Times New Roman" pitchFamily="18" charset="0"/>
              </a:rPr>
              <a:t> </a:t>
            </a:r>
            <a:r>
              <a:rPr lang="en-US" sz="2000" b="1" dirty="0" err="1">
                <a:solidFill>
                  <a:srgbClr val="3333CC"/>
                </a:solidFill>
                <a:latin typeface="Times New Roman" pitchFamily="18" charset="0"/>
                <a:cs typeface="Times New Roman" pitchFamily="18" charset="0"/>
              </a:rPr>
              <a:t>EM</a:t>
            </a:r>
            <a:r>
              <a:rPr lang="en-US" sz="2000" b="1" dirty="0">
                <a:solidFill>
                  <a:srgbClr val="3333CC"/>
                </a:solidFill>
                <a:latin typeface="Times New Roman" pitchFamily="18" charset="0"/>
                <a:cs typeface="Times New Roman" pitchFamily="18" charset="0"/>
              </a:rPr>
              <a:t> </a:t>
            </a:r>
            <a:r>
              <a:rPr lang="en-US" sz="2000" b="1" dirty="0" err="1">
                <a:solidFill>
                  <a:srgbClr val="3333CC"/>
                </a:solidFill>
                <a:latin typeface="Times New Roman" pitchFamily="18" charset="0"/>
                <a:cs typeface="Times New Roman" pitchFamily="18" charset="0"/>
              </a:rPr>
              <a:t>HỌC</a:t>
            </a:r>
            <a:r>
              <a:rPr lang="en-US" sz="2000" b="1" dirty="0">
                <a:solidFill>
                  <a:srgbClr val="3333CC"/>
                </a:solidFill>
                <a:latin typeface="Times New Roman" pitchFamily="18" charset="0"/>
                <a:cs typeface="Times New Roman" pitchFamily="18" charset="0"/>
              </a:rPr>
              <a:t> </a:t>
            </a:r>
            <a:r>
              <a:rPr lang="en-US" sz="2000" b="1" dirty="0" err="1">
                <a:solidFill>
                  <a:srgbClr val="3333CC"/>
                </a:solidFill>
                <a:latin typeface="Times New Roman" pitchFamily="18" charset="0"/>
                <a:cs typeface="Times New Roman" pitchFamily="18" charset="0"/>
              </a:rPr>
              <a:t>TỐT</a:t>
            </a:r>
            <a:r>
              <a:rPr lang="en-US" sz="2000" b="1" dirty="0">
                <a:solidFill>
                  <a:srgbClr val="3333CC"/>
                </a:solidFill>
                <a:latin typeface="Times New Roman" pitchFamily="18" charset="0"/>
                <a:cs typeface="Times New Roman" pitchFamily="18" charset="0"/>
              </a:rPr>
              <a:t>!!</a:t>
            </a:r>
          </a:p>
          <a:p>
            <a:pPr marL="457207" indent="-457207" algn="just" eaLnBrk="1" hangingPunct="1">
              <a:buNone/>
              <a:defRPr/>
            </a:pPr>
            <a:endParaRPr lang="en-US" sz="2000" dirty="0">
              <a:latin typeface="Times New Roman" pitchFamily="18" charset="0"/>
              <a:cs typeface="Times New Roman" pitchFamily="18" charset="0"/>
            </a:endParaRPr>
          </a:p>
          <a:p>
            <a:pPr marL="457207" indent="-457207" algn="just" eaLnBrk="1" hangingPunct="1">
              <a:buFontTx/>
              <a:buAutoNum type="arabicPeriod"/>
              <a:defRPr/>
            </a:pPr>
            <a:endParaRPr lang="en-US" sz="2000" dirty="0">
              <a:latin typeface="Times New Roman" pitchFamily="18" charset="0"/>
              <a:cs typeface="Times New Roman" pitchFamily="18" charset="0"/>
            </a:endParaRPr>
          </a:p>
          <a:p>
            <a:pPr marL="457207" indent="-457207" eaLnBrk="1" hangingPunct="1">
              <a:buNone/>
              <a:defRPr/>
            </a:pP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30912166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09637" y="1485901"/>
            <a:ext cx="10972482" cy="5829299"/>
          </a:xfrm>
        </p:spPr>
        <p:txBody>
          <a:bodyPr/>
          <a:lstStyle/>
          <a:p>
            <a:pPr marL="0" indent="0">
              <a:buNone/>
            </a:pPr>
            <a:r>
              <a:rPr lang="en-US" b="1" dirty="0">
                <a:solidFill>
                  <a:srgbClr val="FF0000"/>
                </a:solidFill>
                <a:latin typeface="Times New Roman" panose="02020603050405020304" pitchFamily="18" charset="0"/>
                <a:cs typeface="Times New Roman" panose="02020603050405020304" pitchFamily="18" charset="0"/>
              </a:rPr>
              <a:t>3. Acid </a:t>
            </a:r>
            <a:r>
              <a:rPr lang="en-US" b="1" dirty="0" err="1">
                <a:solidFill>
                  <a:srgbClr val="FF0000"/>
                </a:solidFill>
                <a:latin typeface="Times New Roman" panose="02020603050405020304" pitchFamily="18" charset="0"/>
                <a:cs typeface="Times New Roman" panose="02020603050405020304" pitchFamily="18" charset="0"/>
              </a:rPr>
              <a:t>tác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dụng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với</a:t>
            </a:r>
            <a:r>
              <a:rPr lang="en-US" b="1" dirty="0">
                <a:solidFill>
                  <a:srgbClr val="FF0000"/>
                </a:solidFill>
                <a:latin typeface="Times New Roman" panose="02020603050405020304" pitchFamily="18" charset="0"/>
                <a:cs typeface="Times New Roman" panose="02020603050405020304" pitchFamily="18" charset="0"/>
              </a:rPr>
              <a:t> </a:t>
            </a:r>
            <a:r>
              <a:rPr lang="en-US" b="1" dirty="0" smtClean="0">
                <a:solidFill>
                  <a:srgbClr val="FF0000"/>
                </a:solidFill>
                <a:latin typeface="Times New Roman" panose="02020603050405020304" pitchFamily="18" charset="0"/>
                <a:cs typeface="Times New Roman" panose="02020603050405020304" pitchFamily="18" charset="0"/>
              </a:rPr>
              <a:t>base</a:t>
            </a:r>
          </a:p>
          <a:p>
            <a:pPr marL="0" indent="0">
              <a:buNone/>
            </a:pPr>
            <a:endParaRPr lang="en-US" sz="2400" b="1" dirty="0" smtClean="0">
              <a:solidFill>
                <a:srgbClr val="FF0000"/>
              </a:solidFill>
              <a:latin typeface="Times New Roman" panose="02020603050405020304" pitchFamily="18" charset="0"/>
              <a:cs typeface="Times New Roman" panose="02020603050405020304" pitchFamily="18" charset="0"/>
            </a:endParaRPr>
          </a:p>
          <a:p>
            <a:pPr marL="0" indent="0">
              <a:buNone/>
            </a:pP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smtClean="0">
                <a:solidFill>
                  <a:srgbClr val="FF0000"/>
                </a:solidFill>
                <a:latin typeface="Times New Roman" panose="02020603050405020304" pitchFamily="18" charset="0"/>
                <a:cs typeface="Times New Roman" panose="02020603050405020304" pitchFamily="18" charset="0"/>
              </a:rPr>
              <a:t>Base    +      Acid</a:t>
            </a:r>
            <a:r>
              <a:rPr lang="en-US" b="1" dirty="0" smtClean="0">
                <a:solidFill>
                  <a:srgbClr val="FF0000"/>
                </a:solidFill>
                <a:latin typeface="Times New Roman" panose="02020603050405020304" pitchFamily="18" charset="0"/>
                <a:cs typeface="Times New Roman" panose="02020603050405020304" pitchFamily="18" charset="0"/>
              </a:rPr>
              <a:t>     </a:t>
            </a:r>
            <a:r>
              <a:rPr lang="nl-NL"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Muối    +    H</a:t>
            </a:r>
            <a:r>
              <a:rPr lang="nl-NL"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nl-NL"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  </a:t>
            </a:r>
          </a:p>
          <a:p>
            <a:pPr marL="0" indent="0">
              <a:buNone/>
            </a:pPr>
            <a:r>
              <a:rPr lang="nl-NL" b="1" dirty="0" smtClean="0">
                <a:latin typeface="Times New Roman" panose="02020603050405020304" pitchFamily="18" charset="0"/>
                <a:cs typeface="Times New Roman" panose="02020603050405020304" pitchFamily="18" charset="0"/>
              </a:rPr>
              <a:t>VD:</a:t>
            </a:r>
          </a:p>
          <a:p>
            <a:pPr marL="0" indent="0">
              <a:buNone/>
            </a:pPr>
            <a:r>
              <a:rPr lang="nl-NL" b="1"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Cu(OH)</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nl-NL" b="1" dirty="0" smtClean="0">
                <a:latin typeface="Times New Roman" panose="02020603050405020304" pitchFamily="18" charset="0"/>
                <a:cs typeface="Times New Roman" panose="02020603050405020304" pitchFamily="18" charset="0"/>
              </a:rPr>
              <a:t>2</a:t>
            </a:r>
            <a:r>
              <a:rPr lang="en-US" dirty="0" err="1">
                <a:latin typeface="Times New Roman" panose="02020603050405020304" pitchFamily="18" charset="0"/>
                <a:cs typeface="Times New Roman" panose="02020603050405020304" pitchFamily="18" charset="0"/>
              </a:rPr>
              <a:t>HCl</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sym typeface="Wingdings" panose="05000000000000000000" pitchFamily="2" charset="2"/>
              </a:rPr>
              <a:t></a:t>
            </a:r>
            <a:r>
              <a:rPr lang="en-US"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CuCl</a:t>
            </a:r>
            <a:r>
              <a:rPr lang="en-US" baseline="-25000" dirty="0" err="1"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2H</a:t>
            </a:r>
            <a:r>
              <a:rPr lang="en-US" baseline="-25000" dirty="0" err="1" smtClean="0">
                <a:latin typeface="Times New Roman" panose="02020603050405020304" pitchFamily="18" charset="0"/>
                <a:cs typeface="Times New Roman" panose="02020603050405020304" pitchFamily="18" charset="0"/>
              </a:rPr>
              <a:t>2</a:t>
            </a:r>
            <a:r>
              <a:rPr lang="en-US" dirty="0" err="1" smtClean="0">
                <a:latin typeface="Times New Roman" panose="02020603050405020304" pitchFamily="18" charset="0"/>
                <a:cs typeface="Times New Roman" panose="02020603050405020304" pitchFamily="18" charset="0"/>
              </a:rPr>
              <a:t>O</a:t>
            </a:r>
            <a:r>
              <a:rPr lang="en-US" dirty="0" smtClean="0">
                <a:latin typeface="Times New Roman" panose="02020603050405020304" pitchFamily="18" charset="0"/>
                <a:cs typeface="Times New Roman" panose="02020603050405020304" pitchFamily="18" charset="0"/>
              </a:rPr>
              <a:t> </a:t>
            </a:r>
          </a:p>
          <a:p>
            <a:pPr marL="0" indent="0">
              <a:buNone/>
            </a:pP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NaOH</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HCl</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sym typeface="Wingdings" panose="05000000000000000000" pitchFamily="2" charset="2"/>
              </a:rPr>
              <a:t></a:t>
            </a:r>
            <a:r>
              <a:rPr lang="en-US"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dirty="0" err="1" smtClean="0">
                <a:latin typeface="Times New Roman" panose="02020603050405020304" pitchFamily="18" charset="0"/>
                <a:cs typeface="Times New Roman" panose="02020603050405020304" pitchFamily="18" charset="0"/>
                <a:sym typeface="Wingdings" panose="05000000000000000000" pitchFamily="2" charset="2"/>
              </a:rPr>
              <a:t>NaCl</a:t>
            </a:r>
            <a:r>
              <a:rPr lang="en-US"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dirty="0" smtClean="0">
                <a:latin typeface="Times New Roman" panose="02020603050405020304" pitchFamily="18" charset="0"/>
                <a:cs typeface="Times New Roman" panose="02020603050405020304" pitchFamily="18" charset="0"/>
              </a:rPr>
              <a:t>H</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O </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Ba(OH)</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a:t>
            </a:r>
            <a:r>
              <a:rPr lang="en-US" baseline="-25000" dirty="0" err="1" smtClean="0">
                <a:latin typeface="Times New Roman" panose="02020603050405020304" pitchFamily="18" charset="0"/>
                <a:cs typeface="Times New Roman" panose="02020603050405020304" pitchFamily="18" charset="0"/>
              </a:rPr>
              <a:t>2</a:t>
            </a:r>
            <a:r>
              <a:rPr lang="en-US" dirty="0" err="1" smtClean="0">
                <a:latin typeface="Times New Roman" panose="02020603050405020304" pitchFamily="18" charset="0"/>
                <a:cs typeface="Times New Roman" panose="02020603050405020304" pitchFamily="18" charset="0"/>
              </a:rPr>
              <a:t>SO</a:t>
            </a:r>
            <a:r>
              <a:rPr lang="en-US" baseline="-25000" dirty="0" err="1" smtClean="0">
                <a:latin typeface="Times New Roman" panose="02020603050405020304" pitchFamily="18" charset="0"/>
                <a:cs typeface="Times New Roman" panose="02020603050405020304" pitchFamily="18" charset="0"/>
              </a:rPr>
              <a:t>4</a:t>
            </a:r>
            <a:r>
              <a:rPr lang="en-US" baseline="-25000" dirty="0" smtClean="0">
                <a:latin typeface="Times New Roman" panose="02020603050405020304" pitchFamily="18" charset="0"/>
                <a:cs typeface="Times New Roman" panose="02020603050405020304" pitchFamily="18" charset="0"/>
              </a:rPr>
              <a:t>(</a:t>
            </a:r>
            <a:r>
              <a:rPr lang="en-US" baseline="-25000" dirty="0" err="1" smtClean="0">
                <a:latin typeface="Times New Roman" panose="02020603050405020304" pitchFamily="18" charset="0"/>
                <a:cs typeface="Times New Roman" panose="02020603050405020304" pitchFamily="18" charset="0"/>
              </a:rPr>
              <a:t>loãng</a:t>
            </a:r>
            <a:r>
              <a:rPr lang="en-US" baseline="-25000"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sym typeface="Wingdings" panose="05000000000000000000" pitchFamily="2" charset="2"/>
              </a:rPr>
              <a:t>      </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KOH</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dirty="0" err="1" smtClean="0">
                <a:latin typeface="Times New Roman" panose="02020603050405020304" pitchFamily="18" charset="0"/>
                <a:cs typeface="Times New Roman" panose="02020603050405020304" pitchFamily="18" charset="0"/>
                <a:sym typeface="Wingdings" panose="05000000000000000000" pitchFamily="2" charset="2"/>
              </a:rPr>
              <a:t>HCl</a:t>
            </a:r>
            <a:r>
              <a:rPr lang="en-US" dirty="0" smtClean="0">
                <a:latin typeface="Times New Roman" panose="02020603050405020304" pitchFamily="18" charset="0"/>
                <a:cs typeface="Times New Roman" panose="02020603050405020304" pitchFamily="18" charset="0"/>
                <a:sym typeface="Wingdings" panose="05000000000000000000" pitchFamily="2" charset="2"/>
              </a:rPr>
              <a:t>            </a:t>
            </a:r>
            <a:endParaRPr lang="nl-NL" b="1" dirty="0" smtClean="0">
              <a:latin typeface="Times New Roman" panose="02020603050405020304" pitchFamily="18" charset="0"/>
              <a:cs typeface="Times New Roman" panose="02020603050405020304" pitchFamily="18" charset="0"/>
            </a:endParaRPr>
          </a:p>
          <a:p>
            <a:pPr marL="0" indent="0">
              <a:buNone/>
            </a:pPr>
            <a:r>
              <a:rPr lang="nl-NL" b="1" dirty="0">
                <a:latin typeface="Times New Roman" panose="02020603050405020304" pitchFamily="18" charset="0"/>
                <a:cs typeface="Times New Roman" panose="02020603050405020304" pitchFamily="18" charset="0"/>
              </a:rPr>
              <a:t>	</a:t>
            </a:r>
            <a:r>
              <a:rPr lang="nl-NL" b="1" dirty="0" smtClean="0">
                <a:latin typeface="Times New Roman" panose="02020603050405020304" pitchFamily="18" charset="0"/>
                <a:cs typeface="Times New Roman" panose="02020603050405020304" pitchFamily="18" charset="0"/>
              </a:rPr>
              <a:t>	</a:t>
            </a:r>
          </a:p>
          <a:p>
            <a:pPr marL="0" indent="0">
              <a:buNone/>
            </a:pPr>
            <a:endParaRPr lang="en-US" b="1" dirty="0">
              <a:latin typeface="Times New Roman" panose="02020603050405020304" pitchFamily="18" charset="0"/>
              <a:cs typeface="Times New Roman" panose="02020603050405020304" pitchFamily="18" charset="0"/>
            </a:endParaRPr>
          </a:p>
        </p:txBody>
      </p:sp>
      <p:sp>
        <p:nvSpPr>
          <p:cNvPr id="4" name="Title 1"/>
          <p:cNvSpPr>
            <a:spLocks noGrp="1"/>
          </p:cNvSpPr>
          <p:nvPr>
            <p:ph type="title"/>
          </p:nvPr>
        </p:nvSpPr>
        <p:spPr>
          <a:xfrm>
            <a:off x="909637" y="0"/>
            <a:ext cx="10972800" cy="1143000"/>
          </a:xfrm>
        </p:spPr>
        <p:txBody>
          <a:bodyPr/>
          <a:lstStyle/>
          <a:p>
            <a:pPr algn="l"/>
            <a:r>
              <a:rPr lang="en-US" sz="3200" b="1" dirty="0">
                <a:solidFill>
                  <a:srgbClr val="FF0000"/>
                </a:solidFill>
                <a:latin typeface="Times New Roman" panose="02020603050405020304" pitchFamily="18" charset="0"/>
                <a:cs typeface="Times New Roman" panose="02020603050405020304" pitchFamily="18" charset="0"/>
              </a:rPr>
              <a:t>II/ </a:t>
            </a:r>
            <a:r>
              <a:rPr lang="en-US" sz="3200" b="1" dirty="0" err="1">
                <a:solidFill>
                  <a:srgbClr val="FF0000"/>
                </a:solidFill>
                <a:latin typeface="Times New Roman" panose="02020603050405020304" pitchFamily="18" charset="0"/>
                <a:cs typeface="Times New Roman" panose="02020603050405020304" pitchFamily="18" charset="0"/>
              </a:rPr>
              <a:t>TÍNH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HÓA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ACID</a:t>
            </a:r>
            <a:endParaRPr lang="en-US" sz="3200" dirty="0"/>
          </a:p>
        </p:txBody>
      </p:sp>
      <p:sp>
        <p:nvSpPr>
          <p:cNvPr id="5" name="Rectangle 4"/>
          <p:cNvSpPr/>
          <p:nvPr/>
        </p:nvSpPr>
        <p:spPr>
          <a:xfrm rot="10800000" flipH="1" flipV="1">
            <a:off x="7330938" y="4816447"/>
            <a:ext cx="3846403" cy="584775"/>
          </a:xfrm>
          <a:prstGeom prst="rect">
            <a:avLst/>
          </a:prstGeom>
        </p:spPr>
        <p:txBody>
          <a:bodyPr wrap="square">
            <a:spAutoFit/>
          </a:bodyPr>
          <a:lstStyle/>
          <a:p>
            <a:r>
              <a:rPr lang="en-US" sz="3200" dirty="0" err="1">
                <a:latin typeface="Times New Roman" panose="02020603050405020304" pitchFamily="18" charset="0"/>
                <a:ea typeface="Calibri" panose="020F0502020204030204" pitchFamily="34" charset="0"/>
              </a:rPr>
              <a:t>BaSO</a:t>
            </a:r>
            <a:r>
              <a:rPr lang="en-US" sz="3200" baseline="-25000" dirty="0" err="1">
                <a:latin typeface="Times New Roman" panose="02020603050405020304" pitchFamily="18" charset="0"/>
                <a:ea typeface="Calibri" panose="020F0502020204030204" pitchFamily="34" charset="0"/>
              </a:rPr>
              <a:t>4</a:t>
            </a:r>
            <a:r>
              <a:rPr lang="en-US" sz="3200" dirty="0">
                <a:latin typeface="Times New Roman" panose="02020603050405020304" pitchFamily="18" charset="0"/>
                <a:ea typeface="Calibri" panose="020F0502020204030204" pitchFamily="34" charset="0"/>
              </a:rPr>
              <a:t> </a:t>
            </a:r>
            <a:r>
              <a:rPr lang="en-US" sz="3200" dirty="0" smtClean="0">
                <a:latin typeface="Times New Roman" panose="02020603050405020304" pitchFamily="18" charset="0"/>
                <a:ea typeface="Calibri" panose="020F0502020204030204" pitchFamily="34" charset="0"/>
              </a:rPr>
              <a:t>      +     </a:t>
            </a:r>
            <a:r>
              <a:rPr lang="en-US" sz="3200" dirty="0" err="1" smtClean="0">
                <a:latin typeface="Times New Roman" panose="02020603050405020304" pitchFamily="18" charset="0"/>
                <a:ea typeface="Calibri" panose="020F0502020204030204" pitchFamily="34" charset="0"/>
              </a:rPr>
              <a:t>2H</a:t>
            </a:r>
            <a:r>
              <a:rPr lang="en-US" sz="3200" baseline="-25000" dirty="0" err="1" smtClean="0">
                <a:latin typeface="Times New Roman" panose="02020603050405020304" pitchFamily="18" charset="0"/>
                <a:ea typeface="Calibri" panose="020F0502020204030204" pitchFamily="34" charset="0"/>
              </a:rPr>
              <a:t>2</a:t>
            </a:r>
            <a:r>
              <a:rPr lang="en-US" sz="3200" dirty="0" err="1" smtClean="0">
                <a:latin typeface="Times New Roman" panose="02020603050405020304" pitchFamily="18" charset="0"/>
                <a:ea typeface="Calibri" panose="020F0502020204030204" pitchFamily="34" charset="0"/>
              </a:rPr>
              <a:t>O</a:t>
            </a:r>
            <a:endParaRPr lang="en-US" sz="3200" dirty="0"/>
          </a:p>
        </p:txBody>
      </p:sp>
      <p:sp>
        <p:nvSpPr>
          <p:cNvPr id="7" name="Rectangle 6"/>
          <p:cNvSpPr/>
          <p:nvPr/>
        </p:nvSpPr>
        <p:spPr>
          <a:xfrm>
            <a:off x="7459726" y="5401222"/>
            <a:ext cx="3573414" cy="584775"/>
          </a:xfrm>
          <a:prstGeom prst="rect">
            <a:avLst/>
          </a:prstGeom>
        </p:spPr>
        <p:txBody>
          <a:bodyPr wrap="none">
            <a:spAutoFit/>
          </a:bodyPr>
          <a:lstStyle/>
          <a:p>
            <a:r>
              <a:rPr lang="en-US" sz="3200" dirty="0" err="1">
                <a:latin typeface="Times New Roman" panose="02020603050405020304" pitchFamily="18" charset="0"/>
                <a:ea typeface="Calibri" panose="020F0502020204030204" pitchFamily="34" charset="0"/>
              </a:rPr>
              <a:t>KCl</a:t>
            </a:r>
            <a:r>
              <a:rPr lang="en-US" sz="3200" dirty="0">
                <a:latin typeface="Times New Roman" panose="02020603050405020304" pitchFamily="18" charset="0"/>
                <a:ea typeface="Calibri" panose="020F0502020204030204" pitchFamily="34" charset="0"/>
              </a:rPr>
              <a:t> </a:t>
            </a:r>
            <a:r>
              <a:rPr lang="en-US" sz="3200" dirty="0" smtClean="0">
                <a:latin typeface="Times New Roman" panose="02020603050405020304" pitchFamily="18" charset="0"/>
                <a:ea typeface="Calibri" panose="020F0502020204030204" pitchFamily="34" charset="0"/>
              </a:rPr>
              <a:t>         +       H</a:t>
            </a:r>
            <a:r>
              <a:rPr lang="en-US" sz="3200" baseline="-25000" dirty="0" smtClean="0">
                <a:latin typeface="Times New Roman" panose="02020603050405020304" pitchFamily="18" charset="0"/>
                <a:ea typeface="Calibri" panose="020F0502020204030204" pitchFamily="34" charset="0"/>
              </a:rPr>
              <a:t>2</a:t>
            </a:r>
            <a:r>
              <a:rPr lang="en-US" sz="3200" dirty="0" smtClean="0">
                <a:latin typeface="Times New Roman" panose="02020603050405020304" pitchFamily="18" charset="0"/>
                <a:ea typeface="Calibri" panose="020F0502020204030204" pitchFamily="34" charset="0"/>
              </a:rPr>
              <a:t>O</a:t>
            </a:r>
            <a:endParaRPr lang="en-US" sz="3200" dirty="0"/>
          </a:p>
        </p:txBody>
      </p:sp>
    </p:spTree>
    <p:extLst>
      <p:ext uri="{BB962C8B-B14F-4D97-AF65-F5344CB8AC3E}">
        <p14:creationId xmlns:p14="http://schemas.microsoft.com/office/powerpoint/2010/main" val="384634799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par>
                                <p:cTn id="14" presetID="22" presetClass="entr" presetSubtype="4"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down)">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1000"/>
                                        <p:tgtEl>
                                          <p:spTgt spid="3">
                                            <p:txEl>
                                              <p:pRg st="7" end="7"/>
                                            </p:txEl>
                                          </p:spTgt>
                                        </p:tgtEl>
                                      </p:cBhvr>
                                    </p:animEffect>
                                    <p:anim calcmode="lin" valueType="num">
                                      <p:cBhvr>
                                        <p:cTn id="3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barn(inVertical)">
                                      <p:cBhvr>
                                        <p:cTn id="3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9822" y="1028700"/>
            <a:ext cx="10472419" cy="5097464"/>
          </a:xfrm>
        </p:spPr>
        <p:txBody>
          <a:bodyPr/>
          <a:lstStyle/>
          <a:p>
            <a:pPr marL="0" indent="0">
              <a:buNone/>
            </a:pPr>
            <a:r>
              <a:rPr lang="en-US" b="1" dirty="0" smtClean="0">
                <a:solidFill>
                  <a:srgbClr val="FF0000"/>
                </a:solidFill>
                <a:latin typeface="Times New Roman" panose="02020603050405020304" pitchFamily="18" charset="0"/>
                <a:cs typeface="Times New Roman" panose="02020603050405020304" pitchFamily="18" charset="0"/>
              </a:rPr>
              <a:t>4. Acid </a:t>
            </a:r>
            <a:r>
              <a:rPr lang="en-US" b="1" dirty="0" err="1" smtClean="0">
                <a:solidFill>
                  <a:srgbClr val="FF0000"/>
                </a:solidFill>
                <a:latin typeface="Times New Roman" panose="02020603050405020304" pitchFamily="18" charset="0"/>
                <a:cs typeface="Times New Roman" panose="02020603050405020304" pitchFamily="18" charset="0"/>
              </a:rPr>
              <a:t>tác</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dụng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với</a:t>
            </a:r>
            <a:r>
              <a:rPr lang="en-US" b="1" dirty="0" smtClean="0">
                <a:solidFill>
                  <a:srgbClr val="FF0000"/>
                </a:solidFill>
                <a:latin typeface="Times New Roman" panose="02020603050405020304" pitchFamily="18" charset="0"/>
                <a:cs typeface="Times New Roman" panose="02020603050405020304" pitchFamily="18" charset="0"/>
              </a:rPr>
              <a:t> Basic oxide </a:t>
            </a:r>
          </a:p>
          <a:p>
            <a:pPr marL="0" indent="0">
              <a:buNone/>
            </a:pP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buNone/>
            </a:pP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Thí</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nghiệm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Fe</a:t>
            </a:r>
            <a:r>
              <a:rPr lang="en-US" b="1" baseline="-25000" dirty="0" err="1" smtClean="0">
                <a:latin typeface="Times New Roman" panose="02020603050405020304" pitchFamily="18" charset="0"/>
                <a:cs typeface="Times New Roman" panose="02020603050405020304" pitchFamily="18" charset="0"/>
              </a:rPr>
              <a:t>2</a:t>
            </a:r>
            <a:r>
              <a:rPr lang="en-US" b="1" dirty="0" err="1" smtClean="0">
                <a:latin typeface="Times New Roman" panose="02020603050405020304" pitchFamily="18" charset="0"/>
                <a:cs typeface="Times New Roman" panose="02020603050405020304" pitchFamily="18" charset="0"/>
              </a:rPr>
              <a:t>O</a:t>
            </a:r>
            <a:r>
              <a:rPr lang="en-US" b="1" baseline="-25000" dirty="0" err="1" smtClean="0">
                <a:latin typeface="Times New Roman" panose="02020603050405020304" pitchFamily="18" charset="0"/>
                <a:cs typeface="Times New Roman" panose="02020603050405020304" pitchFamily="18" charset="0"/>
              </a:rPr>
              <a:t>3</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tác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dụng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với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dd</a:t>
            </a:r>
            <a:r>
              <a:rPr lang="en-US" b="1" dirty="0" smtClean="0">
                <a:latin typeface="Times New Roman" panose="02020603050405020304" pitchFamily="18" charset="0"/>
                <a:cs typeface="Times New Roman" panose="02020603050405020304" pitchFamily="18" charset="0"/>
              </a:rPr>
              <a:t> acid </a:t>
            </a:r>
            <a:r>
              <a:rPr lang="en-US" b="1" dirty="0" err="1" smtClean="0">
                <a:latin typeface="Times New Roman" panose="02020603050405020304" pitchFamily="18" charset="0"/>
                <a:cs typeface="Times New Roman" panose="02020603050405020304" pitchFamily="18" charset="0"/>
              </a:rPr>
              <a:t>HCl</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a:t>
            </a:r>
            <a:r>
              <a:rPr lang="en-US" b="1" baseline="-25000" dirty="0" err="1" smtClean="0">
                <a:latin typeface="Times New Roman" panose="02020603050405020304" pitchFamily="18" charset="0"/>
                <a:cs typeface="Times New Roman" panose="02020603050405020304" pitchFamily="18" charset="0"/>
              </a:rPr>
              <a:t>2</a:t>
            </a:r>
            <a:r>
              <a:rPr lang="en-US" b="1" dirty="0" err="1" smtClean="0">
                <a:latin typeface="Times New Roman" panose="02020603050405020304" pitchFamily="18" charset="0"/>
                <a:cs typeface="Times New Roman" panose="02020603050405020304" pitchFamily="18" charset="0"/>
              </a:rPr>
              <a:t>SO</a:t>
            </a:r>
            <a:r>
              <a:rPr lang="en-US" b="1" baseline="-25000" dirty="0" err="1" smtClean="0">
                <a:latin typeface="Times New Roman" panose="02020603050405020304" pitchFamily="18" charset="0"/>
                <a:cs typeface="Times New Roman" panose="02020603050405020304" pitchFamily="18" charset="0"/>
              </a:rPr>
              <a:t>4</a:t>
            </a:r>
            <a:r>
              <a:rPr lang="en-US" b="1" baseline="-25000" dirty="0" smtClean="0">
                <a:latin typeface="Times New Roman" panose="02020603050405020304" pitchFamily="18" charset="0"/>
                <a:cs typeface="Times New Roman" panose="02020603050405020304" pitchFamily="18" charset="0"/>
              </a:rPr>
              <a:t>(</a:t>
            </a:r>
            <a:r>
              <a:rPr lang="en-US" b="1" baseline="-25000" dirty="0" err="1" smtClean="0">
                <a:latin typeface="Times New Roman" panose="02020603050405020304" pitchFamily="18" charset="0"/>
                <a:cs typeface="Times New Roman" panose="02020603050405020304" pitchFamily="18" charset="0"/>
              </a:rPr>
              <a:t>loãng</a:t>
            </a:r>
            <a:r>
              <a:rPr lang="en-US" b="1" baseline="-25000" dirty="0" smtClean="0">
                <a:latin typeface="Times New Roman" panose="02020603050405020304" pitchFamily="18" charset="0"/>
                <a:cs typeface="Times New Roman" panose="02020603050405020304" pitchFamily="18" charset="0"/>
              </a:rPr>
              <a:t>)</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4" name="Title 1"/>
          <p:cNvSpPr>
            <a:spLocks noGrp="1"/>
          </p:cNvSpPr>
          <p:nvPr>
            <p:ph type="title"/>
          </p:nvPr>
        </p:nvSpPr>
        <p:spPr>
          <a:xfrm>
            <a:off x="1109823" y="0"/>
            <a:ext cx="10972482" cy="1143000"/>
          </a:xfrm>
        </p:spPr>
        <p:txBody>
          <a:bodyPr/>
          <a:lstStyle/>
          <a:p>
            <a:pPr algn="l"/>
            <a:r>
              <a:rPr lang="en-US" sz="3200" b="1" dirty="0">
                <a:solidFill>
                  <a:srgbClr val="FF0000"/>
                </a:solidFill>
                <a:latin typeface="Times New Roman" panose="02020603050405020304" pitchFamily="18" charset="0"/>
                <a:cs typeface="Times New Roman" panose="02020603050405020304" pitchFamily="18" charset="0"/>
              </a:rPr>
              <a:t>II/ </a:t>
            </a:r>
            <a:r>
              <a:rPr lang="en-US" sz="3200" b="1" dirty="0" err="1">
                <a:solidFill>
                  <a:srgbClr val="FF0000"/>
                </a:solidFill>
                <a:latin typeface="Times New Roman" panose="02020603050405020304" pitchFamily="18" charset="0"/>
                <a:cs typeface="Times New Roman" panose="02020603050405020304" pitchFamily="18" charset="0"/>
              </a:rPr>
              <a:t>TÍNH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HÓA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ACID</a:t>
            </a:r>
            <a:endParaRPr lang="en-US" sz="3200" dirty="0"/>
          </a:p>
        </p:txBody>
      </p:sp>
      <p:pic>
        <p:nvPicPr>
          <p:cNvPr id="6" name="yt1s.com - Fe2O3  HCl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7225" y="114099"/>
            <a:ext cx="10925016" cy="6615112"/>
          </a:xfrm>
          <a:prstGeom prst="rect">
            <a:avLst/>
          </a:prstGeom>
        </p:spPr>
      </p:pic>
    </p:spTree>
    <p:extLst>
      <p:ext uri="{BB962C8B-B14F-4D97-AF65-F5344CB8AC3E}">
        <p14:creationId xmlns:p14="http://schemas.microsoft.com/office/powerpoint/2010/main" val="2208454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760" y="1314451"/>
            <a:ext cx="10972482" cy="5305290"/>
          </a:xfrm>
        </p:spPr>
        <p:txBody>
          <a:bodyPr/>
          <a:lstStyle/>
          <a:p>
            <a:pPr marL="0" indent="0">
              <a:buNone/>
            </a:pPr>
            <a:r>
              <a:rPr lang="en-US" b="1" dirty="0">
                <a:solidFill>
                  <a:srgbClr val="FF0000"/>
                </a:solidFill>
                <a:latin typeface="Times New Roman" panose="02020603050405020304" pitchFamily="18" charset="0"/>
                <a:cs typeface="Times New Roman" panose="02020603050405020304" pitchFamily="18" charset="0"/>
              </a:rPr>
              <a:t>4. Acid </a:t>
            </a:r>
            <a:r>
              <a:rPr lang="en-US" b="1" dirty="0" err="1">
                <a:solidFill>
                  <a:srgbClr val="FF0000"/>
                </a:solidFill>
                <a:latin typeface="Times New Roman" panose="02020603050405020304" pitchFamily="18" charset="0"/>
                <a:cs typeface="Times New Roman" panose="02020603050405020304" pitchFamily="18" charset="0"/>
              </a:rPr>
              <a:t>tác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dụng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với</a:t>
            </a:r>
            <a:r>
              <a:rPr lang="en-US" b="1" dirty="0">
                <a:solidFill>
                  <a:srgbClr val="FF0000"/>
                </a:solidFill>
                <a:latin typeface="Times New Roman" panose="02020603050405020304" pitchFamily="18" charset="0"/>
                <a:cs typeface="Times New Roman" panose="02020603050405020304" pitchFamily="18" charset="0"/>
              </a:rPr>
              <a:t> Basic oxide </a:t>
            </a:r>
          </a:p>
          <a:p>
            <a:pPr marL="0" indent="0" algn="ctr">
              <a:buNone/>
            </a:pPr>
            <a:r>
              <a:rPr lang="en-US" b="1" dirty="0" smtClean="0">
                <a:solidFill>
                  <a:srgbClr val="FF0000"/>
                </a:solidFill>
                <a:latin typeface="Times New Roman" panose="02020603050405020304" pitchFamily="18" charset="0"/>
                <a:cs typeface="Times New Roman" panose="02020603050405020304" pitchFamily="18" charset="0"/>
              </a:rPr>
              <a:t>Acid     </a:t>
            </a:r>
            <a:r>
              <a:rPr lang="en-US" b="1" dirty="0">
                <a:solidFill>
                  <a:srgbClr val="FF0000"/>
                </a:solidFill>
                <a:latin typeface="Times New Roman" panose="02020603050405020304" pitchFamily="18" charset="0"/>
                <a:cs typeface="Times New Roman" panose="02020603050405020304" pitchFamily="18" charset="0"/>
              </a:rPr>
              <a:t>+    Basic </a:t>
            </a:r>
            <a:r>
              <a:rPr lang="en-US" b="1" dirty="0" smtClean="0">
                <a:solidFill>
                  <a:srgbClr val="FF0000"/>
                </a:solidFill>
                <a:latin typeface="Times New Roman" panose="02020603050405020304" pitchFamily="18" charset="0"/>
                <a:cs typeface="Times New Roman" panose="02020603050405020304" pitchFamily="18" charset="0"/>
              </a:rPr>
              <a:t>oxide    </a:t>
            </a:r>
            <a:r>
              <a:rPr lang="nl-NL"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Muối    +    H</a:t>
            </a:r>
            <a:r>
              <a:rPr lang="nl-NL" b="1" baseline="-25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nl-NL"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  </a:t>
            </a:r>
          </a:p>
          <a:p>
            <a:pPr marL="0" indent="0">
              <a:buNone/>
            </a:pPr>
            <a:r>
              <a:rPr lang="nl-NL" b="1" dirty="0" smtClean="0">
                <a:latin typeface="Times New Roman" panose="02020603050405020304" pitchFamily="18" charset="0"/>
                <a:ea typeface="Times New Roman" panose="02020603050405020304" pitchFamily="18" charset="0"/>
                <a:cs typeface="Times New Roman" panose="02020603050405020304" pitchFamily="18" charset="0"/>
              </a:rPr>
              <a:t>VD: </a:t>
            </a:r>
          </a:p>
          <a:p>
            <a:pPr marL="0" indent="0">
              <a:buNone/>
            </a:pPr>
            <a:r>
              <a:rPr lang="nl-NL" b="1" dirty="0">
                <a:latin typeface="Times New Roman" panose="02020603050405020304" pitchFamily="18" charset="0"/>
                <a:ea typeface="Times New Roman" panose="02020603050405020304" pitchFamily="18" charset="0"/>
                <a:cs typeface="Times New Roman" panose="02020603050405020304" pitchFamily="18" charset="0"/>
              </a:rPr>
              <a:t>	</a:t>
            </a:r>
          </a:p>
          <a:p>
            <a:pPr marL="0" indent="0">
              <a:buNone/>
            </a:pPr>
            <a:endParaRPr lang="en-US" b="1" dirty="0">
              <a:solidFill>
                <a:srgbClr val="FF0000"/>
              </a:solidFill>
              <a:latin typeface="Times New Roman" panose="02020603050405020304" pitchFamily="18" charset="0"/>
              <a:cs typeface="Times New Roman" panose="02020603050405020304" pitchFamily="18" charset="0"/>
            </a:endParaRPr>
          </a:p>
          <a:p>
            <a:pPr marL="0" indent="0">
              <a:buNone/>
            </a:pPr>
            <a:endParaRPr lang="en-US" dirty="0" smtClean="0"/>
          </a:p>
          <a:p>
            <a:pPr marL="0" indent="0">
              <a:buNone/>
            </a:pPr>
            <a:endParaRPr lang="en-US" dirty="0"/>
          </a:p>
        </p:txBody>
      </p:sp>
      <p:sp>
        <p:nvSpPr>
          <p:cNvPr id="4" name="Title 1"/>
          <p:cNvSpPr>
            <a:spLocks noGrp="1"/>
          </p:cNvSpPr>
          <p:nvPr>
            <p:ph type="title"/>
          </p:nvPr>
        </p:nvSpPr>
        <p:spPr/>
        <p:txBody>
          <a:bodyPr/>
          <a:lstStyle/>
          <a:p>
            <a:pPr algn="l"/>
            <a:r>
              <a:rPr lang="en-US" sz="3200" b="1" dirty="0">
                <a:solidFill>
                  <a:srgbClr val="FF0000"/>
                </a:solidFill>
                <a:latin typeface="Times New Roman" panose="02020603050405020304" pitchFamily="18" charset="0"/>
                <a:cs typeface="Times New Roman" panose="02020603050405020304" pitchFamily="18" charset="0"/>
              </a:rPr>
              <a:t>II/ </a:t>
            </a:r>
            <a:r>
              <a:rPr lang="en-US" sz="3200" b="1" dirty="0" err="1">
                <a:solidFill>
                  <a:srgbClr val="FF0000"/>
                </a:solidFill>
                <a:latin typeface="Times New Roman" panose="02020603050405020304" pitchFamily="18" charset="0"/>
                <a:cs typeface="Times New Roman" panose="02020603050405020304" pitchFamily="18" charset="0"/>
              </a:rPr>
              <a:t>TÍNH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HÓA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ACID</a:t>
            </a:r>
            <a:endParaRPr lang="en-US" sz="3200" dirty="0"/>
          </a:p>
        </p:txBody>
      </p:sp>
      <p:sp>
        <p:nvSpPr>
          <p:cNvPr id="11" name="Rectangle 10"/>
          <p:cNvSpPr/>
          <p:nvPr/>
        </p:nvSpPr>
        <p:spPr>
          <a:xfrm>
            <a:off x="1359958" y="2961186"/>
            <a:ext cx="9429184" cy="1077218"/>
          </a:xfrm>
          <a:prstGeom prst="rect">
            <a:avLst/>
          </a:prstGeom>
        </p:spPr>
        <p:txBody>
          <a:bodyPr wrap="none">
            <a:spAutoFit/>
          </a:bodyPr>
          <a:lstStyle/>
          <a:p>
            <a:pPr>
              <a:spcAft>
                <a:spcPts val="0"/>
              </a:spcAft>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Fe</a:t>
            </a:r>
            <a:r>
              <a:rPr lang="en-US" sz="3200" baseline="-25000" dirty="0" err="1">
                <a:latin typeface="Times New Roman" panose="02020603050405020304" pitchFamily="18" charset="0"/>
                <a:ea typeface="Times New Roman" panose="02020603050405020304" pitchFamily="18" charset="0"/>
                <a:cs typeface="Times New Roman" panose="02020603050405020304" pitchFamily="18" charset="0"/>
              </a:rPr>
              <a:t>2</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O</a:t>
            </a:r>
            <a:r>
              <a:rPr lang="en-US" sz="3200" baseline="-25000" dirty="0" err="1">
                <a:latin typeface="Times New Roman" panose="02020603050405020304" pitchFamily="18" charset="0"/>
                <a:ea typeface="Times New Roman" panose="02020603050405020304" pitchFamily="18" charset="0"/>
                <a:cs typeface="Times New Roman" panose="02020603050405020304" pitchFamily="18" charset="0"/>
              </a:rPr>
              <a:t>3</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6HCl</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2FeCl</a:t>
            </a:r>
            <a:r>
              <a:rPr lang="en-US" sz="3200" baseline="-25000" dirty="0" err="1">
                <a:latin typeface="Times New Roman" panose="02020603050405020304" pitchFamily="18" charset="0"/>
                <a:ea typeface="Times New Roman" panose="02020603050405020304" pitchFamily="18" charset="0"/>
                <a:cs typeface="Times New Roman" panose="02020603050405020304" pitchFamily="18" charset="0"/>
              </a:rPr>
              <a:t>3</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3H</a:t>
            </a:r>
            <a:r>
              <a:rPr lang="en-US" sz="3200" baseline="-25000" dirty="0" err="1" smtClean="0">
                <a:latin typeface="Times New Roman" panose="02020603050405020304" pitchFamily="18" charset="0"/>
                <a:ea typeface="Times New Roman" panose="02020603050405020304" pitchFamily="18" charset="0"/>
                <a:cs typeface="Times New Roman" panose="02020603050405020304" pitchFamily="18" charset="0"/>
              </a:rPr>
              <a:t>2</a:t>
            </a: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O</a:t>
            </a:r>
            <a:endParaRPr lang="en-US" sz="3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1359958" y="3546958"/>
            <a:ext cx="9224000" cy="1077218"/>
          </a:xfrm>
          <a:prstGeom prst="rect">
            <a:avLst/>
          </a:prstGeom>
        </p:spPr>
        <p:txBody>
          <a:bodyPr wrap="none">
            <a:spAutoFit/>
          </a:bodyPr>
          <a:lstStyle/>
          <a:p>
            <a:pPr>
              <a:spcAft>
                <a:spcPts val="0"/>
              </a:spcAft>
            </a:pP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ZnO</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2HCl</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ZnCl</a:t>
            </a:r>
            <a:r>
              <a:rPr lang="en-US" sz="3200" baseline="-25000" dirty="0" err="1" smtClean="0">
                <a:latin typeface="Times New Roman" panose="02020603050405020304" pitchFamily="18" charset="0"/>
                <a:ea typeface="Times New Roman" panose="02020603050405020304" pitchFamily="18" charset="0"/>
                <a:cs typeface="Times New Roman" panose="02020603050405020304" pitchFamily="18" charset="0"/>
              </a:rPr>
              <a:t>2</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H</a:t>
            </a:r>
            <a:r>
              <a:rPr lang="en-US" sz="3200" baseline="-25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O</a:t>
            </a:r>
            <a:endParaRPr lang="en-US" sz="3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1165538" y="4292968"/>
            <a:ext cx="8094372" cy="1354217"/>
          </a:xfrm>
          <a:prstGeom prst="rect">
            <a:avLst/>
          </a:prstGeom>
        </p:spPr>
        <p:txBody>
          <a:bodyPr wrap="square">
            <a:spAutoFit/>
          </a:bodyPr>
          <a:lstStyle/>
          <a:p>
            <a:pPr>
              <a:spcAft>
                <a:spcPts val="0"/>
              </a:spcAft>
            </a:pP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MgO</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H</a:t>
            </a:r>
            <a:r>
              <a:rPr lang="en-US" sz="3200" baseline="-25000" dirty="0" err="1" smtClean="0">
                <a:latin typeface="Times New Roman" panose="02020603050405020304" pitchFamily="18" charset="0"/>
                <a:ea typeface="Times New Roman" panose="02020603050405020304" pitchFamily="18" charset="0"/>
                <a:cs typeface="Times New Roman" panose="02020603050405020304" pitchFamily="18" charset="0"/>
              </a:rPr>
              <a:t>2</a:t>
            </a: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SO</a:t>
            </a:r>
            <a:r>
              <a:rPr lang="en-US" sz="3200" baseline="-25000" dirty="0" err="1" smtClean="0">
                <a:latin typeface="Times New Roman" panose="02020603050405020304" pitchFamily="18" charset="0"/>
                <a:ea typeface="Times New Roman" panose="02020603050405020304" pitchFamily="18" charset="0"/>
                <a:cs typeface="Times New Roman" panose="02020603050405020304" pitchFamily="18" charset="0"/>
              </a:rPr>
              <a:t>4</a:t>
            </a:r>
            <a:r>
              <a:rPr lang="en-US" sz="3200" baseline="-25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3200" baseline="-25000" dirty="0" err="1" smtClean="0">
                <a:latin typeface="Times New Roman" panose="02020603050405020304" pitchFamily="18" charset="0"/>
                <a:ea typeface="Times New Roman" panose="02020603050405020304" pitchFamily="18" charset="0"/>
                <a:cs typeface="Times New Roman" panose="02020603050405020304" pitchFamily="18" charset="0"/>
              </a:rPr>
              <a:t>loãng</a:t>
            </a:r>
            <a:r>
              <a:rPr lang="en-US" sz="3200" baseline="-25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a:spcAft>
                <a:spcPts val="0"/>
              </a:spcAft>
            </a:pPr>
            <a:endParaRPr lang="en-US"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a:spcAft>
                <a:spcPts val="0"/>
              </a:spcAft>
            </a:pP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Al</a:t>
            </a:r>
            <a:r>
              <a:rPr lang="en-US" sz="3200" baseline="-25000" dirty="0" err="1"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2</a:t>
            </a: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O</a:t>
            </a:r>
            <a:r>
              <a:rPr lang="en-US" sz="3200" baseline="-25000" dirty="0" err="1"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3</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	</a:t>
            </a: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3H</a:t>
            </a:r>
            <a:r>
              <a:rPr lang="en-US" sz="3200" baseline="-25000" dirty="0" err="1"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2</a:t>
            </a: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SO</a:t>
            </a:r>
            <a:r>
              <a:rPr lang="en-US" sz="3200" baseline="-25000" dirty="0" err="1"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4</a:t>
            </a:r>
            <a:r>
              <a:rPr lang="en-US" sz="3200" baseline="-25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3200" baseline="-25000" dirty="0" err="1"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loãng</a:t>
            </a:r>
            <a:r>
              <a:rPr lang="en-US" sz="3200" baseline="-25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32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p:cNvSpPr txBox="1"/>
          <p:nvPr/>
        </p:nvSpPr>
        <p:spPr>
          <a:xfrm>
            <a:off x="7589902" y="4292968"/>
            <a:ext cx="3807901"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MgSO</a:t>
            </a:r>
            <a:r>
              <a:rPr lang="en-US" sz="3200" baseline="-25000" dirty="0" err="1" smtClean="0">
                <a:latin typeface="Times New Roman" panose="02020603050405020304" pitchFamily="18" charset="0"/>
                <a:cs typeface="Times New Roman" panose="02020603050405020304" pitchFamily="18" charset="0"/>
              </a:rPr>
              <a:t>4</a:t>
            </a:r>
            <a:r>
              <a:rPr lang="en-US" sz="3200" dirty="0" smtClean="0">
                <a:latin typeface="Times New Roman" panose="02020603050405020304" pitchFamily="18" charset="0"/>
                <a:cs typeface="Times New Roman" panose="02020603050405020304" pitchFamily="18" charset="0"/>
              </a:rPr>
              <a:t> 	+ 	H</a:t>
            </a:r>
            <a:r>
              <a:rPr lang="en-US" sz="3200" baseline="-25000" dirty="0" smtClean="0">
                <a:latin typeface="Times New Roman" panose="02020603050405020304" pitchFamily="18" charset="0"/>
                <a:cs typeface="Times New Roman" panose="02020603050405020304" pitchFamily="18" charset="0"/>
              </a:rPr>
              <a:t>2</a:t>
            </a:r>
            <a:r>
              <a:rPr lang="en-US" sz="3200" dirty="0" smtClean="0">
                <a:latin typeface="Times New Roman" panose="02020603050405020304" pitchFamily="18" charset="0"/>
                <a:cs typeface="Times New Roman" panose="02020603050405020304" pitchFamily="18" charset="0"/>
              </a:rPr>
              <a:t>O</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89902" y="5085144"/>
            <a:ext cx="4387561"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Al</a:t>
            </a:r>
            <a:r>
              <a:rPr lang="en-US" sz="3200" baseline="-25000" dirty="0" err="1" smtClean="0">
                <a:latin typeface="Times New Roman" panose="02020603050405020304" pitchFamily="18" charset="0"/>
                <a:cs typeface="Times New Roman" panose="02020603050405020304" pitchFamily="18" charset="0"/>
              </a:rPr>
              <a:t>2</a:t>
            </a:r>
            <a:r>
              <a:rPr lang="en-US" sz="3200" dirty="0" smtClean="0">
                <a:latin typeface="Times New Roman" panose="02020603050405020304" pitchFamily="18" charset="0"/>
                <a:cs typeface="Times New Roman" panose="02020603050405020304" pitchFamily="18" charset="0"/>
              </a:rPr>
              <a:t>(</a:t>
            </a:r>
            <a:r>
              <a:rPr lang="en-US" sz="3200" dirty="0" err="1" smtClean="0">
                <a:latin typeface="Times New Roman" panose="02020603050405020304" pitchFamily="18" charset="0"/>
                <a:cs typeface="Times New Roman" panose="02020603050405020304" pitchFamily="18" charset="0"/>
              </a:rPr>
              <a:t>SO</a:t>
            </a:r>
            <a:r>
              <a:rPr lang="en-US" sz="3200" baseline="-25000" dirty="0" err="1" smtClean="0">
                <a:latin typeface="Times New Roman" panose="02020603050405020304" pitchFamily="18" charset="0"/>
                <a:cs typeface="Times New Roman" panose="02020603050405020304" pitchFamily="18" charset="0"/>
              </a:rPr>
              <a:t>4</a:t>
            </a:r>
            <a:r>
              <a:rPr lang="en-US" sz="3200" dirty="0" smtClean="0">
                <a:latin typeface="Times New Roman" panose="02020603050405020304" pitchFamily="18" charset="0"/>
                <a:cs typeface="Times New Roman" panose="02020603050405020304" pitchFamily="18" charset="0"/>
              </a:rPr>
              <a:t>)</a:t>
            </a:r>
            <a:r>
              <a:rPr lang="en-US" sz="3200" baseline="-25000" dirty="0" smtClean="0">
                <a:latin typeface="Times New Roman" panose="02020603050405020304" pitchFamily="18" charset="0"/>
                <a:cs typeface="Times New Roman" panose="02020603050405020304" pitchFamily="18" charset="0"/>
              </a:rPr>
              <a:t>3</a:t>
            </a:r>
            <a:r>
              <a:rPr lang="en-US" sz="3200" dirty="0" smtClean="0">
                <a:latin typeface="Times New Roman" panose="02020603050405020304" pitchFamily="18" charset="0"/>
                <a:cs typeface="Times New Roman" panose="02020603050405020304" pitchFamily="18" charset="0"/>
              </a:rPr>
              <a:t> 	 + 	</a:t>
            </a:r>
            <a:r>
              <a:rPr lang="en-US" sz="3200" dirty="0" err="1" smtClean="0">
                <a:latin typeface="Times New Roman" panose="02020603050405020304" pitchFamily="18" charset="0"/>
                <a:cs typeface="Times New Roman" panose="02020603050405020304" pitchFamily="18" charset="0"/>
              </a:rPr>
              <a:t>3H</a:t>
            </a:r>
            <a:r>
              <a:rPr lang="en-US" sz="3200" baseline="-25000" dirty="0" err="1" smtClean="0">
                <a:latin typeface="Times New Roman" panose="02020603050405020304" pitchFamily="18" charset="0"/>
                <a:cs typeface="Times New Roman" panose="02020603050405020304" pitchFamily="18" charset="0"/>
              </a:rPr>
              <a:t>2</a:t>
            </a:r>
            <a:r>
              <a:rPr lang="en-US" sz="3200" dirty="0" err="1" smtClean="0">
                <a:latin typeface="Times New Roman" panose="02020603050405020304" pitchFamily="18" charset="0"/>
                <a:cs typeface="Times New Roman" panose="02020603050405020304" pitchFamily="18" charset="0"/>
              </a:rPr>
              <a:t>O</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313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barn(inVertical)">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barn(inVertical)">
                                      <p:cBhvr>
                                        <p:cTn id="36" dur="500"/>
                                        <p:tgtEl>
                                          <p:spTgt spid="1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circle(in)">
                                      <p:cBhvr>
                                        <p:cTn id="41"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III/ Acid </a:t>
            </a:r>
            <a:r>
              <a:rPr lang="en-US" b="1" dirty="0" err="1" smtClean="0">
                <a:solidFill>
                  <a:srgbClr val="FF0000"/>
                </a:solidFill>
                <a:latin typeface="Times New Roman" panose="02020603050405020304" pitchFamily="18" charset="0"/>
                <a:cs typeface="Times New Roman" panose="02020603050405020304" pitchFamily="18" charset="0"/>
              </a:rPr>
              <a:t>mạnh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và</a:t>
            </a:r>
            <a:r>
              <a:rPr lang="en-US" b="1" dirty="0" smtClean="0">
                <a:solidFill>
                  <a:srgbClr val="FF0000"/>
                </a:solidFill>
                <a:latin typeface="Times New Roman" panose="02020603050405020304" pitchFamily="18" charset="0"/>
                <a:cs typeface="Times New Roman" panose="02020603050405020304" pitchFamily="18" charset="0"/>
              </a:rPr>
              <a:t> acid </a:t>
            </a:r>
            <a:r>
              <a:rPr lang="en-US" b="1" dirty="0" err="1" smtClean="0">
                <a:solidFill>
                  <a:srgbClr val="FF0000"/>
                </a:solidFill>
                <a:latin typeface="Times New Roman" panose="02020603050405020304" pitchFamily="18" charset="0"/>
                <a:cs typeface="Times New Roman" panose="02020603050405020304" pitchFamily="18" charset="0"/>
              </a:rPr>
              <a:t>yếu</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095660" y="2457451"/>
            <a:ext cx="10972482" cy="4525963"/>
          </a:xfrm>
        </p:spPr>
        <p:txBody>
          <a:bodyPr/>
          <a:lstStyle/>
          <a:p>
            <a:pPr marL="0" indent="0">
              <a:buNone/>
            </a:pPr>
            <a:r>
              <a:rPr lang="vi-VN" sz="4000" dirty="0">
                <a:latin typeface="Times New Roman" panose="02020603050405020304" pitchFamily="18" charset="0"/>
                <a:cs typeface="Times New Roman" panose="02020603050405020304" pitchFamily="18" charset="0"/>
              </a:rPr>
              <a:t>+</a:t>
            </a:r>
            <a:r>
              <a:rPr lang="nl-NL" sz="4000" dirty="0">
                <a:latin typeface="Times New Roman" panose="02020603050405020304" pitchFamily="18" charset="0"/>
                <a:cs typeface="Times New Roman" panose="02020603050405020304" pitchFamily="18" charset="0"/>
              </a:rPr>
              <a:t> Axit mạnh như: HCl, HNO</a:t>
            </a:r>
            <a:r>
              <a:rPr lang="nl-NL" sz="4000" baseline="-25000" dirty="0">
                <a:latin typeface="Times New Roman" panose="02020603050405020304" pitchFamily="18" charset="0"/>
                <a:cs typeface="Times New Roman" panose="02020603050405020304" pitchFamily="18" charset="0"/>
              </a:rPr>
              <a:t>3</a:t>
            </a:r>
            <a:r>
              <a:rPr lang="nl-NL" sz="4000" dirty="0">
                <a:latin typeface="Times New Roman" panose="02020603050405020304" pitchFamily="18" charset="0"/>
                <a:cs typeface="Times New Roman" panose="02020603050405020304" pitchFamily="18" charset="0"/>
              </a:rPr>
              <a:t>, H</a:t>
            </a:r>
            <a:r>
              <a:rPr lang="nl-NL" sz="4000" baseline="-25000" dirty="0">
                <a:latin typeface="Times New Roman" panose="02020603050405020304" pitchFamily="18" charset="0"/>
                <a:cs typeface="Times New Roman" panose="02020603050405020304" pitchFamily="18" charset="0"/>
              </a:rPr>
              <a:t>2</a:t>
            </a:r>
            <a:r>
              <a:rPr lang="nl-NL" sz="4000" dirty="0">
                <a:latin typeface="Times New Roman" panose="02020603050405020304" pitchFamily="18" charset="0"/>
                <a:cs typeface="Times New Roman" panose="02020603050405020304" pitchFamily="18" charset="0"/>
              </a:rPr>
              <a:t>SO</a:t>
            </a:r>
            <a:r>
              <a:rPr lang="nl-NL" sz="4000" baseline="-25000" dirty="0">
                <a:latin typeface="Times New Roman" panose="02020603050405020304" pitchFamily="18" charset="0"/>
                <a:cs typeface="Times New Roman" panose="02020603050405020304" pitchFamily="18" charset="0"/>
              </a:rPr>
              <a:t>4</a:t>
            </a:r>
            <a:r>
              <a:rPr lang="nl-NL" sz="4000"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a:p>
            <a:pPr marL="0" indent="0">
              <a:buNone/>
            </a:pPr>
            <a:r>
              <a:rPr lang="vi-VN" sz="4000" dirty="0">
                <a:latin typeface="Times New Roman" panose="02020603050405020304" pitchFamily="18" charset="0"/>
                <a:cs typeface="Times New Roman" panose="02020603050405020304" pitchFamily="18" charset="0"/>
              </a:rPr>
              <a:t>+</a:t>
            </a:r>
            <a:r>
              <a:rPr lang="nl-NL" sz="4000" dirty="0">
                <a:latin typeface="Times New Roman" panose="02020603050405020304" pitchFamily="18" charset="0"/>
                <a:cs typeface="Times New Roman" panose="02020603050405020304" pitchFamily="18" charset="0"/>
              </a:rPr>
              <a:t> Axit yếu như: H</a:t>
            </a:r>
            <a:r>
              <a:rPr lang="nl-NL" sz="4000" baseline="-25000" dirty="0">
                <a:latin typeface="Times New Roman" panose="02020603050405020304" pitchFamily="18" charset="0"/>
                <a:cs typeface="Times New Roman" panose="02020603050405020304" pitchFamily="18" charset="0"/>
              </a:rPr>
              <a:t>2</a:t>
            </a:r>
            <a:r>
              <a:rPr lang="nl-NL" sz="4000" dirty="0">
                <a:latin typeface="Times New Roman" panose="02020603050405020304" pitchFamily="18" charset="0"/>
                <a:cs typeface="Times New Roman" panose="02020603050405020304" pitchFamily="18" charset="0"/>
              </a:rPr>
              <a:t>S, H</a:t>
            </a:r>
            <a:r>
              <a:rPr lang="nl-NL" sz="4000" baseline="-25000" dirty="0">
                <a:latin typeface="Times New Roman" panose="02020603050405020304" pitchFamily="18" charset="0"/>
                <a:cs typeface="Times New Roman" panose="02020603050405020304" pitchFamily="18" charset="0"/>
              </a:rPr>
              <a:t>2</a:t>
            </a:r>
            <a:r>
              <a:rPr lang="nl-NL" sz="4000" dirty="0">
                <a:latin typeface="Times New Roman" panose="02020603050405020304" pitchFamily="18" charset="0"/>
                <a:cs typeface="Times New Roman" panose="02020603050405020304" pitchFamily="18" charset="0"/>
              </a:rPr>
              <a:t>CO</a:t>
            </a:r>
            <a:r>
              <a:rPr lang="nl-NL" sz="4000" baseline="-25000" dirty="0">
                <a:latin typeface="Times New Roman" panose="02020603050405020304" pitchFamily="18" charset="0"/>
                <a:cs typeface="Times New Roman" panose="02020603050405020304" pitchFamily="18" charset="0"/>
              </a:rPr>
              <a:t>3</a:t>
            </a:r>
            <a:r>
              <a:rPr lang="nl-NL" sz="4000" dirty="0" smtClean="0">
                <a:latin typeface="Times New Roman" panose="02020603050405020304" pitchFamily="18" charset="0"/>
                <a:cs typeface="Times New Roman" panose="02020603050405020304" pitchFamily="18" charset="0"/>
              </a:rPr>
              <a:t>, H</a:t>
            </a:r>
            <a:r>
              <a:rPr lang="nl-NL" sz="4000" baseline="-25000" dirty="0" smtClean="0">
                <a:latin typeface="Times New Roman" panose="02020603050405020304" pitchFamily="18" charset="0"/>
                <a:cs typeface="Times New Roman" panose="02020603050405020304" pitchFamily="18" charset="0"/>
              </a:rPr>
              <a:t>2</a:t>
            </a:r>
            <a:r>
              <a:rPr lang="nl-NL" sz="4000" dirty="0" smtClean="0">
                <a:latin typeface="Times New Roman" panose="02020603050405020304" pitchFamily="18" charset="0"/>
                <a:cs typeface="Times New Roman" panose="02020603050405020304" pitchFamily="18" charset="0"/>
              </a:rPr>
              <a:t>SO</a:t>
            </a:r>
            <a:r>
              <a:rPr lang="nl-NL" sz="4000" baseline="-25000" dirty="0" smtClean="0">
                <a:latin typeface="Times New Roman" panose="02020603050405020304" pitchFamily="18" charset="0"/>
                <a:cs typeface="Times New Roman" panose="02020603050405020304" pitchFamily="18" charset="0"/>
              </a:rPr>
              <a:t>3</a:t>
            </a:r>
            <a:r>
              <a:rPr lang="nl-NL"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p>
            <a:pPr marL="0" indent="0">
              <a:buNone/>
            </a:pP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70617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760" y="1100139"/>
            <a:ext cx="10972482" cy="5026026"/>
          </a:xfrm>
        </p:spPr>
        <p:txBody>
          <a:bodyPr/>
          <a:lstStyle/>
          <a:p>
            <a:pPr marL="0" indent="0">
              <a:buNone/>
            </a:pPr>
            <a:endParaRPr lang="en-US" dirty="0" smtClean="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Title 1"/>
          <p:cNvSpPr>
            <a:spLocks noGrp="1"/>
          </p:cNvSpPr>
          <p:nvPr>
            <p:ph type="title"/>
          </p:nvPr>
        </p:nvSpPr>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IV/ </a:t>
            </a:r>
            <a:r>
              <a:rPr lang="en-US" b="1" dirty="0" err="1" smtClean="0">
                <a:solidFill>
                  <a:srgbClr val="FF0000"/>
                </a:solidFill>
                <a:latin typeface="Times New Roman" panose="02020603050405020304" pitchFamily="18" charset="0"/>
                <a:cs typeface="Times New Roman" panose="02020603050405020304" pitchFamily="18" charset="0"/>
              </a:rPr>
              <a:t>ỨNG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DỤNG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CỦA</a:t>
            </a:r>
            <a:r>
              <a:rPr lang="en-US" b="1" dirty="0" smtClean="0">
                <a:solidFill>
                  <a:srgbClr val="FF0000"/>
                </a:solidFill>
                <a:latin typeface="Times New Roman" panose="02020603050405020304" pitchFamily="18" charset="0"/>
                <a:cs typeface="Times New Roman" panose="02020603050405020304" pitchFamily="18" charset="0"/>
              </a:rPr>
              <a:t> ACID</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82684" y="1417638"/>
            <a:ext cx="5846036" cy="381476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Picture 5"/>
          <p:cNvPicPr>
            <a:picLocks noChangeAspect="1"/>
          </p:cNvPicPr>
          <p:nvPr/>
        </p:nvPicPr>
        <p:blipFill>
          <a:blip r:embed="rId4"/>
          <a:stretch>
            <a:fillRect/>
          </a:stretch>
        </p:blipFill>
        <p:spPr>
          <a:xfrm>
            <a:off x="5773700" y="1705771"/>
            <a:ext cx="5492668" cy="381476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589770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760" y="1264023"/>
            <a:ext cx="10972482" cy="5465389"/>
          </a:xfrm>
        </p:spPr>
        <p:txBody>
          <a:bodyPr/>
          <a:lstStyle/>
          <a:p>
            <a:pPr marL="0" indent="0" algn="just">
              <a:buNone/>
            </a:pPr>
            <a:r>
              <a:rPr lang="pt-BR" sz="2400" dirty="0" smtClean="0">
                <a:solidFill>
                  <a:srgbClr val="FF0000"/>
                </a:solidFill>
                <a:latin typeface="Times New Roman" panose="02020603050405020304" pitchFamily="18" charset="0"/>
                <a:cs typeface="Times New Roman" panose="02020603050405020304" pitchFamily="18" charset="0"/>
              </a:rPr>
              <a:t>Hydrochloric acid</a:t>
            </a:r>
            <a:r>
              <a:rPr lang="pt-BR" sz="2400" dirty="0" smtClean="0">
                <a:solidFill>
                  <a:srgbClr val="FF0000"/>
                </a:solidFill>
                <a:latin typeface="Times New Roman" panose="02020603050405020304" pitchFamily="18" charset="0"/>
                <a:cs typeface="Times New Roman" panose="02020603050405020304" pitchFamily="18" charset="0"/>
              </a:rPr>
              <a:t> </a:t>
            </a:r>
            <a:r>
              <a:rPr lang="pt-BR" sz="2400" dirty="0">
                <a:solidFill>
                  <a:srgbClr val="FF0000"/>
                </a:solidFill>
                <a:latin typeface="Times New Roman" panose="02020603050405020304" pitchFamily="18" charset="0"/>
                <a:cs typeface="Times New Roman" panose="02020603050405020304" pitchFamily="18" charset="0"/>
              </a:rPr>
              <a:t>có vai trò rất quan trọng trong quá trình trao đổi chất của cơ thể. Trong dịch dạ dày của người </a:t>
            </a:r>
            <a:r>
              <a:rPr lang="pt-BR" sz="2400" dirty="0">
                <a:solidFill>
                  <a:srgbClr val="FF0000"/>
                </a:solidFill>
                <a:latin typeface="Times New Roman" panose="02020603050405020304" pitchFamily="18" charset="0"/>
                <a:cs typeface="Times New Roman" panose="02020603050405020304" pitchFamily="18" charset="0"/>
              </a:rPr>
              <a:t>có </a:t>
            </a:r>
            <a:r>
              <a:rPr lang="pt-BR" sz="2400" dirty="0" smtClean="0">
                <a:solidFill>
                  <a:srgbClr val="FF0000"/>
                </a:solidFill>
                <a:latin typeface="Times New Roman" panose="02020603050405020304" pitchFamily="18" charset="0"/>
                <a:cs typeface="Times New Roman" panose="02020603050405020304" pitchFamily="18" charset="0"/>
              </a:rPr>
              <a:t>hydrochloric </a:t>
            </a:r>
            <a:r>
              <a:rPr lang="pt-BR" sz="2400" dirty="0">
                <a:solidFill>
                  <a:srgbClr val="FF0000"/>
                </a:solidFill>
                <a:latin typeface="Times New Roman" panose="02020603050405020304" pitchFamily="18" charset="0"/>
                <a:cs typeface="Times New Roman" panose="02020603050405020304" pitchFamily="18" charset="0"/>
              </a:rPr>
              <a:t>acid </a:t>
            </a:r>
            <a:r>
              <a:rPr lang="pt-BR" sz="2400" dirty="0">
                <a:solidFill>
                  <a:srgbClr val="FF0000"/>
                </a:solidFill>
                <a:latin typeface="Times New Roman" panose="02020603050405020304" pitchFamily="18" charset="0"/>
                <a:cs typeface="Times New Roman" panose="02020603050405020304" pitchFamily="18" charset="0"/>
              </a:rPr>
              <a:t>với nồng độ khoảng chừng 0,0001 đến 0,001 mol/l (có độ pH tương ứng với là 4 và 3). Ngoài việc hòa tan các muối khó tan, nó còn là chất xúc tác cho các phản ứng phân hủy các chất gluxit (chất đường, bột) và chất protein (đạm) thành các chất đơn giản hơn để cơ thể có thể hấp thụ được.</a:t>
            </a:r>
            <a:endParaRPr lang="en-US" sz="2400" dirty="0">
              <a:solidFill>
                <a:srgbClr val="FF0000"/>
              </a:solidFill>
              <a:latin typeface="Times New Roman" panose="02020603050405020304" pitchFamily="18" charset="0"/>
              <a:cs typeface="Times New Roman" panose="02020603050405020304" pitchFamily="18" charset="0"/>
            </a:endParaRPr>
          </a:p>
          <a:p>
            <a:pPr marL="0" indent="0" algn="just">
              <a:buNone/>
            </a:pPr>
            <a:r>
              <a:rPr lang="pt-BR" sz="2400" dirty="0" smtClean="0">
                <a:solidFill>
                  <a:srgbClr val="FF0000"/>
                </a:solidFill>
                <a:latin typeface="Times New Roman" panose="02020603050405020304" pitchFamily="18" charset="0"/>
                <a:cs typeface="Times New Roman" panose="02020603050405020304" pitchFamily="18" charset="0"/>
              </a:rPr>
              <a:t>Lượng </a:t>
            </a:r>
            <a:r>
              <a:rPr lang="pt-BR" sz="2400" dirty="0" smtClean="0">
                <a:solidFill>
                  <a:srgbClr val="FF0000"/>
                </a:solidFill>
                <a:latin typeface="Times New Roman" panose="02020603050405020304" pitchFamily="18" charset="0"/>
                <a:cs typeface="Times New Roman" panose="02020603050405020304" pitchFamily="18" charset="0"/>
              </a:rPr>
              <a:t>acid </a:t>
            </a:r>
            <a:r>
              <a:rPr lang="pt-BR" sz="2400" dirty="0">
                <a:solidFill>
                  <a:srgbClr val="FF0000"/>
                </a:solidFill>
                <a:latin typeface="Times New Roman" panose="02020603050405020304" pitchFamily="18" charset="0"/>
                <a:cs typeface="Times New Roman" panose="02020603050405020304" pitchFamily="18" charset="0"/>
              </a:rPr>
              <a:t>trong dịch dạ dày nhỏ hơn hay lớn hơn mức bình thường đều gây bệnh cho người. Khi trong dịch dạ dày có nồng độ </a:t>
            </a:r>
            <a:r>
              <a:rPr lang="pt-BR" sz="2400" dirty="0" smtClean="0">
                <a:solidFill>
                  <a:srgbClr val="FF0000"/>
                </a:solidFill>
                <a:latin typeface="Times New Roman" panose="02020603050405020304" pitchFamily="18" charset="0"/>
                <a:cs typeface="Times New Roman" panose="02020603050405020304" pitchFamily="18" charset="0"/>
              </a:rPr>
              <a:t>acid </a:t>
            </a:r>
            <a:r>
              <a:rPr lang="pt-BR" sz="2400" dirty="0">
                <a:solidFill>
                  <a:srgbClr val="FF0000"/>
                </a:solidFill>
                <a:latin typeface="Times New Roman" panose="02020603050405020304" pitchFamily="18" charset="0"/>
                <a:cs typeface="Times New Roman" panose="02020603050405020304" pitchFamily="18" charset="0"/>
              </a:rPr>
              <a:t>nhỏ hơn 0,0001 mol/l (pH&gt;4,5) người ta mắc bệnh khó tiêu, ngược lại nồng độ </a:t>
            </a:r>
            <a:r>
              <a:rPr lang="pt-BR" sz="2400" dirty="0" smtClean="0">
                <a:solidFill>
                  <a:srgbClr val="FF0000"/>
                </a:solidFill>
                <a:latin typeface="Times New Roman" panose="02020603050405020304" pitchFamily="18" charset="0"/>
                <a:cs typeface="Times New Roman" panose="02020603050405020304" pitchFamily="18" charset="0"/>
              </a:rPr>
              <a:t>acid </a:t>
            </a:r>
            <a:r>
              <a:rPr lang="pt-BR" sz="2400" dirty="0">
                <a:solidFill>
                  <a:srgbClr val="FF0000"/>
                </a:solidFill>
                <a:latin typeface="Times New Roman" panose="02020603050405020304" pitchFamily="18" charset="0"/>
                <a:cs typeface="Times New Roman" panose="02020603050405020304" pitchFamily="18" charset="0"/>
              </a:rPr>
              <a:t>lớn hơn 0,001 mol/l (pH&lt;3,5) người ta mắc bệnh ợ chua</a:t>
            </a:r>
            <a:endParaRPr lang="en-US" sz="2400" dirty="0">
              <a:solidFill>
                <a:srgbClr val="FF0000"/>
              </a:solidFill>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Title 1"/>
          <p:cNvSpPr>
            <a:spLocks noGrp="1"/>
          </p:cNvSpPr>
          <p:nvPr>
            <p:ph type="title"/>
          </p:nvPr>
        </p:nvSpPr>
        <p:spPr>
          <a:xfrm>
            <a:off x="609760" y="0"/>
            <a:ext cx="10972482" cy="1143000"/>
          </a:xfrm>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IV/ </a:t>
            </a:r>
            <a:r>
              <a:rPr lang="en-US" b="1" dirty="0" err="1" smtClean="0">
                <a:solidFill>
                  <a:srgbClr val="FF0000"/>
                </a:solidFill>
                <a:latin typeface="Times New Roman" panose="02020603050405020304" pitchFamily="18" charset="0"/>
                <a:cs typeface="Times New Roman" panose="02020603050405020304" pitchFamily="18" charset="0"/>
              </a:rPr>
              <a:t>ỨNG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DỤNG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CỦA</a:t>
            </a:r>
            <a:r>
              <a:rPr lang="en-US" b="1" dirty="0" smtClean="0">
                <a:solidFill>
                  <a:srgbClr val="FF0000"/>
                </a:solidFill>
                <a:latin typeface="Times New Roman" panose="02020603050405020304" pitchFamily="18" charset="0"/>
                <a:cs typeface="Times New Roman" panose="02020603050405020304" pitchFamily="18" charset="0"/>
              </a:rPr>
              <a:t> ACID</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5" name="Rectangle 2"/>
          <p:cNvSpPr>
            <a:spLocks noChangeArrowheads="1"/>
          </p:cNvSpPr>
          <p:nvPr/>
        </p:nvSpPr>
        <p:spPr bwMode="auto">
          <a:xfrm>
            <a:off x="4600574" y="4271962"/>
            <a:ext cx="173670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339" y="4383741"/>
            <a:ext cx="4843462" cy="2345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86222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2925" y="0"/>
            <a:ext cx="11030891" cy="1143000"/>
          </a:xfrm>
        </p:spPr>
        <p:txBody>
          <a:bodyPr/>
          <a:lstStyle/>
          <a:p>
            <a:pPr algn="l"/>
            <a:r>
              <a:rPr lang="en-US" sz="3600" b="1" dirty="0" smtClean="0">
                <a:solidFill>
                  <a:srgbClr val="FF0000"/>
                </a:solidFill>
                <a:latin typeface="Times New Roman" panose="02020603050405020304" pitchFamily="18" charset="0"/>
                <a:cs typeface="Times New Roman" panose="02020603050405020304" pitchFamily="18" charset="0"/>
              </a:rPr>
              <a:t>V/ </a:t>
            </a:r>
            <a:r>
              <a:rPr lang="en-US" sz="3600" b="1" dirty="0" err="1" smtClean="0">
                <a:solidFill>
                  <a:srgbClr val="FF0000"/>
                </a:solidFill>
                <a:latin typeface="Times New Roman" panose="02020603050405020304" pitchFamily="18" charset="0"/>
                <a:cs typeface="Times New Roman" panose="02020603050405020304" pitchFamily="18" charset="0"/>
              </a:rPr>
              <a:t>BÀI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TẬP</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CỦNG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CỐ</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051" name="Picture 3" descr="ã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100" y="885825"/>
            <a:ext cx="8448540" cy="566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878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21000" b="-2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4" y="685800"/>
            <a:ext cx="12091986" cy="6000751"/>
          </a:xfrm>
        </p:spPr>
        <p:txBody>
          <a:bodyPr/>
          <a:lstStyle/>
          <a:p>
            <a:pPr>
              <a:buFont typeface="Wingdings" panose="05000000000000000000" pitchFamily="2" charset="2"/>
              <a:buChar char="v"/>
            </a:pPr>
            <a:r>
              <a:rPr lang="en-US" sz="2800" b="1" dirty="0" err="1" smtClean="0">
                <a:latin typeface="Times New Roman" panose="02020603050405020304" pitchFamily="18" charset="0"/>
                <a:cs typeface="Times New Roman" panose="02020603050405020304" pitchFamily="18" charset="0"/>
              </a:rPr>
              <a:t>Dạng</a:t>
            </a:r>
            <a:r>
              <a:rPr lang="en-US" sz="2800" b="1" dirty="0" smtClean="0">
                <a:latin typeface="Times New Roman" panose="02020603050405020304" pitchFamily="18" charset="0"/>
                <a:cs typeface="Times New Roman" panose="02020603050405020304" pitchFamily="18" charset="0"/>
              </a:rPr>
              <a:t> 1: </a:t>
            </a:r>
            <a:r>
              <a:rPr lang="en-US" sz="2800" b="1" dirty="0" err="1" smtClean="0">
                <a:latin typeface="Times New Roman" panose="02020603050405020304" pitchFamily="18" charset="0"/>
                <a:cs typeface="Times New Roman" panose="02020603050405020304" pitchFamily="18" charset="0"/>
              </a:rPr>
              <a:t>Viết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PTHH</a:t>
            </a:r>
            <a:endParaRPr lang="en-US" sz="2800" b="1" dirty="0" smtClean="0">
              <a:latin typeface="Times New Roman" panose="02020603050405020304" pitchFamily="18" charset="0"/>
              <a:cs typeface="Times New Roman" panose="02020603050405020304" pitchFamily="18" charset="0"/>
            </a:endParaRPr>
          </a:p>
          <a:p>
            <a:pPr marL="0" indent="0">
              <a:buNone/>
            </a:pPr>
            <a:r>
              <a:rPr lang="en-US" sz="2800" b="1" dirty="0" err="1" smtClean="0">
                <a:latin typeface="Times New Roman" panose="02020603050405020304" pitchFamily="18" charset="0"/>
                <a:cs typeface="Times New Roman" panose="02020603050405020304" pitchFamily="18" charset="0"/>
              </a:rPr>
              <a:t>Hãy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PTHH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phản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ứng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sau</a:t>
            </a:r>
            <a:r>
              <a:rPr lang="en-US" sz="2800" b="1" dirty="0" smtClean="0">
                <a:latin typeface="Times New Roman" panose="02020603050405020304" pitchFamily="18" charset="0"/>
                <a:cs typeface="Times New Roman" panose="02020603050405020304" pitchFamily="18" charset="0"/>
              </a:rPr>
              <a:t>:</a:t>
            </a:r>
          </a:p>
          <a:p>
            <a:pPr marL="457200" indent="-457200" algn="just">
              <a:buAutoNum type="alphaLcPeriod"/>
            </a:pPr>
            <a:r>
              <a:rPr lang="en-US" sz="2800" b="1" dirty="0" smtClean="0">
                <a:latin typeface="Times New Roman" panose="02020603050405020304" pitchFamily="18" charset="0"/>
                <a:cs typeface="Times New Roman" panose="02020603050405020304" pitchFamily="18" charset="0"/>
              </a:rPr>
              <a:t>Magnesium oxide (</a:t>
            </a:r>
            <a:r>
              <a:rPr lang="en-US" sz="2800" b="1" dirty="0" err="1" smtClean="0">
                <a:latin typeface="Times New Roman" panose="02020603050405020304" pitchFamily="18" charset="0"/>
                <a:cs typeface="Times New Roman" panose="02020603050405020304" pitchFamily="18" charset="0"/>
              </a:rPr>
              <a:t>MgO</a:t>
            </a:r>
            <a:r>
              <a:rPr lang="en-US" sz="2800" b="1" dirty="0" smtClean="0">
                <a:latin typeface="Times New Roman" panose="02020603050405020304" pitchFamily="18" charset="0"/>
                <a:cs typeface="Times New Roman" panose="02020603050405020304" pitchFamily="18" charset="0"/>
              </a:rPr>
              <a:t>) + nitric acid (</a:t>
            </a:r>
            <a:r>
              <a:rPr lang="en-US" sz="2800" b="1" dirty="0" err="1" smtClean="0">
                <a:latin typeface="Times New Roman" panose="02020603050405020304" pitchFamily="18" charset="0"/>
                <a:cs typeface="Times New Roman" panose="02020603050405020304" pitchFamily="18" charset="0"/>
              </a:rPr>
              <a:t>HNO</a:t>
            </a:r>
            <a:r>
              <a:rPr lang="en-US" sz="2800" b="1" baseline="-25000" dirty="0" err="1" smtClean="0">
                <a:latin typeface="Times New Roman" panose="02020603050405020304" pitchFamily="18" charset="0"/>
                <a:cs typeface="Times New Roman" panose="02020603050405020304" pitchFamily="18" charset="0"/>
              </a:rPr>
              <a:t>3</a:t>
            </a:r>
            <a:r>
              <a:rPr lang="en-US" sz="2800" b="1" dirty="0" smtClean="0">
                <a:latin typeface="Times New Roman" panose="02020603050405020304" pitchFamily="18" charset="0"/>
                <a:cs typeface="Times New Roman" panose="02020603050405020304" pitchFamily="18" charset="0"/>
              </a:rPr>
              <a:t>) </a:t>
            </a:r>
            <a:endParaRPr lang="nl-NL" sz="28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MgO</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2HNO</a:t>
            </a:r>
            <a:r>
              <a:rPr lang="en-US" sz="2800" b="1" baseline="-25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800" b="1" baseline="-25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Mg(NO</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a:t>
            </a:r>
            <a:r>
              <a:rPr lang="en-US"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a:t>
            </a:r>
            <a:endPar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b. Copper (II) oxide (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CuO</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   hydrochloric acid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HCl</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just">
              <a:buNone/>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CuO</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2HCl</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CuCl</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a:t>
            </a:r>
          </a:p>
          <a:p>
            <a:pPr marL="0" indent="0" algn="just">
              <a:buNone/>
            </a:pPr>
            <a:r>
              <a:rPr lang="nl-NL" sz="2800" b="1" dirty="0" smtClean="0">
                <a:latin typeface="Times New Roman" panose="02020603050405020304" pitchFamily="18" charset="0"/>
                <a:ea typeface="Times New Roman" panose="02020603050405020304" pitchFamily="18" charset="0"/>
                <a:cs typeface="Times New Roman" panose="02020603050405020304" pitchFamily="18" charset="0"/>
              </a:rPr>
              <a:t>c. </a:t>
            </a:r>
            <a:r>
              <a:rPr lang="nl-NL" sz="2800" b="1" dirty="0" smtClean="0">
                <a:latin typeface="Times New Roman" panose="02020603050405020304" pitchFamily="18" charset="0"/>
                <a:ea typeface="Times New Roman" panose="02020603050405020304" pitchFamily="18" charset="0"/>
                <a:cs typeface="Times New Roman" panose="02020603050405020304" pitchFamily="18" charset="0"/>
              </a:rPr>
              <a:t>Aluminium </a:t>
            </a:r>
            <a:r>
              <a:rPr lang="nl-NL" sz="2800" b="1" dirty="0" smtClean="0">
                <a:latin typeface="Times New Roman" panose="02020603050405020304" pitchFamily="18" charset="0"/>
                <a:ea typeface="Times New Roman" panose="02020603050405020304" pitchFamily="18" charset="0"/>
                <a:cs typeface="Times New Roman" panose="02020603050405020304" pitchFamily="18" charset="0"/>
              </a:rPr>
              <a:t>oxide Al</a:t>
            </a:r>
            <a:r>
              <a:rPr lang="nl-NL" sz="2800" b="1" baseline="-25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nl-NL" sz="2800" b="1" dirty="0" smtClean="0">
                <a:latin typeface="Times New Roman" panose="02020603050405020304" pitchFamily="18" charset="0"/>
                <a:ea typeface="Times New Roman" panose="02020603050405020304" pitchFamily="18" charset="0"/>
                <a:cs typeface="Times New Roman" panose="02020603050405020304" pitchFamily="18" charset="0"/>
              </a:rPr>
              <a:t>O</a:t>
            </a:r>
            <a:r>
              <a:rPr lang="nl-NL" sz="2800" b="1" baseline="-25000" dirty="0" smtClean="0">
                <a:latin typeface="Times New Roman" panose="02020603050405020304" pitchFamily="18" charset="0"/>
                <a:ea typeface="Times New Roman" panose="02020603050405020304" pitchFamily="18" charset="0"/>
                <a:cs typeface="Times New Roman" panose="02020603050405020304" pitchFamily="18" charset="0"/>
              </a:rPr>
              <a:t>3</a:t>
            </a:r>
            <a:r>
              <a:rPr lang="nl-NL" sz="2800" b="1" dirty="0" smtClean="0">
                <a:latin typeface="Times New Roman" panose="02020603050405020304" pitchFamily="18" charset="0"/>
                <a:ea typeface="Times New Roman" panose="02020603050405020304" pitchFamily="18" charset="0"/>
                <a:cs typeface="Times New Roman" panose="02020603050405020304" pitchFamily="18" charset="0"/>
              </a:rPr>
              <a:t>    +    sulfuric acid </a:t>
            </a:r>
            <a:r>
              <a:rPr lang="nl-NL" sz="2800" b="1" dirty="0" smtClean="0">
                <a:latin typeface="Times New Roman" panose="02020603050405020304" pitchFamily="18" charset="0"/>
                <a:ea typeface="Times New Roman" panose="02020603050405020304" pitchFamily="18" charset="0"/>
                <a:cs typeface="Times New Roman" panose="02020603050405020304" pitchFamily="18" charset="0"/>
              </a:rPr>
              <a:t>H</a:t>
            </a:r>
            <a:r>
              <a:rPr lang="nl-NL" sz="2800" b="1" baseline="-25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nl-NL" sz="2800" b="1" dirty="0" smtClean="0">
                <a:latin typeface="Times New Roman" panose="02020603050405020304" pitchFamily="18" charset="0"/>
                <a:ea typeface="Times New Roman" panose="02020603050405020304" pitchFamily="18" charset="0"/>
                <a:cs typeface="Times New Roman" panose="02020603050405020304" pitchFamily="18" charset="0"/>
              </a:rPr>
              <a:t>SO</a:t>
            </a:r>
            <a:r>
              <a:rPr lang="nl-NL" sz="2800" b="1" baseline="-25000" dirty="0" smtClean="0">
                <a:latin typeface="Times New Roman" panose="02020603050405020304" pitchFamily="18" charset="0"/>
                <a:ea typeface="Times New Roman" panose="02020603050405020304" pitchFamily="18" charset="0"/>
                <a:cs typeface="Times New Roman" panose="02020603050405020304" pitchFamily="18" charset="0"/>
              </a:rPr>
              <a:t>4(loãng)</a:t>
            </a:r>
            <a:r>
              <a:rPr lang="nl-NL"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nl-NL" sz="28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Al</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3H</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4(loãng</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Al</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3H</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a:t>
            </a:r>
          </a:p>
          <a:p>
            <a:pPr marL="0" indent="0" algn="just">
              <a:buNone/>
            </a:pPr>
            <a:r>
              <a:rPr lang="nl-NL" sz="2800" b="1" dirty="0" smtClean="0">
                <a:latin typeface="Times New Roman" panose="02020603050405020304" pitchFamily="18" charset="0"/>
                <a:ea typeface="Times New Roman" panose="02020603050405020304" pitchFamily="18" charset="0"/>
                <a:cs typeface="Times New Roman" panose="02020603050405020304" pitchFamily="18" charset="0"/>
              </a:rPr>
              <a:t>d. Zinc Zn    +    sulfuric </a:t>
            </a:r>
            <a:r>
              <a:rPr lang="nl-NL" sz="2800" b="1" dirty="0">
                <a:latin typeface="Times New Roman" panose="02020603050405020304" pitchFamily="18" charset="0"/>
                <a:ea typeface="Times New Roman" panose="02020603050405020304" pitchFamily="18" charset="0"/>
                <a:cs typeface="Times New Roman" panose="02020603050405020304" pitchFamily="18" charset="0"/>
              </a:rPr>
              <a:t>acid H</a:t>
            </a:r>
            <a:r>
              <a:rPr lang="nl-NL" sz="2800" b="1"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nl-NL" sz="2800" b="1" dirty="0">
                <a:latin typeface="Times New Roman" panose="02020603050405020304" pitchFamily="18" charset="0"/>
                <a:ea typeface="Times New Roman" panose="02020603050405020304" pitchFamily="18" charset="0"/>
                <a:cs typeface="Times New Roman" panose="02020603050405020304" pitchFamily="18" charset="0"/>
              </a:rPr>
              <a:t>SO</a:t>
            </a:r>
            <a:r>
              <a:rPr lang="nl-NL" sz="2800" b="1" baseline="-25000" dirty="0">
                <a:latin typeface="Times New Roman" panose="02020603050405020304" pitchFamily="18" charset="0"/>
                <a:ea typeface="Times New Roman" panose="02020603050405020304" pitchFamily="18" charset="0"/>
                <a:cs typeface="Times New Roman" panose="02020603050405020304" pitchFamily="18" charset="0"/>
              </a:rPr>
              <a:t>4(loãng)</a:t>
            </a:r>
            <a:r>
              <a:rPr lang="nl-NL" sz="28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nl-NL" sz="28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Zn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4(loãng</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ZnSO</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baseline="30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nl-NL" sz="2800" b="1" baseline="-25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latin typeface="Times New Roman" panose="02020603050405020304" pitchFamily="18" charset="0"/>
                <a:ea typeface="Times New Roman" panose="02020603050405020304" pitchFamily="18" charset="0"/>
                <a:cs typeface="Times New Roman" panose="02020603050405020304" pitchFamily="18" charset="0"/>
              </a:rPr>
              <a:t>e, Iron Fe    +</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hydrochloric </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acid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HCl</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0" indent="0" algn="just">
              <a:buNone/>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Fe    </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2HCl</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FeCl</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a:t>
            </a:r>
            <a:r>
              <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nl-NL" sz="2800" b="1" baseline="-25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nl-NL" sz="2800" b="1"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n-US" sz="2800" b="1" dirty="0" smtClean="0">
              <a:solidFill>
                <a:srgbClr val="FF0000"/>
              </a:solidFill>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Title 1"/>
          <p:cNvSpPr>
            <a:spLocks noGrp="1"/>
          </p:cNvSpPr>
          <p:nvPr>
            <p:ph type="title"/>
          </p:nvPr>
        </p:nvSpPr>
        <p:spPr>
          <a:xfrm>
            <a:off x="657224" y="0"/>
            <a:ext cx="10925017" cy="828675"/>
          </a:xfrm>
        </p:spPr>
        <p:txBody>
          <a:bodyPr/>
          <a:lstStyle/>
          <a:p>
            <a:pPr algn="l"/>
            <a:r>
              <a:rPr lang="en-US" sz="3200" b="1" dirty="0" smtClean="0">
                <a:solidFill>
                  <a:srgbClr val="FF0000"/>
                </a:solidFill>
                <a:latin typeface="Times New Roman" panose="02020603050405020304" pitchFamily="18" charset="0"/>
                <a:cs typeface="Times New Roman" panose="02020603050405020304" pitchFamily="18" charset="0"/>
              </a:rPr>
              <a:t>V/ </a:t>
            </a:r>
            <a:r>
              <a:rPr lang="en-US" sz="3200" b="1" dirty="0" err="1" smtClean="0">
                <a:solidFill>
                  <a:srgbClr val="FF0000"/>
                </a:solidFill>
                <a:latin typeface="Times New Roman" panose="02020603050405020304" pitchFamily="18" charset="0"/>
                <a:cs typeface="Times New Roman" panose="02020603050405020304" pitchFamily="18" charset="0"/>
              </a:rPr>
              <a:t>BÀI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TẬP</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CỦNG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CỐ</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59735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circle(in)">
                                      <p:cBhvr>
                                        <p:cTn id="21" dur="2000"/>
                                        <p:tgtEl>
                                          <p:spTgt spid="3">
                                            <p:txEl>
                                              <p:pRg st="9" end="9"/>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barn(inVertical)">
                                      <p:cBhvr>
                                        <p:cTn id="2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21000" b="-2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760" y="728663"/>
            <a:ext cx="10972482" cy="6243637"/>
          </a:xfrm>
        </p:spPr>
        <p:txBody>
          <a:bodyPr/>
          <a:lstStyle/>
          <a:p>
            <a:pPr algn="just">
              <a:buFont typeface="Wingdings" panose="05000000000000000000" pitchFamily="2" charset="2"/>
              <a:buChar char="v"/>
            </a:pP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Dạng</a:t>
            </a:r>
            <a:r>
              <a:rPr lang="en-US" sz="2200" b="1" dirty="0" smtClean="0">
                <a:latin typeface="Times New Roman" panose="02020603050405020304" pitchFamily="18" charset="0"/>
                <a:cs typeface="Times New Roman" panose="02020603050405020304" pitchFamily="18" charset="0"/>
              </a:rPr>
              <a:t> 2: </a:t>
            </a:r>
            <a:r>
              <a:rPr lang="en-US" sz="2200" b="1" dirty="0" err="1" smtClean="0">
                <a:latin typeface="Times New Roman" panose="02020603050405020304" pitchFamily="18" charset="0"/>
                <a:cs typeface="Times New Roman" panose="02020603050405020304" pitchFamily="18" charset="0"/>
              </a:rPr>
              <a:t>Bài</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tập</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nhận</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biết</a:t>
            </a:r>
            <a:endParaRPr lang="en-US" sz="2200" b="1" dirty="0">
              <a:latin typeface="Times New Roman" panose="02020603050405020304" pitchFamily="18" charset="0"/>
              <a:cs typeface="Times New Roman" panose="02020603050405020304" pitchFamily="18" charset="0"/>
            </a:endParaRPr>
          </a:p>
          <a:p>
            <a:pPr algn="just">
              <a:buFontTx/>
              <a:buChar char="-"/>
            </a:pPr>
            <a:r>
              <a:rPr lang="en-US" sz="2200" dirty="0" err="1" smtClean="0">
                <a:latin typeface="Times New Roman" panose="02020603050405020304" pitchFamily="18" charset="0"/>
                <a:cs typeface="Times New Roman" panose="02020603050405020304" pitchFamily="18" charset="0"/>
              </a:rPr>
              <a:t>Bước</a:t>
            </a:r>
            <a:r>
              <a:rPr lang="en-US" sz="2200" dirty="0" smtClean="0">
                <a:latin typeface="Times New Roman" panose="02020603050405020304" pitchFamily="18" charset="0"/>
                <a:cs typeface="Times New Roman" panose="02020603050405020304" pitchFamily="18" charset="0"/>
              </a:rPr>
              <a:t> 1: </a:t>
            </a:r>
            <a:r>
              <a:rPr lang="en-US" sz="2200" dirty="0" err="1" smtClean="0">
                <a:latin typeface="Times New Roman" panose="02020603050405020304" pitchFamily="18" charset="0"/>
                <a:cs typeface="Times New Roman" panose="02020603050405020304" pitchFamily="18" charset="0"/>
              </a:rPr>
              <a:t>Lấy</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mỗi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lọ</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ra</a:t>
            </a:r>
            <a:r>
              <a:rPr lang="en-US" sz="2200" dirty="0" smtClean="0">
                <a:latin typeface="Times New Roman" panose="02020603050405020304" pitchFamily="18" charset="0"/>
                <a:cs typeface="Times New Roman" panose="02020603050405020304" pitchFamily="18" charset="0"/>
              </a:rPr>
              <a:t> 1 </a:t>
            </a:r>
            <a:r>
              <a:rPr lang="en-US" sz="2200" dirty="0" err="1" smtClean="0">
                <a:latin typeface="Times New Roman" panose="02020603050405020304" pitchFamily="18" charset="0"/>
                <a:cs typeface="Times New Roman" panose="02020603050405020304" pitchFamily="18" charset="0"/>
              </a:rPr>
              <a:t>ít</a:t>
            </a:r>
            <a:r>
              <a:rPr lang="en-US" sz="2200" dirty="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chất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để</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thử</a:t>
            </a:r>
            <a:endParaRPr lang="en-US" sz="2200" dirty="0" smtClean="0">
              <a:latin typeface="Times New Roman" panose="02020603050405020304" pitchFamily="18" charset="0"/>
              <a:cs typeface="Times New Roman" panose="02020603050405020304" pitchFamily="18" charset="0"/>
            </a:endParaRPr>
          </a:p>
          <a:p>
            <a:pPr algn="just">
              <a:buFontTx/>
              <a:buChar char="-"/>
            </a:pPr>
            <a:r>
              <a:rPr lang="en-US" sz="2200" dirty="0" err="1" smtClean="0">
                <a:latin typeface="Times New Roman" panose="02020603050405020304" pitchFamily="18" charset="0"/>
                <a:cs typeface="Times New Roman" panose="02020603050405020304" pitchFamily="18" charset="0"/>
              </a:rPr>
              <a:t>Bước</a:t>
            </a:r>
            <a:r>
              <a:rPr lang="en-US" sz="2200" dirty="0" smtClean="0">
                <a:latin typeface="Times New Roman" panose="02020603050405020304" pitchFamily="18" charset="0"/>
                <a:cs typeface="Times New Roman" panose="02020603050405020304" pitchFamily="18" charset="0"/>
              </a:rPr>
              <a:t> 2: </a:t>
            </a:r>
            <a:r>
              <a:rPr lang="en-US" sz="2200" dirty="0" err="1" smtClean="0">
                <a:latin typeface="Times New Roman" panose="02020603050405020304" pitchFamily="18" charset="0"/>
                <a:cs typeface="Times New Roman" panose="02020603050405020304" pitchFamily="18" charset="0"/>
              </a:rPr>
              <a:t>Dùng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quỳ</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tím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để</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nhận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biết</a:t>
            </a:r>
            <a:r>
              <a:rPr lang="en-US" sz="2200" dirty="0" smtClean="0">
                <a:latin typeface="Times New Roman" panose="02020603050405020304" pitchFamily="18" charset="0"/>
                <a:cs typeface="Times New Roman" panose="02020603050405020304" pitchFamily="18" charset="0"/>
              </a:rPr>
              <a:t>:</a:t>
            </a:r>
            <a:endParaRPr lang="en-US" sz="2200" dirty="0" smtClean="0">
              <a:latin typeface="Times New Roman" panose="02020603050405020304" pitchFamily="18" charset="0"/>
              <a:cs typeface="Times New Roman" panose="02020603050405020304" pitchFamily="18" charset="0"/>
            </a:endParaRPr>
          </a:p>
          <a:p>
            <a:pPr marL="0" indent="0" algn="just">
              <a:buNone/>
            </a:pPr>
            <a:r>
              <a:rPr lang="en-US" sz="2200" dirty="0" smtClean="0">
                <a:latin typeface="Times New Roman" panose="02020603050405020304" pitchFamily="18" charset="0"/>
                <a:cs typeface="Times New Roman" panose="02020603050405020304" pitchFamily="18" charset="0"/>
              </a:rPr>
              <a:t>+ Dung </a:t>
            </a:r>
            <a:r>
              <a:rPr lang="en-US" sz="2200" dirty="0" err="1" smtClean="0">
                <a:latin typeface="Times New Roman" panose="02020603050405020304" pitchFamily="18" charset="0"/>
                <a:cs typeface="Times New Roman" panose="02020603050405020304" pitchFamily="18" charset="0"/>
              </a:rPr>
              <a:t>dịch</a:t>
            </a:r>
            <a:r>
              <a:rPr lang="en-US" sz="2200" dirty="0" smtClean="0">
                <a:latin typeface="Times New Roman" panose="02020603050405020304" pitchFamily="18" charset="0"/>
                <a:cs typeface="Times New Roman" panose="02020603050405020304" pitchFamily="18" charset="0"/>
              </a:rPr>
              <a:t> acid: </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quỳ</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tím</a:t>
            </a:r>
            <a:r>
              <a:rPr lang="en-US" sz="2200" dirty="0" smtClean="0">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hóa</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đỏ</a:t>
            </a:r>
            <a:endParaRPr lang="en-US" sz="2200" dirty="0" smtClean="0">
              <a:solidFill>
                <a:srgbClr val="FF0000"/>
              </a:solidFill>
              <a:latin typeface="Times New Roman" panose="02020603050405020304" pitchFamily="18" charset="0"/>
              <a:cs typeface="Times New Roman" panose="02020603050405020304" pitchFamily="18" charset="0"/>
            </a:endParaRPr>
          </a:p>
          <a:p>
            <a:pPr marL="0" indent="0" algn="just">
              <a:buNone/>
            </a:pPr>
            <a:r>
              <a:rPr lang="en-US" sz="2200" dirty="0" smtClean="0">
                <a:latin typeface="Times New Roman" panose="02020603050405020304" pitchFamily="18" charset="0"/>
                <a:cs typeface="Times New Roman" panose="02020603050405020304" pitchFamily="18" charset="0"/>
              </a:rPr>
              <a:t>+ Dung </a:t>
            </a:r>
            <a:r>
              <a:rPr lang="en-US" sz="2200" dirty="0" err="1" smtClean="0">
                <a:latin typeface="Times New Roman" panose="02020603050405020304" pitchFamily="18" charset="0"/>
                <a:cs typeface="Times New Roman" panose="02020603050405020304" pitchFamily="18" charset="0"/>
              </a:rPr>
              <a:t>dịch</a:t>
            </a:r>
            <a:r>
              <a:rPr lang="en-US" sz="2200" dirty="0" smtClean="0">
                <a:latin typeface="Times New Roman" panose="02020603050405020304" pitchFamily="18" charset="0"/>
                <a:cs typeface="Times New Roman" panose="02020603050405020304" pitchFamily="18" charset="0"/>
              </a:rPr>
              <a:t> base: </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quỳ</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tím</a:t>
            </a:r>
            <a:r>
              <a:rPr lang="en-US" sz="2200" dirty="0" smtClean="0">
                <a:latin typeface="Times New Roman" panose="02020603050405020304" pitchFamily="18" charset="0"/>
                <a:cs typeface="Times New Roman" panose="02020603050405020304" pitchFamily="18" charset="0"/>
              </a:rPr>
              <a:t> </a:t>
            </a:r>
            <a:r>
              <a:rPr lang="en-US" sz="2200" dirty="0" err="1" smtClean="0">
                <a:solidFill>
                  <a:srgbClr val="0070C0"/>
                </a:solidFill>
                <a:latin typeface="Times New Roman" panose="02020603050405020304" pitchFamily="18" charset="0"/>
                <a:cs typeface="Times New Roman" panose="02020603050405020304" pitchFamily="18" charset="0"/>
              </a:rPr>
              <a:t>hóa</a:t>
            </a:r>
            <a:r>
              <a:rPr lang="en-US" sz="2200" dirty="0" smtClean="0">
                <a:solidFill>
                  <a:srgbClr val="0070C0"/>
                </a:solidFill>
                <a:latin typeface="Times New Roman" panose="02020603050405020304" pitchFamily="18" charset="0"/>
                <a:cs typeface="Times New Roman" panose="02020603050405020304" pitchFamily="18" charset="0"/>
              </a:rPr>
              <a:t> </a:t>
            </a:r>
            <a:r>
              <a:rPr lang="en-US" sz="2200" dirty="0" err="1" smtClean="0">
                <a:solidFill>
                  <a:srgbClr val="0070C0"/>
                </a:solidFill>
                <a:latin typeface="Times New Roman" panose="02020603050405020304" pitchFamily="18" charset="0"/>
                <a:cs typeface="Times New Roman" panose="02020603050405020304" pitchFamily="18" charset="0"/>
              </a:rPr>
              <a:t>xanh</a:t>
            </a:r>
            <a:endParaRPr lang="en-US" sz="2200" dirty="0" smtClean="0">
              <a:solidFill>
                <a:srgbClr val="0070C0"/>
              </a:solidFill>
              <a:latin typeface="Times New Roman" panose="02020603050405020304" pitchFamily="18" charset="0"/>
              <a:cs typeface="Times New Roman" panose="02020603050405020304" pitchFamily="18" charset="0"/>
            </a:endParaRPr>
          </a:p>
          <a:p>
            <a:pPr algn="just">
              <a:buFontTx/>
              <a:buChar char="-"/>
            </a:pPr>
            <a:r>
              <a:rPr lang="en-US" sz="2200" dirty="0" err="1" smtClean="0">
                <a:latin typeface="Times New Roman" panose="02020603050405020304" pitchFamily="18" charset="0"/>
                <a:cs typeface="Times New Roman" panose="02020603050405020304" pitchFamily="18" charset="0"/>
              </a:rPr>
              <a:t>Bước</a:t>
            </a:r>
            <a:r>
              <a:rPr lang="en-US" sz="2200" dirty="0" smtClean="0">
                <a:latin typeface="Times New Roman" panose="02020603050405020304" pitchFamily="18" charset="0"/>
                <a:cs typeface="Times New Roman" panose="02020603050405020304" pitchFamily="18" charset="0"/>
              </a:rPr>
              <a:t> 3: </a:t>
            </a:r>
          </a:p>
          <a:p>
            <a:pPr marL="0" indent="0" algn="just">
              <a:buNone/>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Dùng</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dịch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AgNO</a:t>
            </a:r>
            <a:r>
              <a:rPr lang="en-US" sz="2200" baseline="-25000" dirty="0" err="1">
                <a:latin typeface="Times New Roman" panose="02020603050405020304" pitchFamily="18" charset="0"/>
                <a:cs typeface="Times New Roman" panose="02020603050405020304" pitchFamily="18" charset="0"/>
              </a:rPr>
              <a:t>3</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đuôi</a:t>
            </a:r>
            <a:r>
              <a:rPr lang="en-US" sz="2200" dirty="0">
                <a:latin typeface="Times New Roman" panose="02020603050405020304" pitchFamily="18" charset="0"/>
                <a:cs typeface="Times New Roman" panose="02020603050405020304" pitchFamily="18" charset="0"/>
              </a:rPr>
              <a:t> Cl </a:t>
            </a:r>
            <a:r>
              <a:rPr lang="en-US" sz="2200" dirty="0" err="1">
                <a:latin typeface="Times New Roman" panose="02020603050405020304" pitchFamily="18" charset="0"/>
                <a:cs typeface="Times New Roman" panose="02020603050405020304" pitchFamily="18" charset="0"/>
              </a:rPr>
              <a:t>nhờ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trắng</a:t>
            </a:r>
            <a:r>
              <a:rPr lang="en-US" sz="2200" dirty="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AgCl</a:t>
            </a:r>
            <a:r>
              <a:rPr lang="en-US" sz="2200" dirty="0" smtClean="0">
                <a:latin typeface="Times New Roman" panose="02020603050405020304" pitchFamily="18" charset="0"/>
                <a:cs typeface="Times New Roman" panose="02020603050405020304" pitchFamily="18" charset="0"/>
              </a:rPr>
              <a:t>. </a:t>
            </a:r>
          </a:p>
          <a:p>
            <a:pPr marL="0" indent="0" algn="just">
              <a:buNone/>
            </a:pP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Dùng</a:t>
            </a:r>
            <a:r>
              <a:rPr lang="en-US" sz="2200" dirty="0" smtClean="0">
                <a:latin typeface="Times New Roman" panose="02020603050405020304" pitchFamily="18" charset="0"/>
                <a:cs typeface="Times New Roman" panose="02020603050405020304" pitchFamily="18" charset="0"/>
              </a:rPr>
              <a:t> dung </a:t>
            </a:r>
            <a:r>
              <a:rPr lang="en-US" sz="2200" dirty="0" err="1" smtClean="0">
                <a:latin typeface="Times New Roman" panose="02020603050405020304" pitchFamily="18" charset="0"/>
                <a:cs typeface="Times New Roman" panose="02020603050405020304" pitchFamily="18" charset="0"/>
              </a:rPr>
              <a:t>dịch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BaCl</a:t>
            </a:r>
            <a:r>
              <a:rPr lang="en-US" sz="2200" baseline="-25000" dirty="0" err="1" smtClean="0">
                <a:latin typeface="Times New Roman" panose="02020603050405020304" pitchFamily="18" charset="0"/>
                <a:cs typeface="Times New Roman" panose="02020603050405020304" pitchFamily="18" charset="0"/>
              </a:rPr>
              <a:t>2</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hoặc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dd</a:t>
            </a:r>
            <a:r>
              <a:rPr lang="en-US" sz="2200" dirty="0" smtClean="0">
                <a:latin typeface="Times New Roman" panose="02020603050405020304" pitchFamily="18" charset="0"/>
                <a:cs typeface="Times New Roman" panose="02020603050405020304" pitchFamily="18" charset="0"/>
              </a:rPr>
              <a:t> Ba(OH)</a:t>
            </a:r>
            <a:r>
              <a:rPr lang="en-US" sz="2200" baseline="-25000" dirty="0" smtClean="0">
                <a:latin typeface="Times New Roman" panose="02020603050405020304" pitchFamily="18" charset="0"/>
                <a:cs typeface="Times New Roman" panose="02020603050405020304" pitchFamily="18" charset="0"/>
              </a:rPr>
              <a:t>2</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để</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nhận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ra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các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chất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có</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đuôi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SO</a:t>
            </a:r>
            <a:r>
              <a:rPr lang="en-US" sz="2200" baseline="-25000" dirty="0" err="1" smtClean="0">
                <a:latin typeface="Times New Roman" panose="02020603050405020304" pitchFamily="18" charset="0"/>
                <a:cs typeface="Times New Roman" panose="02020603050405020304" pitchFamily="18" charset="0"/>
              </a:rPr>
              <a:t>4</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nhờ</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hiện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tượng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tạo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kết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tủa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trắng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BaSO</a:t>
            </a:r>
            <a:r>
              <a:rPr lang="en-US" sz="2200" baseline="-25000" dirty="0" err="1" smtClean="0">
                <a:latin typeface="Times New Roman" panose="02020603050405020304" pitchFamily="18" charset="0"/>
                <a:cs typeface="Times New Roman" panose="02020603050405020304" pitchFamily="18" charset="0"/>
              </a:rPr>
              <a:t>4</a:t>
            </a:r>
            <a:r>
              <a:rPr lang="en-US" sz="2200" dirty="0">
                <a:latin typeface="Times New Roman" panose="02020603050405020304" pitchFamily="18" charset="0"/>
                <a:cs typeface="Times New Roman" panose="02020603050405020304" pitchFamily="18" charset="0"/>
              </a:rPr>
              <a:t> </a:t>
            </a:r>
            <a:endParaRPr lang="en-US" sz="2200" dirty="0" smtClean="0">
              <a:latin typeface="Times New Roman" panose="02020603050405020304" pitchFamily="18" charset="0"/>
              <a:cs typeface="Times New Roman" panose="02020603050405020304" pitchFamily="18" charset="0"/>
            </a:endParaRPr>
          </a:p>
          <a:p>
            <a:pPr marL="0" indent="0" algn="just">
              <a:buNone/>
            </a:pP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Bước</a:t>
            </a:r>
            <a:r>
              <a:rPr lang="en-US" sz="2200" dirty="0" smtClean="0">
                <a:latin typeface="Times New Roman" panose="02020603050405020304" pitchFamily="18" charset="0"/>
                <a:cs typeface="Times New Roman" panose="02020603050405020304" pitchFamily="18" charset="0"/>
              </a:rPr>
              <a:t> 4: </a:t>
            </a:r>
            <a:r>
              <a:rPr lang="en-US" sz="2200" dirty="0" err="1" smtClean="0">
                <a:latin typeface="Times New Roman" panose="02020603050405020304" pitchFamily="18" charset="0"/>
                <a:cs typeface="Times New Roman" panose="02020603050405020304" pitchFamily="18" charset="0"/>
              </a:rPr>
              <a:t>Viết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PTHH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xảy</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ra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nếu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có</a:t>
            </a:r>
            <a:endParaRPr lang="en-US" sz="2200" dirty="0" smtClean="0">
              <a:latin typeface="Times New Roman" panose="02020603050405020304" pitchFamily="18" charset="0"/>
              <a:cs typeface="Times New Roman" panose="02020603050405020304" pitchFamily="18" charset="0"/>
            </a:endParaRPr>
          </a:p>
          <a:p>
            <a:pPr marL="0" indent="0" algn="just">
              <a:buNone/>
            </a:pPr>
            <a:r>
              <a:rPr lang="en-US" sz="2200" b="1" u="sng" dirty="0" err="1" smtClean="0">
                <a:latin typeface="Times New Roman" panose="02020603050405020304" pitchFamily="18" charset="0"/>
                <a:cs typeface="Times New Roman" panose="02020603050405020304" pitchFamily="18" charset="0"/>
              </a:rPr>
              <a:t>Lưu</a:t>
            </a:r>
            <a:r>
              <a:rPr lang="en-US" sz="2200" b="1" u="sng" dirty="0" smtClean="0">
                <a:latin typeface="Times New Roman" panose="02020603050405020304" pitchFamily="18" charset="0"/>
                <a:cs typeface="Times New Roman" panose="02020603050405020304" pitchFamily="18" charset="0"/>
              </a:rPr>
              <a:t> ý: </a:t>
            </a:r>
          </a:p>
          <a:p>
            <a:pPr marL="0" indent="0" algn="just">
              <a:buNone/>
            </a:pPr>
            <a:r>
              <a:rPr lang="pt-BR" sz="2200" dirty="0" smtClean="0">
                <a:latin typeface="Times New Roman" panose="02020603050405020304" pitchFamily="18" charset="0"/>
                <a:cs typeface="Times New Roman" panose="02020603050405020304" pitchFamily="18" charset="0"/>
              </a:rPr>
              <a:t>Chất kết tủa là chất rắn không tan:  BaSO</a:t>
            </a:r>
            <a:r>
              <a:rPr lang="pt-BR" sz="2200" baseline="-25000" dirty="0" smtClean="0">
                <a:latin typeface="Times New Roman" panose="02020603050405020304" pitchFamily="18" charset="0"/>
                <a:cs typeface="Times New Roman" panose="02020603050405020304" pitchFamily="18" charset="0"/>
              </a:rPr>
              <a:t>4</a:t>
            </a:r>
            <a:r>
              <a:rPr lang="pt-BR" sz="2200" dirty="0" smtClean="0">
                <a:latin typeface="Times New Roman" panose="02020603050405020304" pitchFamily="18" charset="0"/>
                <a:cs typeface="Times New Roman" panose="02020603050405020304" pitchFamily="18" charset="0"/>
              </a:rPr>
              <a:t>, AgCl, CaCO</a:t>
            </a:r>
            <a:r>
              <a:rPr lang="pt-BR" sz="2200" baseline="-25000" dirty="0" smtClean="0">
                <a:latin typeface="Times New Roman" panose="02020603050405020304" pitchFamily="18" charset="0"/>
                <a:cs typeface="Times New Roman" panose="02020603050405020304" pitchFamily="18" charset="0"/>
              </a:rPr>
              <a:t>3</a:t>
            </a:r>
            <a:r>
              <a:rPr lang="pt-BR" sz="2200" dirty="0">
                <a:latin typeface="Times New Roman" panose="02020603050405020304" pitchFamily="18" charset="0"/>
                <a:cs typeface="Times New Roman" panose="02020603050405020304" pitchFamily="18" charset="0"/>
              </a:rPr>
              <a:t> </a:t>
            </a:r>
            <a:r>
              <a:rPr lang="pt-BR" sz="2200" dirty="0" smtClean="0">
                <a:latin typeface="Times New Roman" panose="02020603050405020304" pitchFamily="18" charset="0"/>
                <a:cs typeface="Times New Roman" panose="02020603050405020304" pitchFamily="18" charset="0"/>
              </a:rPr>
              <a:t>(kết tủa màu trắng), Cu(OH)</a:t>
            </a:r>
            <a:r>
              <a:rPr lang="pt-BR" sz="2200" baseline="-25000" dirty="0" smtClean="0">
                <a:latin typeface="Times New Roman" panose="02020603050405020304" pitchFamily="18" charset="0"/>
                <a:cs typeface="Times New Roman" panose="02020603050405020304" pitchFamily="18" charset="0"/>
              </a:rPr>
              <a:t>2</a:t>
            </a:r>
            <a:r>
              <a:rPr lang="pt-BR" sz="2200" dirty="0">
                <a:latin typeface="Times New Roman" panose="02020603050405020304" pitchFamily="18" charset="0"/>
                <a:cs typeface="Times New Roman" panose="02020603050405020304" pitchFamily="18" charset="0"/>
              </a:rPr>
              <a:t> </a:t>
            </a:r>
            <a:r>
              <a:rPr lang="pt-BR" sz="2200" dirty="0" smtClean="0">
                <a:latin typeface="Times New Roman" panose="02020603050405020304" pitchFamily="18" charset="0"/>
                <a:cs typeface="Times New Roman" panose="02020603050405020304" pitchFamily="18" charset="0"/>
              </a:rPr>
              <a:t>(kết tủa màu xanh lam), Fe(OH)</a:t>
            </a:r>
            <a:r>
              <a:rPr lang="pt-BR" sz="2200" baseline="-25000" dirty="0" smtClean="0">
                <a:latin typeface="Times New Roman" panose="02020603050405020304" pitchFamily="18" charset="0"/>
                <a:cs typeface="Times New Roman" panose="02020603050405020304" pitchFamily="18" charset="0"/>
              </a:rPr>
              <a:t>3</a:t>
            </a:r>
            <a:r>
              <a:rPr lang="pt-BR" sz="2200" dirty="0" smtClean="0">
                <a:latin typeface="Times New Roman" panose="02020603050405020304" pitchFamily="18" charset="0"/>
                <a:cs typeface="Times New Roman" panose="02020603050405020304" pitchFamily="18" charset="0"/>
              </a:rPr>
              <a:t> ( kết tủa màu nâu đỏ), Al(OH)</a:t>
            </a:r>
            <a:r>
              <a:rPr lang="pt-BR" sz="2200" baseline="-25000" dirty="0" smtClean="0">
                <a:latin typeface="Times New Roman" panose="02020603050405020304" pitchFamily="18" charset="0"/>
                <a:cs typeface="Times New Roman" panose="02020603050405020304" pitchFamily="18" charset="0"/>
              </a:rPr>
              <a:t>3</a:t>
            </a:r>
            <a:r>
              <a:rPr lang="pt-BR" sz="2200" dirty="0" smtClean="0">
                <a:latin typeface="Times New Roman" panose="02020603050405020304" pitchFamily="18" charset="0"/>
                <a:cs typeface="Times New Roman" panose="02020603050405020304" pitchFamily="18" charset="0"/>
              </a:rPr>
              <a:t> (kết tủa keo trắng), Fe(OH)</a:t>
            </a:r>
            <a:r>
              <a:rPr lang="pt-BR" sz="2200" baseline="-25000" dirty="0" smtClean="0">
                <a:latin typeface="Times New Roman" panose="02020603050405020304" pitchFamily="18" charset="0"/>
                <a:cs typeface="Times New Roman" panose="02020603050405020304" pitchFamily="18" charset="0"/>
              </a:rPr>
              <a:t>2</a:t>
            </a:r>
            <a:r>
              <a:rPr lang="pt-BR" sz="2200" dirty="0" smtClean="0">
                <a:latin typeface="Times New Roman" panose="02020603050405020304" pitchFamily="18" charset="0"/>
                <a:cs typeface="Times New Roman" panose="02020603050405020304" pitchFamily="18" charset="0"/>
              </a:rPr>
              <a:t> ( kết tủa trắng xanh).....</a:t>
            </a:r>
          </a:p>
        </p:txBody>
      </p:sp>
      <p:sp>
        <p:nvSpPr>
          <p:cNvPr id="4" name="Title 1"/>
          <p:cNvSpPr>
            <a:spLocks noGrp="1"/>
          </p:cNvSpPr>
          <p:nvPr>
            <p:ph type="title"/>
          </p:nvPr>
        </p:nvSpPr>
        <p:spPr>
          <a:xfrm>
            <a:off x="609760" y="-142875"/>
            <a:ext cx="10972482" cy="1143000"/>
          </a:xfrm>
        </p:spPr>
        <p:txBody>
          <a:bodyPr/>
          <a:lstStyle/>
          <a:p>
            <a:pPr algn="l"/>
            <a:r>
              <a:rPr lang="en-US" sz="2800" b="1" dirty="0" smtClean="0">
                <a:solidFill>
                  <a:srgbClr val="FF0000"/>
                </a:solidFill>
                <a:latin typeface="Times New Roman" panose="02020603050405020304" pitchFamily="18" charset="0"/>
                <a:cs typeface="Times New Roman" panose="02020603050405020304" pitchFamily="18" charset="0"/>
              </a:rPr>
              <a:t>V/ </a:t>
            </a: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TẬP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CỐ</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 name="Right Arrow 1"/>
          <p:cNvSpPr/>
          <p:nvPr/>
        </p:nvSpPr>
        <p:spPr>
          <a:xfrm>
            <a:off x="2871989" y="2143689"/>
            <a:ext cx="38636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2975020" y="2562896"/>
            <a:ext cx="373487" cy="64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369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21000" b="-2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760" y="771525"/>
            <a:ext cx="10972482" cy="5972175"/>
          </a:xfrm>
        </p:spPr>
        <p:txBody>
          <a:bodyPr/>
          <a:lstStyle/>
          <a:p>
            <a:pPr marL="0" indent="0">
              <a:buNone/>
            </a:pPr>
            <a:r>
              <a:rPr lang="en-US"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2: </a:t>
            </a:r>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nhận</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biết</a:t>
            </a:r>
            <a:endParaRPr lang="pt-BR" baseline="-25000" dirty="0" smtClean="0">
              <a:latin typeface="Times New Roman" panose="02020603050405020304" pitchFamily="18" charset="0"/>
              <a:cs typeface="Times New Roman" panose="02020603050405020304" pitchFamily="18" charset="0"/>
            </a:endParaRPr>
          </a:p>
          <a:p>
            <a:pPr marL="0" indent="0" algn="just">
              <a:buNone/>
            </a:pPr>
            <a:r>
              <a:rPr lang="pt-BR" dirty="0">
                <a:latin typeface="Times New Roman" panose="02020603050405020304" pitchFamily="18" charset="0"/>
                <a:cs typeface="Times New Roman" panose="02020603050405020304" pitchFamily="18" charset="0"/>
              </a:rPr>
              <a:t>Ví dụ: Trình bày phương pháp hoá học để nhận biết </a:t>
            </a:r>
            <a:r>
              <a:rPr lang="pt-BR" dirty="0" smtClean="0">
                <a:latin typeface="Times New Roman" panose="02020603050405020304" pitchFamily="18" charset="0"/>
                <a:cs typeface="Times New Roman" panose="02020603050405020304" pitchFamily="18" charset="0"/>
              </a:rPr>
              <a:t>các dung dịch bị mất nhãn sau:</a:t>
            </a:r>
            <a:r>
              <a:rPr lang="pt-BR" dirty="0" smtClean="0">
                <a:latin typeface="Times New Roman" panose="02020603050405020304" pitchFamily="18" charset="0"/>
                <a:cs typeface="Times New Roman" panose="02020603050405020304" pitchFamily="18" charset="0"/>
              </a:rPr>
              <a:t> </a:t>
            </a:r>
            <a:endParaRPr lang="pt-BR" dirty="0">
              <a:latin typeface="Times New Roman" panose="02020603050405020304" pitchFamily="18" charset="0"/>
              <a:cs typeface="Times New Roman" panose="02020603050405020304" pitchFamily="18" charset="0"/>
            </a:endParaRPr>
          </a:p>
          <a:p>
            <a:pPr marL="0" indent="0" algn="just">
              <a:buNone/>
            </a:pPr>
            <a:r>
              <a:rPr lang="pt-BR" dirty="0">
                <a:latin typeface="Times New Roman" panose="02020603050405020304" pitchFamily="18" charset="0"/>
                <a:cs typeface="Times New Roman" panose="02020603050405020304" pitchFamily="18" charset="0"/>
              </a:rPr>
              <a:t>a, HCl, </a:t>
            </a:r>
            <a:r>
              <a:rPr lang="pt-BR" dirty="0" smtClean="0">
                <a:latin typeface="Times New Roman" panose="02020603050405020304" pitchFamily="18" charset="0"/>
                <a:cs typeface="Times New Roman" panose="02020603050405020304" pitchFamily="18" charset="0"/>
              </a:rPr>
              <a:t>NaOH, NaCl.</a:t>
            </a:r>
            <a:endParaRPr lang="pt-BR" dirty="0">
              <a:latin typeface="Times New Roman" panose="02020603050405020304" pitchFamily="18" charset="0"/>
              <a:cs typeface="Times New Roman" panose="02020603050405020304" pitchFamily="18" charset="0"/>
            </a:endParaRPr>
          </a:p>
          <a:p>
            <a:pPr marL="0" indent="0" algn="just">
              <a:buNone/>
            </a:pPr>
            <a:r>
              <a:rPr lang="pt-BR" dirty="0">
                <a:latin typeface="Times New Roman" panose="02020603050405020304" pitchFamily="18" charset="0"/>
                <a:cs typeface="Times New Roman" panose="02020603050405020304" pitchFamily="18" charset="0"/>
              </a:rPr>
              <a:t>b, Na</a:t>
            </a:r>
            <a:r>
              <a:rPr lang="pt-BR" baseline="-25000" dirty="0">
                <a:latin typeface="Times New Roman" panose="02020603050405020304" pitchFamily="18" charset="0"/>
                <a:cs typeface="Times New Roman" panose="02020603050405020304" pitchFamily="18" charset="0"/>
              </a:rPr>
              <a:t>2</a:t>
            </a:r>
            <a:r>
              <a:rPr lang="pt-BR" dirty="0">
                <a:latin typeface="Times New Roman" panose="02020603050405020304" pitchFamily="18" charset="0"/>
                <a:cs typeface="Times New Roman" panose="02020603050405020304" pitchFamily="18" charset="0"/>
              </a:rPr>
              <a:t>SO</a:t>
            </a:r>
            <a:r>
              <a:rPr lang="pt-BR" baseline="-25000" dirty="0">
                <a:latin typeface="Times New Roman" panose="02020603050405020304" pitchFamily="18" charset="0"/>
                <a:cs typeface="Times New Roman" panose="02020603050405020304" pitchFamily="18" charset="0"/>
              </a:rPr>
              <a:t>4</a:t>
            </a:r>
            <a:r>
              <a:rPr lang="pt-BR" dirty="0">
                <a:latin typeface="Times New Roman" panose="02020603050405020304" pitchFamily="18" charset="0"/>
                <a:cs typeface="Times New Roman" panose="02020603050405020304" pitchFamily="18" charset="0"/>
              </a:rPr>
              <a:t>, </a:t>
            </a:r>
            <a:r>
              <a:rPr lang="pt-BR" dirty="0" smtClean="0">
                <a:latin typeface="Times New Roman" panose="02020603050405020304" pitchFamily="18" charset="0"/>
                <a:cs typeface="Times New Roman" panose="02020603050405020304" pitchFamily="18" charset="0"/>
              </a:rPr>
              <a:t>NaOH, H</a:t>
            </a:r>
            <a:r>
              <a:rPr lang="pt-BR" baseline="-25000" dirty="0" smtClean="0">
                <a:latin typeface="Times New Roman" panose="02020603050405020304" pitchFamily="18" charset="0"/>
                <a:cs typeface="Times New Roman" panose="02020603050405020304" pitchFamily="18" charset="0"/>
              </a:rPr>
              <a:t>2</a:t>
            </a:r>
            <a:r>
              <a:rPr lang="pt-BR" dirty="0" smtClean="0">
                <a:latin typeface="Times New Roman" panose="02020603050405020304" pitchFamily="18" charset="0"/>
                <a:cs typeface="Times New Roman" panose="02020603050405020304" pitchFamily="18" charset="0"/>
              </a:rPr>
              <a:t>SO</a:t>
            </a:r>
            <a:r>
              <a:rPr lang="pt-BR" baseline="-25000" dirty="0" smtClean="0">
                <a:latin typeface="Times New Roman" panose="02020603050405020304" pitchFamily="18" charset="0"/>
                <a:cs typeface="Times New Roman" panose="02020603050405020304" pitchFamily="18" charset="0"/>
              </a:rPr>
              <a:t>4</a:t>
            </a:r>
            <a:endParaRPr lang="pt-BR" baseline="-25000" dirty="0" smtClean="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c, </a:t>
            </a:r>
            <a:r>
              <a:rPr lang="en-US" dirty="0" err="1" smtClean="0">
                <a:latin typeface="Times New Roman" panose="02020603050405020304" pitchFamily="18" charset="0"/>
                <a:cs typeface="Times New Roman" panose="02020603050405020304" pitchFamily="18" charset="0"/>
              </a:rPr>
              <a:t>HNO</a:t>
            </a:r>
            <a:r>
              <a:rPr lang="en-US" baseline="-25000" dirty="0" err="1" smtClean="0">
                <a:latin typeface="Times New Roman" panose="02020603050405020304" pitchFamily="18" charset="0"/>
                <a:cs typeface="Times New Roman" panose="02020603050405020304" pitchFamily="18" charset="0"/>
              </a:rPr>
              <a:t>3</a:t>
            </a:r>
            <a:r>
              <a:rPr lang="en-US" baseline="-25000"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a:t>
            </a:r>
            <a:r>
              <a:rPr lang="en-US" baseline="-25000" dirty="0" err="1" smtClean="0">
                <a:latin typeface="Times New Roman" panose="02020603050405020304" pitchFamily="18" charset="0"/>
                <a:cs typeface="Times New Roman" panose="02020603050405020304" pitchFamily="18" charset="0"/>
              </a:rPr>
              <a:t>2</a:t>
            </a:r>
            <a:r>
              <a:rPr lang="en-US" dirty="0" err="1" smtClean="0">
                <a:latin typeface="Times New Roman" panose="02020603050405020304" pitchFamily="18" charset="0"/>
                <a:cs typeface="Times New Roman" panose="02020603050405020304" pitchFamily="18" charset="0"/>
              </a:rPr>
              <a:t>SO</a:t>
            </a:r>
            <a:r>
              <a:rPr lang="en-US" baseline="-25000" dirty="0" err="1" smtClean="0">
                <a:latin typeface="Times New Roman" panose="02020603050405020304" pitchFamily="18" charset="0"/>
                <a:cs typeface="Times New Roman" panose="02020603050405020304" pitchFamily="18" charset="0"/>
              </a:rPr>
              <a:t>4</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KOH</a:t>
            </a:r>
            <a:endParaRPr lang="en-US" dirty="0" smtClean="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d, </a:t>
            </a:r>
            <a:r>
              <a:rPr lang="en-US" dirty="0" err="1" smtClean="0">
                <a:latin typeface="Times New Roman" panose="02020603050405020304" pitchFamily="18" charset="0"/>
                <a:cs typeface="Times New Roman" panose="02020603050405020304" pitchFamily="18" charset="0"/>
              </a:rPr>
              <a:t>HCl</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NaNO</a:t>
            </a:r>
            <a:r>
              <a:rPr lang="en-US" baseline="-25000" dirty="0" err="1" smtClean="0">
                <a:latin typeface="Times New Roman" panose="02020603050405020304" pitchFamily="18" charset="0"/>
                <a:cs typeface="Times New Roman" panose="02020603050405020304" pitchFamily="18" charset="0"/>
              </a:rPr>
              <a:t>3</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a:t>
            </a:r>
            <a:r>
              <a:rPr lang="en-US" baseline="-25000" dirty="0" err="1" smtClean="0">
                <a:latin typeface="Times New Roman" panose="02020603050405020304" pitchFamily="18" charset="0"/>
                <a:cs typeface="Times New Roman" panose="02020603050405020304" pitchFamily="18" charset="0"/>
              </a:rPr>
              <a:t>2</a:t>
            </a:r>
            <a:r>
              <a:rPr lang="en-US" dirty="0" err="1" smtClean="0">
                <a:latin typeface="Times New Roman" panose="02020603050405020304" pitchFamily="18" charset="0"/>
                <a:cs typeface="Times New Roman" panose="02020603050405020304" pitchFamily="18" charset="0"/>
              </a:rPr>
              <a:t>SO</a:t>
            </a:r>
            <a:r>
              <a:rPr lang="en-US" baseline="-25000" dirty="0" err="1" smtClean="0">
                <a:latin typeface="Times New Roman" panose="02020603050405020304" pitchFamily="18" charset="0"/>
                <a:cs typeface="Times New Roman" panose="02020603050405020304" pitchFamily="18" charset="0"/>
              </a:rPr>
              <a:t>4</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KOH</a:t>
            </a: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Title 1"/>
          <p:cNvSpPr>
            <a:spLocks noGrp="1"/>
          </p:cNvSpPr>
          <p:nvPr>
            <p:ph type="title"/>
          </p:nvPr>
        </p:nvSpPr>
        <p:spPr>
          <a:xfrm>
            <a:off x="609760" y="-153987"/>
            <a:ext cx="10972482" cy="1143000"/>
          </a:xfrm>
        </p:spPr>
        <p:txBody>
          <a:bodyPr/>
          <a:lstStyle/>
          <a:p>
            <a:pPr algn="l"/>
            <a:r>
              <a:rPr lang="en-US" sz="2800" b="1" dirty="0" smtClean="0">
                <a:solidFill>
                  <a:srgbClr val="FF0000"/>
                </a:solidFill>
                <a:latin typeface="Times New Roman" panose="02020603050405020304" pitchFamily="18" charset="0"/>
                <a:cs typeface="Times New Roman" panose="02020603050405020304" pitchFamily="18" charset="0"/>
              </a:rPr>
              <a:t>V/ </a:t>
            </a: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TẬP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CỐ</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5203780"/>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smtClean="0">
                <a:ln>
                  <a:noFill/>
                </a:ln>
                <a:solidFill>
                  <a:srgbClr val="A1BECC"/>
                </a:solidFill>
                <a:effectLst/>
                <a:uLnTx/>
                <a:uFillTx/>
                <a:latin typeface="Nixie One"/>
                <a:sym typeface="Nixie One"/>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2</a:t>
            </a:fld>
            <a:endParaRPr kumimoji="0" lang="en" sz="1600" b="0" i="0" u="none" strike="noStrike" kern="0" cap="none" spc="0" normalizeH="0" baseline="0" noProof="0">
              <a:ln>
                <a:noFill/>
              </a:ln>
              <a:solidFill>
                <a:srgbClr val="A1BECC"/>
              </a:solidFill>
              <a:effectLst/>
              <a:uLnTx/>
              <a:uFillTx/>
              <a:latin typeface="Nixie One"/>
              <a:sym typeface="Nixie One"/>
            </a:endParaRPr>
          </a:p>
        </p:txBody>
      </p:sp>
      <p:pic>
        <p:nvPicPr>
          <p:cNvPr id="3" name="Picture 2"/>
          <p:cNvPicPr>
            <a:picLocks noChangeAspect="1"/>
          </p:cNvPicPr>
          <p:nvPr/>
        </p:nvPicPr>
        <p:blipFill>
          <a:blip r:embed="rId2"/>
          <a:stretch>
            <a:fillRect/>
          </a:stretch>
        </p:blipFill>
        <p:spPr>
          <a:xfrm>
            <a:off x="1242404" y="546289"/>
            <a:ext cx="4671809" cy="187493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Picture 3"/>
          <p:cNvPicPr>
            <a:picLocks noChangeAspect="1"/>
          </p:cNvPicPr>
          <p:nvPr/>
        </p:nvPicPr>
        <p:blipFill>
          <a:blip r:embed="rId3"/>
          <a:stretch>
            <a:fillRect/>
          </a:stretch>
        </p:blipFill>
        <p:spPr>
          <a:xfrm>
            <a:off x="7568299" y="546289"/>
            <a:ext cx="3584805" cy="23868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4476522" y="2933179"/>
            <a:ext cx="2875382" cy="191495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5"/>
          <p:cNvPicPr>
            <a:picLocks noChangeAspect="1"/>
          </p:cNvPicPr>
          <p:nvPr/>
        </p:nvPicPr>
        <p:blipFill>
          <a:blip r:embed="rId5"/>
          <a:stretch>
            <a:fillRect/>
          </a:stretch>
        </p:blipFill>
        <p:spPr>
          <a:xfrm>
            <a:off x="1242404" y="4390790"/>
            <a:ext cx="2905125" cy="18288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8299" y="3880390"/>
            <a:ext cx="3419860" cy="256620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941619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21000" b="-2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760" y="200025"/>
            <a:ext cx="10972482" cy="6543675"/>
          </a:xfrm>
        </p:spPr>
        <p:txBody>
          <a:bodyPr/>
          <a:lstStyle/>
          <a:p>
            <a:pPr marL="0" indent="0">
              <a:buNone/>
            </a:pPr>
            <a:r>
              <a:rPr lang="en-US" sz="2200" b="1" dirty="0" smtClean="0">
                <a:solidFill>
                  <a:srgbClr val="FF0000"/>
                </a:solidFill>
                <a:latin typeface="Times New Roman" panose="02020603050405020304" pitchFamily="18" charset="0"/>
                <a:cs typeface="Times New Roman" panose="02020603050405020304" pitchFamily="18" charset="0"/>
              </a:rPr>
              <a:t>V/ </a:t>
            </a:r>
            <a:r>
              <a:rPr lang="en-US" sz="2200" b="1" dirty="0" err="1" smtClean="0">
                <a:solidFill>
                  <a:srgbClr val="FF0000"/>
                </a:solidFill>
                <a:latin typeface="Times New Roman" panose="02020603050405020304" pitchFamily="18" charset="0"/>
                <a:cs typeface="Times New Roman" panose="02020603050405020304" pitchFamily="18" charset="0"/>
              </a:rPr>
              <a:t>BÀI</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TẬP</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CỦNG</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CỐ</a:t>
            </a:r>
            <a:endParaRPr lang="en-US" sz="2200" b="1" dirty="0" smtClean="0">
              <a:solidFill>
                <a:srgbClr val="FF0000"/>
              </a:solidFill>
              <a:latin typeface="Times New Roman" panose="02020603050405020304" pitchFamily="18" charset="0"/>
              <a:cs typeface="Times New Roman" panose="02020603050405020304" pitchFamily="18" charset="0"/>
            </a:endParaRPr>
          </a:p>
          <a:p>
            <a:pPr marL="0" indent="0">
              <a:buNone/>
            </a:pPr>
            <a:r>
              <a:rPr lang="en-US" sz="2200" b="1" dirty="0" err="1" smtClean="0">
                <a:latin typeface="Times New Roman" panose="02020603050405020304" pitchFamily="18" charset="0"/>
                <a:cs typeface="Times New Roman" panose="02020603050405020304" pitchFamily="18" charset="0"/>
              </a:rPr>
              <a:t>Dạng</a:t>
            </a:r>
            <a:r>
              <a:rPr lang="en-US" sz="2200" b="1" dirty="0" smtClean="0">
                <a:latin typeface="Times New Roman" panose="02020603050405020304" pitchFamily="18" charset="0"/>
                <a:cs typeface="Times New Roman" panose="02020603050405020304" pitchFamily="18" charset="0"/>
              </a:rPr>
              <a:t> 3: </a:t>
            </a:r>
            <a:r>
              <a:rPr lang="en-US" sz="2200" b="1" dirty="0" err="1" smtClean="0">
                <a:latin typeface="Times New Roman" panose="02020603050405020304" pitchFamily="18" charset="0"/>
                <a:cs typeface="Times New Roman" panose="02020603050405020304" pitchFamily="18" charset="0"/>
              </a:rPr>
              <a:t>Bài</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tập</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tính</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toán</a:t>
            </a:r>
            <a:endParaRPr lang="en-US" sz="2200" b="1" dirty="0" smtClean="0">
              <a:latin typeface="Times New Roman" panose="02020603050405020304" pitchFamily="18" charset="0"/>
              <a:cs typeface="Times New Roman" panose="02020603050405020304" pitchFamily="18" charset="0"/>
            </a:endParaRPr>
          </a:p>
          <a:p>
            <a:pPr marL="0" indent="0">
              <a:buNone/>
            </a:pPr>
            <a:r>
              <a:rPr lang="en-US" sz="2200" b="1" dirty="0" err="1" smtClean="0">
                <a:latin typeface="Times New Roman" panose="02020603050405020304" pitchFamily="18" charset="0"/>
                <a:cs typeface="Times New Roman" panose="02020603050405020304" pitchFamily="18" charset="0"/>
              </a:rPr>
              <a:t>Bài</a:t>
            </a:r>
            <a:r>
              <a:rPr lang="en-US" sz="2200" b="1" dirty="0" smtClean="0">
                <a:latin typeface="Times New Roman" panose="02020603050405020304" pitchFamily="18" charset="0"/>
                <a:cs typeface="Times New Roman" panose="02020603050405020304" pitchFamily="18" charset="0"/>
              </a:rPr>
              <a:t> 1:</a:t>
            </a:r>
          </a:p>
          <a:p>
            <a:pPr marL="0" indent="0">
              <a:buNone/>
            </a:pPr>
            <a:endParaRPr lang="en-US" sz="2200" b="1" dirty="0">
              <a:latin typeface="Times New Roman" panose="02020603050405020304" pitchFamily="18" charset="0"/>
              <a:cs typeface="Times New Roman" panose="02020603050405020304" pitchFamily="18" charset="0"/>
            </a:endParaRPr>
          </a:p>
          <a:p>
            <a:pPr marL="0" indent="0">
              <a:buNone/>
            </a:pPr>
            <a:endParaRPr lang="en-US" sz="2200" b="1" dirty="0" smtClean="0">
              <a:latin typeface="Times New Roman" panose="02020603050405020304" pitchFamily="18" charset="0"/>
              <a:cs typeface="Times New Roman" panose="02020603050405020304" pitchFamily="18" charset="0"/>
            </a:endParaRPr>
          </a:p>
          <a:p>
            <a:pPr marL="0" indent="0">
              <a:buNone/>
            </a:pPr>
            <a:endParaRPr lang="en-US" sz="2200" b="1" dirty="0" smtClean="0">
              <a:latin typeface="Times New Roman" panose="02020603050405020304" pitchFamily="18" charset="0"/>
              <a:cs typeface="Times New Roman" panose="02020603050405020304" pitchFamily="18" charset="0"/>
            </a:endParaRPr>
          </a:p>
          <a:p>
            <a:pPr marL="0" indent="0">
              <a:buNone/>
            </a:pPr>
            <a:r>
              <a:rPr lang="en-US" sz="2200" b="1" dirty="0" smtClean="0">
                <a:latin typeface="Times New Roman" panose="02020603050405020304" pitchFamily="18" charset="0"/>
                <a:cs typeface="Times New Roman" panose="02020603050405020304" pitchFamily="18" charset="0"/>
              </a:rPr>
              <a:t>( Cho </a:t>
            </a:r>
            <a:r>
              <a:rPr lang="en-US" sz="2200" b="1" dirty="0" err="1" smtClean="0">
                <a:latin typeface="Times New Roman" panose="02020603050405020304" pitchFamily="18" charset="0"/>
                <a:cs typeface="Times New Roman" panose="02020603050405020304" pitchFamily="18" charset="0"/>
              </a:rPr>
              <a:t>M</a:t>
            </a:r>
            <a:r>
              <a:rPr lang="en-US" sz="2200" b="1" baseline="-25000" dirty="0" err="1">
                <a:latin typeface="Times New Roman" panose="02020603050405020304" pitchFamily="18" charset="0"/>
                <a:cs typeface="Times New Roman" panose="02020603050405020304" pitchFamily="18" charset="0"/>
              </a:rPr>
              <a:t>F</a:t>
            </a:r>
            <a:r>
              <a:rPr lang="en-US" sz="2200" b="1" baseline="-25000" dirty="0" err="1" smtClean="0">
                <a:latin typeface="Times New Roman" panose="02020603050405020304" pitchFamily="18" charset="0"/>
                <a:cs typeface="Times New Roman" panose="02020603050405020304" pitchFamily="18" charset="0"/>
              </a:rPr>
              <a:t>e</a:t>
            </a:r>
            <a:r>
              <a:rPr lang="en-US" sz="2200" b="1" dirty="0" smtClean="0">
                <a:latin typeface="Times New Roman" panose="02020603050405020304" pitchFamily="18" charset="0"/>
                <a:cs typeface="Times New Roman" panose="02020603050405020304" pitchFamily="18" charset="0"/>
              </a:rPr>
              <a:t>= 56, M</a:t>
            </a:r>
            <a:r>
              <a:rPr lang="en-US" sz="2200" b="1" baseline="-25000" dirty="0" smtClean="0">
                <a:latin typeface="Times New Roman" panose="02020603050405020304" pitchFamily="18" charset="0"/>
                <a:cs typeface="Times New Roman" panose="02020603050405020304" pitchFamily="18" charset="0"/>
              </a:rPr>
              <a:t>H</a:t>
            </a:r>
            <a:r>
              <a:rPr lang="en-US" sz="2200" b="1" dirty="0" smtClean="0">
                <a:latin typeface="Times New Roman" panose="02020603050405020304" pitchFamily="18" charset="0"/>
                <a:cs typeface="Times New Roman" panose="02020603050405020304" pitchFamily="18" charset="0"/>
              </a:rPr>
              <a:t> = 1, </a:t>
            </a:r>
            <a:r>
              <a:rPr lang="en-US" sz="2200" b="1" dirty="0" err="1" smtClean="0">
                <a:latin typeface="Times New Roman" panose="02020603050405020304" pitchFamily="18" charset="0"/>
                <a:cs typeface="Times New Roman" panose="02020603050405020304" pitchFamily="18" charset="0"/>
              </a:rPr>
              <a:t>M</a:t>
            </a:r>
            <a:r>
              <a:rPr lang="en-US" sz="2200" b="1" baseline="-25000" dirty="0" err="1" smtClean="0">
                <a:latin typeface="Times New Roman" panose="02020603050405020304" pitchFamily="18" charset="0"/>
                <a:cs typeface="Times New Roman" panose="02020603050405020304" pitchFamily="18" charset="0"/>
              </a:rPr>
              <a:t>Cl</a:t>
            </a:r>
            <a:r>
              <a:rPr lang="en-US" sz="2200" b="1" dirty="0" smtClean="0">
                <a:latin typeface="Times New Roman" panose="02020603050405020304" pitchFamily="18" charset="0"/>
                <a:cs typeface="Times New Roman" panose="02020603050405020304" pitchFamily="18" charset="0"/>
              </a:rPr>
              <a:t> = 35,5)</a:t>
            </a:r>
            <a:endParaRPr lang="en-US" sz="2200" b="1" dirty="0" smtClean="0">
              <a:latin typeface="Times New Roman" panose="02020603050405020304" pitchFamily="18" charset="0"/>
              <a:cs typeface="Times New Roman" panose="02020603050405020304" pitchFamily="18" charset="0"/>
            </a:endParaRPr>
          </a:p>
          <a:p>
            <a:pPr marL="0" indent="0">
              <a:buNone/>
            </a:pPr>
            <a:r>
              <a:rPr lang="en-US" sz="2200" b="1" dirty="0" smtClean="0">
                <a:latin typeface="Times New Roman" panose="02020603050405020304" pitchFamily="18" charset="0"/>
                <a:cs typeface="Times New Roman" panose="02020603050405020304" pitchFamily="18" charset="0"/>
              </a:rPr>
              <a:t>HD </a:t>
            </a:r>
            <a:r>
              <a:rPr lang="en-US" sz="2200" b="1" dirty="0" err="1" smtClean="0">
                <a:latin typeface="Times New Roman" panose="02020603050405020304" pitchFamily="18" charset="0"/>
                <a:cs typeface="Times New Roman" panose="02020603050405020304" pitchFamily="18" charset="0"/>
              </a:rPr>
              <a:t>giải</a:t>
            </a:r>
            <a:r>
              <a:rPr lang="en-US" sz="2200" b="1" dirty="0" smtClean="0">
                <a:latin typeface="Times New Roman" panose="02020603050405020304" pitchFamily="18" charset="0"/>
                <a:cs typeface="Times New Roman" panose="02020603050405020304" pitchFamily="18" charset="0"/>
              </a:rPr>
              <a:t>:</a:t>
            </a:r>
          </a:p>
          <a:p>
            <a:pPr marL="0" indent="0">
              <a:buNone/>
            </a:pPr>
            <a:r>
              <a:rPr lang="en-US" sz="2200" b="1" dirty="0" smtClean="0">
                <a:latin typeface="Times New Roman" panose="02020603050405020304" pitchFamily="18" charset="0"/>
                <a:cs typeface="Times New Roman" panose="02020603050405020304" pitchFamily="18" charset="0"/>
              </a:rPr>
              <a:t>Ta </a:t>
            </a:r>
            <a:r>
              <a:rPr lang="en-US" sz="2200" b="1" dirty="0" err="1" smtClean="0">
                <a:latin typeface="Times New Roman" panose="02020603050405020304" pitchFamily="18" charset="0"/>
                <a:cs typeface="Times New Roman" panose="02020603050405020304" pitchFamily="18" charset="0"/>
              </a:rPr>
              <a:t>có</a:t>
            </a:r>
            <a:r>
              <a:rPr lang="en-US" sz="2200" b="1" dirty="0" smtClean="0">
                <a:latin typeface="Times New Roman" panose="02020603050405020304" pitchFamily="18" charset="0"/>
                <a:cs typeface="Times New Roman" panose="02020603050405020304" pitchFamily="18" charset="0"/>
              </a:rPr>
              <a:t>: V= </a:t>
            </a:r>
            <a:r>
              <a:rPr lang="en-US" sz="2200" b="1" dirty="0" err="1" smtClean="0">
                <a:latin typeface="Times New Roman" panose="02020603050405020304" pitchFamily="18" charset="0"/>
                <a:cs typeface="Times New Roman" panose="02020603050405020304" pitchFamily="18" charset="0"/>
              </a:rPr>
              <a:t>n.24,79</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suy</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ra</a:t>
            </a:r>
            <a:r>
              <a:rPr lang="en-US" sz="2200" b="1" dirty="0" smtClean="0">
                <a:latin typeface="Times New Roman" panose="02020603050405020304" pitchFamily="18" charset="0"/>
                <a:cs typeface="Times New Roman" panose="02020603050405020304" pitchFamily="18" charset="0"/>
              </a:rPr>
              <a:t> n=V/24,79=3,7185/24,79=0,15 (</a:t>
            </a:r>
            <a:r>
              <a:rPr lang="en-US" sz="2200" b="1" dirty="0" err="1" smtClean="0">
                <a:latin typeface="Times New Roman" panose="02020603050405020304" pitchFamily="18" charset="0"/>
                <a:cs typeface="Times New Roman" panose="02020603050405020304" pitchFamily="18" charset="0"/>
              </a:rPr>
              <a:t>mol</a:t>
            </a:r>
            <a:r>
              <a:rPr lang="en-US" sz="2200" b="1" dirty="0" smtClean="0">
                <a:latin typeface="Times New Roman" panose="02020603050405020304" pitchFamily="18" charset="0"/>
                <a:cs typeface="Times New Roman" panose="02020603050405020304" pitchFamily="18" charset="0"/>
              </a:rPr>
              <a:t>)</a:t>
            </a:r>
          </a:p>
          <a:p>
            <a:pPr marL="0" indent="0">
              <a:buNone/>
            </a:pPr>
            <a:r>
              <a:rPr lang="en-US" sz="2200" b="1" dirty="0" err="1" smtClean="0">
                <a:latin typeface="Times New Roman" panose="02020603050405020304" pitchFamily="18" charset="0"/>
                <a:cs typeface="Times New Roman" panose="02020603050405020304" pitchFamily="18" charset="0"/>
              </a:rPr>
              <a:t>PTHH</a:t>
            </a:r>
            <a:r>
              <a:rPr lang="en-US" sz="2200" b="1" dirty="0" smtClean="0">
                <a:latin typeface="Times New Roman" panose="02020603050405020304" pitchFamily="18" charset="0"/>
                <a:cs typeface="Times New Roman" panose="02020603050405020304" pitchFamily="18" charset="0"/>
              </a:rPr>
              <a:t>:   </a:t>
            </a:r>
            <a:r>
              <a:rPr 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Fe    +    </a:t>
            </a:r>
            <a:r>
              <a:rPr lang="en-US" sz="2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2HCl</a:t>
            </a:r>
            <a:r>
              <a:rPr lang="nl-NL"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FeCl</a:t>
            </a:r>
            <a:r>
              <a:rPr lang="nl-NL" sz="2200" b="1" baseline="-25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nl-NL"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H</a:t>
            </a:r>
            <a:r>
              <a:rPr lang="nl-NL" sz="2200" b="1" baseline="-25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en-US" sz="2200" b="1" dirty="0">
                <a:latin typeface="Times New Roman" panose="02020603050405020304" pitchFamily="18" charset="0"/>
                <a:cs typeface="Times New Roman" panose="02020603050405020304" pitchFamily="18" charset="0"/>
              </a:rPr>
              <a:t>	</a:t>
            </a:r>
            <a:r>
              <a:rPr lang="en-US" sz="2200" b="1" dirty="0" smtClean="0">
                <a:latin typeface="Times New Roman" panose="02020603050405020304" pitchFamily="18" charset="0"/>
                <a:cs typeface="Times New Roman" panose="02020603050405020304" pitchFamily="18" charset="0"/>
              </a:rPr>
              <a:t>      </a:t>
            </a:r>
            <a:r>
              <a:rPr lang="en-US" sz="2200" b="1" dirty="0" smtClean="0">
                <a:latin typeface="Times New Roman" panose="02020603050405020304" pitchFamily="18" charset="0"/>
                <a:cs typeface="Times New Roman" panose="02020603050405020304" pitchFamily="18" charset="0"/>
              </a:rPr>
              <a:t>1            2		   1              </a:t>
            </a:r>
            <a:r>
              <a:rPr lang="en-US" sz="2200" b="1" dirty="0" smtClean="0">
                <a:latin typeface="Times New Roman" panose="02020603050405020304" pitchFamily="18" charset="0"/>
                <a:cs typeface="Times New Roman" panose="02020603050405020304" pitchFamily="18" charset="0"/>
              </a:rPr>
              <a:t>1	(</a:t>
            </a:r>
            <a:r>
              <a:rPr lang="en-US" sz="2200" b="1" dirty="0" err="1" smtClean="0">
                <a:latin typeface="Times New Roman" panose="02020603050405020304" pitchFamily="18" charset="0"/>
                <a:cs typeface="Times New Roman" panose="02020603050405020304" pitchFamily="18" charset="0"/>
              </a:rPr>
              <a:t>mol</a:t>
            </a:r>
            <a:r>
              <a:rPr lang="en-US" sz="2200" b="1" dirty="0" smtClean="0">
                <a:latin typeface="Times New Roman" panose="02020603050405020304" pitchFamily="18" charset="0"/>
                <a:cs typeface="Times New Roman" panose="02020603050405020304" pitchFamily="18" charset="0"/>
              </a:rPr>
              <a:t>)</a:t>
            </a:r>
            <a:endParaRPr lang="en-US" sz="2200" b="1" dirty="0" smtClean="0">
              <a:latin typeface="Times New Roman" panose="02020603050405020304" pitchFamily="18" charset="0"/>
              <a:cs typeface="Times New Roman" panose="02020603050405020304" pitchFamily="18" charset="0"/>
            </a:endParaRPr>
          </a:p>
          <a:p>
            <a:pPr marL="0" indent="0">
              <a:buNone/>
            </a:pPr>
            <a:r>
              <a:rPr lang="en-US" sz="2200" b="1" dirty="0" smtClean="0">
                <a:latin typeface="Times New Roman" panose="02020603050405020304" pitchFamily="18" charset="0"/>
                <a:cs typeface="Times New Roman" panose="02020603050405020304" pitchFamily="18" charset="0"/>
              </a:rPr>
              <a:t>	   0,15	     0,3	        	 0,15	     </a:t>
            </a:r>
            <a:r>
              <a:rPr lang="en-US" sz="2200" b="1" dirty="0" smtClean="0">
                <a:latin typeface="Times New Roman" panose="02020603050405020304" pitchFamily="18" charset="0"/>
                <a:cs typeface="Times New Roman" panose="02020603050405020304" pitchFamily="18" charset="0"/>
              </a:rPr>
              <a:t>0,15	 (</a:t>
            </a:r>
            <a:r>
              <a:rPr lang="en-US" sz="2200" b="1" dirty="0" err="1" smtClean="0">
                <a:latin typeface="Times New Roman" panose="02020603050405020304" pitchFamily="18" charset="0"/>
                <a:cs typeface="Times New Roman" panose="02020603050405020304" pitchFamily="18" charset="0"/>
              </a:rPr>
              <a:t>mol</a:t>
            </a:r>
            <a:r>
              <a:rPr lang="en-US" sz="2200" b="1" dirty="0" smtClean="0">
                <a:latin typeface="Times New Roman" panose="02020603050405020304" pitchFamily="18" charset="0"/>
                <a:cs typeface="Times New Roman" panose="02020603050405020304" pitchFamily="18" charset="0"/>
              </a:rPr>
              <a:t>)</a:t>
            </a:r>
            <a:endParaRPr lang="en-US" sz="2200" b="1" dirty="0" smtClean="0">
              <a:latin typeface="Times New Roman" panose="02020603050405020304" pitchFamily="18" charset="0"/>
              <a:cs typeface="Times New Roman" panose="02020603050405020304" pitchFamily="18" charset="0"/>
            </a:endParaRPr>
          </a:p>
          <a:p>
            <a:pPr marL="0" indent="0">
              <a:buNone/>
            </a:pPr>
            <a:r>
              <a:rPr lang="en-US" sz="2200" b="1" dirty="0" smtClean="0">
                <a:latin typeface="Times New Roman" panose="02020603050405020304" pitchFamily="18" charset="0"/>
                <a:cs typeface="Times New Roman" panose="02020603050405020304" pitchFamily="18" charset="0"/>
              </a:rPr>
              <a:t>b, </a:t>
            </a:r>
            <a:r>
              <a:rPr lang="en-US" sz="2200" b="1" dirty="0" err="1" smtClean="0">
                <a:latin typeface="Times New Roman" panose="02020603050405020304" pitchFamily="18" charset="0"/>
                <a:cs typeface="Times New Roman" panose="02020603050405020304" pitchFamily="18" charset="0"/>
              </a:rPr>
              <a:t>Khối</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lượng</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mạ</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sắt</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tham</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gia</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pứ</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m</a:t>
            </a:r>
            <a:r>
              <a:rPr lang="en-US" sz="2200" b="1" baseline="-25000" dirty="0" err="1" smtClean="0">
                <a:latin typeface="Times New Roman" panose="02020603050405020304" pitchFamily="18" charset="0"/>
                <a:cs typeface="Times New Roman" panose="02020603050405020304" pitchFamily="18" charset="0"/>
              </a:rPr>
              <a:t>Fe</a:t>
            </a:r>
            <a:r>
              <a:rPr lang="en-US" sz="2200" b="1" dirty="0">
                <a:latin typeface="Times New Roman" panose="02020603050405020304" pitchFamily="18" charset="0"/>
                <a:cs typeface="Times New Roman" panose="02020603050405020304" pitchFamily="18" charset="0"/>
              </a:rPr>
              <a:t> </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n.M</a:t>
            </a:r>
            <a:r>
              <a:rPr lang="en-US" sz="2200" b="1" dirty="0" smtClean="0">
                <a:latin typeface="Times New Roman" panose="02020603050405020304" pitchFamily="18" charset="0"/>
                <a:cs typeface="Times New Roman" panose="02020603050405020304" pitchFamily="18" charset="0"/>
              </a:rPr>
              <a:t>= 0,15.56= </a:t>
            </a:r>
            <a:r>
              <a:rPr lang="en-US" sz="2200" b="1" dirty="0" err="1" smtClean="0">
                <a:latin typeface="Times New Roman" panose="02020603050405020304" pitchFamily="18" charset="0"/>
                <a:cs typeface="Times New Roman" panose="02020603050405020304" pitchFamily="18" charset="0"/>
              </a:rPr>
              <a:t>8,4g</a:t>
            </a:r>
            <a:endParaRPr lang="en-US" sz="2200" b="1" dirty="0" smtClean="0">
              <a:latin typeface="Times New Roman" panose="02020603050405020304" pitchFamily="18" charset="0"/>
              <a:cs typeface="Times New Roman" panose="02020603050405020304" pitchFamily="18" charset="0"/>
            </a:endParaRPr>
          </a:p>
          <a:p>
            <a:pPr marL="0" indent="0">
              <a:buNone/>
            </a:pPr>
            <a:r>
              <a:rPr lang="en-US" sz="2200" b="1" dirty="0" smtClean="0">
                <a:latin typeface="Times New Roman" panose="02020603050405020304" pitchFamily="18" charset="0"/>
                <a:cs typeface="Times New Roman" panose="02020603050405020304" pitchFamily="18" charset="0"/>
              </a:rPr>
              <a:t>c, </a:t>
            </a:r>
            <a:r>
              <a:rPr lang="en-US" sz="2200" b="1" dirty="0" err="1" smtClean="0">
                <a:latin typeface="Times New Roman" panose="02020603050405020304" pitchFamily="18" charset="0"/>
                <a:cs typeface="Times New Roman" panose="02020603050405020304" pitchFamily="18" charset="0"/>
              </a:rPr>
              <a:t>Đổi</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50ml</a:t>
            </a:r>
            <a:r>
              <a:rPr lang="en-US" sz="2200" b="1" dirty="0" smtClean="0">
                <a:latin typeface="Times New Roman" panose="02020603050405020304" pitchFamily="18" charset="0"/>
                <a:cs typeface="Times New Roman" panose="02020603050405020304" pitchFamily="18" charset="0"/>
              </a:rPr>
              <a:t> = 0,05 </a:t>
            </a:r>
            <a:r>
              <a:rPr lang="en-US" sz="2200" b="1" dirty="0" smtClean="0">
                <a:latin typeface="Times New Roman" panose="02020603050405020304" pitchFamily="18" charset="0"/>
                <a:cs typeface="Times New Roman" panose="02020603050405020304" pitchFamily="18" charset="0"/>
              </a:rPr>
              <a:t>lit</a:t>
            </a:r>
          </a:p>
          <a:p>
            <a:pPr marL="0" indent="0">
              <a:buNone/>
            </a:pPr>
            <a:r>
              <a:rPr lang="en-US" sz="2200" b="1" dirty="0" err="1" smtClean="0">
                <a:latin typeface="Times New Roman" panose="02020603050405020304" pitchFamily="18" charset="0"/>
                <a:cs typeface="Times New Roman" panose="02020603050405020304" pitchFamily="18" charset="0"/>
              </a:rPr>
              <a:t>Nồng</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độ</a:t>
            </a:r>
            <a:r>
              <a:rPr lang="en-US" sz="2200" b="1" dirty="0" smtClean="0">
                <a:latin typeface="Times New Roman" panose="02020603050405020304" pitchFamily="18" charset="0"/>
                <a:cs typeface="Times New Roman" panose="02020603050405020304" pitchFamily="18" charset="0"/>
              </a:rPr>
              <a:t>: C</a:t>
            </a:r>
            <a:r>
              <a:rPr lang="en-US" sz="2200" b="1" baseline="-25000" dirty="0" smtClean="0">
                <a:latin typeface="Times New Roman" panose="02020603050405020304" pitchFamily="18" charset="0"/>
                <a:cs typeface="Times New Roman" panose="02020603050405020304" pitchFamily="18" charset="0"/>
              </a:rPr>
              <a:t>M</a:t>
            </a:r>
            <a:r>
              <a:rPr lang="en-US" sz="2200" b="1" dirty="0" smtClean="0">
                <a:latin typeface="Times New Roman" panose="02020603050405020304" pitchFamily="18" charset="0"/>
                <a:cs typeface="Times New Roman" panose="02020603050405020304" pitchFamily="18" charset="0"/>
              </a:rPr>
              <a:t> = </a:t>
            </a:r>
            <a:r>
              <a:rPr lang="en-US" sz="2200" b="1" dirty="0" smtClean="0">
                <a:latin typeface="Times New Roman" panose="02020603050405020304" pitchFamily="18" charset="0"/>
                <a:cs typeface="Times New Roman" panose="02020603050405020304" pitchFamily="18" charset="0"/>
              </a:rPr>
              <a:t>      = </a:t>
            </a:r>
            <a:endParaRPr lang="en-US" sz="2200" b="1" dirty="0" smtClean="0">
              <a:latin typeface="Times New Roman" panose="02020603050405020304" pitchFamily="18" charset="0"/>
              <a:cs typeface="Times New Roman" panose="02020603050405020304" pitchFamily="18" charset="0"/>
            </a:endParaRPr>
          </a:p>
          <a:p>
            <a:pPr marL="0" indent="0">
              <a:buNone/>
            </a:pPr>
            <a:endParaRPr lang="en-US" sz="2200" b="1" dirty="0" smtClean="0">
              <a:latin typeface="Times New Roman" panose="02020603050405020304" pitchFamily="18" charset="0"/>
              <a:cs typeface="Times New Roman" panose="02020603050405020304" pitchFamily="18" charset="0"/>
            </a:endParaRPr>
          </a:p>
          <a:p>
            <a:pPr marL="0" indent="0">
              <a:buNone/>
            </a:pPr>
            <a:endParaRPr lang="en-US" sz="2200" b="1" dirty="0" smtClean="0">
              <a:latin typeface="Times New Roman" panose="02020603050405020304" pitchFamily="18" charset="0"/>
              <a:cs typeface="Times New Roman" panose="02020603050405020304" pitchFamily="18" charset="0"/>
            </a:endParaRPr>
          </a:p>
          <a:p>
            <a:pPr marL="0" indent="0">
              <a:buNone/>
            </a:pPr>
            <a:endParaRPr lang="en-US" sz="22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390649" y="1018698"/>
            <a:ext cx="8353425" cy="2123658"/>
          </a:xfrm>
          <a:prstGeom prst="rect">
            <a:avLst/>
          </a:prstGeom>
        </p:spPr>
        <p:txBody>
          <a:bodyPr wrap="square">
            <a:spAutoFit/>
          </a:bodyPr>
          <a:lstStyle/>
          <a:p>
            <a:pPr>
              <a:spcAft>
                <a:spcPts val="0"/>
              </a:spcAft>
            </a:pPr>
            <a:r>
              <a:rPr lang="pt-BR" sz="2200" b="1" dirty="0">
                <a:latin typeface="Times New Roman" panose="02020603050405020304" pitchFamily="18" charset="0"/>
                <a:ea typeface="Times New Roman" panose="02020603050405020304" pitchFamily="18" charset="0"/>
                <a:cs typeface="Times New Roman" panose="02020603050405020304" pitchFamily="18" charset="0"/>
              </a:rPr>
              <a:t>Cho một khối lượng mạt sắt dư vào 50 ml dd HCl. Phản ứng xong, thu được </a:t>
            </a:r>
            <a:r>
              <a:rPr lang="pt-BR" sz="2200" b="1" dirty="0" smtClean="0">
                <a:latin typeface="Times New Roman" panose="02020603050405020304" pitchFamily="18" charset="0"/>
                <a:ea typeface="Times New Roman" panose="02020603050405020304" pitchFamily="18" charset="0"/>
                <a:cs typeface="Times New Roman" panose="02020603050405020304" pitchFamily="18" charset="0"/>
              </a:rPr>
              <a:t>3,7185 lit </a:t>
            </a:r>
            <a:r>
              <a:rPr lang="pt-BR" sz="2200" b="1" dirty="0">
                <a:latin typeface="Times New Roman" panose="02020603050405020304" pitchFamily="18" charset="0"/>
                <a:ea typeface="Times New Roman" panose="02020603050405020304" pitchFamily="18" charset="0"/>
                <a:cs typeface="Times New Roman" panose="02020603050405020304" pitchFamily="18" charset="0"/>
              </a:rPr>
              <a:t>khí ở </a:t>
            </a:r>
            <a:r>
              <a:rPr lang="pt-BR" sz="2200" b="1" dirty="0" smtClean="0">
                <a:latin typeface="Times New Roman" panose="02020603050405020304" pitchFamily="18" charset="0"/>
                <a:ea typeface="Times New Roman" panose="02020603050405020304" pitchFamily="18" charset="0"/>
                <a:cs typeface="Times New Roman" panose="02020603050405020304" pitchFamily="18" charset="0"/>
              </a:rPr>
              <a:t>đktc (áp </a:t>
            </a:r>
            <a:r>
              <a:rPr lang="pt-BR" sz="2200" b="1" dirty="0" smtClean="0">
                <a:latin typeface="Times New Roman" panose="02020603050405020304" pitchFamily="18" charset="0"/>
                <a:ea typeface="Times New Roman" panose="02020603050405020304" pitchFamily="18" charset="0"/>
                <a:cs typeface="Times New Roman" panose="02020603050405020304" pitchFamily="18" charset="0"/>
              </a:rPr>
              <a:t>suất </a:t>
            </a:r>
            <a:r>
              <a:rPr lang="pt-BR" sz="2200" b="1" dirty="0" smtClean="0">
                <a:latin typeface="Times New Roman" panose="02020603050405020304" pitchFamily="18" charset="0"/>
                <a:ea typeface="Times New Roman" panose="02020603050405020304" pitchFamily="18" charset="0"/>
                <a:cs typeface="Times New Roman" panose="02020603050405020304" pitchFamily="18" charset="0"/>
              </a:rPr>
              <a:t>1bar, 25</a:t>
            </a:r>
            <a:r>
              <a:rPr lang="pt-BR" sz="2200" b="1" baseline="30000" dirty="0" smtClean="0">
                <a:latin typeface="Times New Roman" panose="02020603050405020304" pitchFamily="18" charset="0"/>
                <a:ea typeface="Times New Roman" panose="02020603050405020304" pitchFamily="18" charset="0"/>
                <a:cs typeface="Times New Roman" panose="02020603050405020304" pitchFamily="18" charset="0"/>
              </a:rPr>
              <a:t>º</a:t>
            </a:r>
            <a:r>
              <a:rPr lang="pt-BR" sz="2200" b="1" dirty="0" smtClean="0">
                <a:latin typeface="Times New Roman" panose="02020603050405020304" pitchFamily="18" charset="0"/>
                <a:ea typeface="Times New Roman" panose="02020603050405020304" pitchFamily="18" charset="0"/>
                <a:cs typeface="Times New Roman" panose="02020603050405020304" pitchFamily="18" charset="0"/>
              </a:rPr>
              <a:t>C).</a:t>
            </a:r>
            <a:endParaRPr lang="en-US" sz="2200" b="1"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200" b="1" dirty="0">
                <a:latin typeface="Times New Roman" panose="02020603050405020304" pitchFamily="18" charset="0"/>
                <a:ea typeface="Times New Roman" panose="02020603050405020304" pitchFamily="18" charset="0"/>
                <a:cs typeface="Times New Roman" panose="02020603050405020304" pitchFamily="18" charset="0"/>
              </a:rPr>
              <a:t>a-Viết PTHH.</a:t>
            </a:r>
            <a:endParaRPr lang="en-US" sz="2200" b="1"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200" b="1" dirty="0">
                <a:latin typeface="Times New Roman" panose="02020603050405020304" pitchFamily="18" charset="0"/>
                <a:ea typeface="Times New Roman" panose="02020603050405020304" pitchFamily="18" charset="0"/>
                <a:cs typeface="Times New Roman" panose="02020603050405020304" pitchFamily="18" charset="0"/>
              </a:rPr>
              <a:t>b- Tính khối lượng mạt sắt đã tham gia </a:t>
            </a:r>
            <a:r>
              <a:rPr lang="pt-BR" sz="2200" b="1" dirty="0" smtClean="0">
                <a:latin typeface="Times New Roman" panose="02020603050405020304" pitchFamily="18" charset="0"/>
                <a:ea typeface="Times New Roman" panose="02020603050405020304" pitchFamily="18" charset="0"/>
                <a:cs typeface="Times New Roman" panose="02020603050405020304" pitchFamily="18" charset="0"/>
              </a:rPr>
              <a:t>phản </a:t>
            </a:r>
            <a:r>
              <a:rPr lang="pt-BR" sz="2200" b="1" dirty="0">
                <a:latin typeface="Times New Roman" panose="02020603050405020304" pitchFamily="18" charset="0"/>
                <a:ea typeface="Times New Roman" panose="02020603050405020304" pitchFamily="18" charset="0"/>
                <a:cs typeface="Times New Roman" panose="02020603050405020304" pitchFamily="18" charset="0"/>
              </a:rPr>
              <a:t>ứng.</a:t>
            </a:r>
            <a:endParaRPr lang="en-US" sz="2200" b="1" dirty="0">
              <a:latin typeface="Times New Roman" panose="02020603050405020304" pitchFamily="18" charset="0"/>
              <a:ea typeface="Times New Roman" panose="02020603050405020304" pitchFamily="18" charset="0"/>
              <a:cs typeface="Times New Roman" panose="02020603050405020304" pitchFamily="18" charset="0"/>
            </a:endParaRPr>
          </a:p>
          <a:p>
            <a:r>
              <a:rPr lang="pt-BR" sz="2200" b="1" dirty="0">
                <a:latin typeface="Times New Roman" panose="02020603050405020304" pitchFamily="18" charset="0"/>
                <a:ea typeface="Times New Roman" panose="02020603050405020304" pitchFamily="18" charset="0"/>
                <a:cs typeface="Times New Roman" panose="02020603050405020304" pitchFamily="18" charset="0"/>
              </a:rPr>
              <a:t>c- Tìm nồng độ mol của dd HCl đã </a:t>
            </a:r>
            <a:r>
              <a:rPr lang="pt-BR" sz="2200" b="1" dirty="0" smtClean="0">
                <a:latin typeface="Times New Roman" panose="02020603050405020304" pitchFamily="18" charset="0"/>
                <a:ea typeface="Times New Roman" panose="02020603050405020304" pitchFamily="18" charset="0"/>
                <a:cs typeface="Times New Roman" panose="02020603050405020304" pitchFamily="18" charset="0"/>
              </a:rPr>
              <a:t>dùng</a:t>
            </a:r>
          </a:p>
          <a:p>
            <a:endParaRPr lang="en-US" sz="2200" b="1" dirty="0">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1374" y="5751085"/>
            <a:ext cx="1139431" cy="5762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 name="TextBox 1"/>
              <p:cNvSpPr txBox="1"/>
              <p:nvPr/>
            </p:nvSpPr>
            <p:spPr>
              <a:xfrm>
                <a:off x="2625048" y="5751085"/>
                <a:ext cx="279051" cy="63254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𝑛</m:t>
                          </m:r>
                        </m:num>
                        <m:den>
                          <m:r>
                            <a:rPr lang="en-US" sz="2400" b="0" i="1" smtClean="0">
                              <a:latin typeface="Cambria Math" panose="02040503050406030204" pitchFamily="18" charset="0"/>
                            </a:rPr>
                            <m:t>𝑉</m:t>
                          </m:r>
                        </m:den>
                      </m:f>
                    </m:oMath>
                  </m:oMathPara>
                </a14:m>
                <a:endParaRPr lang="en-US" sz="2400" dirty="0">
                  <a:latin typeface="Times New Roman" panose="02020603050405020304" pitchFamily="18" charset="0"/>
                  <a:cs typeface="Times New Roman" panose="02020603050405020304" pitchFamily="18" charset="0"/>
                </a:endParaRPr>
              </a:p>
            </p:txBody>
          </p:sp>
        </mc:Choice>
        <mc:Fallback>
          <p:sp>
            <p:nvSpPr>
              <p:cNvPr id="2" name="TextBox 1"/>
              <p:cNvSpPr txBox="1">
                <a:spLocks noRot="1" noChangeAspect="1" noMove="1" noResize="1" noEditPoints="1" noAdjustHandles="1" noChangeArrowheads="1" noChangeShapeType="1" noTextEdit="1"/>
              </p:cNvSpPr>
              <p:nvPr/>
            </p:nvSpPr>
            <p:spPr>
              <a:xfrm>
                <a:off x="2625048" y="5751085"/>
                <a:ext cx="279051" cy="63254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4925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circle(in)">
                                      <p:cBhvr>
                                        <p:cTn id="7" dur="2000"/>
                                        <p:tgtEl>
                                          <p:spTgt spid="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fade">
                                      <p:cBhvr>
                                        <p:cTn id="16" dur="500"/>
                                        <p:tgtEl>
                                          <p:spTgt spid="3">
                                            <p:txEl>
                                              <p:pRg st="10" end="1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anim calcmode="lin" valueType="num">
                                      <p:cBhvr>
                                        <p:cTn id="21"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23" dur="500"/>
                                        <p:tgtEl>
                                          <p:spTgt spid="3">
                                            <p:txEl>
                                              <p:pRg st="11" end="1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xEl>
                                              <p:pRg st="12" end="12"/>
                                            </p:txEl>
                                          </p:spTgt>
                                        </p:tgtEl>
                                        <p:attrNameLst>
                                          <p:attrName>style.visibility</p:attrName>
                                        </p:attrNameLst>
                                      </p:cBhvr>
                                      <p:to>
                                        <p:strVal val="visible"/>
                                      </p:to>
                                    </p:set>
                                    <p:animEffect transition="in" filter="circle(in)">
                                      <p:cBhvr>
                                        <p:cTn id="28" dur="2000"/>
                                        <p:tgtEl>
                                          <p:spTgt spid="3">
                                            <p:txEl>
                                              <p:pRg st="12" end="1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circle(in)">
                                      <p:cBhvr>
                                        <p:cTn id="33" dur="2000"/>
                                        <p:tgtEl>
                                          <p:spTgt spid="3">
                                            <p:txEl>
                                              <p:pRg st="13" end="1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
                                            <p:txEl>
                                              <p:pRg st="14" end="14"/>
                                            </p:txEl>
                                          </p:spTgt>
                                        </p:tgtEl>
                                        <p:attrNameLst>
                                          <p:attrName>style.visibility</p:attrName>
                                        </p:attrNameLst>
                                      </p:cBhvr>
                                      <p:to>
                                        <p:strVal val="visible"/>
                                      </p:to>
                                    </p:set>
                                    <p:animEffect transition="in" filter="circle(in)">
                                      <p:cBhvr>
                                        <p:cTn id="38" dur="2000"/>
                                        <p:tgtEl>
                                          <p:spTgt spid="3">
                                            <p:txEl>
                                              <p:pRg st="14" end="1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099"/>
                                        </p:tgtEl>
                                        <p:attrNameLst>
                                          <p:attrName>style.visibility</p:attrName>
                                        </p:attrNameLst>
                                      </p:cBhvr>
                                      <p:to>
                                        <p:strVal val="visible"/>
                                      </p:to>
                                    </p:set>
                                    <p:animEffect transition="in" filter="wipe(down)">
                                      <p:cBhvr>
                                        <p:cTn id="43"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21000" b="-2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760" y="171451"/>
            <a:ext cx="10972482" cy="5954714"/>
          </a:xfrm>
        </p:spPr>
        <p:txBody>
          <a:bodyPr/>
          <a:lstStyle/>
          <a:p>
            <a:pPr marL="0" indent="0">
              <a:buNone/>
            </a:pPr>
            <a:r>
              <a:rPr lang="en-US" b="1" dirty="0">
                <a:solidFill>
                  <a:srgbClr val="FF0000"/>
                </a:solidFill>
                <a:latin typeface="Times New Roman" panose="02020603050405020304" pitchFamily="18" charset="0"/>
                <a:cs typeface="Times New Roman" panose="02020603050405020304" pitchFamily="18" charset="0"/>
              </a:rPr>
              <a:t>V/ </a:t>
            </a:r>
            <a:r>
              <a:rPr lang="en-US" b="1" dirty="0" err="1">
                <a:solidFill>
                  <a:srgbClr val="FF0000"/>
                </a:solidFill>
                <a:latin typeface="Times New Roman" panose="02020603050405020304" pitchFamily="18" charset="0"/>
                <a:cs typeface="Times New Roman" panose="02020603050405020304" pitchFamily="18" charset="0"/>
              </a:rPr>
              <a:t>BÀI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TẬP</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CỦNG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CỐ</a:t>
            </a: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buNone/>
            </a:pP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3: </a:t>
            </a:r>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tính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toán</a:t>
            </a:r>
            <a:endParaRPr lang="en-US" b="1" dirty="0">
              <a:latin typeface="Times New Roman" panose="02020603050405020304" pitchFamily="18" charset="0"/>
              <a:cs typeface="Times New Roman" panose="02020603050405020304" pitchFamily="18" charset="0"/>
            </a:endParaRPr>
          </a:p>
          <a:p>
            <a:pPr marL="0" indent="0">
              <a:buNone/>
            </a:pPr>
            <a:r>
              <a:rPr lang="en-US" dirty="0" err="1" smtClean="0">
                <a:latin typeface="Times New Roman" panose="02020603050405020304" pitchFamily="18" charset="0"/>
                <a:cs typeface="Times New Roman" panose="02020603050405020304" pitchFamily="18" charset="0"/>
              </a:rPr>
              <a:t>Bài</a:t>
            </a:r>
            <a:r>
              <a:rPr lang="en-US" dirty="0" smtClean="0">
                <a:latin typeface="Times New Roman" panose="02020603050405020304" pitchFamily="18" charset="0"/>
                <a:cs typeface="Times New Roman" panose="02020603050405020304" pitchFamily="18" charset="0"/>
              </a:rPr>
              <a:t> 2: </a:t>
            </a:r>
            <a:endParaRPr lang="en-US" dirty="0">
              <a:latin typeface="Times New Roman" panose="02020603050405020304" pitchFamily="18" charset="0"/>
              <a:cs typeface="Times New Roman" panose="02020603050405020304" pitchFamily="18" charset="0"/>
            </a:endParaRPr>
          </a:p>
          <a:p>
            <a:pPr marL="0" indent="0" algn="just">
              <a:spcAft>
                <a:spcPts val="0"/>
              </a:spcAft>
              <a:buNone/>
            </a:pPr>
            <a:r>
              <a:rPr lang="pt-BR" spc="-80" dirty="0">
                <a:latin typeface="Times New Roman" panose="02020603050405020304" pitchFamily="18" charset="0"/>
                <a:ea typeface="Times New Roman" panose="02020603050405020304" pitchFamily="18" charset="0"/>
                <a:cs typeface="Times New Roman" panose="02020603050405020304" pitchFamily="18" charset="0"/>
              </a:rPr>
              <a:t>Cho 1,6 gam CuO tác dụng vừa đủ với 100 g dd H</a:t>
            </a:r>
            <a:r>
              <a:rPr lang="pt-BR" spc="-8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pt-BR" spc="-80" dirty="0">
                <a:latin typeface="Times New Roman" panose="02020603050405020304" pitchFamily="18" charset="0"/>
                <a:ea typeface="Times New Roman" panose="02020603050405020304" pitchFamily="18" charset="0"/>
                <a:cs typeface="Times New Roman" panose="02020603050405020304" pitchFamily="18" charset="0"/>
              </a:rPr>
              <a:t>SO</a:t>
            </a:r>
            <a:r>
              <a:rPr lang="pt-BR" spc="-8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pt-BR" spc="-8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spcAft>
                <a:spcPts val="0"/>
              </a:spcAft>
              <a:buNone/>
            </a:pPr>
            <a:r>
              <a:rPr lang="en-US" dirty="0">
                <a:latin typeface="Times New Roman" panose="02020603050405020304" pitchFamily="18" charset="0"/>
                <a:ea typeface="Times New Roman" panose="02020603050405020304" pitchFamily="18" charset="0"/>
                <a:cs typeface="Times New Roman" panose="02020603050405020304" pitchFamily="18" charset="0"/>
              </a:rPr>
              <a:t>a-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PTHH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xảy</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ra.</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spcAft>
                <a:spcPts val="0"/>
              </a:spcAft>
              <a:buNone/>
            </a:pPr>
            <a:r>
              <a:rPr lang="en-US" dirty="0">
                <a:latin typeface="Times New Roman" panose="02020603050405020304" pitchFamily="18" charset="0"/>
                <a:ea typeface="Times New Roman" panose="02020603050405020304" pitchFamily="18" charset="0"/>
                <a:cs typeface="Times New Roman" panose="02020603050405020304" pitchFamily="18" charset="0"/>
              </a:rPr>
              <a:t>b-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dd</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a:t>
            </a:r>
            <a:r>
              <a:rPr lang="en-US" baseline="-25000" dirty="0" err="1">
                <a:latin typeface="Times New Roman" panose="02020603050405020304" pitchFamily="18" charset="0"/>
                <a:ea typeface="Times New Roman" panose="02020603050405020304" pitchFamily="18" charset="0"/>
                <a:cs typeface="Times New Roman" panose="02020603050405020304" pitchFamily="18" charset="0"/>
              </a:rPr>
              <a:t>2</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SO</a:t>
            </a:r>
            <a:r>
              <a:rPr lang="en-US" baseline="-25000" dirty="0" err="1">
                <a:latin typeface="Times New Roman" panose="02020603050405020304" pitchFamily="18" charset="0"/>
                <a:ea typeface="Times New Roman" panose="02020603050405020304" pitchFamily="18" charset="0"/>
                <a:cs typeface="Times New Roman" panose="02020603050405020304" pitchFamily="18" charset="0"/>
              </a:rPr>
              <a:t>4</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p>
          <a:p>
            <a:pPr marL="0" indent="0" algn="just">
              <a:spcAft>
                <a:spcPts val="0"/>
              </a:spcAft>
              <a:buNone/>
            </a:pPr>
            <a:r>
              <a:rPr lang="en-US" dirty="0">
                <a:latin typeface="Times New Roman" panose="02020603050405020304" pitchFamily="18" charset="0"/>
                <a:ea typeface="Times New Roman" panose="02020603050405020304" pitchFamily="18" charset="0"/>
                <a:cs typeface="Times New Roman" panose="02020603050405020304" pitchFamily="18" charset="0"/>
              </a:rPr>
              <a:t>c-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C% </a:t>
            </a:r>
            <a:r>
              <a:rPr lang="en-US" dirty="0" err="1" smtClean="0">
                <a:latin typeface="Times New Roman" panose="02020603050405020304" pitchFamily="18" charset="0"/>
                <a:ea typeface="Times New Roman" panose="02020603050405020304" pitchFamily="18" charset="0"/>
                <a:cs typeface="Times New Roman" panose="02020603050405020304" pitchFamily="18" charset="0"/>
              </a:rPr>
              <a:t>dd</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muối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p>
          <a:p>
            <a:pPr marL="0" indent="0">
              <a:buNone/>
            </a:pPr>
            <a:endParaRPr lang="en-US" dirty="0"/>
          </a:p>
        </p:txBody>
      </p:sp>
    </p:spTree>
    <p:extLst>
      <p:ext uri="{BB962C8B-B14F-4D97-AF65-F5344CB8AC3E}">
        <p14:creationId xmlns:p14="http://schemas.microsoft.com/office/powerpoint/2010/main" val="3270765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0000"/>
                </a:solidFill>
                <a:latin typeface="Times New Roman" panose="02020603050405020304" pitchFamily="18" charset="0"/>
                <a:cs typeface="Times New Roman" panose="02020603050405020304" pitchFamily="18" charset="0"/>
              </a:rPr>
              <a:t>DẶN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DÒ</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760" y="1200151"/>
            <a:ext cx="10972482" cy="4926014"/>
          </a:xfrm>
        </p:spPr>
        <p:txBody>
          <a:bodyPr/>
          <a:lstStyle/>
          <a:p>
            <a:pPr>
              <a:buFontTx/>
              <a:buChar char="-"/>
            </a:pPr>
            <a:r>
              <a:rPr lang="en-US" sz="3600" dirty="0" err="1" smtClean="0">
                <a:latin typeface="Times New Roman" panose="02020603050405020304" pitchFamily="18" charset="0"/>
                <a:cs typeface="Times New Roman" panose="02020603050405020304" pitchFamily="18" charset="0"/>
              </a:rPr>
              <a:t>Hoàn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thành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đủ</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tập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lớp</a:t>
            </a:r>
            <a:endParaRPr lang="en-US" sz="3600" dirty="0" smtClean="0">
              <a:latin typeface="Times New Roman" panose="02020603050405020304" pitchFamily="18" charset="0"/>
              <a:cs typeface="Times New Roman" panose="02020603050405020304" pitchFamily="18" charset="0"/>
            </a:endParaRPr>
          </a:p>
          <a:p>
            <a:pPr>
              <a:buFontTx/>
              <a:buChar char="-"/>
            </a:pPr>
            <a:r>
              <a:rPr lang="en-US" sz="3600" dirty="0" err="1" smtClean="0">
                <a:latin typeface="Times New Roman" panose="02020603050405020304" pitchFamily="18" charset="0"/>
                <a:cs typeface="Times New Roman" panose="02020603050405020304" pitchFamily="18" charset="0"/>
              </a:rPr>
              <a:t>Làm</a:t>
            </a:r>
            <a:r>
              <a:rPr lang="en-US" sz="3600" dirty="0" smtClean="0">
                <a:latin typeface="Times New Roman" panose="02020603050405020304" pitchFamily="18" charset="0"/>
                <a:cs typeface="Times New Roman" panose="02020603050405020304" pitchFamily="18" charset="0"/>
              </a:rPr>
              <a:t> BT 1,3,6 </a:t>
            </a:r>
            <a:r>
              <a:rPr lang="en-US" sz="3600" dirty="0" err="1" smtClean="0">
                <a:latin typeface="Times New Roman" panose="02020603050405020304" pitchFamily="18" charset="0"/>
                <a:cs typeface="Times New Roman" panose="02020603050405020304" pitchFamily="18" charset="0"/>
              </a:rPr>
              <a:t>trang</a:t>
            </a:r>
            <a:r>
              <a:rPr lang="en-US" sz="3600" dirty="0" smtClean="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19/</a:t>
            </a:r>
            <a:r>
              <a:rPr lang="en-US" sz="3600" dirty="0" err="1" smtClean="0">
                <a:latin typeface="Times New Roman" panose="02020603050405020304" pitchFamily="18" charset="0"/>
                <a:cs typeface="Times New Roman" panose="02020603050405020304" pitchFamily="18" charset="0"/>
              </a:rPr>
              <a:t>SGK</a:t>
            </a:r>
            <a:r>
              <a:rPr lang="en-US" sz="3600"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Vẽ</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sơ</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đồ</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tư</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duy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tính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chất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hóa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học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chủ</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đề</a:t>
            </a:r>
            <a:r>
              <a:rPr lang="en-US" sz="3600" dirty="0" smtClean="0">
                <a:latin typeface="Times New Roman" panose="02020603050405020304" pitchFamily="18" charset="0"/>
                <a:cs typeface="Times New Roman" panose="02020603050405020304" pitchFamily="18" charset="0"/>
              </a:rPr>
              <a:t> oxide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acid</a:t>
            </a:r>
          </a:p>
        </p:txBody>
      </p:sp>
    </p:spTree>
    <p:extLst>
      <p:ext uri="{BB962C8B-B14F-4D97-AF65-F5344CB8AC3E}">
        <p14:creationId xmlns:p14="http://schemas.microsoft.com/office/powerpoint/2010/main" val="3923894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A1BECC"/>
                </a:solidFill>
                <a:effectLst/>
                <a:uLnTx/>
                <a:uFillTx/>
                <a:latin typeface="Nixie One"/>
                <a:sym typeface="Nixie One"/>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3</a:t>
            </a:fld>
            <a:endParaRPr kumimoji="0" lang="en" sz="1600" b="0" i="0" u="none" strike="noStrike" kern="0" cap="none" spc="0" normalizeH="0" baseline="0" noProof="0">
              <a:ln>
                <a:noFill/>
              </a:ln>
              <a:solidFill>
                <a:srgbClr val="A1BECC"/>
              </a:solidFill>
              <a:effectLst/>
              <a:uLnTx/>
              <a:uFillTx/>
              <a:latin typeface="Nixie One"/>
              <a:sym typeface="Nixie One"/>
            </a:endParaRPr>
          </a:p>
        </p:txBody>
      </p:sp>
      <p:sp>
        <p:nvSpPr>
          <p:cNvPr id="3" name="TextBox 2"/>
          <p:cNvSpPr txBox="1"/>
          <p:nvPr/>
        </p:nvSpPr>
        <p:spPr>
          <a:xfrm>
            <a:off x="193964" y="330268"/>
            <a:ext cx="11971914" cy="99520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0" i="0" u="none" strike="noStrike" kern="0" cap="none" spc="0" normalizeH="0" baseline="0" noProof="0" dirty="0">
                <a:ln>
                  <a:noFill/>
                </a:ln>
                <a:solidFill>
                  <a:srgbClr val="00B050"/>
                </a:solidFill>
                <a:effectLst/>
                <a:uLnTx/>
                <a:uFillTx/>
                <a:latin typeface="Constantia" panose="02030602050306030303" pitchFamily="18" charset="0"/>
                <a:ea typeface="+mn-ea"/>
                <a:cs typeface="Arial"/>
                <a:sym typeface="Arial"/>
              </a:rPr>
              <a:t> </a:t>
            </a:r>
            <a:endParaRPr kumimoji="0" lang="en-US" sz="5867" b="0" i="0" u="none" strike="noStrike" kern="0" cap="none" spc="0" normalizeH="0" baseline="0" noProof="0" dirty="0" smtClean="0">
              <a:ln>
                <a:noFill/>
              </a:ln>
              <a:solidFill>
                <a:srgbClr val="00B050"/>
              </a:solidFill>
              <a:effectLst/>
              <a:uLnTx/>
              <a:uFillTx/>
              <a:latin typeface="Constantia" panose="02030602050306030303" pitchFamily="18" charset="0"/>
              <a:ea typeface="+mn-ea"/>
              <a:cs typeface="Arial"/>
              <a:sym typeface="Aria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408" y="2870590"/>
            <a:ext cx="3418918" cy="3464910"/>
          </a:xfrm>
          <a:prstGeom prst="rect">
            <a:avLst/>
          </a:prstGeom>
        </p:spPr>
      </p:pic>
      <p:sp>
        <p:nvSpPr>
          <p:cNvPr id="7" name="TextBox 6"/>
          <p:cNvSpPr txBox="1"/>
          <p:nvPr/>
        </p:nvSpPr>
        <p:spPr>
          <a:xfrm>
            <a:off x="193964" y="1325477"/>
            <a:ext cx="12139755" cy="92333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5400" b="1" u="sng" kern="0" noProof="0" dirty="0" err="1" smtClean="0">
                <a:solidFill>
                  <a:srgbClr val="FF0000"/>
                </a:solidFill>
                <a:latin typeface="Times New Roman" panose="02020603050405020304" pitchFamily="18" charset="0"/>
                <a:cs typeface="Times New Roman" panose="02020603050405020304" pitchFamily="18" charset="0"/>
                <a:sym typeface="Arial"/>
              </a:rPr>
              <a:t>CHỦ</a:t>
            </a:r>
            <a:r>
              <a:rPr lang="en-US" sz="5400" b="1" u="sng" kern="0" noProof="0" dirty="0" smtClean="0">
                <a:solidFill>
                  <a:srgbClr val="FF0000"/>
                </a:solidFill>
                <a:latin typeface="Times New Roman" panose="02020603050405020304" pitchFamily="18" charset="0"/>
                <a:cs typeface="Times New Roman" panose="02020603050405020304" pitchFamily="18" charset="0"/>
                <a:sym typeface="Arial"/>
              </a:rPr>
              <a:t> </a:t>
            </a:r>
            <a:r>
              <a:rPr lang="en-US" sz="5400" b="1" u="sng" kern="0" noProof="0" dirty="0" err="1" smtClean="0">
                <a:solidFill>
                  <a:srgbClr val="FF0000"/>
                </a:solidFill>
                <a:latin typeface="Times New Roman" panose="02020603050405020304" pitchFamily="18" charset="0"/>
                <a:cs typeface="Times New Roman" panose="02020603050405020304" pitchFamily="18" charset="0"/>
                <a:sym typeface="Arial"/>
              </a:rPr>
              <a:t>ĐỀ</a:t>
            </a:r>
            <a:r>
              <a:rPr lang="en-US" sz="5400" b="1" u="sng" kern="0" noProof="0" dirty="0" smtClean="0">
                <a:solidFill>
                  <a:srgbClr val="FF0000"/>
                </a:solidFill>
                <a:latin typeface="Times New Roman" panose="02020603050405020304" pitchFamily="18" charset="0"/>
                <a:cs typeface="Times New Roman" panose="02020603050405020304" pitchFamily="18" charset="0"/>
                <a:sym typeface="Arial"/>
              </a:rPr>
              <a:t> ACID</a:t>
            </a:r>
            <a:r>
              <a:rPr kumimoji="0" lang="en-US" sz="5400" b="0" i="0" u="none" strike="noStrike" kern="0" cap="none" spc="0" normalizeH="0" baseline="0" noProof="0" dirty="0" smtClean="0">
                <a:ln>
                  <a:noFill/>
                </a:ln>
                <a:solidFill>
                  <a:srgbClr val="FF0000"/>
                </a:solidFill>
                <a:effectLst/>
                <a:uLnTx/>
                <a:uFillTx/>
                <a:latin typeface="Arial"/>
                <a:cs typeface="Arial"/>
                <a:sym typeface="Arial"/>
              </a:rPr>
              <a:t>. </a:t>
            </a:r>
            <a:endParaRPr kumimoji="0" lang="en-US" sz="5400" b="0" i="0" u="none" strike="noStrike" kern="0" cap="none" spc="0" normalizeH="0" baseline="0" noProof="0" dirty="0">
              <a:ln>
                <a:noFill/>
              </a:ln>
              <a:solidFill>
                <a:srgbClr val="FF0000"/>
              </a:solidFill>
              <a:effectLst/>
              <a:uLnTx/>
              <a:uFillTx/>
              <a:latin typeface="Arial"/>
              <a:cs typeface="Arial"/>
              <a:sym typeface="Arial"/>
            </a:endParaRPr>
          </a:p>
        </p:txBody>
      </p:sp>
      <p:pic>
        <p:nvPicPr>
          <p:cNvPr id="8" name="Picture 5" descr="weasella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2788" y="3244142"/>
            <a:ext cx="4950012" cy="283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9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nodeType="with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chemeClr val="accent2"/>
                                        </p:clrVal>
                                      </p:to>
                                    </p:set>
                                    <p:set>
                                      <p:cBhvr>
                                        <p:cTn id="7" dur="500" fill="hold"/>
                                        <p:tgtEl>
                                          <p:spTgt spid="3">
                                            <p:txEl>
                                              <p:pRg st="0" end="0"/>
                                            </p:txEl>
                                          </p:spTgt>
                                        </p:tgtEl>
                                        <p:attrNameLst>
                                          <p:attrName>fillcolor</p:attrName>
                                        </p:attrNameLst>
                                      </p:cBhvr>
                                      <p:to>
                                        <p:clrVal>
                                          <a:schemeClr val="accent2"/>
                                        </p:clrVal>
                                      </p:to>
                                    </p:set>
                                    <p:set>
                                      <p:cBhvr>
                                        <p:cTn id="8" dur="500" fill="hold"/>
                                        <p:tgtEl>
                                          <p:spTgt spid="3">
                                            <p:txEl>
                                              <p:pRg st="0" end="0"/>
                                            </p:txEl>
                                          </p:spTgt>
                                        </p:tgtEl>
                                        <p:attrNameLst>
                                          <p:attrName>fill.type</p:attrName>
                                        </p:attrNameLst>
                                      </p:cBhvr>
                                      <p:to>
                                        <p:strVal val="solid"/>
                                      </p:to>
                                    </p:set>
                                  </p:childTnLst>
                                </p:cTn>
                              </p:par>
                              <p:par>
                                <p:cTn id="9" presetID="32" presetClass="emph" presetSubtype="0" repeatCount="indefinite" fill="hold" nodeType="withEffect">
                                  <p:stCondLst>
                                    <p:cond delay="0"/>
                                  </p:stCondLst>
                                  <p:childTnLst>
                                    <p:animRot by="120000">
                                      <p:cBhvr>
                                        <p:cTn id="10" dur="300" fill="hold">
                                          <p:stCondLst>
                                            <p:cond delay="0"/>
                                          </p:stCondLst>
                                        </p:cTn>
                                        <p:tgtEl>
                                          <p:spTgt spid="6"/>
                                        </p:tgtEl>
                                        <p:attrNameLst>
                                          <p:attrName>r</p:attrName>
                                        </p:attrNameLst>
                                      </p:cBhvr>
                                    </p:animRot>
                                    <p:animRot by="-240000">
                                      <p:cBhvr>
                                        <p:cTn id="11" dur="600" fill="hold">
                                          <p:stCondLst>
                                            <p:cond delay="600"/>
                                          </p:stCondLst>
                                        </p:cTn>
                                        <p:tgtEl>
                                          <p:spTgt spid="6"/>
                                        </p:tgtEl>
                                        <p:attrNameLst>
                                          <p:attrName>r</p:attrName>
                                        </p:attrNameLst>
                                      </p:cBhvr>
                                    </p:animRot>
                                    <p:animRot by="240000">
                                      <p:cBhvr>
                                        <p:cTn id="12" dur="600" fill="hold">
                                          <p:stCondLst>
                                            <p:cond delay="1200"/>
                                          </p:stCondLst>
                                        </p:cTn>
                                        <p:tgtEl>
                                          <p:spTgt spid="6"/>
                                        </p:tgtEl>
                                        <p:attrNameLst>
                                          <p:attrName>r</p:attrName>
                                        </p:attrNameLst>
                                      </p:cBhvr>
                                    </p:animRot>
                                    <p:animRot by="-240000">
                                      <p:cBhvr>
                                        <p:cTn id="13" dur="600" fill="hold">
                                          <p:stCondLst>
                                            <p:cond delay="1800"/>
                                          </p:stCondLst>
                                        </p:cTn>
                                        <p:tgtEl>
                                          <p:spTgt spid="6"/>
                                        </p:tgtEl>
                                        <p:attrNameLst>
                                          <p:attrName>r</p:attrName>
                                        </p:attrNameLst>
                                      </p:cBhvr>
                                    </p:animRot>
                                    <p:animRot by="120000">
                                      <p:cBhvr>
                                        <p:cTn id="14" dur="600" fill="hold">
                                          <p:stCondLst>
                                            <p:cond delay="24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157891" y="1779498"/>
            <a:ext cx="10529887" cy="1569660"/>
          </a:xfrm>
          <a:prstGeom prst="rect">
            <a:avLst/>
          </a:prstGeom>
          <a:noFill/>
        </p:spPr>
        <p:txBody>
          <a:bodyPr wrap="square" rtlCol="0">
            <a:spAutoFit/>
          </a:bodyPr>
          <a:lstStyle/>
          <a:p>
            <a:pPr algn="just"/>
            <a:r>
              <a:rPr lang="en-US" sz="4800" b="1" dirty="0" smtClean="0">
                <a:solidFill>
                  <a:srgbClr val="FF0000"/>
                </a:solidFill>
                <a:latin typeface="Times New Roman" panose="02020603050405020304" pitchFamily="18" charset="0"/>
                <a:cs typeface="Times New Roman" panose="02020603050405020304" pitchFamily="18" charset="0"/>
              </a:rPr>
              <a:t>Acid</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là</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chất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có</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khả</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năng</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tạo</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ra</a:t>
            </a:r>
            <a:r>
              <a:rPr lang="en-US" sz="4800" b="1" dirty="0" smtClean="0">
                <a:solidFill>
                  <a:srgbClr val="FF0000"/>
                </a:solidFill>
                <a:latin typeface="Times New Roman" panose="02020603050405020304" pitchFamily="18" charset="0"/>
                <a:cs typeface="Times New Roman" panose="02020603050405020304" pitchFamily="18" charset="0"/>
              </a:rPr>
              <a:t> ion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smtClean="0">
                <a:solidFill>
                  <a:srgbClr val="FF0000"/>
                </a:solidFill>
                <a:latin typeface="Times New Roman" panose="02020603050405020304" pitchFamily="18" charset="0"/>
                <a:cs typeface="Times New Roman" panose="02020603050405020304" pitchFamily="18" charset="0"/>
              </a:rPr>
              <a:t>H</a:t>
            </a:r>
            <a:r>
              <a:rPr lang="en-US" sz="4800" b="1" baseline="30000" dirty="0" smtClean="0">
                <a:solidFill>
                  <a:srgbClr val="FF0000"/>
                </a:solidFill>
                <a:latin typeface="Times New Roman" panose="02020603050405020304" pitchFamily="18" charset="0"/>
                <a:cs typeface="Times New Roman" panose="02020603050405020304" pitchFamily="18" charset="0"/>
              </a:rPr>
              <a:t>+ </a:t>
            </a:r>
            <a:r>
              <a:rPr lang="en-US" sz="4800" b="1" dirty="0" smtClean="0">
                <a:solidFill>
                  <a:srgbClr val="FF0000"/>
                </a:solidFill>
                <a:latin typeface="Times New Roman" panose="02020603050405020304" pitchFamily="18" charset="0"/>
                <a:cs typeface="Times New Roman" panose="02020603050405020304" pitchFamily="18" charset="0"/>
              </a:rPr>
              <a:t> </a:t>
            </a:r>
          </a:p>
          <a:p>
            <a:pPr algn="just"/>
            <a:r>
              <a:rPr lang="en-US" sz="4800" b="1" dirty="0">
                <a:solidFill>
                  <a:srgbClr val="FF0000"/>
                </a:solidFill>
                <a:latin typeface="Times New Roman" panose="02020603050405020304" pitchFamily="18" charset="0"/>
                <a:cs typeface="Times New Roman" panose="02020603050405020304" pitchFamily="18" charset="0"/>
              </a:rPr>
              <a:t> </a:t>
            </a:r>
            <a:endParaRPr lang="en-US" sz="4800" b="1" baseline="30000" dirty="0" smtClean="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840673" y="360006"/>
            <a:ext cx="7129462" cy="707886"/>
          </a:xfrm>
          <a:prstGeom prst="rect">
            <a:avLst/>
          </a:prstGeom>
          <a:noFill/>
        </p:spPr>
        <p:txBody>
          <a:bodyPr wrap="square" rtlCol="0">
            <a:spAutoFit/>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I/ </a:t>
            </a:r>
            <a:r>
              <a:rPr lang="en-US" sz="4000" b="1" dirty="0" err="1" smtClean="0">
                <a:solidFill>
                  <a:srgbClr val="FF0000"/>
                </a:solidFill>
                <a:latin typeface="Times New Roman" panose="02020603050405020304" pitchFamily="18" charset="0"/>
                <a:cs typeface="Times New Roman" panose="02020603050405020304" pitchFamily="18" charset="0"/>
              </a:rPr>
              <a:t>ĐỊNH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NGHĨA</a:t>
            </a:r>
            <a:r>
              <a:rPr lang="en-US" sz="4000" b="1" dirty="0" smtClean="0">
                <a:solidFill>
                  <a:srgbClr val="FF0000"/>
                </a:solidFill>
                <a:latin typeface="Times New Roman" panose="02020603050405020304" pitchFamily="18" charset="0"/>
                <a:cs typeface="Times New Roman" panose="02020603050405020304" pitchFamily="18" charset="0"/>
              </a:rPr>
              <a:t> ACID</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993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idx="12"/>
          </p:nvPr>
        </p:nvSpPr>
        <p:spPr>
          <a:xfrm>
            <a:off x="5782800" y="6335500"/>
            <a:ext cx="626400" cy="5220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pPr defTabSz="1219170">
                <a:buClr>
                  <a:srgbClr val="000000"/>
                </a:buClr>
              </a:pPr>
              <a:t>5</a:t>
            </a:fld>
            <a:endParaRPr kern="0"/>
          </a:p>
        </p:txBody>
      </p:sp>
      <p:grpSp>
        <p:nvGrpSpPr>
          <p:cNvPr id="5" name="Group 4"/>
          <p:cNvGrpSpPr/>
          <p:nvPr/>
        </p:nvGrpSpPr>
        <p:grpSpPr>
          <a:xfrm>
            <a:off x="1860487" y="110837"/>
            <a:ext cx="2646219" cy="2590800"/>
            <a:chOff x="1187546" y="83128"/>
            <a:chExt cx="1984664" cy="1943100"/>
          </a:xfrm>
        </p:grpSpPr>
        <p:sp>
          <p:nvSpPr>
            <p:cNvPr id="3" name="Oval 2"/>
            <p:cNvSpPr/>
            <p:nvPr/>
          </p:nvSpPr>
          <p:spPr>
            <a:xfrm>
              <a:off x="1187546" y="83128"/>
              <a:ext cx="1984664" cy="19431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4" name="TextBox 13"/>
            <p:cNvSpPr txBox="1"/>
            <p:nvPr/>
          </p:nvSpPr>
          <p:spPr>
            <a:xfrm>
              <a:off x="1333018" y="392958"/>
              <a:ext cx="1776845" cy="1177245"/>
            </a:xfrm>
            <a:prstGeom prst="rect">
              <a:avLst/>
            </a:prstGeom>
            <a:noFill/>
          </p:spPr>
          <p:txBody>
            <a:bodyPr wrap="square" rtlCol="0">
              <a:spAutoFit/>
            </a:bodyPr>
            <a:lstStyle/>
            <a:p>
              <a:pPr algn="ctr" defTabSz="1219170">
                <a:buClr>
                  <a:srgbClr val="000000"/>
                </a:buClr>
              </a:pPr>
              <a:r>
                <a:rPr lang="en-US" sz="4800" kern="0" dirty="0" err="1" smtClean="0">
                  <a:solidFill>
                    <a:schemeClr val="bg1"/>
                  </a:solidFill>
                  <a:latin typeface="Times New Roman" panose="02020603050405020304" pitchFamily="18" charset="0"/>
                  <a:cs typeface="Times New Roman" panose="02020603050405020304" pitchFamily="18" charset="0"/>
                  <a:sym typeface="Arial"/>
                </a:rPr>
                <a:t>Qùy</a:t>
              </a:r>
              <a:r>
                <a:rPr lang="en-US" sz="4800" kern="0" dirty="0" smtClean="0">
                  <a:solidFill>
                    <a:schemeClr val="bg1"/>
                  </a:solidFill>
                  <a:latin typeface="Times New Roman" panose="02020603050405020304" pitchFamily="18" charset="0"/>
                  <a:cs typeface="Times New Roman" panose="02020603050405020304" pitchFamily="18" charset="0"/>
                  <a:sym typeface="Arial"/>
                </a:rPr>
                <a:t> </a:t>
              </a:r>
              <a:r>
                <a:rPr lang="en-US" sz="4800" kern="0" dirty="0" err="1" smtClean="0">
                  <a:solidFill>
                    <a:schemeClr val="bg1"/>
                  </a:solidFill>
                  <a:latin typeface="Times New Roman" panose="02020603050405020304" pitchFamily="18" charset="0"/>
                  <a:cs typeface="Times New Roman" panose="02020603050405020304" pitchFamily="18" charset="0"/>
                  <a:sym typeface="Arial"/>
                </a:rPr>
                <a:t>tím</a:t>
              </a:r>
              <a:r>
                <a:rPr lang="en-US" sz="4800" kern="0" dirty="0" smtClean="0">
                  <a:solidFill>
                    <a:schemeClr val="bg1"/>
                  </a:solidFill>
                  <a:latin typeface="Times New Roman" panose="02020603050405020304" pitchFamily="18" charset="0"/>
                  <a:cs typeface="Times New Roman" panose="02020603050405020304" pitchFamily="18" charset="0"/>
                  <a:sym typeface="Arial"/>
                </a:rPr>
                <a:t> </a:t>
              </a:r>
              <a:r>
                <a:rPr lang="en-US" sz="4800" kern="0" dirty="0" err="1" smtClean="0">
                  <a:solidFill>
                    <a:schemeClr val="bg1"/>
                  </a:solidFill>
                  <a:latin typeface="Times New Roman" panose="02020603050405020304" pitchFamily="18" charset="0"/>
                  <a:cs typeface="Times New Roman" panose="02020603050405020304" pitchFamily="18" charset="0"/>
                  <a:sym typeface="Arial"/>
                </a:rPr>
                <a:t>hóa</a:t>
              </a:r>
              <a:r>
                <a:rPr lang="en-US" sz="4800" kern="0" dirty="0" smtClean="0">
                  <a:solidFill>
                    <a:schemeClr val="bg1"/>
                  </a:solidFill>
                  <a:latin typeface="Times New Roman" panose="02020603050405020304" pitchFamily="18" charset="0"/>
                  <a:cs typeface="Times New Roman" panose="02020603050405020304" pitchFamily="18" charset="0"/>
                  <a:sym typeface="Arial"/>
                </a:rPr>
                <a:t> </a:t>
              </a:r>
              <a:r>
                <a:rPr lang="en-US" sz="4800" kern="0" dirty="0" err="1" smtClean="0">
                  <a:solidFill>
                    <a:schemeClr val="bg1"/>
                  </a:solidFill>
                  <a:latin typeface="Times New Roman" panose="02020603050405020304" pitchFamily="18" charset="0"/>
                  <a:cs typeface="Times New Roman" panose="02020603050405020304" pitchFamily="18" charset="0"/>
                  <a:sym typeface="Arial"/>
                </a:rPr>
                <a:t>đỏ</a:t>
              </a:r>
              <a:endParaRPr lang="en-US" sz="4800" kern="0" dirty="0">
                <a:solidFill>
                  <a:schemeClr val="bg1"/>
                </a:solidFill>
                <a:latin typeface="Times New Roman" panose="02020603050405020304" pitchFamily="18" charset="0"/>
                <a:cs typeface="Times New Roman" panose="02020603050405020304" pitchFamily="18" charset="0"/>
                <a:sym typeface="Arial"/>
              </a:endParaRPr>
            </a:p>
          </p:txBody>
        </p:sp>
      </p:grpSp>
      <p:grpSp>
        <p:nvGrpSpPr>
          <p:cNvPr id="6" name="Group 5"/>
          <p:cNvGrpSpPr/>
          <p:nvPr/>
        </p:nvGrpSpPr>
        <p:grpSpPr>
          <a:xfrm>
            <a:off x="7751617" y="21039"/>
            <a:ext cx="2646219" cy="2590800"/>
            <a:chOff x="6021532" y="83128"/>
            <a:chExt cx="1984664" cy="1943100"/>
          </a:xfrm>
        </p:grpSpPr>
        <p:sp>
          <p:nvSpPr>
            <p:cNvPr id="9" name="Oval 8"/>
            <p:cNvSpPr/>
            <p:nvPr/>
          </p:nvSpPr>
          <p:spPr>
            <a:xfrm>
              <a:off x="6021532" y="83128"/>
              <a:ext cx="1984664" cy="19431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5" name="TextBox 14"/>
            <p:cNvSpPr txBox="1"/>
            <p:nvPr/>
          </p:nvSpPr>
          <p:spPr>
            <a:xfrm>
              <a:off x="6190862" y="718005"/>
              <a:ext cx="1776845" cy="623248"/>
            </a:xfrm>
            <a:prstGeom prst="rect">
              <a:avLst/>
            </a:prstGeom>
            <a:noFill/>
          </p:spPr>
          <p:txBody>
            <a:bodyPr wrap="square" rtlCol="0">
              <a:spAutoFit/>
            </a:bodyPr>
            <a:lstStyle/>
            <a:p>
              <a:pPr algn="ctr" defTabSz="1219170">
                <a:buClr>
                  <a:srgbClr val="000000"/>
                </a:buClr>
              </a:pPr>
              <a:r>
                <a:rPr lang="en-US" sz="4800" kern="0" dirty="0" smtClean="0">
                  <a:solidFill>
                    <a:srgbClr val="FFFFFF"/>
                  </a:solidFill>
                  <a:latin typeface="Times New Roman" panose="02020603050405020304" pitchFamily="18" charset="0"/>
                  <a:cs typeface="Times New Roman" panose="02020603050405020304" pitchFamily="18" charset="0"/>
                  <a:sym typeface="Arial"/>
                </a:rPr>
                <a:t>Kim </a:t>
              </a:r>
              <a:r>
                <a:rPr lang="en-US" sz="4800" kern="0" dirty="0" err="1" smtClean="0">
                  <a:solidFill>
                    <a:srgbClr val="FFFFFF"/>
                  </a:solidFill>
                  <a:latin typeface="Times New Roman" panose="02020603050405020304" pitchFamily="18" charset="0"/>
                  <a:cs typeface="Times New Roman" panose="02020603050405020304" pitchFamily="18" charset="0"/>
                  <a:sym typeface="Arial"/>
                </a:rPr>
                <a:t>loại</a:t>
              </a:r>
              <a:endParaRPr lang="en-US" sz="4800" kern="0" dirty="0">
                <a:solidFill>
                  <a:srgbClr val="FFFFFF"/>
                </a:solidFill>
                <a:latin typeface="Times New Roman" panose="02020603050405020304" pitchFamily="18" charset="0"/>
                <a:cs typeface="Times New Roman" panose="02020603050405020304" pitchFamily="18" charset="0"/>
                <a:sym typeface="Arial"/>
              </a:endParaRPr>
            </a:p>
          </p:txBody>
        </p:sp>
      </p:grpSp>
      <p:grpSp>
        <p:nvGrpSpPr>
          <p:cNvPr id="7" name="Group 6"/>
          <p:cNvGrpSpPr/>
          <p:nvPr/>
        </p:nvGrpSpPr>
        <p:grpSpPr>
          <a:xfrm>
            <a:off x="7834744" y="3905899"/>
            <a:ext cx="2646219" cy="2590800"/>
            <a:chOff x="6021532" y="3345497"/>
            <a:chExt cx="1984664" cy="1943100"/>
          </a:xfrm>
        </p:grpSpPr>
        <p:sp>
          <p:nvSpPr>
            <p:cNvPr id="10" name="Oval 9"/>
            <p:cNvSpPr/>
            <p:nvPr/>
          </p:nvSpPr>
          <p:spPr>
            <a:xfrm>
              <a:off x="6021532" y="3345497"/>
              <a:ext cx="1984664" cy="194310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170">
                <a:buClr>
                  <a:srgbClr val="000000"/>
                </a:buClr>
              </a:pPr>
              <a:r>
                <a:rPr lang="en-US" sz="4800" kern="0" dirty="0" smtClean="0">
                  <a:solidFill>
                    <a:srgbClr val="FFFFFF"/>
                  </a:solidFill>
                  <a:latin typeface="Times New Roman" panose="02020603050405020304" pitchFamily="18" charset="0"/>
                  <a:cs typeface="Times New Roman" panose="02020603050405020304" pitchFamily="18" charset="0"/>
                  <a:sym typeface="Arial"/>
                </a:rPr>
                <a:t>Base</a:t>
              </a:r>
              <a:endParaRPr lang="en-US" sz="4800"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16" name="TextBox 15"/>
            <p:cNvSpPr txBox="1"/>
            <p:nvPr/>
          </p:nvSpPr>
          <p:spPr>
            <a:xfrm>
              <a:off x="6229350" y="3573840"/>
              <a:ext cx="1776845" cy="561741"/>
            </a:xfrm>
            <a:prstGeom prst="rect">
              <a:avLst/>
            </a:prstGeom>
            <a:noFill/>
          </p:spPr>
          <p:txBody>
            <a:bodyPr wrap="square" rtlCol="0">
              <a:spAutoFit/>
            </a:bodyPr>
            <a:lstStyle/>
            <a:p>
              <a:pPr algn="ctr" defTabSz="1219170">
                <a:buClr>
                  <a:srgbClr val="000000"/>
                </a:buClr>
              </a:pPr>
              <a:endParaRPr lang="en-US" sz="4267" kern="0" dirty="0">
                <a:solidFill>
                  <a:srgbClr val="FFFFFF"/>
                </a:solidFill>
                <a:latin typeface="Arial"/>
                <a:cs typeface="Arial"/>
                <a:sym typeface="Arial"/>
              </a:endParaRPr>
            </a:p>
          </p:txBody>
        </p:sp>
      </p:grpSp>
      <p:grpSp>
        <p:nvGrpSpPr>
          <p:cNvPr id="8" name="Group 7"/>
          <p:cNvGrpSpPr/>
          <p:nvPr/>
        </p:nvGrpSpPr>
        <p:grpSpPr>
          <a:xfrm>
            <a:off x="1890215" y="4014404"/>
            <a:ext cx="2671909" cy="2590800"/>
            <a:chOff x="1313752" y="3345497"/>
            <a:chExt cx="2003931" cy="1943100"/>
          </a:xfrm>
        </p:grpSpPr>
        <p:sp>
          <p:nvSpPr>
            <p:cNvPr id="11" name="Oval 10"/>
            <p:cNvSpPr/>
            <p:nvPr/>
          </p:nvSpPr>
          <p:spPr>
            <a:xfrm>
              <a:off x="1333019" y="3345497"/>
              <a:ext cx="1984664" cy="19431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7" name="TextBox 16"/>
            <p:cNvSpPr txBox="1"/>
            <p:nvPr/>
          </p:nvSpPr>
          <p:spPr>
            <a:xfrm>
              <a:off x="1313752" y="3671919"/>
              <a:ext cx="1980886" cy="1177245"/>
            </a:xfrm>
            <a:prstGeom prst="rect">
              <a:avLst/>
            </a:prstGeom>
            <a:noFill/>
          </p:spPr>
          <p:txBody>
            <a:bodyPr wrap="square" rtlCol="0">
              <a:spAutoFit/>
            </a:bodyPr>
            <a:lstStyle/>
            <a:p>
              <a:pPr algn="ctr" defTabSz="1219170">
                <a:buClr>
                  <a:srgbClr val="000000"/>
                </a:buClr>
              </a:pPr>
              <a:r>
                <a:rPr lang="en-US" sz="4267" kern="0" dirty="0" smtClean="0">
                  <a:solidFill>
                    <a:srgbClr val="FFFFFF"/>
                  </a:solidFill>
                  <a:latin typeface="Arial"/>
                  <a:cs typeface="Arial"/>
                  <a:sym typeface="Arial"/>
                </a:rPr>
                <a:t> </a:t>
              </a:r>
              <a:r>
                <a:rPr lang="en-US" sz="4800" b="1" dirty="0">
                  <a:solidFill>
                    <a:srgbClr val="FF0000"/>
                  </a:solidFill>
                  <a:latin typeface="Times New Roman" panose="02020603050405020304" pitchFamily="18" charset="0"/>
                  <a:cs typeface="Times New Roman" panose="02020603050405020304" pitchFamily="18" charset="0"/>
                </a:rPr>
                <a:t>Basic oxide</a:t>
              </a:r>
              <a:endParaRPr lang="en-US" sz="4800" kern="0" dirty="0">
                <a:solidFill>
                  <a:srgbClr val="FFFFFF"/>
                </a:solidFill>
                <a:latin typeface="Arial"/>
                <a:cs typeface="Arial"/>
                <a:sym typeface="Arial"/>
              </a:endParaRPr>
            </a:p>
          </p:txBody>
        </p:sp>
      </p:grpSp>
      <p:sp>
        <p:nvSpPr>
          <p:cNvPr id="13" name="Left Arrow 12"/>
          <p:cNvSpPr/>
          <p:nvPr/>
        </p:nvSpPr>
        <p:spPr>
          <a:xfrm rot="1852303">
            <a:off x="4280029" y="2217290"/>
            <a:ext cx="675024" cy="575733"/>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a:endParaRPr>
          </a:p>
        </p:txBody>
      </p:sp>
      <p:sp>
        <p:nvSpPr>
          <p:cNvPr id="23" name="Left Arrow 22"/>
          <p:cNvSpPr/>
          <p:nvPr/>
        </p:nvSpPr>
        <p:spPr>
          <a:xfrm rot="19839738">
            <a:off x="4310044" y="4101551"/>
            <a:ext cx="675024" cy="575733"/>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a:endParaRPr>
          </a:p>
        </p:txBody>
      </p:sp>
      <p:sp>
        <p:nvSpPr>
          <p:cNvPr id="24" name="Left Arrow 23"/>
          <p:cNvSpPr/>
          <p:nvPr/>
        </p:nvSpPr>
        <p:spPr>
          <a:xfrm rot="8581006">
            <a:off x="7197095" y="2113555"/>
            <a:ext cx="675024" cy="575733"/>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a:endParaRPr>
          </a:p>
        </p:txBody>
      </p:sp>
      <p:sp>
        <p:nvSpPr>
          <p:cNvPr id="25" name="Left Arrow 24"/>
          <p:cNvSpPr/>
          <p:nvPr/>
        </p:nvSpPr>
        <p:spPr>
          <a:xfrm rot="12961801">
            <a:off x="7246613" y="4206508"/>
            <a:ext cx="675024" cy="575733"/>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a:endParaRPr>
          </a:p>
        </p:txBody>
      </p:sp>
      <p:grpSp>
        <p:nvGrpSpPr>
          <p:cNvPr id="28" name="Google Shape;457;p40"/>
          <p:cNvGrpSpPr/>
          <p:nvPr/>
        </p:nvGrpSpPr>
        <p:grpSpPr>
          <a:xfrm>
            <a:off x="402269" y="0"/>
            <a:ext cx="462809" cy="585312"/>
            <a:chOff x="584925" y="238125"/>
            <a:chExt cx="415200" cy="525100"/>
          </a:xfrm>
        </p:grpSpPr>
        <p:sp>
          <p:nvSpPr>
            <p:cNvPr id="29" name="Google Shape;458;p40"/>
            <p:cNvSpPr/>
            <p:nvPr/>
          </p:nvSpPr>
          <p:spPr>
            <a:xfrm>
              <a:off x="621550" y="299175"/>
              <a:ext cx="378575" cy="464050"/>
            </a:xfrm>
            <a:custGeom>
              <a:avLst/>
              <a:gdLst/>
              <a:ahLst/>
              <a:cxnLst/>
              <a:rect l="l" t="t" r="r" b="b"/>
              <a:pathLst>
                <a:path w="15143" h="18562" extrusionOk="0">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459;p40"/>
            <p:cNvSpPr/>
            <p:nvPr/>
          </p:nvSpPr>
          <p:spPr>
            <a:xfrm>
              <a:off x="633750" y="2381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60;p40"/>
            <p:cNvSpPr/>
            <p:nvPr/>
          </p:nvSpPr>
          <p:spPr>
            <a:xfrm>
              <a:off x="716800"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461;p40"/>
            <p:cNvSpPr/>
            <p:nvPr/>
          </p:nvSpPr>
          <p:spPr>
            <a:xfrm>
              <a:off x="799825" y="238125"/>
              <a:ext cx="29350" cy="63500"/>
            </a:xfrm>
            <a:custGeom>
              <a:avLst/>
              <a:gdLst/>
              <a:ahLst/>
              <a:cxnLst/>
              <a:rect l="l" t="t" r="r" b="b"/>
              <a:pathLst>
                <a:path w="1174" h="2540" extrusionOk="0">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462;p40"/>
            <p:cNvSpPr/>
            <p:nvPr/>
          </p:nvSpPr>
          <p:spPr>
            <a:xfrm>
              <a:off x="882875"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463;p40"/>
            <p:cNvSpPr/>
            <p:nvPr/>
          </p:nvSpPr>
          <p:spPr>
            <a:xfrm>
              <a:off x="584925" y="261325"/>
              <a:ext cx="378575" cy="464050"/>
            </a:xfrm>
            <a:custGeom>
              <a:avLst/>
              <a:gdLst/>
              <a:ahLst/>
              <a:cxnLst/>
              <a:rect l="l" t="t" r="r" b="b"/>
              <a:pathLst>
                <a:path w="15143" h="18562" extrusionOk="0">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5" name="Google Shape;464;p40"/>
          <p:cNvGrpSpPr/>
          <p:nvPr/>
        </p:nvGrpSpPr>
        <p:grpSpPr>
          <a:xfrm>
            <a:off x="1213637" y="541500"/>
            <a:ext cx="495497" cy="412483"/>
            <a:chOff x="1244325" y="314425"/>
            <a:chExt cx="444525" cy="370050"/>
          </a:xfrm>
        </p:grpSpPr>
        <p:sp>
          <p:nvSpPr>
            <p:cNvPr id="36" name="Google Shape;465;p40"/>
            <p:cNvSpPr/>
            <p:nvPr/>
          </p:nvSpPr>
          <p:spPr>
            <a:xfrm>
              <a:off x="1388425" y="463425"/>
              <a:ext cx="143525" cy="143500"/>
            </a:xfrm>
            <a:custGeom>
              <a:avLst/>
              <a:gdLst/>
              <a:ahLst/>
              <a:cxnLst/>
              <a:rect l="l" t="t" r="r" b="b"/>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66;p40"/>
            <p:cNvSpPr/>
            <p:nvPr/>
          </p:nvSpPr>
          <p:spPr>
            <a:xfrm>
              <a:off x="1244325" y="314425"/>
              <a:ext cx="444525" cy="370050"/>
            </a:xfrm>
            <a:custGeom>
              <a:avLst/>
              <a:gdLst/>
              <a:ahLst/>
              <a:cxnLst/>
              <a:rect l="l" t="t" r="r" b="b"/>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8" name="Group 17"/>
          <p:cNvGrpSpPr/>
          <p:nvPr/>
        </p:nvGrpSpPr>
        <p:grpSpPr>
          <a:xfrm>
            <a:off x="4806053" y="2092543"/>
            <a:ext cx="2629548" cy="2631856"/>
            <a:chOff x="3604539" y="1569407"/>
            <a:chExt cx="1972161" cy="1973892"/>
          </a:xfrm>
        </p:grpSpPr>
        <p:sp>
          <p:nvSpPr>
            <p:cNvPr id="12" name="Oval 11"/>
            <p:cNvSpPr/>
            <p:nvPr/>
          </p:nvSpPr>
          <p:spPr>
            <a:xfrm>
              <a:off x="3604539" y="1569407"/>
              <a:ext cx="1972161" cy="1973892"/>
            </a:xfrm>
            <a:prstGeom prst="ellipse">
              <a:avLst/>
            </a:prstGeom>
            <a:solidFill>
              <a:srgbClr val="00B0F0"/>
            </a:solidFill>
          </p:spPr>
          <p:style>
            <a:lnRef idx="0">
              <a:schemeClr val="dk1"/>
            </a:lnRef>
            <a:fillRef idx="3">
              <a:schemeClr val="dk1"/>
            </a:fillRef>
            <a:effectRef idx="3">
              <a:schemeClr val="dk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4" name="TextBox 3"/>
            <p:cNvSpPr txBox="1"/>
            <p:nvPr/>
          </p:nvSpPr>
          <p:spPr>
            <a:xfrm>
              <a:off x="3752388" y="2067139"/>
              <a:ext cx="1765651" cy="807913"/>
            </a:xfrm>
            <a:prstGeom prst="rect">
              <a:avLst/>
            </a:prstGeom>
            <a:noFill/>
          </p:spPr>
          <p:txBody>
            <a:bodyPr wrap="square" rtlCol="0">
              <a:spAutoFit/>
            </a:bodyPr>
            <a:lstStyle/>
            <a:p>
              <a:pPr algn="ctr" defTabSz="1219170">
                <a:buClr>
                  <a:srgbClr val="000000"/>
                </a:buClr>
              </a:pPr>
              <a:r>
                <a:rPr lang="en-US" sz="6400" kern="0" dirty="0" smtClean="0">
                  <a:solidFill>
                    <a:srgbClr val="FFFFFF"/>
                  </a:solidFill>
                  <a:latin typeface="Times New Roman" panose="02020603050405020304" pitchFamily="18" charset="0"/>
                  <a:cs typeface="Times New Roman" panose="02020603050405020304" pitchFamily="18" charset="0"/>
                  <a:sym typeface="Arial"/>
                </a:rPr>
                <a:t>ACID</a:t>
              </a:r>
              <a:endParaRPr lang="en-US" sz="6400"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40" name="Google Shape;469;p40"/>
            <p:cNvSpPr/>
            <p:nvPr/>
          </p:nvSpPr>
          <p:spPr>
            <a:xfrm>
              <a:off x="4464610" y="3044454"/>
              <a:ext cx="292169" cy="25513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 name="Google Shape;572;p40"/>
          <p:cNvGrpSpPr/>
          <p:nvPr/>
        </p:nvGrpSpPr>
        <p:grpSpPr>
          <a:xfrm>
            <a:off x="3941837" y="972751"/>
            <a:ext cx="404289" cy="434247"/>
            <a:chOff x="611175" y="2326900"/>
            <a:chExt cx="362700" cy="389575"/>
          </a:xfrm>
        </p:grpSpPr>
        <p:sp>
          <p:nvSpPr>
            <p:cNvPr id="46" name="Google Shape;573;p40"/>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574;p40"/>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575;p40"/>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576;p40"/>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5" name="Google Shape;523;p40"/>
          <p:cNvGrpSpPr/>
          <p:nvPr/>
        </p:nvGrpSpPr>
        <p:grpSpPr>
          <a:xfrm>
            <a:off x="10697183" y="2408792"/>
            <a:ext cx="465540" cy="466209"/>
            <a:chOff x="5302225" y="968375"/>
            <a:chExt cx="417650" cy="418250"/>
          </a:xfrm>
          <a:solidFill>
            <a:schemeClr val="accent1">
              <a:lumMod val="20000"/>
              <a:lumOff val="80000"/>
            </a:schemeClr>
          </a:solidFill>
        </p:grpSpPr>
        <p:sp>
          <p:nvSpPr>
            <p:cNvPr id="56" name="Google Shape;524;p40"/>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525;p40"/>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8" name="Google Shape;610;p40"/>
          <p:cNvSpPr/>
          <p:nvPr/>
        </p:nvSpPr>
        <p:spPr>
          <a:xfrm flipV="1">
            <a:off x="865078" y="3426773"/>
            <a:ext cx="473733" cy="546331"/>
          </a:xfrm>
          <a:custGeom>
            <a:avLst/>
            <a:gdLst/>
            <a:ahLst/>
            <a:cxnLst/>
            <a:rect l="l" t="t" r="r" b="b"/>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654;p40"/>
          <p:cNvSpPr/>
          <p:nvPr/>
        </p:nvSpPr>
        <p:spPr>
          <a:xfrm>
            <a:off x="10136475" y="3230975"/>
            <a:ext cx="522723" cy="522695"/>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0" name="Google Shape;658;p40"/>
          <p:cNvGrpSpPr/>
          <p:nvPr/>
        </p:nvGrpSpPr>
        <p:grpSpPr>
          <a:xfrm>
            <a:off x="5479981" y="695713"/>
            <a:ext cx="494132" cy="494160"/>
            <a:chOff x="570875" y="4322250"/>
            <a:chExt cx="443300" cy="443325"/>
          </a:xfrm>
          <a:solidFill>
            <a:schemeClr val="accent1">
              <a:lumMod val="20000"/>
              <a:lumOff val="80000"/>
            </a:schemeClr>
          </a:solidFill>
        </p:grpSpPr>
        <p:sp>
          <p:nvSpPr>
            <p:cNvPr id="61" name="Google Shape;659;p40"/>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660;p40"/>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661;p40"/>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662;p40"/>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169" y="-68902"/>
            <a:ext cx="3133101" cy="2278619"/>
          </a:xfrm>
          <a:prstGeom prst="rect">
            <a:avLst/>
          </a:prstGeom>
        </p:spPr>
      </p:pic>
    </p:spTree>
    <p:extLst>
      <p:ext uri="{BB962C8B-B14F-4D97-AF65-F5344CB8AC3E}">
        <p14:creationId xmlns:p14="http://schemas.microsoft.com/office/powerpoint/2010/main" val="38670691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circle(in)">
                                      <p:cBhvr>
                                        <p:cTn id="44" dur="2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circle(in)">
                                      <p:cBhvr>
                                        <p:cTn id="4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760" y="0"/>
            <a:ext cx="10972482" cy="1143000"/>
          </a:xfrm>
        </p:spPr>
        <p:txBody>
          <a:bodyPr/>
          <a:lstStyle/>
          <a:p>
            <a:r>
              <a:rPr lang="en-US" sz="3200" b="1" dirty="0" smtClean="0">
                <a:solidFill>
                  <a:srgbClr val="FF0000"/>
                </a:solidFill>
                <a:latin typeface="Times New Roman" panose="02020603050405020304" pitchFamily="18" charset="0"/>
                <a:cs typeface="Times New Roman" panose="02020603050405020304" pitchFamily="18" charset="0"/>
              </a:rPr>
              <a:t>II/ </a:t>
            </a:r>
            <a:r>
              <a:rPr lang="en-US" sz="3200" b="1" dirty="0" err="1" smtClean="0">
                <a:solidFill>
                  <a:srgbClr val="FF0000"/>
                </a:solidFill>
                <a:latin typeface="Times New Roman" panose="02020603050405020304" pitchFamily="18" charset="0"/>
                <a:cs typeface="Times New Roman" panose="02020603050405020304" pitchFamily="18" charset="0"/>
              </a:rPr>
              <a:t>TÍNH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CHẤT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HÓA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HỌC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CỦA</a:t>
            </a:r>
            <a:r>
              <a:rPr lang="en-US" sz="3200" b="1" dirty="0" smtClean="0">
                <a:solidFill>
                  <a:srgbClr val="FF0000"/>
                </a:solidFill>
                <a:latin typeface="Times New Roman" panose="02020603050405020304" pitchFamily="18" charset="0"/>
                <a:cs typeface="Times New Roman" panose="02020603050405020304" pitchFamily="18" charset="0"/>
              </a:rPr>
              <a:t> ACID</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14388" y="1143000"/>
            <a:ext cx="10767854" cy="5197477"/>
          </a:xfrm>
        </p:spPr>
        <p:txBody>
          <a:bodyPr/>
          <a:lstStyle/>
          <a:p>
            <a:pPr marL="514350" indent="-514350">
              <a:buAutoNum type="arabicPeriod"/>
            </a:pPr>
            <a:r>
              <a:rPr lang="en-US" b="1" dirty="0" smtClean="0">
                <a:latin typeface="Times New Roman" panose="02020603050405020304" pitchFamily="18" charset="0"/>
                <a:cs typeface="Times New Roman" panose="02020603050405020304" pitchFamily="18" charset="0"/>
              </a:rPr>
              <a:t>Acid </a:t>
            </a:r>
            <a:r>
              <a:rPr lang="en-US" b="1" dirty="0" err="1" smtClean="0">
                <a:latin typeface="Times New Roman" panose="02020603050405020304" pitchFamily="18" charset="0"/>
                <a:cs typeface="Times New Roman" panose="02020603050405020304" pitchFamily="18" charset="0"/>
              </a:rPr>
              <a:t>làm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đổi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màu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quỳ</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tím</a:t>
            </a:r>
            <a:endParaRPr lang="en-US" b="1"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nghiệm</a:t>
            </a:r>
            <a:r>
              <a:rPr lang="en-US" dirty="0" smtClean="0">
                <a:latin typeface="Times New Roman" panose="02020603050405020304" pitchFamily="18" charset="0"/>
                <a:cs typeface="Times New Roman" panose="02020603050405020304" pitchFamily="18" charset="0"/>
              </a:rPr>
              <a:t>: </a:t>
            </a:r>
          </a:p>
          <a:p>
            <a:pPr marL="0" indent="0">
              <a:buNone/>
            </a:pPr>
            <a:endParaRPr lang="en-US" b="1" dirty="0" smtClean="0">
              <a:latin typeface="Times New Roman" panose="02020603050405020304" pitchFamily="18" charset="0"/>
              <a:cs typeface="Times New Roman" panose="02020603050405020304" pitchFamily="18" charset="0"/>
            </a:endParaRPr>
          </a:p>
          <a:p>
            <a:pPr marL="0" indent="0">
              <a:buNone/>
            </a:pPr>
            <a:endParaRPr lang="en-US" b="1" dirty="0">
              <a:latin typeface="Times New Roman" panose="02020603050405020304" pitchFamily="18" charset="0"/>
              <a:cs typeface="Times New Roman" panose="02020603050405020304" pitchFamily="18" charset="0"/>
            </a:endParaRPr>
          </a:p>
          <a:p>
            <a:pPr marL="0" indent="0">
              <a:buNone/>
            </a:pPr>
            <a:endParaRPr lang="en-US" b="1" dirty="0">
              <a:latin typeface="Times New Roman" panose="02020603050405020304" pitchFamily="18" charset="0"/>
              <a:cs typeface="Times New Roman" panose="02020603050405020304" pitchFamily="18" charset="0"/>
            </a:endParaRPr>
          </a:p>
          <a:p>
            <a:pPr>
              <a:buFontTx/>
              <a:buChar char="-"/>
            </a:pPr>
            <a:endParaRPr lang="en-US" b="1"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luận</a:t>
            </a:r>
            <a:r>
              <a:rPr lang="en-US" dirty="0" smtClean="0">
                <a:latin typeface="Times New Roman" panose="02020603050405020304" pitchFamily="18" charset="0"/>
                <a:cs typeface="Times New Roman" panose="02020603050405020304" pitchFamily="18" charset="0"/>
              </a:rPr>
              <a:t>: Dung </a:t>
            </a:r>
            <a:r>
              <a:rPr lang="en-US" dirty="0" err="1" smtClean="0">
                <a:latin typeface="Times New Roman" panose="02020603050405020304" pitchFamily="18" charset="0"/>
                <a:cs typeface="Times New Roman" panose="02020603050405020304" pitchFamily="18" charset="0"/>
              </a:rPr>
              <a:t>dịch</a:t>
            </a:r>
            <a:r>
              <a:rPr lang="en-US" dirty="0" smtClean="0">
                <a:latin typeface="Times New Roman" panose="02020603050405020304" pitchFamily="18" charset="0"/>
                <a:cs typeface="Times New Roman" panose="02020603050405020304" pitchFamily="18" charset="0"/>
              </a:rPr>
              <a:t> a</a:t>
            </a:r>
            <a:r>
              <a:rPr lang="en-US" dirty="0" smtClean="0">
                <a:latin typeface="Times New Roman" panose="02020603050405020304" pitchFamily="18" charset="0"/>
                <a:cs typeface="Times New Roman" panose="02020603050405020304" pitchFamily="18" charset="0"/>
              </a:rPr>
              <a:t>cid </a:t>
            </a:r>
            <a:r>
              <a:rPr lang="en-US" dirty="0" err="1" smtClean="0">
                <a:latin typeface="Times New Roman" panose="02020603050405020304" pitchFamily="18" charset="0"/>
                <a:cs typeface="Times New Roman" panose="02020603050405020304" pitchFamily="18" charset="0"/>
              </a:rPr>
              <a:t>làm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tìm</a:t>
            </a:r>
            <a:r>
              <a:rPr lang="en-US" dirty="0" smtClean="0">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hóa</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đỏ</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7683254" y="1764049"/>
            <a:ext cx="2686050" cy="2450206"/>
          </a:xfrm>
          <a:prstGeom prst="rect">
            <a:avLst/>
          </a:prstGeom>
        </p:spPr>
      </p:pic>
      <p:grpSp>
        <p:nvGrpSpPr>
          <p:cNvPr id="5" name="Group 7"/>
          <p:cNvGrpSpPr>
            <a:grpSpLocks/>
          </p:cNvGrpSpPr>
          <p:nvPr/>
        </p:nvGrpSpPr>
        <p:grpSpPr bwMode="auto">
          <a:xfrm>
            <a:off x="3718775" y="1840966"/>
            <a:ext cx="2895600" cy="2184399"/>
            <a:chOff x="1872" y="1488"/>
            <a:chExt cx="2160" cy="1632"/>
          </a:xfrm>
        </p:grpSpPr>
        <p:sp>
          <p:nvSpPr>
            <p:cNvPr id="6" name="Freeform 8"/>
            <p:cNvSpPr>
              <a:spLocks/>
            </p:cNvSpPr>
            <p:nvPr/>
          </p:nvSpPr>
          <p:spPr bwMode="auto">
            <a:xfrm>
              <a:off x="1872" y="2796"/>
              <a:ext cx="810" cy="324"/>
            </a:xfrm>
            <a:custGeom>
              <a:avLst/>
              <a:gdLst>
                <a:gd name="T0" fmla="*/ 0 w 7126"/>
                <a:gd name="T1" fmla="*/ 3582 h 3582"/>
                <a:gd name="T2" fmla="*/ 306 w 7126"/>
                <a:gd name="T3" fmla="*/ 3581 h 3582"/>
                <a:gd name="T4" fmla="*/ 612 w 7126"/>
                <a:gd name="T5" fmla="*/ 3569 h 3582"/>
                <a:gd name="T6" fmla="*/ 917 w 7126"/>
                <a:gd name="T7" fmla="*/ 3545 h 3582"/>
                <a:gd name="T8" fmla="*/ 1221 w 7126"/>
                <a:gd name="T9" fmla="*/ 3511 h 3582"/>
                <a:gd name="T10" fmla="*/ 1525 w 7126"/>
                <a:gd name="T11" fmla="*/ 3467 h 3582"/>
                <a:gd name="T12" fmla="*/ 1825 w 7126"/>
                <a:gd name="T13" fmla="*/ 3411 h 3582"/>
                <a:gd name="T14" fmla="*/ 2125 w 7126"/>
                <a:gd name="T15" fmla="*/ 3345 h 3582"/>
                <a:gd name="T16" fmla="*/ 2421 w 7126"/>
                <a:gd name="T17" fmla="*/ 3268 h 3582"/>
                <a:gd name="T18" fmla="*/ 2714 w 7126"/>
                <a:gd name="T19" fmla="*/ 3181 h 3582"/>
                <a:gd name="T20" fmla="*/ 3006 w 7126"/>
                <a:gd name="T21" fmla="*/ 3083 h 3582"/>
                <a:gd name="T22" fmla="*/ 3292 w 7126"/>
                <a:gd name="T23" fmla="*/ 2975 h 3582"/>
                <a:gd name="T24" fmla="*/ 3574 w 7126"/>
                <a:gd name="T25" fmla="*/ 2858 h 3582"/>
                <a:gd name="T26" fmla="*/ 3853 w 7126"/>
                <a:gd name="T27" fmla="*/ 2729 h 3582"/>
                <a:gd name="T28" fmla="*/ 4128 w 7126"/>
                <a:gd name="T29" fmla="*/ 2592 h 3582"/>
                <a:gd name="T30" fmla="*/ 4397 w 7126"/>
                <a:gd name="T31" fmla="*/ 2444 h 3582"/>
                <a:gd name="T32" fmla="*/ 4660 w 7126"/>
                <a:gd name="T33" fmla="*/ 2287 h 3582"/>
                <a:gd name="T34" fmla="*/ 4919 w 7126"/>
                <a:gd name="T35" fmla="*/ 2121 h 3582"/>
                <a:gd name="T36" fmla="*/ 5171 w 7126"/>
                <a:gd name="T37" fmla="*/ 1946 h 3582"/>
                <a:gd name="T38" fmla="*/ 5417 w 7126"/>
                <a:gd name="T39" fmla="*/ 1762 h 3582"/>
                <a:gd name="T40" fmla="*/ 5656 w 7126"/>
                <a:gd name="T41" fmla="*/ 1569 h 3582"/>
                <a:gd name="T42" fmla="*/ 5889 w 7126"/>
                <a:gd name="T43" fmla="*/ 1368 h 3582"/>
                <a:gd name="T44" fmla="*/ 6115 w 7126"/>
                <a:gd name="T45" fmla="*/ 1159 h 3582"/>
                <a:gd name="T46" fmla="*/ 6332 w 7126"/>
                <a:gd name="T47" fmla="*/ 942 h 3582"/>
                <a:gd name="T48" fmla="*/ 6543 w 7126"/>
                <a:gd name="T49" fmla="*/ 717 h 3582"/>
                <a:gd name="T50" fmla="*/ 6745 w 7126"/>
                <a:gd name="T51" fmla="*/ 485 h 3582"/>
                <a:gd name="T52" fmla="*/ 6940 w 7126"/>
                <a:gd name="T53" fmla="*/ 246 h 3582"/>
                <a:gd name="T54" fmla="*/ 7126 w 7126"/>
                <a:gd name="T55" fmla="*/ 0 h 3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26" h="3582">
                  <a:moveTo>
                    <a:pt x="0" y="3582"/>
                  </a:moveTo>
                  <a:lnTo>
                    <a:pt x="306" y="3581"/>
                  </a:lnTo>
                  <a:lnTo>
                    <a:pt x="612" y="3569"/>
                  </a:lnTo>
                  <a:lnTo>
                    <a:pt x="917" y="3545"/>
                  </a:lnTo>
                  <a:lnTo>
                    <a:pt x="1221" y="3511"/>
                  </a:lnTo>
                  <a:lnTo>
                    <a:pt x="1525" y="3467"/>
                  </a:lnTo>
                  <a:lnTo>
                    <a:pt x="1825" y="3411"/>
                  </a:lnTo>
                  <a:lnTo>
                    <a:pt x="2125" y="3345"/>
                  </a:lnTo>
                  <a:lnTo>
                    <a:pt x="2421" y="3268"/>
                  </a:lnTo>
                  <a:lnTo>
                    <a:pt x="2714" y="3181"/>
                  </a:lnTo>
                  <a:lnTo>
                    <a:pt x="3006" y="3083"/>
                  </a:lnTo>
                  <a:lnTo>
                    <a:pt x="3292" y="2975"/>
                  </a:lnTo>
                  <a:lnTo>
                    <a:pt x="3574" y="2858"/>
                  </a:lnTo>
                  <a:lnTo>
                    <a:pt x="3853" y="2729"/>
                  </a:lnTo>
                  <a:lnTo>
                    <a:pt x="4128" y="2592"/>
                  </a:lnTo>
                  <a:lnTo>
                    <a:pt x="4397" y="2444"/>
                  </a:lnTo>
                  <a:lnTo>
                    <a:pt x="4660" y="2287"/>
                  </a:lnTo>
                  <a:lnTo>
                    <a:pt x="4919" y="2121"/>
                  </a:lnTo>
                  <a:lnTo>
                    <a:pt x="5171" y="1946"/>
                  </a:lnTo>
                  <a:lnTo>
                    <a:pt x="5417" y="1762"/>
                  </a:lnTo>
                  <a:lnTo>
                    <a:pt x="5656" y="1569"/>
                  </a:lnTo>
                  <a:lnTo>
                    <a:pt x="5889" y="1368"/>
                  </a:lnTo>
                  <a:lnTo>
                    <a:pt x="6115" y="1159"/>
                  </a:lnTo>
                  <a:lnTo>
                    <a:pt x="6332" y="942"/>
                  </a:lnTo>
                  <a:lnTo>
                    <a:pt x="6543" y="717"/>
                  </a:lnTo>
                  <a:lnTo>
                    <a:pt x="6745" y="485"/>
                  </a:lnTo>
                  <a:lnTo>
                    <a:pt x="6940" y="246"/>
                  </a:lnTo>
                  <a:lnTo>
                    <a:pt x="7126" y="0"/>
                  </a:lnTo>
                </a:path>
              </a:pathLst>
            </a:custGeom>
            <a:solidFill>
              <a:srgbClr val="FF0000"/>
            </a:solidFill>
            <a:ln w="381000">
              <a:solidFill>
                <a:srgbClr val="993366"/>
              </a:solidFill>
              <a:prstDash val="solid"/>
              <a:round/>
              <a:headEnd/>
              <a:tailEnd/>
            </a:ln>
          </p:spPr>
          <p:txBody>
            <a:bodyPr/>
            <a:lstStyle/>
            <a:p>
              <a:endParaRPr lang="en-US"/>
            </a:p>
          </p:txBody>
        </p:sp>
        <p:graphicFrame>
          <p:nvGraphicFramePr>
            <p:cNvPr id="7" name="Object 9"/>
            <p:cNvGraphicFramePr>
              <a:graphicFrameLocks noChangeAspect="1"/>
            </p:cNvGraphicFramePr>
            <p:nvPr/>
          </p:nvGraphicFramePr>
          <p:xfrm>
            <a:off x="1921" y="1488"/>
            <a:ext cx="863" cy="863"/>
          </p:xfrm>
          <a:graphic>
            <a:graphicData uri="http://schemas.openxmlformats.org/presentationml/2006/ole">
              <mc:AlternateContent xmlns:mc="http://schemas.openxmlformats.org/markup-compatibility/2006">
                <mc:Choice xmlns:v="urn:schemas-microsoft-com:vml" Requires="v">
                  <p:oleObj spid="_x0000_s1049" name="AutoCAD Drawing" r:id="rId5" imgW="11248920" imgH="5676840" progId="AutoCAD.Drawing.16">
                    <p:embed/>
                  </p:oleObj>
                </mc:Choice>
                <mc:Fallback>
                  <p:oleObj name="AutoCAD Drawing" r:id="rId5" imgW="11248920" imgH="5676840" progId="AutoCAD.Drawing.16">
                    <p:embed/>
                    <p:pic>
                      <p:nvPicPr>
                        <p:cNvPr id="5129" name="Object 9"/>
                        <p:cNvPicPr>
                          <a:picLocks noChangeAspect="1" noChangeArrowheads="1"/>
                        </p:cNvPicPr>
                        <p:nvPr/>
                      </p:nvPicPr>
                      <p:blipFill>
                        <a:blip r:embed="rId6">
                          <a:extLst>
                            <a:ext uri="{28A0092B-C50C-407E-A947-70E740481C1C}">
                              <a14:useLocalDpi xmlns:a14="http://schemas.microsoft.com/office/drawing/2010/main" val="0"/>
                            </a:ext>
                          </a:extLst>
                        </a:blip>
                        <a:srcRect l="34671" t="30144" r="39204" b="18182"/>
                        <a:stretch>
                          <a:fillRect/>
                        </a:stretch>
                      </p:blipFill>
                      <p:spPr bwMode="auto">
                        <a:xfrm>
                          <a:off x="1921" y="1488"/>
                          <a:ext cx="863"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 Box 10"/>
            <p:cNvSpPr txBox="1">
              <a:spLocks noChangeArrowheads="1"/>
            </p:cNvSpPr>
            <p:nvPr/>
          </p:nvSpPr>
          <p:spPr bwMode="auto">
            <a:xfrm>
              <a:off x="2784" y="1728"/>
              <a:ext cx="12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dirty="0">
                  <a:solidFill>
                    <a:srgbClr val="000000"/>
                  </a:solidFill>
                  <a:latin typeface="Times New Roman" panose="02020603050405020304" pitchFamily="18" charset="0"/>
                </a:rPr>
                <a:t>Dung </a:t>
              </a:r>
              <a:r>
                <a:rPr lang="en-US" altLang="en-US" dirty="0" err="1">
                  <a:solidFill>
                    <a:srgbClr val="000000"/>
                  </a:solidFill>
                  <a:latin typeface="Times New Roman" panose="02020603050405020304" pitchFamily="18" charset="0"/>
                </a:rPr>
                <a:t>dịch</a:t>
              </a:r>
              <a:r>
                <a:rPr lang="en-US" altLang="en-US" dirty="0">
                  <a:solidFill>
                    <a:srgbClr val="000000"/>
                  </a:solidFill>
                  <a:latin typeface="Times New Roman" panose="02020603050405020304" pitchFamily="18" charset="0"/>
                </a:rPr>
                <a:t> </a:t>
              </a:r>
              <a:r>
                <a:rPr lang="en-US" altLang="en-US" dirty="0" err="1">
                  <a:solidFill>
                    <a:srgbClr val="000000"/>
                  </a:solidFill>
                  <a:latin typeface="Times New Roman" panose="02020603050405020304" pitchFamily="18" charset="0"/>
                </a:rPr>
                <a:t>HCl</a:t>
              </a:r>
              <a:endParaRPr lang="vi-VN" altLang="en-US" dirty="0">
                <a:solidFill>
                  <a:srgbClr val="000000"/>
                </a:solidFill>
                <a:latin typeface="Times New Roman" panose="02020603050405020304" pitchFamily="18" charset="0"/>
              </a:endParaRPr>
            </a:p>
          </p:txBody>
        </p:sp>
        <p:sp>
          <p:nvSpPr>
            <p:cNvPr id="9" name="Text Box 11"/>
            <p:cNvSpPr txBox="1">
              <a:spLocks noChangeArrowheads="1"/>
            </p:cNvSpPr>
            <p:nvPr/>
          </p:nvSpPr>
          <p:spPr bwMode="auto">
            <a:xfrm>
              <a:off x="2832" y="2793"/>
              <a:ext cx="11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a:solidFill>
                    <a:srgbClr val="000000"/>
                  </a:solidFill>
                  <a:latin typeface="Times New Roman" panose="02020603050405020304" pitchFamily="18" charset="0"/>
                </a:rPr>
                <a:t>Giấy quỳ tím</a:t>
              </a:r>
              <a:endParaRPr lang="vi-VN" altLang="en-US">
                <a:solidFill>
                  <a:srgbClr val="000000"/>
                </a:solidFill>
                <a:latin typeface="Times New Roman" panose="02020603050405020304" pitchFamily="18" charset="0"/>
              </a:endParaRPr>
            </a:p>
          </p:txBody>
        </p:sp>
      </p:grpSp>
      <p:sp>
        <p:nvSpPr>
          <p:cNvPr id="10" name="Oval 13"/>
          <p:cNvSpPr>
            <a:spLocks noChangeArrowheads="1"/>
          </p:cNvSpPr>
          <p:nvPr/>
        </p:nvSpPr>
        <p:spPr bwMode="auto">
          <a:xfrm>
            <a:off x="3998853" y="3896871"/>
            <a:ext cx="367086" cy="1984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389446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760" y="928688"/>
            <a:ext cx="10972482" cy="5772149"/>
          </a:xfrm>
        </p:spPr>
        <p:txBody>
          <a:bodyPr/>
          <a:lstStyle/>
          <a:p>
            <a:pPr marL="0" indent="0">
              <a:buNone/>
            </a:pPr>
            <a:r>
              <a:rPr lang="en-US" b="1" dirty="0" smtClean="0">
                <a:solidFill>
                  <a:srgbClr val="FF0000"/>
                </a:solidFill>
                <a:latin typeface="Times New Roman" panose="02020603050405020304" pitchFamily="18" charset="0"/>
                <a:cs typeface="Times New Roman" panose="02020603050405020304" pitchFamily="18" charset="0"/>
              </a:rPr>
              <a:t>2. Acid </a:t>
            </a:r>
            <a:r>
              <a:rPr lang="en-US" b="1" dirty="0" err="1" smtClean="0">
                <a:solidFill>
                  <a:srgbClr val="FF0000"/>
                </a:solidFill>
                <a:latin typeface="Times New Roman" panose="02020603050405020304" pitchFamily="18" charset="0"/>
                <a:cs typeface="Times New Roman" panose="02020603050405020304" pitchFamily="18" charset="0"/>
              </a:rPr>
              <a:t>tác</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dụng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với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kim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loại</a:t>
            </a:r>
            <a:endParaRPr lang="en-US" b="1" dirty="0" smtClean="0">
              <a:solidFill>
                <a:srgbClr val="FF0000"/>
              </a:solidFill>
              <a:latin typeface="Times New Roman" panose="02020603050405020304" pitchFamily="18" charset="0"/>
              <a:cs typeface="Times New Roman" panose="02020603050405020304" pitchFamily="18" charset="0"/>
            </a:endParaRPr>
          </a:p>
          <a:p>
            <a:pPr>
              <a:buFontTx/>
              <a:buChar char="-"/>
            </a:pPr>
            <a:r>
              <a:rPr lang="en-US" dirty="0" err="1" smtClean="0">
                <a:latin typeface="Times New Roman" panose="02020603050405020304" pitchFamily="18" charset="0"/>
                <a:cs typeface="Times New Roman" panose="02020603050405020304" pitchFamily="18" charset="0"/>
              </a:rPr>
              <a:t>Thí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nghiệm</a:t>
            </a:r>
            <a:r>
              <a:rPr lang="en-US" dirty="0" smtClean="0">
                <a:latin typeface="Times New Roman" panose="02020603050405020304" pitchFamily="18" charset="0"/>
                <a:cs typeface="Times New Roman" panose="02020603050405020304" pitchFamily="18" charset="0"/>
              </a:rPr>
              <a:t>: Kim </a:t>
            </a:r>
            <a:r>
              <a:rPr lang="en-US" dirty="0" err="1" smtClean="0">
                <a:latin typeface="Times New Roman" panose="02020603050405020304" pitchFamily="18" charset="0"/>
                <a:cs typeface="Times New Roman" panose="02020603050405020304" pitchFamily="18" charset="0"/>
              </a:rPr>
              <a:t>loại</a:t>
            </a:r>
            <a:r>
              <a:rPr lang="en-US" dirty="0" smtClean="0">
                <a:latin typeface="Times New Roman" panose="02020603050405020304" pitchFamily="18" charset="0"/>
                <a:cs typeface="Times New Roman" panose="02020603050405020304" pitchFamily="18" charset="0"/>
              </a:rPr>
              <a:t> Al (hay Fe, Zn, Mg…) </a:t>
            </a:r>
            <a:r>
              <a:rPr lang="en-US" dirty="0" err="1" smtClean="0">
                <a:latin typeface="Times New Roman" panose="02020603050405020304" pitchFamily="18" charset="0"/>
                <a:cs typeface="Times New Roman" panose="02020603050405020304" pitchFamily="18" charset="0"/>
              </a:rPr>
              <a:t>tác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dd</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HCl</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a:t>
            </a:r>
            <a:r>
              <a:rPr lang="en-US" baseline="-25000" dirty="0" err="1" smtClean="0">
                <a:latin typeface="Times New Roman" panose="02020603050405020304" pitchFamily="18" charset="0"/>
                <a:cs typeface="Times New Roman" panose="02020603050405020304" pitchFamily="18" charset="0"/>
              </a:rPr>
              <a:t>2</a:t>
            </a:r>
            <a:r>
              <a:rPr lang="en-US" dirty="0" err="1" smtClean="0">
                <a:latin typeface="Times New Roman" panose="02020603050405020304" pitchFamily="18" charset="0"/>
                <a:cs typeface="Times New Roman" panose="02020603050405020304" pitchFamily="18" charset="0"/>
              </a:rPr>
              <a:t>SO</a:t>
            </a:r>
            <a:r>
              <a:rPr lang="en-US" baseline="-25000" dirty="0" err="1" smtClean="0">
                <a:latin typeface="Times New Roman" panose="02020603050405020304" pitchFamily="18" charset="0"/>
                <a:cs typeface="Times New Roman" panose="02020603050405020304" pitchFamily="18" charset="0"/>
              </a:rPr>
              <a:t>4</a:t>
            </a:r>
            <a:r>
              <a:rPr lang="en-US" baseline="-25000" dirty="0" smtClean="0">
                <a:latin typeface="Times New Roman" panose="02020603050405020304" pitchFamily="18" charset="0"/>
                <a:cs typeface="Times New Roman" panose="02020603050405020304" pitchFamily="18" charset="0"/>
              </a:rPr>
              <a:t>(</a:t>
            </a:r>
            <a:r>
              <a:rPr lang="en-US" baseline="-25000" dirty="0" err="1" smtClean="0">
                <a:latin typeface="Times New Roman" panose="02020603050405020304" pitchFamily="18" charset="0"/>
                <a:cs typeface="Times New Roman" panose="02020603050405020304" pitchFamily="18" charset="0"/>
              </a:rPr>
              <a:t>loãng</a:t>
            </a:r>
            <a:r>
              <a:rPr lang="en-US" baseline="-25000"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Title 1"/>
          <p:cNvSpPr>
            <a:spLocks noGrp="1"/>
          </p:cNvSpPr>
          <p:nvPr>
            <p:ph type="title"/>
          </p:nvPr>
        </p:nvSpPr>
        <p:spPr>
          <a:xfrm>
            <a:off x="609760" y="131763"/>
            <a:ext cx="10972482" cy="796925"/>
          </a:xfrm>
        </p:spPr>
        <p:txBody>
          <a:bodyPr/>
          <a:lstStyle/>
          <a:p>
            <a:pPr algn="l"/>
            <a:r>
              <a:rPr lang="en-US" sz="3200" b="1" dirty="0" smtClean="0">
                <a:solidFill>
                  <a:srgbClr val="FF0000"/>
                </a:solidFill>
                <a:latin typeface="Times New Roman" panose="02020603050405020304" pitchFamily="18" charset="0"/>
                <a:cs typeface="Times New Roman" panose="02020603050405020304" pitchFamily="18" charset="0"/>
              </a:rPr>
              <a:t>II/ </a:t>
            </a:r>
            <a:r>
              <a:rPr lang="en-US" sz="3200" b="1" dirty="0" err="1" smtClean="0">
                <a:solidFill>
                  <a:srgbClr val="FF0000"/>
                </a:solidFill>
                <a:latin typeface="Times New Roman" panose="02020603050405020304" pitchFamily="18" charset="0"/>
                <a:cs typeface="Times New Roman" panose="02020603050405020304" pitchFamily="18" charset="0"/>
              </a:rPr>
              <a:t>TÍNH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CHẤT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HÓA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HỌC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CỦA</a:t>
            </a:r>
            <a:r>
              <a:rPr lang="en-US" sz="3200" b="1" dirty="0" smtClean="0">
                <a:solidFill>
                  <a:srgbClr val="FF0000"/>
                </a:solidFill>
                <a:latin typeface="Times New Roman" panose="02020603050405020304" pitchFamily="18" charset="0"/>
                <a:cs typeface="Times New Roman" panose="02020603050405020304" pitchFamily="18" charset="0"/>
              </a:rPr>
              <a:t> ACID</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7" name="Fe tác dụng H2SO4 loã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419073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27273">
                <p:cTn id="10"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7223" y="280581"/>
            <a:ext cx="10972482" cy="1143000"/>
          </a:xfrm>
        </p:spPr>
        <p:txBody>
          <a:bodyPr/>
          <a:lstStyle/>
          <a:p>
            <a:pPr algn="l"/>
            <a:r>
              <a:rPr lang="en-US" sz="3200" b="1" dirty="0">
                <a:solidFill>
                  <a:srgbClr val="FF0000"/>
                </a:solidFill>
                <a:latin typeface="Times New Roman" panose="02020603050405020304" pitchFamily="18" charset="0"/>
                <a:cs typeface="Times New Roman" panose="02020603050405020304" pitchFamily="18" charset="0"/>
              </a:rPr>
              <a:t>II/ </a:t>
            </a:r>
            <a:r>
              <a:rPr lang="en-US" sz="3200" b="1" dirty="0" err="1">
                <a:solidFill>
                  <a:srgbClr val="FF0000"/>
                </a:solidFill>
                <a:latin typeface="Times New Roman" panose="02020603050405020304" pitchFamily="18" charset="0"/>
                <a:cs typeface="Times New Roman" panose="02020603050405020304" pitchFamily="18" charset="0"/>
              </a:rPr>
              <a:t>TÍNH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HÓA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ACID</a:t>
            </a:r>
            <a:endParaRPr lang="en-US" sz="3200" dirty="0"/>
          </a:p>
        </p:txBody>
      </p:sp>
      <p:sp>
        <p:nvSpPr>
          <p:cNvPr id="3" name="Content Placeholder 2"/>
          <p:cNvSpPr>
            <a:spLocks noGrp="1"/>
          </p:cNvSpPr>
          <p:nvPr>
            <p:ph idx="1"/>
          </p:nvPr>
        </p:nvSpPr>
        <p:spPr>
          <a:xfrm>
            <a:off x="657224" y="1200150"/>
            <a:ext cx="10963276" cy="4964929"/>
          </a:xfrm>
        </p:spPr>
        <p:txBody>
          <a:bodyPr/>
          <a:lstStyle/>
          <a:p>
            <a:pPr marL="0" indent="0">
              <a:buNone/>
            </a:pPr>
            <a:r>
              <a:rPr lang="en-US" b="1" dirty="0">
                <a:solidFill>
                  <a:srgbClr val="FF0000"/>
                </a:solidFill>
                <a:latin typeface="Times New Roman" panose="02020603050405020304" pitchFamily="18" charset="0"/>
                <a:cs typeface="Times New Roman" panose="02020603050405020304" pitchFamily="18" charset="0"/>
              </a:rPr>
              <a:t>2. Acid </a:t>
            </a:r>
            <a:r>
              <a:rPr lang="en-US" b="1" dirty="0" err="1">
                <a:solidFill>
                  <a:srgbClr val="FF0000"/>
                </a:solidFill>
                <a:latin typeface="Times New Roman" panose="02020603050405020304" pitchFamily="18" charset="0"/>
                <a:cs typeface="Times New Roman" panose="02020603050405020304" pitchFamily="18" charset="0"/>
              </a:rPr>
              <a:t>tác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dụng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với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kim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loại</a:t>
            </a:r>
            <a:endParaRPr lang="en-US" b="1" dirty="0">
              <a:solidFill>
                <a:srgbClr val="FF0000"/>
              </a:solidFill>
              <a:latin typeface="Times New Roman" panose="02020603050405020304" pitchFamily="18" charset="0"/>
              <a:cs typeface="Times New Roman" panose="02020603050405020304" pitchFamily="18" charset="0"/>
            </a:endParaRPr>
          </a:p>
          <a:p>
            <a:pPr marL="0" indent="0">
              <a:buNone/>
            </a:pPr>
            <a:r>
              <a:rPr lang="en-US" b="1" dirty="0" smtClean="0">
                <a:solidFill>
                  <a:srgbClr val="FF0000"/>
                </a:solidFill>
                <a:latin typeface="Times New Roman" panose="02020603050405020304" pitchFamily="18" charset="0"/>
                <a:cs typeface="Times New Roman" panose="02020603050405020304" pitchFamily="18" charset="0"/>
              </a:rPr>
              <a:t>Acid 	  </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smtClean="0">
                <a:solidFill>
                  <a:srgbClr val="FF0000"/>
                </a:solidFill>
                <a:latin typeface="Times New Roman" panose="02020603050405020304" pitchFamily="18" charset="0"/>
                <a:cs typeface="Times New Roman" panose="02020603050405020304" pitchFamily="18" charset="0"/>
              </a:rPr>
              <a:t>Kim </a:t>
            </a:r>
            <a:r>
              <a:rPr lang="en-US" b="1" dirty="0" err="1" smtClean="0">
                <a:solidFill>
                  <a:srgbClr val="FF0000"/>
                </a:solidFill>
                <a:latin typeface="Times New Roman" panose="02020603050405020304" pitchFamily="18" charset="0"/>
                <a:cs typeface="Times New Roman" panose="02020603050405020304" pitchFamily="18" charset="0"/>
              </a:rPr>
              <a:t>loại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Muối</a:t>
            </a:r>
            <a:r>
              <a:rPr lang="en-US" b="1" dirty="0" smtClean="0">
                <a:solidFill>
                  <a:srgbClr val="FF0000"/>
                </a:solidFill>
                <a:latin typeface="Times New Roman" panose="02020603050405020304" pitchFamily="18" charset="0"/>
                <a:cs typeface="Times New Roman" panose="02020603050405020304" pitchFamily="18" charset="0"/>
              </a:rPr>
              <a:t>   	+  	  </a:t>
            </a:r>
            <a:r>
              <a:rPr lang="en-US" b="1" dirty="0" err="1" smtClean="0">
                <a:solidFill>
                  <a:srgbClr val="FF0000"/>
                </a:solidFill>
                <a:latin typeface="Times New Roman" panose="02020603050405020304" pitchFamily="18" charset="0"/>
                <a:cs typeface="Times New Roman" panose="02020603050405020304" pitchFamily="18" charset="0"/>
              </a:rPr>
              <a:t>H</a:t>
            </a:r>
            <a:r>
              <a:rPr lang="en-US" b="1" baseline="-25000" dirty="0" err="1" smtClean="0">
                <a:solidFill>
                  <a:srgbClr val="FF0000"/>
                </a:solidFill>
                <a:latin typeface="Times New Roman" panose="02020603050405020304" pitchFamily="18" charset="0"/>
                <a:cs typeface="Times New Roman" panose="02020603050405020304" pitchFamily="18" charset="0"/>
              </a:rPr>
              <a:t>2</a:t>
            </a:r>
            <a:r>
              <a:rPr lang="en-US" b="1" dirty="0" smtClean="0">
                <a:solidFill>
                  <a:srgbClr val="FF0000"/>
                </a:solidFill>
                <a:latin typeface="Times New Roman" panose="02020603050405020304" pitchFamily="18" charset="0"/>
                <a:cs typeface="Times New Roman" panose="02020603050405020304" pitchFamily="18" charset="0"/>
              </a:rPr>
              <a:t> </a:t>
            </a: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buNone/>
            </a:pPr>
            <a:endParaRPr lang="en-US" b="1" dirty="0">
              <a:solidFill>
                <a:srgbClr val="FF0000"/>
              </a:solidFill>
              <a:latin typeface="Times New Roman" panose="02020603050405020304" pitchFamily="18" charset="0"/>
              <a:cs typeface="Times New Roman" panose="02020603050405020304" pitchFamily="18" charset="0"/>
            </a:endParaRPr>
          </a:p>
          <a:p>
            <a:pPr marL="0" indent="0">
              <a:buNone/>
            </a:pP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buNone/>
            </a:pPr>
            <a:r>
              <a:rPr lang="en-US" b="1" dirty="0" smtClean="0">
                <a:solidFill>
                  <a:srgbClr val="FF0000"/>
                </a:solidFill>
                <a:latin typeface="Times New Roman" panose="02020603050405020304" pitchFamily="18" charset="0"/>
                <a:cs typeface="Times New Roman" panose="02020603050405020304" pitchFamily="18" charset="0"/>
              </a:rPr>
              <a:t>    </a:t>
            </a: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buNone/>
            </a:pP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buNone/>
            </a:pP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buNone/>
            </a:pPr>
            <a:r>
              <a:rPr lang="en-US" b="1" dirty="0" smtClean="0">
                <a:latin typeface="Times New Roman" panose="02020603050405020304" pitchFamily="18" charset="0"/>
                <a:cs typeface="Times New Roman" panose="02020603050405020304" pitchFamily="18" charset="0"/>
              </a:rPr>
              <a:t>      Ag 	+         </a:t>
            </a:r>
            <a:r>
              <a:rPr lang="en-US" b="1" dirty="0" err="1" smtClean="0">
                <a:latin typeface="Times New Roman" panose="02020603050405020304" pitchFamily="18" charset="0"/>
                <a:cs typeface="Times New Roman" panose="02020603050405020304" pitchFamily="18" charset="0"/>
              </a:rPr>
              <a:t>HCl</a:t>
            </a:r>
            <a:r>
              <a:rPr lang="en-US" b="1" dirty="0" smtClean="0">
                <a:solidFill>
                  <a:srgbClr val="FF0000"/>
                </a:solidFill>
                <a:latin typeface="Times New Roman" panose="02020603050405020304" pitchFamily="18" charset="0"/>
                <a:cs typeface="Times New Roman" panose="02020603050405020304" pitchFamily="18" charset="0"/>
              </a:rPr>
              <a:t>		</a:t>
            </a:r>
            <a:r>
              <a:rPr lang="nl-NL"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nl-NL"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buNone/>
            </a:pPr>
            <a:r>
              <a:rPr lang="en-US" b="1" dirty="0" smtClean="0">
                <a:solidFill>
                  <a:srgbClr val="FF0000"/>
                </a:solidFill>
                <a:latin typeface="Times New Roman" panose="02020603050405020304" pitchFamily="18" charset="0"/>
                <a:cs typeface="Times New Roman" panose="02020603050405020304" pitchFamily="18" charset="0"/>
              </a:rPr>
              <a:t>  </a:t>
            </a:r>
            <a:endParaRPr lang="en-US" b="1" dirty="0">
              <a:solidFill>
                <a:srgbClr val="FF0000"/>
              </a:solidFill>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flipV="1">
            <a:off x="6072482" y="2081749"/>
            <a:ext cx="674934" cy="4628"/>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9" name="Rectangle 18"/>
          <p:cNvSpPr/>
          <p:nvPr/>
        </p:nvSpPr>
        <p:spPr>
          <a:xfrm>
            <a:off x="373487" y="2296340"/>
            <a:ext cx="11247013" cy="3046988"/>
          </a:xfrm>
          <a:prstGeom prst="rect">
            <a:avLst/>
          </a:prstGeom>
        </p:spPr>
        <p:txBody>
          <a:bodyPr wrap="square">
            <a:spAutoFit/>
          </a:bodyPr>
          <a:lstStyle/>
          <a:p>
            <a:pPr algn="just">
              <a:spcAft>
                <a:spcPts val="0"/>
              </a:spcAft>
            </a:pPr>
            <a:r>
              <a:rPr lang="nl-NL"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(Trừ Cu, Ag)</a:t>
            </a:r>
            <a:r>
              <a:rPr lang="nl-NL"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(Muối hóa trị thấp)</a:t>
            </a:r>
          </a:p>
          <a:p>
            <a:pPr algn="just">
              <a:spcAft>
                <a:spcPts val="0"/>
              </a:spcAft>
            </a:pPr>
            <a:r>
              <a:rPr lang="nl-NL"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VD</a:t>
            </a:r>
            <a:r>
              <a:rPr lang="nl-NL"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spcAft>
                <a:spcPts val="0"/>
              </a:spcAft>
            </a:pPr>
            <a:r>
              <a:rPr lang="nl-NL"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Fe    	</a:t>
            </a:r>
            <a:r>
              <a:rPr lang="nl-NL"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t>
            </a:r>
            <a:r>
              <a:rPr lang="nl-NL" sz="3200" b="1" baseline="-25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nl-NL"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SO</a:t>
            </a:r>
            <a:r>
              <a:rPr lang="nl-NL" sz="3200" b="1" baseline="-25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4(loãng)</a:t>
            </a:r>
            <a:r>
              <a:rPr lang="nl-NL"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nl-NL"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FeSO</a:t>
            </a:r>
            <a:r>
              <a:rPr lang="nl-NL" sz="3200" b="1" baseline="-25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a:t>
            </a:r>
            <a:r>
              <a:rPr lang="nl-NL"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H</a:t>
            </a:r>
            <a:r>
              <a:rPr lang="nl-NL" sz="3200" b="1" baseline="-25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p>
          <a:p>
            <a:pPr algn="just">
              <a:spcAft>
                <a:spcPts val="0"/>
              </a:spcAft>
            </a:pPr>
            <a:r>
              <a:rPr lang="nl-NL" sz="3200" b="1" baseline="-25000" dirty="0" smtClean="0">
                <a:solidFill>
                  <a:srgbClr val="000000"/>
                </a:solidFill>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2Al</a:t>
            </a:r>
            <a:r>
              <a:rPr lang="en-US" sz="3200" b="1" dirty="0" smtClean="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   +         </a:t>
            </a:r>
            <a:r>
              <a:rPr lang="en-US" sz="3200" b="1" dirty="0" err="1" smtClean="0">
                <a:latin typeface="Times New Roman" panose="02020603050405020304" pitchFamily="18" charset="0"/>
                <a:cs typeface="Times New Roman" panose="02020603050405020304" pitchFamily="18" charset="0"/>
              </a:rPr>
              <a:t>6HCl</a:t>
            </a:r>
            <a:r>
              <a:rPr lang="en-US" sz="3200" b="1" dirty="0" smtClean="0">
                <a:latin typeface="Times New Roman" panose="02020603050405020304" pitchFamily="18" charset="0"/>
                <a:cs typeface="Times New Roman" panose="02020603050405020304" pitchFamily="18" charset="0"/>
              </a:rPr>
              <a:t>      </a:t>
            </a:r>
            <a:r>
              <a:rPr lang="nl-NL"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2AlCl</a:t>
            </a:r>
            <a:r>
              <a:rPr lang="en-US" sz="3200" b="1" baseline="-25000" dirty="0" err="1" smtClean="0">
                <a:latin typeface="Times New Roman" panose="02020603050405020304" pitchFamily="18" charset="0"/>
                <a:cs typeface="Times New Roman" panose="02020603050405020304" pitchFamily="18" charset="0"/>
                <a:sym typeface="Wingdings" panose="05000000000000000000" pitchFamily="2" charset="2"/>
              </a:rPr>
              <a:t>3</a:t>
            </a:r>
            <a:r>
              <a:rPr lang="en-US" sz="3200" b="1" dirty="0" smtClean="0">
                <a:latin typeface="Times New Roman" panose="02020603050405020304" pitchFamily="18" charset="0"/>
                <a:cs typeface="Times New Roman" panose="02020603050405020304" pitchFamily="18" charset="0"/>
              </a:rPr>
              <a:t>       +    </a:t>
            </a:r>
            <a:r>
              <a:rPr lang="en-US" sz="3200" b="1" dirty="0" err="1" smtClean="0">
                <a:latin typeface="Times New Roman" panose="02020603050405020304" pitchFamily="18" charset="0"/>
                <a:cs typeface="Times New Roman" panose="02020603050405020304" pitchFamily="18" charset="0"/>
              </a:rPr>
              <a:t>3H</a:t>
            </a:r>
            <a:r>
              <a:rPr lang="en-US" sz="3200" b="1" baseline="-25000" dirty="0" err="1" smtClean="0">
                <a:latin typeface="Times New Roman" panose="02020603050405020304" pitchFamily="18" charset="0"/>
                <a:cs typeface="Times New Roman" panose="02020603050405020304" pitchFamily="18" charset="0"/>
              </a:rPr>
              <a:t>2</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a:p>
            <a:pPr algn="just"/>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Zn     </a:t>
            </a:r>
            <a:r>
              <a:rPr lang="en-US" sz="3200" b="1" dirty="0" smtClean="0">
                <a:latin typeface="Times New Roman" panose="02020603050405020304" pitchFamily="18" charset="0"/>
                <a:cs typeface="Times New Roman" panose="02020603050405020304" pitchFamily="18" charset="0"/>
              </a:rPr>
              <a:t>  +          </a:t>
            </a:r>
            <a:r>
              <a:rPr lang="en-US" sz="3200" b="1" dirty="0" err="1" smtClean="0">
                <a:latin typeface="Times New Roman" panose="02020603050405020304" pitchFamily="18" charset="0"/>
                <a:cs typeface="Times New Roman" panose="02020603050405020304" pitchFamily="18" charset="0"/>
              </a:rPr>
              <a:t>2HCl</a:t>
            </a:r>
            <a:r>
              <a:rPr lang="en-US" sz="3200" b="1" baseline="-250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    </a:t>
            </a:r>
            <a:r>
              <a:rPr lang="nl-NL"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a:p>
            <a:pPr algn="just"/>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Cu</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H</a:t>
            </a:r>
            <a:r>
              <a:rPr lang="en-US" sz="3200" b="1" baseline="-25000" dirty="0" err="1" smtClean="0">
                <a:latin typeface="Times New Roman" panose="02020603050405020304" pitchFamily="18" charset="0"/>
                <a:ea typeface="Times New Roman" panose="02020603050405020304" pitchFamily="18" charset="0"/>
                <a:cs typeface="Times New Roman" panose="02020603050405020304" pitchFamily="18" charset="0"/>
              </a:rPr>
              <a:t>2</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SO</a:t>
            </a:r>
            <a:r>
              <a:rPr lang="en-US" sz="3200" b="1" baseline="-25000" dirty="0" err="1" smtClean="0">
                <a:latin typeface="Times New Roman" panose="02020603050405020304" pitchFamily="18" charset="0"/>
                <a:ea typeface="Times New Roman" panose="02020603050405020304" pitchFamily="18" charset="0"/>
                <a:cs typeface="Times New Roman" panose="02020603050405020304" pitchFamily="18" charset="0"/>
              </a:rPr>
              <a:t>4</a:t>
            </a:r>
            <a:r>
              <a:rPr lang="en-US" sz="3200" b="1" baseline="-25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3200" b="1" baseline="-25000" dirty="0" err="1" smtClean="0">
                <a:latin typeface="Times New Roman" panose="02020603050405020304" pitchFamily="18" charset="0"/>
                <a:ea typeface="Times New Roman" panose="02020603050405020304" pitchFamily="18" charset="0"/>
                <a:cs typeface="Times New Roman" panose="02020603050405020304" pitchFamily="18" charset="0"/>
              </a:rPr>
              <a:t>loãng</a:t>
            </a:r>
            <a:r>
              <a:rPr lang="en-US" sz="3200" b="1" baseline="-25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nl-NL"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nl-NL"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7722762" y="4236007"/>
            <a:ext cx="4743987" cy="584775"/>
          </a:xfrm>
          <a:prstGeom prst="rect">
            <a:avLst/>
          </a:prstGeom>
        </p:spPr>
        <p:txBody>
          <a:bodyPr wrap="square">
            <a:spAutoFit/>
          </a:bodyPr>
          <a:lstStyle/>
          <a:p>
            <a:r>
              <a:rPr lang="en-US" sz="3200" b="1" dirty="0" err="1">
                <a:latin typeface="Times New Roman" panose="02020603050405020304" pitchFamily="18" charset="0"/>
                <a:ea typeface="Calibri" panose="020F0502020204030204" pitchFamily="34" charset="0"/>
              </a:rPr>
              <a:t>ZnCl</a:t>
            </a:r>
            <a:r>
              <a:rPr lang="en-US" sz="3200" b="1" baseline="-25000" dirty="0" err="1">
                <a:latin typeface="Times New Roman" panose="02020603050405020304" pitchFamily="18" charset="0"/>
                <a:ea typeface="Calibri" panose="020F0502020204030204" pitchFamily="34" charset="0"/>
              </a:rPr>
              <a:t>2</a:t>
            </a:r>
            <a:r>
              <a:rPr lang="en-US" sz="3200" b="1" dirty="0">
                <a:latin typeface="Times New Roman" panose="02020603050405020304" pitchFamily="18" charset="0"/>
                <a:ea typeface="Calibri" panose="020F0502020204030204" pitchFamily="34" charset="0"/>
              </a:rPr>
              <a:t> </a:t>
            </a:r>
            <a:r>
              <a:rPr lang="en-US" sz="3200" b="1" dirty="0" smtClean="0">
                <a:latin typeface="Times New Roman" panose="02020603050405020304" pitchFamily="18" charset="0"/>
                <a:ea typeface="Calibri" panose="020F0502020204030204" pitchFamily="34" charset="0"/>
              </a:rPr>
              <a:t>	+	 </a:t>
            </a:r>
            <a:r>
              <a:rPr lang="en-US" sz="3200" b="1" dirty="0" err="1" smtClean="0">
                <a:latin typeface="Times New Roman" panose="02020603050405020304" pitchFamily="18" charset="0"/>
                <a:ea typeface="Calibri" panose="020F0502020204030204" pitchFamily="34" charset="0"/>
              </a:rPr>
              <a:t>H</a:t>
            </a:r>
            <a:r>
              <a:rPr lang="en-US" sz="3200" b="1" baseline="-25000" dirty="0" err="1" smtClean="0">
                <a:latin typeface="Times New Roman" panose="02020603050405020304" pitchFamily="18" charset="0"/>
                <a:ea typeface="Calibri" panose="020F0502020204030204" pitchFamily="34" charset="0"/>
              </a:rPr>
              <a:t>2</a:t>
            </a:r>
            <a:endParaRPr lang="en-US" sz="3200" b="1" dirty="0"/>
          </a:p>
        </p:txBody>
      </p:sp>
      <p:cxnSp>
        <p:nvCxnSpPr>
          <p:cNvPr id="11" name="Straight Connector 10"/>
          <p:cNvCxnSpPr/>
          <p:nvPr/>
        </p:nvCxnSpPr>
        <p:spPr>
          <a:xfrm>
            <a:off x="6491875" y="4820782"/>
            <a:ext cx="337467" cy="5225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470921" y="4820782"/>
            <a:ext cx="337467" cy="522546"/>
          </a:xfrm>
          <a:prstGeom prst="line">
            <a:avLst/>
          </a:prstGeom>
          <a:ln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143464" y="5343328"/>
            <a:ext cx="435218" cy="6711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138862" y="5418650"/>
            <a:ext cx="343808" cy="5957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2285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animEffect transition="in" filter="circle(in)">
                                      <p:cBhvr>
                                        <p:cTn id="7" dur="2000"/>
                                        <p:tgtEl>
                                          <p:spTgt spid="19">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9">
                                            <p:txEl>
                                              <p:pRg st="3" end="3"/>
                                            </p:txEl>
                                          </p:spTgt>
                                        </p:tgtEl>
                                        <p:attrNameLst>
                                          <p:attrName>style.visibility</p:attrName>
                                        </p:attrNameLst>
                                      </p:cBhvr>
                                      <p:to>
                                        <p:strVal val="visible"/>
                                      </p:to>
                                    </p:set>
                                    <p:animEffect transition="in" filter="circle(in)">
                                      <p:cBhvr>
                                        <p:cTn id="10" dur="2000"/>
                                        <p:tgtEl>
                                          <p:spTgt spid="19">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518" y="1143000"/>
            <a:ext cx="10972482" cy="4840288"/>
          </a:xfrm>
        </p:spPr>
        <p:txBody>
          <a:bodyPr/>
          <a:lstStyle/>
          <a:p>
            <a:pPr marL="0" indent="0">
              <a:buNone/>
            </a:pPr>
            <a:r>
              <a:rPr lang="en-US" b="1" dirty="0" smtClean="0">
                <a:solidFill>
                  <a:srgbClr val="FF0000"/>
                </a:solidFill>
                <a:latin typeface="Times New Roman" panose="02020603050405020304" pitchFamily="18" charset="0"/>
                <a:cs typeface="Times New Roman" panose="02020603050405020304" pitchFamily="18" charset="0"/>
              </a:rPr>
              <a:t>3. Acid </a:t>
            </a:r>
            <a:r>
              <a:rPr lang="en-US" b="1" dirty="0" err="1" smtClean="0">
                <a:solidFill>
                  <a:srgbClr val="FF0000"/>
                </a:solidFill>
                <a:latin typeface="Times New Roman" panose="02020603050405020304" pitchFamily="18" charset="0"/>
                <a:cs typeface="Times New Roman" panose="02020603050405020304" pitchFamily="18" charset="0"/>
              </a:rPr>
              <a:t>tác</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dụng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với</a:t>
            </a:r>
            <a:r>
              <a:rPr lang="en-US" b="1" dirty="0" smtClean="0">
                <a:solidFill>
                  <a:srgbClr val="FF0000"/>
                </a:solidFill>
                <a:latin typeface="Times New Roman" panose="02020603050405020304" pitchFamily="18" charset="0"/>
                <a:cs typeface="Times New Roman" panose="02020603050405020304" pitchFamily="18" charset="0"/>
              </a:rPr>
              <a:t> base</a:t>
            </a:r>
          </a:p>
          <a:p>
            <a:pPr marL="0" indent="0">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nghiệm</a:t>
            </a:r>
            <a:r>
              <a:rPr lang="en-US" dirty="0" smtClean="0">
                <a:latin typeface="Times New Roman" panose="02020603050405020304" pitchFamily="18" charset="0"/>
                <a:cs typeface="Times New Roman" panose="02020603050405020304" pitchFamily="18" charset="0"/>
              </a:rPr>
              <a:t>: Cu(OH)</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dung </a:t>
            </a:r>
            <a:r>
              <a:rPr lang="en-US" dirty="0" err="1" smtClean="0">
                <a:latin typeface="Times New Roman" panose="02020603050405020304" pitchFamily="18" charset="0"/>
                <a:cs typeface="Times New Roman" panose="02020603050405020304" pitchFamily="18" charset="0"/>
              </a:rPr>
              <a:t>dịch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a:t>
            </a:r>
            <a:r>
              <a:rPr lang="en-US" baseline="-25000" dirty="0" err="1" smtClean="0">
                <a:latin typeface="Times New Roman" panose="02020603050405020304" pitchFamily="18" charset="0"/>
                <a:cs typeface="Times New Roman" panose="02020603050405020304" pitchFamily="18" charset="0"/>
              </a:rPr>
              <a:t>2</a:t>
            </a:r>
            <a:r>
              <a:rPr lang="en-US" dirty="0" err="1" smtClean="0">
                <a:latin typeface="Times New Roman" panose="02020603050405020304" pitchFamily="18" charset="0"/>
                <a:cs typeface="Times New Roman" panose="02020603050405020304" pitchFamily="18" charset="0"/>
              </a:rPr>
              <a:t>SO</a:t>
            </a:r>
            <a:r>
              <a:rPr lang="en-US" baseline="-25000" dirty="0" err="1" smtClean="0">
                <a:latin typeface="Times New Roman" panose="02020603050405020304" pitchFamily="18" charset="0"/>
                <a:cs typeface="Times New Roman" panose="02020603050405020304" pitchFamily="18" charset="0"/>
              </a:rPr>
              <a:t>4</a:t>
            </a:r>
            <a:r>
              <a:rPr lang="en-US" baseline="-25000" dirty="0" smtClean="0">
                <a:latin typeface="Times New Roman" panose="02020603050405020304" pitchFamily="18" charset="0"/>
                <a:cs typeface="Times New Roman" panose="02020603050405020304" pitchFamily="18" charset="0"/>
              </a:rPr>
              <a:t>(</a:t>
            </a:r>
            <a:r>
              <a:rPr lang="en-US" baseline="-25000" dirty="0" err="1" smtClean="0">
                <a:latin typeface="Times New Roman" panose="02020603050405020304" pitchFamily="18" charset="0"/>
                <a:cs typeface="Times New Roman" panose="02020603050405020304" pitchFamily="18" charset="0"/>
              </a:rPr>
              <a:t>loãng</a:t>
            </a:r>
            <a:r>
              <a:rPr lang="en-US" baseline="-25000"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HCl</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Title 1"/>
          <p:cNvSpPr>
            <a:spLocks noGrp="1"/>
          </p:cNvSpPr>
          <p:nvPr>
            <p:ph type="title"/>
          </p:nvPr>
        </p:nvSpPr>
        <p:spPr>
          <a:xfrm>
            <a:off x="1209993" y="300038"/>
            <a:ext cx="10972800" cy="1143000"/>
          </a:xfrm>
        </p:spPr>
        <p:txBody>
          <a:bodyPr/>
          <a:lstStyle/>
          <a:p>
            <a:pPr algn="l"/>
            <a:r>
              <a:rPr lang="en-US" sz="3200" b="1" dirty="0">
                <a:solidFill>
                  <a:srgbClr val="FF0000"/>
                </a:solidFill>
                <a:latin typeface="Times New Roman" panose="02020603050405020304" pitchFamily="18" charset="0"/>
                <a:cs typeface="Times New Roman" panose="02020603050405020304" pitchFamily="18" charset="0"/>
              </a:rPr>
              <a:t>II/ </a:t>
            </a:r>
            <a:r>
              <a:rPr lang="en-US" sz="3200" b="1" dirty="0" err="1">
                <a:solidFill>
                  <a:srgbClr val="FF0000"/>
                </a:solidFill>
                <a:latin typeface="Times New Roman" panose="02020603050405020304" pitchFamily="18" charset="0"/>
                <a:cs typeface="Times New Roman" panose="02020603050405020304" pitchFamily="18" charset="0"/>
              </a:rPr>
              <a:t>TÍNH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HÓA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ACID</a:t>
            </a:r>
            <a:endParaRPr lang="en-US" sz="3200" dirty="0"/>
          </a:p>
        </p:txBody>
      </p:sp>
      <p:pic>
        <p:nvPicPr>
          <p:cNvPr id="5" name="CuOH2 tác dụng với HCl __ Thí nghiệm Đồng (II) hi đroxit phản ứng với axit Clohiđr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1687" y="145491"/>
            <a:ext cx="11672887" cy="6429196"/>
          </a:xfrm>
          <a:prstGeom prst="rect">
            <a:avLst/>
          </a:prstGeom>
        </p:spPr>
      </p:pic>
    </p:spTree>
    <p:extLst>
      <p:ext uri="{BB962C8B-B14F-4D97-AF65-F5344CB8AC3E}">
        <p14:creationId xmlns:p14="http://schemas.microsoft.com/office/powerpoint/2010/main" val="1001261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u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u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873</TotalTime>
  <Words>1090</Words>
  <Application>Microsoft Office PowerPoint</Application>
  <PresentationFormat>Widescreen</PresentationFormat>
  <Paragraphs>167</Paragraphs>
  <Slides>22</Slides>
  <Notes>1</Notes>
  <HiddenSlides>0</HiddenSlides>
  <MMClips>3</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22</vt:i4>
      </vt:variant>
    </vt:vector>
  </HeadingPairs>
  <TitlesOfParts>
    <vt:vector size="35" baseType="lpstr">
      <vt:lpstr>Arial</vt:lpstr>
      <vt:lpstr>Calibri</vt:lpstr>
      <vt:lpstr>Cambria Math</vt:lpstr>
      <vt:lpstr>Constantia</vt:lpstr>
      <vt:lpstr>Nixie One</vt:lpstr>
      <vt:lpstr>Times New Roman</vt:lpstr>
      <vt:lpstr>Varela Round</vt:lpstr>
      <vt:lpstr>Wingdings</vt:lpstr>
      <vt:lpstr>1_Default Design</vt:lpstr>
      <vt:lpstr>Puck template</vt:lpstr>
      <vt:lpstr>2_Default Design</vt:lpstr>
      <vt:lpstr>1_Puck template</vt:lpstr>
      <vt:lpstr>AutoCAD Drawing</vt:lpstr>
      <vt:lpstr>TRƯỜNG THCS NGUYỄN THỊ HƯƠNG BỘ MÔN: HÓA HỌC LỚP 9 (NĂM HỌC 2021-2022) GV: LÊ QUỲNH NHƯ</vt:lpstr>
      <vt:lpstr>PowerPoint Presentation</vt:lpstr>
      <vt:lpstr>PowerPoint Presentation</vt:lpstr>
      <vt:lpstr>PowerPoint Presentation</vt:lpstr>
      <vt:lpstr>PowerPoint Presentation</vt:lpstr>
      <vt:lpstr>II/ TÍNH CHẤT HÓA HỌC CỦA ACID</vt:lpstr>
      <vt:lpstr>II/ TÍNH CHẤT HÓA HỌC CỦA ACID</vt:lpstr>
      <vt:lpstr>II/ TÍNH CHẤT HÓA HỌC CỦA ACID</vt:lpstr>
      <vt:lpstr>II/ TÍNH CHẤT HÓA HỌC CỦA ACID</vt:lpstr>
      <vt:lpstr>II/ TÍNH CHẤT HÓA HỌC CỦA ACID</vt:lpstr>
      <vt:lpstr>II/ TÍNH CHẤT HÓA HỌC CỦA ACID</vt:lpstr>
      <vt:lpstr>II/ TÍNH CHẤT HÓA HỌC CỦA ACID</vt:lpstr>
      <vt:lpstr>III/ Acid mạnh và acid yếu</vt:lpstr>
      <vt:lpstr>IV/ ỨNG DỤNG CỦA ACID</vt:lpstr>
      <vt:lpstr>IV/ ỨNG DỤNG CỦA ACID</vt:lpstr>
      <vt:lpstr>V/ BÀI TẬP CỦNG CỐ</vt:lpstr>
      <vt:lpstr>V/ BÀI TẬP CỦNG CỐ</vt:lpstr>
      <vt:lpstr>V/ BÀI TẬP CỦNG CỐ</vt:lpstr>
      <vt:lpstr>V/ BÀI TẬP CỦNG CỐ</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TRƯỜNG THCS NGUYỄN THỊ HƯƠNG BỘ MÔN: HÓA HỌC LỚP 9 (NĂM HỌC 2021-2022) GV: LÊ QUỲNH NHƯ</dc:title>
  <dc:creator>AutoBVT</dc:creator>
  <cp:lastModifiedBy>AutoBVT</cp:lastModifiedBy>
  <cp:revision>70</cp:revision>
  <dcterms:created xsi:type="dcterms:W3CDTF">2021-09-15T13:51:28Z</dcterms:created>
  <dcterms:modified xsi:type="dcterms:W3CDTF">2021-09-21T16:31:02Z</dcterms:modified>
</cp:coreProperties>
</file>