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4" r:id="rId2"/>
    <p:sldMasterId id="2147483666" r:id="rId3"/>
    <p:sldMasterId id="2147483668" r:id="rId4"/>
  </p:sldMasterIdLst>
  <p:notesMasterIdLst>
    <p:notesMasterId r:id="rId17"/>
  </p:notesMasterIdLst>
  <p:sldIdLst>
    <p:sldId id="257" r:id="rId5"/>
    <p:sldId id="259" r:id="rId6"/>
    <p:sldId id="260" r:id="rId7"/>
    <p:sldId id="262" r:id="rId8"/>
    <p:sldId id="263" r:id="rId9"/>
    <p:sldId id="264"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 /><Relationship Id="rId13" Type="http://schemas.openxmlformats.org/officeDocument/2006/relationships/slide" Target="slides/slide9.xml" /><Relationship Id="rId18" Type="http://schemas.openxmlformats.org/officeDocument/2006/relationships/presProps" Target="presProps.xml" /><Relationship Id="rId3" Type="http://schemas.openxmlformats.org/officeDocument/2006/relationships/slideMaster" Target="slideMasters/slideMaster3.xml" /><Relationship Id="rId21" Type="http://schemas.openxmlformats.org/officeDocument/2006/relationships/tableStyles" Target="tableStyles.xml" /><Relationship Id="rId7" Type="http://schemas.openxmlformats.org/officeDocument/2006/relationships/slide" Target="slides/slide3.xml" /><Relationship Id="rId12" Type="http://schemas.openxmlformats.org/officeDocument/2006/relationships/slide" Target="slides/slide8.xml" /><Relationship Id="rId17" Type="http://schemas.openxmlformats.org/officeDocument/2006/relationships/notesMaster" Target="notesMasters/notesMaster1.xml" /><Relationship Id="rId2" Type="http://schemas.openxmlformats.org/officeDocument/2006/relationships/slideMaster" Target="slideMasters/slideMaster2.xml" /><Relationship Id="rId16" Type="http://schemas.openxmlformats.org/officeDocument/2006/relationships/slide" Target="slides/slide12.xml" /><Relationship Id="rId20"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2.xml" /><Relationship Id="rId11" Type="http://schemas.openxmlformats.org/officeDocument/2006/relationships/slide" Target="slides/slide7.xml" /><Relationship Id="rId5" Type="http://schemas.openxmlformats.org/officeDocument/2006/relationships/slide" Target="slides/slide1.xml" /><Relationship Id="rId15" Type="http://schemas.openxmlformats.org/officeDocument/2006/relationships/slide" Target="slides/slide11.xml" /><Relationship Id="rId10" Type="http://schemas.openxmlformats.org/officeDocument/2006/relationships/slide" Target="slides/slide6.xml" /><Relationship Id="rId19" Type="http://schemas.openxmlformats.org/officeDocument/2006/relationships/viewProps" Target="viewProps.xml" /><Relationship Id="rId4" Type="http://schemas.openxmlformats.org/officeDocument/2006/relationships/slideMaster" Target="slideMasters/slideMaster4.xml" /><Relationship Id="rId9" Type="http://schemas.openxmlformats.org/officeDocument/2006/relationships/slide" Target="slides/slide5.xml" /><Relationship Id="rId14" Type="http://schemas.openxmlformats.org/officeDocument/2006/relationships/slide" Target="slides/slide10.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C23E6-16A2-4C28-81F3-562CBD283791}" type="datetimeFigureOut">
              <a:rPr lang="en-US" smtClean="0"/>
              <a:t>9/17/2021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BB8B54-84C8-48CA-B76A-4176368C5A76}" type="slidenum">
              <a:rPr lang="en-US" smtClean="0"/>
              <a:t>‹#›</a:t>
            </a:fld>
            <a:endParaRPr lang="en-US"/>
          </a:p>
        </p:txBody>
      </p:sp>
    </p:spTree>
    <p:extLst>
      <p:ext uri="{BB962C8B-B14F-4D97-AF65-F5344CB8AC3E}">
        <p14:creationId xmlns:p14="http://schemas.microsoft.com/office/powerpoint/2010/main" val="2354212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830189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7" name="Google Shape;207;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827997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 /></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C8C229F2-E4FC-47B7-9DEC-85AB08B93C9C}" type="slidenum">
              <a:rPr lang="en-US" altLang="en-US" smtClean="0"/>
              <a:pPr fontAlgn="base">
                <a:spcBef>
                  <a:spcPct val="0"/>
                </a:spcBef>
                <a:spcAft>
                  <a:spcPct val="0"/>
                </a:spcAft>
                <a:defRPr/>
              </a:pPr>
              <a:t>‹#›</a:t>
            </a:fld>
            <a:endParaRPr lang="en-US" altLang="en-US"/>
          </a:p>
        </p:txBody>
      </p:sp>
    </p:spTree>
    <p:extLst>
      <p:ext uri="{BB962C8B-B14F-4D97-AF65-F5344CB8AC3E}">
        <p14:creationId xmlns:p14="http://schemas.microsoft.com/office/powerpoint/2010/main" val="86460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1"/>
        <p:cNvGrpSpPr/>
        <p:nvPr/>
      </p:nvGrpSpPr>
      <p:grpSpPr>
        <a:xfrm>
          <a:off x="0" y="0"/>
          <a:ext cx="0" cy="0"/>
          <a:chOff x="0" y="0"/>
          <a:chExt cx="0" cy="0"/>
        </a:xfrm>
      </p:grpSpPr>
      <p:sp>
        <p:nvSpPr>
          <p:cNvPr id="172" name="Google Shape;172;p11"/>
          <p:cNvSpPr/>
          <p:nvPr/>
        </p:nvSpPr>
        <p:spPr>
          <a:xfrm>
            <a:off x="558800" y="-2108200"/>
            <a:ext cx="11074400" cy="11074400"/>
          </a:xfrm>
          <a:prstGeom prst="ellipse">
            <a:avLst/>
          </a:prstGeom>
          <a:noFill/>
          <a:ln w="9525" cap="flat" cmpd="sng">
            <a:solidFill>
              <a:srgbClr val="A1BECC"/>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3" name="Google Shape;173;p11"/>
          <p:cNvSpPr/>
          <p:nvPr/>
        </p:nvSpPr>
        <p:spPr>
          <a:xfrm>
            <a:off x="-218933" y="914900"/>
            <a:ext cx="734000" cy="734000"/>
          </a:xfrm>
          <a:prstGeom prst="ellipse">
            <a:avLst/>
          </a:prstGeom>
          <a:solidFill>
            <a:srgbClr val="00D1C6">
              <a:alpha val="8692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4" name="Google Shape;174;p11"/>
          <p:cNvSpPr/>
          <p:nvPr/>
        </p:nvSpPr>
        <p:spPr>
          <a:xfrm>
            <a:off x="10939333" y="5198400"/>
            <a:ext cx="596000" cy="596000"/>
          </a:xfrm>
          <a:prstGeom prst="donut">
            <a:avLst>
              <a:gd name="adj" fmla="val 18608"/>
            </a:avLst>
          </a:prstGeom>
          <a:solidFill>
            <a:srgbClr val="F8BB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5" name="Google Shape;175;p11"/>
          <p:cNvSpPr/>
          <p:nvPr/>
        </p:nvSpPr>
        <p:spPr>
          <a:xfrm>
            <a:off x="133900" y="-262567"/>
            <a:ext cx="988800" cy="988800"/>
          </a:xfrm>
          <a:prstGeom prst="donut">
            <a:avLst>
              <a:gd name="adj" fmla="val 37879"/>
            </a:avLst>
          </a:prstGeom>
          <a:solidFill>
            <a:srgbClr val="00ACC3">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6" name="Google Shape;176;p11"/>
          <p:cNvSpPr/>
          <p:nvPr/>
        </p:nvSpPr>
        <p:spPr>
          <a:xfrm>
            <a:off x="558800" y="914900"/>
            <a:ext cx="250800" cy="250800"/>
          </a:xfrm>
          <a:prstGeom prst="ellipse">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7" name="Google Shape;177;p11"/>
          <p:cNvSpPr/>
          <p:nvPr/>
        </p:nvSpPr>
        <p:spPr>
          <a:xfrm>
            <a:off x="11111633" y="5976667"/>
            <a:ext cx="1304800" cy="1304800"/>
          </a:xfrm>
          <a:prstGeom prst="ellipse">
            <a:avLst/>
          </a:prstGeom>
          <a:noFill/>
          <a:ln w="9525" cap="flat" cmpd="sng">
            <a:solidFill>
              <a:srgbClr val="ED4A00"/>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8" name="Google Shape;178;p11"/>
          <p:cNvSpPr/>
          <p:nvPr/>
        </p:nvSpPr>
        <p:spPr>
          <a:xfrm>
            <a:off x="989000" y="5933000"/>
            <a:ext cx="530000" cy="530000"/>
          </a:xfrm>
          <a:prstGeom prst="donut">
            <a:avLst>
              <a:gd name="adj" fmla="val 8754"/>
            </a:avLst>
          </a:prstGeom>
          <a:solidFill>
            <a:srgbClr val="65BB48">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9" name="Google Shape;179;p11"/>
          <p:cNvSpPr/>
          <p:nvPr/>
        </p:nvSpPr>
        <p:spPr>
          <a:xfrm>
            <a:off x="11941733" y="5411595"/>
            <a:ext cx="382800" cy="382800"/>
          </a:xfrm>
          <a:prstGeom prst="ellipse">
            <a:avLst/>
          </a:prstGeom>
          <a:solidFill>
            <a:srgbClr val="ED4A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0" name="Google Shape;180;p11"/>
          <p:cNvSpPr/>
          <p:nvPr/>
        </p:nvSpPr>
        <p:spPr>
          <a:xfrm>
            <a:off x="-218933" y="5703600"/>
            <a:ext cx="988800" cy="988800"/>
          </a:xfrm>
          <a:prstGeom prst="donut">
            <a:avLst>
              <a:gd name="adj" fmla="val 39163"/>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1" name="Google Shape;181;p11"/>
          <p:cNvSpPr/>
          <p:nvPr/>
        </p:nvSpPr>
        <p:spPr>
          <a:xfrm>
            <a:off x="11424967" y="6290000"/>
            <a:ext cx="678000" cy="678000"/>
          </a:xfrm>
          <a:prstGeom prst="ellipse">
            <a:avLst/>
          </a:prstGeom>
          <a:solidFill>
            <a:srgbClr val="E8004C">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2" name="Google Shape;182;p11"/>
          <p:cNvSpPr/>
          <p:nvPr/>
        </p:nvSpPr>
        <p:spPr>
          <a:xfrm>
            <a:off x="10769967" y="298833"/>
            <a:ext cx="406400" cy="406400"/>
          </a:xfrm>
          <a:prstGeom prst="donut">
            <a:avLst>
              <a:gd name="adj" fmla="val 30568"/>
            </a:avLst>
          </a:prstGeom>
          <a:solidFill>
            <a:srgbClr val="65BB48">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3" name="Google Shape;183;p11"/>
          <p:cNvSpPr/>
          <p:nvPr/>
        </p:nvSpPr>
        <p:spPr>
          <a:xfrm>
            <a:off x="11404331" y="437831"/>
            <a:ext cx="780800" cy="780800"/>
          </a:xfrm>
          <a:prstGeom prst="ellipse">
            <a:avLst/>
          </a:prstGeom>
          <a:solidFill>
            <a:srgbClr val="F8BB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4" name="Google Shape;184;p11"/>
          <p:cNvSpPr/>
          <p:nvPr/>
        </p:nvSpPr>
        <p:spPr>
          <a:xfrm>
            <a:off x="11835133" y="1583100"/>
            <a:ext cx="596000" cy="596000"/>
          </a:xfrm>
          <a:prstGeom prst="ellipse">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5" name="Google Shape;185;p11"/>
          <p:cNvSpPr/>
          <p:nvPr/>
        </p:nvSpPr>
        <p:spPr>
          <a:xfrm>
            <a:off x="11265333" y="298833"/>
            <a:ext cx="1059200" cy="1059200"/>
          </a:xfrm>
          <a:prstGeom prst="ellipse">
            <a:avLst/>
          </a:prstGeom>
          <a:noFill/>
          <a:ln w="9525" cap="flat" cmpd="sng">
            <a:solidFill>
              <a:srgbClr val="F8BB00"/>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6" name="Google Shape;186;p11"/>
          <p:cNvSpPr/>
          <p:nvPr/>
        </p:nvSpPr>
        <p:spPr>
          <a:xfrm>
            <a:off x="133900" y="5107500"/>
            <a:ext cx="406400" cy="406400"/>
          </a:xfrm>
          <a:prstGeom prst="ellipse">
            <a:avLst/>
          </a:prstGeom>
          <a:solidFill>
            <a:srgbClr val="00D1C6">
              <a:alpha val="8692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7" name="Google Shape;187;p11"/>
          <p:cNvSpPr txBox="1">
            <a:spLocks noGrp="1"/>
          </p:cNvSpPr>
          <p:nvPr>
            <p:ph type="sldNum" idx="12"/>
          </p:nvPr>
        </p:nvSpPr>
        <p:spPr>
          <a:xfrm>
            <a:off x="5782800" y="6335500"/>
            <a:ext cx="626400" cy="522000"/>
          </a:xfrm>
          <a:prstGeom prst="rect">
            <a:avLst/>
          </a:prstGeom>
        </p:spPr>
        <p:txBody>
          <a:bodyPr spcFirstLastPara="1" wrap="square" lIns="91425" tIns="91425" rIns="91425" bIns="91425" anchor="t" anchorCtr="0">
            <a:noAutofit/>
          </a:bodyPr>
          <a:lstStyle>
            <a:lvl1pPr lvl="0" algn="ctr" rtl="0">
              <a:buNone/>
              <a:defRPr/>
            </a:lvl1pPr>
            <a:lvl2pPr lvl="1" algn="ctr" rtl="0">
              <a:buNone/>
              <a:defRPr/>
            </a:lvl2pPr>
            <a:lvl3pPr lvl="2" algn="ctr" rtl="0">
              <a:buNone/>
              <a:defRPr/>
            </a:lvl3pPr>
            <a:lvl4pPr lvl="3" algn="ctr" rtl="0">
              <a:buNone/>
              <a:defRPr/>
            </a:lvl4pPr>
            <a:lvl5pPr lvl="4" algn="ctr" rtl="0">
              <a:buNone/>
              <a:defRPr/>
            </a:lvl5pPr>
            <a:lvl6pPr lvl="5" algn="ctr" rtl="0">
              <a:buNone/>
              <a:defRPr/>
            </a:lvl6pPr>
            <a:lvl7pPr lvl="6" algn="ctr" rtl="0">
              <a:buNone/>
              <a:defRPr/>
            </a:lvl7pPr>
            <a:lvl8pPr lvl="7" algn="ctr" rtl="0">
              <a:buNone/>
              <a:defRPr/>
            </a:lvl8pPr>
            <a:lvl9pPr lvl="8" algn="ctr" rtl="0">
              <a:buNone/>
              <a:defRPr/>
            </a:lvl9pPr>
          </a:lstStyle>
          <a:p>
            <a:pPr defTabSz="1219170">
              <a:buClr>
                <a:srgbClr val="000000"/>
              </a:buClr>
            </a:pPr>
            <a:fld id="{00000000-1234-1234-1234-123412341234}" type="slidenum">
              <a:rPr lang="en" kern="0" smtClean="0"/>
              <a:pPr defTabSz="1219170">
                <a:buClr>
                  <a:srgbClr val="000000"/>
                </a:buClr>
              </a:pPr>
              <a:t>‹#›</a:t>
            </a:fld>
            <a:endParaRPr lang="en" kern="0"/>
          </a:p>
        </p:txBody>
      </p:sp>
    </p:spTree>
    <p:extLst>
      <p:ext uri="{BB962C8B-B14F-4D97-AF65-F5344CB8AC3E}">
        <p14:creationId xmlns:p14="http://schemas.microsoft.com/office/powerpoint/2010/main" val="1066359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71"/>
        <p:cNvGrpSpPr/>
        <p:nvPr/>
      </p:nvGrpSpPr>
      <p:grpSpPr>
        <a:xfrm>
          <a:off x="0" y="0"/>
          <a:ext cx="0" cy="0"/>
          <a:chOff x="0" y="0"/>
          <a:chExt cx="0" cy="0"/>
        </a:xfrm>
      </p:grpSpPr>
      <p:sp>
        <p:nvSpPr>
          <p:cNvPr id="172" name="Google Shape;172;p11"/>
          <p:cNvSpPr/>
          <p:nvPr/>
        </p:nvSpPr>
        <p:spPr>
          <a:xfrm>
            <a:off x="558800" y="-2108200"/>
            <a:ext cx="11074400" cy="11074400"/>
          </a:xfrm>
          <a:prstGeom prst="ellipse">
            <a:avLst/>
          </a:prstGeom>
          <a:noFill/>
          <a:ln w="9525" cap="flat" cmpd="sng">
            <a:solidFill>
              <a:srgbClr val="A1BECC"/>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3" name="Google Shape;173;p11"/>
          <p:cNvSpPr/>
          <p:nvPr/>
        </p:nvSpPr>
        <p:spPr>
          <a:xfrm>
            <a:off x="-218933" y="914900"/>
            <a:ext cx="734000" cy="734000"/>
          </a:xfrm>
          <a:prstGeom prst="ellipse">
            <a:avLst/>
          </a:prstGeom>
          <a:solidFill>
            <a:srgbClr val="00D1C6">
              <a:alpha val="8692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4" name="Google Shape;174;p11"/>
          <p:cNvSpPr/>
          <p:nvPr/>
        </p:nvSpPr>
        <p:spPr>
          <a:xfrm>
            <a:off x="10939333" y="5198400"/>
            <a:ext cx="596000" cy="596000"/>
          </a:xfrm>
          <a:prstGeom prst="donut">
            <a:avLst>
              <a:gd name="adj" fmla="val 18608"/>
            </a:avLst>
          </a:prstGeom>
          <a:solidFill>
            <a:srgbClr val="F8BB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5" name="Google Shape;175;p11"/>
          <p:cNvSpPr/>
          <p:nvPr/>
        </p:nvSpPr>
        <p:spPr>
          <a:xfrm>
            <a:off x="133900" y="-262567"/>
            <a:ext cx="988800" cy="988800"/>
          </a:xfrm>
          <a:prstGeom prst="donut">
            <a:avLst>
              <a:gd name="adj" fmla="val 37879"/>
            </a:avLst>
          </a:prstGeom>
          <a:solidFill>
            <a:srgbClr val="00ACC3">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6" name="Google Shape;176;p11"/>
          <p:cNvSpPr/>
          <p:nvPr/>
        </p:nvSpPr>
        <p:spPr>
          <a:xfrm>
            <a:off x="558800" y="914900"/>
            <a:ext cx="250800" cy="250800"/>
          </a:xfrm>
          <a:prstGeom prst="ellipse">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7" name="Google Shape;177;p11"/>
          <p:cNvSpPr/>
          <p:nvPr/>
        </p:nvSpPr>
        <p:spPr>
          <a:xfrm>
            <a:off x="11111633" y="5976667"/>
            <a:ext cx="1304800" cy="1304800"/>
          </a:xfrm>
          <a:prstGeom prst="ellipse">
            <a:avLst/>
          </a:prstGeom>
          <a:noFill/>
          <a:ln w="9525" cap="flat" cmpd="sng">
            <a:solidFill>
              <a:srgbClr val="ED4A00"/>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8" name="Google Shape;178;p11"/>
          <p:cNvSpPr/>
          <p:nvPr/>
        </p:nvSpPr>
        <p:spPr>
          <a:xfrm>
            <a:off x="989000" y="5933000"/>
            <a:ext cx="530000" cy="530000"/>
          </a:xfrm>
          <a:prstGeom prst="donut">
            <a:avLst>
              <a:gd name="adj" fmla="val 8754"/>
            </a:avLst>
          </a:prstGeom>
          <a:solidFill>
            <a:srgbClr val="65BB48">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79" name="Google Shape;179;p11"/>
          <p:cNvSpPr/>
          <p:nvPr/>
        </p:nvSpPr>
        <p:spPr>
          <a:xfrm>
            <a:off x="11941733" y="5411595"/>
            <a:ext cx="382800" cy="382800"/>
          </a:xfrm>
          <a:prstGeom prst="ellipse">
            <a:avLst/>
          </a:prstGeom>
          <a:solidFill>
            <a:srgbClr val="ED4A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0" name="Google Shape;180;p11"/>
          <p:cNvSpPr/>
          <p:nvPr/>
        </p:nvSpPr>
        <p:spPr>
          <a:xfrm>
            <a:off x="-218933" y="5703600"/>
            <a:ext cx="988800" cy="988800"/>
          </a:xfrm>
          <a:prstGeom prst="donut">
            <a:avLst>
              <a:gd name="adj" fmla="val 39163"/>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1" name="Google Shape;181;p11"/>
          <p:cNvSpPr/>
          <p:nvPr/>
        </p:nvSpPr>
        <p:spPr>
          <a:xfrm>
            <a:off x="11424967" y="6290000"/>
            <a:ext cx="678000" cy="678000"/>
          </a:xfrm>
          <a:prstGeom prst="ellipse">
            <a:avLst/>
          </a:prstGeom>
          <a:solidFill>
            <a:srgbClr val="E8004C">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2" name="Google Shape;182;p11"/>
          <p:cNvSpPr/>
          <p:nvPr/>
        </p:nvSpPr>
        <p:spPr>
          <a:xfrm>
            <a:off x="10769967" y="298833"/>
            <a:ext cx="406400" cy="406400"/>
          </a:xfrm>
          <a:prstGeom prst="donut">
            <a:avLst>
              <a:gd name="adj" fmla="val 30568"/>
            </a:avLst>
          </a:prstGeom>
          <a:solidFill>
            <a:srgbClr val="65BB48">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3" name="Google Shape;183;p11"/>
          <p:cNvSpPr/>
          <p:nvPr/>
        </p:nvSpPr>
        <p:spPr>
          <a:xfrm>
            <a:off x="11404331" y="437831"/>
            <a:ext cx="780800" cy="780800"/>
          </a:xfrm>
          <a:prstGeom prst="ellipse">
            <a:avLst/>
          </a:prstGeom>
          <a:solidFill>
            <a:srgbClr val="F8BB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4" name="Google Shape;184;p11"/>
          <p:cNvSpPr/>
          <p:nvPr/>
        </p:nvSpPr>
        <p:spPr>
          <a:xfrm>
            <a:off x="11835133" y="1583100"/>
            <a:ext cx="596000" cy="596000"/>
          </a:xfrm>
          <a:prstGeom prst="ellipse">
            <a:avLst/>
          </a:prstGeom>
          <a:solidFill>
            <a:srgbClr val="BBCD00">
              <a:alpha val="8667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5" name="Google Shape;185;p11"/>
          <p:cNvSpPr/>
          <p:nvPr/>
        </p:nvSpPr>
        <p:spPr>
          <a:xfrm>
            <a:off x="11265333" y="298833"/>
            <a:ext cx="1059200" cy="1059200"/>
          </a:xfrm>
          <a:prstGeom prst="ellipse">
            <a:avLst/>
          </a:prstGeom>
          <a:noFill/>
          <a:ln w="9525" cap="flat" cmpd="sng">
            <a:solidFill>
              <a:srgbClr val="F8BB00"/>
            </a:solidFill>
            <a:prstDash val="dash"/>
            <a:round/>
            <a:headEnd type="none" w="sm" len="sm"/>
            <a:tailEnd type="none" w="sm" len="sm"/>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6" name="Google Shape;186;p11"/>
          <p:cNvSpPr/>
          <p:nvPr/>
        </p:nvSpPr>
        <p:spPr>
          <a:xfrm>
            <a:off x="133900" y="5107500"/>
            <a:ext cx="406400" cy="406400"/>
          </a:xfrm>
          <a:prstGeom prst="ellipse">
            <a:avLst/>
          </a:prstGeom>
          <a:solidFill>
            <a:srgbClr val="00D1C6">
              <a:alpha val="86920"/>
            </a:srgbClr>
          </a:solidFill>
          <a:ln>
            <a:noFill/>
          </a:ln>
        </p:spPr>
        <p:txBody>
          <a:bodyPr spcFirstLastPara="1" wrap="square" lIns="121900" tIns="121900" rIns="121900" bIns="121900" anchor="ctr"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 typeface="Arial"/>
              <a:buNone/>
              <a:tabLst/>
              <a:defRPr/>
            </a:pPr>
            <a:endParaRPr kumimoji="0" sz="1867" b="0" i="0" u="none" strike="noStrike" kern="0" cap="none" spc="0" normalizeH="0" baseline="0" noProof="0">
              <a:ln>
                <a:noFill/>
              </a:ln>
              <a:solidFill>
                <a:srgbClr val="000000"/>
              </a:solidFill>
              <a:effectLst/>
              <a:uLnTx/>
              <a:uFillTx/>
              <a:latin typeface="Arial"/>
              <a:cs typeface="Arial"/>
              <a:sym typeface="Arial"/>
            </a:endParaRPr>
          </a:p>
        </p:txBody>
      </p:sp>
      <p:sp>
        <p:nvSpPr>
          <p:cNvPr id="187" name="Google Shape;187;p11"/>
          <p:cNvSpPr txBox="1">
            <a:spLocks noGrp="1"/>
          </p:cNvSpPr>
          <p:nvPr>
            <p:ph type="sldNum" idx="12"/>
          </p:nvPr>
        </p:nvSpPr>
        <p:spPr>
          <a:xfrm>
            <a:off x="5782800" y="6335500"/>
            <a:ext cx="626400" cy="522000"/>
          </a:xfrm>
          <a:prstGeom prst="rect">
            <a:avLst/>
          </a:prstGeom>
        </p:spPr>
        <p:txBody>
          <a:bodyPr spcFirstLastPara="1" wrap="square" lIns="91425" tIns="91425" rIns="91425" bIns="91425" anchor="t" anchorCtr="0">
            <a:noAutofit/>
          </a:bodyPr>
          <a:lstStyle>
            <a:lvl1pPr lvl="0" algn="ctr" rtl="0">
              <a:buNone/>
              <a:defRPr/>
            </a:lvl1pPr>
            <a:lvl2pPr lvl="1" algn="ctr" rtl="0">
              <a:buNone/>
              <a:defRPr/>
            </a:lvl2pPr>
            <a:lvl3pPr lvl="2" algn="ctr" rtl="0">
              <a:buNone/>
              <a:defRPr/>
            </a:lvl3pPr>
            <a:lvl4pPr lvl="3" algn="ctr" rtl="0">
              <a:buNone/>
              <a:defRPr/>
            </a:lvl4pPr>
            <a:lvl5pPr lvl="4" algn="ctr" rtl="0">
              <a:buNone/>
              <a:defRPr/>
            </a:lvl5pPr>
            <a:lvl6pPr lvl="5" algn="ctr" rtl="0">
              <a:buNone/>
              <a:defRPr/>
            </a:lvl6pPr>
            <a:lvl7pPr lvl="6" algn="ctr" rtl="0">
              <a:buNone/>
              <a:defRPr/>
            </a:lvl7pPr>
            <a:lvl8pPr lvl="7" algn="ctr" rtl="0">
              <a:buNone/>
              <a:defRPr/>
            </a:lvl8pPr>
            <a:lvl9pPr lvl="8" algn="ctr" rtl="0">
              <a:buNone/>
              <a:defRPr/>
            </a:lvl9pPr>
          </a:lstStyle>
          <a:p>
            <a:pPr defTabSz="1219170">
              <a:buClr>
                <a:srgbClr val="000000"/>
              </a:buClr>
            </a:pPr>
            <a:fld id="{00000000-1234-1234-1234-123412341234}" type="slidenum">
              <a:rPr lang="en" kern="0" smtClean="0"/>
              <a:pPr defTabSz="1219170">
                <a:buClr>
                  <a:srgbClr val="000000"/>
                </a:buClr>
              </a:pPr>
              <a:t>‹#›</a:t>
            </a:fld>
            <a:endParaRPr lang="en" kern="0"/>
          </a:p>
        </p:txBody>
      </p:sp>
    </p:spTree>
    <p:extLst>
      <p:ext uri="{BB962C8B-B14F-4D97-AF65-F5344CB8AC3E}">
        <p14:creationId xmlns:p14="http://schemas.microsoft.com/office/powerpoint/2010/main" val="536670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fontAlgn="base">
              <a:spcBef>
                <a:spcPct val="0"/>
              </a:spcBef>
              <a:spcAft>
                <a:spcPct val="0"/>
              </a:spcAft>
              <a:defRPr/>
            </a:pPr>
            <a:endParaRPr lang="en-US"/>
          </a:p>
        </p:txBody>
      </p:sp>
      <p:sp>
        <p:nvSpPr>
          <p:cNvPr id="5" name="Rectangle 5"/>
          <p:cNvSpPr>
            <a:spLocks noGrp="1" noChangeArrowheads="1"/>
          </p:cNvSpPr>
          <p:nvPr>
            <p:ph type="ftr" sz="quarter" idx="11"/>
          </p:nvPr>
        </p:nvSpPr>
        <p:spPr>
          <a:ln/>
        </p:spPr>
        <p:txBody>
          <a:bodyPr/>
          <a:lstStyle>
            <a:lvl1pPr>
              <a:defRPr/>
            </a:lvl1pPr>
          </a:lstStyle>
          <a:p>
            <a:pPr fontAlgn="base">
              <a:spcBef>
                <a:spcPct val="0"/>
              </a:spcBef>
              <a:spcAft>
                <a:spcPct val="0"/>
              </a:spcAft>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fontAlgn="base">
              <a:spcBef>
                <a:spcPct val="0"/>
              </a:spcBef>
              <a:spcAft>
                <a:spcPct val="0"/>
              </a:spcAft>
              <a:defRPr/>
            </a:pPr>
            <a:fld id="{A8E35B93-E108-49DA-905F-17632BBF457F}" type="slidenum">
              <a:rPr lang="en-US" altLang="en-US" smtClean="0">
                <a:cs typeface="Arial" panose="020B0604020202020204" pitchFamily="34" charset="0"/>
              </a:rPr>
              <a:pPr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37914561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 /><Relationship Id="rId1" Type="http://schemas.openxmlformats.org/officeDocument/2006/relationships/slideLayout" Target="../slideLayouts/slideLayout2.xml" /></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 /><Relationship Id="rId1" Type="http://schemas.openxmlformats.org/officeDocument/2006/relationships/slideLayout" Target="../slideLayouts/slideLayout3.xml" /></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jpeg" /><Relationship Id="rId2" Type="http://schemas.openxmlformats.org/officeDocument/2006/relationships/theme" Target="../theme/theme4.xml" /><Relationship Id="rId1" Type="http://schemas.openxmlformats.org/officeDocument/2006/relationships/slideLayout" Target="../slideLayouts/slideLayout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09760" y="274638"/>
            <a:ext cx="10972482"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p:cNvSpPr>
            <a:spLocks noGrp="1" noChangeArrowheads="1"/>
          </p:cNvSpPr>
          <p:nvPr>
            <p:ph type="body" idx="1"/>
          </p:nvPr>
        </p:nvSpPr>
        <p:spPr bwMode="auto">
          <a:xfrm>
            <a:off x="609760" y="1600201"/>
            <a:ext cx="10972482"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759" y="6245225"/>
            <a:ext cx="2843954"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solidFill>
                  <a:srgbClr val="000000"/>
                </a:solidFill>
                <a:latin typeface="+mn-lt"/>
                <a:cs typeface="+mn-cs"/>
              </a:defRPr>
            </a:lvl1pPr>
          </a:lstStyle>
          <a:p>
            <a:pPr fontAlgn="base">
              <a:spcBef>
                <a:spcPct val="0"/>
              </a:spcBef>
              <a:spcAft>
                <a:spcPct val="0"/>
              </a:spcAft>
              <a:defRPr/>
            </a:pPr>
            <a:endParaRPr lang="en-US"/>
          </a:p>
        </p:txBody>
      </p:sp>
      <p:sp>
        <p:nvSpPr>
          <p:cNvPr id="1029" name="Rectangle 5"/>
          <p:cNvSpPr>
            <a:spLocks noGrp="1" noChangeArrowheads="1"/>
          </p:cNvSpPr>
          <p:nvPr>
            <p:ph type="ftr" sz="quarter" idx="3"/>
          </p:nvPr>
        </p:nvSpPr>
        <p:spPr bwMode="auto">
          <a:xfrm>
            <a:off x="4165098" y="6245225"/>
            <a:ext cx="3861806"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solidFill>
                  <a:srgbClr val="000000"/>
                </a:solidFill>
                <a:latin typeface="+mn-lt"/>
                <a:cs typeface="+mn-cs"/>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8738288" y="6245225"/>
            <a:ext cx="2843953"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solidFill>
                  <a:srgbClr val="000000"/>
                </a:solidFill>
                <a:latin typeface="Arial" panose="020B0604020202020204" pitchFamily="34" charset="0"/>
                <a:cs typeface="Arial" panose="020B0604020202020204" pitchFamily="34" charset="0"/>
              </a:defRPr>
            </a:lvl1pPr>
          </a:lstStyle>
          <a:p>
            <a:pPr fontAlgn="base">
              <a:spcBef>
                <a:spcPct val="0"/>
              </a:spcBef>
              <a:spcAft>
                <a:spcPct val="0"/>
              </a:spcAft>
              <a:defRPr/>
            </a:pPr>
            <a:fld id="{1B761A9E-8333-4BD7-9522-552B779BD67D}" type="slidenum">
              <a:rPr lang="en-US" altLang="en-US" smtClean="0"/>
              <a:pPr fontAlgn="base">
                <a:spcBef>
                  <a:spcPct val="0"/>
                </a:spcBef>
                <a:spcAft>
                  <a:spcPct val="0"/>
                </a:spcAft>
                <a:defRPr/>
              </a:pPr>
              <a:t>‹#›</a:t>
            </a:fld>
            <a:endParaRPr lang="en-US" altLang="en-US"/>
          </a:p>
        </p:txBody>
      </p:sp>
    </p:spTree>
    <p:extLst>
      <p:ext uri="{BB962C8B-B14F-4D97-AF65-F5344CB8AC3E}">
        <p14:creationId xmlns:p14="http://schemas.microsoft.com/office/powerpoint/2010/main" val="18042653"/>
      </p:ext>
    </p:extLst>
  </p:cSld>
  <p:clrMap bg1="lt1" tx1="dk1" bg2="lt2" tx2="dk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7" algn="ctr" rtl="0" fontAlgn="base">
        <a:spcBef>
          <a:spcPct val="0"/>
        </a:spcBef>
        <a:spcAft>
          <a:spcPct val="0"/>
        </a:spcAft>
        <a:defRPr sz="4400">
          <a:solidFill>
            <a:schemeClr val="tx2"/>
          </a:solidFill>
          <a:latin typeface="Arial" charset="0"/>
        </a:defRPr>
      </a:lvl6pPr>
      <a:lvl7pPr marL="914415" algn="ctr" rtl="0" fontAlgn="base">
        <a:spcBef>
          <a:spcPct val="0"/>
        </a:spcBef>
        <a:spcAft>
          <a:spcPct val="0"/>
        </a:spcAft>
        <a:defRPr sz="4400">
          <a:solidFill>
            <a:schemeClr val="tx2"/>
          </a:solidFill>
          <a:latin typeface="Arial" charset="0"/>
        </a:defRPr>
      </a:lvl7pPr>
      <a:lvl8pPr marL="1371622" algn="ctr" rtl="0" fontAlgn="base">
        <a:spcBef>
          <a:spcPct val="0"/>
        </a:spcBef>
        <a:spcAft>
          <a:spcPct val="0"/>
        </a:spcAft>
        <a:defRPr sz="4400">
          <a:solidFill>
            <a:schemeClr val="tx2"/>
          </a:solidFill>
          <a:latin typeface="Arial" charset="0"/>
        </a:defRPr>
      </a:lvl8pPr>
      <a:lvl9pPr marL="1828831"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3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42" indent="-228604" algn="l" rtl="0" fontAlgn="base">
        <a:spcBef>
          <a:spcPct val="20000"/>
        </a:spcBef>
        <a:spcAft>
          <a:spcPct val="0"/>
        </a:spcAft>
        <a:buChar char="»"/>
        <a:defRPr sz="2000">
          <a:solidFill>
            <a:schemeClr val="tx1"/>
          </a:solidFill>
          <a:latin typeface="+mn-lt"/>
        </a:defRPr>
      </a:lvl6pPr>
      <a:lvl7pPr marL="2971849" indent="-228604" algn="l" rtl="0" fontAlgn="base">
        <a:spcBef>
          <a:spcPct val="20000"/>
        </a:spcBef>
        <a:spcAft>
          <a:spcPct val="0"/>
        </a:spcAft>
        <a:buChar char="»"/>
        <a:defRPr sz="2000">
          <a:solidFill>
            <a:schemeClr val="tx1"/>
          </a:solidFill>
          <a:latin typeface="+mn-lt"/>
        </a:defRPr>
      </a:lvl7pPr>
      <a:lvl8pPr marL="3429057" indent="-228604" algn="l" rtl="0" fontAlgn="base">
        <a:spcBef>
          <a:spcPct val="20000"/>
        </a:spcBef>
        <a:spcAft>
          <a:spcPct val="0"/>
        </a:spcAft>
        <a:buChar char="»"/>
        <a:defRPr sz="2000">
          <a:solidFill>
            <a:schemeClr val="tx1"/>
          </a:solidFill>
          <a:latin typeface="+mn-lt"/>
        </a:defRPr>
      </a:lvl8pPr>
      <a:lvl9pPr marL="3886264" indent="-228604"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15" rtl="0" eaLnBrk="1" latinLnBrk="0" hangingPunct="1">
        <a:defRPr sz="1800" kern="1200">
          <a:solidFill>
            <a:schemeClr val="tx1"/>
          </a:solidFill>
          <a:latin typeface="+mn-lt"/>
          <a:ea typeface="+mn-ea"/>
          <a:cs typeface="+mn-cs"/>
        </a:defRPr>
      </a:lvl1pPr>
      <a:lvl2pPr marL="457207" algn="l" defTabSz="914415" rtl="0" eaLnBrk="1" latinLnBrk="0" hangingPunct="1">
        <a:defRPr sz="1800" kern="1200">
          <a:solidFill>
            <a:schemeClr val="tx1"/>
          </a:solidFill>
          <a:latin typeface="+mn-lt"/>
          <a:ea typeface="+mn-ea"/>
          <a:cs typeface="+mn-cs"/>
        </a:defRPr>
      </a:lvl2pPr>
      <a:lvl3pPr marL="914415" algn="l" defTabSz="914415" rtl="0" eaLnBrk="1" latinLnBrk="0" hangingPunct="1">
        <a:defRPr sz="1800" kern="1200">
          <a:solidFill>
            <a:schemeClr val="tx1"/>
          </a:solidFill>
          <a:latin typeface="+mn-lt"/>
          <a:ea typeface="+mn-ea"/>
          <a:cs typeface="+mn-cs"/>
        </a:defRPr>
      </a:lvl3pPr>
      <a:lvl4pPr marL="1371622" algn="l" defTabSz="914415" rtl="0" eaLnBrk="1" latinLnBrk="0" hangingPunct="1">
        <a:defRPr sz="1800" kern="1200">
          <a:solidFill>
            <a:schemeClr val="tx1"/>
          </a:solidFill>
          <a:latin typeface="+mn-lt"/>
          <a:ea typeface="+mn-ea"/>
          <a:cs typeface="+mn-cs"/>
        </a:defRPr>
      </a:lvl4pPr>
      <a:lvl5pPr marL="1828831" algn="l" defTabSz="914415" rtl="0" eaLnBrk="1" latinLnBrk="0" hangingPunct="1">
        <a:defRPr sz="1800" kern="1200">
          <a:solidFill>
            <a:schemeClr val="tx1"/>
          </a:solidFill>
          <a:latin typeface="+mn-lt"/>
          <a:ea typeface="+mn-ea"/>
          <a:cs typeface="+mn-cs"/>
        </a:defRPr>
      </a:lvl5pPr>
      <a:lvl6pPr marL="2286038" algn="l" defTabSz="914415" rtl="0" eaLnBrk="1" latinLnBrk="0" hangingPunct="1">
        <a:defRPr sz="1800" kern="1200">
          <a:solidFill>
            <a:schemeClr val="tx1"/>
          </a:solidFill>
          <a:latin typeface="+mn-lt"/>
          <a:ea typeface="+mn-ea"/>
          <a:cs typeface="+mn-cs"/>
        </a:defRPr>
      </a:lvl6pPr>
      <a:lvl7pPr marL="2743246" algn="l" defTabSz="914415" rtl="0" eaLnBrk="1" latinLnBrk="0" hangingPunct="1">
        <a:defRPr sz="1800" kern="1200">
          <a:solidFill>
            <a:schemeClr val="tx1"/>
          </a:solidFill>
          <a:latin typeface="+mn-lt"/>
          <a:ea typeface="+mn-ea"/>
          <a:cs typeface="+mn-cs"/>
        </a:defRPr>
      </a:lvl7pPr>
      <a:lvl8pPr marL="3200453" algn="l" defTabSz="914415" rtl="0" eaLnBrk="1" latinLnBrk="0" hangingPunct="1">
        <a:defRPr sz="1800" kern="1200">
          <a:solidFill>
            <a:schemeClr val="tx1"/>
          </a:solidFill>
          <a:latin typeface="+mn-lt"/>
          <a:ea typeface="+mn-ea"/>
          <a:cs typeface="+mn-cs"/>
        </a:defRPr>
      </a:lvl8pPr>
      <a:lvl9pPr marL="3657661" algn="l" defTabSz="91441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914500" y="1212067"/>
            <a:ext cx="7034000" cy="854800"/>
          </a:xfrm>
          <a:prstGeom prst="rect">
            <a:avLst/>
          </a:prstGeom>
          <a:noFill/>
          <a:ln>
            <a:noFill/>
          </a:ln>
        </p:spPr>
        <p:txBody>
          <a:bodyPr spcFirstLastPara="1" wrap="square" lIns="91425" tIns="91425" rIns="91425" bIns="91425" anchor="b" anchorCtr="0"/>
          <a:lstStyle>
            <a:lvl1pPr lvl="0">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1pPr>
            <a:lvl2pPr lvl="1">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2pPr>
            <a:lvl3pPr lvl="2">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3pPr>
            <a:lvl4pPr lvl="3">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4pPr>
            <a:lvl5pPr lvl="4">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5pPr>
            <a:lvl6pPr lvl="5">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6pPr>
            <a:lvl7pPr lvl="6">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7pPr>
            <a:lvl8pPr lvl="7">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8pPr>
            <a:lvl9pPr lvl="8">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9pPr>
          </a:lstStyle>
          <a:p>
            <a:endParaRPr/>
          </a:p>
        </p:txBody>
      </p:sp>
      <p:sp>
        <p:nvSpPr>
          <p:cNvPr id="7" name="Google Shape;7;p1"/>
          <p:cNvSpPr txBox="1">
            <a:spLocks noGrp="1"/>
          </p:cNvSpPr>
          <p:nvPr>
            <p:ph type="body" idx="1"/>
          </p:nvPr>
        </p:nvSpPr>
        <p:spPr>
          <a:xfrm>
            <a:off x="3914500" y="2034344"/>
            <a:ext cx="7034000" cy="3714800"/>
          </a:xfrm>
          <a:prstGeom prst="rect">
            <a:avLst/>
          </a:prstGeom>
          <a:noFill/>
          <a:ln>
            <a:noFill/>
          </a:ln>
        </p:spPr>
        <p:txBody>
          <a:bodyPr spcFirstLastPara="1" wrap="square" lIns="91425" tIns="91425" rIns="91425" bIns="91425" anchor="t" anchorCtr="0"/>
          <a:lstStyle>
            <a:lvl1pPr marL="457200" lvl="0" indent="-381000">
              <a:spcBef>
                <a:spcPts val="60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1pPr>
            <a:lvl2pPr marL="914400" lvl="1"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2pPr>
            <a:lvl3pPr marL="1371600" lvl="2"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3pPr>
            <a:lvl4pPr marL="1828800" lvl="3"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4pPr>
            <a:lvl5pPr marL="2286000" lvl="4"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5pPr>
            <a:lvl6pPr marL="2743200" lvl="5"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6pPr>
            <a:lvl7pPr marL="3200400" lvl="6"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7pPr>
            <a:lvl8pPr marL="3657600" lvl="7"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8pPr>
            <a:lvl9pPr marL="4114800" lvl="8"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9pPr>
          </a:lstStyle>
          <a:p>
            <a:endParaRPr/>
          </a:p>
        </p:txBody>
      </p:sp>
      <p:sp>
        <p:nvSpPr>
          <p:cNvPr id="8" name="Google Shape;8;p1"/>
          <p:cNvSpPr txBox="1">
            <a:spLocks noGrp="1"/>
          </p:cNvSpPr>
          <p:nvPr>
            <p:ph type="sldNum" idx="12"/>
          </p:nvPr>
        </p:nvSpPr>
        <p:spPr>
          <a:xfrm>
            <a:off x="11514167" y="6335500"/>
            <a:ext cx="626400" cy="522000"/>
          </a:xfrm>
          <a:prstGeom prst="rect">
            <a:avLst/>
          </a:prstGeom>
          <a:noFill/>
          <a:ln>
            <a:noFill/>
          </a:ln>
        </p:spPr>
        <p:txBody>
          <a:bodyPr spcFirstLastPara="1" wrap="square" lIns="91425" tIns="91425" rIns="91425" bIns="91425" anchor="t" anchorCtr="0">
            <a:noAutofit/>
          </a:bodyPr>
          <a:lstStyle>
            <a:lvl1pPr lvl="0" algn="r">
              <a:buNone/>
              <a:defRPr sz="1600">
                <a:solidFill>
                  <a:srgbClr val="A1BECC"/>
                </a:solidFill>
                <a:latin typeface="Nixie One"/>
                <a:ea typeface="Nixie One"/>
                <a:cs typeface="Nixie One"/>
                <a:sym typeface="Nixie One"/>
              </a:defRPr>
            </a:lvl1pPr>
            <a:lvl2pPr lvl="1" algn="r">
              <a:buNone/>
              <a:defRPr sz="1600">
                <a:solidFill>
                  <a:srgbClr val="A1BECC"/>
                </a:solidFill>
                <a:latin typeface="Nixie One"/>
                <a:ea typeface="Nixie One"/>
                <a:cs typeface="Nixie One"/>
                <a:sym typeface="Nixie One"/>
              </a:defRPr>
            </a:lvl2pPr>
            <a:lvl3pPr lvl="2" algn="r">
              <a:buNone/>
              <a:defRPr sz="1600">
                <a:solidFill>
                  <a:srgbClr val="A1BECC"/>
                </a:solidFill>
                <a:latin typeface="Nixie One"/>
                <a:ea typeface="Nixie One"/>
                <a:cs typeface="Nixie One"/>
                <a:sym typeface="Nixie One"/>
              </a:defRPr>
            </a:lvl3pPr>
            <a:lvl4pPr lvl="3" algn="r">
              <a:buNone/>
              <a:defRPr sz="1600">
                <a:solidFill>
                  <a:srgbClr val="A1BECC"/>
                </a:solidFill>
                <a:latin typeface="Nixie One"/>
                <a:ea typeface="Nixie One"/>
                <a:cs typeface="Nixie One"/>
                <a:sym typeface="Nixie One"/>
              </a:defRPr>
            </a:lvl4pPr>
            <a:lvl5pPr lvl="4" algn="r">
              <a:buNone/>
              <a:defRPr sz="1600">
                <a:solidFill>
                  <a:srgbClr val="A1BECC"/>
                </a:solidFill>
                <a:latin typeface="Nixie One"/>
                <a:ea typeface="Nixie One"/>
                <a:cs typeface="Nixie One"/>
                <a:sym typeface="Nixie One"/>
              </a:defRPr>
            </a:lvl5pPr>
            <a:lvl6pPr lvl="5" algn="r">
              <a:buNone/>
              <a:defRPr sz="1600">
                <a:solidFill>
                  <a:srgbClr val="A1BECC"/>
                </a:solidFill>
                <a:latin typeface="Nixie One"/>
                <a:ea typeface="Nixie One"/>
                <a:cs typeface="Nixie One"/>
                <a:sym typeface="Nixie One"/>
              </a:defRPr>
            </a:lvl6pPr>
            <a:lvl7pPr lvl="6" algn="r">
              <a:buNone/>
              <a:defRPr sz="1600">
                <a:solidFill>
                  <a:srgbClr val="A1BECC"/>
                </a:solidFill>
                <a:latin typeface="Nixie One"/>
                <a:ea typeface="Nixie One"/>
                <a:cs typeface="Nixie One"/>
                <a:sym typeface="Nixie One"/>
              </a:defRPr>
            </a:lvl7pPr>
            <a:lvl8pPr lvl="7" algn="r">
              <a:buNone/>
              <a:defRPr sz="1600">
                <a:solidFill>
                  <a:srgbClr val="A1BECC"/>
                </a:solidFill>
                <a:latin typeface="Nixie One"/>
                <a:ea typeface="Nixie One"/>
                <a:cs typeface="Nixie One"/>
                <a:sym typeface="Nixie One"/>
              </a:defRPr>
            </a:lvl8pPr>
            <a:lvl9pPr lvl="8" algn="r">
              <a:buNone/>
              <a:defRPr sz="1600">
                <a:solidFill>
                  <a:srgbClr val="A1BECC"/>
                </a:solidFill>
                <a:latin typeface="Nixie One"/>
                <a:ea typeface="Nixie One"/>
                <a:cs typeface="Nixie One"/>
                <a:sym typeface="Nixie One"/>
              </a:defRPr>
            </a:lvl9pPr>
          </a:lstStyle>
          <a:p>
            <a:pPr defTabSz="1219170">
              <a:buClr>
                <a:srgbClr val="000000"/>
              </a:buClr>
            </a:pPr>
            <a:fld id="{00000000-1234-1234-1234-123412341234}" type="slidenum">
              <a:rPr lang="en" kern="0" smtClean="0"/>
              <a:pPr defTabSz="1219170">
                <a:buClr>
                  <a:srgbClr val="000000"/>
                </a:buClr>
              </a:pPr>
              <a:t>‹#›</a:t>
            </a:fld>
            <a:endParaRPr lang="en" kern="0"/>
          </a:p>
        </p:txBody>
      </p:sp>
    </p:spTree>
    <p:extLst>
      <p:ext uri="{BB962C8B-B14F-4D97-AF65-F5344CB8AC3E}">
        <p14:creationId xmlns:p14="http://schemas.microsoft.com/office/powerpoint/2010/main" val="3165511954"/>
      </p:ext>
    </p:extLst>
  </p:cSld>
  <p:clrMap bg1="lt1" tx1="dk1" bg2="dk2" tx2="lt2" accent1="accent1" accent2="accent2" accent3="accent3" accent4="accent4" accent5="accent5" accent6="accent6" hlink="hlink" folHlink="folHlink"/>
  <p:sldLayoutIdLst>
    <p:sldLayoutId id="2147483665"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914500" y="1212067"/>
            <a:ext cx="7034000" cy="854800"/>
          </a:xfrm>
          <a:prstGeom prst="rect">
            <a:avLst/>
          </a:prstGeom>
          <a:noFill/>
          <a:ln>
            <a:noFill/>
          </a:ln>
        </p:spPr>
        <p:txBody>
          <a:bodyPr spcFirstLastPara="1" wrap="square" lIns="91425" tIns="91425" rIns="91425" bIns="91425" anchor="b" anchorCtr="0"/>
          <a:lstStyle>
            <a:lvl1pPr lvl="0">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1pPr>
            <a:lvl2pPr lvl="1">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2pPr>
            <a:lvl3pPr lvl="2">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3pPr>
            <a:lvl4pPr lvl="3">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4pPr>
            <a:lvl5pPr lvl="4">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5pPr>
            <a:lvl6pPr lvl="5">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6pPr>
            <a:lvl7pPr lvl="6">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7pPr>
            <a:lvl8pPr lvl="7">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8pPr>
            <a:lvl9pPr lvl="8">
              <a:spcBef>
                <a:spcPts val="0"/>
              </a:spcBef>
              <a:spcAft>
                <a:spcPts val="0"/>
              </a:spcAft>
              <a:buClr>
                <a:srgbClr val="617A86"/>
              </a:buClr>
              <a:buSzPts val="1800"/>
              <a:buFont typeface="Nixie One"/>
              <a:buNone/>
              <a:defRPr sz="1800">
                <a:solidFill>
                  <a:srgbClr val="617A86"/>
                </a:solidFill>
                <a:latin typeface="Nixie One"/>
                <a:ea typeface="Nixie One"/>
                <a:cs typeface="Nixie One"/>
                <a:sym typeface="Nixie One"/>
              </a:defRPr>
            </a:lvl9pPr>
          </a:lstStyle>
          <a:p>
            <a:endParaRPr/>
          </a:p>
        </p:txBody>
      </p:sp>
      <p:sp>
        <p:nvSpPr>
          <p:cNvPr id="7" name="Google Shape;7;p1"/>
          <p:cNvSpPr txBox="1">
            <a:spLocks noGrp="1"/>
          </p:cNvSpPr>
          <p:nvPr>
            <p:ph type="body" idx="1"/>
          </p:nvPr>
        </p:nvSpPr>
        <p:spPr>
          <a:xfrm>
            <a:off x="3914500" y="2034344"/>
            <a:ext cx="7034000" cy="3714800"/>
          </a:xfrm>
          <a:prstGeom prst="rect">
            <a:avLst/>
          </a:prstGeom>
          <a:noFill/>
          <a:ln>
            <a:noFill/>
          </a:ln>
        </p:spPr>
        <p:txBody>
          <a:bodyPr spcFirstLastPara="1" wrap="square" lIns="91425" tIns="91425" rIns="91425" bIns="91425" anchor="t" anchorCtr="0"/>
          <a:lstStyle>
            <a:lvl1pPr marL="457200" lvl="0" indent="-381000">
              <a:spcBef>
                <a:spcPts val="60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1pPr>
            <a:lvl2pPr marL="914400" lvl="1"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2pPr>
            <a:lvl3pPr marL="1371600" lvl="2"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3pPr>
            <a:lvl4pPr marL="1828800" lvl="3"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4pPr>
            <a:lvl5pPr marL="2286000" lvl="4"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5pPr>
            <a:lvl6pPr marL="2743200" lvl="5"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6pPr>
            <a:lvl7pPr marL="3200400" lvl="6"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7pPr>
            <a:lvl8pPr marL="3657600" lvl="7"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8pPr>
            <a:lvl9pPr marL="4114800" lvl="8" indent="-381000">
              <a:spcBef>
                <a:spcPts val="0"/>
              </a:spcBef>
              <a:spcAft>
                <a:spcPts val="0"/>
              </a:spcAft>
              <a:buClr>
                <a:srgbClr val="A1BECC"/>
              </a:buClr>
              <a:buSzPts val="2400"/>
              <a:buFont typeface="Varela Round"/>
              <a:buChar char="■"/>
              <a:defRPr sz="2400">
                <a:solidFill>
                  <a:srgbClr val="617A86"/>
                </a:solidFill>
                <a:latin typeface="Varela Round"/>
                <a:ea typeface="Varela Round"/>
                <a:cs typeface="Varela Round"/>
                <a:sym typeface="Varela Round"/>
              </a:defRPr>
            </a:lvl9pPr>
          </a:lstStyle>
          <a:p>
            <a:endParaRPr/>
          </a:p>
        </p:txBody>
      </p:sp>
      <p:sp>
        <p:nvSpPr>
          <p:cNvPr id="8" name="Google Shape;8;p1"/>
          <p:cNvSpPr txBox="1">
            <a:spLocks noGrp="1"/>
          </p:cNvSpPr>
          <p:nvPr>
            <p:ph type="sldNum" idx="12"/>
          </p:nvPr>
        </p:nvSpPr>
        <p:spPr>
          <a:xfrm>
            <a:off x="11514167" y="6335500"/>
            <a:ext cx="626400" cy="522000"/>
          </a:xfrm>
          <a:prstGeom prst="rect">
            <a:avLst/>
          </a:prstGeom>
          <a:noFill/>
          <a:ln>
            <a:noFill/>
          </a:ln>
        </p:spPr>
        <p:txBody>
          <a:bodyPr spcFirstLastPara="1" wrap="square" lIns="91425" tIns="91425" rIns="91425" bIns="91425" anchor="t" anchorCtr="0">
            <a:noAutofit/>
          </a:bodyPr>
          <a:lstStyle>
            <a:lvl1pPr lvl="0" algn="r">
              <a:buNone/>
              <a:defRPr sz="1600">
                <a:solidFill>
                  <a:srgbClr val="A1BECC"/>
                </a:solidFill>
                <a:latin typeface="Nixie One"/>
                <a:ea typeface="Nixie One"/>
                <a:cs typeface="Nixie One"/>
                <a:sym typeface="Nixie One"/>
              </a:defRPr>
            </a:lvl1pPr>
            <a:lvl2pPr lvl="1" algn="r">
              <a:buNone/>
              <a:defRPr sz="1600">
                <a:solidFill>
                  <a:srgbClr val="A1BECC"/>
                </a:solidFill>
                <a:latin typeface="Nixie One"/>
                <a:ea typeface="Nixie One"/>
                <a:cs typeface="Nixie One"/>
                <a:sym typeface="Nixie One"/>
              </a:defRPr>
            </a:lvl2pPr>
            <a:lvl3pPr lvl="2" algn="r">
              <a:buNone/>
              <a:defRPr sz="1600">
                <a:solidFill>
                  <a:srgbClr val="A1BECC"/>
                </a:solidFill>
                <a:latin typeface="Nixie One"/>
                <a:ea typeface="Nixie One"/>
                <a:cs typeface="Nixie One"/>
                <a:sym typeface="Nixie One"/>
              </a:defRPr>
            </a:lvl3pPr>
            <a:lvl4pPr lvl="3" algn="r">
              <a:buNone/>
              <a:defRPr sz="1600">
                <a:solidFill>
                  <a:srgbClr val="A1BECC"/>
                </a:solidFill>
                <a:latin typeface="Nixie One"/>
                <a:ea typeface="Nixie One"/>
                <a:cs typeface="Nixie One"/>
                <a:sym typeface="Nixie One"/>
              </a:defRPr>
            </a:lvl4pPr>
            <a:lvl5pPr lvl="4" algn="r">
              <a:buNone/>
              <a:defRPr sz="1600">
                <a:solidFill>
                  <a:srgbClr val="A1BECC"/>
                </a:solidFill>
                <a:latin typeface="Nixie One"/>
                <a:ea typeface="Nixie One"/>
                <a:cs typeface="Nixie One"/>
                <a:sym typeface="Nixie One"/>
              </a:defRPr>
            </a:lvl5pPr>
            <a:lvl6pPr lvl="5" algn="r">
              <a:buNone/>
              <a:defRPr sz="1600">
                <a:solidFill>
                  <a:srgbClr val="A1BECC"/>
                </a:solidFill>
                <a:latin typeface="Nixie One"/>
                <a:ea typeface="Nixie One"/>
                <a:cs typeface="Nixie One"/>
                <a:sym typeface="Nixie One"/>
              </a:defRPr>
            </a:lvl6pPr>
            <a:lvl7pPr lvl="6" algn="r">
              <a:buNone/>
              <a:defRPr sz="1600">
                <a:solidFill>
                  <a:srgbClr val="A1BECC"/>
                </a:solidFill>
                <a:latin typeface="Nixie One"/>
                <a:ea typeface="Nixie One"/>
                <a:cs typeface="Nixie One"/>
                <a:sym typeface="Nixie One"/>
              </a:defRPr>
            </a:lvl7pPr>
            <a:lvl8pPr lvl="7" algn="r">
              <a:buNone/>
              <a:defRPr sz="1600">
                <a:solidFill>
                  <a:srgbClr val="A1BECC"/>
                </a:solidFill>
                <a:latin typeface="Nixie One"/>
                <a:ea typeface="Nixie One"/>
                <a:cs typeface="Nixie One"/>
                <a:sym typeface="Nixie One"/>
              </a:defRPr>
            </a:lvl8pPr>
            <a:lvl9pPr lvl="8" algn="r">
              <a:buNone/>
              <a:defRPr sz="1600">
                <a:solidFill>
                  <a:srgbClr val="A1BECC"/>
                </a:solidFill>
                <a:latin typeface="Nixie One"/>
                <a:ea typeface="Nixie One"/>
                <a:cs typeface="Nixie One"/>
                <a:sym typeface="Nixie One"/>
              </a:defRPr>
            </a:lvl9pPr>
          </a:lstStyle>
          <a:p>
            <a:pPr defTabSz="1219170">
              <a:buClr>
                <a:srgbClr val="000000"/>
              </a:buClr>
            </a:pPr>
            <a:fld id="{00000000-1234-1234-1234-123412341234}" type="slidenum">
              <a:rPr lang="en" kern="0" smtClean="0"/>
              <a:pPr defTabSz="1219170">
                <a:buClr>
                  <a:srgbClr val="000000"/>
                </a:buClr>
              </a:pPr>
              <a:t>‹#›</a:t>
            </a:fld>
            <a:endParaRPr lang="en" kern="0"/>
          </a:p>
        </p:txBody>
      </p:sp>
    </p:spTree>
    <p:extLst>
      <p:ext uri="{BB962C8B-B14F-4D97-AF65-F5344CB8AC3E}">
        <p14:creationId xmlns:p14="http://schemas.microsoft.com/office/powerpoint/2010/main" val="1384209356"/>
      </p:ext>
    </p:extLst>
  </p:cSld>
  <p:clrMap bg1="lt1" tx1="dk1" bg2="dk2" tx2="lt2" accent1="accent1" accent2="accent2" accent3="accent3" accent4="accent4" accent5="accent5" accent6="accent6" hlink="hlink" folHlink="folHlink"/>
  <p:sldLayoutIdLst>
    <p:sldLayoutId id="214748366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mn-lt"/>
                <a:cs typeface="+mn-cs"/>
              </a:defRPr>
            </a:lvl1pPr>
          </a:lstStyle>
          <a:p>
            <a:pPr fontAlgn="base">
              <a:spcBef>
                <a:spcPct val="0"/>
              </a:spcBef>
              <a:spcAft>
                <a:spcPct val="0"/>
              </a:spcAft>
              <a:defRPr/>
            </a:pPr>
            <a:endParaRPr lang="en-US"/>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mn-lt"/>
                <a:cs typeface="+mn-cs"/>
              </a:defRPr>
            </a:lvl1pPr>
          </a:lstStyle>
          <a:p>
            <a:pPr fontAlgn="base">
              <a:spcBef>
                <a:spcPct val="0"/>
              </a:spcBef>
              <a:spcAft>
                <a:spcPct val="0"/>
              </a:spcAft>
              <a:defRPr/>
            </a:pPr>
            <a:endParaRPr lang="en-US"/>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panose="020B0604020202020204" pitchFamily="34" charset="0"/>
              </a:defRPr>
            </a:lvl1pPr>
          </a:lstStyle>
          <a:p>
            <a:pPr fontAlgn="base">
              <a:spcBef>
                <a:spcPct val="0"/>
              </a:spcBef>
              <a:spcAft>
                <a:spcPct val="0"/>
              </a:spcAft>
              <a:defRPr/>
            </a:pPr>
            <a:fld id="{B28B04FD-15AA-46D0-B3A2-76BF173A5F1F}" type="slidenum">
              <a:rPr lang="en-US" altLang="en-US" smtClean="0">
                <a:cs typeface="Arial" panose="020B0604020202020204" pitchFamily="34" charset="0"/>
              </a:rPr>
              <a:pPr fontAlgn="base">
                <a:spcBef>
                  <a:spcPct val="0"/>
                </a:spcBef>
                <a:spcAft>
                  <a:spcPct val="0"/>
                </a:spcAft>
                <a:defRPr/>
              </a:pPr>
              <a:t>‹#›</a:t>
            </a:fld>
            <a:endParaRPr lang="en-US" altLang="en-US">
              <a:cs typeface="Arial" panose="020B0604020202020204" pitchFamily="34" charset="0"/>
            </a:endParaRPr>
          </a:p>
        </p:txBody>
      </p:sp>
    </p:spTree>
    <p:extLst>
      <p:ext uri="{BB962C8B-B14F-4D97-AF65-F5344CB8AC3E}">
        <p14:creationId xmlns:p14="http://schemas.microsoft.com/office/powerpoint/2010/main" val="1838700122"/>
      </p:ext>
    </p:extLst>
  </p:cSld>
  <p:clrMap bg1="lt1" tx1="dk1" bg2="lt2" tx2="dk2" accent1="accent1" accent2="accent2" accent3="accent3" accent4="accent4" accent5="accent5" accent6="accent6" hlink="hlink" folHlink="folHlink"/>
  <p:sldLayoutIdLst>
    <p:sldLayoutId id="2147483669"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7.wmf" /><Relationship Id="rId2" Type="http://schemas.openxmlformats.org/officeDocument/2006/relationships/image" Target="../media/image16.wmf" /><Relationship Id="rId1" Type="http://schemas.openxmlformats.org/officeDocument/2006/relationships/slideLayout" Target="../slideLayouts/slideLayout3.xml" /><Relationship Id="rId4" Type="http://schemas.openxmlformats.org/officeDocument/2006/relationships/image" Target="../media/image18.wmf"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12.xml.rels><?xml version="1.0" encoding="UTF-8" standalone="yes"?>
<Relationships xmlns="http://schemas.openxmlformats.org/package/2006/relationships"><Relationship Id="rId2" Type="http://schemas.openxmlformats.org/officeDocument/2006/relationships/image" Target="../media/image19.jpeg" /><Relationship Id="rId1" Type="http://schemas.openxmlformats.org/officeDocument/2006/relationships/slideLayout" Target="../slideLayouts/slideLayout4.xml" /></Relationships>
</file>

<file path=ppt/slides/_rels/slide2.xml.rels><?xml version="1.0" encoding="UTF-8" standalone="yes"?>
<Relationships xmlns="http://schemas.openxmlformats.org/package/2006/relationships"><Relationship Id="rId2" Type="http://schemas.openxmlformats.org/officeDocument/2006/relationships/image" Target="../media/image3.png"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4.gif" /><Relationship Id="rId2" Type="http://schemas.openxmlformats.org/officeDocument/2006/relationships/notesSlide" Target="../notesSlides/notesSlide1.xml" /><Relationship Id="rId1" Type="http://schemas.openxmlformats.org/officeDocument/2006/relationships/slideLayout" Target="../slideLayouts/slideLayout3.xml" /></Relationships>
</file>

<file path=ppt/slides/_rels/slide4.xml.rels><?xml version="1.0" encoding="UTF-8" standalone="yes"?>
<Relationships xmlns="http://schemas.openxmlformats.org/package/2006/relationships"><Relationship Id="rId8" Type="http://schemas.openxmlformats.org/officeDocument/2006/relationships/image" Target="../media/image11.jpeg" /><Relationship Id="rId3" Type="http://schemas.openxmlformats.org/officeDocument/2006/relationships/image" Target="../media/image6.jpeg" /><Relationship Id="rId7" Type="http://schemas.openxmlformats.org/officeDocument/2006/relationships/image" Target="../media/image10.jpeg" /><Relationship Id="rId2" Type="http://schemas.openxmlformats.org/officeDocument/2006/relationships/image" Target="../media/image5.jpeg" /><Relationship Id="rId1" Type="http://schemas.openxmlformats.org/officeDocument/2006/relationships/slideLayout" Target="../slideLayouts/slideLayout3.xml" /><Relationship Id="rId6" Type="http://schemas.openxmlformats.org/officeDocument/2006/relationships/image" Target="../media/image9.png" /><Relationship Id="rId5" Type="http://schemas.openxmlformats.org/officeDocument/2006/relationships/image" Target="../media/image8.jpeg" /><Relationship Id="rId4" Type="http://schemas.openxmlformats.org/officeDocument/2006/relationships/image" Target="../media/image7.jpeg"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standalone="yes"?>
<Relationships xmlns="http://schemas.openxmlformats.org/package/2006/relationships"><Relationship Id="rId3" Type="http://schemas.openxmlformats.org/officeDocument/2006/relationships/image" Target="../media/image4.gif" /><Relationship Id="rId2" Type="http://schemas.openxmlformats.org/officeDocument/2006/relationships/notesSlide" Target="../notesSlides/notesSlide2.xml" /><Relationship Id="rId1" Type="http://schemas.openxmlformats.org/officeDocument/2006/relationships/slideLayout" Target="../slideLayouts/slideLayout3.xml" /></Relationships>
</file>

<file path=ppt/slides/_rels/slide7.xml.rels><?xml version="1.0" encoding="UTF-8" standalone="yes"?>
<Relationships xmlns="http://schemas.openxmlformats.org/package/2006/relationships"><Relationship Id="rId3" Type="http://schemas.openxmlformats.org/officeDocument/2006/relationships/image" Target="../media/image13.png" /><Relationship Id="rId2" Type="http://schemas.openxmlformats.org/officeDocument/2006/relationships/image" Target="../media/image12.png" /><Relationship Id="rId1" Type="http://schemas.openxmlformats.org/officeDocument/2006/relationships/slideLayout" Target="../slideLayouts/slideLayout3.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 standalone="yes"?>
<Relationships xmlns="http://schemas.openxmlformats.org/package/2006/relationships"><Relationship Id="rId3" Type="http://schemas.openxmlformats.org/officeDocument/2006/relationships/image" Target="../media/image15.png" /><Relationship Id="rId2" Type="http://schemas.openxmlformats.org/officeDocument/2006/relationships/image" Target="../media/image14.png" /><Relationship Id="rId1" Type="http://schemas.openxmlformats.org/officeDocument/2006/relationships/slideLayout" Target="../slideLayouts/slideLayout3.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170" name="Title 1"/>
          <p:cNvSpPr>
            <a:spLocks noGrp="1"/>
          </p:cNvSpPr>
          <p:nvPr>
            <p:ph type="title"/>
          </p:nvPr>
        </p:nvSpPr>
        <p:spPr>
          <a:xfrm>
            <a:off x="2057401" y="0"/>
            <a:ext cx="8229600" cy="1295400"/>
          </a:xfrm>
        </p:spPr>
        <p:txBody>
          <a:bodyPr/>
          <a:lstStyle/>
          <a:p>
            <a:pPr eaLnBrk="1" hangingPunct="1"/>
            <a:r>
              <a:rPr lang="en-US" altLang="en-US" sz="2000" b="1">
                <a:latin typeface="Times New Roman" panose="02020603050405020304" pitchFamily="18" charset="0"/>
                <a:cs typeface="Times New Roman" panose="02020603050405020304" pitchFamily="18" charset="0"/>
              </a:rPr>
              <a:t>TRƯỜNG THCS NGUYỄN THỊ HƯƠNG</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BỘ MÔN: HÓA HỌC LỚP 9 (NĂM HỌC 2021-2022)</a:t>
            </a:r>
            <a:br>
              <a:rPr lang="en-US" altLang="en-US" sz="2000" b="1">
                <a:latin typeface="Times New Roman" panose="02020603050405020304" pitchFamily="18" charset="0"/>
                <a:cs typeface="Times New Roman" panose="02020603050405020304" pitchFamily="18" charset="0"/>
              </a:rPr>
            </a:br>
            <a:r>
              <a:rPr lang="en-US" altLang="en-US" sz="2000" b="1">
                <a:latin typeface="Times New Roman" panose="02020603050405020304" pitchFamily="18" charset="0"/>
                <a:cs typeface="Times New Roman" panose="02020603050405020304" pitchFamily="18" charset="0"/>
              </a:rPr>
              <a:t>GV: LÊ QUỲNH NHƯ</a:t>
            </a:r>
          </a:p>
        </p:txBody>
      </p:sp>
      <p:sp>
        <p:nvSpPr>
          <p:cNvPr id="3" name="Content Placeholder 2"/>
          <p:cNvSpPr>
            <a:spLocks noGrp="1"/>
          </p:cNvSpPr>
          <p:nvPr>
            <p:ph idx="1"/>
          </p:nvPr>
        </p:nvSpPr>
        <p:spPr>
          <a:xfrm>
            <a:off x="1905001" y="1143000"/>
            <a:ext cx="8534400" cy="5715000"/>
          </a:xfrm>
        </p:spPr>
        <p:txBody>
          <a:bodyPr/>
          <a:lstStyle/>
          <a:p>
            <a:pPr marL="342906" indent="-342906" algn="ctr" eaLnBrk="1" hangingPunct="1">
              <a:buNone/>
              <a:defRPr/>
            </a:pPr>
            <a:r>
              <a:rPr lang="en-US" sz="2801" b="1" u="sng" dirty="0" err="1">
                <a:solidFill>
                  <a:srgbClr val="FF0000"/>
                </a:solidFill>
                <a:latin typeface="Times New Roman" pitchFamily="18" charset="0"/>
                <a:cs typeface="Times New Roman" pitchFamily="18" charset="0"/>
              </a:rPr>
              <a:t>NỘI</a:t>
            </a:r>
            <a:r>
              <a:rPr lang="en-US" sz="2801" b="1" u="sng" dirty="0">
                <a:solidFill>
                  <a:srgbClr val="FF0000"/>
                </a:solidFill>
                <a:latin typeface="Times New Roman" pitchFamily="18" charset="0"/>
                <a:cs typeface="Times New Roman" pitchFamily="18" charset="0"/>
              </a:rPr>
              <a:t> </a:t>
            </a:r>
            <a:r>
              <a:rPr lang="en-US" sz="2801" b="1" u="sng" dirty="0" err="1">
                <a:solidFill>
                  <a:srgbClr val="FF0000"/>
                </a:solidFill>
                <a:latin typeface="Times New Roman" pitchFamily="18" charset="0"/>
                <a:cs typeface="Times New Roman" pitchFamily="18" charset="0"/>
              </a:rPr>
              <a:t>QUY</a:t>
            </a:r>
            <a:r>
              <a:rPr lang="en-US" sz="2801" b="1" u="sng" dirty="0">
                <a:solidFill>
                  <a:srgbClr val="FF0000"/>
                </a:solidFill>
                <a:latin typeface="Times New Roman" pitchFamily="18" charset="0"/>
                <a:cs typeface="Times New Roman" pitchFamily="18" charset="0"/>
              </a:rPr>
              <a:t> </a:t>
            </a:r>
            <a:r>
              <a:rPr lang="en-US" sz="2801" b="1" u="sng" dirty="0" err="1">
                <a:solidFill>
                  <a:srgbClr val="FF0000"/>
                </a:solidFill>
                <a:latin typeface="Times New Roman" pitchFamily="18" charset="0"/>
                <a:cs typeface="Times New Roman" pitchFamily="18" charset="0"/>
              </a:rPr>
              <a:t>LỚP</a:t>
            </a:r>
            <a:r>
              <a:rPr lang="en-US" sz="2801" b="1" u="sng" dirty="0">
                <a:solidFill>
                  <a:srgbClr val="FF0000"/>
                </a:solidFill>
                <a:latin typeface="Times New Roman" pitchFamily="18" charset="0"/>
                <a:cs typeface="Times New Roman" pitchFamily="18" charset="0"/>
              </a:rPr>
              <a:t> </a:t>
            </a:r>
            <a:r>
              <a:rPr lang="en-US" sz="2801" b="1" u="sng" dirty="0" err="1">
                <a:solidFill>
                  <a:srgbClr val="FF0000"/>
                </a:solidFill>
                <a:latin typeface="Times New Roman" pitchFamily="18" charset="0"/>
                <a:cs typeface="Times New Roman" pitchFamily="18" charset="0"/>
              </a:rPr>
              <a:t>HỌC</a:t>
            </a:r>
            <a:r>
              <a:rPr lang="en-US" sz="2801" b="1" u="sng" dirty="0">
                <a:solidFill>
                  <a:srgbClr val="FF0000"/>
                </a:solidFill>
                <a:latin typeface="Times New Roman" pitchFamily="18" charset="0"/>
                <a:cs typeface="Times New Roman" pitchFamily="18" charset="0"/>
              </a:rPr>
              <a:t> ONLINE</a:t>
            </a:r>
          </a:p>
          <a:p>
            <a:pPr marL="457207" indent="-457207" algn="just" eaLnBrk="1" hangingPunct="1">
              <a:buNone/>
              <a:defRPr/>
            </a:pPr>
            <a:r>
              <a:rPr lang="en-US" sz="2000" dirty="0">
                <a:latin typeface="Times New Roman" pitchFamily="18" charset="0"/>
                <a:cs typeface="Times New Roman" pitchFamily="18" charset="0"/>
              </a:rPr>
              <a:t>1. </a:t>
            </a:r>
            <a:r>
              <a:rPr lang="en-US" sz="2000" dirty="0" err="1">
                <a:latin typeface="Times New Roman" pitchFamily="18" charset="0"/>
                <a:cs typeface="Times New Roman" pitchFamily="18" charset="0"/>
              </a:rPr>
              <a:t>Vào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đúng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giờ</a:t>
            </a:r>
            <a:r>
              <a:rPr lang="en-US" sz="2000" dirty="0">
                <a:latin typeface="Times New Roman" pitchFamily="18" charset="0"/>
                <a:cs typeface="Times New Roman" pitchFamily="18" charset="0"/>
              </a:rPr>
              <a:t> (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như</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TKB</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đã</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a:t>
            </a:r>
          </a:p>
          <a:p>
            <a:pPr marL="457207" indent="-457207" algn="just" eaLnBrk="1" hangingPunct="1">
              <a:buNone/>
              <a:defRPr/>
            </a:pPr>
            <a:r>
              <a:rPr lang="en-US" sz="2000" dirty="0">
                <a:latin typeface="Times New Roman" pitchFamily="18" charset="0"/>
                <a:cs typeface="Times New Roman" pitchFamily="18" charset="0"/>
              </a:rPr>
              <a:t>2.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quá</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trình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nghiêm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túc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trung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việc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riêng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endParaRPr lang="en-US" sz="2000" dirty="0">
              <a:latin typeface="Times New Roman" pitchFamily="18" charset="0"/>
              <a:cs typeface="Times New Roman" pitchFamily="18" charset="0"/>
            </a:endParaRPr>
          </a:p>
          <a:p>
            <a:pPr marL="457207" indent="-457207" algn="just" eaLnBrk="1" hangingPunct="1">
              <a:buNone/>
              <a:defRPr/>
            </a:pPr>
            <a:r>
              <a:rPr lang="en-US" sz="2000" dirty="0" err="1">
                <a:latin typeface="Times New Roman" pitchFamily="18" charset="0"/>
                <a:cs typeface="Times New Roman" pitchFamily="18" charset="0"/>
              </a:rPr>
              <a:t>gây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ồn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ào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tự</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thoát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lớp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trên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phần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mềm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không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tự</a:t>
            </a:r>
            <a:r>
              <a:rPr lang="en-US" sz="2000" dirty="0">
                <a:latin typeface="Times New Roman" pitchFamily="18" charset="0"/>
                <a:cs typeface="Times New Roman" pitchFamily="18" charset="0"/>
              </a:rPr>
              <a:t> ý </a:t>
            </a:r>
            <a:r>
              <a:rPr lang="en-US" sz="2000" dirty="0" err="1">
                <a:latin typeface="Times New Roman" pitchFamily="18" charset="0"/>
                <a:cs typeface="Times New Roman" pitchFamily="18" charset="0"/>
              </a:rPr>
              <a:t>rời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khỏi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vị</a:t>
            </a:r>
            <a:endParaRPr lang="en-US" sz="2000" dirty="0">
              <a:latin typeface="Times New Roman" pitchFamily="18" charset="0"/>
              <a:cs typeface="Times New Roman" pitchFamily="18" charset="0"/>
            </a:endParaRPr>
          </a:p>
          <a:p>
            <a:pPr marL="457207" indent="-457207" algn="just" eaLnBrk="1" hangingPunct="1">
              <a:buNone/>
              <a:defRPr/>
            </a:pPr>
            <a:r>
              <a:rPr lang="en-US" sz="2000" dirty="0" err="1">
                <a:latin typeface="Times New Roman" pitchFamily="18" charset="0"/>
                <a:cs typeface="Times New Roman" pitchFamily="18" charset="0"/>
              </a:rPr>
              <a:t>trí</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ngồi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học</a:t>
            </a:r>
            <a:r>
              <a:rPr lang="en-US" sz="2000" dirty="0">
                <a:latin typeface="Times New Roman" pitchFamily="18" charset="0"/>
                <a:cs typeface="Times New Roman" pitchFamily="18" charset="0"/>
              </a:rPr>
              <a:t>.</a:t>
            </a:r>
          </a:p>
          <a:p>
            <a:pPr marL="457207" indent="-457207" algn="just" eaLnBrk="1" hangingPunct="1">
              <a:buNone/>
              <a:defRPr/>
            </a:pPr>
            <a:r>
              <a:rPr lang="en-US" sz="2000" dirty="0">
                <a:latin typeface="Times New Roman" pitchFamily="18" charset="0"/>
                <a:cs typeface="Times New Roman" pitchFamily="18" charset="0"/>
              </a:rPr>
              <a:t>3. </a:t>
            </a:r>
            <a:r>
              <a:rPr lang="en-US" sz="2000" dirty="0" err="1">
                <a:latin typeface="Times New Roman" pitchFamily="18" charset="0"/>
                <a:cs typeface="Times New Roman" pitchFamily="18" charset="0"/>
              </a:rPr>
              <a:t>Ghi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chép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rõ</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ràng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gửi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bài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GVBM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theo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gian</a:t>
            </a:r>
            <a:endParaRPr lang="en-US" sz="2000" dirty="0">
              <a:latin typeface="Times New Roman" pitchFamily="18" charset="0"/>
              <a:cs typeface="Times New Roman" pitchFamily="18" charset="0"/>
            </a:endParaRPr>
          </a:p>
          <a:p>
            <a:pPr marL="457207" indent="-457207" algn="just" eaLnBrk="1" hangingPunct="1">
              <a:buNone/>
              <a:defRPr/>
            </a:pPr>
            <a:r>
              <a:rPr lang="en-US" sz="2000" dirty="0" err="1">
                <a:latin typeface="Times New Roman" pitchFamily="18" charset="0"/>
                <a:cs typeface="Times New Roman" pitchFamily="18" charset="0"/>
              </a:rPr>
              <a:t>GV</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Trong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chụp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nộp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vở</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tập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lại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cho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kiểm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tra</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Zalo</a:t>
            </a:r>
            <a:r>
              <a:rPr lang="en-US" sz="2000" dirty="0">
                <a:latin typeface="Times New Roman" pitchFamily="18" charset="0"/>
                <a:cs typeface="Times New Roman" pitchFamily="18" charset="0"/>
              </a:rPr>
              <a:t>: 0377958290). </a:t>
            </a:r>
          </a:p>
          <a:p>
            <a:pPr marL="457207" indent="-457207" algn="just" eaLnBrk="1" hangingPunct="1">
              <a:buNone/>
              <a:defRPr/>
            </a:pPr>
            <a:r>
              <a:rPr lang="en-US" sz="2000" dirty="0">
                <a:latin typeface="Times New Roman" pitchFamily="18" charset="0"/>
                <a:cs typeface="Times New Roman" pitchFamily="18" charset="0"/>
              </a:rPr>
              <a:t>4. </a:t>
            </a:r>
            <a:r>
              <a:rPr lang="en-US" sz="2000" dirty="0" err="1">
                <a:latin typeface="Times New Roman" pitchFamily="18" charset="0"/>
                <a:cs typeface="Times New Roman" pitchFamily="18" charset="0"/>
              </a:rPr>
              <a:t>Làm</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đầy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đủ</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BTVN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và</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nộp</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theo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đúng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thời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gian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quy</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định</a:t>
            </a:r>
            <a:r>
              <a:rPr lang="en-US" sz="2000" dirty="0">
                <a:latin typeface="Times New Roman" pitchFamily="18" charset="0"/>
                <a:cs typeface="Times New Roman" pitchFamily="18" charset="0"/>
              </a:rPr>
              <a:t>.</a:t>
            </a:r>
          </a:p>
          <a:p>
            <a:pPr marL="457207" indent="-457207" algn="just" eaLnBrk="1" hangingPunct="1">
              <a:buNone/>
              <a:defRPr/>
            </a:pPr>
            <a:r>
              <a:rPr lang="en-US" sz="2000" dirty="0">
                <a:latin typeface="Times New Roman" pitchFamily="18" charset="0"/>
                <a:cs typeface="Times New Roman" pitchFamily="18" charset="0"/>
              </a:rPr>
              <a:t>5. </a:t>
            </a:r>
            <a:r>
              <a:rPr lang="en-US" sz="2000" dirty="0" err="1">
                <a:latin typeface="Times New Roman" pitchFamily="18" charset="0"/>
                <a:cs typeface="Times New Roman" pitchFamily="18" charset="0"/>
              </a:rPr>
              <a:t>Vắng</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trễ</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tiết</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phải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báo</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với</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GVCN</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hoặc</a:t>
            </a:r>
            <a:r>
              <a:rPr lang="en-US" sz="2000" dirty="0">
                <a:latin typeface="Times New Roman" pitchFamily="18" charset="0"/>
                <a:cs typeface="Times New Roman" pitchFamily="18" charset="0"/>
              </a:rPr>
              <a:t> </a:t>
            </a:r>
            <a:r>
              <a:rPr lang="en-US" sz="2000" dirty="0" err="1">
                <a:latin typeface="Times New Roman" pitchFamily="18" charset="0"/>
                <a:cs typeface="Times New Roman" pitchFamily="18" charset="0"/>
              </a:rPr>
              <a:t>GVBM</a:t>
            </a:r>
            <a:r>
              <a:rPr lang="en-US" sz="2000" dirty="0">
                <a:latin typeface="Times New Roman" pitchFamily="18" charset="0"/>
                <a:cs typeface="Times New Roman" pitchFamily="18" charset="0"/>
              </a:rPr>
              <a:t>.</a:t>
            </a:r>
          </a:p>
          <a:p>
            <a:pPr marL="457207" indent="-457207" algn="just" eaLnBrk="1" hangingPunct="1">
              <a:buNone/>
              <a:defRPr/>
            </a:pPr>
            <a:r>
              <a:rPr lang="en-US" sz="2199" b="1" i="1" u="sng" dirty="0" err="1">
                <a:solidFill>
                  <a:srgbClr val="FF0000"/>
                </a:solidFill>
                <a:latin typeface="Times New Roman" pitchFamily="18" charset="0"/>
                <a:cs typeface="Times New Roman" pitchFamily="18" charset="0"/>
              </a:rPr>
              <a:t>Ghi</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chú</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Nếu</a:t>
            </a:r>
            <a:r>
              <a:rPr lang="en-US" sz="2199" b="1" i="1" u="sng" dirty="0">
                <a:solidFill>
                  <a:srgbClr val="FF0000"/>
                </a:solidFill>
                <a:latin typeface="Times New Roman" pitchFamily="18" charset="0"/>
                <a:cs typeface="Times New Roman" pitchFamily="18" charset="0"/>
              </a:rPr>
              <a:t> HS vi </a:t>
            </a:r>
            <a:r>
              <a:rPr lang="en-US" sz="2199" b="1" i="1" u="sng" dirty="0" err="1">
                <a:solidFill>
                  <a:srgbClr val="FF0000"/>
                </a:solidFill>
                <a:latin typeface="Times New Roman" pitchFamily="18" charset="0"/>
                <a:cs typeface="Times New Roman" pitchFamily="18" charset="0"/>
              </a:rPr>
              <a:t>phạm</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các</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nội</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quy</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trên</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sẽ</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ghi</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vào</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sổ</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kỉ</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luật</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và</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trừ</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vào</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điểm</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đánh</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giá</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thường</a:t>
            </a:r>
            <a:r>
              <a:rPr lang="en-US" sz="2199" b="1" i="1" u="sng" dirty="0">
                <a:solidFill>
                  <a:srgbClr val="FF0000"/>
                </a:solidFill>
                <a:latin typeface="Times New Roman" pitchFamily="18" charset="0"/>
                <a:cs typeface="Times New Roman" pitchFamily="18" charset="0"/>
              </a:rPr>
              <a:t> </a:t>
            </a:r>
            <a:r>
              <a:rPr lang="en-US" sz="2199" b="1" i="1" u="sng" dirty="0" err="1">
                <a:solidFill>
                  <a:srgbClr val="FF0000"/>
                </a:solidFill>
                <a:latin typeface="Times New Roman" pitchFamily="18" charset="0"/>
                <a:cs typeface="Times New Roman" pitchFamily="18" charset="0"/>
              </a:rPr>
              <a:t>xuyên</a:t>
            </a:r>
            <a:r>
              <a:rPr lang="en-US" sz="2199" b="1" i="1" u="sng" dirty="0">
                <a:solidFill>
                  <a:srgbClr val="FF0000"/>
                </a:solidFill>
                <a:latin typeface="Times New Roman" pitchFamily="18" charset="0"/>
                <a:cs typeface="Times New Roman" pitchFamily="18" charset="0"/>
              </a:rPr>
              <a:t> </a:t>
            </a:r>
          </a:p>
          <a:p>
            <a:pPr marL="457207" indent="-457207" algn="ctr" eaLnBrk="1" hangingPunct="1">
              <a:buNone/>
              <a:defRPr/>
            </a:pPr>
            <a:endParaRPr lang="en-US" sz="2000" dirty="0">
              <a:latin typeface="Times New Roman" pitchFamily="18" charset="0"/>
              <a:cs typeface="Times New Roman" pitchFamily="18" charset="0"/>
            </a:endParaRPr>
          </a:p>
          <a:p>
            <a:pPr marL="457207" indent="-457207" algn="ctr" eaLnBrk="1" hangingPunct="1">
              <a:buNone/>
              <a:defRPr/>
            </a:pPr>
            <a:r>
              <a:rPr lang="en-US" sz="2000" b="1" dirty="0" err="1">
                <a:solidFill>
                  <a:srgbClr val="3333CC"/>
                </a:solidFill>
                <a:latin typeface="Times New Roman" pitchFamily="18" charset="0"/>
                <a:cs typeface="Times New Roman" pitchFamily="18" charset="0"/>
              </a:rPr>
              <a:t>CHÚC</a:t>
            </a:r>
            <a:r>
              <a:rPr lang="en-US" sz="2000" b="1" dirty="0">
                <a:solidFill>
                  <a:srgbClr val="3333CC"/>
                </a:solidFill>
                <a:latin typeface="Times New Roman" pitchFamily="18" charset="0"/>
                <a:cs typeface="Times New Roman" pitchFamily="18" charset="0"/>
              </a:rPr>
              <a:t> </a:t>
            </a:r>
            <a:r>
              <a:rPr lang="en-US" sz="2000" b="1" dirty="0" err="1">
                <a:solidFill>
                  <a:srgbClr val="3333CC"/>
                </a:solidFill>
                <a:latin typeface="Times New Roman" pitchFamily="18" charset="0"/>
                <a:cs typeface="Times New Roman" pitchFamily="18" charset="0"/>
              </a:rPr>
              <a:t>CÁC</a:t>
            </a:r>
            <a:r>
              <a:rPr lang="en-US" sz="2000" b="1" dirty="0">
                <a:solidFill>
                  <a:srgbClr val="3333CC"/>
                </a:solidFill>
                <a:latin typeface="Times New Roman" pitchFamily="18" charset="0"/>
                <a:cs typeface="Times New Roman" pitchFamily="18" charset="0"/>
              </a:rPr>
              <a:t> </a:t>
            </a:r>
            <a:r>
              <a:rPr lang="en-US" sz="2000" b="1" dirty="0" err="1">
                <a:solidFill>
                  <a:srgbClr val="3333CC"/>
                </a:solidFill>
                <a:latin typeface="Times New Roman" pitchFamily="18" charset="0"/>
                <a:cs typeface="Times New Roman" pitchFamily="18" charset="0"/>
              </a:rPr>
              <a:t>EM</a:t>
            </a:r>
            <a:r>
              <a:rPr lang="en-US" sz="2000" b="1" dirty="0">
                <a:solidFill>
                  <a:srgbClr val="3333CC"/>
                </a:solidFill>
                <a:latin typeface="Times New Roman" pitchFamily="18" charset="0"/>
                <a:cs typeface="Times New Roman" pitchFamily="18" charset="0"/>
              </a:rPr>
              <a:t> </a:t>
            </a:r>
            <a:r>
              <a:rPr lang="en-US" sz="2000" b="1" dirty="0" err="1">
                <a:solidFill>
                  <a:srgbClr val="3333CC"/>
                </a:solidFill>
                <a:latin typeface="Times New Roman" pitchFamily="18" charset="0"/>
                <a:cs typeface="Times New Roman" pitchFamily="18" charset="0"/>
              </a:rPr>
              <a:t>HỌC</a:t>
            </a:r>
            <a:r>
              <a:rPr lang="en-US" sz="2000" b="1" dirty="0">
                <a:solidFill>
                  <a:srgbClr val="3333CC"/>
                </a:solidFill>
                <a:latin typeface="Times New Roman" pitchFamily="18" charset="0"/>
                <a:cs typeface="Times New Roman" pitchFamily="18" charset="0"/>
              </a:rPr>
              <a:t> </a:t>
            </a:r>
            <a:r>
              <a:rPr lang="en-US" sz="2000" b="1" dirty="0" err="1">
                <a:solidFill>
                  <a:srgbClr val="3333CC"/>
                </a:solidFill>
                <a:latin typeface="Times New Roman" pitchFamily="18" charset="0"/>
                <a:cs typeface="Times New Roman" pitchFamily="18" charset="0"/>
              </a:rPr>
              <a:t>TỐT</a:t>
            </a:r>
            <a:r>
              <a:rPr lang="en-US" sz="2000" b="1" dirty="0">
                <a:solidFill>
                  <a:srgbClr val="3333CC"/>
                </a:solidFill>
                <a:latin typeface="Times New Roman" pitchFamily="18" charset="0"/>
                <a:cs typeface="Times New Roman" pitchFamily="18" charset="0"/>
              </a:rPr>
              <a:t>!!</a:t>
            </a:r>
          </a:p>
          <a:p>
            <a:pPr marL="457207" indent="-457207" algn="just" eaLnBrk="1" hangingPunct="1">
              <a:buNone/>
              <a:defRPr/>
            </a:pPr>
            <a:endParaRPr lang="en-US" sz="2000" dirty="0">
              <a:latin typeface="Times New Roman" pitchFamily="18" charset="0"/>
              <a:cs typeface="Times New Roman" pitchFamily="18" charset="0"/>
            </a:endParaRPr>
          </a:p>
          <a:p>
            <a:pPr marL="457207" indent="-457207" algn="just" eaLnBrk="1" hangingPunct="1">
              <a:buFontTx/>
              <a:buAutoNum type="arabicPeriod"/>
              <a:defRPr/>
            </a:pPr>
            <a:endParaRPr lang="en-US" sz="2000" dirty="0">
              <a:latin typeface="Times New Roman" pitchFamily="18" charset="0"/>
              <a:cs typeface="Times New Roman" pitchFamily="18" charset="0"/>
            </a:endParaRPr>
          </a:p>
          <a:p>
            <a:pPr marL="457207" indent="-457207" eaLnBrk="1" hangingPunct="1">
              <a:buNone/>
              <a:defRPr/>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3529557496"/>
      </p:ext>
    </p:extLst>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10</a:t>
            </a:fld>
            <a:endParaRPr lang="en" kern="0"/>
          </a:p>
        </p:txBody>
      </p:sp>
      <p:sp>
        <p:nvSpPr>
          <p:cNvPr id="3" name="Rectangle 2"/>
          <p:cNvSpPr/>
          <p:nvPr/>
        </p:nvSpPr>
        <p:spPr>
          <a:xfrm>
            <a:off x="2862770" y="0"/>
            <a:ext cx="5840060" cy="923330"/>
          </a:xfrm>
          <a:prstGeom prst="rect">
            <a:avLst/>
          </a:prstGeom>
          <a:noFill/>
        </p:spPr>
        <p:txBody>
          <a:bodyPr wrap="none" lIns="91440" tIns="45720" rIns="91440" bIns="45720">
            <a:spAutoFit/>
          </a:bodyPr>
          <a:lstStyle/>
          <a:p>
            <a:pPr algn="ct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Luyện</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tập</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về</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oxit</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p:cNvSpPr txBox="1"/>
          <p:nvPr/>
        </p:nvSpPr>
        <p:spPr>
          <a:xfrm>
            <a:off x="566670" y="923330"/>
            <a:ext cx="11101589" cy="1200329"/>
          </a:xfrm>
          <a:prstGeom prst="rect">
            <a:avLst/>
          </a:prstGeom>
          <a:noFill/>
        </p:spPr>
        <p:txBody>
          <a:bodyPr wrap="square" rtlCol="0">
            <a:spAutoFit/>
          </a:bodyPr>
          <a:lstStyle/>
          <a:p>
            <a:endParaRPr lang="en-US" dirty="0"/>
          </a:p>
          <a:p>
            <a:endParaRPr lang="en-US" dirty="0"/>
          </a:p>
          <a:p>
            <a:endParaRPr lang="en-US" dirty="0"/>
          </a:p>
          <a:p>
            <a:endParaRPr lang="en-US" dirty="0"/>
          </a:p>
        </p:txBody>
      </p:sp>
      <p:sp>
        <p:nvSpPr>
          <p:cNvPr id="5" name="Rectangle 4"/>
          <p:cNvSpPr/>
          <p:nvPr/>
        </p:nvSpPr>
        <p:spPr>
          <a:xfrm>
            <a:off x="941096" y="923330"/>
            <a:ext cx="5781676" cy="584775"/>
          </a:xfrm>
          <a:prstGeom prst="rect">
            <a:avLst/>
          </a:prstGeom>
          <a:noFill/>
        </p:spPr>
        <p:txBody>
          <a:bodyPr wrap="square" lIns="91440" tIns="45720" rIns="91440" bIns="45720">
            <a:spAutoFit/>
          </a:bodyPr>
          <a:lstStyle/>
          <a:p>
            <a:r>
              <a:rPr lang="en-US" sz="32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Dạng</a:t>
            </a:r>
            <a:r>
              <a:rPr lang="en-US"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3: BT </a:t>
            </a:r>
            <a:r>
              <a:rPr lang="en-US" sz="32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tổng</a:t>
            </a:r>
            <a:r>
              <a:rPr lang="en-US"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 </a:t>
            </a:r>
            <a:r>
              <a:rPr lang="en-US" sz="32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hợp</a:t>
            </a:r>
            <a:endParaRPr lang="en-US"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endParaRPr>
          </a:p>
        </p:txBody>
      </p:sp>
      <p:sp>
        <p:nvSpPr>
          <p:cNvPr id="11" name="Rectangle 10"/>
          <p:cNvSpPr/>
          <p:nvPr/>
        </p:nvSpPr>
        <p:spPr>
          <a:xfrm>
            <a:off x="610537" y="1681636"/>
            <a:ext cx="5485463" cy="1323439"/>
          </a:xfrm>
          <a:prstGeom prst="rect">
            <a:avLst/>
          </a:prstGeom>
        </p:spPr>
        <p:txBody>
          <a:bodyPr wrap="square">
            <a:spAutoFit/>
          </a:bodyPr>
          <a:lstStyle/>
          <a:p>
            <a:pPr algn="just">
              <a:spcAft>
                <a:spcPts val="0"/>
              </a:spcAft>
            </a:pPr>
            <a:r>
              <a:rPr lang="pt-BR" sz="20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000" spc="-80" dirty="0">
                <a:latin typeface="Times New Roman" panose="02020603050405020304" pitchFamily="18" charset="0"/>
                <a:ea typeface="Times New Roman" panose="02020603050405020304" pitchFamily="18" charset="0"/>
                <a:cs typeface="Times New Roman" panose="02020603050405020304" pitchFamily="18" charset="0"/>
              </a:rPr>
              <a:t>Cho 1,6 gam CuO tác dụng vừa đủ với 100 g dd H</a:t>
            </a:r>
            <a:r>
              <a:rPr lang="pt-BR" sz="2000" spc="-80"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sz="2000" spc="-80" dirty="0">
                <a:latin typeface="Times New Roman" panose="02020603050405020304" pitchFamily="18" charset="0"/>
                <a:ea typeface="Times New Roman" panose="02020603050405020304" pitchFamily="18" charset="0"/>
                <a:cs typeface="Times New Roman" panose="02020603050405020304" pitchFamily="18" charset="0"/>
              </a:rPr>
              <a:t>SO</a:t>
            </a:r>
            <a:r>
              <a:rPr lang="pt-BR" sz="2000" spc="-80" baseline="-25000" dirty="0">
                <a:latin typeface="Times New Roman" panose="02020603050405020304" pitchFamily="18" charset="0"/>
                <a:ea typeface="Times New Roman" panose="02020603050405020304" pitchFamily="18" charset="0"/>
                <a:cs typeface="Times New Roman" panose="02020603050405020304" pitchFamily="18" charset="0"/>
              </a:rPr>
              <a:t>4</a:t>
            </a:r>
            <a:r>
              <a:rPr lang="pt-BR" sz="2000" spc="-8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VNI-Times" pitchFamily="2" charset="0"/>
              <a:ea typeface="Times New Roman" panose="02020603050405020304" pitchFamily="18" charset="0"/>
              <a:cs typeface="Times New Roman" panose="02020603050405020304" pitchFamily="18" charset="0"/>
            </a:endParaRPr>
          </a:p>
          <a:p>
            <a:pPr algn="just">
              <a:spcAft>
                <a:spcPts val="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a-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Viết</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PTHH</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xảy</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ra.</a:t>
            </a:r>
            <a:endParaRPr lang="en-US" sz="2000" dirty="0">
              <a:latin typeface="VNI-Times" pitchFamily="2" charset="0"/>
              <a:ea typeface="Times New Roman" panose="02020603050405020304" pitchFamily="18" charset="0"/>
              <a:cs typeface="Times New Roman" panose="02020603050405020304" pitchFamily="18" charset="0"/>
            </a:endParaRPr>
          </a:p>
          <a:p>
            <a:pPr algn="just">
              <a:spcAft>
                <a:spcPts val="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b-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nồng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dd</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H</a:t>
            </a:r>
            <a:r>
              <a:rPr lang="en-US" sz="2000" baseline="-25000" dirty="0" err="1">
                <a:latin typeface="Times New Roman" panose="02020603050405020304" pitchFamily="18" charset="0"/>
                <a:ea typeface="Times New Roman" panose="02020603050405020304" pitchFamily="18" charset="0"/>
                <a:cs typeface="Times New Roman" panose="02020603050405020304" pitchFamily="18" charset="0"/>
              </a:rPr>
              <a:t>2</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SO</a:t>
            </a:r>
            <a:r>
              <a:rPr lang="en-US" sz="2000" baseline="-25000" dirty="0" err="1">
                <a:latin typeface="Times New Roman" panose="02020603050405020304" pitchFamily="18" charset="0"/>
                <a:ea typeface="Times New Roman" panose="02020603050405020304" pitchFamily="18" charset="0"/>
                <a:cs typeface="Times New Roman" panose="02020603050405020304" pitchFamily="18" charset="0"/>
              </a:rPr>
              <a:t>4</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đã</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dùng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latin typeface="VNI-Times" pitchFamily="2" charset="0"/>
              <a:ea typeface="Times New Roman" panose="02020603050405020304" pitchFamily="18" charset="0"/>
              <a:cs typeface="Times New Roman" panose="02020603050405020304" pitchFamily="18" charset="0"/>
            </a:endParaRPr>
          </a:p>
          <a:p>
            <a:pPr algn="just">
              <a:spcAft>
                <a:spcPts val="0"/>
              </a:spcAft>
            </a:pPr>
            <a:r>
              <a:rPr lang="en-US" sz="2000" dirty="0">
                <a:latin typeface="Times New Roman" panose="02020603050405020304" pitchFamily="18" charset="0"/>
                <a:ea typeface="Times New Roman" panose="02020603050405020304" pitchFamily="18" charset="0"/>
                <a:cs typeface="Times New Roman" panose="02020603050405020304" pitchFamily="18" charset="0"/>
              </a:rPr>
              <a:t>c-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Tính</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nồng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độ</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dd</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muối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phản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VNI-Times" pitchFamily="2" charset="0"/>
              <a:ea typeface="Times New Roman" panose="02020603050405020304" pitchFamily="18" charset="0"/>
              <a:cs typeface="Times New Roman" panose="02020603050405020304" pitchFamily="18" charset="0"/>
            </a:endParaRPr>
          </a:p>
        </p:txBody>
      </p:sp>
      <p:pic>
        <p:nvPicPr>
          <p:cNvPr id="3100" name="Picture 2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0836" y="2905212"/>
            <a:ext cx="2738437" cy="7128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Rectangle 30"/>
          <p:cNvSpPr/>
          <p:nvPr/>
        </p:nvSpPr>
        <p:spPr>
          <a:xfrm>
            <a:off x="1648681" y="3605269"/>
            <a:ext cx="6096000" cy="646331"/>
          </a:xfrm>
          <a:prstGeom prst="rect">
            <a:avLst/>
          </a:prstGeom>
        </p:spPr>
        <p:txBody>
          <a:bodyPr>
            <a:spAutoFit/>
          </a:bodyPr>
          <a:lstStyle/>
          <a:p>
            <a:pPr algn="just">
              <a:spcAft>
                <a:spcPts val="0"/>
              </a:spcAft>
            </a:pPr>
            <a:r>
              <a:rPr lang="pt-BR" dirty="0">
                <a:latin typeface="Times New Roman" panose="02020603050405020304" pitchFamily="18" charset="0"/>
                <a:ea typeface="Times New Roman" panose="02020603050405020304" pitchFamily="18" charset="0"/>
                <a:cs typeface="Times New Roman" panose="02020603050405020304" pitchFamily="18" charset="0"/>
              </a:rPr>
              <a:t>a- CuO + H</a:t>
            </a:r>
            <a:r>
              <a:rPr lang="pt-BR"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dirty="0">
                <a:latin typeface="Times New Roman" panose="02020603050405020304" pitchFamily="18" charset="0"/>
                <a:ea typeface="Times New Roman" panose="02020603050405020304" pitchFamily="18" charset="0"/>
                <a:cs typeface="Times New Roman" panose="02020603050405020304" pitchFamily="18" charset="0"/>
              </a:rPr>
              <a:t>SO</a:t>
            </a:r>
            <a:r>
              <a:rPr lang="pt-BR" baseline="-25000" dirty="0">
                <a:latin typeface="Times New Roman" panose="02020603050405020304" pitchFamily="18" charset="0"/>
                <a:ea typeface="Times New Roman" panose="02020603050405020304" pitchFamily="18" charset="0"/>
                <a:cs typeface="Times New Roman" panose="02020603050405020304" pitchFamily="18" charset="0"/>
              </a:rPr>
              <a:t>4</a:t>
            </a:r>
            <a:r>
              <a:rPr lang="pt-BR"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sym typeface="Wingdings 3" panose="05040102010807070707" pitchFamily="18" charset="2"/>
              </a:rPr>
              <a:t></a:t>
            </a:r>
            <a:r>
              <a:rPr lang="pt-BR" dirty="0">
                <a:latin typeface="Times New Roman" panose="02020603050405020304" pitchFamily="18" charset="0"/>
                <a:ea typeface="Times New Roman" panose="02020603050405020304" pitchFamily="18" charset="0"/>
                <a:cs typeface="Times New Roman" panose="02020603050405020304" pitchFamily="18" charset="0"/>
              </a:rPr>
              <a:t> CuSO</a:t>
            </a:r>
            <a:r>
              <a:rPr lang="pt-BR" baseline="-25000" dirty="0">
                <a:latin typeface="Times New Roman" panose="02020603050405020304" pitchFamily="18" charset="0"/>
                <a:ea typeface="Times New Roman" panose="02020603050405020304" pitchFamily="18" charset="0"/>
                <a:cs typeface="Times New Roman" panose="02020603050405020304" pitchFamily="18" charset="0"/>
              </a:rPr>
              <a:t>4  </a:t>
            </a:r>
            <a:r>
              <a:rPr lang="pt-BR" dirty="0">
                <a:latin typeface="Times New Roman" panose="02020603050405020304" pitchFamily="18" charset="0"/>
                <a:ea typeface="Times New Roman" panose="02020603050405020304" pitchFamily="18" charset="0"/>
                <a:cs typeface="Times New Roman" panose="02020603050405020304" pitchFamily="18" charset="0"/>
              </a:rPr>
              <a:t>+  H</a:t>
            </a:r>
            <a:r>
              <a:rPr lang="pt-BR"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dirty="0">
                <a:latin typeface="Times New Roman" panose="02020603050405020304" pitchFamily="18" charset="0"/>
                <a:ea typeface="Times New Roman" panose="02020603050405020304" pitchFamily="18" charset="0"/>
                <a:cs typeface="Times New Roman" panose="02020603050405020304" pitchFamily="18" charset="0"/>
              </a:rPr>
              <a:t>O </a:t>
            </a:r>
            <a:endParaRPr lang="en-US" dirty="0">
              <a:latin typeface="VNI-Times" pitchFamily="2" charset="0"/>
              <a:ea typeface="Times New Roman" panose="02020603050405020304" pitchFamily="18" charset="0"/>
              <a:cs typeface="Times New Roman" panose="02020603050405020304" pitchFamily="18" charset="0"/>
            </a:endParaRPr>
          </a:p>
          <a:p>
            <a:pPr algn="just">
              <a:spcAft>
                <a:spcPts val="0"/>
              </a:spcAft>
            </a:pPr>
            <a:r>
              <a:rPr lang="pt-BR"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a:latin typeface="Times New Roman" panose="02020603050405020304" pitchFamily="18" charset="0"/>
                <a:ea typeface="Times New Roman" panose="02020603050405020304" pitchFamily="18" charset="0"/>
                <a:cs typeface="Times New Roman" panose="02020603050405020304" pitchFamily="18" charset="0"/>
              </a:rPr>
              <a:t>0,02      0,02        0,02</a:t>
            </a:r>
            <a:endParaRPr lang="en-US" dirty="0">
              <a:effectLst/>
              <a:latin typeface="VNI-Times" pitchFamily="2" charset="0"/>
              <a:ea typeface="Times New Roman" panose="02020603050405020304" pitchFamily="18" charset="0"/>
              <a:cs typeface="Times New Roman" panose="02020603050405020304" pitchFamily="18" charset="0"/>
            </a:endParaRPr>
          </a:p>
        </p:txBody>
      </p:sp>
      <p:pic>
        <p:nvPicPr>
          <p:cNvPr id="3102" name="Picture 3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8681" y="4263712"/>
            <a:ext cx="3721809" cy="10739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86" name="Straight Connector 3085"/>
          <p:cNvCxnSpPr>
            <a:stCxn id="4" idx="0"/>
          </p:cNvCxnSpPr>
          <p:nvPr/>
        </p:nvCxnSpPr>
        <p:spPr>
          <a:xfrm>
            <a:off x="6117465" y="923330"/>
            <a:ext cx="25758" cy="5091104"/>
          </a:xfrm>
          <a:prstGeom prst="line">
            <a:avLst/>
          </a:prstGeom>
        </p:spPr>
        <p:style>
          <a:lnRef idx="1">
            <a:schemeClr val="accent1"/>
          </a:lnRef>
          <a:fillRef idx="0">
            <a:schemeClr val="accent1"/>
          </a:fillRef>
          <a:effectRef idx="0">
            <a:schemeClr val="accent1"/>
          </a:effectRef>
          <a:fontRef idx="minor">
            <a:schemeClr val="tx1"/>
          </a:fontRef>
        </p:style>
      </p:cxnSp>
      <p:sp>
        <p:nvSpPr>
          <p:cNvPr id="3087" name="TextBox 3086"/>
          <p:cNvSpPr txBox="1"/>
          <p:nvPr/>
        </p:nvSpPr>
        <p:spPr>
          <a:xfrm>
            <a:off x="6366555" y="1681636"/>
            <a:ext cx="5259059" cy="400110"/>
          </a:xfrm>
          <a:prstGeom prst="rect">
            <a:avLst/>
          </a:prstGeom>
          <a:noFill/>
        </p:spPr>
        <p:txBody>
          <a:bodyPr wrap="square" rtlCol="0">
            <a:spAutoFit/>
          </a:bodyPr>
          <a:lstStyle/>
          <a:p>
            <a:r>
              <a:rPr lang="en-US" sz="2000" dirty="0" err="1">
                <a:latin typeface="Times New Roman" panose="02020603050405020304" pitchFamily="18" charset="0"/>
                <a:cs typeface="Times New Roman" panose="02020603050405020304" pitchFamily="18" charset="0"/>
              </a:rPr>
              <a:t>m</a:t>
            </a:r>
            <a:r>
              <a:rPr lang="en-US" sz="2000" baseline="-25000" dirty="0" err="1">
                <a:latin typeface="Times New Roman" panose="02020603050405020304" pitchFamily="18" charset="0"/>
                <a:cs typeface="Times New Roman" panose="02020603050405020304" pitchFamily="18" charset="0"/>
              </a:rPr>
              <a:t>CuSO4</a:t>
            </a:r>
            <a:r>
              <a:rPr lang="en-US" sz="2000" dirty="0">
                <a:latin typeface="Times New Roman" panose="02020603050405020304" pitchFamily="18" charset="0"/>
                <a:cs typeface="Times New Roman" panose="02020603050405020304" pitchFamily="18" charset="0"/>
              </a:rPr>
              <a:t> = 0,02 . 160 = 3,2 g</a:t>
            </a:r>
          </a:p>
        </p:txBody>
      </p:sp>
      <p:sp>
        <p:nvSpPr>
          <p:cNvPr id="3093" name="Rectangle 3092"/>
          <p:cNvSpPr/>
          <p:nvPr/>
        </p:nvSpPr>
        <p:spPr>
          <a:xfrm>
            <a:off x="6117465" y="2218146"/>
            <a:ext cx="5718220" cy="400110"/>
          </a:xfrm>
          <a:prstGeom prst="rect">
            <a:avLst/>
          </a:prstGeom>
        </p:spPr>
        <p:txBody>
          <a:bodyPr wrap="square">
            <a:spAutoFit/>
          </a:bodyPr>
          <a:lstStyle/>
          <a:p>
            <a:pPr algn="just">
              <a:spcAft>
                <a:spcPts val="0"/>
              </a:spcAft>
            </a:pP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Khối</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lượng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dd</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sau</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phản</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cs typeface="Times New Roman" panose="02020603050405020304" pitchFamily="18" charset="0"/>
              </a:rPr>
              <a:t>ứng</a:t>
            </a:r>
            <a:r>
              <a:rPr lang="en-US" sz="2000" dirty="0">
                <a:latin typeface="Times New Roman" panose="02020603050405020304" pitchFamily="18" charset="0"/>
                <a:ea typeface="Times New Roman" panose="02020603050405020304" pitchFamily="18" charset="0"/>
                <a:cs typeface="Times New Roman" panose="02020603050405020304" pitchFamily="18" charset="0"/>
              </a:rPr>
              <a:t>= 1,6 + 100= 101,6 (g)</a:t>
            </a:r>
            <a:endParaRPr lang="en-US" sz="2000" dirty="0">
              <a:effectLst/>
              <a:latin typeface="VNI-Times" pitchFamily="2" charset="0"/>
              <a:ea typeface="Times New Roman" panose="02020603050405020304" pitchFamily="18" charset="0"/>
              <a:cs typeface="Times New Roman" panose="02020603050405020304" pitchFamily="18" charset="0"/>
            </a:endParaRPr>
          </a:p>
        </p:txBody>
      </p:sp>
      <p:pic>
        <p:nvPicPr>
          <p:cNvPr id="3111" name="Picture 3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09200" y="2643611"/>
            <a:ext cx="3134045" cy="5914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95" name="TextBox 3094"/>
          <p:cNvSpPr txBox="1"/>
          <p:nvPr/>
        </p:nvSpPr>
        <p:spPr>
          <a:xfrm>
            <a:off x="6409200" y="3539516"/>
            <a:ext cx="5272597" cy="954107"/>
          </a:xfrm>
          <a:prstGeom prst="rect">
            <a:avLst/>
          </a:prstGeom>
          <a:noFill/>
        </p:spPr>
        <p:txBody>
          <a:bodyPr wrap="none" rtlCol="0">
            <a:spAutoFit/>
          </a:bodyPr>
          <a:lstStyle/>
          <a:p>
            <a:r>
              <a:rPr lang="en-US" sz="2800" b="1" u="sng" dirty="0" err="1">
                <a:solidFill>
                  <a:srgbClr val="FF0000"/>
                </a:solidFill>
                <a:latin typeface="Times New Roman" panose="02020603050405020304" pitchFamily="18" charset="0"/>
                <a:cs typeface="Times New Roman" panose="02020603050405020304" pitchFamily="18" charset="0"/>
              </a:rPr>
              <a:t>Bài</a:t>
            </a:r>
            <a:r>
              <a:rPr lang="en-US" sz="2800" b="1" u="sng" dirty="0">
                <a:solidFill>
                  <a:srgbClr val="FF0000"/>
                </a:solidFill>
                <a:latin typeface="Times New Roman" panose="02020603050405020304" pitchFamily="18" charset="0"/>
                <a:cs typeface="Times New Roman" panose="02020603050405020304" pitchFamily="18" charset="0"/>
              </a:rPr>
              <a:t> 3, 4 </a:t>
            </a:r>
            <a:r>
              <a:rPr lang="en-US" sz="2800" b="1" u="sng" dirty="0" err="1">
                <a:solidFill>
                  <a:srgbClr val="FF0000"/>
                </a:solidFill>
                <a:latin typeface="Times New Roman" panose="02020603050405020304" pitchFamily="18" charset="0"/>
                <a:cs typeface="Times New Roman" panose="02020603050405020304" pitchFamily="18" charset="0"/>
              </a:rPr>
              <a:t>trang</a:t>
            </a:r>
            <a:r>
              <a:rPr lang="en-US" sz="2800" b="1" u="sng" dirty="0">
                <a:solidFill>
                  <a:srgbClr val="FF0000"/>
                </a:solidFill>
                <a:latin typeface="Times New Roman" panose="02020603050405020304" pitchFamily="18" charset="0"/>
                <a:cs typeface="Times New Roman" panose="02020603050405020304" pitchFamily="18" charset="0"/>
              </a:rPr>
              <a:t> 9 </a:t>
            </a:r>
            <a:r>
              <a:rPr lang="en-US" sz="2800" b="1" u="sng" dirty="0" err="1">
                <a:solidFill>
                  <a:srgbClr val="FF0000"/>
                </a:solidFill>
                <a:latin typeface="Times New Roman" panose="02020603050405020304" pitchFamily="18" charset="0"/>
                <a:cs typeface="Times New Roman" panose="02020603050405020304" pitchFamily="18" charset="0"/>
              </a:rPr>
              <a:t>sgk</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hóa</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học</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lớp</a:t>
            </a:r>
            <a:r>
              <a:rPr lang="en-US" sz="2800" b="1" u="sng" dirty="0">
                <a:solidFill>
                  <a:srgbClr val="FF0000"/>
                </a:solidFill>
                <a:latin typeface="Times New Roman" panose="02020603050405020304" pitchFamily="18" charset="0"/>
                <a:cs typeface="Times New Roman" panose="02020603050405020304" pitchFamily="18" charset="0"/>
              </a:rPr>
              <a:t> 9</a:t>
            </a:r>
          </a:p>
          <a:p>
            <a:r>
              <a:rPr lang="en-US" sz="2800" b="1" u="sng" dirty="0" err="1">
                <a:solidFill>
                  <a:srgbClr val="FF0000"/>
                </a:solidFill>
                <a:latin typeface="Times New Roman" panose="02020603050405020304" pitchFamily="18" charset="0"/>
                <a:cs typeface="Times New Roman" panose="02020603050405020304" pitchFamily="18" charset="0"/>
              </a:rPr>
              <a:t>Bài</a:t>
            </a:r>
            <a:r>
              <a:rPr lang="en-US" sz="2800" b="1" u="sng" dirty="0">
                <a:solidFill>
                  <a:srgbClr val="FF0000"/>
                </a:solidFill>
                <a:latin typeface="Times New Roman" panose="02020603050405020304" pitchFamily="18" charset="0"/>
                <a:cs typeface="Times New Roman" panose="02020603050405020304" pitchFamily="18" charset="0"/>
              </a:rPr>
              <a:t> 6 </a:t>
            </a:r>
            <a:r>
              <a:rPr lang="en-US" sz="2800" b="1" u="sng" dirty="0" err="1">
                <a:solidFill>
                  <a:srgbClr val="FF0000"/>
                </a:solidFill>
                <a:latin typeface="Times New Roman" panose="02020603050405020304" pitchFamily="18" charset="0"/>
                <a:cs typeface="Times New Roman" panose="02020603050405020304" pitchFamily="18" charset="0"/>
              </a:rPr>
              <a:t>trang</a:t>
            </a:r>
            <a:r>
              <a:rPr lang="en-US" sz="2800" b="1" u="sng" dirty="0">
                <a:solidFill>
                  <a:srgbClr val="FF0000"/>
                </a:solidFill>
                <a:latin typeface="Times New Roman" panose="02020603050405020304" pitchFamily="18" charset="0"/>
                <a:cs typeface="Times New Roman" panose="02020603050405020304" pitchFamily="18" charset="0"/>
              </a:rPr>
              <a:t> 11 </a:t>
            </a:r>
            <a:r>
              <a:rPr lang="en-US" sz="2800" b="1" u="sng" dirty="0" err="1">
                <a:solidFill>
                  <a:srgbClr val="FF0000"/>
                </a:solidFill>
                <a:latin typeface="Times New Roman" panose="02020603050405020304" pitchFamily="18" charset="0"/>
                <a:cs typeface="Times New Roman" panose="02020603050405020304" pitchFamily="18" charset="0"/>
              </a:rPr>
              <a:t>sgk</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hóa</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học</a:t>
            </a:r>
            <a:r>
              <a:rPr lang="en-US" sz="2800" b="1" u="sng" dirty="0">
                <a:solidFill>
                  <a:srgbClr val="FF0000"/>
                </a:solidFill>
                <a:latin typeface="Times New Roman" panose="02020603050405020304" pitchFamily="18" charset="0"/>
                <a:cs typeface="Times New Roman" panose="02020603050405020304" pitchFamily="18" charset="0"/>
              </a:rPr>
              <a:t> </a:t>
            </a:r>
            <a:r>
              <a:rPr lang="en-US" sz="2800" b="1" u="sng" dirty="0" err="1">
                <a:solidFill>
                  <a:srgbClr val="FF0000"/>
                </a:solidFill>
                <a:latin typeface="Times New Roman" panose="02020603050405020304" pitchFamily="18" charset="0"/>
                <a:cs typeface="Times New Roman" panose="02020603050405020304" pitchFamily="18" charset="0"/>
              </a:rPr>
              <a:t>lớp</a:t>
            </a:r>
            <a:r>
              <a:rPr lang="en-US" sz="2800" b="1" u="sng" dirty="0">
                <a:solidFill>
                  <a:srgbClr val="FF0000"/>
                </a:solidFill>
                <a:latin typeface="Times New Roman" panose="02020603050405020304" pitchFamily="18" charset="0"/>
                <a:cs typeface="Times New Roman" panose="02020603050405020304" pitchFamily="18" charset="0"/>
              </a:rPr>
              <a:t> 9</a:t>
            </a:r>
          </a:p>
        </p:txBody>
      </p:sp>
    </p:spTree>
    <p:extLst>
      <p:ext uri="{BB962C8B-B14F-4D97-AF65-F5344CB8AC3E}">
        <p14:creationId xmlns:p14="http://schemas.microsoft.com/office/powerpoint/2010/main" val="1372438129"/>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100"/>
                                        </p:tgtEl>
                                        <p:attrNameLst>
                                          <p:attrName>style.visibility</p:attrName>
                                        </p:attrNameLst>
                                      </p:cBhvr>
                                      <p:to>
                                        <p:strVal val="visible"/>
                                      </p:to>
                                    </p:set>
                                    <p:animEffect transition="in" filter="barn(inVertical)">
                                      <p:cBhvr>
                                        <p:cTn id="17" dur="500"/>
                                        <p:tgtEl>
                                          <p:spTgt spid="3100"/>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down)">
                                      <p:cBhvr>
                                        <p:cTn id="22" dur="500"/>
                                        <p:tgtEl>
                                          <p:spTgt spid="31"/>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102"/>
                                        </p:tgtEl>
                                        <p:attrNameLst>
                                          <p:attrName>style.visibility</p:attrName>
                                        </p:attrNameLst>
                                      </p:cBhvr>
                                      <p:to>
                                        <p:strVal val="visible"/>
                                      </p:to>
                                    </p:set>
                                    <p:anim calcmode="lin" valueType="num">
                                      <p:cBhvr additive="base">
                                        <p:cTn id="27" dur="500" fill="hold"/>
                                        <p:tgtEl>
                                          <p:spTgt spid="3102"/>
                                        </p:tgtEl>
                                        <p:attrNameLst>
                                          <p:attrName>ppt_x</p:attrName>
                                        </p:attrNameLst>
                                      </p:cBhvr>
                                      <p:tavLst>
                                        <p:tav tm="0">
                                          <p:val>
                                            <p:strVal val="#ppt_x"/>
                                          </p:val>
                                        </p:tav>
                                        <p:tav tm="100000">
                                          <p:val>
                                            <p:strVal val="#ppt_x"/>
                                          </p:val>
                                        </p:tav>
                                      </p:tavLst>
                                    </p:anim>
                                    <p:anim calcmode="lin" valueType="num">
                                      <p:cBhvr additive="base">
                                        <p:cTn id="28" dur="500" fill="hold"/>
                                        <p:tgtEl>
                                          <p:spTgt spid="310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08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093"/>
                                        </p:tgtEl>
                                        <p:attrNameLst>
                                          <p:attrName>style.visibility</p:attrName>
                                        </p:attrNameLst>
                                      </p:cBhvr>
                                      <p:to>
                                        <p:strVal val="visible"/>
                                      </p:to>
                                    </p:set>
                                    <p:animEffect transition="in" filter="fade">
                                      <p:cBhvr>
                                        <p:cTn id="37" dur="500"/>
                                        <p:tgtEl>
                                          <p:spTgt spid="3093"/>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111"/>
                                        </p:tgtEl>
                                        <p:attrNameLst>
                                          <p:attrName>style.visibility</p:attrName>
                                        </p:attrNameLst>
                                      </p:cBhvr>
                                      <p:to>
                                        <p:strVal val="visible"/>
                                      </p:to>
                                    </p:set>
                                    <p:anim calcmode="lin" valueType="num">
                                      <p:cBhvr additive="base">
                                        <p:cTn id="42" dur="500" fill="hold"/>
                                        <p:tgtEl>
                                          <p:spTgt spid="3111"/>
                                        </p:tgtEl>
                                        <p:attrNameLst>
                                          <p:attrName>ppt_x</p:attrName>
                                        </p:attrNameLst>
                                      </p:cBhvr>
                                      <p:tavLst>
                                        <p:tav tm="0">
                                          <p:val>
                                            <p:strVal val="#ppt_x"/>
                                          </p:val>
                                        </p:tav>
                                        <p:tav tm="100000">
                                          <p:val>
                                            <p:strVal val="#ppt_x"/>
                                          </p:val>
                                        </p:tav>
                                      </p:tavLst>
                                    </p:anim>
                                    <p:anim calcmode="lin" valueType="num">
                                      <p:cBhvr additive="base">
                                        <p:cTn id="43" dur="500" fill="hold"/>
                                        <p:tgtEl>
                                          <p:spTgt spid="311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16" presetClass="entr" presetSubtype="21" fill="hold" grpId="0" nodeType="clickEffect">
                                  <p:stCondLst>
                                    <p:cond delay="0"/>
                                  </p:stCondLst>
                                  <p:childTnLst>
                                    <p:set>
                                      <p:cBhvr>
                                        <p:cTn id="47" dur="1" fill="hold">
                                          <p:stCondLst>
                                            <p:cond delay="0"/>
                                          </p:stCondLst>
                                        </p:cTn>
                                        <p:tgtEl>
                                          <p:spTgt spid="3095"/>
                                        </p:tgtEl>
                                        <p:attrNameLst>
                                          <p:attrName>style.visibility</p:attrName>
                                        </p:attrNameLst>
                                      </p:cBhvr>
                                      <p:to>
                                        <p:strVal val="visible"/>
                                      </p:to>
                                    </p:set>
                                    <p:animEffect transition="in" filter="barn(inVertical)">
                                      <p:cBhvr>
                                        <p:cTn id="48" dur="500"/>
                                        <p:tgtEl>
                                          <p:spTgt spid="30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087" grpId="0"/>
      <p:bldP spid="3093" grpId="0"/>
      <p:bldP spid="309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11</a:t>
            </a:fld>
            <a:endParaRPr lang="en" kern="0"/>
          </a:p>
        </p:txBody>
      </p:sp>
      <p:sp>
        <p:nvSpPr>
          <p:cNvPr id="4" name="Rectangle 3"/>
          <p:cNvSpPr/>
          <p:nvPr/>
        </p:nvSpPr>
        <p:spPr>
          <a:xfrm>
            <a:off x="4254975" y="59826"/>
            <a:ext cx="3055645" cy="1107996"/>
          </a:xfrm>
          <a:prstGeom prst="rect">
            <a:avLst/>
          </a:prstGeom>
          <a:noFill/>
        </p:spPr>
        <p:txBody>
          <a:bodyPr wrap="none" lIns="91440" tIns="45720" rIns="91440" bIns="45720">
            <a:spAutoFit/>
          </a:bodyPr>
          <a:lstStyle/>
          <a:p>
            <a:pPr algn="ctr"/>
            <a:r>
              <a:rPr lang="en-US" sz="66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Dặn</a:t>
            </a:r>
            <a:r>
              <a:rPr lang="en-US" sz="6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6600" b="1" dirty="0" err="1">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dò</a:t>
            </a:r>
            <a:endParaRPr lang="en-US" sz="6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5" name="TextBox 4"/>
          <p:cNvSpPr txBox="1"/>
          <p:nvPr/>
        </p:nvSpPr>
        <p:spPr>
          <a:xfrm>
            <a:off x="476518" y="2640170"/>
            <a:ext cx="12349317" cy="1323439"/>
          </a:xfrm>
          <a:prstGeom prst="rect">
            <a:avLst/>
          </a:prstGeom>
          <a:noFill/>
        </p:spPr>
        <p:txBody>
          <a:bodyPr wrap="square" rtlCol="0">
            <a:spAutoFit/>
          </a:bodyPr>
          <a:lstStyle/>
          <a:p>
            <a:pPr marL="342900" indent="-342900">
              <a:buAutoNum type="arabicPeriod"/>
            </a:pPr>
            <a:r>
              <a:rPr lang="en-US" sz="4000" dirty="0" err="1">
                <a:solidFill>
                  <a:srgbClr val="FF0000"/>
                </a:solidFill>
                <a:latin typeface="Times New Roman" panose="02020603050405020304" pitchFamily="18" charset="0"/>
                <a:cs typeface="Times New Roman" panose="02020603050405020304" pitchFamily="18" charset="0"/>
              </a:rPr>
              <a:t>Làm</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BTVN</a:t>
            </a:r>
            <a:r>
              <a:rPr lang="en-US" sz="4000" dirty="0">
                <a:solidFill>
                  <a:srgbClr val="FF0000"/>
                </a:solidFill>
                <a:latin typeface="Times New Roman" panose="02020603050405020304" pitchFamily="18" charset="0"/>
                <a:cs typeface="Times New Roman" panose="02020603050405020304" pitchFamily="18" charset="0"/>
              </a:rPr>
              <a:t> ở </a:t>
            </a:r>
            <a:r>
              <a:rPr lang="en-US" sz="4000" dirty="0" err="1">
                <a:solidFill>
                  <a:srgbClr val="FF0000"/>
                </a:solidFill>
                <a:latin typeface="Times New Roman" panose="02020603050405020304" pitchFamily="18" charset="0"/>
                <a:cs typeface="Times New Roman" panose="02020603050405020304" pitchFamily="18" charset="0"/>
              </a:rPr>
              <a:t>trang</a:t>
            </a:r>
            <a:r>
              <a:rPr lang="en-US" sz="4000" dirty="0">
                <a:solidFill>
                  <a:srgbClr val="FF0000"/>
                </a:solidFill>
                <a:latin typeface="Times New Roman" panose="02020603050405020304" pitchFamily="18" charset="0"/>
                <a:cs typeface="Times New Roman" panose="02020603050405020304" pitchFamily="18" charset="0"/>
              </a:rPr>
              <a:t> 9 </a:t>
            </a:r>
            <a:r>
              <a:rPr lang="en-US" sz="4000" dirty="0" err="1">
                <a:solidFill>
                  <a:srgbClr val="FF0000"/>
                </a:solidFill>
                <a:latin typeface="Times New Roman" panose="02020603050405020304" pitchFamily="18" charset="0"/>
                <a:cs typeface="Times New Roman" panose="02020603050405020304" pitchFamily="18" charset="0"/>
              </a:rPr>
              <a:t>và</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trang</a:t>
            </a:r>
            <a:r>
              <a:rPr lang="en-US" sz="4000" dirty="0">
                <a:solidFill>
                  <a:srgbClr val="FF0000"/>
                </a:solidFill>
                <a:latin typeface="Times New Roman" panose="02020603050405020304" pitchFamily="18" charset="0"/>
                <a:cs typeface="Times New Roman" panose="02020603050405020304" pitchFamily="18" charset="0"/>
              </a:rPr>
              <a:t> 11 </a:t>
            </a:r>
            <a:r>
              <a:rPr lang="en-US" sz="4000" dirty="0" err="1">
                <a:solidFill>
                  <a:srgbClr val="FF0000"/>
                </a:solidFill>
                <a:latin typeface="Times New Roman" panose="02020603050405020304" pitchFamily="18" charset="0"/>
                <a:cs typeface="Times New Roman" panose="02020603050405020304" pitchFamily="18" charset="0"/>
              </a:rPr>
              <a:t>SGK</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Hóa</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lớp</a:t>
            </a:r>
            <a:r>
              <a:rPr lang="en-US" sz="4000" dirty="0">
                <a:solidFill>
                  <a:srgbClr val="FF0000"/>
                </a:solidFill>
                <a:latin typeface="Times New Roman" panose="02020603050405020304" pitchFamily="18" charset="0"/>
                <a:cs typeface="Times New Roman" panose="02020603050405020304" pitchFamily="18" charset="0"/>
              </a:rPr>
              <a:t> 9</a:t>
            </a:r>
          </a:p>
          <a:p>
            <a:r>
              <a:rPr lang="en-US" sz="4000" dirty="0">
                <a:solidFill>
                  <a:srgbClr val="FF0000"/>
                </a:solidFill>
                <a:latin typeface="Times New Roman" panose="02020603050405020304" pitchFamily="18" charset="0"/>
                <a:cs typeface="Times New Roman" panose="02020603050405020304" pitchFamily="18" charset="0"/>
              </a:rPr>
              <a:t>2. </a:t>
            </a:r>
            <a:r>
              <a:rPr lang="en-US" sz="4000" dirty="0" err="1">
                <a:solidFill>
                  <a:srgbClr val="FF0000"/>
                </a:solidFill>
                <a:latin typeface="Times New Roman" panose="02020603050405020304" pitchFamily="18" charset="0"/>
                <a:cs typeface="Times New Roman" panose="02020603050405020304" pitchFamily="18" charset="0"/>
              </a:rPr>
              <a:t>Xem</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và</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soạn</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trước</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bài</a:t>
            </a:r>
            <a:r>
              <a:rPr lang="en-US" sz="4000" dirty="0">
                <a:solidFill>
                  <a:srgbClr val="FF0000"/>
                </a:solidFill>
                <a:latin typeface="Times New Roman" panose="02020603050405020304" pitchFamily="18" charset="0"/>
                <a:cs typeface="Times New Roman" panose="02020603050405020304" pitchFamily="18" charset="0"/>
              </a:rPr>
              <a:t> 3: </a:t>
            </a:r>
            <a:r>
              <a:rPr lang="en-US" sz="4000" dirty="0" err="1">
                <a:solidFill>
                  <a:srgbClr val="FF0000"/>
                </a:solidFill>
                <a:latin typeface="Times New Roman" panose="02020603050405020304" pitchFamily="18" charset="0"/>
                <a:cs typeface="Times New Roman" panose="02020603050405020304" pitchFamily="18" charset="0"/>
              </a:rPr>
              <a:t>Tính</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chất</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hóa</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học</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của</a:t>
            </a:r>
            <a:r>
              <a:rPr lang="en-US" sz="4000" dirty="0">
                <a:solidFill>
                  <a:srgbClr val="FF0000"/>
                </a:solidFill>
                <a:latin typeface="Times New Roman" panose="02020603050405020304" pitchFamily="18" charset="0"/>
                <a:cs typeface="Times New Roman" panose="02020603050405020304" pitchFamily="18" charset="0"/>
              </a:rPr>
              <a:t> </a:t>
            </a:r>
            <a:r>
              <a:rPr lang="en-US" sz="4000" dirty="0" err="1">
                <a:solidFill>
                  <a:srgbClr val="FF0000"/>
                </a:solidFill>
                <a:latin typeface="Times New Roman" panose="02020603050405020304" pitchFamily="18" charset="0"/>
                <a:cs typeface="Times New Roman" panose="02020603050405020304" pitchFamily="18" charset="0"/>
              </a:rPr>
              <a:t>axit</a:t>
            </a:r>
            <a:endParaRPr lang="en-US" sz="40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12119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endParaRPr lang="en-US" altLang="en-US"/>
          </a:p>
        </p:txBody>
      </p:sp>
      <p:sp>
        <p:nvSpPr>
          <p:cNvPr id="33795" name="Content Placeholder 2"/>
          <p:cNvSpPr>
            <a:spLocks noGrp="1"/>
          </p:cNvSpPr>
          <p:nvPr>
            <p:ph idx="1"/>
          </p:nvPr>
        </p:nvSpPr>
        <p:spPr>
          <a:xfrm>
            <a:off x="1981200" y="381001"/>
            <a:ext cx="8229600" cy="5745163"/>
          </a:xfrm>
        </p:spPr>
        <p:txBody>
          <a:bodyPr/>
          <a:lstStyle/>
          <a:p>
            <a:pPr eaLnBrk="1" hangingPunct="1">
              <a:buFontTx/>
              <a:buNone/>
            </a:pPr>
            <a:endParaRPr lang="en-US" altLang="en-US"/>
          </a:p>
        </p:txBody>
      </p:sp>
    </p:spTree>
    <p:extLst>
      <p:ext uri="{BB962C8B-B14F-4D97-AF65-F5344CB8AC3E}">
        <p14:creationId xmlns:p14="http://schemas.microsoft.com/office/powerpoint/2010/main" val="2931583978"/>
      </p:ext>
    </p:extLst>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a:pPr defTabSz="1219170">
                <a:buClr>
                  <a:srgbClr val="000000"/>
                </a:buClr>
              </a:pPr>
              <a:t>2</a:t>
            </a:fld>
            <a:endParaRPr lang="en" kern="0"/>
          </a:p>
        </p:txBody>
      </p:sp>
      <p:sp>
        <p:nvSpPr>
          <p:cNvPr id="3" name="TextBox 2"/>
          <p:cNvSpPr txBox="1"/>
          <p:nvPr/>
        </p:nvSpPr>
        <p:spPr>
          <a:xfrm>
            <a:off x="-626691" y="338215"/>
            <a:ext cx="12792569" cy="2800960"/>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defTabSz="1219170">
              <a:buClr>
                <a:srgbClr val="000000"/>
              </a:buClr>
            </a:pPr>
            <a:r>
              <a:rPr lang="en-US" sz="5867" kern="0" dirty="0">
                <a:solidFill>
                  <a:srgbClr val="57A7B5">
                    <a:lumMod val="75000"/>
                  </a:srgbClr>
                </a:solidFill>
                <a:latin typeface="Constantia" panose="02030602050306030303" pitchFamily="18" charset="0"/>
                <a:cs typeface="Arial"/>
                <a:sym typeface="Arial"/>
              </a:rPr>
              <a:t> </a:t>
            </a:r>
          </a:p>
          <a:p>
            <a:pPr algn="ctr" defTabSz="1219170">
              <a:buClr>
                <a:srgbClr val="000000"/>
              </a:buClr>
            </a:pPr>
            <a:r>
              <a:rPr lang="en-US" sz="5867" kern="0" dirty="0" err="1">
                <a:solidFill>
                  <a:srgbClr val="57A7B5">
                    <a:lumMod val="75000"/>
                  </a:srgbClr>
                </a:solidFill>
                <a:latin typeface="Constantia" panose="02030602050306030303" pitchFamily="18" charset="0"/>
                <a:cs typeface="Arial"/>
                <a:sym typeface="Arial"/>
              </a:rPr>
              <a:t>MỘT</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SỐ</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OXIT</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QUAN</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TRỌNG</a:t>
            </a:r>
            <a:endParaRPr lang="en-US" sz="5867" kern="0" dirty="0">
              <a:solidFill>
                <a:srgbClr val="57A7B5">
                  <a:lumMod val="75000"/>
                </a:srgbClr>
              </a:solidFill>
              <a:latin typeface="Constantia" panose="02030602050306030303" pitchFamily="18" charset="0"/>
              <a:cs typeface="Arial"/>
              <a:sym typeface="Arial"/>
            </a:endParaRPr>
          </a:p>
          <a:p>
            <a:pPr algn="ctr" defTabSz="1219170">
              <a:buClr>
                <a:srgbClr val="000000"/>
              </a:buClr>
            </a:pPr>
            <a:r>
              <a:rPr lang="en-US" sz="5867" kern="0" dirty="0">
                <a:solidFill>
                  <a:srgbClr val="57A7B5">
                    <a:lumMod val="75000"/>
                  </a:srgbClr>
                </a:solidFill>
                <a:latin typeface="Constantia" panose="02030602050306030303" pitchFamily="18" charset="0"/>
                <a:cs typeface="Arial"/>
                <a:sym typeface="Arial"/>
              </a:rPr>
              <a:t>(</a:t>
            </a:r>
            <a:r>
              <a:rPr lang="en-US" sz="5867" kern="0" dirty="0" err="1">
                <a:solidFill>
                  <a:srgbClr val="57A7B5">
                    <a:lumMod val="75000"/>
                  </a:srgbClr>
                </a:solidFill>
                <a:latin typeface="Constantia" panose="02030602050306030303" pitchFamily="18" charset="0"/>
                <a:cs typeface="Arial"/>
                <a:sym typeface="Arial"/>
              </a:rPr>
              <a:t>Tự</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học</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có</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hướng</a:t>
            </a:r>
            <a:r>
              <a:rPr lang="en-US" sz="5867" kern="0" dirty="0">
                <a:solidFill>
                  <a:srgbClr val="57A7B5">
                    <a:lumMod val="75000"/>
                  </a:srgbClr>
                </a:solidFill>
                <a:latin typeface="Constantia" panose="02030602050306030303" pitchFamily="18" charset="0"/>
                <a:cs typeface="Arial"/>
                <a:sym typeface="Arial"/>
              </a:rPr>
              <a:t> </a:t>
            </a:r>
            <a:r>
              <a:rPr lang="en-US" sz="5867" kern="0" dirty="0" err="1">
                <a:solidFill>
                  <a:srgbClr val="57A7B5">
                    <a:lumMod val="75000"/>
                  </a:srgbClr>
                </a:solidFill>
                <a:latin typeface="Constantia" panose="02030602050306030303" pitchFamily="18" charset="0"/>
                <a:cs typeface="Arial"/>
                <a:sym typeface="Arial"/>
              </a:rPr>
              <a:t>dẫn</a:t>
            </a:r>
            <a:r>
              <a:rPr lang="en-US" sz="5867" kern="0" dirty="0">
                <a:solidFill>
                  <a:srgbClr val="57A7B5">
                    <a:lumMod val="75000"/>
                  </a:srgbClr>
                </a:solidFill>
                <a:latin typeface="Constantia" panose="02030602050306030303" pitchFamily="18" charset="0"/>
                <a:cs typeface="Arial"/>
                <a:sym typeface="Arial"/>
              </a:rPr>
              <a:t>)</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14557" y="2955220"/>
            <a:ext cx="3959480" cy="4012744"/>
          </a:xfrm>
          <a:prstGeom prst="rect">
            <a:avLst/>
          </a:prstGeom>
        </p:spPr>
      </p:pic>
      <p:sp>
        <p:nvSpPr>
          <p:cNvPr id="7" name="TextBox 6"/>
          <p:cNvSpPr txBox="1"/>
          <p:nvPr/>
        </p:nvSpPr>
        <p:spPr>
          <a:xfrm>
            <a:off x="0" y="297177"/>
            <a:ext cx="12139755" cy="1056764"/>
          </a:xfrm>
          <a:prstGeom prst="rect">
            <a:avLst/>
          </a:prstGeom>
          <a:no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wrap="square" rtlCol="0">
            <a:spAutoFit/>
          </a:bodyPr>
          <a:lstStyle/>
          <a:p>
            <a:pPr algn="ctr" defTabSz="1219170">
              <a:buClr>
                <a:srgbClr val="000000"/>
              </a:buClr>
            </a:pPr>
            <a:r>
              <a:rPr lang="en-US" sz="6267" kern="0" dirty="0" err="1">
                <a:solidFill>
                  <a:srgbClr val="57A7B5">
                    <a:lumMod val="75000"/>
                  </a:srgbClr>
                </a:solidFill>
                <a:latin typeface="Arial"/>
                <a:cs typeface="Arial"/>
                <a:sym typeface="Arial"/>
              </a:rPr>
              <a:t>Bài</a:t>
            </a:r>
            <a:r>
              <a:rPr lang="en-US" sz="6267" kern="0" dirty="0">
                <a:solidFill>
                  <a:srgbClr val="57A7B5">
                    <a:lumMod val="75000"/>
                  </a:srgbClr>
                </a:solidFill>
                <a:latin typeface="Arial"/>
                <a:cs typeface="Arial"/>
                <a:sym typeface="Arial"/>
              </a:rPr>
              <a:t> 2. </a:t>
            </a:r>
          </a:p>
        </p:txBody>
      </p:sp>
    </p:spTree>
    <p:extLst>
      <p:ext uri="{BB962C8B-B14F-4D97-AF65-F5344CB8AC3E}">
        <p14:creationId xmlns:p14="http://schemas.microsoft.com/office/powerpoint/2010/main" val="31098670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mph" presetSubtype="0" repeatCount="indefinite" fill="hold" nodeType="withEffect">
                                  <p:stCondLst>
                                    <p:cond delay="0"/>
                                  </p:stCondLst>
                                  <p:iterate type="lt">
                                    <p:tmPct val="4000"/>
                                  </p:iterate>
                                  <p:childTnLst>
                                    <p:set>
                                      <p:cBhvr override="childStyle">
                                        <p:cTn id="6" dur="500" fill="hold"/>
                                        <p:tgtEl>
                                          <p:spTgt spid="3">
                                            <p:txEl>
                                              <p:pRg st="0" end="0"/>
                                            </p:txEl>
                                          </p:spTgt>
                                        </p:tgtEl>
                                        <p:attrNameLst>
                                          <p:attrName>style.color</p:attrName>
                                        </p:attrNameLst>
                                      </p:cBhvr>
                                      <p:to>
                                        <p:clrVal>
                                          <a:schemeClr val="accent2"/>
                                        </p:clrVal>
                                      </p:to>
                                    </p:set>
                                    <p:set>
                                      <p:cBhvr>
                                        <p:cTn id="7" dur="500" fill="hold"/>
                                        <p:tgtEl>
                                          <p:spTgt spid="3">
                                            <p:txEl>
                                              <p:pRg st="0" end="0"/>
                                            </p:txEl>
                                          </p:spTgt>
                                        </p:tgtEl>
                                        <p:attrNameLst>
                                          <p:attrName>fillcolor</p:attrName>
                                        </p:attrNameLst>
                                      </p:cBhvr>
                                      <p:to>
                                        <p:clrVal>
                                          <a:schemeClr val="accent2"/>
                                        </p:clrVal>
                                      </p:to>
                                    </p:set>
                                    <p:set>
                                      <p:cBhvr>
                                        <p:cTn id="8" dur="500" fill="hold"/>
                                        <p:tgtEl>
                                          <p:spTgt spid="3">
                                            <p:txEl>
                                              <p:pRg st="0" end="0"/>
                                            </p:txEl>
                                          </p:spTgt>
                                        </p:tgtEl>
                                        <p:attrNameLst>
                                          <p:attrName>fill.type</p:attrName>
                                        </p:attrNameLst>
                                      </p:cBhvr>
                                      <p:to>
                                        <p:strVal val="solid"/>
                                      </p:to>
                                    </p:set>
                                  </p:childTnLst>
                                </p:cTn>
                              </p:par>
                              <p:par>
                                <p:cTn id="9" presetID="16" presetClass="emph" presetSubtype="0" repeatCount="indefinite" fill="hold" nodeType="withEffect">
                                  <p:stCondLst>
                                    <p:cond delay="0"/>
                                  </p:stCondLst>
                                  <p:iterate type="lt">
                                    <p:tmPct val="4000"/>
                                  </p:iterate>
                                  <p:childTnLst>
                                    <p:set>
                                      <p:cBhvr override="childStyle">
                                        <p:cTn id="10" dur="500" fill="hold"/>
                                        <p:tgtEl>
                                          <p:spTgt spid="3">
                                            <p:txEl>
                                              <p:pRg st="1" end="1"/>
                                            </p:txEl>
                                          </p:spTgt>
                                        </p:tgtEl>
                                        <p:attrNameLst>
                                          <p:attrName>style.color</p:attrName>
                                        </p:attrNameLst>
                                      </p:cBhvr>
                                      <p:to>
                                        <p:clrVal>
                                          <a:schemeClr val="accent2"/>
                                        </p:clrVal>
                                      </p:to>
                                    </p:set>
                                    <p:set>
                                      <p:cBhvr>
                                        <p:cTn id="11" dur="500" fill="hold"/>
                                        <p:tgtEl>
                                          <p:spTgt spid="3">
                                            <p:txEl>
                                              <p:pRg st="1" end="1"/>
                                            </p:txEl>
                                          </p:spTgt>
                                        </p:tgtEl>
                                        <p:attrNameLst>
                                          <p:attrName>fillcolor</p:attrName>
                                        </p:attrNameLst>
                                      </p:cBhvr>
                                      <p:to>
                                        <p:clrVal>
                                          <a:schemeClr val="accent2"/>
                                        </p:clrVal>
                                      </p:to>
                                    </p:set>
                                    <p:set>
                                      <p:cBhvr>
                                        <p:cTn id="12" dur="500" fill="hold"/>
                                        <p:tgtEl>
                                          <p:spTgt spid="3">
                                            <p:txEl>
                                              <p:pRg st="1" end="1"/>
                                            </p:txEl>
                                          </p:spTgt>
                                        </p:tgtEl>
                                        <p:attrNameLst>
                                          <p:attrName>fill.type</p:attrName>
                                        </p:attrNameLst>
                                      </p:cBhvr>
                                      <p:to>
                                        <p:strVal val="solid"/>
                                      </p:to>
                                    </p:set>
                                  </p:childTnLst>
                                </p:cTn>
                              </p:par>
                              <p:par>
                                <p:cTn id="13" presetID="16" presetClass="emph" presetSubtype="0" repeatCount="indefinite" fill="hold" nodeType="withEffect">
                                  <p:stCondLst>
                                    <p:cond delay="0"/>
                                  </p:stCondLst>
                                  <p:iterate type="lt">
                                    <p:tmPct val="4000"/>
                                  </p:iterate>
                                  <p:childTnLst>
                                    <p:set>
                                      <p:cBhvr override="childStyle">
                                        <p:cTn id="14" dur="500" fill="hold"/>
                                        <p:tgtEl>
                                          <p:spTgt spid="3">
                                            <p:txEl>
                                              <p:pRg st="2" end="2"/>
                                            </p:txEl>
                                          </p:spTgt>
                                        </p:tgtEl>
                                        <p:attrNameLst>
                                          <p:attrName>style.color</p:attrName>
                                        </p:attrNameLst>
                                      </p:cBhvr>
                                      <p:to>
                                        <p:clrVal>
                                          <a:schemeClr val="accent2"/>
                                        </p:clrVal>
                                      </p:to>
                                    </p:set>
                                    <p:set>
                                      <p:cBhvr>
                                        <p:cTn id="15" dur="500" fill="hold"/>
                                        <p:tgtEl>
                                          <p:spTgt spid="3">
                                            <p:txEl>
                                              <p:pRg st="2" end="2"/>
                                            </p:txEl>
                                          </p:spTgt>
                                        </p:tgtEl>
                                        <p:attrNameLst>
                                          <p:attrName>fillcolor</p:attrName>
                                        </p:attrNameLst>
                                      </p:cBhvr>
                                      <p:to>
                                        <p:clrVal>
                                          <a:schemeClr val="accent2"/>
                                        </p:clrVal>
                                      </p:to>
                                    </p:set>
                                    <p:set>
                                      <p:cBhvr>
                                        <p:cTn id="16" dur="500" fill="hold"/>
                                        <p:tgtEl>
                                          <p:spTgt spid="3">
                                            <p:txEl>
                                              <p:pRg st="2" end="2"/>
                                            </p:txEl>
                                          </p:spTgt>
                                        </p:tgtEl>
                                        <p:attrNameLst>
                                          <p:attrName>fill.type</p:attrName>
                                        </p:attrNameLst>
                                      </p:cBhvr>
                                      <p:to>
                                        <p:strVal val="solid"/>
                                      </p:to>
                                    </p:set>
                                  </p:childTnLst>
                                </p:cTn>
                              </p:par>
                              <p:par>
                                <p:cTn id="17" presetID="32" presetClass="emph" presetSubtype="0" repeatCount="indefinite" fill="hold" nodeType="withEffect">
                                  <p:stCondLst>
                                    <p:cond delay="0"/>
                                  </p:stCondLst>
                                  <p:childTnLst>
                                    <p:animRot by="120000">
                                      <p:cBhvr>
                                        <p:cTn id="18" dur="300" fill="hold">
                                          <p:stCondLst>
                                            <p:cond delay="0"/>
                                          </p:stCondLst>
                                        </p:cTn>
                                        <p:tgtEl>
                                          <p:spTgt spid="6"/>
                                        </p:tgtEl>
                                        <p:attrNameLst>
                                          <p:attrName>r</p:attrName>
                                        </p:attrNameLst>
                                      </p:cBhvr>
                                    </p:animRot>
                                    <p:animRot by="-240000">
                                      <p:cBhvr>
                                        <p:cTn id="19" dur="600" fill="hold">
                                          <p:stCondLst>
                                            <p:cond delay="600"/>
                                          </p:stCondLst>
                                        </p:cTn>
                                        <p:tgtEl>
                                          <p:spTgt spid="6"/>
                                        </p:tgtEl>
                                        <p:attrNameLst>
                                          <p:attrName>r</p:attrName>
                                        </p:attrNameLst>
                                      </p:cBhvr>
                                    </p:animRot>
                                    <p:animRot by="240000">
                                      <p:cBhvr>
                                        <p:cTn id="20" dur="600" fill="hold">
                                          <p:stCondLst>
                                            <p:cond delay="1200"/>
                                          </p:stCondLst>
                                        </p:cTn>
                                        <p:tgtEl>
                                          <p:spTgt spid="6"/>
                                        </p:tgtEl>
                                        <p:attrNameLst>
                                          <p:attrName>r</p:attrName>
                                        </p:attrNameLst>
                                      </p:cBhvr>
                                    </p:animRot>
                                    <p:animRot by="-240000">
                                      <p:cBhvr>
                                        <p:cTn id="21" dur="600" fill="hold">
                                          <p:stCondLst>
                                            <p:cond delay="1800"/>
                                          </p:stCondLst>
                                        </p:cTn>
                                        <p:tgtEl>
                                          <p:spTgt spid="6"/>
                                        </p:tgtEl>
                                        <p:attrNameLst>
                                          <p:attrName>r</p:attrName>
                                        </p:attrNameLst>
                                      </p:cBhvr>
                                    </p:animRot>
                                    <p:animRot by="120000">
                                      <p:cBhvr>
                                        <p:cTn id="22" dur="600" fill="hold">
                                          <p:stCondLst>
                                            <p:cond delay="240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3" name="Google Shape;213;p15"/>
          <p:cNvSpPr txBox="1">
            <a:spLocks noGrp="1"/>
          </p:cNvSpPr>
          <p:nvPr>
            <p:ph type="sldNum" idx="12"/>
          </p:nvPr>
        </p:nvSpPr>
        <p:spPr>
          <a:xfrm>
            <a:off x="5782800" y="6335500"/>
            <a:ext cx="626400" cy="522000"/>
          </a:xfrm>
          <a:prstGeom prst="rect">
            <a:avLst/>
          </a:prstGeom>
        </p:spPr>
        <p:txBody>
          <a:bodyPr spcFirstLastPara="1" wrap="square" lIns="121900" tIns="121900" rIns="121900" bIns="121900" anchor="t" anchorCtr="0">
            <a:noAutofit/>
          </a:bodyPr>
          <a:lstStyle/>
          <a:p>
            <a:pPr defTabSz="1219170">
              <a:buClr>
                <a:srgbClr val="000000"/>
              </a:buClr>
            </a:pPr>
            <a:fld id="{00000000-1234-1234-1234-123412341234}" type="slidenum">
              <a:rPr lang="en" kern="0"/>
              <a:pPr defTabSz="1219170">
                <a:buClr>
                  <a:srgbClr val="000000"/>
                </a:buClr>
              </a:pPr>
              <a:t>3</a:t>
            </a:fld>
            <a:endParaRPr kern="0"/>
          </a:p>
        </p:txBody>
      </p:sp>
      <p:grpSp>
        <p:nvGrpSpPr>
          <p:cNvPr id="5" name="Group 4"/>
          <p:cNvGrpSpPr/>
          <p:nvPr/>
        </p:nvGrpSpPr>
        <p:grpSpPr>
          <a:xfrm>
            <a:off x="1860487" y="110837"/>
            <a:ext cx="2646219" cy="2590800"/>
            <a:chOff x="1187546" y="83128"/>
            <a:chExt cx="1984664" cy="1943100"/>
          </a:xfrm>
        </p:grpSpPr>
        <p:sp>
          <p:nvSpPr>
            <p:cNvPr id="3" name="Oval 2"/>
            <p:cNvSpPr/>
            <p:nvPr/>
          </p:nvSpPr>
          <p:spPr>
            <a:xfrm>
              <a:off x="1187546" y="83128"/>
              <a:ext cx="1984664" cy="1943100"/>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4" name="TextBox 13"/>
            <p:cNvSpPr txBox="1"/>
            <p:nvPr/>
          </p:nvSpPr>
          <p:spPr>
            <a:xfrm>
              <a:off x="1333018" y="392958"/>
              <a:ext cx="1776845" cy="1300260"/>
            </a:xfrm>
            <a:prstGeom prst="rect">
              <a:avLst/>
            </a:prstGeom>
            <a:noFill/>
          </p:spPr>
          <p:txBody>
            <a:bodyPr wrap="square" rtlCol="0">
              <a:spAutoFit/>
            </a:bodyPr>
            <a:lstStyle/>
            <a:p>
              <a:pPr algn="ctr" defTabSz="1219170">
                <a:buClr>
                  <a:srgbClr val="000000"/>
                </a:buClr>
              </a:pPr>
              <a:r>
                <a:rPr lang="en-US" sz="5333" kern="0" dirty="0">
                  <a:solidFill>
                    <a:srgbClr val="FFFFFF"/>
                  </a:solidFill>
                  <a:latin typeface="Times New Roman" panose="02020603050405020304" pitchFamily="18" charset="0"/>
                  <a:cs typeface="Times New Roman" panose="02020603050405020304" pitchFamily="18" charset="0"/>
                  <a:sym typeface="Arial"/>
                </a:rPr>
                <a:t>OXIT BAZƠ</a:t>
              </a:r>
            </a:p>
          </p:txBody>
        </p:sp>
      </p:grpSp>
      <p:grpSp>
        <p:nvGrpSpPr>
          <p:cNvPr id="6" name="Group 5"/>
          <p:cNvGrpSpPr/>
          <p:nvPr/>
        </p:nvGrpSpPr>
        <p:grpSpPr>
          <a:xfrm>
            <a:off x="7916289" y="95383"/>
            <a:ext cx="2646219" cy="2860829"/>
            <a:chOff x="6021532" y="83128"/>
            <a:chExt cx="1984664" cy="1943100"/>
          </a:xfrm>
        </p:grpSpPr>
        <p:sp>
          <p:nvSpPr>
            <p:cNvPr id="9" name="Oval 8"/>
            <p:cNvSpPr/>
            <p:nvPr/>
          </p:nvSpPr>
          <p:spPr>
            <a:xfrm>
              <a:off x="6021532" y="83128"/>
              <a:ext cx="1984664" cy="1943100"/>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defTabSz="1219170">
                <a:buClr>
                  <a:srgbClr val="000000"/>
                </a:buClr>
              </a:pPr>
              <a:r>
                <a:rPr lang="en-US" sz="2400" kern="0" dirty="0" err="1">
                  <a:solidFill>
                    <a:srgbClr val="FFFFFF"/>
                  </a:solidFill>
                  <a:latin typeface="Times New Roman" panose="02020603050405020304" pitchFamily="18" charset="0"/>
                  <a:cs typeface="Times New Roman" panose="02020603050405020304" pitchFamily="18" charset="0"/>
                  <a:sym typeface="Arial"/>
                </a:rPr>
                <a:t>Tác</a:t>
              </a:r>
              <a:r>
                <a:rPr lang="en-US" sz="2400" kern="0" dirty="0">
                  <a:solidFill>
                    <a:srgbClr val="FFFFFF"/>
                  </a:solidFill>
                  <a:latin typeface="Times New Roman" panose="02020603050405020304" pitchFamily="18" charset="0"/>
                  <a:cs typeface="Times New Roman" panose="02020603050405020304" pitchFamily="18" charset="0"/>
                  <a:sym typeface="Arial"/>
                </a:rPr>
                <a:t> </a:t>
              </a:r>
              <a:r>
                <a:rPr lang="en-US" sz="2400" kern="0" dirty="0" err="1">
                  <a:solidFill>
                    <a:srgbClr val="FFFFFF"/>
                  </a:solidFill>
                  <a:latin typeface="Times New Roman" panose="02020603050405020304" pitchFamily="18" charset="0"/>
                  <a:cs typeface="Times New Roman" panose="02020603050405020304" pitchFamily="18" charset="0"/>
                  <a:sym typeface="Arial"/>
                </a:rPr>
                <a:t>dụng</a:t>
              </a:r>
              <a:r>
                <a:rPr lang="en-US" sz="2400" kern="0" dirty="0">
                  <a:solidFill>
                    <a:srgbClr val="FFFFFF"/>
                  </a:solidFill>
                  <a:latin typeface="Times New Roman" panose="02020603050405020304" pitchFamily="18" charset="0"/>
                  <a:cs typeface="Times New Roman" panose="02020603050405020304" pitchFamily="18" charset="0"/>
                  <a:sym typeface="Arial"/>
                </a:rPr>
                <a:t> </a:t>
              </a:r>
              <a:r>
                <a:rPr lang="en-US" sz="2400" kern="0" dirty="0" err="1">
                  <a:solidFill>
                    <a:srgbClr val="FFFFFF"/>
                  </a:solidFill>
                  <a:latin typeface="Times New Roman" panose="02020603050405020304" pitchFamily="18" charset="0"/>
                  <a:cs typeface="Times New Roman" panose="02020603050405020304" pitchFamily="18" charset="0"/>
                  <a:sym typeface="Arial"/>
                </a:rPr>
                <a:t>với</a:t>
              </a:r>
              <a:r>
                <a:rPr lang="en-US" sz="2400" kern="0" dirty="0">
                  <a:solidFill>
                    <a:srgbClr val="FFFFFF"/>
                  </a:solidFill>
                  <a:latin typeface="Times New Roman" panose="02020603050405020304" pitchFamily="18" charset="0"/>
                  <a:cs typeface="Times New Roman" panose="02020603050405020304" pitchFamily="18" charset="0"/>
                  <a:sym typeface="Arial"/>
                </a:rPr>
                <a:t>  H</a:t>
              </a:r>
              <a:r>
                <a:rPr lang="en-US" sz="2400" kern="0" baseline="-25000" dirty="0">
                  <a:solidFill>
                    <a:srgbClr val="FFFFFF"/>
                  </a:solidFill>
                  <a:latin typeface="Times New Roman" panose="02020603050405020304" pitchFamily="18" charset="0"/>
                  <a:cs typeface="Times New Roman" panose="02020603050405020304" pitchFamily="18" charset="0"/>
                  <a:sym typeface="Arial"/>
                </a:rPr>
                <a:t>2</a:t>
              </a:r>
              <a:r>
                <a:rPr lang="en-US" sz="2400" kern="0" dirty="0">
                  <a:solidFill>
                    <a:srgbClr val="FFFFFF"/>
                  </a:solidFill>
                  <a:latin typeface="Times New Roman" panose="02020603050405020304" pitchFamily="18" charset="0"/>
                  <a:cs typeface="Times New Roman" panose="02020603050405020304" pitchFamily="18" charset="0"/>
                  <a:sym typeface="Arial"/>
                </a:rPr>
                <a:t>O  </a:t>
              </a:r>
            </a:p>
            <a:p>
              <a:pPr algn="ctr" defTabSz="1219170">
                <a:buClr>
                  <a:srgbClr val="000000"/>
                </a:buClr>
              </a:pPr>
              <a:r>
                <a:rPr lang="en-US" sz="2400" kern="0" dirty="0">
                  <a:solidFill>
                    <a:srgbClr val="FFFFFF"/>
                  </a:solidFill>
                  <a:latin typeface="Times New Roman" panose="02020603050405020304" pitchFamily="18" charset="0"/>
                  <a:cs typeface="Times New Roman" panose="02020603050405020304" pitchFamily="18" charset="0"/>
                  <a:sym typeface="Arial"/>
                </a:rPr>
                <a:t>Ca(OH)</a:t>
              </a:r>
              <a:r>
                <a:rPr lang="en-US" sz="2400" kern="0" baseline="-25000" dirty="0">
                  <a:solidFill>
                    <a:srgbClr val="FFFFFF"/>
                  </a:solidFill>
                  <a:latin typeface="Times New Roman" panose="02020603050405020304" pitchFamily="18" charset="0"/>
                  <a:cs typeface="Times New Roman" panose="02020603050405020304" pitchFamily="18" charset="0"/>
                  <a:sym typeface="Arial"/>
                </a:rPr>
                <a:t>2</a:t>
              </a:r>
              <a:r>
                <a:rPr lang="en-US" sz="2400" kern="0" dirty="0">
                  <a:solidFill>
                    <a:srgbClr val="FFFFFF"/>
                  </a:solidFill>
                  <a:latin typeface="Times New Roman" panose="02020603050405020304" pitchFamily="18" charset="0"/>
                  <a:cs typeface="Times New Roman" panose="02020603050405020304" pitchFamily="18" charset="0"/>
                  <a:sym typeface="Arial"/>
                </a:rPr>
                <a:t>: Calcium hydroxide</a:t>
              </a:r>
            </a:p>
          </p:txBody>
        </p:sp>
        <p:sp>
          <p:nvSpPr>
            <p:cNvPr id="15" name="TextBox 14"/>
            <p:cNvSpPr txBox="1"/>
            <p:nvPr/>
          </p:nvSpPr>
          <p:spPr>
            <a:xfrm>
              <a:off x="6229351" y="392958"/>
              <a:ext cx="1776845" cy="684755"/>
            </a:xfrm>
            <a:prstGeom prst="rect">
              <a:avLst/>
            </a:prstGeom>
            <a:noFill/>
          </p:spPr>
          <p:txBody>
            <a:bodyPr wrap="square" rtlCol="0">
              <a:spAutoFit/>
            </a:bodyPr>
            <a:lstStyle/>
            <a:p>
              <a:pPr algn="ctr" defTabSz="1219170">
                <a:buClr>
                  <a:srgbClr val="000000"/>
                </a:buClr>
              </a:pPr>
              <a:endParaRPr lang="en-US" sz="5333" kern="0" dirty="0">
                <a:solidFill>
                  <a:srgbClr val="FFFFFF"/>
                </a:solidFill>
                <a:latin typeface="Arial"/>
                <a:cs typeface="Arial"/>
                <a:sym typeface="Arial"/>
              </a:endParaRPr>
            </a:p>
          </p:txBody>
        </p:sp>
      </p:grpSp>
      <p:grpSp>
        <p:nvGrpSpPr>
          <p:cNvPr id="7" name="Group 6"/>
          <p:cNvGrpSpPr/>
          <p:nvPr/>
        </p:nvGrpSpPr>
        <p:grpSpPr>
          <a:xfrm>
            <a:off x="7834744" y="3905900"/>
            <a:ext cx="2646219" cy="2590800"/>
            <a:chOff x="6021532" y="3345497"/>
            <a:chExt cx="1984664" cy="1943100"/>
          </a:xfrm>
        </p:grpSpPr>
        <p:sp>
          <p:nvSpPr>
            <p:cNvPr id="10" name="Oval 9"/>
            <p:cNvSpPr/>
            <p:nvPr/>
          </p:nvSpPr>
          <p:spPr>
            <a:xfrm>
              <a:off x="6021532" y="3345497"/>
              <a:ext cx="1984664" cy="19431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6" name="TextBox 15"/>
            <p:cNvSpPr txBox="1"/>
            <p:nvPr/>
          </p:nvSpPr>
          <p:spPr>
            <a:xfrm>
              <a:off x="6201321" y="3758344"/>
              <a:ext cx="1776845" cy="1361912"/>
            </a:xfrm>
            <a:prstGeom prst="rect">
              <a:avLst/>
            </a:prstGeom>
            <a:noFill/>
          </p:spPr>
          <p:txBody>
            <a:bodyPr wrap="square" rtlCol="0">
              <a:spAutoFit/>
            </a:bodyPr>
            <a:lstStyle/>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Tác</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dụng</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với</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axit</a:t>
              </a:r>
              <a:endParaRPr lang="en-US" sz="2800" kern="0" dirty="0">
                <a:solidFill>
                  <a:srgbClr val="FFFFFF"/>
                </a:solidFill>
                <a:latin typeface="Times New Roman" panose="02020603050405020304" pitchFamily="18" charset="0"/>
                <a:cs typeface="Times New Roman" panose="02020603050405020304" pitchFamily="18" charset="0"/>
                <a:sym typeface="Arial"/>
              </a:endParaRPr>
            </a:p>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CaCl</a:t>
              </a:r>
              <a:r>
                <a:rPr lang="en-US" sz="2800" kern="0" baseline="-25000" dirty="0" err="1">
                  <a:solidFill>
                    <a:srgbClr val="FFFFFF"/>
                  </a:solidFill>
                  <a:latin typeface="Times New Roman" panose="02020603050405020304" pitchFamily="18" charset="0"/>
                  <a:cs typeface="Times New Roman" panose="02020603050405020304" pitchFamily="18" charset="0"/>
                  <a:sym typeface="Arial"/>
                </a:rPr>
                <a:t>2</a:t>
              </a:r>
              <a:r>
                <a:rPr lang="en-US" sz="2800" kern="0" dirty="0">
                  <a:solidFill>
                    <a:srgbClr val="FFFFFF"/>
                  </a:solidFill>
                  <a:latin typeface="Times New Roman" panose="02020603050405020304" pitchFamily="18" charset="0"/>
                  <a:cs typeface="Times New Roman" panose="02020603050405020304" pitchFamily="18" charset="0"/>
                  <a:sym typeface="Arial"/>
                </a:rPr>
                <a:t>: calcium chloride </a:t>
              </a:r>
            </a:p>
          </p:txBody>
        </p:sp>
      </p:grpSp>
      <p:grpSp>
        <p:nvGrpSpPr>
          <p:cNvPr id="8" name="Group 7"/>
          <p:cNvGrpSpPr/>
          <p:nvPr/>
        </p:nvGrpSpPr>
        <p:grpSpPr>
          <a:xfrm>
            <a:off x="1915904" y="4014404"/>
            <a:ext cx="2646219" cy="2590800"/>
            <a:chOff x="1333019" y="3345497"/>
            <a:chExt cx="1984664" cy="1943100"/>
          </a:xfrm>
        </p:grpSpPr>
        <p:sp>
          <p:nvSpPr>
            <p:cNvPr id="11" name="Oval 10"/>
            <p:cNvSpPr/>
            <p:nvPr/>
          </p:nvSpPr>
          <p:spPr>
            <a:xfrm>
              <a:off x="1333019" y="3345497"/>
              <a:ext cx="1984664" cy="19431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7" name="TextBox 16"/>
            <p:cNvSpPr txBox="1"/>
            <p:nvPr/>
          </p:nvSpPr>
          <p:spPr>
            <a:xfrm>
              <a:off x="1455668" y="3532217"/>
              <a:ext cx="1776845" cy="1685077"/>
            </a:xfrm>
            <a:prstGeom prst="rect">
              <a:avLst/>
            </a:prstGeom>
            <a:noFill/>
          </p:spPr>
          <p:txBody>
            <a:bodyPr wrap="square" rtlCol="0">
              <a:spAutoFit/>
            </a:bodyPr>
            <a:lstStyle/>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Tác</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dụng</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với</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oxit</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axit</a:t>
              </a:r>
              <a:r>
                <a:rPr lang="en-US" sz="2800" kern="0" dirty="0">
                  <a:solidFill>
                    <a:srgbClr val="FFFFFF"/>
                  </a:solidFill>
                  <a:latin typeface="Times New Roman" panose="02020603050405020304" pitchFamily="18" charset="0"/>
                  <a:cs typeface="Times New Roman" panose="02020603050405020304" pitchFamily="18" charset="0"/>
                  <a:sym typeface="Arial"/>
                </a:rPr>
                <a:t> </a:t>
              </a:r>
            </a:p>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CaCO</a:t>
              </a:r>
              <a:r>
                <a:rPr lang="en-US" sz="2800" kern="0" baseline="-25000" dirty="0" err="1">
                  <a:solidFill>
                    <a:srgbClr val="FFFFFF"/>
                  </a:solidFill>
                  <a:latin typeface="Times New Roman" panose="02020603050405020304" pitchFamily="18" charset="0"/>
                  <a:cs typeface="Times New Roman" panose="02020603050405020304" pitchFamily="18" charset="0"/>
                  <a:sym typeface="Arial"/>
                </a:rPr>
                <a:t>3</a:t>
              </a:r>
              <a:r>
                <a:rPr lang="en-US" sz="2800" kern="0" dirty="0">
                  <a:solidFill>
                    <a:srgbClr val="FFFFFF"/>
                  </a:solidFill>
                  <a:latin typeface="Times New Roman" panose="02020603050405020304" pitchFamily="18" charset="0"/>
                  <a:cs typeface="Times New Roman" panose="02020603050405020304" pitchFamily="18" charset="0"/>
                  <a:sym typeface="Arial"/>
                </a:rPr>
                <a:t>: Calcium carbonate </a:t>
              </a:r>
            </a:p>
          </p:txBody>
        </p:sp>
      </p:grpSp>
      <p:sp>
        <p:nvSpPr>
          <p:cNvPr id="13" name="Left Arrow 12"/>
          <p:cNvSpPr/>
          <p:nvPr/>
        </p:nvSpPr>
        <p:spPr>
          <a:xfrm rot="1852303">
            <a:off x="4280029" y="2217290"/>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3" name="Left Arrow 22"/>
          <p:cNvSpPr/>
          <p:nvPr/>
        </p:nvSpPr>
        <p:spPr>
          <a:xfrm rot="19839738">
            <a:off x="4310044" y="4101551"/>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4" name="Left Arrow 23"/>
          <p:cNvSpPr/>
          <p:nvPr/>
        </p:nvSpPr>
        <p:spPr>
          <a:xfrm rot="8581006">
            <a:off x="7197095" y="2113555"/>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5" name="Left Arrow 24"/>
          <p:cNvSpPr/>
          <p:nvPr/>
        </p:nvSpPr>
        <p:spPr>
          <a:xfrm rot="12961801">
            <a:off x="7246613" y="4206508"/>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grpSp>
        <p:nvGrpSpPr>
          <p:cNvPr id="28" name="Google Shape;457;p40"/>
          <p:cNvGrpSpPr/>
          <p:nvPr/>
        </p:nvGrpSpPr>
        <p:grpSpPr>
          <a:xfrm>
            <a:off x="402269" y="0"/>
            <a:ext cx="462809" cy="585312"/>
            <a:chOff x="584925" y="238125"/>
            <a:chExt cx="415200" cy="525100"/>
          </a:xfrm>
        </p:grpSpPr>
        <p:sp>
          <p:nvSpPr>
            <p:cNvPr id="29" name="Google Shape;458;p40"/>
            <p:cNvSpPr/>
            <p:nvPr/>
          </p:nvSpPr>
          <p:spPr>
            <a:xfrm>
              <a:off x="621550" y="299175"/>
              <a:ext cx="378575" cy="464050"/>
            </a:xfrm>
            <a:custGeom>
              <a:avLst/>
              <a:gdLst/>
              <a:ahLst/>
              <a:cxnLst/>
              <a:rect l="l" t="t" r="r" b="b"/>
              <a:pathLst>
                <a:path w="15143" h="18562" extrusionOk="0">
                  <a:moveTo>
                    <a:pt x="14166" y="0"/>
                  </a:moveTo>
                  <a:lnTo>
                    <a:pt x="14166" y="16755"/>
                  </a:lnTo>
                  <a:lnTo>
                    <a:pt x="14141" y="16926"/>
                  </a:lnTo>
                  <a:lnTo>
                    <a:pt x="14093" y="17072"/>
                  </a:lnTo>
                  <a:lnTo>
                    <a:pt x="14044" y="17194"/>
                  </a:lnTo>
                  <a:lnTo>
                    <a:pt x="13946" y="17341"/>
                  </a:lnTo>
                  <a:lnTo>
                    <a:pt x="13824" y="17438"/>
                  </a:lnTo>
                  <a:lnTo>
                    <a:pt x="13677" y="17512"/>
                  </a:lnTo>
                  <a:lnTo>
                    <a:pt x="13531" y="17561"/>
                  </a:lnTo>
                  <a:lnTo>
                    <a:pt x="13384" y="17585"/>
                  </a:lnTo>
                  <a:lnTo>
                    <a:pt x="0" y="17585"/>
                  </a:lnTo>
                  <a:lnTo>
                    <a:pt x="0" y="17731"/>
                  </a:lnTo>
                  <a:lnTo>
                    <a:pt x="25" y="17902"/>
                  </a:lnTo>
                  <a:lnTo>
                    <a:pt x="74" y="18049"/>
                  </a:lnTo>
                  <a:lnTo>
                    <a:pt x="123" y="18171"/>
                  </a:lnTo>
                  <a:lnTo>
                    <a:pt x="220" y="18318"/>
                  </a:lnTo>
                  <a:lnTo>
                    <a:pt x="342" y="18415"/>
                  </a:lnTo>
                  <a:lnTo>
                    <a:pt x="489" y="18489"/>
                  </a:lnTo>
                  <a:lnTo>
                    <a:pt x="635" y="18537"/>
                  </a:lnTo>
                  <a:lnTo>
                    <a:pt x="782" y="18562"/>
                  </a:lnTo>
                  <a:lnTo>
                    <a:pt x="14361" y="18562"/>
                  </a:lnTo>
                  <a:lnTo>
                    <a:pt x="14508" y="18537"/>
                  </a:lnTo>
                  <a:lnTo>
                    <a:pt x="14654" y="18489"/>
                  </a:lnTo>
                  <a:lnTo>
                    <a:pt x="14801" y="18415"/>
                  </a:lnTo>
                  <a:lnTo>
                    <a:pt x="14923" y="18318"/>
                  </a:lnTo>
                  <a:lnTo>
                    <a:pt x="15021" y="18171"/>
                  </a:lnTo>
                  <a:lnTo>
                    <a:pt x="15069" y="18049"/>
                  </a:lnTo>
                  <a:lnTo>
                    <a:pt x="15118" y="17902"/>
                  </a:lnTo>
                  <a:lnTo>
                    <a:pt x="15143" y="17731"/>
                  </a:lnTo>
                  <a:lnTo>
                    <a:pt x="15143" y="733"/>
                  </a:lnTo>
                  <a:lnTo>
                    <a:pt x="15118" y="586"/>
                  </a:lnTo>
                  <a:lnTo>
                    <a:pt x="15069" y="440"/>
                  </a:lnTo>
                  <a:lnTo>
                    <a:pt x="15021" y="318"/>
                  </a:lnTo>
                  <a:lnTo>
                    <a:pt x="14923" y="196"/>
                  </a:lnTo>
                  <a:lnTo>
                    <a:pt x="14801" y="122"/>
                  </a:lnTo>
                  <a:lnTo>
                    <a:pt x="14654" y="49"/>
                  </a:lnTo>
                  <a:lnTo>
                    <a:pt x="14508" y="25"/>
                  </a:lnTo>
                  <a:lnTo>
                    <a:pt x="1436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459;p40"/>
            <p:cNvSpPr/>
            <p:nvPr/>
          </p:nvSpPr>
          <p:spPr>
            <a:xfrm>
              <a:off x="633750" y="238125"/>
              <a:ext cx="29350" cy="63500"/>
            </a:xfrm>
            <a:custGeom>
              <a:avLst/>
              <a:gdLst/>
              <a:ahLst/>
              <a:cxnLst/>
              <a:rect l="l" t="t" r="r" b="b"/>
              <a:pathLst>
                <a:path w="1174" h="2540" extrusionOk="0">
                  <a:moveTo>
                    <a:pt x="392" y="0"/>
                  </a:moveTo>
                  <a:lnTo>
                    <a:pt x="294" y="49"/>
                  </a:lnTo>
                  <a:lnTo>
                    <a:pt x="221" y="73"/>
                  </a:lnTo>
                  <a:lnTo>
                    <a:pt x="147" y="147"/>
                  </a:lnTo>
                  <a:lnTo>
                    <a:pt x="74" y="220"/>
                  </a:lnTo>
                  <a:lnTo>
                    <a:pt x="50" y="293"/>
                  </a:lnTo>
                  <a:lnTo>
                    <a:pt x="1" y="391"/>
                  </a:lnTo>
                  <a:lnTo>
                    <a:pt x="1" y="488"/>
                  </a:lnTo>
                  <a:lnTo>
                    <a:pt x="1" y="2052"/>
                  </a:lnTo>
                  <a:lnTo>
                    <a:pt x="1" y="2149"/>
                  </a:lnTo>
                  <a:lnTo>
                    <a:pt x="50" y="2247"/>
                  </a:lnTo>
                  <a:lnTo>
                    <a:pt x="74" y="2320"/>
                  </a:lnTo>
                  <a:lnTo>
                    <a:pt x="147" y="2393"/>
                  </a:lnTo>
                  <a:lnTo>
                    <a:pt x="221" y="2467"/>
                  </a:lnTo>
                  <a:lnTo>
                    <a:pt x="294" y="2491"/>
                  </a:lnTo>
                  <a:lnTo>
                    <a:pt x="392" y="2540"/>
                  </a:lnTo>
                  <a:lnTo>
                    <a:pt x="782"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460;p40"/>
            <p:cNvSpPr/>
            <p:nvPr/>
          </p:nvSpPr>
          <p:spPr>
            <a:xfrm>
              <a:off x="716800"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0" y="391"/>
                  </a:lnTo>
                  <a:lnTo>
                    <a:pt x="0" y="488"/>
                  </a:lnTo>
                  <a:lnTo>
                    <a:pt x="0" y="2052"/>
                  </a:lnTo>
                  <a:lnTo>
                    <a:pt x="0"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099" y="2320"/>
                  </a:lnTo>
                  <a:lnTo>
                    <a:pt x="1124" y="2247"/>
                  </a:lnTo>
                  <a:lnTo>
                    <a:pt x="1173" y="2149"/>
                  </a:lnTo>
                  <a:lnTo>
                    <a:pt x="1173" y="2052"/>
                  </a:lnTo>
                  <a:lnTo>
                    <a:pt x="1173" y="488"/>
                  </a:lnTo>
                  <a:lnTo>
                    <a:pt x="1173" y="391"/>
                  </a:lnTo>
                  <a:lnTo>
                    <a:pt x="1124" y="293"/>
                  </a:lnTo>
                  <a:lnTo>
                    <a:pt x="1099" y="220"/>
                  </a:lnTo>
                  <a:lnTo>
                    <a:pt x="1026"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461;p40"/>
            <p:cNvSpPr/>
            <p:nvPr/>
          </p:nvSpPr>
          <p:spPr>
            <a:xfrm>
              <a:off x="799825" y="238125"/>
              <a:ext cx="29350" cy="63500"/>
            </a:xfrm>
            <a:custGeom>
              <a:avLst/>
              <a:gdLst/>
              <a:ahLst/>
              <a:cxnLst/>
              <a:rect l="l" t="t" r="r" b="b"/>
              <a:pathLst>
                <a:path w="1174" h="2540" extrusionOk="0">
                  <a:moveTo>
                    <a:pt x="392" y="0"/>
                  </a:moveTo>
                  <a:lnTo>
                    <a:pt x="294" y="49"/>
                  </a:lnTo>
                  <a:lnTo>
                    <a:pt x="221" y="73"/>
                  </a:lnTo>
                  <a:lnTo>
                    <a:pt x="148" y="147"/>
                  </a:lnTo>
                  <a:lnTo>
                    <a:pt x="74" y="220"/>
                  </a:lnTo>
                  <a:lnTo>
                    <a:pt x="50" y="293"/>
                  </a:lnTo>
                  <a:lnTo>
                    <a:pt x="1" y="391"/>
                  </a:lnTo>
                  <a:lnTo>
                    <a:pt x="1" y="488"/>
                  </a:lnTo>
                  <a:lnTo>
                    <a:pt x="1" y="2052"/>
                  </a:lnTo>
                  <a:lnTo>
                    <a:pt x="1" y="2149"/>
                  </a:lnTo>
                  <a:lnTo>
                    <a:pt x="50" y="2247"/>
                  </a:lnTo>
                  <a:lnTo>
                    <a:pt x="74" y="2320"/>
                  </a:lnTo>
                  <a:lnTo>
                    <a:pt x="148" y="2393"/>
                  </a:lnTo>
                  <a:lnTo>
                    <a:pt x="221" y="2467"/>
                  </a:lnTo>
                  <a:lnTo>
                    <a:pt x="294" y="2491"/>
                  </a:lnTo>
                  <a:lnTo>
                    <a:pt x="392" y="2540"/>
                  </a:lnTo>
                  <a:lnTo>
                    <a:pt x="783"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3"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462;p40"/>
            <p:cNvSpPr/>
            <p:nvPr/>
          </p:nvSpPr>
          <p:spPr>
            <a:xfrm>
              <a:off x="882875"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1" y="391"/>
                  </a:lnTo>
                  <a:lnTo>
                    <a:pt x="1" y="488"/>
                  </a:lnTo>
                  <a:lnTo>
                    <a:pt x="1" y="2052"/>
                  </a:lnTo>
                  <a:lnTo>
                    <a:pt x="1"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100" y="2320"/>
                  </a:lnTo>
                  <a:lnTo>
                    <a:pt x="1124" y="2247"/>
                  </a:lnTo>
                  <a:lnTo>
                    <a:pt x="1173" y="2149"/>
                  </a:lnTo>
                  <a:lnTo>
                    <a:pt x="1173" y="2052"/>
                  </a:lnTo>
                  <a:lnTo>
                    <a:pt x="1173" y="488"/>
                  </a:lnTo>
                  <a:lnTo>
                    <a:pt x="1173" y="391"/>
                  </a:lnTo>
                  <a:lnTo>
                    <a:pt x="1124" y="293"/>
                  </a:lnTo>
                  <a:lnTo>
                    <a:pt x="1100" y="220"/>
                  </a:lnTo>
                  <a:lnTo>
                    <a:pt x="1026"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463;p40"/>
            <p:cNvSpPr/>
            <p:nvPr/>
          </p:nvSpPr>
          <p:spPr>
            <a:xfrm>
              <a:off x="584925" y="261325"/>
              <a:ext cx="378575" cy="464050"/>
            </a:xfrm>
            <a:custGeom>
              <a:avLst/>
              <a:gdLst/>
              <a:ahLst/>
              <a:cxnLst/>
              <a:rect l="l" t="t" r="r" b="b"/>
              <a:pathLst>
                <a:path w="15143" h="18562" extrusionOk="0">
                  <a:moveTo>
                    <a:pt x="2540" y="171"/>
                  </a:moveTo>
                  <a:lnTo>
                    <a:pt x="2711" y="195"/>
                  </a:lnTo>
                  <a:lnTo>
                    <a:pt x="2882" y="244"/>
                  </a:lnTo>
                  <a:lnTo>
                    <a:pt x="3053" y="318"/>
                  </a:lnTo>
                  <a:lnTo>
                    <a:pt x="3175" y="440"/>
                  </a:lnTo>
                  <a:lnTo>
                    <a:pt x="3297" y="562"/>
                  </a:lnTo>
                  <a:lnTo>
                    <a:pt x="3370" y="733"/>
                  </a:lnTo>
                  <a:lnTo>
                    <a:pt x="3419" y="904"/>
                  </a:lnTo>
                  <a:lnTo>
                    <a:pt x="3444" y="1075"/>
                  </a:lnTo>
                  <a:lnTo>
                    <a:pt x="3419" y="1246"/>
                  </a:lnTo>
                  <a:lnTo>
                    <a:pt x="3370" y="1417"/>
                  </a:lnTo>
                  <a:lnTo>
                    <a:pt x="3297" y="1588"/>
                  </a:lnTo>
                  <a:lnTo>
                    <a:pt x="3175" y="1710"/>
                  </a:lnTo>
                  <a:lnTo>
                    <a:pt x="3053" y="1832"/>
                  </a:lnTo>
                  <a:lnTo>
                    <a:pt x="2882" y="1905"/>
                  </a:lnTo>
                  <a:lnTo>
                    <a:pt x="2711" y="1954"/>
                  </a:lnTo>
                  <a:lnTo>
                    <a:pt x="2540" y="1978"/>
                  </a:lnTo>
                  <a:lnTo>
                    <a:pt x="2369" y="1954"/>
                  </a:lnTo>
                  <a:lnTo>
                    <a:pt x="2198" y="1905"/>
                  </a:lnTo>
                  <a:lnTo>
                    <a:pt x="2027" y="1832"/>
                  </a:lnTo>
                  <a:lnTo>
                    <a:pt x="1905" y="1710"/>
                  </a:lnTo>
                  <a:lnTo>
                    <a:pt x="1783" y="1588"/>
                  </a:lnTo>
                  <a:lnTo>
                    <a:pt x="1710" y="1417"/>
                  </a:lnTo>
                  <a:lnTo>
                    <a:pt x="1661" y="1246"/>
                  </a:lnTo>
                  <a:lnTo>
                    <a:pt x="1636" y="1075"/>
                  </a:lnTo>
                  <a:lnTo>
                    <a:pt x="1661" y="904"/>
                  </a:lnTo>
                  <a:lnTo>
                    <a:pt x="1710" y="733"/>
                  </a:lnTo>
                  <a:lnTo>
                    <a:pt x="1783" y="562"/>
                  </a:lnTo>
                  <a:lnTo>
                    <a:pt x="1905" y="440"/>
                  </a:lnTo>
                  <a:lnTo>
                    <a:pt x="2027" y="318"/>
                  </a:lnTo>
                  <a:lnTo>
                    <a:pt x="2198" y="244"/>
                  </a:lnTo>
                  <a:lnTo>
                    <a:pt x="2369" y="195"/>
                  </a:lnTo>
                  <a:lnTo>
                    <a:pt x="2540" y="171"/>
                  </a:lnTo>
                  <a:close/>
                  <a:moveTo>
                    <a:pt x="5862" y="171"/>
                  </a:moveTo>
                  <a:lnTo>
                    <a:pt x="6033" y="195"/>
                  </a:lnTo>
                  <a:lnTo>
                    <a:pt x="6204" y="244"/>
                  </a:lnTo>
                  <a:lnTo>
                    <a:pt x="6374" y="318"/>
                  </a:lnTo>
                  <a:lnTo>
                    <a:pt x="6497" y="440"/>
                  </a:lnTo>
                  <a:lnTo>
                    <a:pt x="6619" y="562"/>
                  </a:lnTo>
                  <a:lnTo>
                    <a:pt x="6692" y="733"/>
                  </a:lnTo>
                  <a:lnTo>
                    <a:pt x="6741" y="904"/>
                  </a:lnTo>
                  <a:lnTo>
                    <a:pt x="6765" y="1075"/>
                  </a:lnTo>
                  <a:lnTo>
                    <a:pt x="6741" y="1246"/>
                  </a:lnTo>
                  <a:lnTo>
                    <a:pt x="6692" y="1417"/>
                  </a:lnTo>
                  <a:lnTo>
                    <a:pt x="6619" y="1588"/>
                  </a:lnTo>
                  <a:lnTo>
                    <a:pt x="6497" y="1710"/>
                  </a:lnTo>
                  <a:lnTo>
                    <a:pt x="6374" y="1832"/>
                  </a:lnTo>
                  <a:lnTo>
                    <a:pt x="6204" y="1905"/>
                  </a:lnTo>
                  <a:lnTo>
                    <a:pt x="6033" y="1954"/>
                  </a:lnTo>
                  <a:lnTo>
                    <a:pt x="5862" y="1978"/>
                  </a:lnTo>
                  <a:lnTo>
                    <a:pt x="5691" y="1954"/>
                  </a:lnTo>
                  <a:lnTo>
                    <a:pt x="5520" y="1905"/>
                  </a:lnTo>
                  <a:lnTo>
                    <a:pt x="5349" y="1832"/>
                  </a:lnTo>
                  <a:lnTo>
                    <a:pt x="5227" y="1710"/>
                  </a:lnTo>
                  <a:lnTo>
                    <a:pt x="5104" y="1588"/>
                  </a:lnTo>
                  <a:lnTo>
                    <a:pt x="5031" y="1417"/>
                  </a:lnTo>
                  <a:lnTo>
                    <a:pt x="4982" y="1246"/>
                  </a:lnTo>
                  <a:lnTo>
                    <a:pt x="4958" y="1075"/>
                  </a:lnTo>
                  <a:lnTo>
                    <a:pt x="4982" y="904"/>
                  </a:lnTo>
                  <a:lnTo>
                    <a:pt x="5031" y="733"/>
                  </a:lnTo>
                  <a:lnTo>
                    <a:pt x="5104" y="562"/>
                  </a:lnTo>
                  <a:lnTo>
                    <a:pt x="5227" y="440"/>
                  </a:lnTo>
                  <a:lnTo>
                    <a:pt x="5349" y="318"/>
                  </a:lnTo>
                  <a:lnTo>
                    <a:pt x="5520" y="244"/>
                  </a:lnTo>
                  <a:lnTo>
                    <a:pt x="5691" y="195"/>
                  </a:lnTo>
                  <a:lnTo>
                    <a:pt x="5862" y="171"/>
                  </a:lnTo>
                  <a:close/>
                  <a:moveTo>
                    <a:pt x="9183" y="171"/>
                  </a:moveTo>
                  <a:lnTo>
                    <a:pt x="9354" y="195"/>
                  </a:lnTo>
                  <a:lnTo>
                    <a:pt x="9525" y="244"/>
                  </a:lnTo>
                  <a:lnTo>
                    <a:pt x="9696" y="318"/>
                  </a:lnTo>
                  <a:lnTo>
                    <a:pt x="9818" y="440"/>
                  </a:lnTo>
                  <a:lnTo>
                    <a:pt x="9940" y="562"/>
                  </a:lnTo>
                  <a:lnTo>
                    <a:pt x="10014" y="733"/>
                  </a:lnTo>
                  <a:lnTo>
                    <a:pt x="10062" y="904"/>
                  </a:lnTo>
                  <a:lnTo>
                    <a:pt x="10087" y="1075"/>
                  </a:lnTo>
                  <a:lnTo>
                    <a:pt x="10062" y="1246"/>
                  </a:lnTo>
                  <a:lnTo>
                    <a:pt x="10014" y="1417"/>
                  </a:lnTo>
                  <a:lnTo>
                    <a:pt x="9940" y="1588"/>
                  </a:lnTo>
                  <a:lnTo>
                    <a:pt x="9818" y="1710"/>
                  </a:lnTo>
                  <a:lnTo>
                    <a:pt x="9696" y="1832"/>
                  </a:lnTo>
                  <a:lnTo>
                    <a:pt x="9525" y="1905"/>
                  </a:lnTo>
                  <a:lnTo>
                    <a:pt x="9354" y="1954"/>
                  </a:lnTo>
                  <a:lnTo>
                    <a:pt x="9183" y="1978"/>
                  </a:lnTo>
                  <a:lnTo>
                    <a:pt x="9012" y="1954"/>
                  </a:lnTo>
                  <a:lnTo>
                    <a:pt x="8841" y="1905"/>
                  </a:lnTo>
                  <a:lnTo>
                    <a:pt x="8670" y="1832"/>
                  </a:lnTo>
                  <a:lnTo>
                    <a:pt x="8548" y="1710"/>
                  </a:lnTo>
                  <a:lnTo>
                    <a:pt x="8426" y="1588"/>
                  </a:lnTo>
                  <a:lnTo>
                    <a:pt x="8353" y="1417"/>
                  </a:lnTo>
                  <a:lnTo>
                    <a:pt x="8304" y="1246"/>
                  </a:lnTo>
                  <a:lnTo>
                    <a:pt x="8279" y="1075"/>
                  </a:lnTo>
                  <a:lnTo>
                    <a:pt x="8304" y="904"/>
                  </a:lnTo>
                  <a:lnTo>
                    <a:pt x="8353" y="733"/>
                  </a:lnTo>
                  <a:lnTo>
                    <a:pt x="8426" y="562"/>
                  </a:lnTo>
                  <a:lnTo>
                    <a:pt x="8548" y="440"/>
                  </a:lnTo>
                  <a:lnTo>
                    <a:pt x="8670" y="318"/>
                  </a:lnTo>
                  <a:lnTo>
                    <a:pt x="8841" y="244"/>
                  </a:lnTo>
                  <a:lnTo>
                    <a:pt x="9012" y="195"/>
                  </a:lnTo>
                  <a:lnTo>
                    <a:pt x="9183" y="171"/>
                  </a:lnTo>
                  <a:close/>
                  <a:moveTo>
                    <a:pt x="12505" y="171"/>
                  </a:moveTo>
                  <a:lnTo>
                    <a:pt x="12676" y="195"/>
                  </a:lnTo>
                  <a:lnTo>
                    <a:pt x="12847" y="244"/>
                  </a:lnTo>
                  <a:lnTo>
                    <a:pt x="13018" y="318"/>
                  </a:lnTo>
                  <a:lnTo>
                    <a:pt x="13140" y="440"/>
                  </a:lnTo>
                  <a:lnTo>
                    <a:pt x="13262" y="562"/>
                  </a:lnTo>
                  <a:lnTo>
                    <a:pt x="13335" y="733"/>
                  </a:lnTo>
                  <a:lnTo>
                    <a:pt x="13384" y="904"/>
                  </a:lnTo>
                  <a:lnTo>
                    <a:pt x="13408" y="1075"/>
                  </a:lnTo>
                  <a:lnTo>
                    <a:pt x="13384" y="1246"/>
                  </a:lnTo>
                  <a:lnTo>
                    <a:pt x="13335" y="1417"/>
                  </a:lnTo>
                  <a:lnTo>
                    <a:pt x="13262" y="1588"/>
                  </a:lnTo>
                  <a:lnTo>
                    <a:pt x="13140" y="1710"/>
                  </a:lnTo>
                  <a:lnTo>
                    <a:pt x="13018" y="1832"/>
                  </a:lnTo>
                  <a:lnTo>
                    <a:pt x="12847" y="1905"/>
                  </a:lnTo>
                  <a:lnTo>
                    <a:pt x="12676" y="1954"/>
                  </a:lnTo>
                  <a:lnTo>
                    <a:pt x="12505" y="1978"/>
                  </a:lnTo>
                  <a:lnTo>
                    <a:pt x="12334" y="1954"/>
                  </a:lnTo>
                  <a:lnTo>
                    <a:pt x="12163" y="1905"/>
                  </a:lnTo>
                  <a:lnTo>
                    <a:pt x="11992" y="1832"/>
                  </a:lnTo>
                  <a:lnTo>
                    <a:pt x="11870" y="1710"/>
                  </a:lnTo>
                  <a:lnTo>
                    <a:pt x="11748" y="1588"/>
                  </a:lnTo>
                  <a:lnTo>
                    <a:pt x="11674" y="1417"/>
                  </a:lnTo>
                  <a:lnTo>
                    <a:pt x="11625" y="1246"/>
                  </a:lnTo>
                  <a:lnTo>
                    <a:pt x="11601" y="1075"/>
                  </a:lnTo>
                  <a:lnTo>
                    <a:pt x="11625" y="904"/>
                  </a:lnTo>
                  <a:lnTo>
                    <a:pt x="11674" y="733"/>
                  </a:lnTo>
                  <a:lnTo>
                    <a:pt x="11748" y="562"/>
                  </a:lnTo>
                  <a:lnTo>
                    <a:pt x="11870" y="440"/>
                  </a:lnTo>
                  <a:lnTo>
                    <a:pt x="11992" y="318"/>
                  </a:lnTo>
                  <a:lnTo>
                    <a:pt x="12163" y="244"/>
                  </a:lnTo>
                  <a:lnTo>
                    <a:pt x="12334" y="195"/>
                  </a:lnTo>
                  <a:lnTo>
                    <a:pt x="12505" y="171"/>
                  </a:lnTo>
                  <a:close/>
                  <a:moveTo>
                    <a:pt x="13091" y="5520"/>
                  </a:moveTo>
                  <a:lnTo>
                    <a:pt x="13189" y="5544"/>
                  </a:lnTo>
                  <a:lnTo>
                    <a:pt x="13262" y="5593"/>
                  </a:lnTo>
                  <a:lnTo>
                    <a:pt x="13311" y="5666"/>
                  </a:lnTo>
                  <a:lnTo>
                    <a:pt x="13335" y="5764"/>
                  </a:lnTo>
                  <a:lnTo>
                    <a:pt x="13311" y="5862"/>
                  </a:lnTo>
                  <a:lnTo>
                    <a:pt x="13262" y="5935"/>
                  </a:lnTo>
                  <a:lnTo>
                    <a:pt x="13189" y="5984"/>
                  </a:lnTo>
                  <a:lnTo>
                    <a:pt x="13091" y="6008"/>
                  </a:lnTo>
                  <a:lnTo>
                    <a:pt x="1954" y="6008"/>
                  </a:lnTo>
                  <a:lnTo>
                    <a:pt x="1856" y="5984"/>
                  </a:lnTo>
                  <a:lnTo>
                    <a:pt x="1783" y="5935"/>
                  </a:lnTo>
                  <a:lnTo>
                    <a:pt x="1734" y="5862"/>
                  </a:lnTo>
                  <a:lnTo>
                    <a:pt x="1710" y="5764"/>
                  </a:lnTo>
                  <a:lnTo>
                    <a:pt x="1734" y="5666"/>
                  </a:lnTo>
                  <a:lnTo>
                    <a:pt x="1783" y="5593"/>
                  </a:lnTo>
                  <a:lnTo>
                    <a:pt x="1856" y="5544"/>
                  </a:lnTo>
                  <a:lnTo>
                    <a:pt x="1954" y="5520"/>
                  </a:lnTo>
                  <a:close/>
                  <a:moveTo>
                    <a:pt x="13189" y="7840"/>
                  </a:moveTo>
                  <a:lnTo>
                    <a:pt x="13262" y="7913"/>
                  </a:lnTo>
                  <a:lnTo>
                    <a:pt x="13311" y="7986"/>
                  </a:lnTo>
                  <a:lnTo>
                    <a:pt x="13335" y="8084"/>
                  </a:lnTo>
                  <a:lnTo>
                    <a:pt x="13311" y="8182"/>
                  </a:lnTo>
                  <a:lnTo>
                    <a:pt x="13262" y="8255"/>
                  </a:lnTo>
                  <a:lnTo>
                    <a:pt x="13189" y="8304"/>
                  </a:lnTo>
                  <a:lnTo>
                    <a:pt x="13091" y="8328"/>
                  </a:lnTo>
                  <a:lnTo>
                    <a:pt x="1954" y="8328"/>
                  </a:lnTo>
                  <a:lnTo>
                    <a:pt x="1856" y="8304"/>
                  </a:lnTo>
                  <a:lnTo>
                    <a:pt x="1783" y="8255"/>
                  </a:lnTo>
                  <a:lnTo>
                    <a:pt x="1734" y="8182"/>
                  </a:lnTo>
                  <a:lnTo>
                    <a:pt x="1710" y="8084"/>
                  </a:lnTo>
                  <a:lnTo>
                    <a:pt x="1734" y="7986"/>
                  </a:lnTo>
                  <a:lnTo>
                    <a:pt x="1783" y="7913"/>
                  </a:lnTo>
                  <a:lnTo>
                    <a:pt x="1856" y="7840"/>
                  </a:lnTo>
                  <a:close/>
                  <a:moveTo>
                    <a:pt x="13091" y="10136"/>
                  </a:moveTo>
                  <a:lnTo>
                    <a:pt x="13189" y="10160"/>
                  </a:lnTo>
                  <a:lnTo>
                    <a:pt x="13262" y="10209"/>
                  </a:lnTo>
                  <a:lnTo>
                    <a:pt x="13311" y="10282"/>
                  </a:lnTo>
                  <a:lnTo>
                    <a:pt x="13335" y="10380"/>
                  </a:lnTo>
                  <a:lnTo>
                    <a:pt x="13311" y="10478"/>
                  </a:lnTo>
                  <a:lnTo>
                    <a:pt x="13262" y="10551"/>
                  </a:lnTo>
                  <a:lnTo>
                    <a:pt x="13189" y="10600"/>
                  </a:lnTo>
                  <a:lnTo>
                    <a:pt x="13091" y="10624"/>
                  </a:lnTo>
                  <a:lnTo>
                    <a:pt x="1954" y="10624"/>
                  </a:lnTo>
                  <a:lnTo>
                    <a:pt x="1856" y="10600"/>
                  </a:lnTo>
                  <a:lnTo>
                    <a:pt x="1783" y="10551"/>
                  </a:lnTo>
                  <a:lnTo>
                    <a:pt x="1734" y="10478"/>
                  </a:lnTo>
                  <a:lnTo>
                    <a:pt x="1710" y="10380"/>
                  </a:lnTo>
                  <a:lnTo>
                    <a:pt x="1734" y="10282"/>
                  </a:lnTo>
                  <a:lnTo>
                    <a:pt x="1783" y="10209"/>
                  </a:lnTo>
                  <a:lnTo>
                    <a:pt x="1856" y="10160"/>
                  </a:lnTo>
                  <a:lnTo>
                    <a:pt x="1954" y="10136"/>
                  </a:lnTo>
                  <a:close/>
                  <a:moveTo>
                    <a:pt x="8206" y="12456"/>
                  </a:moveTo>
                  <a:lnTo>
                    <a:pt x="8304" y="12480"/>
                  </a:lnTo>
                  <a:lnTo>
                    <a:pt x="8377" y="12529"/>
                  </a:lnTo>
                  <a:lnTo>
                    <a:pt x="8426" y="12602"/>
                  </a:lnTo>
                  <a:lnTo>
                    <a:pt x="8450" y="12700"/>
                  </a:lnTo>
                  <a:lnTo>
                    <a:pt x="8426" y="12798"/>
                  </a:lnTo>
                  <a:lnTo>
                    <a:pt x="8377" y="12871"/>
                  </a:lnTo>
                  <a:lnTo>
                    <a:pt x="8304" y="12920"/>
                  </a:lnTo>
                  <a:lnTo>
                    <a:pt x="8206" y="12944"/>
                  </a:lnTo>
                  <a:lnTo>
                    <a:pt x="1954" y="12944"/>
                  </a:lnTo>
                  <a:lnTo>
                    <a:pt x="1856" y="12920"/>
                  </a:lnTo>
                  <a:lnTo>
                    <a:pt x="1783" y="12871"/>
                  </a:lnTo>
                  <a:lnTo>
                    <a:pt x="1734" y="12798"/>
                  </a:lnTo>
                  <a:lnTo>
                    <a:pt x="1710" y="12700"/>
                  </a:lnTo>
                  <a:lnTo>
                    <a:pt x="1734" y="12602"/>
                  </a:lnTo>
                  <a:lnTo>
                    <a:pt x="1783" y="12529"/>
                  </a:lnTo>
                  <a:lnTo>
                    <a:pt x="1856" y="12480"/>
                  </a:lnTo>
                  <a:lnTo>
                    <a:pt x="1954" y="12456"/>
                  </a:lnTo>
                  <a:close/>
                  <a:moveTo>
                    <a:pt x="782" y="0"/>
                  </a:moveTo>
                  <a:lnTo>
                    <a:pt x="635" y="25"/>
                  </a:lnTo>
                  <a:lnTo>
                    <a:pt x="489" y="73"/>
                  </a:lnTo>
                  <a:lnTo>
                    <a:pt x="342" y="122"/>
                  </a:lnTo>
                  <a:lnTo>
                    <a:pt x="220" y="220"/>
                  </a:lnTo>
                  <a:lnTo>
                    <a:pt x="122" y="342"/>
                  </a:lnTo>
                  <a:lnTo>
                    <a:pt x="73" y="489"/>
                  </a:lnTo>
                  <a:lnTo>
                    <a:pt x="24" y="635"/>
                  </a:lnTo>
                  <a:lnTo>
                    <a:pt x="0" y="782"/>
                  </a:lnTo>
                  <a:lnTo>
                    <a:pt x="0" y="17780"/>
                  </a:lnTo>
                  <a:lnTo>
                    <a:pt x="24" y="17927"/>
                  </a:lnTo>
                  <a:lnTo>
                    <a:pt x="73" y="18073"/>
                  </a:lnTo>
                  <a:lnTo>
                    <a:pt x="122" y="18220"/>
                  </a:lnTo>
                  <a:lnTo>
                    <a:pt x="220" y="18342"/>
                  </a:lnTo>
                  <a:lnTo>
                    <a:pt x="342" y="18440"/>
                  </a:lnTo>
                  <a:lnTo>
                    <a:pt x="489" y="18488"/>
                  </a:lnTo>
                  <a:lnTo>
                    <a:pt x="635" y="18537"/>
                  </a:lnTo>
                  <a:lnTo>
                    <a:pt x="782" y="18562"/>
                  </a:lnTo>
                  <a:lnTo>
                    <a:pt x="14361" y="18562"/>
                  </a:lnTo>
                  <a:lnTo>
                    <a:pt x="14507" y="18537"/>
                  </a:lnTo>
                  <a:lnTo>
                    <a:pt x="14654" y="18488"/>
                  </a:lnTo>
                  <a:lnTo>
                    <a:pt x="14800" y="18440"/>
                  </a:lnTo>
                  <a:lnTo>
                    <a:pt x="14923" y="18342"/>
                  </a:lnTo>
                  <a:lnTo>
                    <a:pt x="15020" y="18220"/>
                  </a:lnTo>
                  <a:lnTo>
                    <a:pt x="15069" y="18073"/>
                  </a:lnTo>
                  <a:lnTo>
                    <a:pt x="15118" y="17927"/>
                  </a:lnTo>
                  <a:lnTo>
                    <a:pt x="15142" y="17780"/>
                  </a:lnTo>
                  <a:lnTo>
                    <a:pt x="15142" y="782"/>
                  </a:lnTo>
                  <a:lnTo>
                    <a:pt x="15118" y="635"/>
                  </a:lnTo>
                  <a:lnTo>
                    <a:pt x="15069" y="489"/>
                  </a:lnTo>
                  <a:lnTo>
                    <a:pt x="15020" y="342"/>
                  </a:lnTo>
                  <a:lnTo>
                    <a:pt x="14923" y="220"/>
                  </a:lnTo>
                  <a:lnTo>
                    <a:pt x="14800" y="122"/>
                  </a:lnTo>
                  <a:lnTo>
                    <a:pt x="14654" y="73"/>
                  </a:lnTo>
                  <a:lnTo>
                    <a:pt x="14507" y="25"/>
                  </a:lnTo>
                  <a:lnTo>
                    <a:pt x="1436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35" name="Google Shape;464;p40"/>
          <p:cNvGrpSpPr/>
          <p:nvPr/>
        </p:nvGrpSpPr>
        <p:grpSpPr>
          <a:xfrm>
            <a:off x="1213637" y="541500"/>
            <a:ext cx="495497" cy="412483"/>
            <a:chOff x="1244325" y="314425"/>
            <a:chExt cx="444525" cy="370050"/>
          </a:xfrm>
        </p:grpSpPr>
        <p:sp>
          <p:nvSpPr>
            <p:cNvPr id="36" name="Google Shape;465;p40"/>
            <p:cNvSpPr/>
            <p:nvPr/>
          </p:nvSpPr>
          <p:spPr>
            <a:xfrm>
              <a:off x="1388425" y="463425"/>
              <a:ext cx="143525" cy="143500"/>
            </a:xfrm>
            <a:custGeom>
              <a:avLst/>
              <a:gdLst/>
              <a:ahLst/>
              <a:cxnLst/>
              <a:rect l="l" t="t" r="r" b="b"/>
              <a:pathLst>
                <a:path w="5741" h="5740" extrusionOk="0">
                  <a:moveTo>
                    <a:pt x="2809" y="0"/>
                  </a:moveTo>
                  <a:lnTo>
                    <a:pt x="2492" y="49"/>
                  </a:lnTo>
                  <a:lnTo>
                    <a:pt x="2199" y="122"/>
                  </a:lnTo>
                  <a:lnTo>
                    <a:pt x="1906" y="244"/>
                  </a:lnTo>
                  <a:lnTo>
                    <a:pt x="1637" y="366"/>
                  </a:lnTo>
                  <a:lnTo>
                    <a:pt x="1368" y="537"/>
                  </a:lnTo>
                  <a:lnTo>
                    <a:pt x="1149" y="708"/>
                  </a:lnTo>
                  <a:lnTo>
                    <a:pt x="904" y="904"/>
                  </a:lnTo>
                  <a:lnTo>
                    <a:pt x="709" y="1124"/>
                  </a:lnTo>
                  <a:lnTo>
                    <a:pt x="538" y="1368"/>
                  </a:lnTo>
                  <a:lnTo>
                    <a:pt x="367" y="1636"/>
                  </a:lnTo>
                  <a:lnTo>
                    <a:pt x="245" y="1905"/>
                  </a:lnTo>
                  <a:lnTo>
                    <a:pt x="147" y="2198"/>
                  </a:lnTo>
                  <a:lnTo>
                    <a:pt x="74" y="2491"/>
                  </a:lnTo>
                  <a:lnTo>
                    <a:pt x="25" y="2809"/>
                  </a:lnTo>
                  <a:lnTo>
                    <a:pt x="1" y="3126"/>
                  </a:lnTo>
                  <a:lnTo>
                    <a:pt x="25" y="3517"/>
                  </a:lnTo>
                  <a:lnTo>
                    <a:pt x="98" y="3908"/>
                  </a:lnTo>
                  <a:lnTo>
                    <a:pt x="221" y="4274"/>
                  </a:lnTo>
                  <a:lnTo>
                    <a:pt x="392" y="4641"/>
                  </a:lnTo>
                  <a:lnTo>
                    <a:pt x="611" y="4958"/>
                  </a:lnTo>
                  <a:lnTo>
                    <a:pt x="856" y="5251"/>
                  </a:lnTo>
                  <a:lnTo>
                    <a:pt x="1124" y="5520"/>
                  </a:lnTo>
                  <a:lnTo>
                    <a:pt x="1442" y="5740"/>
                  </a:lnTo>
                  <a:lnTo>
                    <a:pt x="1393" y="5422"/>
                  </a:lnTo>
                  <a:lnTo>
                    <a:pt x="1368" y="5080"/>
                  </a:lnTo>
                  <a:lnTo>
                    <a:pt x="1393" y="4689"/>
                  </a:lnTo>
                  <a:lnTo>
                    <a:pt x="1442" y="4323"/>
                  </a:lnTo>
                  <a:lnTo>
                    <a:pt x="1539" y="3957"/>
                  </a:lnTo>
                  <a:lnTo>
                    <a:pt x="1662" y="3639"/>
                  </a:lnTo>
                  <a:lnTo>
                    <a:pt x="1808" y="3297"/>
                  </a:lnTo>
                  <a:lnTo>
                    <a:pt x="2003" y="3004"/>
                  </a:lnTo>
                  <a:lnTo>
                    <a:pt x="2223" y="2711"/>
                  </a:lnTo>
                  <a:lnTo>
                    <a:pt x="2468" y="2442"/>
                  </a:lnTo>
                  <a:lnTo>
                    <a:pt x="2712" y="2198"/>
                  </a:lnTo>
                  <a:lnTo>
                    <a:pt x="3005" y="2003"/>
                  </a:lnTo>
                  <a:lnTo>
                    <a:pt x="3322" y="1807"/>
                  </a:lnTo>
                  <a:lnTo>
                    <a:pt x="3640" y="1661"/>
                  </a:lnTo>
                  <a:lnTo>
                    <a:pt x="3982" y="1514"/>
                  </a:lnTo>
                  <a:lnTo>
                    <a:pt x="4324" y="1441"/>
                  </a:lnTo>
                  <a:lnTo>
                    <a:pt x="4690" y="1368"/>
                  </a:lnTo>
                  <a:lnTo>
                    <a:pt x="5423" y="1368"/>
                  </a:lnTo>
                  <a:lnTo>
                    <a:pt x="5740" y="1417"/>
                  </a:lnTo>
                  <a:lnTo>
                    <a:pt x="5520" y="1124"/>
                  </a:lnTo>
                  <a:lnTo>
                    <a:pt x="5252" y="831"/>
                  </a:lnTo>
                  <a:lnTo>
                    <a:pt x="4959" y="586"/>
                  </a:lnTo>
                  <a:lnTo>
                    <a:pt x="4641" y="391"/>
                  </a:lnTo>
                  <a:lnTo>
                    <a:pt x="4299" y="220"/>
                  </a:lnTo>
                  <a:lnTo>
                    <a:pt x="3933" y="98"/>
                  </a:lnTo>
                  <a:lnTo>
                    <a:pt x="3542" y="25"/>
                  </a:lnTo>
                  <a:lnTo>
                    <a:pt x="3127"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7" name="Google Shape;466;p40"/>
            <p:cNvSpPr/>
            <p:nvPr/>
          </p:nvSpPr>
          <p:spPr>
            <a:xfrm>
              <a:off x="1244325" y="314425"/>
              <a:ext cx="444525" cy="370050"/>
            </a:xfrm>
            <a:custGeom>
              <a:avLst/>
              <a:gdLst/>
              <a:ahLst/>
              <a:cxnLst/>
              <a:rect l="l" t="t" r="r" b="b"/>
              <a:pathLst>
                <a:path w="17781" h="14802" extrusionOk="0">
                  <a:moveTo>
                    <a:pt x="11748" y="2101"/>
                  </a:moveTo>
                  <a:lnTo>
                    <a:pt x="11846" y="2126"/>
                  </a:lnTo>
                  <a:lnTo>
                    <a:pt x="11919" y="2175"/>
                  </a:lnTo>
                  <a:lnTo>
                    <a:pt x="11968" y="2248"/>
                  </a:lnTo>
                  <a:lnTo>
                    <a:pt x="11993" y="2346"/>
                  </a:lnTo>
                  <a:lnTo>
                    <a:pt x="11968" y="2419"/>
                  </a:lnTo>
                  <a:lnTo>
                    <a:pt x="11919" y="2492"/>
                  </a:lnTo>
                  <a:lnTo>
                    <a:pt x="11846" y="2541"/>
                  </a:lnTo>
                  <a:lnTo>
                    <a:pt x="11748" y="2565"/>
                  </a:lnTo>
                  <a:lnTo>
                    <a:pt x="6033" y="2565"/>
                  </a:lnTo>
                  <a:lnTo>
                    <a:pt x="5936" y="2541"/>
                  </a:lnTo>
                  <a:lnTo>
                    <a:pt x="5862" y="2492"/>
                  </a:lnTo>
                  <a:lnTo>
                    <a:pt x="5814" y="2419"/>
                  </a:lnTo>
                  <a:lnTo>
                    <a:pt x="5789" y="2346"/>
                  </a:lnTo>
                  <a:lnTo>
                    <a:pt x="5814" y="2248"/>
                  </a:lnTo>
                  <a:lnTo>
                    <a:pt x="5862" y="2175"/>
                  </a:lnTo>
                  <a:lnTo>
                    <a:pt x="5936" y="2126"/>
                  </a:lnTo>
                  <a:lnTo>
                    <a:pt x="6033" y="2101"/>
                  </a:lnTo>
                  <a:close/>
                  <a:moveTo>
                    <a:pt x="15949" y="4519"/>
                  </a:moveTo>
                  <a:lnTo>
                    <a:pt x="16047" y="4568"/>
                  </a:lnTo>
                  <a:lnTo>
                    <a:pt x="16145" y="4592"/>
                  </a:lnTo>
                  <a:lnTo>
                    <a:pt x="16193" y="4666"/>
                  </a:lnTo>
                  <a:lnTo>
                    <a:pt x="16267" y="4739"/>
                  </a:lnTo>
                  <a:lnTo>
                    <a:pt x="16316" y="4812"/>
                  </a:lnTo>
                  <a:lnTo>
                    <a:pt x="16340" y="4910"/>
                  </a:lnTo>
                  <a:lnTo>
                    <a:pt x="16340" y="5008"/>
                  </a:lnTo>
                  <a:lnTo>
                    <a:pt x="16340" y="5789"/>
                  </a:lnTo>
                  <a:lnTo>
                    <a:pt x="16340" y="5887"/>
                  </a:lnTo>
                  <a:lnTo>
                    <a:pt x="16316" y="5985"/>
                  </a:lnTo>
                  <a:lnTo>
                    <a:pt x="16267" y="6058"/>
                  </a:lnTo>
                  <a:lnTo>
                    <a:pt x="16193" y="6131"/>
                  </a:lnTo>
                  <a:lnTo>
                    <a:pt x="16145" y="6204"/>
                  </a:lnTo>
                  <a:lnTo>
                    <a:pt x="16047" y="6229"/>
                  </a:lnTo>
                  <a:lnTo>
                    <a:pt x="15949" y="6278"/>
                  </a:lnTo>
                  <a:lnTo>
                    <a:pt x="14069" y="6278"/>
                  </a:lnTo>
                  <a:lnTo>
                    <a:pt x="13971" y="6229"/>
                  </a:lnTo>
                  <a:lnTo>
                    <a:pt x="13898" y="6204"/>
                  </a:lnTo>
                  <a:lnTo>
                    <a:pt x="13824" y="6131"/>
                  </a:lnTo>
                  <a:lnTo>
                    <a:pt x="13751" y="6058"/>
                  </a:lnTo>
                  <a:lnTo>
                    <a:pt x="13727" y="5985"/>
                  </a:lnTo>
                  <a:lnTo>
                    <a:pt x="13678" y="5887"/>
                  </a:lnTo>
                  <a:lnTo>
                    <a:pt x="13678" y="5789"/>
                  </a:lnTo>
                  <a:lnTo>
                    <a:pt x="13678" y="5008"/>
                  </a:lnTo>
                  <a:lnTo>
                    <a:pt x="13678" y="4910"/>
                  </a:lnTo>
                  <a:lnTo>
                    <a:pt x="13727" y="4812"/>
                  </a:lnTo>
                  <a:lnTo>
                    <a:pt x="13751" y="4739"/>
                  </a:lnTo>
                  <a:lnTo>
                    <a:pt x="13824" y="4666"/>
                  </a:lnTo>
                  <a:lnTo>
                    <a:pt x="13898" y="4592"/>
                  </a:lnTo>
                  <a:lnTo>
                    <a:pt x="13971" y="4568"/>
                  </a:lnTo>
                  <a:lnTo>
                    <a:pt x="14069" y="4519"/>
                  </a:lnTo>
                  <a:close/>
                  <a:moveTo>
                    <a:pt x="8891" y="5105"/>
                  </a:moveTo>
                  <a:lnTo>
                    <a:pt x="9306" y="5130"/>
                  </a:lnTo>
                  <a:lnTo>
                    <a:pt x="9697" y="5179"/>
                  </a:lnTo>
                  <a:lnTo>
                    <a:pt x="10063" y="5276"/>
                  </a:lnTo>
                  <a:lnTo>
                    <a:pt x="10430" y="5423"/>
                  </a:lnTo>
                  <a:lnTo>
                    <a:pt x="10796" y="5594"/>
                  </a:lnTo>
                  <a:lnTo>
                    <a:pt x="11113" y="5789"/>
                  </a:lnTo>
                  <a:lnTo>
                    <a:pt x="11406" y="6009"/>
                  </a:lnTo>
                  <a:lnTo>
                    <a:pt x="11700" y="6278"/>
                  </a:lnTo>
                  <a:lnTo>
                    <a:pt x="11968" y="6546"/>
                  </a:lnTo>
                  <a:lnTo>
                    <a:pt x="12188" y="6864"/>
                  </a:lnTo>
                  <a:lnTo>
                    <a:pt x="12383" y="7181"/>
                  </a:lnTo>
                  <a:lnTo>
                    <a:pt x="12554" y="7523"/>
                  </a:lnTo>
                  <a:lnTo>
                    <a:pt x="12676" y="7890"/>
                  </a:lnTo>
                  <a:lnTo>
                    <a:pt x="12774" y="8280"/>
                  </a:lnTo>
                  <a:lnTo>
                    <a:pt x="12847" y="8671"/>
                  </a:lnTo>
                  <a:lnTo>
                    <a:pt x="12872" y="9086"/>
                  </a:lnTo>
                  <a:lnTo>
                    <a:pt x="12847" y="9477"/>
                  </a:lnTo>
                  <a:lnTo>
                    <a:pt x="12774" y="9868"/>
                  </a:lnTo>
                  <a:lnTo>
                    <a:pt x="12676" y="10259"/>
                  </a:lnTo>
                  <a:lnTo>
                    <a:pt x="12554" y="10625"/>
                  </a:lnTo>
                  <a:lnTo>
                    <a:pt x="12383" y="10967"/>
                  </a:lnTo>
                  <a:lnTo>
                    <a:pt x="12188" y="11309"/>
                  </a:lnTo>
                  <a:lnTo>
                    <a:pt x="11968" y="11602"/>
                  </a:lnTo>
                  <a:lnTo>
                    <a:pt x="11700" y="11895"/>
                  </a:lnTo>
                  <a:lnTo>
                    <a:pt x="11406" y="12139"/>
                  </a:lnTo>
                  <a:lnTo>
                    <a:pt x="11113" y="12383"/>
                  </a:lnTo>
                  <a:lnTo>
                    <a:pt x="10796" y="12579"/>
                  </a:lnTo>
                  <a:lnTo>
                    <a:pt x="10430" y="12750"/>
                  </a:lnTo>
                  <a:lnTo>
                    <a:pt x="10063" y="12872"/>
                  </a:lnTo>
                  <a:lnTo>
                    <a:pt x="9697" y="12970"/>
                  </a:lnTo>
                  <a:lnTo>
                    <a:pt x="9306" y="13018"/>
                  </a:lnTo>
                  <a:lnTo>
                    <a:pt x="8891" y="13043"/>
                  </a:lnTo>
                  <a:lnTo>
                    <a:pt x="8476" y="13018"/>
                  </a:lnTo>
                  <a:lnTo>
                    <a:pt x="8085" y="12970"/>
                  </a:lnTo>
                  <a:lnTo>
                    <a:pt x="7719" y="12872"/>
                  </a:lnTo>
                  <a:lnTo>
                    <a:pt x="7352" y="12750"/>
                  </a:lnTo>
                  <a:lnTo>
                    <a:pt x="6986" y="12579"/>
                  </a:lnTo>
                  <a:lnTo>
                    <a:pt x="6668" y="12383"/>
                  </a:lnTo>
                  <a:lnTo>
                    <a:pt x="6375" y="12139"/>
                  </a:lnTo>
                  <a:lnTo>
                    <a:pt x="6082" y="11895"/>
                  </a:lnTo>
                  <a:lnTo>
                    <a:pt x="5814" y="11602"/>
                  </a:lnTo>
                  <a:lnTo>
                    <a:pt x="5594" y="11309"/>
                  </a:lnTo>
                  <a:lnTo>
                    <a:pt x="5398" y="10967"/>
                  </a:lnTo>
                  <a:lnTo>
                    <a:pt x="5227" y="10625"/>
                  </a:lnTo>
                  <a:lnTo>
                    <a:pt x="5105" y="10259"/>
                  </a:lnTo>
                  <a:lnTo>
                    <a:pt x="5008" y="9868"/>
                  </a:lnTo>
                  <a:lnTo>
                    <a:pt x="4934" y="9477"/>
                  </a:lnTo>
                  <a:lnTo>
                    <a:pt x="4910" y="9086"/>
                  </a:lnTo>
                  <a:lnTo>
                    <a:pt x="4934" y="8671"/>
                  </a:lnTo>
                  <a:lnTo>
                    <a:pt x="5008" y="8280"/>
                  </a:lnTo>
                  <a:lnTo>
                    <a:pt x="5105" y="7890"/>
                  </a:lnTo>
                  <a:lnTo>
                    <a:pt x="5227" y="7523"/>
                  </a:lnTo>
                  <a:lnTo>
                    <a:pt x="5398" y="7181"/>
                  </a:lnTo>
                  <a:lnTo>
                    <a:pt x="5594" y="6864"/>
                  </a:lnTo>
                  <a:lnTo>
                    <a:pt x="5814" y="6546"/>
                  </a:lnTo>
                  <a:lnTo>
                    <a:pt x="6082" y="6278"/>
                  </a:lnTo>
                  <a:lnTo>
                    <a:pt x="6375" y="6009"/>
                  </a:lnTo>
                  <a:lnTo>
                    <a:pt x="6668" y="5789"/>
                  </a:lnTo>
                  <a:lnTo>
                    <a:pt x="6986" y="5594"/>
                  </a:lnTo>
                  <a:lnTo>
                    <a:pt x="7352" y="5423"/>
                  </a:lnTo>
                  <a:lnTo>
                    <a:pt x="7719" y="5276"/>
                  </a:lnTo>
                  <a:lnTo>
                    <a:pt x="8085" y="5179"/>
                  </a:lnTo>
                  <a:lnTo>
                    <a:pt x="8476" y="5130"/>
                  </a:lnTo>
                  <a:lnTo>
                    <a:pt x="8891" y="5105"/>
                  </a:lnTo>
                  <a:close/>
                  <a:moveTo>
                    <a:pt x="5301" y="1"/>
                  </a:moveTo>
                  <a:lnTo>
                    <a:pt x="5154" y="50"/>
                  </a:lnTo>
                  <a:lnTo>
                    <a:pt x="5008" y="123"/>
                  </a:lnTo>
                  <a:lnTo>
                    <a:pt x="4861" y="221"/>
                  </a:lnTo>
                  <a:lnTo>
                    <a:pt x="4739" y="318"/>
                  </a:lnTo>
                  <a:lnTo>
                    <a:pt x="4641" y="465"/>
                  </a:lnTo>
                  <a:lnTo>
                    <a:pt x="4568" y="611"/>
                  </a:lnTo>
                  <a:lnTo>
                    <a:pt x="4519" y="758"/>
                  </a:lnTo>
                  <a:lnTo>
                    <a:pt x="4080" y="2565"/>
                  </a:lnTo>
                  <a:lnTo>
                    <a:pt x="3249" y="2565"/>
                  </a:lnTo>
                  <a:lnTo>
                    <a:pt x="3249" y="2468"/>
                  </a:lnTo>
                  <a:lnTo>
                    <a:pt x="3225" y="2370"/>
                  </a:lnTo>
                  <a:lnTo>
                    <a:pt x="3176" y="2297"/>
                  </a:lnTo>
                  <a:lnTo>
                    <a:pt x="3103" y="2223"/>
                  </a:lnTo>
                  <a:lnTo>
                    <a:pt x="3054" y="2150"/>
                  </a:lnTo>
                  <a:lnTo>
                    <a:pt x="2956" y="2126"/>
                  </a:lnTo>
                  <a:lnTo>
                    <a:pt x="2858" y="2077"/>
                  </a:lnTo>
                  <a:lnTo>
                    <a:pt x="1955" y="2077"/>
                  </a:lnTo>
                  <a:lnTo>
                    <a:pt x="1857" y="2126"/>
                  </a:lnTo>
                  <a:lnTo>
                    <a:pt x="1784" y="2150"/>
                  </a:lnTo>
                  <a:lnTo>
                    <a:pt x="1711" y="2223"/>
                  </a:lnTo>
                  <a:lnTo>
                    <a:pt x="1637" y="2297"/>
                  </a:lnTo>
                  <a:lnTo>
                    <a:pt x="1613" y="2370"/>
                  </a:lnTo>
                  <a:lnTo>
                    <a:pt x="1564" y="2468"/>
                  </a:lnTo>
                  <a:lnTo>
                    <a:pt x="1564" y="2565"/>
                  </a:lnTo>
                  <a:lnTo>
                    <a:pt x="782" y="2565"/>
                  </a:lnTo>
                  <a:lnTo>
                    <a:pt x="636" y="2590"/>
                  </a:lnTo>
                  <a:lnTo>
                    <a:pt x="489" y="2639"/>
                  </a:lnTo>
                  <a:lnTo>
                    <a:pt x="343" y="2687"/>
                  </a:lnTo>
                  <a:lnTo>
                    <a:pt x="221" y="2785"/>
                  </a:lnTo>
                  <a:lnTo>
                    <a:pt x="123" y="2907"/>
                  </a:lnTo>
                  <a:lnTo>
                    <a:pt x="74" y="3054"/>
                  </a:lnTo>
                  <a:lnTo>
                    <a:pt x="25" y="3200"/>
                  </a:lnTo>
                  <a:lnTo>
                    <a:pt x="1" y="3347"/>
                  </a:lnTo>
                  <a:lnTo>
                    <a:pt x="1" y="14020"/>
                  </a:lnTo>
                  <a:lnTo>
                    <a:pt x="25" y="14191"/>
                  </a:lnTo>
                  <a:lnTo>
                    <a:pt x="74" y="14337"/>
                  </a:lnTo>
                  <a:lnTo>
                    <a:pt x="123" y="14459"/>
                  </a:lnTo>
                  <a:lnTo>
                    <a:pt x="221" y="14581"/>
                  </a:lnTo>
                  <a:lnTo>
                    <a:pt x="343" y="14679"/>
                  </a:lnTo>
                  <a:lnTo>
                    <a:pt x="489" y="14752"/>
                  </a:lnTo>
                  <a:lnTo>
                    <a:pt x="636" y="14801"/>
                  </a:lnTo>
                  <a:lnTo>
                    <a:pt x="17146" y="14801"/>
                  </a:lnTo>
                  <a:lnTo>
                    <a:pt x="17292" y="14752"/>
                  </a:lnTo>
                  <a:lnTo>
                    <a:pt x="17439" y="14679"/>
                  </a:lnTo>
                  <a:lnTo>
                    <a:pt x="17561" y="14581"/>
                  </a:lnTo>
                  <a:lnTo>
                    <a:pt x="17659" y="14459"/>
                  </a:lnTo>
                  <a:lnTo>
                    <a:pt x="17708" y="14337"/>
                  </a:lnTo>
                  <a:lnTo>
                    <a:pt x="17756" y="14191"/>
                  </a:lnTo>
                  <a:lnTo>
                    <a:pt x="17781" y="14020"/>
                  </a:lnTo>
                  <a:lnTo>
                    <a:pt x="17781" y="3347"/>
                  </a:lnTo>
                  <a:lnTo>
                    <a:pt x="17756" y="3200"/>
                  </a:lnTo>
                  <a:lnTo>
                    <a:pt x="17708" y="3054"/>
                  </a:lnTo>
                  <a:lnTo>
                    <a:pt x="17659" y="2907"/>
                  </a:lnTo>
                  <a:lnTo>
                    <a:pt x="17561" y="2785"/>
                  </a:lnTo>
                  <a:lnTo>
                    <a:pt x="17439" y="2687"/>
                  </a:lnTo>
                  <a:lnTo>
                    <a:pt x="17292" y="2639"/>
                  </a:lnTo>
                  <a:lnTo>
                    <a:pt x="17146" y="2590"/>
                  </a:lnTo>
                  <a:lnTo>
                    <a:pt x="16999" y="2565"/>
                  </a:lnTo>
                  <a:lnTo>
                    <a:pt x="13702" y="2565"/>
                  </a:lnTo>
                  <a:lnTo>
                    <a:pt x="13263" y="758"/>
                  </a:lnTo>
                  <a:lnTo>
                    <a:pt x="13214" y="611"/>
                  </a:lnTo>
                  <a:lnTo>
                    <a:pt x="13141" y="465"/>
                  </a:lnTo>
                  <a:lnTo>
                    <a:pt x="13043" y="318"/>
                  </a:lnTo>
                  <a:lnTo>
                    <a:pt x="12921" y="221"/>
                  </a:lnTo>
                  <a:lnTo>
                    <a:pt x="12774" y="123"/>
                  </a:lnTo>
                  <a:lnTo>
                    <a:pt x="12628" y="50"/>
                  </a:lnTo>
                  <a:lnTo>
                    <a:pt x="12481" y="1"/>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8" name="Group 17"/>
          <p:cNvGrpSpPr/>
          <p:nvPr/>
        </p:nvGrpSpPr>
        <p:grpSpPr>
          <a:xfrm>
            <a:off x="4806055" y="2092543"/>
            <a:ext cx="2629549" cy="2703892"/>
            <a:chOff x="3604539" y="1569407"/>
            <a:chExt cx="1972161" cy="1973892"/>
          </a:xfrm>
          <a:solidFill>
            <a:srgbClr val="FFFF00"/>
          </a:solidFill>
        </p:grpSpPr>
        <p:sp>
          <p:nvSpPr>
            <p:cNvPr id="12" name="Oval 11"/>
            <p:cNvSpPr/>
            <p:nvPr/>
          </p:nvSpPr>
          <p:spPr>
            <a:xfrm>
              <a:off x="3604539" y="1569407"/>
              <a:ext cx="1972161" cy="1973892"/>
            </a:xfrm>
            <a:prstGeom prst="ellipse">
              <a:avLst/>
            </a:prstGeom>
            <a:grpFill/>
          </p:spPr>
          <p:style>
            <a:lnRef idx="0">
              <a:schemeClr val="dk1"/>
            </a:lnRef>
            <a:fillRef idx="3">
              <a:schemeClr val="dk1"/>
            </a:fillRef>
            <a:effectRef idx="3">
              <a:schemeClr val="dk1"/>
            </a:effectRef>
            <a:fontRef idx="minor">
              <a:schemeClr val="lt1"/>
            </a:fontRef>
          </p:style>
          <p:txBody>
            <a:bodyPr rtlCol="0" anchor="ctr"/>
            <a:lstStyle/>
            <a:p>
              <a:pPr algn="ctr" defTabSz="1219170">
                <a:buClr>
                  <a:srgbClr val="000000"/>
                </a:buClr>
              </a:pPr>
              <a:endParaRPr lang="en-US" sz="1867" kern="0" dirty="0">
                <a:solidFill>
                  <a:srgbClr val="FFFFFF"/>
                </a:solidFill>
                <a:latin typeface="Arial"/>
                <a:sym typeface="Arial"/>
              </a:endParaRPr>
            </a:p>
          </p:txBody>
        </p:sp>
        <p:sp>
          <p:nvSpPr>
            <p:cNvPr id="4" name="TextBox 3"/>
            <p:cNvSpPr txBox="1"/>
            <p:nvPr/>
          </p:nvSpPr>
          <p:spPr>
            <a:xfrm>
              <a:off x="3699162" y="2110955"/>
              <a:ext cx="1686309" cy="603978"/>
            </a:xfrm>
            <a:prstGeom prst="rect">
              <a:avLst/>
            </a:prstGeom>
            <a:grpFill/>
          </p:spPr>
          <p:txBody>
            <a:bodyPr wrap="square" rtlCol="0">
              <a:spAutoFit/>
            </a:bodyPr>
            <a:lstStyle/>
            <a:p>
              <a:pPr algn="ctr" defTabSz="1219170">
                <a:buClr>
                  <a:srgbClr val="000000"/>
                </a:buClr>
              </a:pPr>
              <a:r>
                <a:rPr lang="en-US" sz="2400" b="1" kern="0" dirty="0">
                  <a:solidFill>
                    <a:srgbClr val="FF0000"/>
                  </a:solidFill>
                  <a:latin typeface="Times New Roman" panose="02020603050405020304" pitchFamily="18" charset="0"/>
                  <a:cs typeface="Times New Roman" panose="02020603050405020304" pitchFamily="18" charset="0"/>
                  <a:sym typeface="Arial"/>
                </a:rPr>
                <a:t>A. CALCIUM OXIDE : </a:t>
              </a:r>
              <a:r>
                <a:rPr lang="en-US" sz="2400" b="1" kern="0" dirty="0" err="1">
                  <a:solidFill>
                    <a:srgbClr val="FF0000"/>
                  </a:solidFill>
                  <a:latin typeface="Times New Roman" panose="02020603050405020304" pitchFamily="18" charset="0"/>
                  <a:cs typeface="Times New Roman" panose="02020603050405020304" pitchFamily="18" charset="0"/>
                  <a:sym typeface="Arial"/>
                </a:rPr>
                <a:t>CaO</a:t>
              </a:r>
              <a:endParaRPr lang="en-US" sz="2400" b="1" kern="0" dirty="0">
                <a:solidFill>
                  <a:srgbClr val="FF0000"/>
                </a:solidFill>
                <a:latin typeface="Times New Roman" panose="02020603050405020304" pitchFamily="18" charset="0"/>
                <a:cs typeface="Times New Roman" panose="02020603050405020304" pitchFamily="18" charset="0"/>
                <a:sym typeface="Arial"/>
              </a:endParaRPr>
            </a:p>
          </p:txBody>
        </p:sp>
      </p:grpSp>
      <p:grpSp>
        <p:nvGrpSpPr>
          <p:cNvPr id="45" name="Google Shape;572;p40"/>
          <p:cNvGrpSpPr/>
          <p:nvPr/>
        </p:nvGrpSpPr>
        <p:grpSpPr>
          <a:xfrm>
            <a:off x="3941837" y="972751"/>
            <a:ext cx="404289" cy="434247"/>
            <a:chOff x="611175" y="2326900"/>
            <a:chExt cx="362700" cy="389575"/>
          </a:xfrm>
        </p:grpSpPr>
        <p:sp>
          <p:nvSpPr>
            <p:cNvPr id="46" name="Google Shape;573;p40"/>
            <p:cNvSpPr/>
            <p:nvPr/>
          </p:nvSpPr>
          <p:spPr>
            <a:xfrm>
              <a:off x="611175" y="2326900"/>
              <a:ext cx="362700" cy="389575"/>
            </a:xfrm>
            <a:custGeom>
              <a:avLst/>
              <a:gdLst/>
              <a:ahLst/>
              <a:cxnLst/>
              <a:rect l="l" t="t" r="r" b="b"/>
              <a:pathLst>
                <a:path w="14508" h="15583" extrusionOk="0">
                  <a:moveTo>
                    <a:pt x="9647" y="489"/>
                  </a:moveTo>
                  <a:lnTo>
                    <a:pt x="9769" y="513"/>
                  </a:lnTo>
                  <a:lnTo>
                    <a:pt x="9916" y="562"/>
                  </a:lnTo>
                  <a:lnTo>
                    <a:pt x="10014" y="660"/>
                  </a:lnTo>
                  <a:lnTo>
                    <a:pt x="10087" y="782"/>
                  </a:lnTo>
                  <a:lnTo>
                    <a:pt x="10111" y="928"/>
                  </a:lnTo>
                  <a:lnTo>
                    <a:pt x="10111" y="1075"/>
                  </a:lnTo>
                  <a:lnTo>
                    <a:pt x="10063" y="1197"/>
                  </a:lnTo>
                  <a:lnTo>
                    <a:pt x="9989" y="1319"/>
                  </a:lnTo>
                  <a:lnTo>
                    <a:pt x="9281" y="2003"/>
                  </a:lnTo>
                  <a:lnTo>
                    <a:pt x="9232" y="2076"/>
                  </a:lnTo>
                  <a:lnTo>
                    <a:pt x="9183" y="2174"/>
                  </a:lnTo>
                  <a:lnTo>
                    <a:pt x="9159" y="2247"/>
                  </a:lnTo>
                  <a:lnTo>
                    <a:pt x="9159" y="2345"/>
                  </a:lnTo>
                  <a:lnTo>
                    <a:pt x="9159" y="6497"/>
                  </a:lnTo>
                  <a:lnTo>
                    <a:pt x="9183" y="6643"/>
                  </a:lnTo>
                  <a:lnTo>
                    <a:pt x="9232" y="6790"/>
                  </a:lnTo>
                  <a:lnTo>
                    <a:pt x="10575" y="8671"/>
                  </a:lnTo>
                  <a:lnTo>
                    <a:pt x="3932" y="8671"/>
                  </a:lnTo>
                  <a:lnTo>
                    <a:pt x="5276" y="6790"/>
                  </a:lnTo>
                  <a:lnTo>
                    <a:pt x="5324" y="6643"/>
                  </a:lnTo>
                  <a:lnTo>
                    <a:pt x="5349" y="6497"/>
                  </a:lnTo>
                  <a:lnTo>
                    <a:pt x="5349" y="2345"/>
                  </a:lnTo>
                  <a:lnTo>
                    <a:pt x="5349" y="2247"/>
                  </a:lnTo>
                  <a:lnTo>
                    <a:pt x="5324" y="2174"/>
                  </a:lnTo>
                  <a:lnTo>
                    <a:pt x="5276" y="2076"/>
                  </a:lnTo>
                  <a:lnTo>
                    <a:pt x="5227" y="2003"/>
                  </a:lnTo>
                  <a:lnTo>
                    <a:pt x="4519" y="1319"/>
                  </a:lnTo>
                  <a:lnTo>
                    <a:pt x="4445" y="1197"/>
                  </a:lnTo>
                  <a:lnTo>
                    <a:pt x="4396" y="1075"/>
                  </a:lnTo>
                  <a:lnTo>
                    <a:pt x="4396" y="928"/>
                  </a:lnTo>
                  <a:lnTo>
                    <a:pt x="4421" y="782"/>
                  </a:lnTo>
                  <a:lnTo>
                    <a:pt x="4494" y="660"/>
                  </a:lnTo>
                  <a:lnTo>
                    <a:pt x="4592" y="562"/>
                  </a:lnTo>
                  <a:lnTo>
                    <a:pt x="4738" y="513"/>
                  </a:lnTo>
                  <a:lnTo>
                    <a:pt x="4860" y="489"/>
                  </a:lnTo>
                  <a:close/>
                  <a:moveTo>
                    <a:pt x="6717" y="9574"/>
                  </a:moveTo>
                  <a:lnTo>
                    <a:pt x="6912" y="9647"/>
                  </a:lnTo>
                  <a:lnTo>
                    <a:pt x="7083" y="9745"/>
                  </a:lnTo>
                  <a:lnTo>
                    <a:pt x="7254" y="9892"/>
                  </a:lnTo>
                  <a:lnTo>
                    <a:pt x="7376" y="10038"/>
                  </a:lnTo>
                  <a:lnTo>
                    <a:pt x="7474" y="10234"/>
                  </a:lnTo>
                  <a:lnTo>
                    <a:pt x="7547" y="10429"/>
                  </a:lnTo>
                  <a:lnTo>
                    <a:pt x="7571" y="10649"/>
                  </a:lnTo>
                  <a:lnTo>
                    <a:pt x="7547" y="10869"/>
                  </a:lnTo>
                  <a:lnTo>
                    <a:pt x="7474" y="11064"/>
                  </a:lnTo>
                  <a:lnTo>
                    <a:pt x="7376" y="11259"/>
                  </a:lnTo>
                  <a:lnTo>
                    <a:pt x="7254" y="11406"/>
                  </a:lnTo>
                  <a:lnTo>
                    <a:pt x="7083" y="11552"/>
                  </a:lnTo>
                  <a:lnTo>
                    <a:pt x="6912" y="11650"/>
                  </a:lnTo>
                  <a:lnTo>
                    <a:pt x="6717" y="11699"/>
                  </a:lnTo>
                  <a:lnTo>
                    <a:pt x="6497" y="11723"/>
                  </a:lnTo>
                  <a:lnTo>
                    <a:pt x="6277" y="11699"/>
                  </a:lnTo>
                  <a:lnTo>
                    <a:pt x="6057" y="11650"/>
                  </a:lnTo>
                  <a:lnTo>
                    <a:pt x="5886" y="11552"/>
                  </a:lnTo>
                  <a:lnTo>
                    <a:pt x="5715" y="11406"/>
                  </a:lnTo>
                  <a:lnTo>
                    <a:pt x="5593" y="11259"/>
                  </a:lnTo>
                  <a:lnTo>
                    <a:pt x="5495" y="11064"/>
                  </a:lnTo>
                  <a:lnTo>
                    <a:pt x="5422" y="10869"/>
                  </a:lnTo>
                  <a:lnTo>
                    <a:pt x="5398" y="10649"/>
                  </a:lnTo>
                  <a:lnTo>
                    <a:pt x="5422" y="10429"/>
                  </a:lnTo>
                  <a:lnTo>
                    <a:pt x="5495" y="10234"/>
                  </a:lnTo>
                  <a:lnTo>
                    <a:pt x="5593" y="10038"/>
                  </a:lnTo>
                  <a:lnTo>
                    <a:pt x="5715" y="9892"/>
                  </a:lnTo>
                  <a:lnTo>
                    <a:pt x="5886" y="9745"/>
                  </a:lnTo>
                  <a:lnTo>
                    <a:pt x="6057" y="9647"/>
                  </a:lnTo>
                  <a:lnTo>
                    <a:pt x="6277" y="9574"/>
                  </a:lnTo>
                  <a:close/>
                  <a:moveTo>
                    <a:pt x="8475" y="11894"/>
                  </a:moveTo>
                  <a:lnTo>
                    <a:pt x="8597" y="11919"/>
                  </a:lnTo>
                  <a:lnTo>
                    <a:pt x="8695" y="11943"/>
                  </a:lnTo>
                  <a:lnTo>
                    <a:pt x="8817" y="11992"/>
                  </a:lnTo>
                  <a:lnTo>
                    <a:pt x="8915" y="12065"/>
                  </a:lnTo>
                  <a:lnTo>
                    <a:pt x="8988" y="12163"/>
                  </a:lnTo>
                  <a:lnTo>
                    <a:pt x="9037" y="12285"/>
                  </a:lnTo>
                  <a:lnTo>
                    <a:pt x="9086" y="12383"/>
                  </a:lnTo>
                  <a:lnTo>
                    <a:pt x="9086" y="12529"/>
                  </a:lnTo>
                  <a:lnTo>
                    <a:pt x="9086" y="12652"/>
                  </a:lnTo>
                  <a:lnTo>
                    <a:pt x="9037" y="12749"/>
                  </a:lnTo>
                  <a:lnTo>
                    <a:pt x="8988" y="12871"/>
                  </a:lnTo>
                  <a:lnTo>
                    <a:pt x="8915" y="12969"/>
                  </a:lnTo>
                  <a:lnTo>
                    <a:pt x="8817" y="13042"/>
                  </a:lnTo>
                  <a:lnTo>
                    <a:pt x="8695" y="13091"/>
                  </a:lnTo>
                  <a:lnTo>
                    <a:pt x="8597" y="13140"/>
                  </a:lnTo>
                  <a:lnTo>
                    <a:pt x="8329" y="13140"/>
                  </a:lnTo>
                  <a:lnTo>
                    <a:pt x="8231" y="13091"/>
                  </a:lnTo>
                  <a:lnTo>
                    <a:pt x="8109" y="13042"/>
                  </a:lnTo>
                  <a:lnTo>
                    <a:pt x="8011" y="12969"/>
                  </a:lnTo>
                  <a:lnTo>
                    <a:pt x="7938" y="12871"/>
                  </a:lnTo>
                  <a:lnTo>
                    <a:pt x="7889" y="12749"/>
                  </a:lnTo>
                  <a:lnTo>
                    <a:pt x="7864" y="12652"/>
                  </a:lnTo>
                  <a:lnTo>
                    <a:pt x="7840" y="12529"/>
                  </a:lnTo>
                  <a:lnTo>
                    <a:pt x="7864" y="12383"/>
                  </a:lnTo>
                  <a:lnTo>
                    <a:pt x="7889" y="12285"/>
                  </a:lnTo>
                  <a:lnTo>
                    <a:pt x="7938" y="12163"/>
                  </a:lnTo>
                  <a:lnTo>
                    <a:pt x="8011" y="12065"/>
                  </a:lnTo>
                  <a:lnTo>
                    <a:pt x="8109" y="11992"/>
                  </a:lnTo>
                  <a:lnTo>
                    <a:pt x="8231" y="11943"/>
                  </a:lnTo>
                  <a:lnTo>
                    <a:pt x="8329" y="11919"/>
                  </a:lnTo>
                  <a:lnTo>
                    <a:pt x="8475" y="11894"/>
                  </a:lnTo>
                  <a:close/>
                  <a:moveTo>
                    <a:pt x="6741" y="13360"/>
                  </a:moveTo>
                  <a:lnTo>
                    <a:pt x="6814" y="13384"/>
                  </a:lnTo>
                  <a:lnTo>
                    <a:pt x="6912" y="13433"/>
                  </a:lnTo>
                  <a:lnTo>
                    <a:pt x="6985" y="13482"/>
                  </a:lnTo>
                  <a:lnTo>
                    <a:pt x="7034" y="13555"/>
                  </a:lnTo>
                  <a:lnTo>
                    <a:pt x="7083" y="13653"/>
                  </a:lnTo>
                  <a:lnTo>
                    <a:pt x="7107" y="13726"/>
                  </a:lnTo>
                  <a:lnTo>
                    <a:pt x="7107" y="13824"/>
                  </a:lnTo>
                  <a:lnTo>
                    <a:pt x="7107" y="13922"/>
                  </a:lnTo>
                  <a:lnTo>
                    <a:pt x="7083" y="14019"/>
                  </a:lnTo>
                  <a:lnTo>
                    <a:pt x="7034" y="14117"/>
                  </a:lnTo>
                  <a:lnTo>
                    <a:pt x="6985" y="14166"/>
                  </a:lnTo>
                  <a:lnTo>
                    <a:pt x="6912" y="14239"/>
                  </a:lnTo>
                  <a:lnTo>
                    <a:pt x="6814" y="14288"/>
                  </a:lnTo>
                  <a:lnTo>
                    <a:pt x="6741" y="14312"/>
                  </a:lnTo>
                  <a:lnTo>
                    <a:pt x="6546" y="14312"/>
                  </a:lnTo>
                  <a:lnTo>
                    <a:pt x="6448" y="14288"/>
                  </a:lnTo>
                  <a:lnTo>
                    <a:pt x="6375" y="14239"/>
                  </a:lnTo>
                  <a:lnTo>
                    <a:pt x="6301" y="14166"/>
                  </a:lnTo>
                  <a:lnTo>
                    <a:pt x="6228" y="14117"/>
                  </a:lnTo>
                  <a:lnTo>
                    <a:pt x="6179" y="14019"/>
                  </a:lnTo>
                  <a:lnTo>
                    <a:pt x="6155" y="13922"/>
                  </a:lnTo>
                  <a:lnTo>
                    <a:pt x="6155" y="13824"/>
                  </a:lnTo>
                  <a:lnTo>
                    <a:pt x="6155" y="13726"/>
                  </a:lnTo>
                  <a:lnTo>
                    <a:pt x="6179" y="13653"/>
                  </a:lnTo>
                  <a:lnTo>
                    <a:pt x="6228" y="13555"/>
                  </a:lnTo>
                  <a:lnTo>
                    <a:pt x="6301" y="13482"/>
                  </a:lnTo>
                  <a:lnTo>
                    <a:pt x="6375" y="13433"/>
                  </a:lnTo>
                  <a:lnTo>
                    <a:pt x="6448" y="13384"/>
                  </a:lnTo>
                  <a:lnTo>
                    <a:pt x="6546" y="13360"/>
                  </a:lnTo>
                  <a:close/>
                  <a:moveTo>
                    <a:pt x="4860" y="0"/>
                  </a:moveTo>
                  <a:lnTo>
                    <a:pt x="4714" y="25"/>
                  </a:lnTo>
                  <a:lnTo>
                    <a:pt x="4592" y="49"/>
                  </a:lnTo>
                  <a:lnTo>
                    <a:pt x="4445" y="98"/>
                  </a:lnTo>
                  <a:lnTo>
                    <a:pt x="4323" y="171"/>
                  </a:lnTo>
                  <a:lnTo>
                    <a:pt x="4225" y="245"/>
                  </a:lnTo>
                  <a:lnTo>
                    <a:pt x="4128" y="367"/>
                  </a:lnTo>
                  <a:lnTo>
                    <a:pt x="4030" y="464"/>
                  </a:lnTo>
                  <a:lnTo>
                    <a:pt x="3981" y="611"/>
                  </a:lnTo>
                  <a:lnTo>
                    <a:pt x="3932" y="733"/>
                  </a:lnTo>
                  <a:lnTo>
                    <a:pt x="3908" y="880"/>
                  </a:lnTo>
                  <a:lnTo>
                    <a:pt x="3908" y="1026"/>
                  </a:lnTo>
                  <a:lnTo>
                    <a:pt x="3908" y="1173"/>
                  </a:lnTo>
                  <a:lnTo>
                    <a:pt x="3957" y="1295"/>
                  </a:lnTo>
                  <a:lnTo>
                    <a:pt x="4006" y="1441"/>
                  </a:lnTo>
                  <a:lnTo>
                    <a:pt x="4079" y="1563"/>
                  </a:lnTo>
                  <a:lnTo>
                    <a:pt x="4177" y="1661"/>
                  </a:lnTo>
                  <a:lnTo>
                    <a:pt x="4860" y="2345"/>
                  </a:lnTo>
                  <a:lnTo>
                    <a:pt x="4860" y="6497"/>
                  </a:lnTo>
                  <a:lnTo>
                    <a:pt x="196" y="13067"/>
                  </a:lnTo>
                  <a:lnTo>
                    <a:pt x="122" y="13189"/>
                  </a:lnTo>
                  <a:lnTo>
                    <a:pt x="49" y="13311"/>
                  </a:lnTo>
                  <a:lnTo>
                    <a:pt x="25" y="13433"/>
                  </a:lnTo>
                  <a:lnTo>
                    <a:pt x="0" y="13555"/>
                  </a:lnTo>
                  <a:lnTo>
                    <a:pt x="0" y="13677"/>
                  </a:lnTo>
                  <a:lnTo>
                    <a:pt x="25" y="13824"/>
                  </a:lnTo>
                  <a:lnTo>
                    <a:pt x="49" y="13946"/>
                  </a:lnTo>
                  <a:lnTo>
                    <a:pt x="98" y="14068"/>
                  </a:lnTo>
                  <a:lnTo>
                    <a:pt x="586" y="15045"/>
                  </a:lnTo>
                  <a:lnTo>
                    <a:pt x="660" y="15167"/>
                  </a:lnTo>
                  <a:lnTo>
                    <a:pt x="757" y="15265"/>
                  </a:lnTo>
                  <a:lnTo>
                    <a:pt x="831" y="15362"/>
                  </a:lnTo>
                  <a:lnTo>
                    <a:pt x="953" y="15436"/>
                  </a:lnTo>
                  <a:lnTo>
                    <a:pt x="1075" y="15485"/>
                  </a:lnTo>
                  <a:lnTo>
                    <a:pt x="1197" y="15533"/>
                  </a:lnTo>
                  <a:lnTo>
                    <a:pt x="1319" y="15582"/>
                  </a:lnTo>
                  <a:lnTo>
                    <a:pt x="13189" y="15582"/>
                  </a:lnTo>
                  <a:lnTo>
                    <a:pt x="13311" y="15533"/>
                  </a:lnTo>
                  <a:lnTo>
                    <a:pt x="13433" y="15485"/>
                  </a:lnTo>
                  <a:lnTo>
                    <a:pt x="13555" y="15436"/>
                  </a:lnTo>
                  <a:lnTo>
                    <a:pt x="13677" y="15362"/>
                  </a:lnTo>
                  <a:lnTo>
                    <a:pt x="13750" y="15265"/>
                  </a:lnTo>
                  <a:lnTo>
                    <a:pt x="13848" y="15167"/>
                  </a:lnTo>
                  <a:lnTo>
                    <a:pt x="13921" y="15045"/>
                  </a:lnTo>
                  <a:lnTo>
                    <a:pt x="14410" y="14068"/>
                  </a:lnTo>
                  <a:lnTo>
                    <a:pt x="14459" y="13946"/>
                  </a:lnTo>
                  <a:lnTo>
                    <a:pt x="14483" y="13824"/>
                  </a:lnTo>
                  <a:lnTo>
                    <a:pt x="14508" y="13677"/>
                  </a:lnTo>
                  <a:lnTo>
                    <a:pt x="14508" y="13555"/>
                  </a:lnTo>
                  <a:lnTo>
                    <a:pt x="14483" y="13433"/>
                  </a:lnTo>
                  <a:lnTo>
                    <a:pt x="14459" y="13311"/>
                  </a:lnTo>
                  <a:lnTo>
                    <a:pt x="14385" y="13189"/>
                  </a:lnTo>
                  <a:lnTo>
                    <a:pt x="14312" y="13067"/>
                  </a:lnTo>
                  <a:lnTo>
                    <a:pt x="9647" y="6497"/>
                  </a:lnTo>
                  <a:lnTo>
                    <a:pt x="9647" y="2345"/>
                  </a:lnTo>
                  <a:lnTo>
                    <a:pt x="10331" y="1661"/>
                  </a:lnTo>
                  <a:lnTo>
                    <a:pt x="10429" y="1563"/>
                  </a:lnTo>
                  <a:lnTo>
                    <a:pt x="10502" y="1441"/>
                  </a:lnTo>
                  <a:lnTo>
                    <a:pt x="10551" y="1295"/>
                  </a:lnTo>
                  <a:lnTo>
                    <a:pt x="10600" y="1173"/>
                  </a:lnTo>
                  <a:lnTo>
                    <a:pt x="10600" y="1026"/>
                  </a:lnTo>
                  <a:lnTo>
                    <a:pt x="10600" y="880"/>
                  </a:lnTo>
                  <a:lnTo>
                    <a:pt x="10575" y="733"/>
                  </a:lnTo>
                  <a:lnTo>
                    <a:pt x="10527" y="611"/>
                  </a:lnTo>
                  <a:lnTo>
                    <a:pt x="10478" y="464"/>
                  </a:lnTo>
                  <a:lnTo>
                    <a:pt x="10380" y="367"/>
                  </a:lnTo>
                  <a:lnTo>
                    <a:pt x="10282" y="245"/>
                  </a:lnTo>
                  <a:lnTo>
                    <a:pt x="10185" y="171"/>
                  </a:lnTo>
                  <a:lnTo>
                    <a:pt x="10063" y="98"/>
                  </a:lnTo>
                  <a:lnTo>
                    <a:pt x="9916" y="49"/>
                  </a:lnTo>
                  <a:lnTo>
                    <a:pt x="9794" y="25"/>
                  </a:lnTo>
                  <a:lnTo>
                    <a:pt x="9647"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 name="Google Shape;574;p40"/>
            <p:cNvSpPr/>
            <p:nvPr/>
          </p:nvSpPr>
          <p:spPr>
            <a:xfrm>
              <a:off x="794950" y="2500900"/>
              <a:ext cx="24450" cy="23850"/>
            </a:xfrm>
            <a:custGeom>
              <a:avLst/>
              <a:gdLst/>
              <a:ahLst/>
              <a:cxnLst/>
              <a:rect l="l" t="t" r="r" b="b"/>
              <a:pathLst>
                <a:path w="978" h="954" extrusionOk="0">
                  <a:moveTo>
                    <a:pt x="391" y="1"/>
                  </a:moveTo>
                  <a:lnTo>
                    <a:pt x="294" y="25"/>
                  </a:lnTo>
                  <a:lnTo>
                    <a:pt x="220" y="74"/>
                  </a:lnTo>
                  <a:lnTo>
                    <a:pt x="147" y="123"/>
                  </a:lnTo>
                  <a:lnTo>
                    <a:pt x="98" y="196"/>
                  </a:lnTo>
                  <a:lnTo>
                    <a:pt x="49" y="294"/>
                  </a:lnTo>
                  <a:lnTo>
                    <a:pt x="25" y="367"/>
                  </a:lnTo>
                  <a:lnTo>
                    <a:pt x="1" y="465"/>
                  </a:lnTo>
                  <a:lnTo>
                    <a:pt x="25" y="563"/>
                  </a:lnTo>
                  <a:lnTo>
                    <a:pt x="49" y="660"/>
                  </a:lnTo>
                  <a:lnTo>
                    <a:pt x="98" y="734"/>
                  </a:lnTo>
                  <a:lnTo>
                    <a:pt x="147" y="807"/>
                  </a:lnTo>
                  <a:lnTo>
                    <a:pt x="220" y="880"/>
                  </a:lnTo>
                  <a:lnTo>
                    <a:pt x="294" y="905"/>
                  </a:lnTo>
                  <a:lnTo>
                    <a:pt x="391" y="953"/>
                  </a:lnTo>
                  <a:lnTo>
                    <a:pt x="587" y="953"/>
                  </a:lnTo>
                  <a:lnTo>
                    <a:pt x="684" y="905"/>
                  </a:lnTo>
                  <a:lnTo>
                    <a:pt x="758" y="880"/>
                  </a:lnTo>
                  <a:lnTo>
                    <a:pt x="831" y="807"/>
                  </a:lnTo>
                  <a:lnTo>
                    <a:pt x="880" y="734"/>
                  </a:lnTo>
                  <a:lnTo>
                    <a:pt x="929" y="660"/>
                  </a:lnTo>
                  <a:lnTo>
                    <a:pt x="953" y="563"/>
                  </a:lnTo>
                  <a:lnTo>
                    <a:pt x="978" y="465"/>
                  </a:lnTo>
                  <a:lnTo>
                    <a:pt x="953" y="367"/>
                  </a:lnTo>
                  <a:lnTo>
                    <a:pt x="929" y="294"/>
                  </a:lnTo>
                  <a:lnTo>
                    <a:pt x="880" y="196"/>
                  </a:lnTo>
                  <a:lnTo>
                    <a:pt x="831" y="123"/>
                  </a:lnTo>
                  <a:lnTo>
                    <a:pt x="758" y="74"/>
                  </a:lnTo>
                  <a:lnTo>
                    <a:pt x="684" y="25"/>
                  </a:lnTo>
                  <a:lnTo>
                    <a:pt x="587" y="1"/>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 name="Google Shape;575;p40"/>
            <p:cNvSpPr/>
            <p:nvPr/>
          </p:nvSpPr>
          <p:spPr>
            <a:xfrm>
              <a:off x="754650" y="2381250"/>
              <a:ext cx="75750" cy="14050"/>
            </a:xfrm>
            <a:custGeom>
              <a:avLst/>
              <a:gdLst/>
              <a:ahLst/>
              <a:cxnLst/>
              <a:rect l="l" t="t" r="r" b="b"/>
              <a:pathLst>
                <a:path w="3030" h="562" extrusionOk="0">
                  <a:moveTo>
                    <a:pt x="294" y="0"/>
                  </a:moveTo>
                  <a:lnTo>
                    <a:pt x="172" y="24"/>
                  </a:lnTo>
                  <a:lnTo>
                    <a:pt x="74" y="73"/>
                  </a:lnTo>
                  <a:lnTo>
                    <a:pt x="25" y="171"/>
                  </a:lnTo>
                  <a:lnTo>
                    <a:pt x="1" y="269"/>
                  </a:lnTo>
                  <a:lnTo>
                    <a:pt x="25" y="391"/>
                  </a:lnTo>
                  <a:lnTo>
                    <a:pt x="74" y="488"/>
                  </a:lnTo>
                  <a:lnTo>
                    <a:pt x="172" y="537"/>
                  </a:lnTo>
                  <a:lnTo>
                    <a:pt x="294" y="562"/>
                  </a:lnTo>
                  <a:lnTo>
                    <a:pt x="2736" y="562"/>
                  </a:lnTo>
                  <a:lnTo>
                    <a:pt x="2858" y="537"/>
                  </a:lnTo>
                  <a:lnTo>
                    <a:pt x="2956" y="488"/>
                  </a:lnTo>
                  <a:lnTo>
                    <a:pt x="3005" y="391"/>
                  </a:lnTo>
                  <a:lnTo>
                    <a:pt x="3029" y="269"/>
                  </a:lnTo>
                  <a:lnTo>
                    <a:pt x="3005" y="171"/>
                  </a:lnTo>
                  <a:lnTo>
                    <a:pt x="2956" y="73"/>
                  </a:lnTo>
                  <a:lnTo>
                    <a:pt x="2858" y="24"/>
                  </a:lnTo>
                  <a:lnTo>
                    <a:pt x="2736"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9" name="Google Shape;576;p40"/>
            <p:cNvSpPr/>
            <p:nvPr/>
          </p:nvSpPr>
          <p:spPr>
            <a:xfrm>
              <a:off x="765025" y="2453900"/>
              <a:ext cx="31175" cy="31150"/>
            </a:xfrm>
            <a:custGeom>
              <a:avLst/>
              <a:gdLst/>
              <a:ahLst/>
              <a:cxnLst/>
              <a:rect l="l" t="t" r="r" b="b"/>
              <a:pathLst>
                <a:path w="1247" h="1246" extrusionOk="0">
                  <a:moveTo>
                    <a:pt x="611" y="0"/>
                  </a:moveTo>
                  <a:lnTo>
                    <a:pt x="489" y="25"/>
                  </a:lnTo>
                  <a:lnTo>
                    <a:pt x="367" y="49"/>
                  </a:lnTo>
                  <a:lnTo>
                    <a:pt x="270" y="122"/>
                  </a:lnTo>
                  <a:lnTo>
                    <a:pt x="172" y="196"/>
                  </a:lnTo>
                  <a:lnTo>
                    <a:pt x="99" y="269"/>
                  </a:lnTo>
                  <a:lnTo>
                    <a:pt x="50" y="391"/>
                  </a:lnTo>
                  <a:lnTo>
                    <a:pt x="1" y="513"/>
                  </a:lnTo>
                  <a:lnTo>
                    <a:pt x="1" y="635"/>
                  </a:lnTo>
                  <a:lnTo>
                    <a:pt x="1" y="757"/>
                  </a:lnTo>
                  <a:lnTo>
                    <a:pt x="50" y="880"/>
                  </a:lnTo>
                  <a:lnTo>
                    <a:pt x="99" y="977"/>
                  </a:lnTo>
                  <a:lnTo>
                    <a:pt x="172" y="1075"/>
                  </a:lnTo>
                  <a:lnTo>
                    <a:pt x="270" y="1148"/>
                  </a:lnTo>
                  <a:lnTo>
                    <a:pt x="367" y="1197"/>
                  </a:lnTo>
                  <a:lnTo>
                    <a:pt x="489" y="1246"/>
                  </a:lnTo>
                  <a:lnTo>
                    <a:pt x="734" y="1246"/>
                  </a:lnTo>
                  <a:lnTo>
                    <a:pt x="856" y="1197"/>
                  </a:lnTo>
                  <a:lnTo>
                    <a:pt x="978" y="1148"/>
                  </a:lnTo>
                  <a:lnTo>
                    <a:pt x="1051" y="1075"/>
                  </a:lnTo>
                  <a:lnTo>
                    <a:pt x="1149" y="977"/>
                  </a:lnTo>
                  <a:lnTo>
                    <a:pt x="1198" y="880"/>
                  </a:lnTo>
                  <a:lnTo>
                    <a:pt x="1222" y="757"/>
                  </a:lnTo>
                  <a:lnTo>
                    <a:pt x="1246" y="635"/>
                  </a:lnTo>
                  <a:lnTo>
                    <a:pt x="1222" y="513"/>
                  </a:lnTo>
                  <a:lnTo>
                    <a:pt x="1198" y="391"/>
                  </a:lnTo>
                  <a:lnTo>
                    <a:pt x="1149" y="269"/>
                  </a:lnTo>
                  <a:lnTo>
                    <a:pt x="1051" y="196"/>
                  </a:lnTo>
                  <a:lnTo>
                    <a:pt x="978" y="122"/>
                  </a:lnTo>
                  <a:lnTo>
                    <a:pt x="856" y="49"/>
                  </a:lnTo>
                  <a:lnTo>
                    <a:pt x="734" y="25"/>
                  </a:lnTo>
                  <a:lnTo>
                    <a:pt x="61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5" name="Google Shape;523;p40"/>
          <p:cNvGrpSpPr/>
          <p:nvPr/>
        </p:nvGrpSpPr>
        <p:grpSpPr>
          <a:xfrm>
            <a:off x="10697183" y="2408792"/>
            <a:ext cx="465540" cy="466209"/>
            <a:chOff x="5302225" y="968375"/>
            <a:chExt cx="417650" cy="418250"/>
          </a:xfrm>
          <a:solidFill>
            <a:schemeClr val="accent1">
              <a:lumMod val="20000"/>
              <a:lumOff val="80000"/>
            </a:schemeClr>
          </a:solidFill>
        </p:grpSpPr>
        <p:sp>
          <p:nvSpPr>
            <p:cNvPr id="56" name="Google Shape;524;p40"/>
            <p:cNvSpPr/>
            <p:nvPr/>
          </p:nvSpPr>
          <p:spPr>
            <a:xfrm>
              <a:off x="5333350" y="991575"/>
              <a:ext cx="152075" cy="155100"/>
            </a:xfrm>
            <a:custGeom>
              <a:avLst/>
              <a:gdLst/>
              <a:ahLst/>
              <a:cxnLst/>
              <a:rect l="l" t="t" r="r" b="b"/>
              <a:pathLst>
                <a:path w="6083" h="6204" extrusionOk="0">
                  <a:moveTo>
                    <a:pt x="2541" y="0"/>
                  </a:moveTo>
                  <a:lnTo>
                    <a:pt x="2468" y="25"/>
                  </a:lnTo>
                  <a:lnTo>
                    <a:pt x="2443" y="147"/>
                  </a:lnTo>
                  <a:lnTo>
                    <a:pt x="2101" y="1807"/>
                  </a:lnTo>
                  <a:lnTo>
                    <a:pt x="2052" y="1930"/>
                  </a:lnTo>
                  <a:lnTo>
                    <a:pt x="1979" y="2052"/>
                  </a:lnTo>
                  <a:lnTo>
                    <a:pt x="1857" y="2174"/>
                  </a:lnTo>
                  <a:lnTo>
                    <a:pt x="1735" y="2223"/>
                  </a:lnTo>
                  <a:lnTo>
                    <a:pt x="123" y="2760"/>
                  </a:lnTo>
                  <a:lnTo>
                    <a:pt x="25" y="2833"/>
                  </a:lnTo>
                  <a:lnTo>
                    <a:pt x="1" y="2882"/>
                  </a:lnTo>
                  <a:lnTo>
                    <a:pt x="25" y="2955"/>
                  </a:lnTo>
                  <a:lnTo>
                    <a:pt x="99" y="3029"/>
                  </a:lnTo>
                  <a:lnTo>
                    <a:pt x="1588" y="3859"/>
                  </a:lnTo>
                  <a:lnTo>
                    <a:pt x="1711" y="3932"/>
                  </a:lnTo>
                  <a:lnTo>
                    <a:pt x="1808" y="4054"/>
                  </a:lnTo>
                  <a:lnTo>
                    <a:pt x="1857" y="4201"/>
                  </a:lnTo>
                  <a:lnTo>
                    <a:pt x="1882" y="4323"/>
                  </a:lnTo>
                  <a:lnTo>
                    <a:pt x="1906" y="6033"/>
                  </a:lnTo>
                  <a:lnTo>
                    <a:pt x="1930" y="6130"/>
                  </a:lnTo>
                  <a:lnTo>
                    <a:pt x="1979" y="6204"/>
                  </a:lnTo>
                  <a:lnTo>
                    <a:pt x="2052" y="6204"/>
                  </a:lnTo>
                  <a:lnTo>
                    <a:pt x="2126" y="6130"/>
                  </a:lnTo>
                  <a:lnTo>
                    <a:pt x="3371" y="4982"/>
                  </a:lnTo>
                  <a:lnTo>
                    <a:pt x="3493" y="4885"/>
                  </a:lnTo>
                  <a:lnTo>
                    <a:pt x="3640" y="4836"/>
                  </a:lnTo>
                  <a:lnTo>
                    <a:pt x="3787" y="4836"/>
                  </a:lnTo>
                  <a:lnTo>
                    <a:pt x="3933" y="4860"/>
                  </a:lnTo>
                  <a:lnTo>
                    <a:pt x="5545" y="5349"/>
                  </a:lnTo>
                  <a:lnTo>
                    <a:pt x="5667" y="5373"/>
                  </a:lnTo>
                  <a:lnTo>
                    <a:pt x="5716" y="5349"/>
                  </a:lnTo>
                  <a:lnTo>
                    <a:pt x="5740" y="5275"/>
                  </a:lnTo>
                  <a:lnTo>
                    <a:pt x="5716" y="5178"/>
                  </a:lnTo>
                  <a:lnTo>
                    <a:pt x="5008" y="3615"/>
                  </a:lnTo>
                  <a:lnTo>
                    <a:pt x="4959" y="3493"/>
                  </a:lnTo>
                  <a:lnTo>
                    <a:pt x="4959" y="3346"/>
                  </a:lnTo>
                  <a:lnTo>
                    <a:pt x="4983" y="3200"/>
                  </a:lnTo>
                  <a:lnTo>
                    <a:pt x="5057" y="3077"/>
                  </a:lnTo>
                  <a:lnTo>
                    <a:pt x="6033" y="1685"/>
                  </a:lnTo>
                  <a:lnTo>
                    <a:pt x="6082" y="1588"/>
                  </a:lnTo>
                  <a:lnTo>
                    <a:pt x="6082" y="1514"/>
                  </a:lnTo>
                  <a:lnTo>
                    <a:pt x="6009" y="1465"/>
                  </a:lnTo>
                  <a:lnTo>
                    <a:pt x="5911" y="1465"/>
                  </a:lnTo>
                  <a:lnTo>
                    <a:pt x="4202" y="1661"/>
                  </a:lnTo>
                  <a:lnTo>
                    <a:pt x="4080" y="1661"/>
                  </a:lnTo>
                  <a:lnTo>
                    <a:pt x="3933" y="1612"/>
                  </a:lnTo>
                  <a:lnTo>
                    <a:pt x="3811" y="1539"/>
                  </a:lnTo>
                  <a:lnTo>
                    <a:pt x="3713" y="1441"/>
                  </a:lnTo>
                  <a:lnTo>
                    <a:pt x="2687" y="73"/>
                  </a:lnTo>
                  <a:lnTo>
                    <a:pt x="2614"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7" name="Google Shape;525;p40"/>
            <p:cNvSpPr/>
            <p:nvPr/>
          </p:nvSpPr>
          <p:spPr>
            <a:xfrm>
              <a:off x="5302225" y="968375"/>
              <a:ext cx="417650" cy="418250"/>
            </a:xfrm>
            <a:custGeom>
              <a:avLst/>
              <a:gdLst/>
              <a:ahLst/>
              <a:cxnLst/>
              <a:rect l="l" t="t" r="r" b="b"/>
              <a:pathLst>
                <a:path w="16706" h="16730" extrusionOk="0">
                  <a:moveTo>
                    <a:pt x="10331" y="0"/>
                  </a:moveTo>
                  <a:lnTo>
                    <a:pt x="10747" y="513"/>
                  </a:lnTo>
                  <a:lnTo>
                    <a:pt x="10942" y="782"/>
                  </a:lnTo>
                  <a:lnTo>
                    <a:pt x="11137" y="1050"/>
                  </a:lnTo>
                  <a:lnTo>
                    <a:pt x="11284" y="1343"/>
                  </a:lnTo>
                  <a:lnTo>
                    <a:pt x="11455" y="1636"/>
                  </a:lnTo>
                  <a:lnTo>
                    <a:pt x="11577" y="1929"/>
                  </a:lnTo>
                  <a:lnTo>
                    <a:pt x="11723" y="2223"/>
                  </a:lnTo>
                  <a:lnTo>
                    <a:pt x="11821" y="2540"/>
                  </a:lnTo>
                  <a:lnTo>
                    <a:pt x="11919" y="2858"/>
                  </a:lnTo>
                  <a:lnTo>
                    <a:pt x="12017" y="3199"/>
                  </a:lnTo>
                  <a:lnTo>
                    <a:pt x="12090" y="3517"/>
                  </a:lnTo>
                  <a:lnTo>
                    <a:pt x="12139" y="3859"/>
                  </a:lnTo>
                  <a:lnTo>
                    <a:pt x="12187" y="4201"/>
                  </a:lnTo>
                  <a:lnTo>
                    <a:pt x="12212" y="4543"/>
                  </a:lnTo>
                  <a:lnTo>
                    <a:pt x="12212" y="4909"/>
                  </a:lnTo>
                  <a:lnTo>
                    <a:pt x="12212" y="5275"/>
                  </a:lnTo>
                  <a:lnTo>
                    <a:pt x="12187" y="5642"/>
                  </a:lnTo>
                  <a:lnTo>
                    <a:pt x="12139" y="6008"/>
                  </a:lnTo>
                  <a:lnTo>
                    <a:pt x="12065" y="6374"/>
                  </a:lnTo>
                  <a:lnTo>
                    <a:pt x="11992" y="6741"/>
                  </a:lnTo>
                  <a:lnTo>
                    <a:pt x="11894" y="7083"/>
                  </a:lnTo>
                  <a:lnTo>
                    <a:pt x="11772" y="7425"/>
                  </a:lnTo>
                  <a:lnTo>
                    <a:pt x="11650" y="7742"/>
                  </a:lnTo>
                  <a:lnTo>
                    <a:pt x="11504" y="8084"/>
                  </a:lnTo>
                  <a:lnTo>
                    <a:pt x="11333" y="8402"/>
                  </a:lnTo>
                  <a:lnTo>
                    <a:pt x="11162" y="8695"/>
                  </a:lnTo>
                  <a:lnTo>
                    <a:pt x="10966" y="8988"/>
                  </a:lnTo>
                  <a:lnTo>
                    <a:pt x="10771" y="9281"/>
                  </a:lnTo>
                  <a:lnTo>
                    <a:pt x="10551" y="9549"/>
                  </a:lnTo>
                  <a:lnTo>
                    <a:pt x="10307" y="9818"/>
                  </a:lnTo>
                  <a:lnTo>
                    <a:pt x="10063" y="10087"/>
                  </a:lnTo>
                  <a:lnTo>
                    <a:pt x="9818" y="10331"/>
                  </a:lnTo>
                  <a:lnTo>
                    <a:pt x="9550" y="10551"/>
                  </a:lnTo>
                  <a:lnTo>
                    <a:pt x="9281" y="10771"/>
                  </a:lnTo>
                  <a:lnTo>
                    <a:pt x="8988" y="10966"/>
                  </a:lnTo>
                  <a:lnTo>
                    <a:pt x="8695" y="11161"/>
                  </a:lnTo>
                  <a:lnTo>
                    <a:pt x="8377" y="11332"/>
                  </a:lnTo>
                  <a:lnTo>
                    <a:pt x="8060" y="11503"/>
                  </a:lnTo>
                  <a:lnTo>
                    <a:pt x="7742" y="11650"/>
                  </a:lnTo>
                  <a:lnTo>
                    <a:pt x="7401" y="11772"/>
                  </a:lnTo>
                  <a:lnTo>
                    <a:pt x="7059" y="11894"/>
                  </a:lnTo>
                  <a:lnTo>
                    <a:pt x="6717" y="11992"/>
                  </a:lnTo>
                  <a:lnTo>
                    <a:pt x="6375" y="12065"/>
                  </a:lnTo>
                  <a:lnTo>
                    <a:pt x="6008" y="12138"/>
                  </a:lnTo>
                  <a:lnTo>
                    <a:pt x="5642" y="12187"/>
                  </a:lnTo>
                  <a:lnTo>
                    <a:pt x="5276" y="12212"/>
                  </a:lnTo>
                  <a:lnTo>
                    <a:pt x="4885" y="12236"/>
                  </a:lnTo>
                  <a:lnTo>
                    <a:pt x="4543" y="12212"/>
                  </a:lnTo>
                  <a:lnTo>
                    <a:pt x="4201" y="12187"/>
                  </a:lnTo>
                  <a:lnTo>
                    <a:pt x="3859" y="12163"/>
                  </a:lnTo>
                  <a:lnTo>
                    <a:pt x="3517" y="12089"/>
                  </a:lnTo>
                  <a:lnTo>
                    <a:pt x="3175" y="12016"/>
                  </a:lnTo>
                  <a:lnTo>
                    <a:pt x="2858" y="11943"/>
                  </a:lnTo>
                  <a:lnTo>
                    <a:pt x="2540" y="11845"/>
                  </a:lnTo>
                  <a:lnTo>
                    <a:pt x="2223" y="11723"/>
                  </a:lnTo>
                  <a:lnTo>
                    <a:pt x="1905" y="11601"/>
                  </a:lnTo>
                  <a:lnTo>
                    <a:pt x="1612" y="11454"/>
                  </a:lnTo>
                  <a:lnTo>
                    <a:pt x="1319" y="11308"/>
                  </a:lnTo>
                  <a:lnTo>
                    <a:pt x="1051" y="11137"/>
                  </a:lnTo>
                  <a:lnTo>
                    <a:pt x="757" y="10966"/>
                  </a:lnTo>
                  <a:lnTo>
                    <a:pt x="489" y="10771"/>
                  </a:lnTo>
                  <a:lnTo>
                    <a:pt x="0" y="10355"/>
                  </a:lnTo>
                  <a:lnTo>
                    <a:pt x="98" y="10697"/>
                  </a:lnTo>
                  <a:lnTo>
                    <a:pt x="196" y="11015"/>
                  </a:lnTo>
                  <a:lnTo>
                    <a:pt x="464" y="11674"/>
                  </a:lnTo>
                  <a:lnTo>
                    <a:pt x="757" y="12309"/>
                  </a:lnTo>
                  <a:lnTo>
                    <a:pt x="1124" y="12895"/>
                  </a:lnTo>
                  <a:lnTo>
                    <a:pt x="1515" y="13457"/>
                  </a:lnTo>
                  <a:lnTo>
                    <a:pt x="1979" y="13970"/>
                  </a:lnTo>
                  <a:lnTo>
                    <a:pt x="2443" y="14458"/>
                  </a:lnTo>
                  <a:lnTo>
                    <a:pt x="2980" y="14898"/>
                  </a:lnTo>
                  <a:lnTo>
                    <a:pt x="3542" y="15313"/>
                  </a:lnTo>
                  <a:lnTo>
                    <a:pt x="4128" y="15680"/>
                  </a:lnTo>
                  <a:lnTo>
                    <a:pt x="4738" y="15973"/>
                  </a:lnTo>
                  <a:lnTo>
                    <a:pt x="5398" y="16241"/>
                  </a:lnTo>
                  <a:lnTo>
                    <a:pt x="5740" y="16339"/>
                  </a:lnTo>
                  <a:lnTo>
                    <a:pt x="6082" y="16437"/>
                  </a:lnTo>
                  <a:lnTo>
                    <a:pt x="6424" y="16534"/>
                  </a:lnTo>
                  <a:lnTo>
                    <a:pt x="6766" y="16608"/>
                  </a:lnTo>
                  <a:lnTo>
                    <a:pt x="7132" y="16657"/>
                  </a:lnTo>
                  <a:lnTo>
                    <a:pt x="7474" y="16681"/>
                  </a:lnTo>
                  <a:lnTo>
                    <a:pt x="7840" y="16705"/>
                  </a:lnTo>
                  <a:lnTo>
                    <a:pt x="8231" y="16730"/>
                  </a:lnTo>
                  <a:lnTo>
                    <a:pt x="8646" y="16705"/>
                  </a:lnTo>
                  <a:lnTo>
                    <a:pt x="9086" y="16681"/>
                  </a:lnTo>
                  <a:lnTo>
                    <a:pt x="9501" y="16632"/>
                  </a:lnTo>
                  <a:lnTo>
                    <a:pt x="9941" y="16559"/>
                  </a:lnTo>
                  <a:lnTo>
                    <a:pt x="10331" y="16461"/>
                  </a:lnTo>
                  <a:lnTo>
                    <a:pt x="10747" y="16339"/>
                  </a:lnTo>
                  <a:lnTo>
                    <a:pt x="11137" y="16217"/>
                  </a:lnTo>
                  <a:lnTo>
                    <a:pt x="11528" y="16046"/>
                  </a:lnTo>
                  <a:lnTo>
                    <a:pt x="11894" y="15875"/>
                  </a:lnTo>
                  <a:lnTo>
                    <a:pt x="12261" y="15704"/>
                  </a:lnTo>
                  <a:lnTo>
                    <a:pt x="12627" y="15484"/>
                  </a:lnTo>
                  <a:lnTo>
                    <a:pt x="12969" y="15264"/>
                  </a:lnTo>
                  <a:lnTo>
                    <a:pt x="13311" y="15045"/>
                  </a:lnTo>
                  <a:lnTo>
                    <a:pt x="13628" y="14776"/>
                  </a:lnTo>
                  <a:lnTo>
                    <a:pt x="13922" y="14507"/>
                  </a:lnTo>
                  <a:lnTo>
                    <a:pt x="14215" y="14239"/>
                  </a:lnTo>
                  <a:lnTo>
                    <a:pt x="14508" y="13946"/>
                  </a:lnTo>
                  <a:lnTo>
                    <a:pt x="14776" y="13628"/>
                  </a:lnTo>
                  <a:lnTo>
                    <a:pt x="15021" y="13311"/>
                  </a:lnTo>
                  <a:lnTo>
                    <a:pt x="15265" y="12969"/>
                  </a:lnTo>
                  <a:lnTo>
                    <a:pt x="15485" y="12627"/>
                  </a:lnTo>
                  <a:lnTo>
                    <a:pt x="15680" y="12285"/>
                  </a:lnTo>
                  <a:lnTo>
                    <a:pt x="15875" y="11918"/>
                  </a:lnTo>
                  <a:lnTo>
                    <a:pt x="16046" y="11528"/>
                  </a:lnTo>
                  <a:lnTo>
                    <a:pt x="16193" y="11161"/>
                  </a:lnTo>
                  <a:lnTo>
                    <a:pt x="16339" y="10746"/>
                  </a:lnTo>
                  <a:lnTo>
                    <a:pt x="16437" y="10355"/>
                  </a:lnTo>
                  <a:lnTo>
                    <a:pt x="16535" y="9940"/>
                  </a:lnTo>
                  <a:lnTo>
                    <a:pt x="16608" y="9525"/>
                  </a:lnTo>
                  <a:lnTo>
                    <a:pt x="16657" y="9085"/>
                  </a:lnTo>
                  <a:lnTo>
                    <a:pt x="16706" y="8670"/>
                  </a:lnTo>
                  <a:lnTo>
                    <a:pt x="16706" y="8231"/>
                  </a:lnTo>
                  <a:lnTo>
                    <a:pt x="16706" y="7864"/>
                  </a:lnTo>
                  <a:lnTo>
                    <a:pt x="16681" y="7498"/>
                  </a:lnTo>
                  <a:lnTo>
                    <a:pt x="16632" y="7132"/>
                  </a:lnTo>
                  <a:lnTo>
                    <a:pt x="16584" y="6790"/>
                  </a:lnTo>
                  <a:lnTo>
                    <a:pt x="16510" y="6423"/>
                  </a:lnTo>
                  <a:lnTo>
                    <a:pt x="16437" y="6081"/>
                  </a:lnTo>
                  <a:lnTo>
                    <a:pt x="16339" y="5739"/>
                  </a:lnTo>
                  <a:lnTo>
                    <a:pt x="16242" y="5398"/>
                  </a:lnTo>
                  <a:lnTo>
                    <a:pt x="15973" y="4763"/>
                  </a:lnTo>
                  <a:lnTo>
                    <a:pt x="15656" y="4128"/>
                  </a:lnTo>
                  <a:lnTo>
                    <a:pt x="15314" y="3541"/>
                  </a:lnTo>
                  <a:lnTo>
                    <a:pt x="14898" y="2980"/>
                  </a:lnTo>
                  <a:lnTo>
                    <a:pt x="14459" y="2467"/>
                  </a:lnTo>
                  <a:lnTo>
                    <a:pt x="13970" y="1978"/>
                  </a:lnTo>
                  <a:lnTo>
                    <a:pt x="13433" y="1539"/>
                  </a:lnTo>
                  <a:lnTo>
                    <a:pt x="12871" y="1123"/>
                  </a:lnTo>
                  <a:lnTo>
                    <a:pt x="12285" y="782"/>
                  </a:lnTo>
                  <a:lnTo>
                    <a:pt x="11675" y="464"/>
                  </a:lnTo>
                  <a:lnTo>
                    <a:pt x="11015" y="220"/>
                  </a:lnTo>
                  <a:lnTo>
                    <a:pt x="10673" y="98"/>
                  </a:lnTo>
                  <a:lnTo>
                    <a:pt x="10331"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58" name="Google Shape;610;p40"/>
          <p:cNvSpPr/>
          <p:nvPr/>
        </p:nvSpPr>
        <p:spPr>
          <a:xfrm flipV="1">
            <a:off x="865078" y="3426773"/>
            <a:ext cx="473733" cy="546331"/>
          </a:xfrm>
          <a:custGeom>
            <a:avLst/>
            <a:gdLst/>
            <a:ahLst/>
            <a:cxnLst/>
            <a:rect l="l" t="t" r="r" b="b"/>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chemeClr val="accent1">
              <a:lumMod val="20000"/>
              <a:lumOff val="8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9" name="Google Shape;654;p40"/>
          <p:cNvSpPr/>
          <p:nvPr/>
        </p:nvSpPr>
        <p:spPr>
          <a:xfrm>
            <a:off x="10136475" y="3230975"/>
            <a:ext cx="522723" cy="522695"/>
          </a:xfrm>
          <a:custGeom>
            <a:avLst/>
            <a:gdLst/>
            <a:ahLst/>
            <a:cxnLst/>
            <a:rect l="l" t="t" r="r" b="b"/>
            <a:pathLst>
              <a:path w="18758" h="18757" extrusionOk="0">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chemeClr val="accent1">
              <a:lumMod val="20000"/>
              <a:lumOff val="8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60" name="Google Shape;658;p40"/>
          <p:cNvGrpSpPr/>
          <p:nvPr/>
        </p:nvGrpSpPr>
        <p:grpSpPr>
          <a:xfrm>
            <a:off x="5479981" y="695713"/>
            <a:ext cx="494132" cy="494160"/>
            <a:chOff x="570875" y="4322250"/>
            <a:chExt cx="443300" cy="443325"/>
          </a:xfrm>
          <a:solidFill>
            <a:schemeClr val="accent1">
              <a:lumMod val="20000"/>
              <a:lumOff val="80000"/>
            </a:schemeClr>
          </a:solidFill>
        </p:grpSpPr>
        <p:sp>
          <p:nvSpPr>
            <p:cNvPr id="61" name="Google Shape;659;p40"/>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2" name="Google Shape;660;p40"/>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3" name="Google Shape;661;p40"/>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4" name="Google Shape;662;p40"/>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2611" y="4879984"/>
            <a:ext cx="3133101" cy="2278619"/>
          </a:xfrm>
          <a:prstGeom prst="rect">
            <a:avLst/>
          </a:prstGeom>
        </p:spPr>
      </p:pic>
      <p:sp>
        <p:nvSpPr>
          <p:cNvPr id="50" name="Curved Right Arrow 49"/>
          <p:cNvSpPr/>
          <p:nvPr/>
        </p:nvSpPr>
        <p:spPr>
          <a:xfrm>
            <a:off x="8061521" y="867541"/>
            <a:ext cx="417461" cy="706186"/>
          </a:xfrm>
          <a:prstGeom prst="curv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594074858"/>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 calcmode="lin" valueType="num">
                                      <p:cBhvr>
                                        <p:cTn id="22" dur="500" fill="hold"/>
                                        <p:tgtEl>
                                          <p:spTgt spid="24"/>
                                        </p:tgtEl>
                                        <p:attrNameLst>
                                          <p:attrName>ppt_w</p:attrName>
                                        </p:attrNameLst>
                                      </p:cBhvr>
                                      <p:tavLst>
                                        <p:tav tm="0">
                                          <p:val>
                                            <p:fltVal val="0"/>
                                          </p:val>
                                        </p:tav>
                                        <p:tav tm="100000">
                                          <p:val>
                                            <p:strVal val="#ppt_w"/>
                                          </p:val>
                                        </p:tav>
                                      </p:tavLst>
                                    </p:anim>
                                    <p:anim calcmode="lin" valueType="num">
                                      <p:cBhvr>
                                        <p:cTn id="23" dur="500" fill="hold"/>
                                        <p:tgtEl>
                                          <p:spTgt spid="24"/>
                                        </p:tgtEl>
                                        <p:attrNameLst>
                                          <p:attrName>ppt_h</p:attrName>
                                        </p:attrNameLst>
                                      </p:cBhvr>
                                      <p:tavLst>
                                        <p:tav tm="0">
                                          <p:val>
                                            <p:fltVal val="0"/>
                                          </p:val>
                                        </p:tav>
                                        <p:tav tm="100000">
                                          <p:val>
                                            <p:strVal val="#ppt_h"/>
                                          </p:val>
                                        </p:tav>
                                      </p:tavLst>
                                    </p:anim>
                                    <p:animEffect transition="in" filter="fade">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circle(in)">
                                      <p:cBhvr>
                                        <p:cTn id="44" dur="2000"/>
                                        <p:tgtEl>
                                          <p:spTgt spid="23"/>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circle(in)">
                                      <p:cBhvr>
                                        <p:cTn id="4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Group 2"/>
          <p:cNvGrpSpPr>
            <a:grpSpLocks/>
          </p:cNvGrpSpPr>
          <p:nvPr/>
        </p:nvGrpSpPr>
        <p:grpSpPr bwMode="auto">
          <a:xfrm>
            <a:off x="4876800" y="2895600"/>
            <a:ext cx="2438400" cy="1371600"/>
            <a:chOff x="2112" y="1728"/>
            <a:chExt cx="1536" cy="864"/>
          </a:xfrm>
        </p:grpSpPr>
        <p:sp>
          <p:nvSpPr>
            <p:cNvPr id="28675" name="Text Box 3"/>
            <p:cNvSpPr txBox="1">
              <a:spLocks noChangeArrowheads="1"/>
            </p:cNvSpPr>
            <p:nvPr/>
          </p:nvSpPr>
          <p:spPr bwMode="auto">
            <a:xfrm>
              <a:off x="2112" y="1728"/>
              <a:ext cx="15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800" b="1">
                  <a:latin typeface=".VnTimeH" panose="020B7200000000000000" pitchFamily="34" charset="0"/>
                </a:rPr>
                <a:t>øng dông</a:t>
              </a:r>
              <a:endParaRPr lang="en-US" altLang="en-US" sz="6000" b="1">
                <a:latin typeface=".VnTimeH" panose="020B7200000000000000" pitchFamily="34" charset="0"/>
              </a:endParaRPr>
            </a:p>
          </p:txBody>
        </p:sp>
        <p:sp>
          <p:nvSpPr>
            <p:cNvPr id="28676" name="Text Box 4"/>
            <p:cNvSpPr txBox="1">
              <a:spLocks noChangeArrowheads="1"/>
            </p:cNvSpPr>
            <p:nvPr/>
          </p:nvSpPr>
          <p:spPr bwMode="auto">
            <a:xfrm>
              <a:off x="2352" y="2016"/>
              <a:ext cx="96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5400" dirty="0" err="1">
                  <a:latin typeface=".VnTimeH" panose="020B7200000000000000" pitchFamily="34" charset="0"/>
                </a:rPr>
                <a:t>C</a:t>
              </a:r>
              <a:r>
                <a:rPr lang="en-US" altLang="en-US" sz="5400" dirty="0" err="1">
                  <a:latin typeface=".VnTime" panose="020B7200000000000000" pitchFamily="34" charset="0"/>
                </a:rPr>
                <a:t>a</a:t>
              </a:r>
              <a:r>
                <a:rPr lang="en-US" altLang="en-US" sz="5400" dirty="0" err="1">
                  <a:latin typeface=".VnTimeH" panose="020B7200000000000000" pitchFamily="34" charset="0"/>
                </a:rPr>
                <a:t>O</a:t>
              </a:r>
              <a:endParaRPr lang="en-US" altLang="en-US" sz="5400" baseline="-25000" dirty="0">
                <a:latin typeface=".VnTimeH" panose="020B7200000000000000" pitchFamily="34" charset="0"/>
              </a:endParaRPr>
            </a:p>
          </p:txBody>
        </p:sp>
      </p:grpSp>
      <p:pic>
        <p:nvPicPr>
          <p:cNvPr id="28677" name="Picture 5" descr="trong ca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8601" y="92076"/>
            <a:ext cx="2549525" cy="1736725"/>
          </a:xfrm>
          <a:prstGeom prst="rect">
            <a:avLst/>
          </a:prstGeom>
          <a:noFill/>
          <a:extLst>
            <a:ext uri="{909E8E84-426E-40DD-AFC4-6F175D3DCCD1}">
              <a14:hiddenFill xmlns:a14="http://schemas.microsoft.com/office/drawing/2010/main">
                <a:solidFill>
                  <a:srgbClr val="FFFFFF"/>
                </a:solidFill>
              </a14:hiddenFill>
            </a:ext>
          </a:extLst>
        </p:spPr>
      </p:pic>
      <p:pic>
        <p:nvPicPr>
          <p:cNvPr id="28678" name="Picture 6" descr="xay dung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848600" y="2895600"/>
            <a:ext cx="2514600" cy="1676400"/>
          </a:xfrm>
          <a:prstGeom prst="rect">
            <a:avLst/>
          </a:prstGeom>
          <a:noFill/>
          <a:extLst>
            <a:ext uri="{909E8E84-426E-40DD-AFC4-6F175D3DCCD1}">
              <a14:hiddenFill xmlns:a14="http://schemas.microsoft.com/office/drawing/2010/main">
                <a:solidFill>
                  <a:srgbClr val="FFFFFF"/>
                </a:solidFill>
              </a14:hiddenFill>
            </a:ext>
          </a:extLst>
        </p:spPr>
      </p:pic>
      <p:pic>
        <p:nvPicPr>
          <p:cNvPr id="28679" name="Picture 7" descr="xay du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52400"/>
            <a:ext cx="2438400" cy="1625600"/>
          </a:xfrm>
          <a:prstGeom prst="rect">
            <a:avLst/>
          </a:prstGeom>
          <a:noFill/>
          <a:extLst>
            <a:ext uri="{909E8E84-426E-40DD-AFC4-6F175D3DCCD1}">
              <a14:hiddenFill xmlns:a14="http://schemas.microsoft.com/office/drawing/2010/main">
                <a:solidFill>
                  <a:srgbClr val="FFFFFF"/>
                </a:solidFill>
              </a14:hiddenFill>
            </a:ext>
          </a:extLst>
        </p:spPr>
      </p:pic>
      <p:pic>
        <p:nvPicPr>
          <p:cNvPr id="28680" name="Picture 8" descr="images56838_xaydung21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2590800"/>
            <a:ext cx="1905000" cy="1981200"/>
          </a:xfrm>
          <a:prstGeom prst="rect">
            <a:avLst/>
          </a:prstGeom>
          <a:noFill/>
          <a:extLst>
            <a:ext uri="{909E8E84-426E-40DD-AFC4-6F175D3DCCD1}">
              <a14:hiddenFill xmlns:a14="http://schemas.microsoft.com/office/drawing/2010/main">
                <a:solidFill>
                  <a:srgbClr val="FFFFFF"/>
                </a:solidFill>
              </a14:hiddenFill>
            </a:ext>
          </a:extLst>
        </p:spPr>
      </p:pic>
      <p:pic>
        <p:nvPicPr>
          <p:cNvPr id="28681" name="Picture 9" descr="dietna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4991100"/>
            <a:ext cx="2590800" cy="1562100"/>
          </a:xfrm>
          <a:prstGeom prst="rect">
            <a:avLst/>
          </a:prstGeom>
          <a:noFill/>
          <a:extLst>
            <a:ext uri="{909E8E84-426E-40DD-AFC4-6F175D3DCCD1}">
              <a14:hiddenFill xmlns:a14="http://schemas.microsoft.com/office/drawing/2010/main">
                <a:solidFill>
                  <a:srgbClr val="FFFFFF"/>
                </a:solidFill>
              </a14:hiddenFill>
            </a:ext>
          </a:extLst>
        </p:spPr>
      </p:pic>
      <p:pic>
        <p:nvPicPr>
          <p:cNvPr id="28682" name="Picture 10" descr="khñtu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05700" y="4937126"/>
            <a:ext cx="2628900" cy="1768475"/>
          </a:xfrm>
          <a:prstGeom prst="rect">
            <a:avLst/>
          </a:prstGeom>
          <a:noFill/>
          <a:extLst>
            <a:ext uri="{909E8E84-426E-40DD-AFC4-6F175D3DCCD1}">
              <a14:hiddenFill xmlns:a14="http://schemas.microsoft.com/office/drawing/2010/main">
                <a:solidFill>
                  <a:srgbClr val="FFFFFF"/>
                </a:solidFill>
              </a14:hiddenFill>
            </a:ext>
          </a:extLst>
        </p:spPr>
      </p:pic>
      <p:sp>
        <p:nvSpPr>
          <p:cNvPr id="28683" name="Line 11"/>
          <p:cNvSpPr>
            <a:spLocks noChangeShapeType="1"/>
          </p:cNvSpPr>
          <p:nvPr/>
        </p:nvSpPr>
        <p:spPr bwMode="auto">
          <a:xfrm>
            <a:off x="9829800" y="2057400"/>
            <a:ext cx="0" cy="6096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4" name="Line 12"/>
          <p:cNvSpPr>
            <a:spLocks noChangeShapeType="1"/>
          </p:cNvSpPr>
          <p:nvPr/>
        </p:nvSpPr>
        <p:spPr bwMode="auto">
          <a:xfrm>
            <a:off x="5486400" y="6248400"/>
            <a:ext cx="1371600"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5" name="Line 13"/>
          <p:cNvSpPr>
            <a:spLocks noChangeShapeType="1"/>
          </p:cNvSpPr>
          <p:nvPr/>
        </p:nvSpPr>
        <p:spPr bwMode="auto">
          <a:xfrm>
            <a:off x="2362200" y="1905000"/>
            <a:ext cx="0" cy="53340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6" name="Line 14"/>
          <p:cNvSpPr>
            <a:spLocks noChangeShapeType="1"/>
          </p:cNvSpPr>
          <p:nvPr/>
        </p:nvSpPr>
        <p:spPr bwMode="auto">
          <a:xfrm flipH="1" flipV="1">
            <a:off x="4191000" y="2438400"/>
            <a:ext cx="1066800" cy="11430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7" name="Line 15"/>
          <p:cNvSpPr>
            <a:spLocks noChangeShapeType="1"/>
          </p:cNvSpPr>
          <p:nvPr/>
        </p:nvSpPr>
        <p:spPr bwMode="auto">
          <a:xfrm flipV="1">
            <a:off x="7162800" y="2667000"/>
            <a:ext cx="685800" cy="5334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8" name="Line 16"/>
          <p:cNvSpPr>
            <a:spLocks noChangeShapeType="1"/>
          </p:cNvSpPr>
          <p:nvPr/>
        </p:nvSpPr>
        <p:spPr bwMode="auto">
          <a:xfrm>
            <a:off x="6019800" y="4343400"/>
            <a:ext cx="0" cy="8382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89" name="Line 17"/>
          <p:cNvSpPr>
            <a:spLocks noChangeShapeType="1"/>
          </p:cNvSpPr>
          <p:nvPr/>
        </p:nvSpPr>
        <p:spPr bwMode="auto">
          <a:xfrm flipV="1">
            <a:off x="6019800" y="2209800"/>
            <a:ext cx="0" cy="60960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8690" name="Text Box 18"/>
          <p:cNvSpPr txBox="1">
            <a:spLocks noChangeArrowheads="1"/>
          </p:cNvSpPr>
          <p:nvPr/>
        </p:nvSpPr>
        <p:spPr bwMode="auto">
          <a:xfrm>
            <a:off x="5181600" y="5638801"/>
            <a:ext cx="1981200" cy="116046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800" dirty="0" err="1">
                <a:solidFill>
                  <a:srgbClr val="FF0000"/>
                </a:solidFill>
                <a:latin typeface=".VnArial Narrow" panose="020B7200000000000000" pitchFamily="34" charset="0"/>
              </a:rPr>
              <a:t>Khử</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trïng</a:t>
            </a:r>
            <a:endParaRPr lang="en-US" altLang="en-US" sz="2800" dirty="0">
              <a:solidFill>
                <a:srgbClr val="FF0000"/>
              </a:solidFill>
              <a:latin typeface=".VnArial Narrow" panose="020B7200000000000000" pitchFamily="34" charset="0"/>
            </a:endParaRPr>
          </a:p>
          <a:p>
            <a:pPr algn="ctr" eaLnBrk="1" hangingPunct="1">
              <a:spcBef>
                <a:spcPct val="50000"/>
              </a:spcBef>
            </a:pPr>
            <a:r>
              <a:rPr lang="en-US" altLang="en-US" sz="2800" dirty="0" err="1">
                <a:solidFill>
                  <a:srgbClr val="FF0000"/>
                </a:solidFill>
                <a:latin typeface=".VnArial Narrow" panose="020B7200000000000000" pitchFamily="34" charset="0"/>
              </a:rPr>
              <a:t>diÖt</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nÊm</a:t>
            </a:r>
            <a:endParaRPr lang="en-US" altLang="en-US" sz="2800" dirty="0">
              <a:solidFill>
                <a:srgbClr val="FF0000"/>
              </a:solidFill>
              <a:latin typeface=".VnArial Narrow" panose="020B7200000000000000" pitchFamily="34" charset="0"/>
            </a:endParaRPr>
          </a:p>
        </p:txBody>
      </p:sp>
      <p:pic>
        <p:nvPicPr>
          <p:cNvPr id="28691" name="Picture 19" descr="dat den"/>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24400" y="76200"/>
            <a:ext cx="2628900" cy="1752600"/>
          </a:xfrm>
          <a:prstGeom prst="rect">
            <a:avLst/>
          </a:prstGeom>
          <a:noFill/>
          <a:extLst>
            <a:ext uri="{909E8E84-426E-40DD-AFC4-6F175D3DCCD1}">
              <a14:hiddenFill xmlns:a14="http://schemas.microsoft.com/office/drawing/2010/main">
                <a:solidFill>
                  <a:srgbClr val="FFFFFF"/>
                </a:solidFill>
              </a14:hiddenFill>
            </a:ext>
          </a:extLst>
        </p:spPr>
      </p:pic>
      <p:sp>
        <p:nvSpPr>
          <p:cNvPr id="28692" name="Text Box 20"/>
          <p:cNvSpPr txBox="1">
            <a:spLocks noChangeArrowheads="1"/>
          </p:cNvSpPr>
          <p:nvPr/>
        </p:nvSpPr>
        <p:spPr bwMode="auto">
          <a:xfrm>
            <a:off x="8077200" y="2057401"/>
            <a:ext cx="1981200" cy="51911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800" dirty="0" err="1">
                <a:solidFill>
                  <a:srgbClr val="FF0000"/>
                </a:solidFill>
                <a:latin typeface=".VnArial Narrow" panose="020B7200000000000000" pitchFamily="34" charset="0"/>
              </a:rPr>
              <a:t>Khö</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chua</a:t>
            </a:r>
            <a:endParaRPr lang="en-US" altLang="en-US" sz="2800" dirty="0">
              <a:solidFill>
                <a:srgbClr val="FF0000"/>
              </a:solidFill>
              <a:latin typeface=".VnArial Narrow" panose="020B7200000000000000" pitchFamily="34" charset="0"/>
            </a:endParaRPr>
          </a:p>
        </p:txBody>
      </p:sp>
      <p:sp>
        <p:nvSpPr>
          <p:cNvPr id="28693" name="Text Box 21"/>
          <p:cNvSpPr txBox="1">
            <a:spLocks noChangeArrowheads="1"/>
          </p:cNvSpPr>
          <p:nvPr/>
        </p:nvSpPr>
        <p:spPr bwMode="auto">
          <a:xfrm>
            <a:off x="2133600" y="1905001"/>
            <a:ext cx="1981200" cy="51911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800" dirty="0" err="1">
                <a:solidFill>
                  <a:srgbClr val="FF0000"/>
                </a:solidFill>
                <a:latin typeface=".VnArial Narrow" panose="020B7200000000000000" pitchFamily="34" charset="0"/>
              </a:rPr>
              <a:t>X©y</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dùng</a:t>
            </a:r>
            <a:endParaRPr lang="en-US" altLang="en-US" sz="2800" dirty="0">
              <a:solidFill>
                <a:srgbClr val="FF0000"/>
              </a:solidFill>
              <a:latin typeface=".VnArial Narrow" panose="020B7200000000000000" pitchFamily="34" charset="0"/>
            </a:endParaRPr>
          </a:p>
        </p:txBody>
      </p:sp>
      <p:sp>
        <p:nvSpPr>
          <p:cNvPr id="28694" name="Text Box 22"/>
          <p:cNvSpPr txBox="1">
            <a:spLocks noChangeArrowheads="1"/>
          </p:cNvSpPr>
          <p:nvPr/>
        </p:nvSpPr>
        <p:spPr bwMode="auto">
          <a:xfrm>
            <a:off x="5105400" y="1828801"/>
            <a:ext cx="1981200" cy="519113"/>
          </a:xfrm>
          <a:prstGeom prst="rect">
            <a:avLst/>
          </a:prstGeom>
          <a:noFill/>
          <a:ln>
            <a:noFill/>
          </a:ln>
          <a:effectLst/>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US" altLang="en-US" sz="2800" dirty="0" err="1">
                <a:solidFill>
                  <a:srgbClr val="FF0000"/>
                </a:solidFill>
                <a:latin typeface=".VnArial Narrow" panose="020B7200000000000000" pitchFamily="34" charset="0"/>
              </a:rPr>
              <a:t>SX</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Êt</a:t>
            </a:r>
            <a:r>
              <a:rPr lang="en-US" altLang="en-US" sz="2800" dirty="0">
                <a:solidFill>
                  <a:srgbClr val="FF0000"/>
                </a:solidFill>
                <a:latin typeface=".VnArial Narrow" panose="020B7200000000000000" pitchFamily="34" charset="0"/>
              </a:rPr>
              <a:t> ®</a:t>
            </a:r>
            <a:r>
              <a:rPr lang="en-US" altLang="en-US" sz="2800" dirty="0" err="1">
                <a:solidFill>
                  <a:srgbClr val="FF0000"/>
                </a:solidFill>
                <a:latin typeface=".VnArial Narrow" panose="020B7200000000000000" pitchFamily="34" charset="0"/>
              </a:rPr>
              <a:t>Ìn</a:t>
            </a:r>
            <a:endParaRPr lang="en-US" altLang="en-US" sz="2800" dirty="0">
              <a:solidFill>
                <a:srgbClr val="FF0000"/>
              </a:solidFill>
              <a:latin typeface=".VnArial Narrow" panose="020B7200000000000000" pitchFamily="34" charset="0"/>
            </a:endParaRPr>
          </a:p>
        </p:txBody>
      </p:sp>
    </p:spTree>
    <p:extLst>
      <p:ext uri="{BB962C8B-B14F-4D97-AF65-F5344CB8AC3E}">
        <p14:creationId xmlns:p14="http://schemas.microsoft.com/office/powerpoint/2010/main" val="37220845"/>
      </p:ext>
    </p:extLst>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8692"/>
                                        </p:tgtEl>
                                        <p:attrNameLst>
                                          <p:attrName>style.visibility</p:attrName>
                                        </p:attrNameLst>
                                      </p:cBhvr>
                                      <p:to>
                                        <p:strVal val="visible"/>
                                      </p:to>
                                    </p:set>
                                    <p:animEffect transition="in" filter="strips(downLeft)">
                                      <p:cBhvr>
                                        <p:cTn id="7" dur="500"/>
                                        <p:tgtEl>
                                          <p:spTgt spid="28692"/>
                                        </p:tgtEl>
                                      </p:cBhvr>
                                    </p:animEffect>
                                  </p:childTnLst>
                                </p:cTn>
                              </p:par>
                            </p:childTnLst>
                          </p:cTn>
                        </p:par>
                        <p:par>
                          <p:cTn id="8" fill="hold" nodeType="afterGroup">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28694"/>
                                        </p:tgtEl>
                                        <p:attrNameLst>
                                          <p:attrName>style.visibility</p:attrName>
                                        </p:attrNameLst>
                                      </p:cBhvr>
                                      <p:to>
                                        <p:strVal val="visible"/>
                                      </p:to>
                                    </p:set>
                                    <p:animEffect transition="in" filter="strips(downLeft)">
                                      <p:cBhvr>
                                        <p:cTn id="11" dur="1000"/>
                                        <p:tgtEl>
                                          <p:spTgt spid="28694"/>
                                        </p:tgtEl>
                                      </p:cBhvr>
                                    </p:animEffect>
                                  </p:childTnLst>
                                </p:cTn>
                              </p:par>
                            </p:childTnLst>
                          </p:cTn>
                        </p:par>
                        <p:par>
                          <p:cTn id="12" fill="hold" nodeType="afterGroup">
                            <p:stCondLst>
                              <p:cond delay="1500"/>
                            </p:stCondLst>
                            <p:childTnLst>
                              <p:par>
                                <p:cTn id="13" presetID="18" presetClass="entr" presetSubtype="12" fill="hold" grpId="0" nodeType="afterEffect">
                                  <p:stCondLst>
                                    <p:cond delay="0"/>
                                  </p:stCondLst>
                                  <p:childTnLst>
                                    <p:set>
                                      <p:cBhvr>
                                        <p:cTn id="14" dur="1" fill="hold">
                                          <p:stCondLst>
                                            <p:cond delay="0"/>
                                          </p:stCondLst>
                                        </p:cTn>
                                        <p:tgtEl>
                                          <p:spTgt spid="28693"/>
                                        </p:tgtEl>
                                        <p:attrNameLst>
                                          <p:attrName>style.visibility</p:attrName>
                                        </p:attrNameLst>
                                      </p:cBhvr>
                                      <p:to>
                                        <p:strVal val="visible"/>
                                      </p:to>
                                    </p:set>
                                    <p:animEffect transition="in" filter="strips(downLeft)">
                                      <p:cBhvr>
                                        <p:cTn id="15" dur="1000"/>
                                        <p:tgtEl>
                                          <p:spTgt spid="28693"/>
                                        </p:tgtEl>
                                      </p:cBhvr>
                                    </p:animEffect>
                                  </p:childTnLst>
                                </p:cTn>
                              </p:par>
                            </p:childTnLst>
                          </p:cTn>
                        </p:par>
                        <p:par>
                          <p:cTn id="16" fill="hold" nodeType="afterGroup">
                            <p:stCondLst>
                              <p:cond delay="2500"/>
                            </p:stCondLst>
                            <p:childTnLst>
                              <p:par>
                                <p:cTn id="17" presetID="18" presetClass="entr" presetSubtype="12" fill="hold" grpId="0" nodeType="afterEffect">
                                  <p:stCondLst>
                                    <p:cond delay="0"/>
                                  </p:stCondLst>
                                  <p:childTnLst>
                                    <p:set>
                                      <p:cBhvr>
                                        <p:cTn id="18" dur="1" fill="hold">
                                          <p:stCondLst>
                                            <p:cond delay="0"/>
                                          </p:stCondLst>
                                        </p:cTn>
                                        <p:tgtEl>
                                          <p:spTgt spid="28690"/>
                                        </p:tgtEl>
                                        <p:attrNameLst>
                                          <p:attrName>style.visibility</p:attrName>
                                        </p:attrNameLst>
                                      </p:cBhvr>
                                      <p:to>
                                        <p:strVal val="visible"/>
                                      </p:to>
                                    </p:set>
                                    <p:animEffect transition="in" filter="strips(downLeft)">
                                      <p:cBhvr>
                                        <p:cTn id="19" dur="1000"/>
                                        <p:tgtEl>
                                          <p:spTgt spid="286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90" grpId="0"/>
      <p:bldP spid="28692" grpId="0"/>
      <p:bldP spid="28693" grpId="0"/>
      <p:bldP spid="2869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5</a:t>
            </a:fld>
            <a:endParaRPr lang="en" kern="0"/>
          </a:p>
        </p:txBody>
      </p:sp>
      <p:sp>
        <p:nvSpPr>
          <p:cNvPr id="9" name="Rectangle 8"/>
          <p:cNvSpPr/>
          <p:nvPr/>
        </p:nvSpPr>
        <p:spPr>
          <a:xfrm>
            <a:off x="914399" y="554182"/>
            <a:ext cx="10557165" cy="5617692"/>
          </a:xfrm>
          <a:prstGeom prst="rect">
            <a:avLst/>
          </a:prstGeom>
        </p:spPr>
        <p:txBody>
          <a:bodyPr wrap="square">
            <a:spAutoFit/>
          </a:bodyPr>
          <a:lstStyle/>
          <a:p>
            <a:pPr algn="just">
              <a:lnSpc>
                <a:spcPct val="150000"/>
              </a:lnSpc>
              <a:spcAft>
                <a:spcPts val="0"/>
              </a:spcAft>
              <a:tabLst>
                <a:tab pos="438150" algn="l"/>
              </a:tabLst>
            </a:pPr>
            <a:r>
              <a:rPr lang="vi-VN"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Vì sao CaO được dùng để làm khô nhiều chất?</a:t>
            </a:r>
            <a:endParaRPr lang="en-US"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Aft>
                <a:spcPts val="0"/>
              </a:spcAft>
              <a:tabLst>
                <a:tab pos="548640" algn="l"/>
              </a:tabLst>
            </a:pPr>
            <a:r>
              <a:rPr lang="vi-VN"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Khử độ chua của đất trồng trọt bằng CaO như thế n</a:t>
            </a:r>
            <a:r>
              <a:rPr lang="en-US" sz="2200" b="1" dirty="0" err="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ào</a:t>
            </a:r>
            <a:r>
              <a:rPr lang="vi-VN"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Tại sao người ta thường rắc vôi bột vào những nơi chôn xác động vật?</a:t>
            </a:r>
            <a:endParaRPr lang="en-US"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en-US" sz="2200" b="1" dirty="0">
                <a:solidFill>
                  <a:srgbClr val="FF0000"/>
                </a:solidFill>
                <a:latin typeface="Times New Roman" panose="02020603050405020304" pitchFamily="18" charset="0"/>
                <a:cs typeface="Times New Roman" panose="02020603050405020304" pitchFamily="18" charset="0"/>
              </a:rPr>
              <a:t>- </a:t>
            </a:r>
            <a:r>
              <a:rPr lang="vi-VN" sz="2200" b="1" dirty="0">
                <a:solidFill>
                  <a:srgbClr val="FF0000"/>
                </a:solidFill>
                <a:latin typeface="Times New Roman" panose="02020603050405020304" pitchFamily="18" charset="0"/>
                <a:cs typeface="Times New Roman" panose="02020603050405020304" pitchFamily="18" charset="0"/>
              </a:rPr>
              <a:t>Tại sao ở các hố vôi đã lấy hết lại có một lớp màng rắn trên mặt?</a:t>
            </a:r>
            <a:endParaRPr lang="en-US" sz="2200" b="1"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US" sz="2200" b="1" dirty="0">
                <a:solidFill>
                  <a:srgbClr val="FF0000"/>
                </a:solidFill>
                <a:latin typeface="Times New Roman" panose="02020603050405020304" pitchFamily="18" charset="0"/>
                <a:cs typeface="Times New Roman" panose="02020603050405020304" pitchFamily="18" charset="0"/>
              </a:rPr>
              <a:t>- </a:t>
            </a:r>
            <a:r>
              <a:rPr lang="vi-VN" sz="2200" b="1" dirty="0">
                <a:solidFill>
                  <a:srgbClr val="FF0000"/>
                </a:solidFill>
                <a:latin typeface="Times New Roman" panose="02020603050405020304" pitchFamily="18" charset="0"/>
                <a:cs typeface="Times New Roman" panose="02020603050405020304" pitchFamily="18" charset="0"/>
              </a:rPr>
              <a:t>Tại sao khi cho vôi sống vào nước, ta thấy khói bốc lên mù mịt, nước vôi như bị sôi lên và nhiệt độ hố vôi rất cao có thể gây nguy hiểm cho tính mạng của người và động vật. Do đó cần tránh xa hố đang tôi vôi hoặc sau khi tôi vôi ít nhất 2 ngày ?</a:t>
            </a:r>
            <a:endParaRPr lang="en-US" sz="2200" b="1" dirty="0">
              <a:solidFill>
                <a:srgbClr val="FF0000"/>
              </a:solidFill>
              <a:latin typeface="Times New Roman" panose="02020603050405020304" pitchFamily="18" charset="0"/>
              <a:cs typeface="Times New Roman" panose="02020603050405020304" pitchFamily="18" charset="0"/>
            </a:endParaRPr>
          </a:p>
          <a:p>
            <a:pPr algn="just">
              <a:lnSpc>
                <a:spcPct val="150000"/>
              </a:lnSpc>
            </a:pP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Vì</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sao</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để</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xây</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dựng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ngoài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không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khí</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một</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thời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gian</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thì</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cứng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lại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hiện</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tượng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chết</a:t>
            </a:r>
            <a:r>
              <a:rPr lang="en-US" sz="2200" b="1" dirty="0">
                <a:solidFill>
                  <a:srgbClr val="FF0000"/>
                </a:solidFill>
                <a:latin typeface="Times New Roman" panose="02020603050405020304" pitchFamily="18" charset="0"/>
                <a:cs typeface="Times New Roman" panose="02020603050405020304" pitchFamily="18" charset="0"/>
              </a:rPr>
              <a:t>)?</a:t>
            </a:r>
          </a:p>
          <a:p>
            <a:pPr algn="just">
              <a:lnSpc>
                <a:spcPct val="150000"/>
              </a:lnSpc>
            </a:pP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Vì</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sao</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người</a:t>
            </a:r>
            <a:r>
              <a:rPr lang="en-US" sz="2200" b="1" dirty="0">
                <a:solidFill>
                  <a:srgbClr val="FF0000"/>
                </a:solidFill>
                <a:latin typeface="Times New Roman" panose="02020603050405020304" pitchFamily="18" charset="0"/>
                <a:cs typeface="Times New Roman" panose="02020603050405020304" pitchFamily="18" charset="0"/>
              </a:rPr>
              <a:t> ta </a:t>
            </a:r>
            <a:r>
              <a:rPr lang="en-US" sz="2200" b="1" dirty="0" err="1">
                <a:solidFill>
                  <a:srgbClr val="FF0000"/>
                </a:solidFill>
                <a:latin typeface="Times New Roman" panose="02020603050405020304" pitchFamily="18" charset="0"/>
                <a:cs typeface="Times New Roman" panose="02020603050405020304" pitchFamily="18" charset="0"/>
              </a:rPr>
              <a:t>thường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dùng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để</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khử</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trùng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diệt</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khuẩn</a:t>
            </a:r>
            <a:r>
              <a:rPr lang="en-US" sz="2200" b="1" dirty="0">
                <a:solidFill>
                  <a:srgbClr val="FF0000"/>
                </a:solidFill>
                <a:latin typeface="Times New Roman" panose="02020603050405020304" pitchFamily="18" charset="0"/>
                <a:cs typeface="Times New Roman" panose="02020603050405020304" pitchFamily="18" charset="0"/>
              </a:rPr>
              <a:t>?</a:t>
            </a:r>
          </a:p>
          <a:p>
            <a:pPr algn="just">
              <a:lnSpc>
                <a:spcPct val="150000"/>
              </a:lnSpc>
            </a:pP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Vì</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sao</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người</a:t>
            </a:r>
            <a:r>
              <a:rPr lang="en-US" sz="2200" b="1" dirty="0">
                <a:solidFill>
                  <a:srgbClr val="FF0000"/>
                </a:solidFill>
                <a:latin typeface="Times New Roman" panose="02020603050405020304" pitchFamily="18" charset="0"/>
                <a:cs typeface="Times New Roman" panose="02020603050405020304" pitchFamily="18" charset="0"/>
              </a:rPr>
              <a:t> ta </a:t>
            </a:r>
            <a:r>
              <a:rPr lang="en-US" sz="2200" b="1" dirty="0" err="1">
                <a:solidFill>
                  <a:srgbClr val="FF0000"/>
                </a:solidFill>
                <a:latin typeface="Times New Roman" panose="02020603050405020304" pitchFamily="18" charset="0"/>
                <a:cs typeface="Times New Roman" panose="02020603050405020304" pitchFamily="18" charset="0"/>
              </a:rPr>
              <a:t>thường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bón</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vôi</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xuống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ruộng</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nhiễm</a:t>
            </a:r>
            <a:r>
              <a:rPr lang="en-US" sz="2200" b="1" dirty="0">
                <a:solidFill>
                  <a:srgbClr val="FF0000"/>
                </a:solidFill>
                <a:latin typeface="Times New Roman" panose="02020603050405020304" pitchFamily="18" charset="0"/>
                <a:cs typeface="Times New Roman" panose="02020603050405020304" pitchFamily="18" charset="0"/>
              </a:rPr>
              <a:t> </a:t>
            </a:r>
            <a:r>
              <a:rPr lang="en-US" sz="2200" b="1" dirty="0" err="1">
                <a:solidFill>
                  <a:srgbClr val="FF0000"/>
                </a:solidFill>
                <a:latin typeface="Times New Roman" panose="02020603050405020304" pitchFamily="18" charset="0"/>
                <a:cs typeface="Times New Roman" panose="02020603050405020304" pitchFamily="18" charset="0"/>
              </a:rPr>
              <a:t>phèn</a:t>
            </a:r>
            <a:r>
              <a:rPr lang="en-US" sz="2200" b="1" dirty="0">
                <a:solidFill>
                  <a:srgbClr val="FF0000"/>
                </a:solidFill>
                <a:latin typeface="Times New Roman" panose="02020603050405020304" pitchFamily="18" charset="0"/>
                <a:cs typeface="Times New Roman" panose="02020603050405020304" pitchFamily="18" charset="0"/>
              </a:rPr>
              <a:t>?</a:t>
            </a:r>
            <a:r>
              <a:rPr lang="vi-VN" sz="22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2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42800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13" name="Google Shape;213;p15"/>
          <p:cNvSpPr txBox="1">
            <a:spLocks noGrp="1"/>
          </p:cNvSpPr>
          <p:nvPr>
            <p:ph type="sldNum" idx="12"/>
          </p:nvPr>
        </p:nvSpPr>
        <p:spPr>
          <a:xfrm>
            <a:off x="5782800" y="6335500"/>
            <a:ext cx="626400" cy="522000"/>
          </a:xfrm>
          <a:prstGeom prst="rect">
            <a:avLst/>
          </a:prstGeom>
        </p:spPr>
        <p:txBody>
          <a:bodyPr spcFirstLastPara="1" wrap="square" lIns="121900" tIns="121900" rIns="121900" bIns="121900" anchor="t" anchorCtr="0">
            <a:noAutofit/>
          </a:bodyPr>
          <a:lstStyle/>
          <a:p>
            <a:pPr defTabSz="1219170">
              <a:buClr>
                <a:srgbClr val="000000"/>
              </a:buClr>
            </a:pPr>
            <a:fld id="{00000000-1234-1234-1234-123412341234}" type="slidenum">
              <a:rPr lang="en" kern="0"/>
              <a:pPr defTabSz="1219170">
                <a:buClr>
                  <a:srgbClr val="000000"/>
                </a:buClr>
              </a:pPr>
              <a:t>6</a:t>
            </a:fld>
            <a:endParaRPr kern="0"/>
          </a:p>
        </p:txBody>
      </p:sp>
      <p:grpSp>
        <p:nvGrpSpPr>
          <p:cNvPr id="5" name="Group 4"/>
          <p:cNvGrpSpPr/>
          <p:nvPr/>
        </p:nvGrpSpPr>
        <p:grpSpPr>
          <a:xfrm>
            <a:off x="1860487" y="110837"/>
            <a:ext cx="2646219" cy="2590800"/>
            <a:chOff x="1187546" y="83128"/>
            <a:chExt cx="1984664" cy="1943100"/>
          </a:xfrm>
        </p:grpSpPr>
        <p:sp>
          <p:nvSpPr>
            <p:cNvPr id="3" name="Oval 2"/>
            <p:cNvSpPr/>
            <p:nvPr/>
          </p:nvSpPr>
          <p:spPr>
            <a:xfrm>
              <a:off x="1187546" y="83128"/>
              <a:ext cx="1984664" cy="1943100"/>
            </a:xfrm>
            <a:prstGeom prst="ellipse">
              <a:avLst/>
            </a:prstGeom>
          </p:spPr>
          <p:style>
            <a:lnRef idx="3">
              <a:schemeClr val="lt1"/>
            </a:lnRef>
            <a:fillRef idx="1">
              <a:schemeClr val="accent3"/>
            </a:fillRef>
            <a:effectRef idx="1">
              <a:schemeClr val="accent3"/>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4" name="TextBox 13"/>
            <p:cNvSpPr txBox="1"/>
            <p:nvPr/>
          </p:nvSpPr>
          <p:spPr>
            <a:xfrm>
              <a:off x="1333018" y="392958"/>
              <a:ext cx="1776845" cy="1300260"/>
            </a:xfrm>
            <a:prstGeom prst="rect">
              <a:avLst/>
            </a:prstGeom>
            <a:noFill/>
          </p:spPr>
          <p:txBody>
            <a:bodyPr wrap="square" rtlCol="0">
              <a:spAutoFit/>
            </a:bodyPr>
            <a:lstStyle/>
            <a:p>
              <a:pPr algn="ctr" defTabSz="1219170">
                <a:buClr>
                  <a:srgbClr val="000000"/>
                </a:buClr>
              </a:pPr>
              <a:r>
                <a:rPr lang="en-US" sz="5333" kern="0" dirty="0" err="1">
                  <a:solidFill>
                    <a:srgbClr val="FFFFFF"/>
                  </a:solidFill>
                  <a:latin typeface="Times New Roman" panose="02020603050405020304" pitchFamily="18" charset="0"/>
                  <a:cs typeface="Times New Roman" panose="02020603050405020304" pitchFamily="18" charset="0"/>
                  <a:sym typeface="Arial"/>
                </a:rPr>
                <a:t>OXIT</a:t>
              </a:r>
              <a:r>
                <a:rPr lang="en-US" sz="5333" kern="0" dirty="0">
                  <a:solidFill>
                    <a:srgbClr val="FFFFFF"/>
                  </a:solidFill>
                  <a:latin typeface="Times New Roman" panose="02020603050405020304" pitchFamily="18" charset="0"/>
                  <a:cs typeface="Times New Roman" panose="02020603050405020304" pitchFamily="18" charset="0"/>
                  <a:sym typeface="Arial"/>
                </a:rPr>
                <a:t> </a:t>
              </a:r>
              <a:r>
                <a:rPr lang="en-US" sz="5333" kern="0" dirty="0" err="1">
                  <a:solidFill>
                    <a:srgbClr val="FFFFFF"/>
                  </a:solidFill>
                  <a:latin typeface="Times New Roman" panose="02020603050405020304" pitchFamily="18" charset="0"/>
                  <a:cs typeface="Times New Roman" panose="02020603050405020304" pitchFamily="18" charset="0"/>
                  <a:sym typeface="Arial"/>
                </a:rPr>
                <a:t>AXIT</a:t>
              </a:r>
              <a:endParaRPr lang="en-US" sz="5333" kern="0" dirty="0">
                <a:solidFill>
                  <a:srgbClr val="FFFFFF"/>
                </a:solidFill>
                <a:latin typeface="Times New Roman" panose="02020603050405020304" pitchFamily="18" charset="0"/>
                <a:cs typeface="Times New Roman" panose="02020603050405020304" pitchFamily="18" charset="0"/>
                <a:sym typeface="Arial"/>
              </a:endParaRPr>
            </a:p>
          </p:txBody>
        </p:sp>
      </p:grpSp>
      <p:grpSp>
        <p:nvGrpSpPr>
          <p:cNvPr id="6" name="Group 5"/>
          <p:cNvGrpSpPr/>
          <p:nvPr/>
        </p:nvGrpSpPr>
        <p:grpSpPr>
          <a:xfrm>
            <a:off x="7916289" y="95383"/>
            <a:ext cx="2646219" cy="2860829"/>
            <a:chOff x="6021532" y="83128"/>
            <a:chExt cx="1984664" cy="1943100"/>
          </a:xfrm>
        </p:grpSpPr>
        <p:sp>
          <p:nvSpPr>
            <p:cNvPr id="9" name="Oval 8"/>
            <p:cNvSpPr/>
            <p:nvPr/>
          </p:nvSpPr>
          <p:spPr>
            <a:xfrm>
              <a:off x="6021532" y="83128"/>
              <a:ext cx="1984664" cy="1943100"/>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defTabSz="1219170">
                <a:buClr>
                  <a:srgbClr val="000000"/>
                </a:buClr>
              </a:pPr>
              <a:r>
                <a:rPr lang="en-US" sz="2400" kern="0" dirty="0" err="1">
                  <a:solidFill>
                    <a:srgbClr val="FFFFFF"/>
                  </a:solidFill>
                  <a:latin typeface="Times New Roman" panose="02020603050405020304" pitchFamily="18" charset="0"/>
                  <a:cs typeface="Times New Roman" panose="02020603050405020304" pitchFamily="18" charset="0"/>
                  <a:sym typeface="Arial"/>
                </a:rPr>
                <a:t>Tác</a:t>
              </a:r>
              <a:r>
                <a:rPr lang="en-US" sz="2400" kern="0" dirty="0">
                  <a:solidFill>
                    <a:srgbClr val="FFFFFF"/>
                  </a:solidFill>
                  <a:latin typeface="Times New Roman" panose="02020603050405020304" pitchFamily="18" charset="0"/>
                  <a:cs typeface="Times New Roman" panose="02020603050405020304" pitchFamily="18" charset="0"/>
                  <a:sym typeface="Arial"/>
                </a:rPr>
                <a:t> </a:t>
              </a:r>
              <a:r>
                <a:rPr lang="en-US" sz="2400" kern="0" dirty="0" err="1">
                  <a:solidFill>
                    <a:srgbClr val="FFFFFF"/>
                  </a:solidFill>
                  <a:latin typeface="Times New Roman" panose="02020603050405020304" pitchFamily="18" charset="0"/>
                  <a:cs typeface="Times New Roman" panose="02020603050405020304" pitchFamily="18" charset="0"/>
                  <a:sym typeface="Arial"/>
                </a:rPr>
                <a:t>dụng</a:t>
              </a:r>
              <a:r>
                <a:rPr lang="en-US" sz="2400" kern="0" dirty="0">
                  <a:solidFill>
                    <a:srgbClr val="FFFFFF"/>
                  </a:solidFill>
                  <a:latin typeface="Times New Roman" panose="02020603050405020304" pitchFamily="18" charset="0"/>
                  <a:cs typeface="Times New Roman" panose="02020603050405020304" pitchFamily="18" charset="0"/>
                  <a:sym typeface="Arial"/>
                </a:rPr>
                <a:t> </a:t>
              </a:r>
              <a:r>
                <a:rPr lang="en-US" sz="2400" kern="0" dirty="0" err="1">
                  <a:solidFill>
                    <a:srgbClr val="FFFFFF"/>
                  </a:solidFill>
                  <a:latin typeface="Times New Roman" panose="02020603050405020304" pitchFamily="18" charset="0"/>
                  <a:cs typeface="Times New Roman" panose="02020603050405020304" pitchFamily="18" charset="0"/>
                  <a:sym typeface="Arial"/>
                </a:rPr>
                <a:t>với</a:t>
              </a:r>
              <a:r>
                <a:rPr lang="en-US" sz="2400" kern="0" dirty="0">
                  <a:solidFill>
                    <a:srgbClr val="FFFFFF"/>
                  </a:solidFill>
                  <a:latin typeface="Times New Roman" panose="02020603050405020304" pitchFamily="18" charset="0"/>
                  <a:cs typeface="Times New Roman" panose="02020603050405020304" pitchFamily="18" charset="0"/>
                  <a:sym typeface="Arial"/>
                </a:rPr>
                <a:t>  H</a:t>
              </a:r>
              <a:r>
                <a:rPr lang="en-US" sz="2400" kern="0" baseline="-25000" dirty="0">
                  <a:solidFill>
                    <a:srgbClr val="FFFFFF"/>
                  </a:solidFill>
                  <a:latin typeface="Times New Roman" panose="02020603050405020304" pitchFamily="18" charset="0"/>
                  <a:cs typeface="Times New Roman" panose="02020603050405020304" pitchFamily="18" charset="0"/>
                  <a:sym typeface="Arial"/>
                </a:rPr>
                <a:t>2</a:t>
              </a:r>
              <a:r>
                <a:rPr lang="en-US" sz="2400" kern="0" dirty="0">
                  <a:solidFill>
                    <a:srgbClr val="FFFFFF"/>
                  </a:solidFill>
                  <a:latin typeface="Times New Roman" panose="02020603050405020304" pitchFamily="18" charset="0"/>
                  <a:cs typeface="Times New Roman" panose="02020603050405020304" pitchFamily="18" charset="0"/>
                  <a:sym typeface="Arial"/>
                </a:rPr>
                <a:t>O  </a:t>
              </a:r>
            </a:p>
            <a:p>
              <a:pPr algn="ctr" defTabSz="1219170">
                <a:buClr>
                  <a:srgbClr val="000000"/>
                </a:buClr>
              </a:pPr>
              <a:r>
                <a:rPr lang="en-US" sz="2400" kern="0" dirty="0" err="1">
                  <a:solidFill>
                    <a:srgbClr val="FFFFFF"/>
                  </a:solidFill>
                  <a:latin typeface="Times New Roman" panose="02020603050405020304" pitchFamily="18" charset="0"/>
                  <a:cs typeface="Times New Roman" panose="02020603050405020304" pitchFamily="18" charset="0"/>
                  <a:sym typeface="Arial"/>
                </a:rPr>
                <a:t>H</a:t>
              </a:r>
              <a:r>
                <a:rPr lang="en-US" sz="2400" kern="0" baseline="-25000" dirty="0" err="1">
                  <a:solidFill>
                    <a:srgbClr val="FFFFFF"/>
                  </a:solidFill>
                  <a:latin typeface="Times New Roman" panose="02020603050405020304" pitchFamily="18" charset="0"/>
                  <a:cs typeface="Times New Roman" panose="02020603050405020304" pitchFamily="18" charset="0"/>
                  <a:sym typeface="Arial"/>
                </a:rPr>
                <a:t>2</a:t>
              </a:r>
              <a:r>
                <a:rPr lang="en-US" sz="2400" kern="0" dirty="0" err="1">
                  <a:solidFill>
                    <a:srgbClr val="FFFFFF"/>
                  </a:solidFill>
                  <a:latin typeface="Times New Roman" panose="02020603050405020304" pitchFamily="18" charset="0"/>
                  <a:cs typeface="Times New Roman" panose="02020603050405020304" pitchFamily="18" charset="0"/>
                  <a:sym typeface="Arial"/>
                </a:rPr>
                <a:t>S0</a:t>
              </a:r>
              <a:r>
                <a:rPr lang="en-US" sz="2400" kern="0" baseline="-25000" dirty="0" err="1">
                  <a:solidFill>
                    <a:srgbClr val="FFFFFF"/>
                  </a:solidFill>
                  <a:latin typeface="Times New Roman" panose="02020603050405020304" pitchFamily="18" charset="0"/>
                  <a:cs typeface="Times New Roman" panose="02020603050405020304" pitchFamily="18" charset="0"/>
                  <a:sym typeface="Arial"/>
                </a:rPr>
                <a:t>3</a:t>
              </a:r>
              <a:r>
                <a:rPr lang="en-US" sz="2400" kern="0" dirty="0">
                  <a:solidFill>
                    <a:srgbClr val="FFFFFF"/>
                  </a:solidFill>
                  <a:latin typeface="Times New Roman" panose="02020603050405020304" pitchFamily="18" charset="0"/>
                  <a:cs typeface="Times New Roman" panose="02020603050405020304" pitchFamily="18" charset="0"/>
                  <a:sym typeface="Arial"/>
                </a:rPr>
                <a:t>: Sulfurous acid</a:t>
              </a:r>
            </a:p>
          </p:txBody>
        </p:sp>
        <p:sp>
          <p:nvSpPr>
            <p:cNvPr id="15" name="TextBox 14"/>
            <p:cNvSpPr txBox="1"/>
            <p:nvPr/>
          </p:nvSpPr>
          <p:spPr>
            <a:xfrm>
              <a:off x="6229351" y="392958"/>
              <a:ext cx="1776845" cy="684755"/>
            </a:xfrm>
            <a:prstGeom prst="rect">
              <a:avLst/>
            </a:prstGeom>
            <a:noFill/>
          </p:spPr>
          <p:txBody>
            <a:bodyPr wrap="square" rtlCol="0">
              <a:spAutoFit/>
            </a:bodyPr>
            <a:lstStyle/>
            <a:p>
              <a:pPr algn="ctr" defTabSz="1219170">
                <a:buClr>
                  <a:srgbClr val="000000"/>
                </a:buClr>
              </a:pPr>
              <a:endParaRPr lang="en-US" sz="5333" kern="0" dirty="0">
                <a:solidFill>
                  <a:srgbClr val="FFFFFF"/>
                </a:solidFill>
                <a:latin typeface="Arial"/>
                <a:cs typeface="Arial"/>
                <a:sym typeface="Arial"/>
              </a:endParaRPr>
            </a:p>
          </p:txBody>
        </p:sp>
      </p:grpSp>
      <p:grpSp>
        <p:nvGrpSpPr>
          <p:cNvPr id="7" name="Group 6"/>
          <p:cNvGrpSpPr/>
          <p:nvPr/>
        </p:nvGrpSpPr>
        <p:grpSpPr>
          <a:xfrm>
            <a:off x="7834744" y="3905900"/>
            <a:ext cx="2646219" cy="2590800"/>
            <a:chOff x="6021532" y="3345497"/>
            <a:chExt cx="1984664" cy="1943100"/>
          </a:xfrm>
        </p:grpSpPr>
        <p:sp>
          <p:nvSpPr>
            <p:cNvPr id="10" name="Oval 9"/>
            <p:cNvSpPr/>
            <p:nvPr/>
          </p:nvSpPr>
          <p:spPr>
            <a:xfrm>
              <a:off x="6021532" y="3345497"/>
              <a:ext cx="1984664" cy="1943100"/>
            </a:xfrm>
            <a:prstGeom prst="ellipse">
              <a:avLst/>
            </a:prstGeom>
          </p:spPr>
          <p:style>
            <a:lnRef idx="3">
              <a:schemeClr val="lt1"/>
            </a:lnRef>
            <a:fillRef idx="1">
              <a:schemeClr val="accent6"/>
            </a:fillRef>
            <a:effectRef idx="1">
              <a:schemeClr val="accent6"/>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6" name="TextBox 15"/>
            <p:cNvSpPr txBox="1"/>
            <p:nvPr/>
          </p:nvSpPr>
          <p:spPr>
            <a:xfrm>
              <a:off x="6143583" y="3568630"/>
              <a:ext cx="1776845" cy="1361912"/>
            </a:xfrm>
            <a:prstGeom prst="rect">
              <a:avLst/>
            </a:prstGeom>
            <a:noFill/>
          </p:spPr>
          <p:txBody>
            <a:bodyPr wrap="square" rtlCol="0">
              <a:spAutoFit/>
            </a:bodyPr>
            <a:lstStyle/>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Tác</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dụng</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với</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bazơ</a:t>
              </a:r>
              <a:endParaRPr lang="en-US" sz="2800" kern="0" dirty="0">
                <a:solidFill>
                  <a:srgbClr val="FFFFFF"/>
                </a:solidFill>
                <a:latin typeface="Times New Roman" panose="02020603050405020304" pitchFamily="18" charset="0"/>
                <a:cs typeface="Times New Roman" panose="02020603050405020304" pitchFamily="18" charset="0"/>
                <a:sym typeface="Arial"/>
              </a:endParaRPr>
            </a:p>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CaSO</a:t>
              </a:r>
              <a:r>
                <a:rPr lang="en-US" sz="2800" kern="0" baseline="-25000" dirty="0" err="1">
                  <a:solidFill>
                    <a:srgbClr val="FFFFFF"/>
                  </a:solidFill>
                  <a:latin typeface="Times New Roman" panose="02020603050405020304" pitchFamily="18" charset="0"/>
                  <a:cs typeface="Times New Roman" panose="02020603050405020304" pitchFamily="18" charset="0"/>
                  <a:sym typeface="Arial"/>
                </a:rPr>
                <a:t>3</a:t>
              </a:r>
              <a:r>
                <a:rPr lang="en-US" sz="2800" kern="0" dirty="0">
                  <a:solidFill>
                    <a:srgbClr val="FFFFFF"/>
                  </a:solidFill>
                  <a:latin typeface="Times New Roman" panose="02020603050405020304" pitchFamily="18" charset="0"/>
                  <a:cs typeface="Times New Roman" panose="02020603050405020304" pitchFamily="18" charset="0"/>
                  <a:sym typeface="Arial"/>
                </a:rPr>
                <a:t>: Calcium sulfite</a:t>
              </a:r>
            </a:p>
          </p:txBody>
        </p:sp>
      </p:grpSp>
      <p:grpSp>
        <p:nvGrpSpPr>
          <p:cNvPr id="8" name="Group 7"/>
          <p:cNvGrpSpPr/>
          <p:nvPr/>
        </p:nvGrpSpPr>
        <p:grpSpPr>
          <a:xfrm>
            <a:off x="1915904" y="4014404"/>
            <a:ext cx="2646219" cy="2590800"/>
            <a:chOff x="1333019" y="3345497"/>
            <a:chExt cx="1984664" cy="1943100"/>
          </a:xfrm>
        </p:grpSpPr>
        <p:sp>
          <p:nvSpPr>
            <p:cNvPr id="11" name="Oval 10"/>
            <p:cNvSpPr/>
            <p:nvPr/>
          </p:nvSpPr>
          <p:spPr>
            <a:xfrm>
              <a:off x="1333019" y="3345497"/>
              <a:ext cx="1984664" cy="1943100"/>
            </a:xfrm>
            <a:prstGeom prst="ellipse">
              <a:avLst/>
            </a:prstGeom>
          </p:spPr>
          <p:style>
            <a:lnRef idx="3">
              <a:schemeClr val="lt1"/>
            </a:lnRef>
            <a:fillRef idx="1">
              <a:schemeClr val="accent2"/>
            </a:fillRef>
            <a:effectRef idx="1">
              <a:schemeClr val="accent2"/>
            </a:effectRef>
            <a:fontRef idx="minor">
              <a:schemeClr val="lt1"/>
            </a:fontRef>
          </p:style>
          <p:txBody>
            <a:bodyPr rtlCol="0" anchor="ctr"/>
            <a:lstStyle/>
            <a:p>
              <a:pPr algn="ctr" defTabSz="1219170">
                <a:buClr>
                  <a:srgbClr val="000000"/>
                </a:buClr>
              </a:pPr>
              <a:endParaRPr lang="en-US" sz="1867" kern="0">
                <a:solidFill>
                  <a:srgbClr val="FFFFFF"/>
                </a:solidFill>
                <a:latin typeface="Arial"/>
                <a:sym typeface="Arial"/>
              </a:endParaRPr>
            </a:p>
          </p:txBody>
        </p:sp>
        <p:sp>
          <p:nvSpPr>
            <p:cNvPr id="17" name="TextBox 16"/>
            <p:cNvSpPr txBox="1"/>
            <p:nvPr/>
          </p:nvSpPr>
          <p:spPr>
            <a:xfrm>
              <a:off x="1455668" y="3532217"/>
              <a:ext cx="1776845" cy="1361912"/>
            </a:xfrm>
            <a:prstGeom prst="rect">
              <a:avLst/>
            </a:prstGeom>
            <a:noFill/>
          </p:spPr>
          <p:txBody>
            <a:bodyPr wrap="square" rtlCol="0">
              <a:spAutoFit/>
            </a:bodyPr>
            <a:lstStyle/>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Tác</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dụng</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với</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oxit</a:t>
              </a:r>
              <a:r>
                <a:rPr lang="en-US" sz="2800" kern="0" dirty="0">
                  <a:solidFill>
                    <a:srgbClr val="FFFFFF"/>
                  </a:solidFill>
                  <a:latin typeface="Times New Roman" panose="02020603050405020304" pitchFamily="18" charset="0"/>
                  <a:cs typeface="Times New Roman" panose="02020603050405020304" pitchFamily="18" charset="0"/>
                  <a:sym typeface="Arial"/>
                </a:rPr>
                <a:t> </a:t>
              </a:r>
              <a:r>
                <a:rPr lang="en-US" sz="2800" kern="0" dirty="0" err="1">
                  <a:solidFill>
                    <a:srgbClr val="FFFFFF"/>
                  </a:solidFill>
                  <a:latin typeface="Times New Roman" panose="02020603050405020304" pitchFamily="18" charset="0"/>
                  <a:cs typeface="Times New Roman" panose="02020603050405020304" pitchFamily="18" charset="0"/>
                  <a:sym typeface="Arial"/>
                </a:rPr>
                <a:t>bazo</a:t>
              </a:r>
              <a:r>
                <a:rPr lang="en-US" sz="2800" kern="0" dirty="0">
                  <a:solidFill>
                    <a:srgbClr val="FFFFFF"/>
                  </a:solidFill>
                  <a:latin typeface="Times New Roman" panose="02020603050405020304" pitchFamily="18" charset="0"/>
                  <a:cs typeface="Times New Roman" panose="02020603050405020304" pitchFamily="18" charset="0"/>
                  <a:sym typeface="Arial"/>
                </a:rPr>
                <a:t> </a:t>
              </a:r>
            </a:p>
            <a:p>
              <a:pPr algn="ctr" defTabSz="1219170">
                <a:buClr>
                  <a:srgbClr val="000000"/>
                </a:buClr>
              </a:pPr>
              <a:r>
                <a:rPr lang="en-US" sz="2800" kern="0" dirty="0" err="1">
                  <a:solidFill>
                    <a:srgbClr val="FFFFFF"/>
                  </a:solidFill>
                  <a:latin typeface="Times New Roman" panose="02020603050405020304" pitchFamily="18" charset="0"/>
                  <a:cs typeface="Times New Roman" panose="02020603050405020304" pitchFamily="18" charset="0"/>
                  <a:sym typeface="Arial"/>
                </a:rPr>
                <a:t>Na</a:t>
              </a:r>
              <a:r>
                <a:rPr lang="en-US" sz="2800" kern="0" baseline="-25000" dirty="0" err="1">
                  <a:solidFill>
                    <a:srgbClr val="FFFFFF"/>
                  </a:solidFill>
                  <a:latin typeface="Times New Roman" panose="02020603050405020304" pitchFamily="18" charset="0"/>
                  <a:cs typeface="Times New Roman" panose="02020603050405020304" pitchFamily="18" charset="0"/>
                  <a:sym typeface="Arial"/>
                </a:rPr>
                <a:t>2</a:t>
              </a:r>
              <a:r>
                <a:rPr lang="en-US" sz="2800" kern="0" dirty="0" err="1">
                  <a:solidFill>
                    <a:srgbClr val="FFFFFF"/>
                  </a:solidFill>
                  <a:latin typeface="Times New Roman" panose="02020603050405020304" pitchFamily="18" charset="0"/>
                  <a:cs typeface="Times New Roman" panose="02020603050405020304" pitchFamily="18" charset="0"/>
                  <a:sym typeface="Arial"/>
                </a:rPr>
                <a:t>SO</a:t>
              </a:r>
              <a:r>
                <a:rPr lang="en-US" sz="2800" kern="0" baseline="-25000" dirty="0" err="1">
                  <a:solidFill>
                    <a:srgbClr val="FFFFFF"/>
                  </a:solidFill>
                  <a:latin typeface="Times New Roman" panose="02020603050405020304" pitchFamily="18" charset="0"/>
                  <a:cs typeface="Times New Roman" panose="02020603050405020304" pitchFamily="18" charset="0"/>
                  <a:sym typeface="Arial"/>
                </a:rPr>
                <a:t>3</a:t>
              </a:r>
              <a:r>
                <a:rPr lang="en-US" sz="2800" kern="0" dirty="0">
                  <a:solidFill>
                    <a:srgbClr val="FFFFFF"/>
                  </a:solidFill>
                  <a:latin typeface="Times New Roman" panose="02020603050405020304" pitchFamily="18" charset="0"/>
                  <a:cs typeface="Times New Roman" panose="02020603050405020304" pitchFamily="18" charset="0"/>
                  <a:sym typeface="Arial"/>
                </a:rPr>
                <a:t>: Sodium </a:t>
              </a:r>
              <a:r>
                <a:rPr lang="en-US" sz="2800" kern="0" dirty="0" err="1">
                  <a:solidFill>
                    <a:srgbClr val="FFFFFF"/>
                  </a:solidFill>
                  <a:latin typeface="Times New Roman" panose="02020603050405020304" pitchFamily="18" charset="0"/>
                  <a:cs typeface="Times New Roman" panose="02020603050405020304" pitchFamily="18" charset="0"/>
                  <a:sym typeface="Arial"/>
                </a:rPr>
                <a:t>sulfile</a:t>
              </a:r>
              <a:endParaRPr lang="en-US" sz="2800" kern="0" dirty="0">
                <a:solidFill>
                  <a:srgbClr val="FFFFFF"/>
                </a:solidFill>
                <a:latin typeface="Times New Roman" panose="02020603050405020304" pitchFamily="18" charset="0"/>
                <a:cs typeface="Times New Roman" panose="02020603050405020304" pitchFamily="18" charset="0"/>
                <a:sym typeface="Arial"/>
              </a:endParaRPr>
            </a:p>
          </p:txBody>
        </p:sp>
      </p:grpSp>
      <p:sp>
        <p:nvSpPr>
          <p:cNvPr id="13" name="Left Arrow 12"/>
          <p:cNvSpPr/>
          <p:nvPr/>
        </p:nvSpPr>
        <p:spPr>
          <a:xfrm rot="1852303">
            <a:off x="4280029" y="2217290"/>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3" name="Left Arrow 22"/>
          <p:cNvSpPr/>
          <p:nvPr/>
        </p:nvSpPr>
        <p:spPr>
          <a:xfrm rot="19839738">
            <a:off x="4310044" y="4101551"/>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4" name="Left Arrow 23"/>
          <p:cNvSpPr/>
          <p:nvPr/>
        </p:nvSpPr>
        <p:spPr>
          <a:xfrm rot="8581006">
            <a:off x="7197095" y="2113555"/>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sp>
        <p:nvSpPr>
          <p:cNvPr id="25" name="Left Arrow 24"/>
          <p:cNvSpPr/>
          <p:nvPr/>
        </p:nvSpPr>
        <p:spPr>
          <a:xfrm rot="12961801">
            <a:off x="7246613" y="4206508"/>
            <a:ext cx="675024" cy="575733"/>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defTabSz="1219170">
              <a:buClr>
                <a:srgbClr val="000000"/>
              </a:buClr>
            </a:pPr>
            <a:endParaRPr lang="en-US" sz="1867" kern="0">
              <a:solidFill>
                <a:srgbClr val="000000"/>
              </a:solidFill>
              <a:latin typeface="Arial"/>
              <a:sym typeface="Arial"/>
            </a:endParaRPr>
          </a:p>
        </p:txBody>
      </p:sp>
      <p:grpSp>
        <p:nvGrpSpPr>
          <p:cNvPr id="28" name="Google Shape;457;p40"/>
          <p:cNvGrpSpPr/>
          <p:nvPr/>
        </p:nvGrpSpPr>
        <p:grpSpPr>
          <a:xfrm>
            <a:off x="402269" y="0"/>
            <a:ext cx="462809" cy="585312"/>
            <a:chOff x="584925" y="238125"/>
            <a:chExt cx="415200" cy="525100"/>
          </a:xfrm>
        </p:grpSpPr>
        <p:sp>
          <p:nvSpPr>
            <p:cNvPr id="29" name="Google Shape;458;p40"/>
            <p:cNvSpPr/>
            <p:nvPr/>
          </p:nvSpPr>
          <p:spPr>
            <a:xfrm>
              <a:off x="621550" y="299175"/>
              <a:ext cx="378575" cy="464050"/>
            </a:xfrm>
            <a:custGeom>
              <a:avLst/>
              <a:gdLst/>
              <a:ahLst/>
              <a:cxnLst/>
              <a:rect l="l" t="t" r="r" b="b"/>
              <a:pathLst>
                <a:path w="15143" h="18562" extrusionOk="0">
                  <a:moveTo>
                    <a:pt x="14166" y="0"/>
                  </a:moveTo>
                  <a:lnTo>
                    <a:pt x="14166" y="16755"/>
                  </a:lnTo>
                  <a:lnTo>
                    <a:pt x="14141" y="16926"/>
                  </a:lnTo>
                  <a:lnTo>
                    <a:pt x="14093" y="17072"/>
                  </a:lnTo>
                  <a:lnTo>
                    <a:pt x="14044" y="17194"/>
                  </a:lnTo>
                  <a:lnTo>
                    <a:pt x="13946" y="17341"/>
                  </a:lnTo>
                  <a:lnTo>
                    <a:pt x="13824" y="17438"/>
                  </a:lnTo>
                  <a:lnTo>
                    <a:pt x="13677" y="17512"/>
                  </a:lnTo>
                  <a:lnTo>
                    <a:pt x="13531" y="17561"/>
                  </a:lnTo>
                  <a:lnTo>
                    <a:pt x="13384" y="17585"/>
                  </a:lnTo>
                  <a:lnTo>
                    <a:pt x="0" y="17585"/>
                  </a:lnTo>
                  <a:lnTo>
                    <a:pt x="0" y="17731"/>
                  </a:lnTo>
                  <a:lnTo>
                    <a:pt x="25" y="17902"/>
                  </a:lnTo>
                  <a:lnTo>
                    <a:pt x="74" y="18049"/>
                  </a:lnTo>
                  <a:lnTo>
                    <a:pt x="123" y="18171"/>
                  </a:lnTo>
                  <a:lnTo>
                    <a:pt x="220" y="18318"/>
                  </a:lnTo>
                  <a:lnTo>
                    <a:pt x="342" y="18415"/>
                  </a:lnTo>
                  <a:lnTo>
                    <a:pt x="489" y="18489"/>
                  </a:lnTo>
                  <a:lnTo>
                    <a:pt x="635" y="18537"/>
                  </a:lnTo>
                  <a:lnTo>
                    <a:pt x="782" y="18562"/>
                  </a:lnTo>
                  <a:lnTo>
                    <a:pt x="14361" y="18562"/>
                  </a:lnTo>
                  <a:lnTo>
                    <a:pt x="14508" y="18537"/>
                  </a:lnTo>
                  <a:lnTo>
                    <a:pt x="14654" y="18489"/>
                  </a:lnTo>
                  <a:lnTo>
                    <a:pt x="14801" y="18415"/>
                  </a:lnTo>
                  <a:lnTo>
                    <a:pt x="14923" y="18318"/>
                  </a:lnTo>
                  <a:lnTo>
                    <a:pt x="15021" y="18171"/>
                  </a:lnTo>
                  <a:lnTo>
                    <a:pt x="15069" y="18049"/>
                  </a:lnTo>
                  <a:lnTo>
                    <a:pt x="15118" y="17902"/>
                  </a:lnTo>
                  <a:lnTo>
                    <a:pt x="15143" y="17731"/>
                  </a:lnTo>
                  <a:lnTo>
                    <a:pt x="15143" y="733"/>
                  </a:lnTo>
                  <a:lnTo>
                    <a:pt x="15118" y="586"/>
                  </a:lnTo>
                  <a:lnTo>
                    <a:pt x="15069" y="440"/>
                  </a:lnTo>
                  <a:lnTo>
                    <a:pt x="15021" y="318"/>
                  </a:lnTo>
                  <a:lnTo>
                    <a:pt x="14923" y="196"/>
                  </a:lnTo>
                  <a:lnTo>
                    <a:pt x="14801" y="122"/>
                  </a:lnTo>
                  <a:lnTo>
                    <a:pt x="14654" y="49"/>
                  </a:lnTo>
                  <a:lnTo>
                    <a:pt x="14508" y="25"/>
                  </a:lnTo>
                  <a:lnTo>
                    <a:pt x="1436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0" name="Google Shape;459;p40"/>
            <p:cNvSpPr/>
            <p:nvPr/>
          </p:nvSpPr>
          <p:spPr>
            <a:xfrm>
              <a:off x="633750" y="238125"/>
              <a:ext cx="29350" cy="63500"/>
            </a:xfrm>
            <a:custGeom>
              <a:avLst/>
              <a:gdLst/>
              <a:ahLst/>
              <a:cxnLst/>
              <a:rect l="l" t="t" r="r" b="b"/>
              <a:pathLst>
                <a:path w="1174" h="2540" extrusionOk="0">
                  <a:moveTo>
                    <a:pt x="392" y="0"/>
                  </a:moveTo>
                  <a:lnTo>
                    <a:pt x="294" y="49"/>
                  </a:lnTo>
                  <a:lnTo>
                    <a:pt x="221" y="73"/>
                  </a:lnTo>
                  <a:lnTo>
                    <a:pt x="147" y="147"/>
                  </a:lnTo>
                  <a:lnTo>
                    <a:pt x="74" y="220"/>
                  </a:lnTo>
                  <a:lnTo>
                    <a:pt x="50" y="293"/>
                  </a:lnTo>
                  <a:lnTo>
                    <a:pt x="1" y="391"/>
                  </a:lnTo>
                  <a:lnTo>
                    <a:pt x="1" y="488"/>
                  </a:lnTo>
                  <a:lnTo>
                    <a:pt x="1" y="2052"/>
                  </a:lnTo>
                  <a:lnTo>
                    <a:pt x="1" y="2149"/>
                  </a:lnTo>
                  <a:lnTo>
                    <a:pt x="50" y="2247"/>
                  </a:lnTo>
                  <a:lnTo>
                    <a:pt x="74" y="2320"/>
                  </a:lnTo>
                  <a:lnTo>
                    <a:pt x="147" y="2393"/>
                  </a:lnTo>
                  <a:lnTo>
                    <a:pt x="221" y="2467"/>
                  </a:lnTo>
                  <a:lnTo>
                    <a:pt x="294" y="2491"/>
                  </a:lnTo>
                  <a:lnTo>
                    <a:pt x="392" y="2540"/>
                  </a:lnTo>
                  <a:lnTo>
                    <a:pt x="782"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1" name="Google Shape;460;p40"/>
            <p:cNvSpPr/>
            <p:nvPr/>
          </p:nvSpPr>
          <p:spPr>
            <a:xfrm>
              <a:off x="716800"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0" y="391"/>
                  </a:lnTo>
                  <a:lnTo>
                    <a:pt x="0" y="488"/>
                  </a:lnTo>
                  <a:lnTo>
                    <a:pt x="0" y="2052"/>
                  </a:lnTo>
                  <a:lnTo>
                    <a:pt x="0"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099" y="2320"/>
                  </a:lnTo>
                  <a:lnTo>
                    <a:pt x="1124" y="2247"/>
                  </a:lnTo>
                  <a:lnTo>
                    <a:pt x="1173" y="2149"/>
                  </a:lnTo>
                  <a:lnTo>
                    <a:pt x="1173" y="2052"/>
                  </a:lnTo>
                  <a:lnTo>
                    <a:pt x="1173" y="488"/>
                  </a:lnTo>
                  <a:lnTo>
                    <a:pt x="1173" y="391"/>
                  </a:lnTo>
                  <a:lnTo>
                    <a:pt x="1124" y="293"/>
                  </a:lnTo>
                  <a:lnTo>
                    <a:pt x="1099" y="220"/>
                  </a:lnTo>
                  <a:lnTo>
                    <a:pt x="1026"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2" name="Google Shape;461;p40"/>
            <p:cNvSpPr/>
            <p:nvPr/>
          </p:nvSpPr>
          <p:spPr>
            <a:xfrm>
              <a:off x="799825" y="238125"/>
              <a:ext cx="29350" cy="63500"/>
            </a:xfrm>
            <a:custGeom>
              <a:avLst/>
              <a:gdLst/>
              <a:ahLst/>
              <a:cxnLst/>
              <a:rect l="l" t="t" r="r" b="b"/>
              <a:pathLst>
                <a:path w="1174" h="2540" extrusionOk="0">
                  <a:moveTo>
                    <a:pt x="392" y="0"/>
                  </a:moveTo>
                  <a:lnTo>
                    <a:pt x="294" y="49"/>
                  </a:lnTo>
                  <a:lnTo>
                    <a:pt x="221" y="73"/>
                  </a:lnTo>
                  <a:lnTo>
                    <a:pt x="148" y="147"/>
                  </a:lnTo>
                  <a:lnTo>
                    <a:pt x="74" y="220"/>
                  </a:lnTo>
                  <a:lnTo>
                    <a:pt x="50" y="293"/>
                  </a:lnTo>
                  <a:lnTo>
                    <a:pt x="1" y="391"/>
                  </a:lnTo>
                  <a:lnTo>
                    <a:pt x="1" y="488"/>
                  </a:lnTo>
                  <a:lnTo>
                    <a:pt x="1" y="2052"/>
                  </a:lnTo>
                  <a:lnTo>
                    <a:pt x="1" y="2149"/>
                  </a:lnTo>
                  <a:lnTo>
                    <a:pt x="50" y="2247"/>
                  </a:lnTo>
                  <a:lnTo>
                    <a:pt x="74" y="2320"/>
                  </a:lnTo>
                  <a:lnTo>
                    <a:pt x="148" y="2393"/>
                  </a:lnTo>
                  <a:lnTo>
                    <a:pt x="221" y="2467"/>
                  </a:lnTo>
                  <a:lnTo>
                    <a:pt x="294" y="2491"/>
                  </a:lnTo>
                  <a:lnTo>
                    <a:pt x="392" y="2540"/>
                  </a:lnTo>
                  <a:lnTo>
                    <a:pt x="783" y="2540"/>
                  </a:lnTo>
                  <a:lnTo>
                    <a:pt x="880" y="2491"/>
                  </a:lnTo>
                  <a:lnTo>
                    <a:pt x="953" y="2467"/>
                  </a:lnTo>
                  <a:lnTo>
                    <a:pt x="1027" y="2393"/>
                  </a:lnTo>
                  <a:lnTo>
                    <a:pt x="1100" y="2320"/>
                  </a:lnTo>
                  <a:lnTo>
                    <a:pt x="1124" y="2247"/>
                  </a:lnTo>
                  <a:lnTo>
                    <a:pt x="1173" y="2149"/>
                  </a:lnTo>
                  <a:lnTo>
                    <a:pt x="1173" y="2052"/>
                  </a:lnTo>
                  <a:lnTo>
                    <a:pt x="1173" y="488"/>
                  </a:lnTo>
                  <a:lnTo>
                    <a:pt x="1173" y="391"/>
                  </a:lnTo>
                  <a:lnTo>
                    <a:pt x="1124" y="293"/>
                  </a:lnTo>
                  <a:lnTo>
                    <a:pt x="1100" y="220"/>
                  </a:lnTo>
                  <a:lnTo>
                    <a:pt x="1027" y="147"/>
                  </a:lnTo>
                  <a:lnTo>
                    <a:pt x="953" y="73"/>
                  </a:lnTo>
                  <a:lnTo>
                    <a:pt x="880" y="49"/>
                  </a:lnTo>
                  <a:lnTo>
                    <a:pt x="783"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3" name="Google Shape;462;p40"/>
            <p:cNvSpPr/>
            <p:nvPr/>
          </p:nvSpPr>
          <p:spPr>
            <a:xfrm>
              <a:off x="882875" y="238125"/>
              <a:ext cx="29325" cy="63500"/>
            </a:xfrm>
            <a:custGeom>
              <a:avLst/>
              <a:gdLst/>
              <a:ahLst/>
              <a:cxnLst/>
              <a:rect l="l" t="t" r="r" b="b"/>
              <a:pathLst>
                <a:path w="1173" h="2540" extrusionOk="0">
                  <a:moveTo>
                    <a:pt x="391" y="0"/>
                  </a:moveTo>
                  <a:lnTo>
                    <a:pt x="294" y="49"/>
                  </a:lnTo>
                  <a:lnTo>
                    <a:pt x="220" y="73"/>
                  </a:lnTo>
                  <a:lnTo>
                    <a:pt x="147" y="147"/>
                  </a:lnTo>
                  <a:lnTo>
                    <a:pt x="74" y="220"/>
                  </a:lnTo>
                  <a:lnTo>
                    <a:pt x="49" y="293"/>
                  </a:lnTo>
                  <a:lnTo>
                    <a:pt x="1" y="391"/>
                  </a:lnTo>
                  <a:lnTo>
                    <a:pt x="1" y="488"/>
                  </a:lnTo>
                  <a:lnTo>
                    <a:pt x="1" y="2052"/>
                  </a:lnTo>
                  <a:lnTo>
                    <a:pt x="1" y="2149"/>
                  </a:lnTo>
                  <a:lnTo>
                    <a:pt x="49" y="2247"/>
                  </a:lnTo>
                  <a:lnTo>
                    <a:pt x="74" y="2320"/>
                  </a:lnTo>
                  <a:lnTo>
                    <a:pt x="147" y="2393"/>
                  </a:lnTo>
                  <a:lnTo>
                    <a:pt x="220" y="2467"/>
                  </a:lnTo>
                  <a:lnTo>
                    <a:pt x="294" y="2491"/>
                  </a:lnTo>
                  <a:lnTo>
                    <a:pt x="391" y="2540"/>
                  </a:lnTo>
                  <a:lnTo>
                    <a:pt x="782" y="2540"/>
                  </a:lnTo>
                  <a:lnTo>
                    <a:pt x="880" y="2491"/>
                  </a:lnTo>
                  <a:lnTo>
                    <a:pt x="953" y="2467"/>
                  </a:lnTo>
                  <a:lnTo>
                    <a:pt x="1026" y="2393"/>
                  </a:lnTo>
                  <a:lnTo>
                    <a:pt x="1100" y="2320"/>
                  </a:lnTo>
                  <a:lnTo>
                    <a:pt x="1124" y="2247"/>
                  </a:lnTo>
                  <a:lnTo>
                    <a:pt x="1173" y="2149"/>
                  </a:lnTo>
                  <a:lnTo>
                    <a:pt x="1173" y="2052"/>
                  </a:lnTo>
                  <a:lnTo>
                    <a:pt x="1173" y="488"/>
                  </a:lnTo>
                  <a:lnTo>
                    <a:pt x="1173" y="391"/>
                  </a:lnTo>
                  <a:lnTo>
                    <a:pt x="1124" y="293"/>
                  </a:lnTo>
                  <a:lnTo>
                    <a:pt x="1100" y="220"/>
                  </a:lnTo>
                  <a:lnTo>
                    <a:pt x="1026" y="147"/>
                  </a:lnTo>
                  <a:lnTo>
                    <a:pt x="953" y="73"/>
                  </a:lnTo>
                  <a:lnTo>
                    <a:pt x="880" y="49"/>
                  </a:lnTo>
                  <a:lnTo>
                    <a:pt x="782"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4" name="Google Shape;463;p40"/>
            <p:cNvSpPr/>
            <p:nvPr/>
          </p:nvSpPr>
          <p:spPr>
            <a:xfrm>
              <a:off x="584925" y="261325"/>
              <a:ext cx="378575" cy="464050"/>
            </a:xfrm>
            <a:custGeom>
              <a:avLst/>
              <a:gdLst/>
              <a:ahLst/>
              <a:cxnLst/>
              <a:rect l="l" t="t" r="r" b="b"/>
              <a:pathLst>
                <a:path w="15143" h="18562" extrusionOk="0">
                  <a:moveTo>
                    <a:pt x="2540" y="171"/>
                  </a:moveTo>
                  <a:lnTo>
                    <a:pt x="2711" y="195"/>
                  </a:lnTo>
                  <a:lnTo>
                    <a:pt x="2882" y="244"/>
                  </a:lnTo>
                  <a:lnTo>
                    <a:pt x="3053" y="318"/>
                  </a:lnTo>
                  <a:lnTo>
                    <a:pt x="3175" y="440"/>
                  </a:lnTo>
                  <a:lnTo>
                    <a:pt x="3297" y="562"/>
                  </a:lnTo>
                  <a:lnTo>
                    <a:pt x="3370" y="733"/>
                  </a:lnTo>
                  <a:lnTo>
                    <a:pt x="3419" y="904"/>
                  </a:lnTo>
                  <a:lnTo>
                    <a:pt x="3444" y="1075"/>
                  </a:lnTo>
                  <a:lnTo>
                    <a:pt x="3419" y="1246"/>
                  </a:lnTo>
                  <a:lnTo>
                    <a:pt x="3370" y="1417"/>
                  </a:lnTo>
                  <a:lnTo>
                    <a:pt x="3297" y="1588"/>
                  </a:lnTo>
                  <a:lnTo>
                    <a:pt x="3175" y="1710"/>
                  </a:lnTo>
                  <a:lnTo>
                    <a:pt x="3053" y="1832"/>
                  </a:lnTo>
                  <a:lnTo>
                    <a:pt x="2882" y="1905"/>
                  </a:lnTo>
                  <a:lnTo>
                    <a:pt x="2711" y="1954"/>
                  </a:lnTo>
                  <a:lnTo>
                    <a:pt x="2540" y="1978"/>
                  </a:lnTo>
                  <a:lnTo>
                    <a:pt x="2369" y="1954"/>
                  </a:lnTo>
                  <a:lnTo>
                    <a:pt x="2198" y="1905"/>
                  </a:lnTo>
                  <a:lnTo>
                    <a:pt x="2027" y="1832"/>
                  </a:lnTo>
                  <a:lnTo>
                    <a:pt x="1905" y="1710"/>
                  </a:lnTo>
                  <a:lnTo>
                    <a:pt x="1783" y="1588"/>
                  </a:lnTo>
                  <a:lnTo>
                    <a:pt x="1710" y="1417"/>
                  </a:lnTo>
                  <a:lnTo>
                    <a:pt x="1661" y="1246"/>
                  </a:lnTo>
                  <a:lnTo>
                    <a:pt x="1636" y="1075"/>
                  </a:lnTo>
                  <a:lnTo>
                    <a:pt x="1661" y="904"/>
                  </a:lnTo>
                  <a:lnTo>
                    <a:pt x="1710" y="733"/>
                  </a:lnTo>
                  <a:lnTo>
                    <a:pt x="1783" y="562"/>
                  </a:lnTo>
                  <a:lnTo>
                    <a:pt x="1905" y="440"/>
                  </a:lnTo>
                  <a:lnTo>
                    <a:pt x="2027" y="318"/>
                  </a:lnTo>
                  <a:lnTo>
                    <a:pt x="2198" y="244"/>
                  </a:lnTo>
                  <a:lnTo>
                    <a:pt x="2369" y="195"/>
                  </a:lnTo>
                  <a:lnTo>
                    <a:pt x="2540" y="171"/>
                  </a:lnTo>
                  <a:close/>
                  <a:moveTo>
                    <a:pt x="5862" y="171"/>
                  </a:moveTo>
                  <a:lnTo>
                    <a:pt x="6033" y="195"/>
                  </a:lnTo>
                  <a:lnTo>
                    <a:pt x="6204" y="244"/>
                  </a:lnTo>
                  <a:lnTo>
                    <a:pt x="6374" y="318"/>
                  </a:lnTo>
                  <a:lnTo>
                    <a:pt x="6497" y="440"/>
                  </a:lnTo>
                  <a:lnTo>
                    <a:pt x="6619" y="562"/>
                  </a:lnTo>
                  <a:lnTo>
                    <a:pt x="6692" y="733"/>
                  </a:lnTo>
                  <a:lnTo>
                    <a:pt x="6741" y="904"/>
                  </a:lnTo>
                  <a:lnTo>
                    <a:pt x="6765" y="1075"/>
                  </a:lnTo>
                  <a:lnTo>
                    <a:pt x="6741" y="1246"/>
                  </a:lnTo>
                  <a:lnTo>
                    <a:pt x="6692" y="1417"/>
                  </a:lnTo>
                  <a:lnTo>
                    <a:pt x="6619" y="1588"/>
                  </a:lnTo>
                  <a:lnTo>
                    <a:pt x="6497" y="1710"/>
                  </a:lnTo>
                  <a:lnTo>
                    <a:pt x="6374" y="1832"/>
                  </a:lnTo>
                  <a:lnTo>
                    <a:pt x="6204" y="1905"/>
                  </a:lnTo>
                  <a:lnTo>
                    <a:pt x="6033" y="1954"/>
                  </a:lnTo>
                  <a:lnTo>
                    <a:pt x="5862" y="1978"/>
                  </a:lnTo>
                  <a:lnTo>
                    <a:pt x="5691" y="1954"/>
                  </a:lnTo>
                  <a:lnTo>
                    <a:pt x="5520" y="1905"/>
                  </a:lnTo>
                  <a:lnTo>
                    <a:pt x="5349" y="1832"/>
                  </a:lnTo>
                  <a:lnTo>
                    <a:pt x="5227" y="1710"/>
                  </a:lnTo>
                  <a:lnTo>
                    <a:pt x="5104" y="1588"/>
                  </a:lnTo>
                  <a:lnTo>
                    <a:pt x="5031" y="1417"/>
                  </a:lnTo>
                  <a:lnTo>
                    <a:pt x="4982" y="1246"/>
                  </a:lnTo>
                  <a:lnTo>
                    <a:pt x="4958" y="1075"/>
                  </a:lnTo>
                  <a:lnTo>
                    <a:pt x="4982" y="904"/>
                  </a:lnTo>
                  <a:lnTo>
                    <a:pt x="5031" y="733"/>
                  </a:lnTo>
                  <a:lnTo>
                    <a:pt x="5104" y="562"/>
                  </a:lnTo>
                  <a:lnTo>
                    <a:pt x="5227" y="440"/>
                  </a:lnTo>
                  <a:lnTo>
                    <a:pt x="5349" y="318"/>
                  </a:lnTo>
                  <a:lnTo>
                    <a:pt x="5520" y="244"/>
                  </a:lnTo>
                  <a:lnTo>
                    <a:pt x="5691" y="195"/>
                  </a:lnTo>
                  <a:lnTo>
                    <a:pt x="5862" y="171"/>
                  </a:lnTo>
                  <a:close/>
                  <a:moveTo>
                    <a:pt x="9183" y="171"/>
                  </a:moveTo>
                  <a:lnTo>
                    <a:pt x="9354" y="195"/>
                  </a:lnTo>
                  <a:lnTo>
                    <a:pt x="9525" y="244"/>
                  </a:lnTo>
                  <a:lnTo>
                    <a:pt x="9696" y="318"/>
                  </a:lnTo>
                  <a:lnTo>
                    <a:pt x="9818" y="440"/>
                  </a:lnTo>
                  <a:lnTo>
                    <a:pt x="9940" y="562"/>
                  </a:lnTo>
                  <a:lnTo>
                    <a:pt x="10014" y="733"/>
                  </a:lnTo>
                  <a:lnTo>
                    <a:pt x="10062" y="904"/>
                  </a:lnTo>
                  <a:lnTo>
                    <a:pt x="10087" y="1075"/>
                  </a:lnTo>
                  <a:lnTo>
                    <a:pt x="10062" y="1246"/>
                  </a:lnTo>
                  <a:lnTo>
                    <a:pt x="10014" y="1417"/>
                  </a:lnTo>
                  <a:lnTo>
                    <a:pt x="9940" y="1588"/>
                  </a:lnTo>
                  <a:lnTo>
                    <a:pt x="9818" y="1710"/>
                  </a:lnTo>
                  <a:lnTo>
                    <a:pt x="9696" y="1832"/>
                  </a:lnTo>
                  <a:lnTo>
                    <a:pt x="9525" y="1905"/>
                  </a:lnTo>
                  <a:lnTo>
                    <a:pt x="9354" y="1954"/>
                  </a:lnTo>
                  <a:lnTo>
                    <a:pt x="9183" y="1978"/>
                  </a:lnTo>
                  <a:lnTo>
                    <a:pt x="9012" y="1954"/>
                  </a:lnTo>
                  <a:lnTo>
                    <a:pt x="8841" y="1905"/>
                  </a:lnTo>
                  <a:lnTo>
                    <a:pt x="8670" y="1832"/>
                  </a:lnTo>
                  <a:lnTo>
                    <a:pt x="8548" y="1710"/>
                  </a:lnTo>
                  <a:lnTo>
                    <a:pt x="8426" y="1588"/>
                  </a:lnTo>
                  <a:lnTo>
                    <a:pt x="8353" y="1417"/>
                  </a:lnTo>
                  <a:lnTo>
                    <a:pt x="8304" y="1246"/>
                  </a:lnTo>
                  <a:lnTo>
                    <a:pt x="8279" y="1075"/>
                  </a:lnTo>
                  <a:lnTo>
                    <a:pt x="8304" y="904"/>
                  </a:lnTo>
                  <a:lnTo>
                    <a:pt x="8353" y="733"/>
                  </a:lnTo>
                  <a:lnTo>
                    <a:pt x="8426" y="562"/>
                  </a:lnTo>
                  <a:lnTo>
                    <a:pt x="8548" y="440"/>
                  </a:lnTo>
                  <a:lnTo>
                    <a:pt x="8670" y="318"/>
                  </a:lnTo>
                  <a:lnTo>
                    <a:pt x="8841" y="244"/>
                  </a:lnTo>
                  <a:lnTo>
                    <a:pt x="9012" y="195"/>
                  </a:lnTo>
                  <a:lnTo>
                    <a:pt x="9183" y="171"/>
                  </a:lnTo>
                  <a:close/>
                  <a:moveTo>
                    <a:pt x="12505" y="171"/>
                  </a:moveTo>
                  <a:lnTo>
                    <a:pt x="12676" y="195"/>
                  </a:lnTo>
                  <a:lnTo>
                    <a:pt x="12847" y="244"/>
                  </a:lnTo>
                  <a:lnTo>
                    <a:pt x="13018" y="318"/>
                  </a:lnTo>
                  <a:lnTo>
                    <a:pt x="13140" y="440"/>
                  </a:lnTo>
                  <a:lnTo>
                    <a:pt x="13262" y="562"/>
                  </a:lnTo>
                  <a:lnTo>
                    <a:pt x="13335" y="733"/>
                  </a:lnTo>
                  <a:lnTo>
                    <a:pt x="13384" y="904"/>
                  </a:lnTo>
                  <a:lnTo>
                    <a:pt x="13408" y="1075"/>
                  </a:lnTo>
                  <a:lnTo>
                    <a:pt x="13384" y="1246"/>
                  </a:lnTo>
                  <a:lnTo>
                    <a:pt x="13335" y="1417"/>
                  </a:lnTo>
                  <a:lnTo>
                    <a:pt x="13262" y="1588"/>
                  </a:lnTo>
                  <a:lnTo>
                    <a:pt x="13140" y="1710"/>
                  </a:lnTo>
                  <a:lnTo>
                    <a:pt x="13018" y="1832"/>
                  </a:lnTo>
                  <a:lnTo>
                    <a:pt x="12847" y="1905"/>
                  </a:lnTo>
                  <a:lnTo>
                    <a:pt x="12676" y="1954"/>
                  </a:lnTo>
                  <a:lnTo>
                    <a:pt x="12505" y="1978"/>
                  </a:lnTo>
                  <a:lnTo>
                    <a:pt x="12334" y="1954"/>
                  </a:lnTo>
                  <a:lnTo>
                    <a:pt x="12163" y="1905"/>
                  </a:lnTo>
                  <a:lnTo>
                    <a:pt x="11992" y="1832"/>
                  </a:lnTo>
                  <a:lnTo>
                    <a:pt x="11870" y="1710"/>
                  </a:lnTo>
                  <a:lnTo>
                    <a:pt x="11748" y="1588"/>
                  </a:lnTo>
                  <a:lnTo>
                    <a:pt x="11674" y="1417"/>
                  </a:lnTo>
                  <a:lnTo>
                    <a:pt x="11625" y="1246"/>
                  </a:lnTo>
                  <a:lnTo>
                    <a:pt x="11601" y="1075"/>
                  </a:lnTo>
                  <a:lnTo>
                    <a:pt x="11625" y="904"/>
                  </a:lnTo>
                  <a:lnTo>
                    <a:pt x="11674" y="733"/>
                  </a:lnTo>
                  <a:lnTo>
                    <a:pt x="11748" y="562"/>
                  </a:lnTo>
                  <a:lnTo>
                    <a:pt x="11870" y="440"/>
                  </a:lnTo>
                  <a:lnTo>
                    <a:pt x="11992" y="318"/>
                  </a:lnTo>
                  <a:lnTo>
                    <a:pt x="12163" y="244"/>
                  </a:lnTo>
                  <a:lnTo>
                    <a:pt x="12334" y="195"/>
                  </a:lnTo>
                  <a:lnTo>
                    <a:pt x="12505" y="171"/>
                  </a:lnTo>
                  <a:close/>
                  <a:moveTo>
                    <a:pt x="13091" y="5520"/>
                  </a:moveTo>
                  <a:lnTo>
                    <a:pt x="13189" y="5544"/>
                  </a:lnTo>
                  <a:lnTo>
                    <a:pt x="13262" y="5593"/>
                  </a:lnTo>
                  <a:lnTo>
                    <a:pt x="13311" y="5666"/>
                  </a:lnTo>
                  <a:lnTo>
                    <a:pt x="13335" y="5764"/>
                  </a:lnTo>
                  <a:lnTo>
                    <a:pt x="13311" y="5862"/>
                  </a:lnTo>
                  <a:lnTo>
                    <a:pt x="13262" y="5935"/>
                  </a:lnTo>
                  <a:lnTo>
                    <a:pt x="13189" y="5984"/>
                  </a:lnTo>
                  <a:lnTo>
                    <a:pt x="13091" y="6008"/>
                  </a:lnTo>
                  <a:lnTo>
                    <a:pt x="1954" y="6008"/>
                  </a:lnTo>
                  <a:lnTo>
                    <a:pt x="1856" y="5984"/>
                  </a:lnTo>
                  <a:lnTo>
                    <a:pt x="1783" y="5935"/>
                  </a:lnTo>
                  <a:lnTo>
                    <a:pt x="1734" y="5862"/>
                  </a:lnTo>
                  <a:lnTo>
                    <a:pt x="1710" y="5764"/>
                  </a:lnTo>
                  <a:lnTo>
                    <a:pt x="1734" y="5666"/>
                  </a:lnTo>
                  <a:lnTo>
                    <a:pt x="1783" y="5593"/>
                  </a:lnTo>
                  <a:lnTo>
                    <a:pt x="1856" y="5544"/>
                  </a:lnTo>
                  <a:lnTo>
                    <a:pt x="1954" y="5520"/>
                  </a:lnTo>
                  <a:close/>
                  <a:moveTo>
                    <a:pt x="13189" y="7840"/>
                  </a:moveTo>
                  <a:lnTo>
                    <a:pt x="13262" y="7913"/>
                  </a:lnTo>
                  <a:lnTo>
                    <a:pt x="13311" y="7986"/>
                  </a:lnTo>
                  <a:lnTo>
                    <a:pt x="13335" y="8084"/>
                  </a:lnTo>
                  <a:lnTo>
                    <a:pt x="13311" y="8182"/>
                  </a:lnTo>
                  <a:lnTo>
                    <a:pt x="13262" y="8255"/>
                  </a:lnTo>
                  <a:lnTo>
                    <a:pt x="13189" y="8304"/>
                  </a:lnTo>
                  <a:lnTo>
                    <a:pt x="13091" y="8328"/>
                  </a:lnTo>
                  <a:lnTo>
                    <a:pt x="1954" y="8328"/>
                  </a:lnTo>
                  <a:lnTo>
                    <a:pt x="1856" y="8304"/>
                  </a:lnTo>
                  <a:lnTo>
                    <a:pt x="1783" y="8255"/>
                  </a:lnTo>
                  <a:lnTo>
                    <a:pt x="1734" y="8182"/>
                  </a:lnTo>
                  <a:lnTo>
                    <a:pt x="1710" y="8084"/>
                  </a:lnTo>
                  <a:lnTo>
                    <a:pt x="1734" y="7986"/>
                  </a:lnTo>
                  <a:lnTo>
                    <a:pt x="1783" y="7913"/>
                  </a:lnTo>
                  <a:lnTo>
                    <a:pt x="1856" y="7840"/>
                  </a:lnTo>
                  <a:close/>
                  <a:moveTo>
                    <a:pt x="13091" y="10136"/>
                  </a:moveTo>
                  <a:lnTo>
                    <a:pt x="13189" y="10160"/>
                  </a:lnTo>
                  <a:lnTo>
                    <a:pt x="13262" y="10209"/>
                  </a:lnTo>
                  <a:lnTo>
                    <a:pt x="13311" y="10282"/>
                  </a:lnTo>
                  <a:lnTo>
                    <a:pt x="13335" y="10380"/>
                  </a:lnTo>
                  <a:lnTo>
                    <a:pt x="13311" y="10478"/>
                  </a:lnTo>
                  <a:lnTo>
                    <a:pt x="13262" y="10551"/>
                  </a:lnTo>
                  <a:lnTo>
                    <a:pt x="13189" y="10600"/>
                  </a:lnTo>
                  <a:lnTo>
                    <a:pt x="13091" y="10624"/>
                  </a:lnTo>
                  <a:lnTo>
                    <a:pt x="1954" y="10624"/>
                  </a:lnTo>
                  <a:lnTo>
                    <a:pt x="1856" y="10600"/>
                  </a:lnTo>
                  <a:lnTo>
                    <a:pt x="1783" y="10551"/>
                  </a:lnTo>
                  <a:lnTo>
                    <a:pt x="1734" y="10478"/>
                  </a:lnTo>
                  <a:lnTo>
                    <a:pt x="1710" y="10380"/>
                  </a:lnTo>
                  <a:lnTo>
                    <a:pt x="1734" y="10282"/>
                  </a:lnTo>
                  <a:lnTo>
                    <a:pt x="1783" y="10209"/>
                  </a:lnTo>
                  <a:lnTo>
                    <a:pt x="1856" y="10160"/>
                  </a:lnTo>
                  <a:lnTo>
                    <a:pt x="1954" y="10136"/>
                  </a:lnTo>
                  <a:close/>
                  <a:moveTo>
                    <a:pt x="8206" y="12456"/>
                  </a:moveTo>
                  <a:lnTo>
                    <a:pt x="8304" y="12480"/>
                  </a:lnTo>
                  <a:lnTo>
                    <a:pt x="8377" y="12529"/>
                  </a:lnTo>
                  <a:lnTo>
                    <a:pt x="8426" y="12602"/>
                  </a:lnTo>
                  <a:lnTo>
                    <a:pt x="8450" y="12700"/>
                  </a:lnTo>
                  <a:lnTo>
                    <a:pt x="8426" y="12798"/>
                  </a:lnTo>
                  <a:lnTo>
                    <a:pt x="8377" y="12871"/>
                  </a:lnTo>
                  <a:lnTo>
                    <a:pt x="8304" y="12920"/>
                  </a:lnTo>
                  <a:lnTo>
                    <a:pt x="8206" y="12944"/>
                  </a:lnTo>
                  <a:lnTo>
                    <a:pt x="1954" y="12944"/>
                  </a:lnTo>
                  <a:lnTo>
                    <a:pt x="1856" y="12920"/>
                  </a:lnTo>
                  <a:lnTo>
                    <a:pt x="1783" y="12871"/>
                  </a:lnTo>
                  <a:lnTo>
                    <a:pt x="1734" y="12798"/>
                  </a:lnTo>
                  <a:lnTo>
                    <a:pt x="1710" y="12700"/>
                  </a:lnTo>
                  <a:lnTo>
                    <a:pt x="1734" y="12602"/>
                  </a:lnTo>
                  <a:lnTo>
                    <a:pt x="1783" y="12529"/>
                  </a:lnTo>
                  <a:lnTo>
                    <a:pt x="1856" y="12480"/>
                  </a:lnTo>
                  <a:lnTo>
                    <a:pt x="1954" y="12456"/>
                  </a:lnTo>
                  <a:close/>
                  <a:moveTo>
                    <a:pt x="782" y="0"/>
                  </a:moveTo>
                  <a:lnTo>
                    <a:pt x="635" y="25"/>
                  </a:lnTo>
                  <a:lnTo>
                    <a:pt x="489" y="73"/>
                  </a:lnTo>
                  <a:lnTo>
                    <a:pt x="342" y="122"/>
                  </a:lnTo>
                  <a:lnTo>
                    <a:pt x="220" y="220"/>
                  </a:lnTo>
                  <a:lnTo>
                    <a:pt x="122" y="342"/>
                  </a:lnTo>
                  <a:lnTo>
                    <a:pt x="73" y="489"/>
                  </a:lnTo>
                  <a:lnTo>
                    <a:pt x="24" y="635"/>
                  </a:lnTo>
                  <a:lnTo>
                    <a:pt x="0" y="782"/>
                  </a:lnTo>
                  <a:lnTo>
                    <a:pt x="0" y="17780"/>
                  </a:lnTo>
                  <a:lnTo>
                    <a:pt x="24" y="17927"/>
                  </a:lnTo>
                  <a:lnTo>
                    <a:pt x="73" y="18073"/>
                  </a:lnTo>
                  <a:lnTo>
                    <a:pt x="122" y="18220"/>
                  </a:lnTo>
                  <a:lnTo>
                    <a:pt x="220" y="18342"/>
                  </a:lnTo>
                  <a:lnTo>
                    <a:pt x="342" y="18440"/>
                  </a:lnTo>
                  <a:lnTo>
                    <a:pt x="489" y="18488"/>
                  </a:lnTo>
                  <a:lnTo>
                    <a:pt x="635" y="18537"/>
                  </a:lnTo>
                  <a:lnTo>
                    <a:pt x="782" y="18562"/>
                  </a:lnTo>
                  <a:lnTo>
                    <a:pt x="14361" y="18562"/>
                  </a:lnTo>
                  <a:lnTo>
                    <a:pt x="14507" y="18537"/>
                  </a:lnTo>
                  <a:lnTo>
                    <a:pt x="14654" y="18488"/>
                  </a:lnTo>
                  <a:lnTo>
                    <a:pt x="14800" y="18440"/>
                  </a:lnTo>
                  <a:lnTo>
                    <a:pt x="14923" y="18342"/>
                  </a:lnTo>
                  <a:lnTo>
                    <a:pt x="15020" y="18220"/>
                  </a:lnTo>
                  <a:lnTo>
                    <a:pt x="15069" y="18073"/>
                  </a:lnTo>
                  <a:lnTo>
                    <a:pt x="15118" y="17927"/>
                  </a:lnTo>
                  <a:lnTo>
                    <a:pt x="15142" y="17780"/>
                  </a:lnTo>
                  <a:lnTo>
                    <a:pt x="15142" y="782"/>
                  </a:lnTo>
                  <a:lnTo>
                    <a:pt x="15118" y="635"/>
                  </a:lnTo>
                  <a:lnTo>
                    <a:pt x="15069" y="489"/>
                  </a:lnTo>
                  <a:lnTo>
                    <a:pt x="15020" y="342"/>
                  </a:lnTo>
                  <a:lnTo>
                    <a:pt x="14923" y="220"/>
                  </a:lnTo>
                  <a:lnTo>
                    <a:pt x="14800" y="122"/>
                  </a:lnTo>
                  <a:lnTo>
                    <a:pt x="14654" y="73"/>
                  </a:lnTo>
                  <a:lnTo>
                    <a:pt x="14507" y="25"/>
                  </a:lnTo>
                  <a:lnTo>
                    <a:pt x="1436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35" name="Google Shape;464;p40"/>
          <p:cNvGrpSpPr/>
          <p:nvPr/>
        </p:nvGrpSpPr>
        <p:grpSpPr>
          <a:xfrm>
            <a:off x="1213637" y="541500"/>
            <a:ext cx="495497" cy="412483"/>
            <a:chOff x="1244325" y="314425"/>
            <a:chExt cx="444525" cy="370050"/>
          </a:xfrm>
        </p:grpSpPr>
        <p:sp>
          <p:nvSpPr>
            <p:cNvPr id="36" name="Google Shape;465;p40"/>
            <p:cNvSpPr/>
            <p:nvPr/>
          </p:nvSpPr>
          <p:spPr>
            <a:xfrm>
              <a:off x="1388425" y="463425"/>
              <a:ext cx="143525" cy="143500"/>
            </a:xfrm>
            <a:custGeom>
              <a:avLst/>
              <a:gdLst/>
              <a:ahLst/>
              <a:cxnLst/>
              <a:rect l="l" t="t" r="r" b="b"/>
              <a:pathLst>
                <a:path w="5741" h="5740" extrusionOk="0">
                  <a:moveTo>
                    <a:pt x="2809" y="0"/>
                  </a:moveTo>
                  <a:lnTo>
                    <a:pt x="2492" y="49"/>
                  </a:lnTo>
                  <a:lnTo>
                    <a:pt x="2199" y="122"/>
                  </a:lnTo>
                  <a:lnTo>
                    <a:pt x="1906" y="244"/>
                  </a:lnTo>
                  <a:lnTo>
                    <a:pt x="1637" y="366"/>
                  </a:lnTo>
                  <a:lnTo>
                    <a:pt x="1368" y="537"/>
                  </a:lnTo>
                  <a:lnTo>
                    <a:pt x="1149" y="708"/>
                  </a:lnTo>
                  <a:lnTo>
                    <a:pt x="904" y="904"/>
                  </a:lnTo>
                  <a:lnTo>
                    <a:pt x="709" y="1124"/>
                  </a:lnTo>
                  <a:lnTo>
                    <a:pt x="538" y="1368"/>
                  </a:lnTo>
                  <a:lnTo>
                    <a:pt x="367" y="1636"/>
                  </a:lnTo>
                  <a:lnTo>
                    <a:pt x="245" y="1905"/>
                  </a:lnTo>
                  <a:lnTo>
                    <a:pt x="147" y="2198"/>
                  </a:lnTo>
                  <a:lnTo>
                    <a:pt x="74" y="2491"/>
                  </a:lnTo>
                  <a:lnTo>
                    <a:pt x="25" y="2809"/>
                  </a:lnTo>
                  <a:lnTo>
                    <a:pt x="1" y="3126"/>
                  </a:lnTo>
                  <a:lnTo>
                    <a:pt x="25" y="3517"/>
                  </a:lnTo>
                  <a:lnTo>
                    <a:pt x="98" y="3908"/>
                  </a:lnTo>
                  <a:lnTo>
                    <a:pt x="221" y="4274"/>
                  </a:lnTo>
                  <a:lnTo>
                    <a:pt x="392" y="4641"/>
                  </a:lnTo>
                  <a:lnTo>
                    <a:pt x="611" y="4958"/>
                  </a:lnTo>
                  <a:lnTo>
                    <a:pt x="856" y="5251"/>
                  </a:lnTo>
                  <a:lnTo>
                    <a:pt x="1124" y="5520"/>
                  </a:lnTo>
                  <a:lnTo>
                    <a:pt x="1442" y="5740"/>
                  </a:lnTo>
                  <a:lnTo>
                    <a:pt x="1393" y="5422"/>
                  </a:lnTo>
                  <a:lnTo>
                    <a:pt x="1368" y="5080"/>
                  </a:lnTo>
                  <a:lnTo>
                    <a:pt x="1393" y="4689"/>
                  </a:lnTo>
                  <a:lnTo>
                    <a:pt x="1442" y="4323"/>
                  </a:lnTo>
                  <a:lnTo>
                    <a:pt x="1539" y="3957"/>
                  </a:lnTo>
                  <a:lnTo>
                    <a:pt x="1662" y="3639"/>
                  </a:lnTo>
                  <a:lnTo>
                    <a:pt x="1808" y="3297"/>
                  </a:lnTo>
                  <a:lnTo>
                    <a:pt x="2003" y="3004"/>
                  </a:lnTo>
                  <a:lnTo>
                    <a:pt x="2223" y="2711"/>
                  </a:lnTo>
                  <a:lnTo>
                    <a:pt x="2468" y="2442"/>
                  </a:lnTo>
                  <a:lnTo>
                    <a:pt x="2712" y="2198"/>
                  </a:lnTo>
                  <a:lnTo>
                    <a:pt x="3005" y="2003"/>
                  </a:lnTo>
                  <a:lnTo>
                    <a:pt x="3322" y="1807"/>
                  </a:lnTo>
                  <a:lnTo>
                    <a:pt x="3640" y="1661"/>
                  </a:lnTo>
                  <a:lnTo>
                    <a:pt x="3982" y="1514"/>
                  </a:lnTo>
                  <a:lnTo>
                    <a:pt x="4324" y="1441"/>
                  </a:lnTo>
                  <a:lnTo>
                    <a:pt x="4690" y="1368"/>
                  </a:lnTo>
                  <a:lnTo>
                    <a:pt x="5423" y="1368"/>
                  </a:lnTo>
                  <a:lnTo>
                    <a:pt x="5740" y="1417"/>
                  </a:lnTo>
                  <a:lnTo>
                    <a:pt x="5520" y="1124"/>
                  </a:lnTo>
                  <a:lnTo>
                    <a:pt x="5252" y="831"/>
                  </a:lnTo>
                  <a:lnTo>
                    <a:pt x="4959" y="586"/>
                  </a:lnTo>
                  <a:lnTo>
                    <a:pt x="4641" y="391"/>
                  </a:lnTo>
                  <a:lnTo>
                    <a:pt x="4299" y="220"/>
                  </a:lnTo>
                  <a:lnTo>
                    <a:pt x="3933" y="98"/>
                  </a:lnTo>
                  <a:lnTo>
                    <a:pt x="3542" y="25"/>
                  </a:lnTo>
                  <a:lnTo>
                    <a:pt x="3127"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37" name="Google Shape;466;p40"/>
            <p:cNvSpPr/>
            <p:nvPr/>
          </p:nvSpPr>
          <p:spPr>
            <a:xfrm>
              <a:off x="1244325" y="314425"/>
              <a:ext cx="444525" cy="370050"/>
            </a:xfrm>
            <a:custGeom>
              <a:avLst/>
              <a:gdLst/>
              <a:ahLst/>
              <a:cxnLst/>
              <a:rect l="l" t="t" r="r" b="b"/>
              <a:pathLst>
                <a:path w="17781" h="14802" extrusionOk="0">
                  <a:moveTo>
                    <a:pt x="11748" y="2101"/>
                  </a:moveTo>
                  <a:lnTo>
                    <a:pt x="11846" y="2126"/>
                  </a:lnTo>
                  <a:lnTo>
                    <a:pt x="11919" y="2175"/>
                  </a:lnTo>
                  <a:lnTo>
                    <a:pt x="11968" y="2248"/>
                  </a:lnTo>
                  <a:lnTo>
                    <a:pt x="11993" y="2346"/>
                  </a:lnTo>
                  <a:lnTo>
                    <a:pt x="11968" y="2419"/>
                  </a:lnTo>
                  <a:lnTo>
                    <a:pt x="11919" y="2492"/>
                  </a:lnTo>
                  <a:lnTo>
                    <a:pt x="11846" y="2541"/>
                  </a:lnTo>
                  <a:lnTo>
                    <a:pt x="11748" y="2565"/>
                  </a:lnTo>
                  <a:lnTo>
                    <a:pt x="6033" y="2565"/>
                  </a:lnTo>
                  <a:lnTo>
                    <a:pt x="5936" y="2541"/>
                  </a:lnTo>
                  <a:lnTo>
                    <a:pt x="5862" y="2492"/>
                  </a:lnTo>
                  <a:lnTo>
                    <a:pt x="5814" y="2419"/>
                  </a:lnTo>
                  <a:lnTo>
                    <a:pt x="5789" y="2346"/>
                  </a:lnTo>
                  <a:lnTo>
                    <a:pt x="5814" y="2248"/>
                  </a:lnTo>
                  <a:lnTo>
                    <a:pt x="5862" y="2175"/>
                  </a:lnTo>
                  <a:lnTo>
                    <a:pt x="5936" y="2126"/>
                  </a:lnTo>
                  <a:lnTo>
                    <a:pt x="6033" y="2101"/>
                  </a:lnTo>
                  <a:close/>
                  <a:moveTo>
                    <a:pt x="15949" y="4519"/>
                  </a:moveTo>
                  <a:lnTo>
                    <a:pt x="16047" y="4568"/>
                  </a:lnTo>
                  <a:lnTo>
                    <a:pt x="16145" y="4592"/>
                  </a:lnTo>
                  <a:lnTo>
                    <a:pt x="16193" y="4666"/>
                  </a:lnTo>
                  <a:lnTo>
                    <a:pt x="16267" y="4739"/>
                  </a:lnTo>
                  <a:lnTo>
                    <a:pt x="16316" y="4812"/>
                  </a:lnTo>
                  <a:lnTo>
                    <a:pt x="16340" y="4910"/>
                  </a:lnTo>
                  <a:lnTo>
                    <a:pt x="16340" y="5008"/>
                  </a:lnTo>
                  <a:lnTo>
                    <a:pt x="16340" y="5789"/>
                  </a:lnTo>
                  <a:lnTo>
                    <a:pt x="16340" y="5887"/>
                  </a:lnTo>
                  <a:lnTo>
                    <a:pt x="16316" y="5985"/>
                  </a:lnTo>
                  <a:lnTo>
                    <a:pt x="16267" y="6058"/>
                  </a:lnTo>
                  <a:lnTo>
                    <a:pt x="16193" y="6131"/>
                  </a:lnTo>
                  <a:lnTo>
                    <a:pt x="16145" y="6204"/>
                  </a:lnTo>
                  <a:lnTo>
                    <a:pt x="16047" y="6229"/>
                  </a:lnTo>
                  <a:lnTo>
                    <a:pt x="15949" y="6278"/>
                  </a:lnTo>
                  <a:lnTo>
                    <a:pt x="14069" y="6278"/>
                  </a:lnTo>
                  <a:lnTo>
                    <a:pt x="13971" y="6229"/>
                  </a:lnTo>
                  <a:lnTo>
                    <a:pt x="13898" y="6204"/>
                  </a:lnTo>
                  <a:lnTo>
                    <a:pt x="13824" y="6131"/>
                  </a:lnTo>
                  <a:lnTo>
                    <a:pt x="13751" y="6058"/>
                  </a:lnTo>
                  <a:lnTo>
                    <a:pt x="13727" y="5985"/>
                  </a:lnTo>
                  <a:lnTo>
                    <a:pt x="13678" y="5887"/>
                  </a:lnTo>
                  <a:lnTo>
                    <a:pt x="13678" y="5789"/>
                  </a:lnTo>
                  <a:lnTo>
                    <a:pt x="13678" y="5008"/>
                  </a:lnTo>
                  <a:lnTo>
                    <a:pt x="13678" y="4910"/>
                  </a:lnTo>
                  <a:lnTo>
                    <a:pt x="13727" y="4812"/>
                  </a:lnTo>
                  <a:lnTo>
                    <a:pt x="13751" y="4739"/>
                  </a:lnTo>
                  <a:lnTo>
                    <a:pt x="13824" y="4666"/>
                  </a:lnTo>
                  <a:lnTo>
                    <a:pt x="13898" y="4592"/>
                  </a:lnTo>
                  <a:lnTo>
                    <a:pt x="13971" y="4568"/>
                  </a:lnTo>
                  <a:lnTo>
                    <a:pt x="14069" y="4519"/>
                  </a:lnTo>
                  <a:close/>
                  <a:moveTo>
                    <a:pt x="8891" y="5105"/>
                  </a:moveTo>
                  <a:lnTo>
                    <a:pt x="9306" y="5130"/>
                  </a:lnTo>
                  <a:lnTo>
                    <a:pt x="9697" y="5179"/>
                  </a:lnTo>
                  <a:lnTo>
                    <a:pt x="10063" y="5276"/>
                  </a:lnTo>
                  <a:lnTo>
                    <a:pt x="10430" y="5423"/>
                  </a:lnTo>
                  <a:lnTo>
                    <a:pt x="10796" y="5594"/>
                  </a:lnTo>
                  <a:lnTo>
                    <a:pt x="11113" y="5789"/>
                  </a:lnTo>
                  <a:lnTo>
                    <a:pt x="11406" y="6009"/>
                  </a:lnTo>
                  <a:lnTo>
                    <a:pt x="11700" y="6278"/>
                  </a:lnTo>
                  <a:lnTo>
                    <a:pt x="11968" y="6546"/>
                  </a:lnTo>
                  <a:lnTo>
                    <a:pt x="12188" y="6864"/>
                  </a:lnTo>
                  <a:lnTo>
                    <a:pt x="12383" y="7181"/>
                  </a:lnTo>
                  <a:lnTo>
                    <a:pt x="12554" y="7523"/>
                  </a:lnTo>
                  <a:lnTo>
                    <a:pt x="12676" y="7890"/>
                  </a:lnTo>
                  <a:lnTo>
                    <a:pt x="12774" y="8280"/>
                  </a:lnTo>
                  <a:lnTo>
                    <a:pt x="12847" y="8671"/>
                  </a:lnTo>
                  <a:lnTo>
                    <a:pt x="12872" y="9086"/>
                  </a:lnTo>
                  <a:lnTo>
                    <a:pt x="12847" y="9477"/>
                  </a:lnTo>
                  <a:lnTo>
                    <a:pt x="12774" y="9868"/>
                  </a:lnTo>
                  <a:lnTo>
                    <a:pt x="12676" y="10259"/>
                  </a:lnTo>
                  <a:lnTo>
                    <a:pt x="12554" y="10625"/>
                  </a:lnTo>
                  <a:lnTo>
                    <a:pt x="12383" y="10967"/>
                  </a:lnTo>
                  <a:lnTo>
                    <a:pt x="12188" y="11309"/>
                  </a:lnTo>
                  <a:lnTo>
                    <a:pt x="11968" y="11602"/>
                  </a:lnTo>
                  <a:lnTo>
                    <a:pt x="11700" y="11895"/>
                  </a:lnTo>
                  <a:lnTo>
                    <a:pt x="11406" y="12139"/>
                  </a:lnTo>
                  <a:lnTo>
                    <a:pt x="11113" y="12383"/>
                  </a:lnTo>
                  <a:lnTo>
                    <a:pt x="10796" y="12579"/>
                  </a:lnTo>
                  <a:lnTo>
                    <a:pt x="10430" y="12750"/>
                  </a:lnTo>
                  <a:lnTo>
                    <a:pt x="10063" y="12872"/>
                  </a:lnTo>
                  <a:lnTo>
                    <a:pt x="9697" y="12970"/>
                  </a:lnTo>
                  <a:lnTo>
                    <a:pt x="9306" y="13018"/>
                  </a:lnTo>
                  <a:lnTo>
                    <a:pt x="8891" y="13043"/>
                  </a:lnTo>
                  <a:lnTo>
                    <a:pt x="8476" y="13018"/>
                  </a:lnTo>
                  <a:lnTo>
                    <a:pt x="8085" y="12970"/>
                  </a:lnTo>
                  <a:lnTo>
                    <a:pt x="7719" y="12872"/>
                  </a:lnTo>
                  <a:lnTo>
                    <a:pt x="7352" y="12750"/>
                  </a:lnTo>
                  <a:lnTo>
                    <a:pt x="6986" y="12579"/>
                  </a:lnTo>
                  <a:lnTo>
                    <a:pt x="6668" y="12383"/>
                  </a:lnTo>
                  <a:lnTo>
                    <a:pt x="6375" y="12139"/>
                  </a:lnTo>
                  <a:lnTo>
                    <a:pt x="6082" y="11895"/>
                  </a:lnTo>
                  <a:lnTo>
                    <a:pt x="5814" y="11602"/>
                  </a:lnTo>
                  <a:lnTo>
                    <a:pt x="5594" y="11309"/>
                  </a:lnTo>
                  <a:lnTo>
                    <a:pt x="5398" y="10967"/>
                  </a:lnTo>
                  <a:lnTo>
                    <a:pt x="5227" y="10625"/>
                  </a:lnTo>
                  <a:lnTo>
                    <a:pt x="5105" y="10259"/>
                  </a:lnTo>
                  <a:lnTo>
                    <a:pt x="5008" y="9868"/>
                  </a:lnTo>
                  <a:lnTo>
                    <a:pt x="4934" y="9477"/>
                  </a:lnTo>
                  <a:lnTo>
                    <a:pt x="4910" y="9086"/>
                  </a:lnTo>
                  <a:lnTo>
                    <a:pt x="4934" y="8671"/>
                  </a:lnTo>
                  <a:lnTo>
                    <a:pt x="5008" y="8280"/>
                  </a:lnTo>
                  <a:lnTo>
                    <a:pt x="5105" y="7890"/>
                  </a:lnTo>
                  <a:lnTo>
                    <a:pt x="5227" y="7523"/>
                  </a:lnTo>
                  <a:lnTo>
                    <a:pt x="5398" y="7181"/>
                  </a:lnTo>
                  <a:lnTo>
                    <a:pt x="5594" y="6864"/>
                  </a:lnTo>
                  <a:lnTo>
                    <a:pt x="5814" y="6546"/>
                  </a:lnTo>
                  <a:lnTo>
                    <a:pt x="6082" y="6278"/>
                  </a:lnTo>
                  <a:lnTo>
                    <a:pt x="6375" y="6009"/>
                  </a:lnTo>
                  <a:lnTo>
                    <a:pt x="6668" y="5789"/>
                  </a:lnTo>
                  <a:lnTo>
                    <a:pt x="6986" y="5594"/>
                  </a:lnTo>
                  <a:lnTo>
                    <a:pt x="7352" y="5423"/>
                  </a:lnTo>
                  <a:lnTo>
                    <a:pt x="7719" y="5276"/>
                  </a:lnTo>
                  <a:lnTo>
                    <a:pt x="8085" y="5179"/>
                  </a:lnTo>
                  <a:lnTo>
                    <a:pt x="8476" y="5130"/>
                  </a:lnTo>
                  <a:lnTo>
                    <a:pt x="8891" y="5105"/>
                  </a:lnTo>
                  <a:close/>
                  <a:moveTo>
                    <a:pt x="5301" y="1"/>
                  </a:moveTo>
                  <a:lnTo>
                    <a:pt x="5154" y="50"/>
                  </a:lnTo>
                  <a:lnTo>
                    <a:pt x="5008" y="123"/>
                  </a:lnTo>
                  <a:lnTo>
                    <a:pt x="4861" y="221"/>
                  </a:lnTo>
                  <a:lnTo>
                    <a:pt x="4739" y="318"/>
                  </a:lnTo>
                  <a:lnTo>
                    <a:pt x="4641" y="465"/>
                  </a:lnTo>
                  <a:lnTo>
                    <a:pt x="4568" y="611"/>
                  </a:lnTo>
                  <a:lnTo>
                    <a:pt x="4519" y="758"/>
                  </a:lnTo>
                  <a:lnTo>
                    <a:pt x="4080" y="2565"/>
                  </a:lnTo>
                  <a:lnTo>
                    <a:pt x="3249" y="2565"/>
                  </a:lnTo>
                  <a:lnTo>
                    <a:pt x="3249" y="2468"/>
                  </a:lnTo>
                  <a:lnTo>
                    <a:pt x="3225" y="2370"/>
                  </a:lnTo>
                  <a:lnTo>
                    <a:pt x="3176" y="2297"/>
                  </a:lnTo>
                  <a:lnTo>
                    <a:pt x="3103" y="2223"/>
                  </a:lnTo>
                  <a:lnTo>
                    <a:pt x="3054" y="2150"/>
                  </a:lnTo>
                  <a:lnTo>
                    <a:pt x="2956" y="2126"/>
                  </a:lnTo>
                  <a:lnTo>
                    <a:pt x="2858" y="2077"/>
                  </a:lnTo>
                  <a:lnTo>
                    <a:pt x="1955" y="2077"/>
                  </a:lnTo>
                  <a:lnTo>
                    <a:pt x="1857" y="2126"/>
                  </a:lnTo>
                  <a:lnTo>
                    <a:pt x="1784" y="2150"/>
                  </a:lnTo>
                  <a:lnTo>
                    <a:pt x="1711" y="2223"/>
                  </a:lnTo>
                  <a:lnTo>
                    <a:pt x="1637" y="2297"/>
                  </a:lnTo>
                  <a:lnTo>
                    <a:pt x="1613" y="2370"/>
                  </a:lnTo>
                  <a:lnTo>
                    <a:pt x="1564" y="2468"/>
                  </a:lnTo>
                  <a:lnTo>
                    <a:pt x="1564" y="2565"/>
                  </a:lnTo>
                  <a:lnTo>
                    <a:pt x="782" y="2565"/>
                  </a:lnTo>
                  <a:lnTo>
                    <a:pt x="636" y="2590"/>
                  </a:lnTo>
                  <a:lnTo>
                    <a:pt x="489" y="2639"/>
                  </a:lnTo>
                  <a:lnTo>
                    <a:pt x="343" y="2687"/>
                  </a:lnTo>
                  <a:lnTo>
                    <a:pt x="221" y="2785"/>
                  </a:lnTo>
                  <a:lnTo>
                    <a:pt x="123" y="2907"/>
                  </a:lnTo>
                  <a:lnTo>
                    <a:pt x="74" y="3054"/>
                  </a:lnTo>
                  <a:lnTo>
                    <a:pt x="25" y="3200"/>
                  </a:lnTo>
                  <a:lnTo>
                    <a:pt x="1" y="3347"/>
                  </a:lnTo>
                  <a:lnTo>
                    <a:pt x="1" y="14020"/>
                  </a:lnTo>
                  <a:lnTo>
                    <a:pt x="25" y="14191"/>
                  </a:lnTo>
                  <a:lnTo>
                    <a:pt x="74" y="14337"/>
                  </a:lnTo>
                  <a:lnTo>
                    <a:pt x="123" y="14459"/>
                  </a:lnTo>
                  <a:lnTo>
                    <a:pt x="221" y="14581"/>
                  </a:lnTo>
                  <a:lnTo>
                    <a:pt x="343" y="14679"/>
                  </a:lnTo>
                  <a:lnTo>
                    <a:pt x="489" y="14752"/>
                  </a:lnTo>
                  <a:lnTo>
                    <a:pt x="636" y="14801"/>
                  </a:lnTo>
                  <a:lnTo>
                    <a:pt x="17146" y="14801"/>
                  </a:lnTo>
                  <a:lnTo>
                    <a:pt x="17292" y="14752"/>
                  </a:lnTo>
                  <a:lnTo>
                    <a:pt x="17439" y="14679"/>
                  </a:lnTo>
                  <a:lnTo>
                    <a:pt x="17561" y="14581"/>
                  </a:lnTo>
                  <a:lnTo>
                    <a:pt x="17659" y="14459"/>
                  </a:lnTo>
                  <a:lnTo>
                    <a:pt x="17708" y="14337"/>
                  </a:lnTo>
                  <a:lnTo>
                    <a:pt x="17756" y="14191"/>
                  </a:lnTo>
                  <a:lnTo>
                    <a:pt x="17781" y="14020"/>
                  </a:lnTo>
                  <a:lnTo>
                    <a:pt x="17781" y="3347"/>
                  </a:lnTo>
                  <a:lnTo>
                    <a:pt x="17756" y="3200"/>
                  </a:lnTo>
                  <a:lnTo>
                    <a:pt x="17708" y="3054"/>
                  </a:lnTo>
                  <a:lnTo>
                    <a:pt x="17659" y="2907"/>
                  </a:lnTo>
                  <a:lnTo>
                    <a:pt x="17561" y="2785"/>
                  </a:lnTo>
                  <a:lnTo>
                    <a:pt x="17439" y="2687"/>
                  </a:lnTo>
                  <a:lnTo>
                    <a:pt x="17292" y="2639"/>
                  </a:lnTo>
                  <a:lnTo>
                    <a:pt x="17146" y="2590"/>
                  </a:lnTo>
                  <a:lnTo>
                    <a:pt x="16999" y="2565"/>
                  </a:lnTo>
                  <a:lnTo>
                    <a:pt x="13702" y="2565"/>
                  </a:lnTo>
                  <a:lnTo>
                    <a:pt x="13263" y="758"/>
                  </a:lnTo>
                  <a:lnTo>
                    <a:pt x="13214" y="611"/>
                  </a:lnTo>
                  <a:lnTo>
                    <a:pt x="13141" y="465"/>
                  </a:lnTo>
                  <a:lnTo>
                    <a:pt x="13043" y="318"/>
                  </a:lnTo>
                  <a:lnTo>
                    <a:pt x="12921" y="221"/>
                  </a:lnTo>
                  <a:lnTo>
                    <a:pt x="12774" y="123"/>
                  </a:lnTo>
                  <a:lnTo>
                    <a:pt x="12628" y="50"/>
                  </a:lnTo>
                  <a:lnTo>
                    <a:pt x="12481" y="1"/>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18" name="Group 17"/>
          <p:cNvGrpSpPr/>
          <p:nvPr/>
        </p:nvGrpSpPr>
        <p:grpSpPr>
          <a:xfrm>
            <a:off x="4806055" y="2092543"/>
            <a:ext cx="2629549" cy="2703892"/>
            <a:chOff x="3604539" y="1569407"/>
            <a:chExt cx="1972161" cy="1973892"/>
          </a:xfrm>
          <a:solidFill>
            <a:srgbClr val="FFFF00"/>
          </a:solidFill>
        </p:grpSpPr>
        <p:sp>
          <p:nvSpPr>
            <p:cNvPr id="12" name="Oval 11"/>
            <p:cNvSpPr/>
            <p:nvPr/>
          </p:nvSpPr>
          <p:spPr>
            <a:xfrm>
              <a:off x="3604539" y="1569407"/>
              <a:ext cx="1972161" cy="1973892"/>
            </a:xfrm>
            <a:prstGeom prst="ellipse">
              <a:avLst/>
            </a:prstGeom>
            <a:grpFill/>
          </p:spPr>
          <p:style>
            <a:lnRef idx="0">
              <a:schemeClr val="dk1"/>
            </a:lnRef>
            <a:fillRef idx="3">
              <a:schemeClr val="dk1"/>
            </a:fillRef>
            <a:effectRef idx="3">
              <a:schemeClr val="dk1"/>
            </a:effectRef>
            <a:fontRef idx="minor">
              <a:schemeClr val="lt1"/>
            </a:fontRef>
          </p:style>
          <p:txBody>
            <a:bodyPr rtlCol="0" anchor="ctr"/>
            <a:lstStyle/>
            <a:p>
              <a:pPr algn="ctr" defTabSz="1219170">
                <a:buClr>
                  <a:srgbClr val="000000"/>
                </a:buClr>
              </a:pPr>
              <a:endParaRPr lang="en-US" sz="1867" kern="0" dirty="0">
                <a:solidFill>
                  <a:srgbClr val="FFFFFF"/>
                </a:solidFill>
                <a:latin typeface="Arial"/>
                <a:sym typeface="Arial"/>
              </a:endParaRPr>
            </a:p>
          </p:txBody>
        </p:sp>
        <p:sp>
          <p:nvSpPr>
            <p:cNvPr id="4" name="TextBox 3"/>
            <p:cNvSpPr txBox="1"/>
            <p:nvPr/>
          </p:nvSpPr>
          <p:spPr>
            <a:xfrm>
              <a:off x="3699162" y="2110955"/>
              <a:ext cx="1686309" cy="606643"/>
            </a:xfrm>
            <a:prstGeom prst="rect">
              <a:avLst/>
            </a:prstGeom>
            <a:grpFill/>
          </p:spPr>
          <p:txBody>
            <a:bodyPr wrap="square" rtlCol="0">
              <a:spAutoFit/>
            </a:bodyPr>
            <a:lstStyle/>
            <a:p>
              <a:pPr algn="ctr" defTabSz="1219170">
                <a:buClr>
                  <a:srgbClr val="000000"/>
                </a:buClr>
              </a:pPr>
              <a:r>
                <a:rPr lang="en-US" sz="2400" b="1" kern="0" dirty="0">
                  <a:solidFill>
                    <a:srgbClr val="FF0000"/>
                  </a:solidFill>
                  <a:latin typeface="Times New Roman" panose="02020603050405020304" pitchFamily="18" charset="0"/>
                  <a:cs typeface="Times New Roman" panose="02020603050405020304" pitchFamily="18" charset="0"/>
                  <a:sym typeface="Arial"/>
                </a:rPr>
                <a:t>B. SULFUR DIOXIDE: </a:t>
              </a:r>
              <a:r>
                <a:rPr lang="en-US" sz="2400" b="1" kern="0" dirty="0" err="1">
                  <a:solidFill>
                    <a:srgbClr val="FF0000"/>
                  </a:solidFill>
                  <a:latin typeface="Times New Roman" panose="02020603050405020304" pitchFamily="18" charset="0"/>
                  <a:cs typeface="Times New Roman" panose="02020603050405020304" pitchFamily="18" charset="0"/>
                  <a:sym typeface="Arial"/>
                </a:rPr>
                <a:t>SO</a:t>
              </a:r>
              <a:r>
                <a:rPr lang="en-US" sz="2400" b="1" kern="0" baseline="-25000" dirty="0" err="1">
                  <a:solidFill>
                    <a:srgbClr val="FF0000"/>
                  </a:solidFill>
                  <a:latin typeface="Times New Roman" panose="02020603050405020304" pitchFamily="18" charset="0"/>
                  <a:cs typeface="Times New Roman" panose="02020603050405020304" pitchFamily="18" charset="0"/>
                  <a:sym typeface="Arial"/>
                </a:rPr>
                <a:t>2</a:t>
              </a:r>
              <a:r>
                <a:rPr lang="en-US" sz="2400" b="1" kern="0" dirty="0">
                  <a:solidFill>
                    <a:srgbClr val="FF0000"/>
                  </a:solidFill>
                  <a:latin typeface="Times New Roman" panose="02020603050405020304" pitchFamily="18" charset="0"/>
                  <a:cs typeface="Times New Roman" panose="02020603050405020304" pitchFamily="18" charset="0"/>
                  <a:sym typeface="Arial"/>
                </a:rPr>
                <a:t> </a:t>
              </a:r>
            </a:p>
          </p:txBody>
        </p:sp>
      </p:grpSp>
      <p:grpSp>
        <p:nvGrpSpPr>
          <p:cNvPr id="45" name="Google Shape;572;p40"/>
          <p:cNvGrpSpPr/>
          <p:nvPr/>
        </p:nvGrpSpPr>
        <p:grpSpPr>
          <a:xfrm>
            <a:off x="3941837" y="972751"/>
            <a:ext cx="404289" cy="434247"/>
            <a:chOff x="611175" y="2326900"/>
            <a:chExt cx="362700" cy="389575"/>
          </a:xfrm>
        </p:grpSpPr>
        <p:sp>
          <p:nvSpPr>
            <p:cNvPr id="46" name="Google Shape;573;p40"/>
            <p:cNvSpPr/>
            <p:nvPr/>
          </p:nvSpPr>
          <p:spPr>
            <a:xfrm>
              <a:off x="611175" y="2326900"/>
              <a:ext cx="362700" cy="389575"/>
            </a:xfrm>
            <a:custGeom>
              <a:avLst/>
              <a:gdLst/>
              <a:ahLst/>
              <a:cxnLst/>
              <a:rect l="l" t="t" r="r" b="b"/>
              <a:pathLst>
                <a:path w="14508" h="15583" extrusionOk="0">
                  <a:moveTo>
                    <a:pt x="9647" y="489"/>
                  </a:moveTo>
                  <a:lnTo>
                    <a:pt x="9769" y="513"/>
                  </a:lnTo>
                  <a:lnTo>
                    <a:pt x="9916" y="562"/>
                  </a:lnTo>
                  <a:lnTo>
                    <a:pt x="10014" y="660"/>
                  </a:lnTo>
                  <a:lnTo>
                    <a:pt x="10087" y="782"/>
                  </a:lnTo>
                  <a:lnTo>
                    <a:pt x="10111" y="928"/>
                  </a:lnTo>
                  <a:lnTo>
                    <a:pt x="10111" y="1075"/>
                  </a:lnTo>
                  <a:lnTo>
                    <a:pt x="10063" y="1197"/>
                  </a:lnTo>
                  <a:lnTo>
                    <a:pt x="9989" y="1319"/>
                  </a:lnTo>
                  <a:lnTo>
                    <a:pt x="9281" y="2003"/>
                  </a:lnTo>
                  <a:lnTo>
                    <a:pt x="9232" y="2076"/>
                  </a:lnTo>
                  <a:lnTo>
                    <a:pt x="9183" y="2174"/>
                  </a:lnTo>
                  <a:lnTo>
                    <a:pt x="9159" y="2247"/>
                  </a:lnTo>
                  <a:lnTo>
                    <a:pt x="9159" y="2345"/>
                  </a:lnTo>
                  <a:lnTo>
                    <a:pt x="9159" y="6497"/>
                  </a:lnTo>
                  <a:lnTo>
                    <a:pt x="9183" y="6643"/>
                  </a:lnTo>
                  <a:lnTo>
                    <a:pt x="9232" y="6790"/>
                  </a:lnTo>
                  <a:lnTo>
                    <a:pt x="10575" y="8671"/>
                  </a:lnTo>
                  <a:lnTo>
                    <a:pt x="3932" y="8671"/>
                  </a:lnTo>
                  <a:lnTo>
                    <a:pt x="5276" y="6790"/>
                  </a:lnTo>
                  <a:lnTo>
                    <a:pt x="5324" y="6643"/>
                  </a:lnTo>
                  <a:lnTo>
                    <a:pt x="5349" y="6497"/>
                  </a:lnTo>
                  <a:lnTo>
                    <a:pt x="5349" y="2345"/>
                  </a:lnTo>
                  <a:lnTo>
                    <a:pt x="5349" y="2247"/>
                  </a:lnTo>
                  <a:lnTo>
                    <a:pt x="5324" y="2174"/>
                  </a:lnTo>
                  <a:lnTo>
                    <a:pt x="5276" y="2076"/>
                  </a:lnTo>
                  <a:lnTo>
                    <a:pt x="5227" y="2003"/>
                  </a:lnTo>
                  <a:lnTo>
                    <a:pt x="4519" y="1319"/>
                  </a:lnTo>
                  <a:lnTo>
                    <a:pt x="4445" y="1197"/>
                  </a:lnTo>
                  <a:lnTo>
                    <a:pt x="4396" y="1075"/>
                  </a:lnTo>
                  <a:lnTo>
                    <a:pt x="4396" y="928"/>
                  </a:lnTo>
                  <a:lnTo>
                    <a:pt x="4421" y="782"/>
                  </a:lnTo>
                  <a:lnTo>
                    <a:pt x="4494" y="660"/>
                  </a:lnTo>
                  <a:lnTo>
                    <a:pt x="4592" y="562"/>
                  </a:lnTo>
                  <a:lnTo>
                    <a:pt x="4738" y="513"/>
                  </a:lnTo>
                  <a:lnTo>
                    <a:pt x="4860" y="489"/>
                  </a:lnTo>
                  <a:close/>
                  <a:moveTo>
                    <a:pt x="6717" y="9574"/>
                  </a:moveTo>
                  <a:lnTo>
                    <a:pt x="6912" y="9647"/>
                  </a:lnTo>
                  <a:lnTo>
                    <a:pt x="7083" y="9745"/>
                  </a:lnTo>
                  <a:lnTo>
                    <a:pt x="7254" y="9892"/>
                  </a:lnTo>
                  <a:lnTo>
                    <a:pt x="7376" y="10038"/>
                  </a:lnTo>
                  <a:lnTo>
                    <a:pt x="7474" y="10234"/>
                  </a:lnTo>
                  <a:lnTo>
                    <a:pt x="7547" y="10429"/>
                  </a:lnTo>
                  <a:lnTo>
                    <a:pt x="7571" y="10649"/>
                  </a:lnTo>
                  <a:lnTo>
                    <a:pt x="7547" y="10869"/>
                  </a:lnTo>
                  <a:lnTo>
                    <a:pt x="7474" y="11064"/>
                  </a:lnTo>
                  <a:lnTo>
                    <a:pt x="7376" y="11259"/>
                  </a:lnTo>
                  <a:lnTo>
                    <a:pt x="7254" y="11406"/>
                  </a:lnTo>
                  <a:lnTo>
                    <a:pt x="7083" y="11552"/>
                  </a:lnTo>
                  <a:lnTo>
                    <a:pt x="6912" y="11650"/>
                  </a:lnTo>
                  <a:lnTo>
                    <a:pt x="6717" y="11699"/>
                  </a:lnTo>
                  <a:lnTo>
                    <a:pt x="6497" y="11723"/>
                  </a:lnTo>
                  <a:lnTo>
                    <a:pt x="6277" y="11699"/>
                  </a:lnTo>
                  <a:lnTo>
                    <a:pt x="6057" y="11650"/>
                  </a:lnTo>
                  <a:lnTo>
                    <a:pt x="5886" y="11552"/>
                  </a:lnTo>
                  <a:lnTo>
                    <a:pt x="5715" y="11406"/>
                  </a:lnTo>
                  <a:lnTo>
                    <a:pt x="5593" y="11259"/>
                  </a:lnTo>
                  <a:lnTo>
                    <a:pt x="5495" y="11064"/>
                  </a:lnTo>
                  <a:lnTo>
                    <a:pt x="5422" y="10869"/>
                  </a:lnTo>
                  <a:lnTo>
                    <a:pt x="5398" y="10649"/>
                  </a:lnTo>
                  <a:lnTo>
                    <a:pt x="5422" y="10429"/>
                  </a:lnTo>
                  <a:lnTo>
                    <a:pt x="5495" y="10234"/>
                  </a:lnTo>
                  <a:lnTo>
                    <a:pt x="5593" y="10038"/>
                  </a:lnTo>
                  <a:lnTo>
                    <a:pt x="5715" y="9892"/>
                  </a:lnTo>
                  <a:lnTo>
                    <a:pt x="5886" y="9745"/>
                  </a:lnTo>
                  <a:lnTo>
                    <a:pt x="6057" y="9647"/>
                  </a:lnTo>
                  <a:lnTo>
                    <a:pt x="6277" y="9574"/>
                  </a:lnTo>
                  <a:close/>
                  <a:moveTo>
                    <a:pt x="8475" y="11894"/>
                  </a:moveTo>
                  <a:lnTo>
                    <a:pt x="8597" y="11919"/>
                  </a:lnTo>
                  <a:lnTo>
                    <a:pt x="8695" y="11943"/>
                  </a:lnTo>
                  <a:lnTo>
                    <a:pt x="8817" y="11992"/>
                  </a:lnTo>
                  <a:lnTo>
                    <a:pt x="8915" y="12065"/>
                  </a:lnTo>
                  <a:lnTo>
                    <a:pt x="8988" y="12163"/>
                  </a:lnTo>
                  <a:lnTo>
                    <a:pt x="9037" y="12285"/>
                  </a:lnTo>
                  <a:lnTo>
                    <a:pt x="9086" y="12383"/>
                  </a:lnTo>
                  <a:lnTo>
                    <a:pt x="9086" y="12529"/>
                  </a:lnTo>
                  <a:lnTo>
                    <a:pt x="9086" y="12652"/>
                  </a:lnTo>
                  <a:lnTo>
                    <a:pt x="9037" y="12749"/>
                  </a:lnTo>
                  <a:lnTo>
                    <a:pt x="8988" y="12871"/>
                  </a:lnTo>
                  <a:lnTo>
                    <a:pt x="8915" y="12969"/>
                  </a:lnTo>
                  <a:lnTo>
                    <a:pt x="8817" y="13042"/>
                  </a:lnTo>
                  <a:lnTo>
                    <a:pt x="8695" y="13091"/>
                  </a:lnTo>
                  <a:lnTo>
                    <a:pt x="8597" y="13140"/>
                  </a:lnTo>
                  <a:lnTo>
                    <a:pt x="8329" y="13140"/>
                  </a:lnTo>
                  <a:lnTo>
                    <a:pt x="8231" y="13091"/>
                  </a:lnTo>
                  <a:lnTo>
                    <a:pt x="8109" y="13042"/>
                  </a:lnTo>
                  <a:lnTo>
                    <a:pt x="8011" y="12969"/>
                  </a:lnTo>
                  <a:lnTo>
                    <a:pt x="7938" y="12871"/>
                  </a:lnTo>
                  <a:lnTo>
                    <a:pt x="7889" y="12749"/>
                  </a:lnTo>
                  <a:lnTo>
                    <a:pt x="7864" y="12652"/>
                  </a:lnTo>
                  <a:lnTo>
                    <a:pt x="7840" y="12529"/>
                  </a:lnTo>
                  <a:lnTo>
                    <a:pt x="7864" y="12383"/>
                  </a:lnTo>
                  <a:lnTo>
                    <a:pt x="7889" y="12285"/>
                  </a:lnTo>
                  <a:lnTo>
                    <a:pt x="7938" y="12163"/>
                  </a:lnTo>
                  <a:lnTo>
                    <a:pt x="8011" y="12065"/>
                  </a:lnTo>
                  <a:lnTo>
                    <a:pt x="8109" y="11992"/>
                  </a:lnTo>
                  <a:lnTo>
                    <a:pt x="8231" y="11943"/>
                  </a:lnTo>
                  <a:lnTo>
                    <a:pt x="8329" y="11919"/>
                  </a:lnTo>
                  <a:lnTo>
                    <a:pt x="8475" y="11894"/>
                  </a:lnTo>
                  <a:close/>
                  <a:moveTo>
                    <a:pt x="6741" y="13360"/>
                  </a:moveTo>
                  <a:lnTo>
                    <a:pt x="6814" y="13384"/>
                  </a:lnTo>
                  <a:lnTo>
                    <a:pt x="6912" y="13433"/>
                  </a:lnTo>
                  <a:lnTo>
                    <a:pt x="6985" y="13482"/>
                  </a:lnTo>
                  <a:lnTo>
                    <a:pt x="7034" y="13555"/>
                  </a:lnTo>
                  <a:lnTo>
                    <a:pt x="7083" y="13653"/>
                  </a:lnTo>
                  <a:lnTo>
                    <a:pt x="7107" y="13726"/>
                  </a:lnTo>
                  <a:lnTo>
                    <a:pt x="7107" y="13824"/>
                  </a:lnTo>
                  <a:lnTo>
                    <a:pt x="7107" y="13922"/>
                  </a:lnTo>
                  <a:lnTo>
                    <a:pt x="7083" y="14019"/>
                  </a:lnTo>
                  <a:lnTo>
                    <a:pt x="7034" y="14117"/>
                  </a:lnTo>
                  <a:lnTo>
                    <a:pt x="6985" y="14166"/>
                  </a:lnTo>
                  <a:lnTo>
                    <a:pt x="6912" y="14239"/>
                  </a:lnTo>
                  <a:lnTo>
                    <a:pt x="6814" y="14288"/>
                  </a:lnTo>
                  <a:lnTo>
                    <a:pt x="6741" y="14312"/>
                  </a:lnTo>
                  <a:lnTo>
                    <a:pt x="6546" y="14312"/>
                  </a:lnTo>
                  <a:lnTo>
                    <a:pt x="6448" y="14288"/>
                  </a:lnTo>
                  <a:lnTo>
                    <a:pt x="6375" y="14239"/>
                  </a:lnTo>
                  <a:lnTo>
                    <a:pt x="6301" y="14166"/>
                  </a:lnTo>
                  <a:lnTo>
                    <a:pt x="6228" y="14117"/>
                  </a:lnTo>
                  <a:lnTo>
                    <a:pt x="6179" y="14019"/>
                  </a:lnTo>
                  <a:lnTo>
                    <a:pt x="6155" y="13922"/>
                  </a:lnTo>
                  <a:lnTo>
                    <a:pt x="6155" y="13824"/>
                  </a:lnTo>
                  <a:lnTo>
                    <a:pt x="6155" y="13726"/>
                  </a:lnTo>
                  <a:lnTo>
                    <a:pt x="6179" y="13653"/>
                  </a:lnTo>
                  <a:lnTo>
                    <a:pt x="6228" y="13555"/>
                  </a:lnTo>
                  <a:lnTo>
                    <a:pt x="6301" y="13482"/>
                  </a:lnTo>
                  <a:lnTo>
                    <a:pt x="6375" y="13433"/>
                  </a:lnTo>
                  <a:lnTo>
                    <a:pt x="6448" y="13384"/>
                  </a:lnTo>
                  <a:lnTo>
                    <a:pt x="6546" y="13360"/>
                  </a:lnTo>
                  <a:close/>
                  <a:moveTo>
                    <a:pt x="4860" y="0"/>
                  </a:moveTo>
                  <a:lnTo>
                    <a:pt x="4714" y="25"/>
                  </a:lnTo>
                  <a:lnTo>
                    <a:pt x="4592" y="49"/>
                  </a:lnTo>
                  <a:lnTo>
                    <a:pt x="4445" y="98"/>
                  </a:lnTo>
                  <a:lnTo>
                    <a:pt x="4323" y="171"/>
                  </a:lnTo>
                  <a:lnTo>
                    <a:pt x="4225" y="245"/>
                  </a:lnTo>
                  <a:lnTo>
                    <a:pt x="4128" y="367"/>
                  </a:lnTo>
                  <a:lnTo>
                    <a:pt x="4030" y="464"/>
                  </a:lnTo>
                  <a:lnTo>
                    <a:pt x="3981" y="611"/>
                  </a:lnTo>
                  <a:lnTo>
                    <a:pt x="3932" y="733"/>
                  </a:lnTo>
                  <a:lnTo>
                    <a:pt x="3908" y="880"/>
                  </a:lnTo>
                  <a:lnTo>
                    <a:pt x="3908" y="1026"/>
                  </a:lnTo>
                  <a:lnTo>
                    <a:pt x="3908" y="1173"/>
                  </a:lnTo>
                  <a:lnTo>
                    <a:pt x="3957" y="1295"/>
                  </a:lnTo>
                  <a:lnTo>
                    <a:pt x="4006" y="1441"/>
                  </a:lnTo>
                  <a:lnTo>
                    <a:pt x="4079" y="1563"/>
                  </a:lnTo>
                  <a:lnTo>
                    <a:pt x="4177" y="1661"/>
                  </a:lnTo>
                  <a:lnTo>
                    <a:pt x="4860" y="2345"/>
                  </a:lnTo>
                  <a:lnTo>
                    <a:pt x="4860" y="6497"/>
                  </a:lnTo>
                  <a:lnTo>
                    <a:pt x="196" y="13067"/>
                  </a:lnTo>
                  <a:lnTo>
                    <a:pt x="122" y="13189"/>
                  </a:lnTo>
                  <a:lnTo>
                    <a:pt x="49" y="13311"/>
                  </a:lnTo>
                  <a:lnTo>
                    <a:pt x="25" y="13433"/>
                  </a:lnTo>
                  <a:lnTo>
                    <a:pt x="0" y="13555"/>
                  </a:lnTo>
                  <a:lnTo>
                    <a:pt x="0" y="13677"/>
                  </a:lnTo>
                  <a:lnTo>
                    <a:pt x="25" y="13824"/>
                  </a:lnTo>
                  <a:lnTo>
                    <a:pt x="49" y="13946"/>
                  </a:lnTo>
                  <a:lnTo>
                    <a:pt x="98" y="14068"/>
                  </a:lnTo>
                  <a:lnTo>
                    <a:pt x="586" y="15045"/>
                  </a:lnTo>
                  <a:lnTo>
                    <a:pt x="660" y="15167"/>
                  </a:lnTo>
                  <a:lnTo>
                    <a:pt x="757" y="15265"/>
                  </a:lnTo>
                  <a:lnTo>
                    <a:pt x="831" y="15362"/>
                  </a:lnTo>
                  <a:lnTo>
                    <a:pt x="953" y="15436"/>
                  </a:lnTo>
                  <a:lnTo>
                    <a:pt x="1075" y="15485"/>
                  </a:lnTo>
                  <a:lnTo>
                    <a:pt x="1197" y="15533"/>
                  </a:lnTo>
                  <a:lnTo>
                    <a:pt x="1319" y="15582"/>
                  </a:lnTo>
                  <a:lnTo>
                    <a:pt x="13189" y="15582"/>
                  </a:lnTo>
                  <a:lnTo>
                    <a:pt x="13311" y="15533"/>
                  </a:lnTo>
                  <a:lnTo>
                    <a:pt x="13433" y="15485"/>
                  </a:lnTo>
                  <a:lnTo>
                    <a:pt x="13555" y="15436"/>
                  </a:lnTo>
                  <a:lnTo>
                    <a:pt x="13677" y="15362"/>
                  </a:lnTo>
                  <a:lnTo>
                    <a:pt x="13750" y="15265"/>
                  </a:lnTo>
                  <a:lnTo>
                    <a:pt x="13848" y="15167"/>
                  </a:lnTo>
                  <a:lnTo>
                    <a:pt x="13921" y="15045"/>
                  </a:lnTo>
                  <a:lnTo>
                    <a:pt x="14410" y="14068"/>
                  </a:lnTo>
                  <a:lnTo>
                    <a:pt x="14459" y="13946"/>
                  </a:lnTo>
                  <a:lnTo>
                    <a:pt x="14483" y="13824"/>
                  </a:lnTo>
                  <a:lnTo>
                    <a:pt x="14508" y="13677"/>
                  </a:lnTo>
                  <a:lnTo>
                    <a:pt x="14508" y="13555"/>
                  </a:lnTo>
                  <a:lnTo>
                    <a:pt x="14483" y="13433"/>
                  </a:lnTo>
                  <a:lnTo>
                    <a:pt x="14459" y="13311"/>
                  </a:lnTo>
                  <a:lnTo>
                    <a:pt x="14385" y="13189"/>
                  </a:lnTo>
                  <a:lnTo>
                    <a:pt x="14312" y="13067"/>
                  </a:lnTo>
                  <a:lnTo>
                    <a:pt x="9647" y="6497"/>
                  </a:lnTo>
                  <a:lnTo>
                    <a:pt x="9647" y="2345"/>
                  </a:lnTo>
                  <a:lnTo>
                    <a:pt x="10331" y="1661"/>
                  </a:lnTo>
                  <a:lnTo>
                    <a:pt x="10429" y="1563"/>
                  </a:lnTo>
                  <a:lnTo>
                    <a:pt x="10502" y="1441"/>
                  </a:lnTo>
                  <a:lnTo>
                    <a:pt x="10551" y="1295"/>
                  </a:lnTo>
                  <a:lnTo>
                    <a:pt x="10600" y="1173"/>
                  </a:lnTo>
                  <a:lnTo>
                    <a:pt x="10600" y="1026"/>
                  </a:lnTo>
                  <a:lnTo>
                    <a:pt x="10600" y="880"/>
                  </a:lnTo>
                  <a:lnTo>
                    <a:pt x="10575" y="733"/>
                  </a:lnTo>
                  <a:lnTo>
                    <a:pt x="10527" y="611"/>
                  </a:lnTo>
                  <a:lnTo>
                    <a:pt x="10478" y="464"/>
                  </a:lnTo>
                  <a:lnTo>
                    <a:pt x="10380" y="367"/>
                  </a:lnTo>
                  <a:lnTo>
                    <a:pt x="10282" y="245"/>
                  </a:lnTo>
                  <a:lnTo>
                    <a:pt x="10185" y="171"/>
                  </a:lnTo>
                  <a:lnTo>
                    <a:pt x="10063" y="98"/>
                  </a:lnTo>
                  <a:lnTo>
                    <a:pt x="9916" y="49"/>
                  </a:lnTo>
                  <a:lnTo>
                    <a:pt x="9794" y="25"/>
                  </a:lnTo>
                  <a:lnTo>
                    <a:pt x="9647"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7" name="Google Shape;574;p40"/>
            <p:cNvSpPr/>
            <p:nvPr/>
          </p:nvSpPr>
          <p:spPr>
            <a:xfrm>
              <a:off x="794950" y="2500900"/>
              <a:ext cx="24450" cy="23850"/>
            </a:xfrm>
            <a:custGeom>
              <a:avLst/>
              <a:gdLst/>
              <a:ahLst/>
              <a:cxnLst/>
              <a:rect l="l" t="t" r="r" b="b"/>
              <a:pathLst>
                <a:path w="978" h="954" extrusionOk="0">
                  <a:moveTo>
                    <a:pt x="391" y="1"/>
                  </a:moveTo>
                  <a:lnTo>
                    <a:pt x="294" y="25"/>
                  </a:lnTo>
                  <a:lnTo>
                    <a:pt x="220" y="74"/>
                  </a:lnTo>
                  <a:lnTo>
                    <a:pt x="147" y="123"/>
                  </a:lnTo>
                  <a:lnTo>
                    <a:pt x="98" y="196"/>
                  </a:lnTo>
                  <a:lnTo>
                    <a:pt x="49" y="294"/>
                  </a:lnTo>
                  <a:lnTo>
                    <a:pt x="25" y="367"/>
                  </a:lnTo>
                  <a:lnTo>
                    <a:pt x="1" y="465"/>
                  </a:lnTo>
                  <a:lnTo>
                    <a:pt x="25" y="563"/>
                  </a:lnTo>
                  <a:lnTo>
                    <a:pt x="49" y="660"/>
                  </a:lnTo>
                  <a:lnTo>
                    <a:pt x="98" y="734"/>
                  </a:lnTo>
                  <a:lnTo>
                    <a:pt x="147" y="807"/>
                  </a:lnTo>
                  <a:lnTo>
                    <a:pt x="220" y="880"/>
                  </a:lnTo>
                  <a:lnTo>
                    <a:pt x="294" y="905"/>
                  </a:lnTo>
                  <a:lnTo>
                    <a:pt x="391" y="953"/>
                  </a:lnTo>
                  <a:lnTo>
                    <a:pt x="587" y="953"/>
                  </a:lnTo>
                  <a:lnTo>
                    <a:pt x="684" y="905"/>
                  </a:lnTo>
                  <a:lnTo>
                    <a:pt x="758" y="880"/>
                  </a:lnTo>
                  <a:lnTo>
                    <a:pt x="831" y="807"/>
                  </a:lnTo>
                  <a:lnTo>
                    <a:pt x="880" y="734"/>
                  </a:lnTo>
                  <a:lnTo>
                    <a:pt x="929" y="660"/>
                  </a:lnTo>
                  <a:lnTo>
                    <a:pt x="953" y="563"/>
                  </a:lnTo>
                  <a:lnTo>
                    <a:pt x="978" y="465"/>
                  </a:lnTo>
                  <a:lnTo>
                    <a:pt x="953" y="367"/>
                  </a:lnTo>
                  <a:lnTo>
                    <a:pt x="929" y="294"/>
                  </a:lnTo>
                  <a:lnTo>
                    <a:pt x="880" y="196"/>
                  </a:lnTo>
                  <a:lnTo>
                    <a:pt x="831" y="123"/>
                  </a:lnTo>
                  <a:lnTo>
                    <a:pt x="758" y="74"/>
                  </a:lnTo>
                  <a:lnTo>
                    <a:pt x="684" y="25"/>
                  </a:lnTo>
                  <a:lnTo>
                    <a:pt x="587" y="1"/>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8" name="Google Shape;575;p40"/>
            <p:cNvSpPr/>
            <p:nvPr/>
          </p:nvSpPr>
          <p:spPr>
            <a:xfrm>
              <a:off x="754650" y="2381250"/>
              <a:ext cx="75750" cy="14050"/>
            </a:xfrm>
            <a:custGeom>
              <a:avLst/>
              <a:gdLst/>
              <a:ahLst/>
              <a:cxnLst/>
              <a:rect l="l" t="t" r="r" b="b"/>
              <a:pathLst>
                <a:path w="3030" h="562" extrusionOk="0">
                  <a:moveTo>
                    <a:pt x="294" y="0"/>
                  </a:moveTo>
                  <a:lnTo>
                    <a:pt x="172" y="24"/>
                  </a:lnTo>
                  <a:lnTo>
                    <a:pt x="74" y="73"/>
                  </a:lnTo>
                  <a:lnTo>
                    <a:pt x="25" y="171"/>
                  </a:lnTo>
                  <a:lnTo>
                    <a:pt x="1" y="269"/>
                  </a:lnTo>
                  <a:lnTo>
                    <a:pt x="25" y="391"/>
                  </a:lnTo>
                  <a:lnTo>
                    <a:pt x="74" y="488"/>
                  </a:lnTo>
                  <a:lnTo>
                    <a:pt x="172" y="537"/>
                  </a:lnTo>
                  <a:lnTo>
                    <a:pt x="294" y="562"/>
                  </a:lnTo>
                  <a:lnTo>
                    <a:pt x="2736" y="562"/>
                  </a:lnTo>
                  <a:lnTo>
                    <a:pt x="2858" y="537"/>
                  </a:lnTo>
                  <a:lnTo>
                    <a:pt x="2956" y="488"/>
                  </a:lnTo>
                  <a:lnTo>
                    <a:pt x="3005" y="391"/>
                  </a:lnTo>
                  <a:lnTo>
                    <a:pt x="3029" y="269"/>
                  </a:lnTo>
                  <a:lnTo>
                    <a:pt x="3005" y="171"/>
                  </a:lnTo>
                  <a:lnTo>
                    <a:pt x="2956" y="73"/>
                  </a:lnTo>
                  <a:lnTo>
                    <a:pt x="2858" y="24"/>
                  </a:lnTo>
                  <a:lnTo>
                    <a:pt x="2736"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49" name="Google Shape;576;p40"/>
            <p:cNvSpPr/>
            <p:nvPr/>
          </p:nvSpPr>
          <p:spPr>
            <a:xfrm>
              <a:off x="765025" y="2453900"/>
              <a:ext cx="31175" cy="31150"/>
            </a:xfrm>
            <a:custGeom>
              <a:avLst/>
              <a:gdLst/>
              <a:ahLst/>
              <a:cxnLst/>
              <a:rect l="l" t="t" r="r" b="b"/>
              <a:pathLst>
                <a:path w="1247" h="1246" extrusionOk="0">
                  <a:moveTo>
                    <a:pt x="611" y="0"/>
                  </a:moveTo>
                  <a:lnTo>
                    <a:pt x="489" y="25"/>
                  </a:lnTo>
                  <a:lnTo>
                    <a:pt x="367" y="49"/>
                  </a:lnTo>
                  <a:lnTo>
                    <a:pt x="270" y="122"/>
                  </a:lnTo>
                  <a:lnTo>
                    <a:pt x="172" y="196"/>
                  </a:lnTo>
                  <a:lnTo>
                    <a:pt x="99" y="269"/>
                  </a:lnTo>
                  <a:lnTo>
                    <a:pt x="50" y="391"/>
                  </a:lnTo>
                  <a:lnTo>
                    <a:pt x="1" y="513"/>
                  </a:lnTo>
                  <a:lnTo>
                    <a:pt x="1" y="635"/>
                  </a:lnTo>
                  <a:lnTo>
                    <a:pt x="1" y="757"/>
                  </a:lnTo>
                  <a:lnTo>
                    <a:pt x="50" y="880"/>
                  </a:lnTo>
                  <a:lnTo>
                    <a:pt x="99" y="977"/>
                  </a:lnTo>
                  <a:lnTo>
                    <a:pt x="172" y="1075"/>
                  </a:lnTo>
                  <a:lnTo>
                    <a:pt x="270" y="1148"/>
                  </a:lnTo>
                  <a:lnTo>
                    <a:pt x="367" y="1197"/>
                  </a:lnTo>
                  <a:lnTo>
                    <a:pt x="489" y="1246"/>
                  </a:lnTo>
                  <a:lnTo>
                    <a:pt x="734" y="1246"/>
                  </a:lnTo>
                  <a:lnTo>
                    <a:pt x="856" y="1197"/>
                  </a:lnTo>
                  <a:lnTo>
                    <a:pt x="978" y="1148"/>
                  </a:lnTo>
                  <a:lnTo>
                    <a:pt x="1051" y="1075"/>
                  </a:lnTo>
                  <a:lnTo>
                    <a:pt x="1149" y="977"/>
                  </a:lnTo>
                  <a:lnTo>
                    <a:pt x="1198" y="880"/>
                  </a:lnTo>
                  <a:lnTo>
                    <a:pt x="1222" y="757"/>
                  </a:lnTo>
                  <a:lnTo>
                    <a:pt x="1246" y="635"/>
                  </a:lnTo>
                  <a:lnTo>
                    <a:pt x="1222" y="513"/>
                  </a:lnTo>
                  <a:lnTo>
                    <a:pt x="1198" y="391"/>
                  </a:lnTo>
                  <a:lnTo>
                    <a:pt x="1149" y="269"/>
                  </a:lnTo>
                  <a:lnTo>
                    <a:pt x="1051" y="196"/>
                  </a:lnTo>
                  <a:lnTo>
                    <a:pt x="978" y="122"/>
                  </a:lnTo>
                  <a:lnTo>
                    <a:pt x="856" y="49"/>
                  </a:lnTo>
                  <a:lnTo>
                    <a:pt x="734" y="25"/>
                  </a:lnTo>
                  <a:lnTo>
                    <a:pt x="611" y="0"/>
                  </a:lnTo>
                  <a:close/>
                </a:path>
              </a:pathLst>
            </a:custGeom>
            <a:solidFill>
              <a:srgbClr val="FFFFFF"/>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grpSp>
        <p:nvGrpSpPr>
          <p:cNvPr id="55" name="Google Shape;523;p40"/>
          <p:cNvGrpSpPr/>
          <p:nvPr/>
        </p:nvGrpSpPr>
        <p:grpSpPr>
          <a:xfrm>
            <a:off x="10697183" y="2408792"/>
            <a:ext cx="465540" cy="466209"/>
            <a:chOff x="5302225" y="968375"/>
            <a:chExt cx="417650" cy="418250"/>
          </a:xfrm>
          <a:solidFill>
            <a:schemeClr val="accent1">
              <a:lumMod val="20000"/>
              <a:lumOff val="80000"/>
            </a:schemeClr>
          </a:solidFill>
        </p:grpSpPr>
        <p:sp>
          <p:nvSpPr>
            <p:cNvPr id="56" name="Google Shape;524;p40"/>
            <p:cNvSpPr/>
            <p:nvPr/>
          </p:nvSpPr>
          <p:spPr>
            <a:xfrm>
              <a:off x="5333350" y="991575"/>
              <a:ext cx="152075" cy="155100"/>
            </a:xfrm>
            <a:custGeom>
              <a:avLst/>
              <a:gdLst/>
              <a:ahLst/>
              <a:cxnLst/>
              <a:rect l="l" t="t" r="r" b="b"/>
              <a:pathLst>
                <a:path w="6083" h="6204" extrusionOk="0">
                  <a:moveTo>
                    <a:pt x="2541" y="0"/>
                  </a:moveTo>
                  <a:lnTo>
                    <a:pt x="2468" y="25"/>
                  </a:lnTo>
                  <a:lnTo>
                    <a:pt x="2443" y="147"/>
                  </a:lnTo>
                  <a:lnTo>
                    <a:pt x="2101" y="1807"/>
                  </a:lnTo>
                  <a:lnTo>
                    <a:pt x="2052" y="1930"/>
                  </a:lnTo>
                  <a:lnTo>
                    <a:pt x="1979" y="2052"/>
                  </a:lnTo>
                  <a:lnTo>
                    <a:pt x="1857" y="2174"/>
                  </a:lnTo>
                  <a:lnTo>
                    <a:pt x="1735" y="2223"/>
                  </a:lnTo>
                  <a:lnTo>
                    <a:pt x="123" y="2760"/>
                  </a:lnTo>
                  <a:lnTo>
                    <a:pt x="25" y="2833"/>
                  </a:lnTo>
                  <a:lnTo>
                    <a:pt x="1" y="2882"/>
                  </a:lnTo>
                  <a:lnTo>
                    <a:pt x="25" y="2955"/>
                  </a:lnTo>
                  <a:lnTo>
                    <a:pt x="99" y="3029"/>
                  </a:lnTo>
                  <a:lnTo>
                    <a:pt x="1588" y="3859"/>
                  </a:lnTo>
                  <a:lnTo>
                    <a:pt x="1711" y="3932"/>
                  </a:lnTo>
                  <a:lnTo>
                    <a:pt x="1808" y="4054"/>
                  </a:lnTo>
                  <a:lnTo>
                    <a:pt x="1857" y="4201"/>
                  </a:lnTo>
                  <a:lnTo>
                    <a:pt x="1882" y="4323"/>
                  </a:lnTo>
                  <a:lnTo>
                    <a:pt x="1906" y="6033"/>
                  </a:lnTo>
                  <a:lnTo>
                    <a:pt x="1930" y="6130"/>
                  </a:lnTo>
                  <a:lnTo>
                    <a:pt x="1979" y="6204"/>
                  </a:lnTo>
                  <a:lnTo>
                    <a:pt x="2052" y="6204"/>
                  </a:lnTo>
                  <a:lnTo>
                    <a:pt x="2126" y="6130"/>
                  </a:lnTo>
                  <a:lnTo>
                    <a:pt x="3371" y="4982"/>
                  </a:lnTo>
                  <a:lnTo>
                    <a:pt x="3493" y="4885"/>
                  </a:lnTo>
                  <a:lnTo>
                    <a:pt x="3640" y="4836"/>
                  </a:lnTo>
                  <a:lnTo>
                    <a:pt x="3787" y="4836"/>
                  </a:lnTo>
                  <a:lnTo>
                    <a:pt x="3933" y="4860"/>
                  </a:lnTo>
                  <a:lnTo>
                    <a:pt x="5545" y="5349"/>
                  </a:lnTo>
                  <a:lnTo>
                    <a:pt x="5667" y="5373"/>
                  </a:lnTo>
                  <a:lnTo>
                    <a:pt x="5716" y="5349"/>
                  </a:lnTo>
                  <a:lnTo>
                    <a:pt x="5740" y="5275"/>
                  </a:lnTo>
                  <a:lnTo>
                    <a:pt x="5716" y="5178"/>
                  </a:lnTo>
                  <a:lnTo>
                    <a:pt x="5008" y="3615"/>
                  </a:lnTo>
                  <a:lnTo>
                    <a:pt x="4959" y="3493"/>
                  </a:lnTo>
                  <a:lnTo>
                    <a:pt x="4959" y="3346"/>
                  </a:lnTo>
                  <a:lnTo>
                    <a:pt x="4983" y="3200"/>
                  </a:lnTo>
                  <a:lnTo>
                    <a:pt x="5057" y="3077"/>
                  </a:lnTo>
                  <a:lnTo>
                    <a:pt x="6033" y="1685"/>
                  </a:lnTo>
                  <a:lnTo>
                    <a:pt x="6082" y="1588"/>
                  </a:lnTo>
                  <a:lnTo>
                    <a:pt x="6082" y="1514"/>
                  </a:lnTo>
                  <a:lnTo>
                    <a:pt x="6009" y="1465"/>
                  </a:lnTo>
                  <a:lnTo>
                    <a:pt x="5911" y="1465"/>
                  </a:lnTo>
                  <a:lnTo>
                    <a:pt x="4202" y="1661"/>
                  </a:lnTo>
                  <a:lnTo>
                    <a:pt x="4080" y="1661"/>
                  </a:lnTo>
                  <a:lnTo>
                    <a:pt x="3933" y="1612"/>
                  </a:lnTo>
                  <a:lnTo>
                    <a:pt x="3811" y="1539"/>
                  </a:lnTo>
                  <a:lnTo>
                    <a:pt x="3713" y="1441"/>
                  </a:lnTo>
                  <a:lnTo>
                    <a:pt x="2687" y="73"/>
                  </a:lnTo>
                  <a:lnTo>
                    <a:pt x="2614"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7" name="Google Shape;525;p40"/>
            <p:cNvSpPr/>
            <p:nvPr/>
          </p:nvSpPr>
          <p:spPr>
            <a:xfrm>
              <a:off x="5302225" y="968375"/>
              <a:ext cx="417650" cy="418250"/>
            </a:xfrm>
            <a:custGeom>
              <a:avLst/>
              <a:gdLst/>
              <a:ahLst/>
              <a:cxnLst/>
              <a:rect l="l" t="t" r="r" b="b"/>
              <a:pathLst>
                <a:path w="16706" h="16730" extrusionOk="0">
                  <a:moveTo>
                    <a:pt x="10331" y="0"/>
                  </a:moveTo>
                  <a:lnTo>
                    <a:pt x="10747" y="513"/>
                  </a:lnTo>
                  <a:lnTo>
                    <a:pt x="10942" y="782"/>
                  </a:lnTo>
                  <a:lnTo>
                    <a:pt x="11137" y="1050"/>
                  </a:lnTo>
                  <a:lnTo>
                    <a:pt x="11284" y="1343"/>
                  </a:lnTo>
                  <a:lnTo>
                    <a:pt x="11455" y="1636"/>
                  </a:lnTo>
                  <a:lnTo>
                    <a:pt x="11577" y="1929"/>
                  </a:lnTo>
                  <a:lnTo>
                    <a:pt x="11723" y="2223"/>
                  </a:lnTo>
                  <a:lnTo>
                    <a:pt x="11821" y="2540"/>
                  </a:lnTo>
                  <a:lnTo>
                    <a:pt x="11919" y="2858"/>
                  </a:lnTo>
                  <a:lnTo>
                    <a:pt x="12017" y="3199"/>
                  </a:lnTo>
                  <a:lnTo>
                    <a:pt x="12090" y="3517"/>
                  </a:lnTo>
                  <a:lnTo>
                    <a:pt x="12139" y="3859"/>
                  </a:lnTo>
                  <a:lnTo>
                    <a:pt x="12187" y="4201"/>
                  </a:lnTo>
                  <a:lnTo>
                    <a:pt x="12212" y="4543"/>
                  </a:lnTo>
                  <a:lnTo>
                    <a:pt x="12212" y="4909"/>
                  </a:lnTo>
                  <a:lnTo>
                    <a:pt x="12212" y="5275"/>
                  </a:lnTo>
                  <a:lnTo>
                    <a:pt x="12187" y="5642"/>
                  </a:lnTo>
                  <a:lnTo>
                    <a:pt x="12139" y="6008"/>
                  </a:lnTo>
                  <a:lnTo>
                    <a:pt x="12065" y="6374"/>
                  </a:lnTo>
                  <a:lnTo>
                    <a:pt x="11992" y="6741"/>
                  </a:lnTo>
                  <a:lnTo>
                    <a:pt x="11894" y="7083"/>
                  </a:lnTo>
                  <a:lnTo>
                    <a:pt x="11772" y="7425"/>
                  </a:lnTo>
                  <a:lnTo>
                    <a:pt x="11650" y="7742"/>
                  </a:lnTo>
                  <a:lnTo>
                    <a:pt x="11504" y="8084"/>
                  </a:lnTo>
                  <a:lnTo>
                    <a:pt x="11333" y="8402"/>
                  </a:lnTo>
                  <a:lnTo>
                    <a:pt x="11162" y="8695"/>
                  </a:lnTo>
                  <a:lnTo>
                    <a:pt x="10966" y="8988"/>
                  </a:lnTo>
                  <a:lnTo>
                    <a:pt x="10771" y="9281"/>
                  </a:lnTo>
                  <a:lnTo>
                    <a:pt x="10551" y="9549"/>
                  </a:lnTo>
                  <a:lnTo>
                    <a:pt x="10307" y="9818"/>
                  </a:lnTo>
                  <a:lnTo>
                    <a:pt x="10063" y="10087"/>
                  </a:lnTo>
                  <a:lnTo>
                    <a:pt x="9818" y="10331"/>
                  </a:lnTo>
                  <a:lnTo>
                    <a:pt x="9550" y="10551"/>
                  </a:lnTo>
                  <a:lnTo>
                    <a:pt x="9281" y="10771"/>
                  </a:lnTo>
                  <a:lnTo>
                    <a:pt x="8988" y="10966"/>
                  </a:lnTo>
                  <a:lnTo>
                    <a:pt x="8695" y="11161"/>
                  </a:lnTo>
                  <a:lnTo>
                    <a:pt x="8377" y="11332"/>
                  </a:lnTo>
                  <a:lnTo>
                    <a:pt x="8060" y="11503"/>
                  </a:lnTo>
                  <a:lnTo>
                    <a:pt x="7742" y="11650"/>
                  </a:lnTo>
                  <a:lnTo>
                    <a:pt x="7401" y="11772"/>
                  </a:lnTo>
                  <a:lnTo>
                    <a:pt x="7059" y="11894"/>
                  </a:lnTo>
                  <a:lnTo>
                    <a:pt x="6717" y="11992"/>
                  </a:lnTo>
                  <a:lnTo>
                    <a:pt x="6375" y="12065"/>
                  </a:lnTo>
                  <a:lnTo>
                    <a:pt x="6008" y="12138"/>
                  </a:lnTo>
                  <a:lnTo>
                    <a:pt x="5642" y="12187"/>
                  </a:lnTo>
                  <a:lnTo>
                    <a:pt x="5276" y="12212"/>
                  </a:lnTo>
                  <a:lnTo>
                    <a:pt x="4885" y="12236"/>
                  </a:lnTo>
                  <a:lnTo>
                    <a:pt x="4543" y="12212"/>
                  </a:lnTo>
                  <a:lnTo>
                    <a:pt x="4201" y="12187"/>
                  </a:lnTo>
                  <a:lnTo>
                    <a:pt x="3859" y="12163"/>
                  </a:lnTo>
                  <a:lnTo>
                    <a:pt x="3517" y="12089"/>
                  </a:lnTo>
                  <a:lnTo>
                    <a:pt x="3175" y="12016"/>
                  </a:lnTo>
                  <a:lnTo>
                    <a:pt x="2858" y="11943"/>
                  </a:lnTo>
                  <a:lnTo>
                    <a:pt x="2540" y="11845"/>
                  </a:lnTo>
                  <a:lnTo>
                    <a:pt x="2223" y="11723"/>
                  </a:lnTo>
                  <a:lnTo>
                    <a:pt x="1905" y="11601"/>
                  </a:lnTo>
                  <a:lnTo>
                    <a:pt x="1612" y="11454"/>
                  </a:lnTo>
                  <a:lnTo>
                    <a:pt x="1319" y="11308"/>
                  </a:lnTo>
                  <a:lnTo>
                    <a:pt x="1051" y="11137"/>
                  </a:lnTo>
                  <a:lnTo>
                    <a:pt x="757" y="10966"/>
                  </a:lnTo>
                  <a:lnTo>
                    <a:pt x="489" y="10771"/>
                  </a:lnTo>
                  <a:lnTo>
                    <a:pt x="0" y="10355"/>
                  </a:lnTo>
                  <a:lnTo>
                    <a:pt x="98" y="10697"/>
                  </a:lnTo>
                  <a:lnTo>
                    <a:pt x="196" y="11015"/>
                  </a:lnTo>
                  <a:lnTo>
                    <a:pt x="464" y="11674"/>
                  </a:lnTo>
                  <a:lnTo>
                    <a:pt x="757" y="12309"/>
                  </a:lnTo>
                  <a:lnTo>
                    <a:pt x="1124" y="12895"/>
                  </a:lnTo>
                  <a:lnTo>
                    <a:pt x="1515" y="13457"/>
                  </a:lnTo>
                  <a:lnTo>
                    <a:pt x="1979" y="13970"/>
                  </a:lnTo>
                  <a:lnTo>
                    <a:pt x="2443" y="14458"/>
                  </a:lnTo>
                  <a:lnTo>
                    <a:pt x="2980" y="14898"/>
                  </a:lnTo>
                  <a:lnTo>
                    <a:pt x="3542" y="15313"/>
                  </a:lnTo>
                  <a:lnTo>
                    <a:pt x="4128" y="15680"/>
                  </a:lnTo>
                  <a:lnTo>
                    <a:pt x="4738" y="15973"/>
                  </a:lnTo>
                  <a:lnTo>
                    <a:pt x="5398" y="16241"/>
                  </a:lnTo>
                  <a:lnTo>
                    <a:pt x="5740" y="16339"/>
                  </a:lnTo>
                  <a:lnTo>
                    <a:pt x="6082" y="16437"/>
                  </a:lnTo>
                  <a:lnTo>
                    <a:pt x="6424" y="16534"/>
                  </a:lnTo>
                  <a:lnTo>
                    <a:pt x="6766" y="16608"/>
                  </a:lnTo>
                  <a:lnTo>
                    <a:pt x="7132" y="16657"/>
                  </a:lnTo>
                  <a:lnTo>
                    <a:pt x="7474" y="16681"/>
                  </a:lnTo>
                  <a:lnTo>
                    <a:pt x="7840" y="16705"/>
                  </a:lnTo>
                  <a:lnTo>
                    <a:pt x="8231" y="16730"/>
                  </a:lnTo>
                  <a:lnTo>
                    <a:pt x="8646" y="16705"/>
                  </a:lnTo>
                  <a:lnTo>
                    <a:pt x="9086" y="16681"/>
                  </a:lnTo>
                  <a:lnTo>
                    <a:pt x="9501" y="16632"/>
                  </a:lnTo>
                  <a:lnTo>
                    <a:pt x="9941" y="16559"/>
                  </a:lnTo>
                  <a:lnTo>
                    <a:pt x="10331" y="16461"/>
                  </a:lnTo>
                  <a:lnTo>
                    <a:pt x="10747" y="16339"/>
                  </a:lnTo>
                  <a:lnTo>
                    <a:pt x="11137" y="16217"/>
                  </a:lnTo>
                  <a:lnTo>
                    <a:pt x="11528" y="16046"/>
                  </a:lnTo>
                  <a:lnTo>
                    <a:pt x="11894" y="15875"/>
                  </a:lnTo>
                  <a:lnTo>
                    <a:pt x="12261" y="15704"/>
                  </a:lnTo>
                  <a:lnTo>
                    <a:pt x="12627" y="15484"/>
                  </a:lnTo>
                  <a:lnTo>
                    <a:pt x="12969" y="15264"/>
                  </a:lnTo>
                  <a:lnTo>
                    <a:pt x="13311" y="15045"/>
                  </a:lnTo>
                  <a:lnTo>
                    <a:pt x="13628" y="14776"/>
                  </a:lnTo>
                  <a:lnTo>
                    <a:pt x="13922" y="14507"/>
                  </a:lnTo>
                  <a:lnTo>
                    <a:pt x="14215" y="14239"/>
                  </a:lnTo>
                  <a:lnTo>
                    <a:pt x="14508" y="13946"/>
                  </a:lnTo>
                  <a:lnTo>
                    <a:pt x="14776" y="13628"/>
                  </a:lnTo>
                  <a:lnTo>
                    <a:pt x="15021" y="13311"/>
                  </a:lnTo>
                  <a:lnTo>
                    <a:pt x="15265" y="12969"/>
                  </a:lnTo>
                  <a:lnTo>
                    <a:pt x="15485" y="12627"/>
                  </a:lnTo>
                  <a:lnTo>
                    <a:pt x="15680" y="12285"/>
                  </a:lnTo>
                  <a:lnTo>
                    <a:pt x="15875" y="11918"/>
                  </a:lnTo>
                  <a:lnTo>
                    <a:pt x="16046" y="11528"/>
                  </a:lnTo>
                  <a:lnTo>
                    <a:pt x="16193" y="11161"/>
                  </a:lnTo>
                  <a:lnTo>
                    <a:pt x="16339" y="10746"/>
                  </a:lnTo>
                  <a:lnTo>
                    <a:pt x="16437" y="10355"/>
                  </a:lnTo>
                  <a:lnTo>
                    <a:pt x="16535" y="9940"/>
                  </a:lnTo>
                  <a:lnTo>
                    <a:pt x="16608" y="9525"/>
                  </a:lnTo>
                  <a:lnTo>
                    <a:pt x="16657" y="9085"/>
                  </a:lnTo>
                  <a:lnTo>
                    <a:pt x="16706" y="8670"/>
                  </a:lnTo>
                  <a:lnTo>
                    <a:pt x="16706" y="8231"/>
                  </a:lnTo>
                  <a:lnTo>
                    <a:pt x="16706" y="7864"/>
                  </a:lnTo>
                  <a:lnTo>
                    <a:pt x="16681" y="7498"/>
                  </a:lnTo>
                  <a:lnTo>
                    <a:pt x="16632" y="7132"/>
                  </a:lnTo>
                  <a:lnTo>
                    <a:pt x="16584" y="6790"/>
                  </a:lnTo>
                  <a:lnTo>
                    <a:pt x="16510" y="6423"/>
                  </a:lnTo>
                  <a:lnTo>
                    <a:pt x="16437" y="6081"/>
                  </a:lnTo>
                  <a:lnTo>
                    <a:pt x="16339" y="5739"/>
                  </a:lnTo>
                  <a:lnTo>
                    <a:pt x="16242" y="5398"/>
                  </a:lnTo>
                  <a:lnTo>
                    <a:pt x="15973" y="4763"/>
                  </a:lnTo>
                  <a:lnTo>
                    <a:pt x="15656" y="4128"/>
                  </a:lnTo>
                  <a:lnTo>
                    <a:pt x="15314" y="3541"/>
                  </a:lnTo>
                  <a:lnTo>
                    <a:pt x="14898" y="2980"/>
                  </a:lnTo>
                  <a:lnTo>
                    <a:pt x="14459" y="2467"/>
                  </a:lnTo>
                  <a:lnTo>
                    <a:pt x="13970" y="1978"/>
                  </a:lnTo>
                  <a:lnTo>
                    <a:pt x="13433" y="1539"/>
                  </a:lnTo>
                  <a:lnTo>
                    <a:pt x="12871" y="1123"/>
                  </a:lnTo>
                  <a:lnTo>
                    <a:pt x="12285" y="782"/>
                  </a:lnTo>
                  <a:lnTo>
                    <a:pt x="11675" y="464"/>
                  </a:lnTo>
                  <a:lnTo>
                    <a:pt x="11015" y="220"/>
                  </a:lnTo>
                  <a:lnTo>
                    <a:pt x="10673" y="98"/>
                  </a:lnTo>
                  <a:lnTo>
                    <a:pt x="10331"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sp>
        <p:nvSpPr>
          <p:cNvPr id="58" name="Google Shape;610;p40"/>
          <p:cNvSpPr/>
          <p:nvPr/>
        </p:nvSpPr>
        <p:spPr>
          <a:xfrm flipV="1">
            <a:off x="865078" y="3426773"/>
            <a:ext cx="473733" cy="546331"/>
          </a:xfrm>
          <a:custGeom>
            <a:avLst/>
            <a:gdLst/>
            <a:ahLst/>
            <a:cxnLst/>
            <a:rect l="l" t="t" r="r" b="b"/>
            <a:pathLst>
              <a:path w="17000" h="16999" extrusionOk="0">
                <a:moveTo>
                  <a:pt x="8769" y="5740"/>
                </a:moveTo>
                <a:lnTo>
                  <a:pt x="9037" y="5788"/>
                </a:lnTo>
                <a:lnTo>
                  <a:pt x="9282" y="5862"/>
                </a:lnTo>
                <a:lnTo>
                  <a:pt x="9550" y="5935"/>
                </a:lnTo>
                <a:lnTo>
                  <a:pt x="9794" y="6057"/>
                </a:lnTo>
                <a:lnTo>
                  <a:pt x="10014" y="6204"/>
                </a:lnTo>
                <a:lnTo>
                  <a:pt x="10234" y="6350"/>
                </a:lnTo>
                <a:lnTo>
                  <a:pt x="10454" y="6546"/>
                </a:lnTo>
                <a:lnTo>
                  <a:pt x="10649" y="6765"/>
                </a:lnTo>
                <a:lnTo>
                  <a:pt x="10796" y="6985"/>
                </a:lnTo>
                <a:lnTo>
                  <a:pt x="10942" y="7205"/>
                </a:lnTo>
                <a:lnTo>
                  <a:pt x="11064" y="7449"/>
                </a:lnTo>
                <a:lnTo>
                  <a:pt x="11138" y="7718"/>
                </a:lnTo>
                <a:lnTo>
                  <a:pt x="11211" y="7962"/>
                </a:lnTo>
                <a:lnTo>
                  <a:pt x="11260" y="8231"/>
                </a:lnTo>
                <a:lnTo>
                  <a:pt x="11260" y="8499"/>
                </a:lnTo>
                <a:lnTo>
                  <a:pt x="11260" y="8768"/>
                </a:lnTo>
                <a:lnTo>
                  <a:pt x="11211" y="9037"/>
                </a:lnTo>
                <a:lnTo>
                  <a:pt x="11138" y="9281"/>
                </a:lnTo>
                <a:lnTo>
                  <a:pt x="11064" y="9550"/>
                </a:lnTo>
                <a:lnTo>
                  <a:pt x="10942" y="9794"/>
                </a:lnTo>
                <a:lnTo>
                  <a:pt x="10796" y="10014"/>
                </a:lnTo>
                <a:lnTo>
                  <a:pt x="10649" y="10233"/>
                </a:lnTo>
                <a:lnTo>
                  <a:pt x="10454" y="10453"/>
                </a:lnTo>
                <a:lnTo>
                  <a:pt x="10234" y="10649"/>
                </a:lnTo>
                <a:lnTo>
                  <a:pt x="10014" y="10795"/>
                </a:lnTo>
                <a:lnTo>
                  <a:pt x="9794" y="10942"/>
                </a:lnTo>
                <a:lnTo>
                  <a:pt x="9550" y="11064"/>
                </a:lnTo>
                <a:lnTo>
                  <a:pt x="9282" y="11137"/>
                </a:lnTo>
                <a:lnTo>
                  <a:pt x="9037" y="11210"/>
                </a:lnTo>
                <a:lnTo>
                  <a:pt x="8769" y="11259"/>
                </a:lnTo>
                <a:lnTo>
                  <a:pt x="8231" y="11259"/>
                </a:lnTo>
                <a:lnTo>
                  <a:pt x="7963" y="11210"/>
                </a:lnTo>
                <a:lnTo>
                  <a:pt x="7719" y="11137"/>
                </a:lnTo>
                <a:lnTo>
                  <a:pt x="7450" y="11064"/>
                </a:lnTo>
                <a:lnTo>
                  <a:pt x="7206" y="10942"/>
                </a:lnTo>
                <a:lnTo>
                  <a:pt x="6986" y="10795"/>
                </a:lnTo>
                <a:lnTo>
                  <a:pt x="6766" y="10649"/>
                </a:lnTo>
                <a:lnTo>
                  <a:pt x="6546" y="10453"/>
                </a:lnTo>
                <a:lnTo>
                  <a:pt x="6351" y="10233"/>
                </a:lnTo>
                <a:lnTo>
                  <a:pt x="6204" y="10014"/>
                </a:lnTo>
                <a:lnTo>
                  <a:pt x="6058" y="9794"/>
                </a:lnTo>
                <a:lnTo>
                  <a:pt x="5936" y="9550"/>
                </a:lnTo>
                <a:lnTo>
                  <a:pt x="5862" y="9281"/>
                </a:lnTo>
                <a:lnTo>
                  <a:pt x="5789" y="9037"/>
                </a:lnTo>
                <a:lnTo>
                  <a:pt x="5740" y="8768"/>
                </a:lnTo>
                <a:lnTo>
                  <a:pt x="5740" y="8499"/>
                </a:lnTo>
                <a:lnTo>
                  <a:pt x="5740" y="8231"/>
                </a:lnTo>
                <a:lnTo>
                  <a:pt x="5789" y="7962"/>
                </a:lnTo>
                <a:lnTo>
                  <a:pt x="5862" y="7718"/>
                </a:lnTo>
                <a:lnTo>
                  <a:pt x="5936" y="7449"/>
                </a:lnTo>
                <a:lnTo>
                  <a:pt x="6058" y="7205"/>
                </a:lnTo>
                <a:lnTo>
                  <a:pt x="6204" y="6985"/>
                </a:lnTo>
                <a:lnTo>
                  <a:pt x="6351" y="6765"/>
                </a:lnTo>
                <a:lnTo>
                  <a:pt x="6546" y="6546"/>
                </a:lnTo>
                <a:lnTo>
                  <a:pt x="6766" y="6350"/>
                </a:lnTo>
                <a:lnTo>
                  <a:pt x="6986" y="6204"/>
                </a:lnTo>
                <a:lnTo>
                  <a:pt x="7206" y="6057"/>
                </a:lnTo>
                <a:lnTo>
                  <a:pt x="7450" y="5935"/>
                </a:lnTo>
                <a:lnTo>
                  <a:pt x="7719" y="5862"/>
                </a:lnTo>
                <a:lnTo>
                  <a:pt x="7963" y="5788"/>
                </a:lnTo>
                <a:lnTo>
                  <a:pt x="8231" y="5740"/>
                </a:lnTo>
                <a:close/>
                <a:moveTo>
                  <a:pt x="7914" y="0"/>
                </a:moveTo>
                <a:lnTo>
                  <a:pt x="7743" y="25"/>
                </a:lnTo>
                <a:lnTo>
                  <a:pt x="7596" y="73"/>
                </a:lnTo>
                <a:lnTo>
                  <a:pt x="7474" y="147"/>
                </a:lnTo>
                <a:lnTo>
                  <a:pt x="7328" y="244"/>
                </a:lnTo>
                <a:lnTo>
                  <a:pt x="7230" y="342"/>
                </a:lnTo>
                <a:lnTo>
                  <a:pt x="7132" y="489"/>
                </a:lnTo>
                <a:lnTo>
                  <a:pt x="7084" y="635"/>
                </a:lnTo>
                <a:lnTo>
                  <a:pt x="7035" y="782"/>
                </a:lnTo>
                <a:lnTo>
                  <a:pt x="6839" y="2540"/>
                </a:lnTo>
                <a:lnTo>
                  <a:pt x="6497" y="2638"/>
                </a:lnTo>
                <a:lnTo>
                  <a:pt x="6131" y="2784"/>
                </a:lnTo>
                <a:lnTo>
                  <a:pt x="5789" y="2931"/>
                </a:lnTo>
                <a:lnTo>
                  <a:pt x="5447" y="3102"/>
                </a:lnTo>
                <a:lnTo>
                  <a:pt x="4079" y="2027"/>
                </a:lnTo>
                <a:lnTo>
                  <a:pt x="3933" y="1930"/>
                </a:lnTo>
                <a:lnTo>
                  <a:pt x="3786" y="1881"/>
                </a:lnTo>
                <a:lnTo>
                  <a:pt x="3640" y="1832"/>
                </a:lnTo>
                <a:lnTo>
                  <a:pt x="3493" y="1832"/>
                </a:lnTo>
                <a:lnTo>
                  <a:pt x="3322" y="1856"/>
                </a:lnTo>
                <a:lnTo>
                  <a:pt x="3176" y="1905"/>
                </a:lnTo>
                <a:lnTo>
                  <a:pt x="3029" y="1978"/>
                </a:lnTo>
                <a:lnTo>
                  <a:pt x="2907" y="2076"/>
                </a:lnTo>
                <a:lnTo>
                  <a:pt x="2077" y="2907"/>
                </a:lnTo>
                <a:lnTo>
                  <a:pt x="1979" y="3029"/>
                </a:lnTo>
                <a:lnTo>
                  <a:pt x="1906" y="3175"/>
                </a:lnTo>
                <a:lnTo>
                  <a:pt x="1857" y="3322"/>
                </a:lnTo>
                <a:lnTo>
                  <a:pt x="1833" y="3493"/>
                </a:lnTo>
                <a:lnTo>
                  <a:pt x="1833" y="3639"/>
                </a:lnTo>
                <a:lnTo>
                  <a:pt x="1881" y="3786"/>
                </a:lnTo>
                <a:lnTo>
                  <a:pt x="1930" y="3932"/>
                </a:lnTo>
                <a:lnTo>
                  <a:pt x="2028" y="4079"/>
                </a:lnTo>
                <a:lnTo>
                  <a:pt x="3103" y="5447"/>
                </a:lnTo>
                <a:lnTo>
                  <a:pt x="2932" y="5788"/>
                </a:lnTo>
                <a:lnTo>
                  <a:pt x="2785" y="6130"/>
                </a:lnTo>
                <a:lnTo>
                  <a:pt x="2639" y="6497"/>
                </a:lnTo>
                <a:lnTo>
                  <a:pt x="2541" y="6839"/>
                </a:lnTo>
                <a:lnTo>
                  <a:pt x="782" y="7034"/>
                </a:lnTo>
                <a:lnTo>
                  <a:pt x="636" y="7083"/>
                </a:lnTo>
                <a:lnTo>
                  <a:pt x="489" y="7132"/>
                </a:lnTo>
                <a:lnTo>
                  <a:pt x="343" y="7229"/>
                </a:lnTo>
                <a:lnTo>
                  <a:pt x="245" y="7327"/>
                </a:lnTo>
                <a:lnTo>
                  <a:pt x="147" y="7474"/>
                </a:lnTo>
                <a:lnTo>
                  <a:pt x="74" y="7596"/>
                </a:lnTo>
                <a:lnTo>
                  <a:pt x="25" y="7742"/>
                </a:lnTo>
                <a:lnTo>
                  <a:pt x="1" y="7913"/>
                </a:lnTo>
                <a:lnTo>
                  <a:pt x="1" y="9086"/>
                </a:lnTo>
                <a:lnTo>
                  <a:pt x="25" y="9257"/>
                </a:lnTo>
                <a:lnTo>
                  <a:pt x="74" y="9403"/>
                </a:lnTo>
                <a:lnTo>
                  <a:pt x="147" y="9525"/>
                </a:lnTo>
                <a:lnTo>
                  <a:pt x="245" y="9672"/>
                </a:lnTo>
                <a:lnTo>
                  <a:pt x="343" y="9769"/>
                </a:lnTo>
                <a:lnTo>
                  <a:pt x="489" y="9867"/>
                </a:lnTo>
                <a:lnTo>
                  <a:pt x="636" y="9916"/>
                </a:lnTo>
                <a:lnTo>
                  <a:pt x="782" y="9965"/>
                </a:lnTo>
                <a:lnTo>
                  <a:pt x="2541" y="10160"/>
                </a:lnTo>
                <a:lnTo>
                  <a:pt x="2639" y="10502"/>
                </a:lnTo>
                <a:lnTo>
                  <a:pt x="2785" y="10868"/>
                </a:lnTo>
                <a:lnTo>
                  <a:pt x="2932" y="11210"/>
                </a:lnTo>
                <a:lnTo>
                  <a:pt x="3103" y="11552"/>
                </a:lnTo>
                <a:lnTo>
                  <a:pt x="2028" y="12920"/>
                </a:lnTo>
                <a:lnTo>
                  <a:pt x="1930" y="13067"/>
                </a:lnTo>
                <a:lnTo>
                  <a:pt x="1881" y="13213"/>
                </a:lnTo>
                <a:lnTo>
                  <a:pt x="1833" y="13360"/>
                </a:lnTo>
                <a:lnTo>
                  <a:pt x="1833" y="13506"/>
                </a:lnTo>
                <a:lnTo>
                  <a:pt x="1857" y="13677"/>
                </a:lnTo>
                <a:lnTo>
                  <a:pt x="1906" y="13824"/>
                </a:lnTo>
                <a:lnTo>
                  <a:pt x="1979" y="13970"/>
                </a:lnTo>
                <a:lnTo>
                  <a:pt x="2077" y="14092"/>
                </a:lnTo>
                <a:lnTo>
                  <a:pt x="2907" y="14923"/>
                </a:lnTo>
                <a:lnTo>
                  <a:pt x="3029" y="15020"/>
                </a:lnTo>
                <a:lnTo>
                  <a:pt x="3176" y="15094"/>
                </a:lnTo>
                <a:lnTo>
                  <a:pt x="3322" y="15142"/>
                </a:lnTo>
                <a:lnTo>
                  <a:pt x="3493" y="15167"/>
                </a:lnTo>
                <a:lnTo>
                  <a:pt x="3640" y="15167"/>
                </a:lnTo>
                <a:lnTo>
                  <a:pt x="3786" y="15118"/>
                </a:lnTo>
                <a:lnTo>
                  <a:pt x="3933" y="15069"/>
                </a:lnTo>
                <a:lnTo>
                  <a:pt x="4079" y="14996"/>
                </a:lnTo>
                <a:lnTo>
                  <a:pt x="5447" y="13897"/>
                </a:lnTo>
                <a:lnTo>
                  <a:pt x="5789" y="14068"/>
                </a:lnTo>
                <a:lnTo>
                  <a:pt x="6131" y="14214"/>
                </a:lnTo>
                <a:lnTo>
                  <a:pt x="6497" y="14361"/>
                </a:lnTo>
                <a:lnTo>
                  <a:pt x="6839" y="14459"/>
                </a:lnTo>
                <a:lnTo>
                  <a:pt x="7035" y="16217"/>
                </a:lnTo>
                <a:lnTo>
                  <a:pt x="7084" y="16364"/>
                </a:lnTo>
                <a:lnTo>
                  <a:pt x="7132" y="16510"/>
                </a:lnTo>
                <a:lnTo>
                  <a:pt x="7230" y="16657"/>
                </a:lnTo>
                <a:lnTo>
                  <a:pt x="7328" y="16754"/>
                </a:lnTo>
                <a:lnTo>
                  <a:pt x="7474" y="16852"/>
                </a:lnTo>
                <a:lnTo>
                  <a:pt x="7596" y="16925"/>
                </a:lnTo>
                <a:lnTo>
                  <a:pt x="7743" y="16974"/>
                </a:lnTo>
                <a:lnTo>
                  <a:pt x="7914" y="16999"/>
                </a:lnTo>
                <a:lnTo>
                  <a:pt x="9086" y="16999"/>
                </a:lnTo>
                <a:lnTo>
                  <a:pt x="9257" y="16974"/>
                </a:lnTo>
                <a:lnTo>
                  <a:pt x="9404" y="16925"/>
                </a:lnTo>
                <a:lnTo>
                  <a:pt x="9526" y="16852"/>
                </a:lnTo>
                <a:lnTo>
                  <a:pt x="9672" y="16754"/>
                </a:lnTo>
                <a:lnTo>
                  <a:pt x="9770" y="16657"/>
                </a:lnTo>
                <a:lnTo>
                  <a:pt x="9868" y="16510"/>
                </a:lnTo>
                <a:lnTo>
                  <a:pt x="9917" y="16364"/>
                </a:lnTo>
                <a:lnTo>
                  <a:pt x="9965" y="16217"/>
                </a:lnTo>
                <a:lnTo>
                  <a:pt x="10161" y="14459"/>
                </a:lnTo>
                <a:lnTo>
                  <a:pt x="10503" y="14361"/>
                </a:lnTo>
                <a:lnTo>
                  <a:pt x="10869" y="14214"/>
                </a:lnTo>
                <a:lnTo>
                  <a:pt x="11211" y="14068"/>
                </a:lnTo>
                <a:lnTo>
                  <a:pt x="11553" y="13897"/>
                </a:lnTo>
                <a:lnTo>
                  <a:pt x="12921" y="14996"/>
                </a:lnTo>
                <a:lnTo>
                  <a:pt x="13067" y="15069"/>
                </a:lnTo>
                <a:lnTo>
                  <a:pt x="13214" y="15118"/>
                </a:lnTo>
                <a:lnTo>
                  <a:pt x="13360" y="15167"/>
                </a:lnTo>
                <a:lnTo>
                  <a:pt x="13507" y="15167"/>
                </a:lnTo>
                <a:lnTo>
                  <a:pt x="13678" y="15142"/>
                </a:lnTo>
                <a:lnTo>
                  <a:pt x="13824" y="15094"/>
                </a:lnTo>
                <a:lnTo>
                  <a:pt x="13971" y="15020"/>
                </a:lnTo>
                <a:lnTo>
                  <a:pt x="14093" y="14923"/>
                </a:lnTo>
                <a:lnTo>
                  <a:pt x="14923" y="14092"/>
                </a:lnTo>
                <a:lnTo>
                  <a:pt x="15021" y="13970"/>
                </a:lnTo>
                <a:lnTo>
                  <a:pt x="15094" y="13824"/>
                </a:lnTo>
                <a:lnTo>
                  <a:pt x="15143" y="13677"/>
                </a:lnTo>
                <a:lnTo>
                  <a:pt x="15168" y="13506"/>
                </a:lnTo>
                <a:lnTo>
                  <a:pt x="15168" y="13360"/>
                </a:lnTo>
                <a:lnTo>
                  <a:pt x="15119" y="13213"/>
                </a:lnTo>
                <a:lnTo>
                  <a:pt x="15070" y="13067"/>
                </a:lnTo>
                <a:lnTo>
                  <a:pt x="14997" y="12920"/>
                </a:lnTo>
                <a:lnTo>
                  <a:pt x="13898" y="11552"/>
                </a:lnTo>
                <a:lnTo>
                  <a:pt x="14068" y="11210"/>
                </a:lnTo>
                <a:lnTo>
                  <a:pt x="14215" y="10868"/>
                </a:lnTo>
                <a:lnTo>
                  <a:pt x="14362" y="10502"/>
                </a:lnTo>
                <a:lnTo>
                  <a:pt x="14459" y="10160"/>
                </a:lnTo>
                <a:lnTo>
                  <a:pt x="16218" y="9965"/>
                </a:lnTo>
                <a:lnTo>
                  <a:pt x="16364" y="9916"/>
                </a:lnTo>
                <a:lnTo>
                  <a:pt x="16511" y="9867"/>
                </a:lnTo>
                <a:lnTo>
                  <a:pt x="16657" y="9769"/>
                </a:lnTo>
                <a:lnTo>
                  <a:pt x="16755" y="9672"/>
                </a:lnTo>
                <a:lnTo>
                  <a:pt x="16853" y="9525"/>
                </a:lnTo>
                <a:lnTo>
                  <a:pt x="16926" y="9403"/>
                </a:lnTo>
                <a:lnTo>
                  <a:pt x="16975" y="9257"/>
                </a:lnTo>
                <a:lnTo>
                  <a:pt x="16999" y="9086"/>
                </a:lnTo>
                <a:lnTo>
                  <a:pt x="16999" y="7913"/>
                </a:lnTo>
                <a:lnTo>
                  <a:pt x="16975" y="7742"/>
                </a:lnTo>
                <a:lnTo>
                  <a:pt x="16926" y="7596"/>
                </a:lnTo>
                <a:lnTo>
                  <a:pt x="16853" y="7474"/>
                </a:lnTo>
                <a:lnTo>
                  <a:pt x="16755" y="7327"/>
                </a:lnTo>
                <a:lnTo>
                  <a:pt x="16657" y="7229"/>
                </a:lnTo>
                <a:lnTo>
                  <a:pt x="16511" y="7132"/>
                </a:lnTo>
                <a:lnTo>
                  <a:pt x="16364" y="7083"/>
                </a:lnTo>
                <a:lnTo>
                  <a:pt x="16218" y="7034"/>
                </a:lnTo>
                <a:lnTo>
                  <a:pt x="14459" y="6839"/>
                </a:lnTo>
                <a:lnTo>
                  <a:pt x="14362" y="6497"/>
                </a:lnTo>
                <a:lnTo>
                  <a:pt x="14215" y="6130"/>
                </a:lnTo>
                <a:lnTo>
                  <a:pt x="14068" y="5788"/>
                </a:lnTo>
                <a:lnTo>
                  <a:pt x="13898" y="5447"/>
                </a:lnTo>
                <a:lnTo>
                  <a:pt x="14997" y="4079"/>
                </a:lnTo>
                <a:lnTo>
                  <a:pt x="15070" y="3932"/>
                </a:lnTo>
                <a:lnTo>
                  <a:pt x="15119" y="3786"/>
                </a:lnTo>
                <a:lnTo>
                  <a:pt x="15168" y="3639"/>
                </a:lnTo>
                <a:lnTo>
                  <a:pt x="15168" y="3493"/>
                </a:lnTo>
                <a:lnTo>
                  <a:pt x="15143" y="3322"/>
                </a:lnTo>
                <a:lnTo>
                  <a:pt x="15094" y="3175"/>
                </a:lnTo>
                <a:lnTo>
                  <a:pt x="15021" y="3029"/>
                </a:lnTo>
                <a:lnTo>
                  <a:pt x="14923" y="2907"/>
                </a:lnTo>
                <a:lnTo>
                  <a:pt x="14093" y="2076"/>
                </a:lnTo>
                <a:lnTo>
                  <a:pt x="13971" y="1978"/>
                </a:lnTo>
                <a:lnTo>
                  <a:pt x="13824" y="1905"/>
                </a:lnTo>
                <a:lnTo>
                  <a:pt x="13678" y="1856"/>
                </a:lnTo>
                <a:lnTo>
                  <a:pt x="13507" y="1832"/>
                </a:lnTo>
                <a:lnTo>
                  <a:pt x="13360" y="1832"/>
                </a:lnTo>
                <a:lnTo>
                  <a:pt x="13214" y="1881"/>
                </a:lnTo>
                <a:lnTo>
                  <a:pt x="13067" y="1930"/>
                </a:lnTo>
                <a:lnTo>
                  <a:pt x="12921" y="2027"/>
                </a:lnTo>
                <a:lnTo>
                  <a:pt x="11553" y="3102"/>
                </a:lnTo>
                <a:lnTo>
                  <a:pt x="11211" y="2931"/>
                </a:lnTo>
                <a:lnTo>
                  <a:pt x="10869" y="2784"/>
                </a:lnTo>
                <a:lnTo>
                  <a:pt x="10503" y="2638"/>
                </a:lnTo>
                <a:lnTo>
                  <a:pt x="10161" y="2540"/>
                </a:lnTo>
                <a:lnTo>
                  <a:pt x="9965" y="782"/>
                </a:lnTo>
                <a:lnTo>
                  <a:pt x="9917" y="635"/>
                </a:lnTo>
                <a:lnTo>
                  <a:pt x="9868" y="489"/>
                </a:lnTo>
                <a:lnTo>
                  <a:pt x="9770" y="342"/>
                </a:lnTo>
                <a:lnTo>
                  <a:pt x="9672" y="244"/>
                </a:lnTo>
                <a:lnTo>
                  <a:pt x="9526" y="147"/>
                </a:lnTo>
                <a:lnTo>
                  <a:pt x="9404" y="73"/>
                </a:lnTo>
                <a:lnTo>
                  <a:pt x="9257" y="25"/>
                </a:lnTo>
                <a:lnTo>
                  <a:pt x="9086" y="0"/>
                </a:lnTo>
                <a:close/>
              </a:path>
            </a:pathLst>
          </a:custGeom>
          <a:solidFill>
            <a:schemeClr val="accent1">
              <a:lumMod val="20000"/>
              <a:lumOff val="8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59" name="Google Shape;654;p40"/>
          <p:cNvSpPr/>
          <p:nvPr/>
        </p:nvSpPr>
        <p:spPr>
          <a:xfrm>
            <a:off x="10136475" y="3230975"/>
            <a:ext cx="522723" cy="522695"/>
          </a:xfrm>
          <a:custGeom>
            <a:avLst/>
            <a:gdLst/>
            <a:ahLst/>
            <a:cxnLst/>
            <a:rect l="l" t="t" r="r" b="b"/>
            <a:pathLst>
              <a:path w="18758" h="18757" extrusionOk="0">
                <a:moveTo>
                  <a:pt x="10039" y="2467"/>
                </a:moveTo>
                <a:lnTo>
                  <a:pt x="10380" y="2491"/>
                </a:lnTo>
                <a:lnTo>
                  <a:pt x="10674" y="2516"/>
                </a:lnTo>
                <a:lnTo>
                  <a:pt x="10869" y="2540"/>
                </a:lnTo>
                <a:lnTo>
                  <a:pt x="10967" y="2564"/>
                </a:lnTo>
                <a:lnTo>
                  <a:pt x="10991" y="2589"/>
                </a:lnTo>
                <a:lnTo>
                  <a:pt x="10967" y="2638"/>
                </a:lnTo>
                <a:lnTo>
                  <a:pt x="10893" y="2784"/>
                </a:lnTo>
                <a:lnTo>
                  <a:pt x="10771" y="2955"/>
                </a:lnTo>
                <a:lnTo>
                  <a:pt x="10600" y="3151"/>
                </a:lnTo>
                <a:lnTo>
                  <a:pt x="10405" y="3322"/>
                </a:lnTo>
                <a:lnTo>
                  <a:pt x="10209" y="3468"/>
                </a:lnTo>
                <a:lnTo>
                  <a:pt x="10039" y="3590"/>
                </a:lnTo>
                <a:lnTo>
                  <a:pt x="9941" y="3615"/>
                </a:lnTo>
                <a:lnTo>
                  <a:pt x="9843" y="3639"/>
                </a:lnTo>
                <a:lnTo>
                  <a:pt x="9745" y="3663"/>
                </a:lnTo>
                <a:lnTo>
                  <a:pt x="9648" y="3737"/>
                </a:lnTo>
                <a:lnTo>
                  <a:pt x="9550" y="3810"/>
                </a:lnTo>
                <a:lnTo>
                  <a:pt x="9452" y="3883"/>
                </a:lnTo>
                <a:lnTo>
                  <a:pt x="9355" y="3957"/>
                </a:lnTo>
                <a:lnTo>
                  <a:pt x="9257" y="3981"/>
                </a:lnTo>
                <a:lnTo>
                  <a:pt x="9159" y="4005"/>
                </a:lnTo>
                <a:lnTo>
                  <a:pt x="9086" y="4005"/>
                </a:lnTo>
                <a:lnTo>
                  <a:pt x="8988" y="4054"/>
                </a:lnTo>
                <a:lnTo>
                  <a:pt x="8866" y="4128"/>
                </a:lnTo>
                <a:lnTo>
                  <a:pt x="8793" y="4201"/>
                </a:lnTo>
                <a:lnTo>
                  <a:pt x="8695" y="4274"/>
                </a:lnTo>
                <a:lnTo>
                  <a:pt x="8598" y="4323"/>
                </a:lnTo>
                <a:lnTo>
                  <a:pt x="8500" y="4372"/>
                </a:lnTo>
                <a:lnTo>
                  <a:pt x="8304" y="4372"/>
                </a:lnTo>
                <a:lnTo>
                  <a:pt x="8207" y="4323"/>
                </a:lnTo>
                <a:lnTo>
                  <a:pt x="8109" y="4274"/>
                </a:lnTo>
                <a:lnTo>
                  <a:pt x="8036" y="4201"/>
                </a:lnTo>
                <a:lnTo>
                  <a:pt x="7963" y="4103"/>
                </a:lnTo>
                <a:lnTo>
                  <a:pt x="7938" y="4005"/>
                </a:lnTo>
                <a:lnTo>
                  <a:pt x="7963" y="3908"/>
                </a:lnTo>
                <a:lnTo>
                  <a:pt x="8036" y="3810"/>
                </a:lnTo>
                <a:lnTo>
                  <a:pt x="8109" y="3712"/>
                </a:lnTo>
                <a:lnTo>
                  <a:pt x="8158" y="3615"/>
                </a:lnTo>
                <a:lnTo>
                  <a:pt x="8207" y="3517"/>
                </a:lnTo>
                <a:lnTo>
                  <a:pt x="8207" y="3419"/>
                </a:lnTo>
                <a:lnTo>
                  <a:pt x="8182" y="3273"/>
                </a:lnTo>
                <a:lnTo>
                  <a:pt x="8158" y="3199"/>
                </a:lnTo>
                <a:lnTo>
                  <a:pt x="8109" y="3151"/>
                </a:lnTo>
                <a:lnTo>
                  <a:pt x="8060" y="3102"/>
                </a:lnTo>
                <a:lnTo>
                  <a:pt x="7987" y="3077"/>
                </a:lnTo>
                <a:lnTo>
                  <a:pt x="7840" y="3053"/>
                </a:lnTo>
                <a:lnTo>
                  <a:pt x="7669" y="3028"/>
                </a:lnTo>
                <a:lnTo>
                  <a:pt x="7596" y="2980"/>
                </a:lnTo>
                <a:lnTo>
                  <a:pt x="7547" y="2955"/>
                </a:lnTo>
                <a:lnTo>
                  <a:pt x="7523" y="2906"/>
                </a:lnTo>
                <a:lnTo>
                  <a:pt x="7547" y="2833"/>
                </a:lnTo>
                <a:lnTo>
                  <a:pt x="7572" y="2760"/>
                </a:lnTo>
                <a:lnTo>
                  <a:pt x="7645" y="2662"/>
                </a:lnTo>
                <a:lnTo>
                  <a:pt x="7694" y="2638"/>
                </a:lnTo>
                <a:lnTo>
                  <a:pt x="7792" y="2589"/>
                </a:lnTo>
                <a:lnTo>
                  <a:pt x="8036" y="2540"/>
                </a:lnTo>
                <a:lnTo>
                  <a:pt x="8329" y="2491"/>
                </a:lnTo>
                <a:lnTo>
                  <a:pt x="8671" y="2467"/>
                </a:lnTo>
                <a:close/>
                <a:moveTo>
                  <a:pt x="11455" y="4763"/>
                </a:moveTo>
                <a:lnTo>
                  <a:pt x="11528" y="4787"/>
                </a:lnTo>
                <a:lnTo>
                  <a:pt x="11577" y="4811"/>
                </a:lnTo>
                <a:lnTo>
                  <a:pt x="11626" y="4885"/>
                </a:lnTo>
                <a:lnTo>
                  <a:pt x="11650" y="4958"/>
                </a:lnTo>
                <a:lnTo>
                  <a:pt x="11626" y="5031"/>
                </a:lnTo>
                <a:lnTo>
                  <a:pt x="11577" y="5153"/>
                </a:lnTo>
                <a:lnTo>
                  <a:pt x="11528" y="5251"/>
                </a:lnTo>
                <a:lnTo>
                  <a:pt x="11455" y="5324"/>
                </a:lnTo>
                <a:lnTo>
                  <a:pt x="11357" y="5398"/>
                </a:lnTo>
                <a:lnTo>
                  <a:pt x="11260" y="5471"/>
                </a:lnTo>
                <a:lnTo>
                  <a:pt x="11162" y="5520"/>
                </a:lnTo>
                <a:lnTo>
                  <a:pt x="10991" y="5520"/>
                </a:lnTo>
                <a:lnTo>
                  <a:pt x="10942" y="5471"/>
                </a:lnTo>
                <a:lnTo>
                  <a:pt x="10893" y="5398"/>
                </a:lnTo>
                <a:lnTo>
                  <a:pt x="10869" y="5324"/>
                </a:lnTo>
                <a:lnTo>
                  <a:pt x="10893" y="5251"/>
                </a:lnTo>
                <a:lnTo>
                  <a:pt x="10942" y="5153"/>
                </a:lnTo>
                <a:lnTo>
                  <a:pt x="10991" y="5031"/>
                </a:lnTo>
                <a:lnTo>
                  <a:pt x="11064" y="4958"/>
                </a:lnTo>
                <a:lnTo>
                  <a:pt x="11162" y="4885"/>
                </a:lnTo>
                <a:lnTo>
                  <a:pt x="11260" y="4811"/>
                </a:lnTo>
                <a:lnTo>
                  <a:pt x="11357" y="4787"/>
                </a:lnTo>
                <a:lnTo>
                  <a:pt x="11455" y="4763"/>
                </a:lnTo>
                <a:close/>
                <a:moveTo>
                  <a:pt x="16437" y="12260"/>
                </a:moveTo>
                <a:lnTo>
                  <a:pt x="16511" y="12285"/>
                </a:lnTo>
                <a:lnTo>
                  <a:pt x="16535" y="12334"/>
                </a:lnTo>
                <a:lnTo>
                  <a:pt x="16559" y="12407"/>
                </a:lnTo>
                <a:lnTo>
                  <a:pt x="16584" y="12578"/>
                </a:lnTo>
                <a:lnTo>
                  <a:pt x="16584" y="12651"/>
                </a:lnTo>
                <a:lnTo>
                  <a:pt x="16535" y="12749"/>
                </a:lnTo>
                <a:lnTo>
                  <a:pt x="16486" y="12871"/>
                </a:lnTo>
                <a:lnTo>
                  <a:pt x="16413" y="12944"/>
                </a:lnTo>
                <a:lnTo>
                  <a:pt x="16340" y="13042"/>
                </a:lnTo>
                <a:lnTo>
                  <a:pt x="16266" y="13140"/>
                </a:lnTo>
                <a:lnTo>
                  <a:pt x="16218" y="13237"/>
                </a:lnTo>
                <a:lnTo>
                  <a:pt x="16218" y="13335"/>
                </a:lnTo>
                <a:lnTo>
                  <a:pt x="16193" y="13482"/>
                </a:lnTo>
                <a:lnTo>
                  <a:pt x="16144" y="13555"/>
                </a:lnTo>
                <a:lnTo>
                  <a:pt x="16120" y="13628"/>
                </a:lnTo>
                <a:lnTo>
                  <a:pt x="16071" y="13653"/>
                </a:lnTo>
                <a:lnTo>
                  <a:pt x="15973" y="13653"/>
                </a:lnTo>
                <a:lnTo>
                  <a:pt x="15924" y="13628"/>
                </a:lnTo>
                <a:lnTo>
                  <a:pt x="15900" y="13555"/>
                </a:lnTo>
                <a:lnTo>
                  <a:pt x="15851" y="13433"/>
                </a:lnTo>
                <a:lnTo>
                  <a:pt x="15851" y="13286"/>
                </a:lnTo>
                <a:lnTo>
                  <a:pt x="15827" y="13140"/>
                </a:lnTo>
                <a:lnTo>
                  <a:pt x="15851" y="12969"/>
                </a:lnTo>
                <a:lnTo>
                  <a:pt x="15924" y="12798"/>
                </a:lnTo>
                <a:lnTo>
                  <a:pt x="15998" y="12627"/>
                </a:lnTo>
                <a:lnTo>
                  <a:pt x="16120" y="12480"/>
                </a:lnTo>
                <a:lnTo>
                  <a:pt x="16242" y="12383"/>
                </a:lnTo>
                <a:lnTo>
                  <a:pt x="16340" y="12309"/>
                </a:lnTo>
                <a:lnTo>
                  <a:pt x="16437" y="12260"/>
                </a:lnTo>
                <a:close/>
                <a:moveTo>
                  <a:pt x="13922" y="3615"/>
                </a:moveTo>
                <a:lnTo>
                  <a:pt x="14239" y="3639"/>
                </a:lnTo>
                <a:lnTo>
                  <a:pt x="14483" y="3639"/>
                </a:lnTo>
                <a:lnTo>
                  <a:pt x="14679" y="3688"/>
                </a:lnTo>
                <a:lnTo>
                  <a:pt x="14777" y="3712"/>
                </a:lnTo>
                <a:lnTo>
                  <a:pt x="14825" y="3737"/>
                </a:lnTo>
                <a:lnTo>
                  <a:pt x="14874" y="3761"/>
                </a:lnTo>
                <a:lnTo>
                  <a:pt x="14923" y="3737"/>
                </a:lnTo>
                <a:lnTo>
                  <a:pt x="14972" y="3712"/>
                </a:lnTo>
                <a:lnTo>
                  <a:pt x="15045" y="3688"/>
                </a:lnTo>
                <a:lnTo>
                  <a:pt x="15143" y="3663"/>
                </a:lnTo>
                <a:lnTo>
                  <a:pt x="15485" y="3639"/>
                </a:lnTo>
                <a:lnTo>
                  <a:pt x="15900" y="4103"/>
                </a:lnTo>
                <a:lnTo>
                  <a:pt x="16291" y="4616"/>
                </a:lnTo>
                <a:lnTo>
                  <a:pt x="16633" y="5153"/>
                </a:lnTo>
                <a:lnTo>
                  <a:pt x="16926" y="5715"/>
                </a:lnTo>
                <a:lnTo>
                  <a:pt x="17194" y="6301"/>
                </a:lnTo>
                <a:lnTo>
                  <a:pt x="17390" y="6912"/>
                </a:lnTo>
                <a:lnTo>
                  <a:pt x="17561" y="7547"/>
                </a:lnTo>
                <a:lnTo>
                  <a:pt x="17683" y="8182"/>
                </a:lnTo>
                <a:lnTo>
                  <a:pt x="17414" y="8157"/>
                </a:lnTo>
                <a:lnTo>
                  <a:pt x="17317" y="8133"/>
                </a:lnTo>
                <a:lnTo>
                  <a:pt x="17268" y="8084"/>
                </a:lnTo>
                <a:lnTo>
                  <a:pt x="17219" y="8060"/>
                </a:lnTo>
                <a:lnTo>
                  <a:pt x="17146" y="8035"/>
                </a:lnTo>
                <a:lnTo>
                  <a:pt x="16975" y="8011"/>
                </a:lnTo>
                <a:lnTo>
                  <a:pt x="16877" y="7986"/>
                </a:lnTo>
                <a:lnTo>
                  <a:pt x="16779" y="7938"/>
                </a:lnTo>
                <a:lnTo>
                  <a:pt x="16682" y="7889"/>
                </a:lnTo>
                <a:lnTo>
                  <a:pt x="16584" y="7815"/>
                </a:lnTo>
                <a:lnTo>
                  <a:pt x="16511" y="7742"/>
                </a:lnTo>
                <a:lnTo>
                  <a:pt x="16437" y="7693"/>
                </a:lnTo>
                <a:lnTo>
                  <a:pt x="16364" y="7693"/>
                </a:lnTo>
                <a:lnTo>
                  <a:pt x="16315" y="7718"/>
                </a:lnTo>
                <a:lnTo>
                  <a:pt x="16291" y="7767"/>
                </a:lnTo>
                <a:lnTo>
                  <a:pt x="16291" y="7840"/>
                </a:lnTo>
                <a:lnTo>
                  <a:pt x="16340" y="7913"/>
                </a:lnTo>
                <a:lnTo>
                  <a:pt x="16413" y="8011"/>
                </a:lnTo>
                <a:lnTo>
                  <a:pt x="16486" y="8084"/>
                </a:lnTo>
                <a:lnTo>
                  <a:pt x="16584" y="8133"/>
                </a:lnTo>
                <a:lnTo>
                  <a:pt x="16706" y="8182"/>
                </a:lnTo>
                <a:lnTo>
                  <a:pt x="16779" y="8182"/>
                </a:lnTo>
                <a:lnTo>
                  <a:pt x="16877" y="8206"/>
                </a:lnTo>
                <a:lnTo>
                  <a:pt x="16975" y="8255"/>
                </a:lnTo>
                <a:lnTo>
                  <a:pt x="17072" y="8304"/>
                </a:lnTo>
                <a:lnTo>
                  <a:pt x="17170" y="8377"/>
                </a:lnTo>
                <a:lnTo>
                  <a:pt x="17194" y="8426"/>
                </a:lnTo>
                <a:lnTo>
                  <a:pt x="17219" y="8475"/>
                </a:lnTo>
                <a:lnTo>
                  <a:pt x="17194" y="8621"/>
                </a:lnTo>
                <a:lnTo>
                  <a:pt x="17097" y="8792"/>
                </a:lnTo>
                <a:lnTo>
                  <a:pt x="16975" y="8963"/>
                </a:lnTo>
                <a:lnTo>
                  <a:pt x="16804" y="9110"/>
                </a:lnTo>
                <a:lnTo>
                  <a:pt x="16657" y="9232"/>
                </a:lnTo>
                <a:lnTo>
                  <a:pt x="16511" y="9305"/>
                </a:lnTo>
                <a:lnTo>
                  <a:pt x="16413" y="9330"/>
                </a:lnTo>
                <a:lnTo>
                  <a:pt x="16242" y="9354"/>
                </a:lnTo>
                <a:lnTo>
                  <a:pt x="16169" y="9378"/>
                </a:lnTo>
                <a:lnTo>
                  <a:pt x="16120" y="9427"/>
                </a:lnTo>
                <a:lnTo>
                  <a:pt x="16071" y="9452"/>
                </a:lnTo>
                <a:lnTo>
                  <a:pt x="16022" y="9476"/>
                </a:lnTo>
                <a:lnTo>
                  <a:pt x="15973" y="9452"/>
                </a:lnTo>
                <a:lnTo>
                  <a:pt x="15924" y="9427"/>
                </a:lnTo>
                <a:lnTo>
                  <a:pt x="15900" y="9378"/>
                </a:lnTo>
                <a:lnTo>
                  <a:pt x="15851" y="9305"/>
                </a:lnTo>
                <a:lnTo>
                  <a:pt x="15827" y="9134"/>
                </a:lnTo>
                <a:lnTo>
                  <a:pt x="15802" y="9037"/>
                </a:lnTo>
                <a:lnTo>
                  <a:pt x="15729" y="8890"/>
                </a:lnTo>
                <a:lnTo>
                  <a:pt x="15607" y="8743"/>
                </a:lnTo>
                <a:lnTo>
                  <a:pt x="15460" y="8573"/>
                </a:lnTo>
                <a:lnTo>
                  <a:pt x="15314" y="8402"/>
                </a:lnTo>
                <a:lnTo>
                  <a:pt x="15192" y="8255"/>
                </a:lnTo>
                <a:lnTo>
                  <a:pt x="15094" y="8108"/>
                </a:lnTo>
                <a:lnTo>
                  <a:pt x="15070" y="8011"/>
                </a:lnTo>
                <a:lnTo>
                  <a:pt x="15070" y="7938"/>
                </a:lnTo>
                <a:lnTo>
                  <a:pt x="15045" y="7889"/>
                </a:lnTo>
                <a:lnTo>
                  <a:pt x="15021" y="7889"/>
                </a:lnTo>
                <a:lnTo>
                  <a:pt x="14972" y="7913"/>
                </a:lnTo>
                <a:lnTo>
                  <a:pt x="14948" y="7962"/>
                </a:lnTo>
                <a:lnTo>
                  <a:pt x="14899" y="8035"/>
                </a:lnTo>
                <a:lnTo>
                  <a:pt x="14874" y="8182"/>
                </a:lnTo>
                <a:lnTo>
                  <a:pt x="14899" y="8279"/>
                </a:lnTo>
                <a:lnTo>
                  <a:pt x="14972" y="8402"/>
                </a:lnTo>
                <a:lnTo>
                  <a:pt x="15045" y="8548"/>
                </a:lnTo>
                <a:lnTo>
                  <a:pt x="15167" y="8670"/>
                </a:lnTo>
                <a:lnTo>
                  <a:pt x="15265" y="8792"/>
                </a:lnTo>
                <a:lnTo>
                  <a:pt x="15363" y="8914"/>
                </a:lnTo>
                <a:lnTo>
                  <a:pt x="15436" y="9037"/>
                </a:lnTo>
                <a:lnTo>
                  <a:pt x="15460" y="9134"/>
                </a:lnTo>
                <a:lnTo>
                  <a:pt x="15460" y="9232"/>
                </a:lnTo>
                <a:lnTo>
                  <a:pt x="15509" y="9330"/>
                </a:lnTo>
                <a:lnTo>
                  <a:pt x="15558" y="9427"/>
                </a:lnTo>
                <a:lnTo>
                  <a:pt x="15631" y="9525"/>
                </a:lnTo>
                <a:lnTo>
                  <a:pt x="15753" y="9598"/>
                </a:lnTo>
                <a:lnTo>
                  <a:pt x="15900" y="9647"/>
                </a:lnTo>
                <a:lnTo>
                  <a:pt x="16047" y="9696"/>
                </a:lnTo>
                <a:lnTo>
                  <a:pt x="16218" y="9720"/>
                </a:lnTo>
                <a:lnTo>
                  <a:pt x="16364" y="9720"/>
                </a:lnTo>
                <a:lnTo>
                  <a:pt x="16486" y="9769"/>
                </a:lnTo>
                <a:lnTo>
                  <a:pt x="16559" y="9818"/>
                </a:lnTo>
                <a:lnTo>
                  <a:pt x="16584" y="9867"/>
                </a:lnTo>
                <a:lnTo>
                  <a:pt x="16584" y="9916"/>
                </a:lnTo>
                <a:lnTo>
                  <a:pt x="16559" y="10013"/>
                </a:lnTo>
                <a:lnTo>
                  <a:pt x="16437" y="10209"/>
                </a:lnTo>
                <a:lnTo>
                  <a:pt x="16242" y="10429"/>
                </a:lnTo>
                <a:lnTo>
                  <a:pt x="16022" y="10673"/>
                </a:lnTo>
                <a:lnTo>
                  <a:pt x="15802" y="10917"/>
                </a:lnTo>
                <a:lnTo>
                  <a:pt x="15631" y="11186"/>
                </a:lnTo>
                <a:lnTo>
                  <a:pt x="15485" y="11430"/>
                </a:lnTo>
                <a:lnTo>
                  <a:pt x="15460" y="11528"/>
                </a:lnTo>
                <a:lnTo>
                  <a:pt x="15460" y="11625"/>
                </a:lnTo>
                <a:lnTo>
                  <a:pt x="15460" y="11772"/>
                </a:lnTo>
                <a:lnTo>
                  <a:pt x="15485" y="11918"/>
                </a:lnTo>
                <a:lnTo>
                  <a:pt x="15509" y="12016"/>
                </a:lnTo>
                <a:lnTo>
                  <a:pt x="15558" y="12089"/>
                </a:lnTo>
                <a:lnTo>
                  <a:pt x="15583" y="12138"/>
                </a:lnTo>
                <a:lnTo>
                  <a:pt x="15607" y="12212"/>
                </a:lnTo>
                <a:lnTo>
                  <a:pt x="15631" y="12383"/>
                </a:lnTo>
                <a:lnTo>
                  <a:pt x="15607" y="12480"/>
                </a:lnTo>
                <a:lnTo>
                  <a:pt x="15509" y="12651"/>
                </a:lnTo>
                <a:lnTo>
                  <a:pt x="15363" y="12847"/>
                </a:lnTo>
                <a:lnTo>
                  <a:pt x="15167" y="13042"/>
                </a:lnTo>
                <a:lnTo>
                  <a:pt x="14972" y="13237"/>
                </a:lnTo>
                <a:lnTo>
                  <a:pt x="14825" y="13433"/>
                </a:lnTo>
                <a:lnTo>
                  <a:pt x="14728" y="13604"/>
                </a:lnTo>
                <a:lnTo>
                  <a:pt x="14679" y="13701"/>
                </a:lnTo>
                <a:lnTo>
                  <a:pt x="14654" y="13823"/>
                </a:lnTo>
                <a:lnTo>
                  <a:pt x="14581" y="13970"/>
                </a:lnTo>
                <a:lnTo>
                  <a:pt x="14459" y="14117"/>
                </a:lnTo>
                <a:lnTo>
                  <a:pt x="14313" y="14288"/>
                </a:lnTo>
                <a:lnTo>
                  <a:pt x="14142" y="14434"/>
                </a:lnTo>
                <a:lnTo>
                  <a:pt x="13995" y="14556"/>
                </a:lnTo>
                <a:lnTo>
                  <a:pt x="13848" y="14629"/>
                </a:lnTo>
                <a:lnTo>
                  <a:pt x="13726" y="14654"/>
                </a:lnTo>
                <a:lnTo>
                  <a:pt x="13653" y="14654"/>
                </a:lnTo>
                <a:lnTo>
                  <a:pt x="13555" y="14605"/>
                </a:lnTo>
                <a:lnTo>
                  <a:pt x="13458" y="14556"/>
                </a:lnTo>
                <a:lnTo>
                  <a:pt x="13360" y="14483"/>
                </a:lnTo>
                <a:lnTo>
                  <a:pt x="13287" y="14385"/>
                </a:lnTo>
                <a:lnTo>
                  <a:pt x="13213" y="14288"/>
                </a:lnTo>
                <a:lnTo>
                  <a:pt x="13189" y="14190"/>
                </a:lnTo>
                <a:lnTo>
                  <a:pt x="13165" y="14092"/>
                </a:lnTo>
                <a:lnTo>
                  <a:pt x="13140" y="13921"/>
                </a:lnTo>
                <a:lnTo>
                  <a:pt x="13116" y="13848"/>
                </a:lnTo>
                <a:lnTo>
                  <a:pt x="13067" y="13799"/>
                </a:lnTo>
                <a:lnTo>
                  <a:pt x="13043" y="13750"/>
                </a:lnTo>
                <a:lnTo>
                  <a:pt x="12994" y="13677"/>
                </a:lnTo>
                <a:lnTo>
                  <a:pt x="12969" y="13530"/>
                </a:lnTo>
                <a:lnTo>
                  <a:pt x="12945" y="13359"/>
                </a:lnTo>
                <a:lnTo>
                  <a:pt x="12920" y="13286"/>
                </a:lnTo>
                <a:lnTo>
                  <a:pt x="12872" y="13237"/>
                </a:lnTo>
                <a:lnTo>
                  <a:pt x="12847" y="13164"/>
                </a:lnTo>
                <a:lnTo>
                  <a:pt x="12823" y="13066"/>
                </a:lnTo>
                <a:lnTo>
                  <a:pt x="12798" y="12920"/>
                </a:lnTo>
                <a:lnTo>
                  <a:pt x="12774" y="12749"/>
                </a:lnTo>
                <a:lnTo>
                  <a:pt x="12798" y="12602"/>
                </a:lnTo>
                <a:lnTo>
                  <a:pt x="12823" y="12456"/>
                </a:lnTo>
                <a:lnTo>
                  <a:pt x="12847" y="12358"/>
                </a:lnTo>
                <a:lnTo>
                  <a:pt x="12872" y="12285"/>
                </a:lnTo>
                <a:lnTo>
                  <a:pt x="12920" y="12236"/>
                </a:lnTo>
                <a:lnTo>
                  <a:pt x="12945" y="12163"/>
                </a:lnTo>
                <a:lnTo>
                  <a:pt x="12969" y="11992"/>
                </a:lnTo>
                <a:lnTo>
                  <a:pt x="12945" y="11894"/>
                </a:lnTo>
                <a:lnTo>
                  <a:pt x="12896" y="11772"/>
                </a:lnTo>
                <a:lnTo>
                  <a:pt x="12798" y="11650"/>
                </a:lnTo>
                <a:lnTo>
                  <a:pt x="12701" y="11528"/>
                </a:lnTo>
                <a:lnTo>
                  <a:pt x="12578" y="11381"/>
                </a:lnTo>
                <a:lnTo>
                  <a:pt x="12481" y="11210"/>
                </a:lnTo>
                <a:lnTo>
                  <a:pt x="12432" y="11015"/>
                </a:lnTo>
                <a:lnTo>
                  <a:pt x="12408" y="10844"/>
                </a:lnTo>
                <a:lnTo>
                  <a:pt x="12408" y="10697"/>
                </a:lnTo>
                <a:lnTo>
                  <a:pt x="12383" y="10551"/>
                </a:lnTo>
                <a:lnTo>
                  <a:pt x="12334" y="10453"/>
                </a:lnTo>
                <a:lnTo>
                  <a:pt x="12310" y="10380"/>
                </a:lnTo>
                <a:lnTo>
                  <a:pt x="12261" y="10331"/>
                </a:lnTo>
                <a:lnTo>
                  <a:pt x="12188" y="10307"/>
                </a:lnTo>
                <a:lnTo>
                  <a:pt x="12017" y="10282"/>
                </a:lnTo>
                <a:lnTo>
                  <a:pt x="11870" y="10307"/>
                </a:lnTo>
                <a:lnTo>
                  <a:pt x="11797" y="10331"/>
                </a:lnTo>
                <a:lnTo>
                  <a:pt x="11748" y="10380"/>
                </a:lnTo>
                <a:lnTo>
                  <a:pt x="11675" y="10429"/>
                </a:lnTo>
                <a:lnTo>
                  <a:pt x="11553" y="10453"/>
                </a:lnTo>
                <a:lnTo>
                  <a:pt x="11406" y="10478"/>
                </a:lnTo>
                <a:lnTo>
                  <a:pt x="11260" y="10478"/>
                </a:lnTo>
                <a:lnTo>
                  <a:pt x="11089" y="10453"/>
                </a:lnTo>
                <a:lnTo>
                  <a:pt x="10893" y="10355"/>
                </a:lnTo>
                <a:lnTo>
                  <a:pt x="10674" y="10233"/>
                </a:lnTo>
                <a:lnTo>
                  <a:pt x="10503" y="10087"/>
                </a:lnTo>
                <a:lnTo>
                  <a:pt x="10429" y="10013"/>
                </a:lnTo>
                <a:lnTo>
                  <a:pt x="10356" y="9891"/>
                </a:lnTo>
                <a:lnTo>
                  <a:pt x="10234" y="9598"/>
                </a:lnTo>
                <a:lnTo>
                  <a:pt x="10161" y="9281"/>
                </a:lnTo>
                <a:lnTo>
                  <a:pt x="10112" y="8963"/>
                </a:lnTo>
                <a:lnTo>
                  <a:pt x="10136" y="8792"/>
                </a:lnTo>
                <a:lnTo>
                  <a:pt x="10161" y="8621"/>
                </a:lnTo>
                <a:lnTo>
                  <a:pt x="10258" y="8279"/>
                </a:lnTo>
                <a:lnTo>
                  <a:pt x="10332" y="8108"/>
                </a:lnTo>
                <a:lnTo>
                  <a:pt x="10405" y="7962"/>
                </a:lnTo>
                <a:lnTo>
                  <a:pt x="10503" y="7815"/>
                </a:lnTo>
                <a:lnTo>
                  <a:pt x="10600" y="7718"/>
                </a:lnTo>
                <a:lnTo>
                  <a:pt x="10796" y="7522"/>
                </a:lnTo>
                <a:lnTo>
                  <a:pt x="10991" y="7376"/>
                </a:lnTo>
                <a:lnTo>
                  <a:pt x="11162" y="7278"/>
                </a:lnTo>
                <a:lnTo>
                  <a:pt x="11260" y="7229"/>
                </a:lnTo>
                <a:lnTo>
                  <a:pt x="11431" y="7205"/>
                </a:lnTo>
                <a:lnTo>
                  <a:pt x="11504" y="7180"/>
                </a:lnTo>
                <a:lnTo>
                  <a:pt x="11553" y="7132"/>
                </a:lnTo>
                <a:lnTo>
                  <a:pt x="11626" y="7107"/>
                </a:lnTo>
                <a:lnTo>
                  <a:pt x="11724" y="7083"/>
                </a:lnTo>
                <a:lnTo>
                  <a:pt x="11870" y="7058"/>
                </a:lnTo>
                <a:lnTo>
                  <a:pt x="12188" y="7058"/>
                </a:lnTo>
                <a:lnTo>
                  <a:pt x="12359" y="7107"/>
                </a:lnTo>
                <a:lnTo>
                  <a:pt x="12481" y="7156"/>
                </a:lnTo>
                <a:lnTo>
                  <a:pt x="12603" y="7229"/>
                </a:lnTo>
                <a:lnTo>
                  <a:pt x="12676" y="7303"/>
                </a:lnTo>
                <a:lnTo>
                  <a:pt x="12774" y="7376"/>
                </a:lnTo>
                <a:lnTo>
                  <a:pt x="12896" y="7425"/>
                </a:lnTo>
                <a:lnTo>
                  <a:pt x="12969" y="7425"/>
                </a:lnTo>
                <a:lnTo>
                  <a:pt x="13140" y="7449"/>
                </a:lnTo>
                <a:lnTo>
                  <a:pt x="13213" y="7498"/>
                </a:lnTo>
                <a:lnTo>
                  <a:pt x="13262" y="7522"/>
                </a:lnTo>
                <a:lnTo>
                  <a:pt x="13311" y="7547"/>
                </a:lnTo>
                <a:lnTo>
                  <a:pt x="13360" y="7571"/>
                </a:lnTo>
                <a:lnTo>
                  <a:pt x="13409" y="7547"/>
                </a:lnTo>
                <a:lnTo>
                  <a:pt x="13458" y="7522"/>
                </a:lnTo>
                <a:lnTo>
                  <a:pt x="13507" y="7498"/>
                </a:lnTo>
                <a:lnTo>
                  <a:pt x="13580" y="7449"/>
                </a:lnTo>
                <a:lnTo>
                  <a:pt x="13726" y="7425"/>
                </a:lnTo>
                <a:lnTo>
                  <a:pt x="13897" y="7449"/>
                </a:lnTo>
                <a:lnTo>
                  <a:pt x="13971" y="7498"/>
                </a:lnTo>
                <a:lnTo>
                  <a:pt x="14019" y="7522"/>
                </a:lnTo>
                <a:lnTo>
                  <a:pt x="14093" y="7571"/>
                </a:lnTo>
                <a:lnTo>
                  <a:pt x="14190" y="7596"/>
                </a:lnTo>
                <a:lnTo>
                  <a:pt x="14337" y="7620"/>
                </a:lnTo>
                <a:lnTo>
                  <a:pt x="14654" y="7620"/>
                </a:lnTo>
                <a:lnTo>
                  <a:pt x="14801" y="7596"/>
                </a:lnTo>
                <a:lnTo>
                  <a:pt x="14899" y="7571"/>
                </a:lnTo>
                <a:lnTo>
                  <a:pt x="14972" y="7522"/>
                </a:lnTo>
                <a:lnTo>
                  <a:pt x="15021" y="7473"/>
                </a:lnTo>
                <a:lnTo>
                  <a:pt x="15045" y="7400"/>
                </a:lnTo>
                <a:lnTo>
                  <a:pt x="15070" y="7229"/>
                </a:lnTo>
                <a:lnTo>
                  <a:pt x="15070" y="7205"/>
                </a:lnTo>
                <a:lnTo>
                  <a:pt x="15045" y="7156"/>
                </a:lnTo>
                <a:lnTo>
                  <a:pt x="14948" y="7107"/>
                </a:lnTo>
                <a:lnTo>
                  <a:pt x="14825" y="7058"/>
                </a:lnTo>
                <a:lnTo>
                  <a:pt x="14679" y="7058"/>
                </a:lnTo>
                <a:lnTo>
                  <a:pt x="14532" y="7034"/>
                </a:lnTo>
                <a:lnTo>
                  <a:pt x="14361" y="6985"/>
                </a:lnTo>
                <a:lnTo>
                  <a:pt x="14215" y="6936"/>
                </a:lnTo>
                <a:lnTo>
                  <a:pt x="14117" y="6863"/>
                </a:lnTo>
                <a:lnTo>
                  <a:pt x="14019" y="6790"/>
                </a:lnTo>
                <a:lnTo>
                  <a:pt x="13922" y="6716"/>
                </a:lnTo>
                <a:lnTo>
                  <a:pt x="13824" y="6692"/>
                </a:lnTo>
                <a:lnTo>
                  <a:pt x="13726" y="6668"/>
                </a:lnTo>
                <a:lnTo>
                  <a:pt x="13653" y="6643"/>
                </a:lnTo>
                <a:lnTo>
                  <a:pt x="13555" y="6619"/>
                </a:lnTo>
                <a:lnTo>
                  <a:pt x="13458" y="6545"/>
                </a:lnTo>
                <a:lnTo>
                  <a:pt x="13360" y="6472"/>
                </a:lnTo>
                <a:lnTo>
                  <a:pt x="13287" y="6399"/>
                </a:lnTo>
                <a:lnTo>
                  <a:pt x="13189" y="6374"/>
                </a:lnTo>
                <a:lnTo>
                  <a:pt x="13116" y="6350"/>
                </a:lnTo>
                <a:lnTo>
                  <a:pt x="13067" y="6374"/>
                </a:lnTo>
                <a:lnTo>
                  <a:pt x="13018" y="6399"/>
                </a:lnTo>
                <a:lnTo>
                  <a:pt x="12945" y="6399"/>
                </a:lnTo>
                <a:lnTo>
                  <a:pt x="12872" y="6350"/>
                </a:lnTo>
                <a:lnTo>
                  <a:pt x="12774" y="6277"/>
                </a:lnTo>
                <a:lnTo>
                  <a:pt x="12701" y="6228"/>
                </a:lnTo>
                <a:lnTo>
                  <a:pt x="12627" y="6179"/>
                </a:lnTo>
                <a:lnTo>
                  <a:pt x="12505" y="6179"/>
                </a:lnTo>
                <a:lnTo>
                  <a:pt x="12456" y="6228"/>
                </a:lnTo>
                <a:lnTo>
                  <a:pt x="12383" y="6252"/>
                </a:lnTo>
                <a:lnTo>
                  <a:pt x="12212" y="6277"/>
                </a:lnTo>
                <a:lnTo>
                  <a:pt x="12114" y="6326"/>
                </a:lnTo>
                <a:lnTo>
                  <a:pt x="11968" y="6399"/>
                </a:lnTo>
                <a:lnTo>
                  <a:pt x="11797" y="6521"/>
                </a:lnTo>
                <a:lnTo>
                  <a:pt x="11650" y="6668"/>
                </a:lnTo>
                <a:lnTo>
                  <a:pt x="11479" y="6814"/>
                </a:lnTo>
                <a:lnTo>
                  <a:pt x="11309" y="6936"/>
                </a:lnTo>
                <a:lnTo>
                  <a:pt x="11186" y="7009"/>
                </a:lnTo>
                <a:lnTo>
                  <a:pt x="11064" y="7058"/>
                </a:lnTo>
                <a:lnTo>
                  <a:pt x="10918" y="7009"/>
                </a:lnTo>
                <a:lnTo>
                  <a:pt x="10844" y="6985"/>
                </a:lnTo>
                <a:lnTo>
                  <a:pt x="10796" y="6961"/>
                </a:lnTo>
                <a:lnTo>
                  <a:pt x="10747" y="6912"/>
                </a:lnTo>
                <a:lnTo>
                  <a:pt x="10722" y="6838"/>
                </a:lnTo>
                <a:lnTo>
                  <a:pt x="10698" y="6668"/>
                </a:lnTo>
                <a:lnTo>
                  <a:pt x="10722" y="6497"/>
                </a:lnTo>
                <a:lnTo>
                  <a:pt x="10747" y="6423"/>
                </a:lnTo>
                <a:lnTo>
                  <a:pt x="10796" y="6374"/>
                </a:lnTo>
                <a:lnTo>
                  <a:pt x="10844" y="6350"/>
                </a:lnTo>
                <a:lnTo>
                  <a:pt x="10967" y="6326"/>
                </a:lnTo>
                <a:lnTo>
                  <a:pt x="11113" y="6301"/>
                </a:lnTo>
                <a:lnTo>
                  <a:pt x="11260" y="6277"/>
                </a:lnTo>
                <a:lnTo>
                  <a:pt x="11406" y="6277"/>
                </a:lnTo>
                <a:lnTo>
                  <a:pt x="11528" y="6228"/>
                </a:lnTo>
                <a:lnTo>
                  <a:pt x="11602" y="6179"/>
                </a:lnTo>
                <a:lnTo>
                  <a:pt x="11626" y="6130"/>
                </a:lnTo>
                <a:lnTo>
                  <a:pt x="11650" y="6106"/>
                </a:lnTo>
                <a:lnTo>
                  <a:pt x="11602" y="5935"/>
                </a:lnTo>
                <a:lnTo>
                  <a:pt x="11577" y="5862"/>
                </a:lnTo>
                <a:lnTo>
                  <a:pt x="11553" y="5813"/>
                </a:lnTo>
                <a:lnTo>
                  <a:pt x="11504" y="5764"/>
                </a:lnTo>
                <a:lnTo>
                  <a:pt x="11504" y="5715"/>
                </a:lnTo>
                <a:lnTo>
                  <a:pt x="11504" y="5666"/>
                </a:lnTo>
                <a:lnTo>
                  <a:pt x="11553" y="5617"/>
                </a:lnTo>
                <a:lnTo>
                  <a:pt x="11602" y="5593"/>
                </a:lnTo>
                <a:lnTo>
                  <a:pt x="11675" y="5544"/>
                </a:lnTo>
                <a:lnTo>
                  <a:pt x="11821" y="5520"/>
                </a:lnTo>
                <a:lnTo>
                  <a:pt x="11919" y="5520"/>
                </a:lnTo>
                <a:lnTo>
                  <a:pt x="12017" y="5471"/>
                </a:lnTo>
                <a:lnTo>
                  <a:pt x="12114" y="5398"/>
                </a:lnTo>
                <a:lnTo>
                  <a:pt x="12212" y="5324"/>
                </a:lnTo>
                <a:lnTo>
                  <a:pt x="12285" y="5251"/>
                </a:lnTo>
                <a:lnTo>
                  <a:pt x="12359" y="5153"/>
                </a:lnTo>
                <a:lnTo>
                  <a:pt x="12383" y="5031"/>
                </a:lnTo>
                <a:lnTo>
                  <a:pt x="12408" y="4958"/>
                </a:lnTo>
                <a:lnTo>
                  <a:pt x="12383" y="4787"/>
                </a:lnTo>
                <a:lnTo>
                  <a:pt x="12334" y="4714"/>
                </a:lnTo>
                <a:lnTo>
                  <a:pt x="12310" y="4665"/>
                </a:lnTo>
                <a:lnTo>
                  <a:pt x="12310" y="4640"/>
                </a:lnTo>
                <a:lnTo>
                  <a:pt x="12310" y="4592"/>
                </a:lnTo>
                <a:lnTo>
                  <a:pt x="12383" y="4469"/>
                </a:lnTo>
                <a:lnTo>
                  <a:pt x="12505" y="4298"/>
                </a:lnTo>
                <a:lnTo>
                  <a:pt x="12701" y="4103"/>
                </a:lnTo>
                <a:lnTo>
                  <a:pt x="12798" y="4005"/>
                </a:lnTo>
                <a:lnTo>
                  <a:pt x="12945" y="3908"/>
                </a:lnTo>
                <a:lnTo>
                  <a:pt x="13091" y="3834"/>
                </a:lnTo>
                <a:lnTo>
                  <a:pt x="13262" y="3761"/>
                </a:lnTo>
                <a:lnTo>
                  <a:pt x="13604" y="3663"/>
                </a:lnTo>
                <a:lnTo>
                  <a:pt x="13775" y="3639"/>
                </a:lnTo>
                <a:lnTo>
                  <a:pt x="13922" y="3615"/>
                </a:lnTo>
                <a:close/>
                <a:moveTo>
                  <a:pt x="6888" y="2467"/>
                </a:moveTo>
                <a:lnTo>
                  <a:pt x="6986" y="2491"/>
                </a:lnTo>
                <a:lnTo>
                  <a:pt x="7083" y="2516"/>
                </a:lnTo>
                <a:lnTo>
                  <a:pt x="7132" y="2540"/>
                </a:lnTo>
                <a:lnTo>
                  <a:pt x="7181" y="2589"/>
                </a:lnTo>
                <a:lnTo>
                  <a:pt x="7181" y="2638"/>
                </a:lnTo>
                <a:lnTo>
                  <a:pt x="7181" y="2711"/>
                </a:lnTo>
                <a:lnTo>
                  <a:pt x="7132" y="2784"/>
                </a:lnTo>
                <a:lnTo>
                  <a:pt x="7083" y="2858"/>
                </a:lnTo>
                <a:lnTo>
                  <a:pt x="6937" y="3028"/>
                </a:lnTo>
                <a:lnTo>
                  <a:pt x="6864" y="3175"/>
                </a:lnTo>
                <a:lnTo>
                  <a:pt x="6839" y="3322"/>
                </a:lnTo>
                <a:lnTo>
                  <a:pt x="6864" y="3395"/>
                </a:lnTo>
                <a:lnTo>
                  <a:pt x="6888" y="3419"/>
                </a:lnTo>
                <a:lnTo>
                  <a:pt x="6961" y="3517"/>
                </a:lnTo>
                <a:lnTo>
                  <a:pt x="7010" y="3615"/>
                </a:lnTo>
                <a:lnTo>
                  <a:pt x="7059" y="3712"/>
                </a:lnTo>
                <a:lnTo>
                  <a:pt x="7083" y="3810"/>
                </a:lnTo>
                <a:lnTo>
                  <a:pt x="7059" y="3908"/>
                </a:lnTo>
                <a:lnTo>
                  <a:pt x="7010" y="4005"/>
                </a:lnTo>
                <a:lnTo>
                  <a:pt x="6961" y="4103"/>
                </a:lnTo>
                <a:lnTo>
                  <a:pt x="6888" y="4201"/>
                </a:lnTo>
                <a:lnTo>
                  <a:pt x="6839" y="4225"/>
                </a:lnTo>
                <a:lnTo>
                  <a:pt x="6644" y="4225"/>
                </a:lnTo>
                <a:lnTo>
                  <a:pt x="6473" y="4128"/>
                </a:lnTo>
                <a:lnTo>
                  <a:pt x="6302" y="4005"/>
                </a:lnTo>
                <a:lnTo>
                  <a:pt x="6155" y="3859"/>
                </a:lnTo>
                <a:lnTo>
                  <a:pt x="5984" y="3786"/>
                </a:lnTo>
                <a:lnTo>
                  <a:pt x="5838" y="3761"/>
                </a:lnTo>
                <a:lnTo>
                  <a:pt x="5789" y="3786"/>
                </a:lnTo>
                <a:lnTo>
                  <a:pt x="5740" y="3810"/>
                </a:lnTo>
                <a:lnTo>
                  <a:pt x="5642" y="3883"/>
                </a:lnTo>
                <a:lnTo>
                  <a:pt x="5545" y="3957"/>
                </a:lnTo>
                <a:lnTo>
                  <a:pt x="5447" y="3981"/>
                </a:lnTo>
                <a:lnTo>
                  <a:pt x="5349" y="4005"/>
                </a:lnTo>
                <a:lnTo>
                  <a:pt x="5203" y="4030"/>
                </a:lnTo>
                <a:lnTo>
                  <a:pt x="5129" y="4054"/>
                </a:lnTo>
                <a:lnTo>
                  <a:pt x="5081" y="4103"/>
                </a:lnTo>
                <a:lnTo>
                  <a:pt x="5032" y="4128"/>
                </a:lnTo>
                <a:lnTo>
                  <a:pt x="4959" y="4152"/>
                </a:lnTo>
                <a:lnTo>
                  <a:pt x="4788" y="4201"/>
                </a:lnTo>
                <a:lnTo>
                  <a:pt x="4690" y="4201"/>
                </a:lnTo>
                <a:lnTo>
                  <a:pt x="4592" y="4250"/>
                </a:lnTo>
                <a:lnTo>
                  <a:pt x="4494" y="4298"/>
                </a:lnTo>
                <a:lnTo>
                  <a:pt x="4397" y="4372"/>
                </a:lnTo>
                <a:lnTo>
                  <a:pt x="4372" y="4421"/>
                </a:lnTo>
                <a:lnTo>
                  <a:pt x="4372" y="4494"/>
                </a:lnTo>
                <a:lnTo>
                  <a:pt x="4372" y="4616"/>
                </a:lnTo>
                <a:lnTo>
                  <a:pt x="4470" y="4787"/>
                </a:lnTo>
                <a:lnTo>
                  <a:pt x="4592" y="4958"/>
                </a:lnTo>
                <a:lnTo>
                  <a:pt x="4690" y="5031"/>
                </a:lnTo>
                <a:lnTo>
                  <a:pt x="4788" y="5056"/>
                </a:lnTo>
                <a:lnTo>
                  <a:pt x="4885" y="5080"/>
                </a:lnTo>
                <a:lnTo>
                  <a:pt x="5007" y="5080"/>
                </a:lnTo>
                <a:lnTo>
                  <a:pt x="5129" y="5056"/>
                </a:lnTo>
                <a:lnTo>
                  <a:pt x="5227" y="5007"/>
                </a:lnTo>
                <a:lnTo>
                  <a:pt x="5349" y="4933"/>
                </a:lnTo>
                <a:lnTo>
                  <a:pt x="5447" y="4860"/>
                </a:lnTo>
                <a:lnTo>
                  <a:pt x="5642" y="4665"/>
                </a:lnTo>
                <a:lnTo>
                  <a:pt x="5838" y="4518"/>
                </a:lnTo>
                <a:lnTo>
                  <a:pt x="6009" y="4421"/>
                </a:lnTo>
                <a:lnTo>
                  <a:pt x="6131" y="4372"/>
                </a:lnTo>
                <a:lnTo>
                  <a:pt x="6204" y="4396"/>
                </a:lnTo>
                <a:lnTo>
                  <a:pt x="6253" y="4445"/>
                </a:lnTo>
                <a:lnTo>
                  <a:pt x="6302" y="4494"/>
                </a:lnTo>
                <a:lnTo>
                  <a:pt x="6302" y="4567"/>
                </a:lnTo>
                <a:lnTo>
                  <a:pt x="6326" y="4640"/>
                </a:lnTo>
                <a:lnTo>
                  <a:pt x="6375" y="4714"/>
                </a:lnTo>
                <a:lnTo>
                  <a:pt x="6424" y="4738"/>
                </a:lnTo>
                <a:lnTo>
                  <a:pt x="6497" y="4763"/>
                </a:lnTo>
                <a:lnTo>
                  <a:pt x="6595" y="4787"/>
                </a:lnTo>
                <a:lnTo>
                  <a:pt x="6693" y="4811"/>
                </a:lnTo>
                <a:lnTo>
                  <a:pt x="6790" y="4885"/>
                </a:lnTo>
                <a:lnTo>
                  <a:pt x="6888" y="4958"/>
                </a:lnTo>
                <a:lnTo>
                  <a:pt x="6937" y="5031"/>
                </a:lnTo>
                <a:lnTo>
                  <a:pt x="6961" y="5153"/>
                </a:lnTo>
                <a:lnTo>
                  <a:pt x="6937" y="5251"/>
                </a:lnTo>
                <a:lnTo>
                  <a:pt x="6888" y="5324"/>
                </a:lnTo>
                <a:lnTo>
                  <a:pt x="6790" y="5398"/>
                </a:lnTo>
                <a:lnTo>
                  <a:pt x="6693" y="5471"/>
                </a:lnTo>
                <a:lnTo>
                  <a:pt x="6595" y="5520"/>
                </a:lnTo>
                <a:lnTo>
                  <a:pt x="6497" y="5520"/>
                </a:lnTo>
                <a:lnTo>
                  <a:pt x="6399" y="5544"/>
                </a:lnTo>
                <a:lnTo>
                  <a:pt x="6253" y="5642"/>
                </a:lnTo>
                <a:lnTo>
                  <a:pt x="6082" y="5764"/>
                </a:lnTo>
                <a:lnTo>
                  <a:pt x="5935" y="5910"/>
                </a:lnTo>
                <a:lnTo>
                  <a:pt x="5764" y="6057"/>
                </a:lnTo>
                <a:lnTo>
                  <a:pt x="5594" y="6179"/>
                </a:lnTo>
                <a:lnTo>
                  <a:pt x="5471" y="6252"/>
                </a:lnTo>
                <a:lnTo>
                  <a:pt x="5349" y="6277"/>
                </a:lnTo>
                <a:lnTo>
                  <a:pt x="5227" y="6326"/>
                </a:lnTo>
                <a:lnTo>
                  <a:pt x="5056" y="6448"/>
                </a:lnTo>
                <a:lnTo>
                  <a:pt x="4812" y="6643"/>
                </a:lnTo>
                <a:lnTo>
                  <a:pt x="4568" y="6887"/>
                </a:lnTo>
                <a:lnTo>
                  <a:pt x="4226" y="7229"/>
                </a:lnTo>
                <a:lnTo>
                  <a:pt x="4104" y="7327"/>
                </a:lnTo>
                <a:lnTo>
                  <a:pt x="3957" y="7449"/>
                </a:lnTo>
                <a:lnTo>
                  <a:pt x="3640" y="7644"/>
                </a:lnTo>
                <a:lnTo>
                  <a:pt x="3347" y="7767"/>
                </a:lnTo>
                <a:lnTo>
                  <a:pt x="3200" y="7791"/>
                </a:lnTo>
                <a:lnTo>
                  <a:pt x="3078" y="7815"/>
                </a:lnTo>
                <a:lnTo>
                  <a:pt x="2834" y="7815"/>
                </a:lnTo>
                <a:lnTo>
                  <a:pt x="2614" y="7864"/>
                </a:lnTo>
                <a:lnTo>
                  <a:pt x="2443" y="7938"/>
                </a:lnTo>
                <a:lnTo>
                  <a:pt x="2321" y="8011"/>
                </a:lnTo>
                <a:lnTo>
                  <a:pt x="2248" y="8084"/>
                </a:lnTo>
                <a:lnTo>
                  <a:pt x="2174" y="8182"/>
                </a:lnTo>
                <a:lnTo>
                  <a:pt x="2125" y="8279"/>
                </a:lnTo>
                <a:lnTo>
                  <a:pt x="2125" y="8377"/>
                </a:lnTo>
                <a:lnTo>
                  <a:pt x="2125" y="8475"/>
                </a:lnTo>
                <a:lnTo>
                  <a:pt x="2174" y="8573"/>
                </a:lnTo>
                <a:lnTo>
                  <a:pt x="2248" y="8670"/>
                </a:lnTo>
                <a:lnTo>
                  <a:pt x="2321" y="8768"/>
                </a:lnTo>
                <a:lnTo>
                  <a:pt x="2394" y="8841"/>
                </a:lnTo>
                <a:lnTo>
                  <a:pt x="2492" y="8890"/>
                </a:lnTo>
                <a:lnTo>
                  <a:pt x="2614" y="8939"/>
                </a:lnTo>
                <a:lnTo>
                  <a:pt x="2687" y="8939"/>
                </a:lnTo>
                <a:lnTo>
                  <a:pt x="2809" y="8988"/>
                </a:lnTo>
                <a:lnTo>
                  <a:pt x="2956" y="9085"/>
                </a:lnTo>
                <a:lnTo>
                  <a:pt x="3151" y="9232"/>
                </a:lnTo>
                <a:lnTo>
                  <a:pt x="3371" y="9427"/>
                </a:lnTo>
                <a:lnTo>
                  <a:pt x="3566" y="9623"/>
                </a:lnTo>
                <a:lnTo>
                  <a:pt x="3762" y="9769"/>
                </a:lnTo>
                <a:lnTo>
                  <a:pt x="3908" y="9867"/>
                </a:lnTo>
                <a:lnTo>
                  <a:pt x="4030" y="9891"/>
                </a:lnTo>
                <a:lnTo>
                  <a:pt x="4177" y="9867"/>
                </a:lnTo>
                <a:lnTo>
                  <a:pt x="4250" y="9843"/>
                </a:lnTo>
                <a:lnTo>
                  <a:pt x="4324" y="9818"/>
                </a:lnTo>
                <a:lnTo>
                  <a:pt x="4372" y="9769"/>
                </a:lnTo>
                <a:lnTo>
                  <a:pt x="4494" y="9745"/>
                </a:lnTo>
                <a:lnTo>
                  <a:pt x="4641" y="9720"/>
                </a:lnTo>
                <a:lnTo>
                  <a:pt x="4959" y="9720"/>
                </a:lnTo>
                <a:lnTo>
                  <a:pt x="5105" y="9769"/>
                </a:lnTo>
                <a:lnTo>
                  <a:pt x="5252" y="9818"/>
                </a:lnTo>
                <a:lnTo>
                  <a:pt x="5349" y="9916"/>
                </a:lnTo>
                <a:lnTo>
                  <a:pt x="5447" y="9989"/>
                </a:lnTo>
                <a:lnTo>
                  <a:pt x="5545" y="10038"/>
                </a:lnTo>
                <a:lnTo>
                  <a:pt x="5642" y="10087"/>
                </a:lnTo>
                <a:lnTo>
                  <a:pt x="5740" y="10087"/>
                </a:lnTo>
                <a:lnTo>
                  <a:pt x="5838" y="10136"/>
                </a:lnTo>
                <a:lnTo>
                  <a:pt x="5984" y="10209"/>
                </a:lnTo>
                <a:lnTo>
                  <a:pt x="6155" y="10331"/>
                </a:lnTo>
                <a:lnTo>
                  <a:pt x="6302" y="10478"/>
                </a:lnTo>
                <a:lnTo>
                  <a:pt x="6473" y="10624"/>
                </a:lnTo>
                <a:lnTo>
                  <a:pt x="6644" y="10746"/>
                </a:lnTo>
                <a:lnTo>
                  <a:pt x="6790" y="10819"/>
                </a:lnTo>
                <a:lnTo>
                  <a:pt x="6888" y="10844"/>
                </a:lnTo>
                <a:lnTo>
                  <a:pt x="6961" y="10868"/>
                </a:lnTo>
                <a:lnTo>
                  <a:pt x="7083" y="10917"/>
                </a:lnTo>
                <a:lnTo>
                  <a:pt x="7181" y="10966"/>
                </a:lnTo>
                <a:lnTo>
                  <a:pt x="7254" y="11039"/>
                </a:lnTo>
                <a:lnTo>
                  <a:pt x="7352" y="11113"/>
                </a:lnTo>
                <a:lnTo>
                  <a:pt x="7450" y="11186"/>
                </a:lnTo>
                <a:lnTo>
                  <a:pt x="7547" y="11210"/>
                </a:lnTo>
                <a:lnTo>
                  <a:pt x="7645" y="11235"/>
                </a:lnTo>
                <a:lnTo>
                  <a:pt x="7743" y="11259"/>
                </a:lnTo>
                <a:lnTo>
                  <a:pt x="7840" y="11283"/>
                </a:lnTo>
                <a:lnTo>
                  <a:pt x="7938" y="11357"/>
                </a:lnTo>
                <a:lnTo>
                  <a:pt x="8036" y="11430"/>
                </a:lnTo>
                <a:lnTo>
                  <a:pt x="8109" y="11528"/>
                </a:lnTo>
                <a:lnTo>
                  <a:pt x="8158" y="11625"/>
                </a:lnTo>
                <a:lnTo>
                  <a:pt x="8207" y="11723"/>
                </a:lnTo>
                <a:lnTo>
                  <a:pt x="8207" y="11796"/>
                </a:lnTo>
                <a:lnTo>
                  <a:pt x="8207" y="11894"/>
                </a:lnTo>
                <a:lnTo>
                  <a:pt x="8158" y="11992"/>
                </a:lnTo>
                <a:lnTo>
                  <a:pt x="8109" y="12089"/>
                </a:lnTo>
                <a:lnTo>
                  <a:pt x="8036" y="12187"/>
                </a:lnTo>
                <a:lnTo>
                  <a:pt x="7963" y="12285"/>
                </a:lnTo>
                <a:lnTo>
                  <a:pt x="7889" y="12383"/>
                </a:lnTo>
                <a:lnTo>
                  <a:pt x="7840" y="12480"/>
                </a:lnTo>
                <a:lnTo>
                  <a:pt x="7840" y="12578"/>
                </a:lnTo>
                <a:lnTo>
                  <a:pt x="7816" y="12676"/>
                </a:lnTo>
                <a:lnTo>
                  <a:pt x="7718" y="12822"/>
                </a:lnTo>
                <a:lnTo>
                  <a:pt x="7596" y="12969"/>
                </a:lnTo>
                <a:lnTo>
                  <a:pt x="7450" y="13140"/>
                </a:lnTo>
                <a:lnTo>
                  <a:pt x="7303" y="13311"/>
                </a:lnTo>
                <a:lnTo>
                  <a:pt x="7181" y="13457"/>
                </a:lnTo>
                <a:lnTo>
                  <a:pt x="7108" y="13604"/>
                </a:lnTo>
                <a:lnTo>
                  <a:pt x="7083" y="13701"/>
                </a:lnTo>
                <a:lnTo>
                  <a:pt x="7034" y="13823"/>
                </a:lnTo>
                <a:lnTo>
                  <a:pt x="6961" y="13970"/>
                </a:lnTo>
                <a:lnTo>
                  <a:pt x="6839" y="14117"/>
                </a:lnTo>
                <a:lnTo>
                  <a:pt x="6693" y="14288"/>
                </a:lnTo>
                <a:lnTo>
                  <a:pt x="6546" y="14434"/>
                </a:lnTo>
                <a:lnTo>
                  <a:pt x="6424" y="14605"/>
                </a:lnTo>
                <a:lnTo>
                  <a:pt x="6351" y="14752"/>
                </a:lnTo>
                <a:lnTo>
                  <a:pt x="6302" y="14849"/>
                </a:lnTo>
                <a:lnTo>
                  <a:pt x="6277" y="14947"/>
                </a:lnTo>
                <a:lnTo>
                  <a:pt x="6229" y="15069"/>
                </a:lnTo>
                <a:lnTo>
                  <a:pt x="6131" y="15216"/>
                </a:lnTo>
                <a:lnTo>
                  <a:pt x="6033" y="15338"/>
                </a:lnTo>
                <a:lnTo>
                  <a:pt x="5911" y="15460"/>
                </a:lnTo>
                <a:lnTo>
                  <a:pt x="5813" y="15582"/>
                </a:lnTo>
                <a:lnTo>
                  <a:pt x="5764" y="15704"/>
                </a:lnTo>
                <a:lnTo>
                  <a:pt x="5740" y="15802"/>
                </a:lnTo>
                <a:lnTo>
                  <a:pt x="5764" y="15973"/>
                </a:lnTo>
                <a:lnTo>
                  <a:pt x="5789" y="16046"/>
                </a:lnTo>
                <a:lnTo>
                  <a:pt x="5838" y="16095"/>
                </a:lnTo>
                <a:lnTo>
                  <a:pt x="5862" y="16144"/>
                </a:lnTo>
                <a:lnTo>
                  <a:pt x="5911" y="16217"/>
                </a:lnTo>
                <a:lnTo>
                  <a:pt x="5935" y="16388"/>
                </a:lnTo>
                <a:lnTo>
                  <a:pt x="5911" y="16461"/>
                </a:lnTo>
                <a:lnTo>
                  <a:pt x="5862" y="16510"/>
                </a:lnTo>
                <a:lnTo>
                  <a:pt x="5813" y="16559"/>
                </a:lnTo>
                <a:lnTo>
                  <a:pt x="5642" y="16559"/>
                </a:lnTo>
                <a:lnTo>
                  <a:pt x="5545" y="16510"/>
                </a:lnTo>
                <a:lnTo>
                  <a:pt x="5447" y="16461"/>
                </a:lnTo>
                <a:lnTo>
                  <a:pt x="5349" y="16388"/>
                </a:lnTo>
                <a:lnTo>
                  <a:pt x="5276" y="16266"/>
                </a:lnTo>
                <a:lnTo>
                  <a:pt x="5227" y="16119"/>
                </a:lnTo>
                <a:lnTo>
                  <a:pt x="5178" y="15973"/>
                </a:lnTo>
                <a:lnTo>
                  <a:pt x="5178" y="15802"/>
                </a:lnTo>
                <a:lnTo>
                  <a:pt x="5154" y="15655"/>
                </a:lnTo>
                <a:lnTo>
                  <a:pt x="5105" y="15484"/>
                </a:lnTo>
                <a:lnTo>
                  <a:pt x="5056" y="15338"/>
                </a:lnTo>
                <a:lnTo>
                  <a:pt x="4983" y="15240"/>
                </a:lnTo>
                <a:lnTo>
                  <a:pt x="4934" y="15191"/>
                </a:lnTo>
                <a:lnTo>
                  <a:pt x="4910" y="15093"/>
                </a:lnTo>
                <a:lnTo>
                  <a:pt x="4836" y="14849"/>
                </a:lnTo>
                <a:lnTo>
                  <a:pt x="4812" y="14556"/>
                </a:lnTo>
                <a:lnTo>
                  <a:pt x="4788" y="14214"/>
                </a:lnTo>
                <a:lnTo>
                  <a:pt x="4788" y="13970"/>
                </a:lnTo>
                <a:lnTo>
                  <a:pt x="4788" y="13799"/>
                </a:lnTo>
                <a:lnTo>
                  <a:pt x="4739" y="13604"/>
                </a:lnTo>
                <a:lnTo>
                  <a:pt x="4714" y="13433"/>
                </a:lnTo>
                <a:lnTo>
                  <a:pt x="4641" y="13237"/>
                </a:lnTo>
                <a:lnTo>
                  <a:pt x="4568" y="13066"/>
                </a:lnTo>
                <a:lnTo>
                  <a:pt x="4494" y="12920"/>
                </a:lnTo>
                <a:lnTo>
                  <a:pt x="4397" y="12773"/>
                </a:lnTo>
                <a:lnTo>
                  <a:pt x="4324" y="12676"/>
                </a:lnTo>
                <a:lnTo>
                  <a:pt x="4128" y="12456"/>
                </a:lnTo>
                <a:lnTo>
                  <a:pt x="3982" y="12260"/>
                </a:lnTo>
                <a:lnTo>
                  <a:pt x="3884" y="12114"/>
                </a:lnTo>
                <a:lnTo>
                  <a:pt x="3835" y="11992"/>
                </a:lnTo>
                <a:lnTo>
                  <a:pt x="3811" y="11845"/>
                </a:lnTo>
                <a:lnTo>
                  <a:pt x="3786" y="11772"/>
                </a:lnTo>
                <a:lnTo>
                  <a:pt x="3737" y="11723"/>
                </a:lnTo>
                <a:lnTo>
                  <a:pt x="3713" y="11650"/>
                </a:lnTo>
                <a:lnTo>
                  <a:pt x="3664" y="11528"/>
                </a:lnTo>
                <a:lnTo>
                  <a:pt x="3664" y="11381"/>
                </a:lnTo>
                <a:lnTo>
                  <a:pt x="3640" y="11235"/>
                </a:lnTo>
                <a:lnTo>
                  <a:pt x="3664" y="11088"/>
                </a:lnTo>
                <a:lnTo>
                  <a:pt x="3664" y="10942"/>
                </a:lnTo>
                <a:lnTo>
                  <a:pt x="3713" y="10819"/>
                </a:lnTo>
                <a:lnTo>
                  <a:pt x="3737" y="10771"/>
                </a:lnTo>
                <a:lnTo>
                  <a:pt x="3786" y="10697"/>
                </a:lnTo>
                <a:lnTo>
                  <a:pt x="3811" y="10648"/>
                </a:lnTo>
                <a:lnTo>
                  <a:pt x="3835" y="10478"/>
                </a:lnTo>
                <a:lnTo>
                  <a:pt x="3811" y="10307"/>
                </a:lnTo>
                <a:lnTo>
                  <a:pt x="3786" y="10233"/>
                </a:lnTo>
                <a:lnTo>
                  <a:pt x="3737" y="10184"/>
                </a:lnTo>
                <a:lnTo>
                  <a:pt x="3689" y="10160"/>
                </a:lnTo>
                <a:lnTo>
                  <a:pt x="3615" y="10111"/>
                </a:lnTo>
                <a:lnTo>
                  <a:pt x="3444" y="10087"/>
                </a:lnTo>
                <a:lnTo>
                  <a:pt x="3347" y="10062"/>
                </a:lnTo>
                <a:lnTo>
                  <a:pt x="3200" y="9989"/>
                </a:lnTo>
                <a:lnTo>
                  <a:pt x="3054" y="9867"/>
                </a:lnTo>
                <a:lnTo>
                  <a:pt x="2883" y="9720"/>
                </a:lnTo>
                <a:lnTo>
                  <a:pt x="2712" y="9574"/>
                </a:lnTo>
                <a:lnTo>
                  <a:pt x="2565" y="9452"/>
                </a:lnTo>
                <a:lnTo>
                  <a:pt x="2419" y="9354"/>
                </a:lnTo>
                <a:lnTo>
                  <a:pt x="2321" y="9330"/>
                </a:lnTo>
                <a:lnTo>
                  <a:pt x="2199" y="9281"/>
                </a:lnTo>
                <a:lnTo>
                  <a:pt x="2003" y="9159"/>
                </a:lnTo>
                <a:lnTo>
                  <a:pt x="1784" y="8988"/>
                </a:lnTo>
                <a:lnTo>
                  <a:pt x="1539" y="8768"/>
                </a:lnTo>
                <a:lnTo>
                  <a:pt x="1246" y="8402"/>
                </a:lnTo>
                <a:lnTo>
                  <a:pt x="1078" y="8185"/>
                </a:lnTo>
                <a:lnTo>
                  <a:pt x="1124" y="7840"/>
                </a:lnTo>
                <a:lnTo>
                  <a:pt x="1197" y="7473"/>
                </a:lnTo>
                <a:lnTo>
                  <a:pt x="1295" y="7132"/>
                </a:lnTo>
                <a:lnTo>
                  <a:pt x="1393" y="6790"/>
                </a:lnTo>
                <a:lnTo>
                  <a:pt x="1515" y="6448"/>
                </a:lnTo>
                <a:lnTo>
                  <a:pt x="1637" y="6106"/>
                </a:lnTo>
                <a:lnTo>
                  <a:pt x="1784" y="5788"/>
                </a:lnTo>
                <a:lnTo>
                  <a:pt x="1954" y="5471"/>
                </a:lnTo>
                <a:lnTo>
                  <a:pt x="2125" y="5153"/>
                </a:lnTo>
                <a:lnTo>
                  <a:pt x="2296" y="4860"/>
                </a:lnTo>
                <a:lnTo>
                  <a:pt x="2516" y="4567"/>
                </a:lnTo>
                <a:lnTo>
                  <a:pt x="2712" y="4298"/>
                </a:lnTo>
                <a:lnTo>
                  <a:pt x="3151" y="3737"/>
                </a:lnTo>
                <a:lnTo>
                  <a:pt x="3664" y="3248"/>
                </a:lnTo>
                <a:lnTo>
                  <a:pt x="4079" y="3248"/>
                </a:lnTo>
                <a:lnTo>
                  <a:pt x="4299" y="3297"/>
                </a:lnTo>
                <a:lnTo>
                  <a:pt x="4470" y="3346"/>
                </a:lnTo>
                <a:lnTo>
                  <a:pt x="4592" y="3419"/>
                </a:lnTo>
                <a:lnTo>
                  <a:pt x="4690" y="3493"/>
                </a:lnTo>
                <a:lnTo>
                  <a:pt x="4788" y="3517"/>
                </a:lnTo>
                <a:lnTo>
                  <a:pt x="4885" y="3493"/>
                </a:lnTo>
                <a:lnTo>
                  <a:pt x="4983" y="3419"/>
                </a:lnTo>
                <a:lnTo>
                  <a:pt x="5056" y="3346"/>
                </a:lnTo>
                <a:lnTo>
                  <a:pt x="5178" y="3297"/>
                </a:lnTo>
                <a:lnTo>
                  <a:pt x="5276" y="3248"/>
                </a:lnTo>
                <a:lnTo>
                  <a:pt x="5349" y="3248"/>
                </a:lnTo>
                <a:lnTo>
                  <a:pt x="5471" y="3199"/>
                </a:lnTo>
                <a:lnTo>
                  <a:pt x="5594" y="3126"/>
                </a:lnTo>
                <a:lnTo>
                  <a:pt x="5764" y="3004"/>
                </a:lnTo>
                <a:lnTo>
                  <a:pt x="5935" y="2858"/>
                </a:lnTo>
                <a:lnTo>
                  <a:pt x="6131" y="2711"/>
                </a:lnTo>
                <a:lnTo>
                  <a:pt x="6375" y="2589"/>
                </a:lnTo>
                <a:lnTo>
                  <a:pt x="6619" y="2516"/>
                </a:lnTo>
                <a:lnTo>
                  <a:pt x="6888" y="2467"/>
                </a:lnTo>
                <a:close/>
                <a:moveTo>
                  <a:pt x="9379" y="0"/>
                </a:moveTo>
                <a:lnTo>
                  <a:pt x="8891" y="24"/>
                </a:lnTo>
                <a:lnTo>
                  <a:pt x="8427" y="49"/>
                </a:lnTo>
                <a:lnTo>
                  <a:pt x="7963" y="122"/>
                </a:lnTo>
                <a:lnTo>
                  <a:pt x="7499" y="195"/>
                </a:lnTo>
                <a:lnTo>
                  <a:pt x="7034" y="293"/>
                </a:lnTo>
                <a:lnTo>
                  <a:pt x="6595" y="440"/>
                </a:lnTo>
                <a:lnTo>
                  <a:pt x="6155" y="586"/>
                </a:lnTo>
                <a:lnTo>
                  <a:pt x="5740" y="733"/>
                </a:lnTo>
                <a:lnTo>
                  <a:pt x="5325" y="928"/>
                </a:lnTo>
                <a:lnTo>
                  <a:pt x="4910" y="1148"/>
                </a:lnTo>
                <a:lnTo>
                  <a:pt x="4519" y="1368"/>
                </a:lnTo>
                <a:lnTo>
                  <a:pt x="4128" y="1612"/>
                </a:lnTo>
                <a:lnTo>
                  <a:pt x="3762" y="1881"/>
                </a:lnTo>
                <a:lnTo>
                  <a:pt x="3420" y="2149"/>
                </a:lnTo>
                <a:lnTo>
                  <a:pt x="3078" y="2442"/>
                </a:lnTo>
                <a:lnTo>
                  <a:pt x="2760" y="2760"/>
                </a:lnTo>
                <a:lnTo>
                  <a:pt x="2443" y="3077"/>
                </a:lnTo>
                <a:lnTo>
                  <a:pt x="2150" y="3419"/>
                </a:lnTo>
                <a:lnTo>
                  <a:pt x="1881" y="3761"/>
                </a:lnTo>
                <a:lnTo>
                  <a:pt x="1613" y="4128"/>
                </a:lnTo>
                <a:lnTo>
                  <a:pt x="1368" y="4518"/>
                </a:lnTo>
                <a:lnTo>
                  <a:pt x="1149" y="4909"/>
                </a:lnTo>
                <a:lnTo>
                  <a:pt x="929" y="5324"/>
                </a:lnTo>
                <a:lnTo>
                  <a:pt x="733" y="5739"/>
                </a:lnTo>
                <a:lnTo>
                  <a:pt x="587" y="6155"/>
                </a:lnTo>
                <a:lnTo>
                  <a:pt x="440" y="6594"/>
                </a:lnTo>
                <a:lnTo>
                  <a:pt x="294" y="7034"/>
                </a:lnTo>
                <a:lnTo>
                  <a:pt x="196" y="7498"/>
                </a:lnTo>
                <a:lnTo>
                  <a:pt x="123" y="7962"/>
                </a:lnTo>
                <a:lnTo>
                  <a:pt x="49" y="8426"/>
                </a:lnTo>
                <a:lnTo>
                  <a:pt x="25" y="8890"/>
                </a:lnTo>
                <a:lnTo>
                  <a:pt x="1" y="9378"/>
                </a:lnTo>
                <a:lnTo>
                  <a:pt x="25" y="9867"/>
                </a:lnTo>
                <a:lnTo>
                  <a:pt x="49" y="10331"/>
                </a:lnTo>
                <a:lnTo>
                  <a:pt x="123" y="10795"/>
                </a:lnTo>
                <a:lnTo>
                  <a:pt x="196" y="11259"/>
                </a:lnTo>
                <a:lnTo>
                  <a:pt x="294" y="11723"/>
                </a:lnTo>
                <a:lnTo>
                  <a:pt x="440" y="12163"/>
                </a:lnTo>
                <a:lnTo>
                  <a:pt x="587" y="12602"/>
                </a:lnTo>
                <a:lnTo>
                  <a:pt x="733" y="13018"/>
                </a:lnTo>
                <a:lnTo>
                  <a:pt x="929" y="13433"/>
                </a:lnTo>
                <a:lnTo>
                  <a:pt x="1149" y="13848"/>
                </a:lnTo>
                <a:lnTo>
                  <a:pt x="1368" y="14239"/>
                </a:lnTo>
                <a:lnTo>
                  <a:pt x="1613" y="14629"/>
                </a:lnTo>
                <a:lnTo>
                  <a:pt x="1881" y="14996"/>
                </a:lnTo>
                <a:lnTo>
                  <a:pt x="2150" y="15338"/>
                </a:lnTo>
                <a:lnTo>
                  <a:pt x="2443" y="15680"/>
                </a:lnTo>
                <a:lnTo>
                  <a:pt x="2760" y="15997"/>
                </a:lnTo>
                <a:lnTo>
                  <a:pt x="3078" y="16315"/>
                </a:lnTo>
                <a:lnTo>
                  <a:pt x="3420" y="16608"/>
                </a:lnTo>
                <a:lnTo>
                  <a:pt x="3762" y="16876"/>
                </a:lnTo>
                <a:lnTo>
                  <a:pt x="4128" y="17145"/>
                </a:lnTo>
                <a:lnTo>
                  <a:pt x="4519" y="17389"/>
                </a:lnTo>
                <a:lnTo>
                  <a:pt x="4910" y="17609"/>
                </a:lnTo>
                <a:lnTo>
                  <a:pt x="5325" y="17829"/>
                </a:lnTo>
                <a:lnTo>
                  <a:pt x="5740" y="18024"/>
                </a:lnTo>
                <a:lnTo>
                  <a:pt x="6155" y="18171"/>
                </a:lnTo>
                <a:lnTo>
                  <a:pt x="6595" y="18317"/>
                </a:lnTo>
                <a:lnTo>
                  <a:pt x="7034" y="18464"/>
                </a:lnTo>
                <a:lnTo>
                  <a:pt x="7499" y="18562"/>
                </a:lnTo>
                <a:lnTo>
                  <a:pt x="7963" y="18635"/>
                </a:lnTo>
                <a:lnTo>
                  <a:pt x="8427" y="18708"/>
                </a:lnTo>
                <a:lnTo>
                  <a:pt x="8891" y="18733"/>
                </a:lnTo>
                <a:lnTo>
                  <a:pt x="9379" y="18757"/>
                </a:lnTo>
                <a:lnTo>
                  <a:pt x="9868" y="18733"/>
                </a:lnTo>
                <a:lnTo>
                  <a:pt x="10332" y="18708"/>
                </a:lnTo>
                <a:lnTo>
                  <a:pt x="10796" y="18635"/>
                </a:lnTo>
                <a:lnTo>
                  <a:pt x="11260" y="18562"/>
                </a:lnTo>
                <a:lnTo>
                  <a:pt x="11724" y="18464"/>
                </a:lnTo>
                <a:lnTo>
                  <a:pt x="12163" y="18317"/>
                </a:lnTo>
                <a:lnTo>
                  <a:pt x="12603" y="18171"/>
                </a:lnTo>
                <a:lnTo>
                  <a:pt x="13018" y="18024"/>
                </a:lnTo>
                <a:lnTo>
                  <a:pt x="13433" y="17829"/>
                </a:lnTo>
                <a:lnTo>
                  <a:pt x="13848" y="17609"/>
                </a:lnTo>
                <a:lnTo>
                  <a:pt x="14239" y="17389"/>
                </a:lnTo>
                <a:lnTo>
                  <a:pt x="14630" y="17145"/>
                </a:lnTo>
                <a:lnTo>
                  <a:pt x="14996" y="16876"/>
                </a:lnTo>
                <a:lnTo>
                  <a:pt x="15338" y="16608"/>
                </a:lnTo>
                <a:lnTo>
                  <a:pt x="15680" y="16315"/>
                </a:lnTo>
                <a:lnTo>
                  <a:pt x="15998" y="15997"/>
                </a:lnTo>
                <a:lnTo>
                  <a:pt x="16315" y="15680"/>
                </a:lnTo>
                <a:lnTo>
                  <a:pt x="16608" y="15338"/>
                </a:lnTo>
                <a:lnTo>
                  <a:pt x="16877" y="14996"/>
                </a:lnTo>
                <a:lnTo>
                  <a:pt x="17146" y="14629"/>
                </a:lnTo>
                <a:lnTo>
                  <a:pt x="17390" y="14239"/>
                </a:lnTo>
                <a:lnTo>
                  <a:pt x="17610" y="13848"/>
                </a:lnTo>
                <a:lnTo>
                  <a:pt x="17829" y="13433"/>
                </a:lnTo>
                <a:lnTo>
                  <a:pt x="18025" y="13018"/>
                </a:lnTo>
                <a:lnTo>
                  <a:pt x="18171" y="12602"/>
                </a:lnTo>
                <a:lnTo>
                  <a:pt x="18318" y="12163"/>
                </a:lnTo>
                <a:lnTo>
                  <a:pt x="18464" y="11723"/>
                </a:lnTo>
                <a:lnTo>
                  <a:pt x="18562" y="11259"/>
                </a:lnTo>
                <a:lnTo>
                  <a:pt x="18635" y="10795"/>
                </a:lnTo>
                <a:lnTo>
                  <a:pt x="18709" y="10331"/>
                </a:lnTo>
                <a:lnTo>
                  <a:pt x="18733" y="9867"/>
                </a:lnTo>
                <a:lnTo>
                  <a:pt x="18758" y="9378"/>
                </a:lnTo>
                <a:lnTo>
                  <a:pt x="18733" y="8890"/>
                </a:lnTo>
                <a:lnTo>
                  <a:pt x="18709" y="8426"/>
                </a:lnTo>
                <a:lnTo>
                  <a:pt x="18635" y="7962"/>
                </a:lnTo>
                <a:lnTo>
                  <a:pt x="18562" y="7498"/>
                </a:lnTo>
                <a:lnTo>
                  <a:pt x="18464" y="7034"/>
                </a:lnTo>
                <a:lnTo>
                  <a:pt x="18318" y="6594"/>
                </a:lnTo>
                <a:lnTo>
                  <a:pt x="18171" y="6155"/>
                </a:lnTo>
                <a:lnTo>
                  <a:pt x="18025" y="5739"/>
                </a:lnTo>
                <a:lnTo>
                  <a:pt x="17829" y="5324"/>
                </a:lnTo>
                <a:lnTo>
                  <a:pt x="17610" y="4909"/>
                </a:lnTo>
                <a:lnTo>
                  <a:pt x="17390" y="4518"/>
                </a:lnTo>
                <a:lnTo>
                  <a:pt x="17146" y="4128"/>
                </a:lnTo>
                <a:lnTo>
                  <a:pt x="16877" y="3761"/>
                </a:lnTo>
                <a:lnTo>
                  <a:pt x="16608" y="3419"/>
                </a:lnTo>
                <a:lnTo>
                  <a:pt x="16315" y="3077"/>
                </a:lnTo>
                <a:lnTo>
                  <a:pt x="15998" y="2760"/>
                </a:lnTo>
                <a:lnTo>
                  <a:pt x="15680" y="2442"/>
                </a:lnTo>
                <a:lnTo>
                  <a:pt x="15338" y="2149"/>
                </a:lnTo>
                <a:lnTo>
                  <a:pt x="14996" y="1881"/>
                </a:lnTo>
                <a:lnTo>
                  <a:pt x="14630" y="1612"/>
                </a:lnTo>
                <a:lnTo>
                  <a:pt x="14239" y="1368"/>
                </a:lnTo>
                <a:lnTo>
                  <a:pt x="13848" y="1148"/>
                </a:lnTo>
                <a:lnTo>
                  <a:pt x="13433" y="928"/>
                </a:lnTo>
                <a:lnTo>
                  <a:pt x="13018" y="733"/>
                </a:lnTo>
                <a:lnTo>
                  <a:pt x="12603" y="586"/>
                </a:lnTo>
                <a:lnTo>
                  <a:pt x="12163" y="440"/>
                </a:lnTo>
                <a:lnTo>
                  <a:pt x="11724" y="293"/>
                </a:lnTo>
                <a:lnTo>
                  <a:pt x="11260" y="195"/>
                </a:lnTo>
                <a:lnTo>
                  <a:pt x="10796" y="122"/>
                </a:lnTo>
                <a:lnTo>
                  <a:pt x="10332" y="49"/>
                </a:lnTo>
                <a:lnTo>
                  <a:pt x="9868" y="24"/>
                </a:lnTo>
                <a:lnTo>
                  <a:pt x="9379" y="0"/>
                </a:lnTo>
                <a:close/>
              </a:path>
            </a:pathLst>
          </a:custGeom>
          <a:solidFill>
            <a:schemeClr val="accent1">
              <a:lumMod val="20000"/>
              <a:lumOff val="80000"/>
            </a:schemeClr>
          </a:solid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nvGrpSpPr>
          <p:cNvPr id="60" name="Google Shape;658;p40"/>
          <p:cNvGrpSpPr/>
          <p:nvPr/>
        </p:nvGrpSpPr>
        <p:grpSpPr>
          <a:xfrm>
            <a:off x="5479981" y="695713"/>
            <a:ext cx="494132" cy="494160"/>
            <a:chOff x="570875" y="4322250"/>
            <a:chExt cx="443300" cy="443325"/>
          </a:xfrm>
          <a:solidFill>
            <a:schemeClr val="accent1">
              <a:lumMod val="20000"/>
              <a:lumOff val="80000"/>
            </a:schemeClr>
          </a:solidFill>
        </p:grpSpPr>
        <p:sp>
          <p:nvSpPr>
            <p:cNvPr id="61" name="Google Shape;659;p40"/>
            <p:cNvSpPr/>
            <p:nvPr/>
          </p:nvSpPr>
          <p:spPr>
            <a:xfrm>
              <a:off x="570875" y="4322250"/>
              <a:ext cx="443300" cy="443325"/>
            </a:xfrm>
            <a:custGeom>
              <a:avLst/>
              <a:gdLst/>
              <a:ahLst/>
              <a:cxnLst/>
              <a:rect l="l" t="t" r="r" b="b"/>
              <a:pathLst>
                <a:path w="17732" h="17733" extrusionOk="0">
                  <a:moveTo>
                    <a:pt x="13091" y="2712"/>
                  </a:moveTo>
                  <a:lnTo>
                    <a:pt x="13286" y="2736"/>
                  </a:lnTo>
                  <a:lnTo>
                    <a:pt x="13506" y="2785"/>
                  </a:lnTo>
                  <a:lnTo>
                    <a:pt x="13702" y="2858"/>
                  </a:lnTo>
                  <a:lnTo>
                    <a:pt x="13873" y="2956"/>
                  </a:lnTo>
                  <a:lnTo>
                    <a:pt x="14068" y="3054"/>
                  </a:lnTo>
                  <a:lnTo>
                    <a:pt x="14239" y="3176"/>
                  </a:lnTo>
                  <a:lnTo>
                    <a:pt x="14410" y="3323"/>
                  </a:lnTo>
                  <a:lnTo>
                    <a:pt x="14556" y="3493"/>
                  </a:lnTo>
                  <a:lnTo>
                    <a:pt x="14679" y="3664"/>
                  </a:lnTo>
                  <a:lnTo>
                    <a:pt x="14776" y="3860"/>
                  </a:lnTo>
                  <a:lnTo>
                    <a:pt x="14874" y="4031"/>
                  </a:lnTo>
                  <a:lnTo>
                    <a:pt x="14947" y="4226"/>
                  </a:lnTo>
                  <a:lnTo>
                    <a:pt x="14996" y="4446"/>
                  </a:lnTo>
                  <a:lnTo>
                    <a:pt x="15021" y="4641"/>
                  </a:lnTo>
                  <a:lnTo>
                    <a:pt x="15021" y="4861"/>
                  </a:lnTo>
                  <a:lnTo>
                    <a:pt x="15021" y="5057"/>
                  </a:lnTo>
                  <a:lnTo>
                    <a:pt x="14996" y="5252"/>
                  </a:lnTo>
                  <a:lnTo>
                    <a:pt x="14947" y="5472"/>
                  </a:lnTo>
                  <a:lnTo>
                    <a:pt x="14874" y="5667"/>
                  </a:lnTo>
                  <a:lnTo>
                    <a:pt x="14776" y="5838"/>
                  </a:lnTo>
                  <a:lnTo>
                    <a:pt x="14679" y="6033"/>
                  </a:lnTo>
                  <a:lnTo>
                    <a:pt x="14556" y="6204"/>
                  </a:lnTo>
                  <a:lnTo>
                    <a:pt x="14410" y="6375"/>
                  </a:lnTo>
                  <a:lnTo>
                    <a:pt x="13433" y="7328"/>
                  </a:lnTo>
                  <a:lnTo>
                    <a:pt x="13311" y="7426"/>
                  </a:lnTo>
                  <a:lnTo>
                    <a:pt x="13189" y="7499"/>
                  </a:lnTo>
                  <a:lnTo>
                    <a:pt x="13042" y="7548"/>
                  </a:lnTo>
                  <a:lnTo>
                    <a:pt x="12871" y="7572"/>
                  </a:lnTo>
                  <a:lnTo>
                    <a:pt x="12725" y="7548"/>
                  </a:lnTo>
                  <a:lnTo>
                    <a:pt x="12578" y="7499"/>
                  </a:lnTo>
                  <a:lnTo>
                    <a:pt x="12456" y="7426"/>
                  </a:lnTo>
                  <a:lnTo>
                    <a:pt x="12334" y="7328"/>
                  </a:lnTo>
                  <a:lnTo>
                    <a:pt x="10405" y="5398"/>
                  </a:lnTo>
                  <a:lnTo>
                    <a:pt x="10307" y="5276"/>
                  </a:lnTo>
                  <a:lnTo>
                    <a:pt x="10234" y="5154"/>
                  </a:lnTo>
                  <a:lnTo>
                    <a:pt x="10185" y="5008"/>
                  </a:lnTo>
                  <a:lnTo>
                    <a:pt x="10160" y="4861"/>
                  </a:lnTo>
                  <a:lnTo>
                    <a:pt x="10185" y="4690"/>
                  </a:lnTo>
                  <a:lnTo>
                    <a:pt x="10234" y="4544"/>
                  </a:lnTo>
                  <a:lnTo>
                    <a:pt x="10307" y="4422"/>
                  </a:lnTo>
                  <a:lnTo>
                    <a:pt x="10405" y="4299"/>
                  </a:lnTo>
                  <a:lnTo>
                    <a:pt x="11357" y="3323"/>
                  </a:lnTo>
                  <a:lnTo>
                    <a:pt x="11528" y="3176"/>
                  </a:lnTo>
                  <a:lnTo>
                    <a:pt x="11699" y="3054"/>
                  </a:lnTo>
                  <a:lnTo>
                    <a:pt x="11894" y="2956"/>
                  </a:lnTo>
                  <a:lnTo>
                    <a:pt x="12065" y="2858"/>
                  </a:lnTo>
                  <a:lnTo>
                    <a:pt x="12261" y="2785"/>
                  </a:lnTo>
                  <a:lnTo>
                    <a:pt x="12481" y="2736"/>
                  </a:lnTo>
                  <a:lnTo>
                    <a:pt x="12676" y="2712"/>
                  </a:lnTo>
                  <a:close/>
                  <a:moveTo>
                    <a:pt x="8377" y="8867"/>
                  </a:moveTo>
                  <a:lnTo>
                    <a:pt x="8475" y="8891"/>
                  </a:lnTo>
                  <a:lnTo>
                    <a:pt x="8548" y="8915"/>
                  </a:lnTo>
                  <a:lnTo>
                    <a:pt x="8646" y="8964"/>
                  </a:lnTo>
                  <a:lnTo>
                    <a:pt x="8719" y="9013"/>
                  </a:lnTo>
                  <a:lnTo>
                    <a:pt x="8768" y="9086"/>
                  </a:lnTo>
                  <a:lnTo>
                    <a:pt x="8817" y="9184"/>
                  </a:lnTo>
                  <a:lnTo>
                    <a:pt x="8841" y="9257"/>
                  </a:lnTo>
                  <a:lnTo>
                    <a:pt x="8866" y="9355"/>
                  </a:lnTo>
                  <a:lnTo>
                    <a:pt x="8841" y="9453"/>
                  </a:lnTo>
                  <a:lnTo>
                    <a:pt x="8817" y="9550"/>
                  </a:lnTo>
                  <a:lnTo>
                    <a:pt x="8768" y="9624"/>
                  </a:lnTo>
                  <a:lnTo>
                    <a:pt x="8719" y="9697"/>
                  </a:lnTo>
                  <a:lnTo>
                    <a:pt x="6179" y="12237"/>
                  </a:lnTo>
                  <a:lnTo>
                    <a:pt x="6106" y="12310"/>
                  </a:lnTo>
                  <a:lnTo>
                    <a:pt x="6033" y="12359"/>
                  </a:lnTo>
                  <a:lnTo>
                    <a:pt x="5935" y="12383"/>
                  </a:lnTo>
                  <a:lnTo>
                    <a:pt x="5740" y="12383"/>
                  </a:lnTo>
                  <a:lnTo>
                    <a:pt x="5642" y="12359"/>
                  </a:lnTo>
                  <a:lnTo>
                    <a:pt x="5569" y="12310"/>
                  </a:lnTo>
                  <a:lnTo>
                    <a:pt x="5496" y="12237"/>
                  </a:lnTo>
                  <a:lnTo>
                    <a:pt x="5422" y="12164"/>
                  </a:lnTo>
                  <a:lnTo>
                    <a:pt x="5373" y="12090"/>
                  </a:lnTo>
                  <a:lnTo>
                    <a:pt x="5349" y="11993"/>
                  </a:lnTo>
                  <a:lnTo>
                    <a:pt x="5349" y="11895"/>
                  </a:lnTo>
                  <a:lnTo>
                    <a:pt x="5349" y="11797"/>
                  </a:lnTo>
                  <a:lnTo>
                    <a:pt x="5373" y="11700"/>
                  </a:lnTo>
                  <a:lnTo>
                    <a:pt x="5422" y="11626"/>
                  </a:lnTo>
                  <a:lnTo>
                    <a:pt x="5496" y="11553"/>
                  </a:lnTo>
                  <a:lnTo>
                    <a:pt x="8036" y="9013"/>
                  </a:lnTo>
                  <a:lnTo>
                    <a:pt x="8109" y="8964"/>
                  </a:lnTo>
                  <a:lnTo>
                    <a:pt x="8182" y="8915"/>
                  </a:lnTo>
                  <a:lnTo>
                    <a:pt x="8280" y="8891"/>
                  </a:lnTo>
                  <a:lnTo>
                    <a:pt x="8377" y="8867"/>
                  </a:lnTo>
                  <a:close/>
                  <a:moveTo>
                    <a:pt x="14825" y="1"/>
                  </a:moveTo>
                  <a:lnTo>
                    <a:pt x="14288" y="25"/>
                  </a:lnTo>
                  <a:lnTo>
                    <a:pt x="13751" y="50"/>
                  </a:lnTo>
                  <a:lnTo>
                    <a:pt x="13213" y="123"/>
                  </a:lnTo>
                  <a:lnTo>
                    <a:pt x="12676" y="245"/>
                  </a:lnTo>
                  <a:lnTo>
                    <a:pt x="12163" y="367"/>
                  </a:lnTo>
                  <a:lnTo>
                    <a:pt x="11675" y="538"/>
                  </a:lnTo>
                  <a:lnTo>
                    <a:pt x="11235" y="758"/>
                  </a:lnTo>
                  <a:lnTo>
                    <a:pt x="11015" y="856"/>
                  </a:lnTo>
                  <a:lnTo>
                    <a:pt x="10844" y="1002"/>
                  </a:lnTo>
                  <a:lnTo>
                    <a:pt x="10649" y="1124"/>
                  </a:lnTo>
                  <a:lnTo>
                    <a:pt x="10502" y="1271"/>
                  </a:lnTo>
                  <a:lnTo>
                    <a:pt x="5544" y="6229"/>
                  </a:lnTo>
                  <a:lnTo>
                    <a:pt x="391" y="6229"/>
                  </a:lnTo>
                  <a:lnTo>
                    <a:pt x="245" y="6253"/>
                  </a:lnTo>
                  <a:lnTo>
                    <a:pt x="147" y="6278"/>
                  </a:lnTo>
                  <a:lnTo>
                    <a:pt x="49" y="6327"/>
                  </a:lnTo>
                  <a:lnTo>
                    <a:pt x="0" y="6400"/>
                  </a:lnTo>
                  <a:lnTo>
                    <a:pt x="0" y="6473"/>
                  </a:lnTo>
                  <a:lnTo>
                    <a:pt x="25" y="6571"/>
                  </a:lnTo>
                  <a:lnTo>
                    <a:pt x="74" y="6668"/>
                  </a:lnTo>
                  <a:lnTo>
                    <a:pt x="171" y="6791"/>
                  </a:lnTo>
                  <a:lnTo>
                    <a:pt x="2589" y="9184"/>
                  </a:lnTo>
                  <a:lnTo>
                    <a:pt x="2272" y="9502"/>
                  </a:lnTo>
                  <a:lnTo>
                    <a:pt x="953" y="9746"/>
                  </a:lnTo>
                  <a:lnTo>
                    <a:pt x="806" y="9795"/>
                  </a:lnTo>
                  <a:lnTo>
                    <a:pt x="684" y="9843"/>
                  </a:lnTo>
                  <a:lnTo>
                    <a:pt x="611" y="9941"/>
                  </a:lnTo>
                  <a:lnTo>
                    <a:pt x="562" y="10014"/>
                  </a:lnTo>
                  <a:lnTo>
                    <a:pt x="562" y="10112"/>
                  </a:lnTo>
                  <a:lnTo>
                    <a:pt x="586" y="10234"/>
                  </a:lnTo>
                  <a:lnTo>
                    <a:pt x="635" y="10332"/>
                  </a:lnTo>
                  <a:lnTo>
                    <a:pt x="733" y="10454"/>
                  </a:lnTo>
                  <a:lnTo>
                    <a:pt x="7278" y="16999"/>
                  </a:lnTo>
                  <a:lnTo>
                    <a:pt x="7401" y="17097"/>
                  </a:lnTo>
                  <a:lnTo>
                    <a:pt x="7498" y="17146"/>
                  </a:lnTo>
                  <a:lnTo>
                    <a:pt x="7620" y="17170"/>
                  </a:lnTo>
                  <a:lnTo>
                    <a:pt x="7718" y="17170"/>
                  </a:lnTo>
                  <a:lnTo>
                    <a:pt x="7791" y="17122"/>
                  </a:lnTo>
                  <a:lnTo>
                    <a:pt x="7889" y="17048"/>
                  </a:lnTo>
                  <a:lnTo>
                    <a:pt x="7938" y="16926"/>
                  </a:lnTo>
                  <a:lnTo>
                    <a:pt x="7987" y="16780"/>
                  </a:lnTo>
                  <a:lnTo>
                    <a:pt x="8231" y="15461"/>
                  </a:lnTo>
                  <a:lnTo>
                    <a:pt x="8548" y="15143"/>
                  </a:lnTo>
                  <a:lnTo>
                    <a:pt x="10942" y="17561"/>
                  </a:lnTo>
                  <a:lnTo>
                    <a:pt x="11064" y="17659"/>
                  </a:lnTo>
                  <a:lnTo>
                    <a:pt x="11162" y="17708"/>
                  </a:lnTo>
                  <a:lnTo>
                    <a:pt x="11259" y="17732"/>
                  </a:lnTo>
                  <a:lnTo>
                    <a:pt x="11333" y="17732"/>
                  </a:lnTo>
                  <a:lnTo>
                    <a:pt x="11406" y="17683"/>
                  </a:lnTo>
                  <a:lnTo>
                    <a:pt x="11455" y="17586"/>
                  </a:lnTo>
                  <a:lnTo>
                    <a:pt x="11479" y="17488"/>
                  </a:lnTo>
                  <a:lnTo>
                    <a:pt x="11504" y="17341"/>
                  </a:lnTo>
                  <a:lnTo>
                    <a:pt x="11504" y="12188"/>
                  </a:lnTo>
                  <a:lnTo>
                    <a:pt x="16461" y="7230"/>
                  </a:lnTo>
                  <a:lnTo>
                    <a:pt x="16608" y="7084"/>
                  </a:lnTo>
                  <a:lnTo>
                    <a:pt x="16730" y="6888"/>
                  </a:lnTo>
                  <a:lnTo>
                    <a:pt x="16877" y="6693"/>
                  </a:lnTo>
                  <a:lnTo>
                    <a:pt x="16974" y="6498"/>
                  </a:lnTo>
                  <a:lnTo>
                    <a:pt x="17194" y="6058"/>
                  </a:lnTo>
                  <a:lnTo>
                    <a:pt x="17365" y="5569"/>
                  </a:lnTo>
                  <a:lnTo>
                    <a:pt x="17487" y="5057"/>
                  </a:lnTo>
                  <a:lnTo>
                    <a:pt x="17609" y="4519"/>
                  </a:lnTo>
                  <a:lnTo>
                    <a:pt x="17683" y="3982"/>
                  </a:lnTo>
                  <a:lnTo>
                    <a:pt x="17707" y="3445"/>
                  </a:lnTo>
                  <a:lnTo>
                    <a:pt x="17731" y="2907"/>
                  </a:lnTo>
                  <a:lnTo>
                    <a:pt x="17731" y="2419"/>
                  </a:lnTo>
                  <a:lnTo>
                    <a:pt x="17707" y="1955"/>
                  </a:lnTo>
                  <a:lnTo>
                    <a:pt x="17658" y="1515"/>
                  </a:lnTo>
                  <a:lnTo>
                    <a:pt x="17585" y="1149"/>
                  </a:lnTo>
                  <a:lnTo>
                    <a:pt x="17512" y="831"/>
                  </a:lnTo>
                  <a:lnTo>
                    <a:pt x="17414" y="587"/>
                  </a:lnTo>
                  <a:lnTo>
                    <a:pt x="17341" y="489"/>
                  </a:lnTo>
                  <a:lnTo>
                    <a:pt x="17292" y="441"/>
                  </a:lnTo>
                  <a:lnTo>
                    <a:pt x="17243" y="392"/>
                  </a:lnTo>
                  <a:lnTo>
                    <a:pt x="17145" y="318"/>
                  </a:lnTo>
                  <a:lnTo>
                    <a:pt x="16901" y="221"/>
                  </a:lnTo>
                  <a:lnTo>
                    <a:pt x="16584" y="148"/>
                  </a:lnTo>
                  <a:lnTo>
                    <a:pt x="16217" y="74"/>
                  </a:lnTo>
                  <a:lnTo>
                    <a:pt x="15778" y="25"/>
                  </a:lnTo>
                  <a:lnTo>
                    <a:pt x="15314"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2" name="Google Shape;660;p40"/>
            <p:cNvSpPr/>
            <p:nvPr/>
          </p:nvSpPr>
          <p:spPr>
            <a:xfrm>
              <a:off x="597725" y="4665400"/>
              <a:ext cx="73300" cy="73300"/>
            </a:xfrm>
            <a:custGeom>
              <a:avLst/>
              <a:gdLst/>
              <a:ahLst/>
              <a:cxnLst/>
              <a:rect l="l" t="t" r="r" b="b"/>
              <a:pathLst>
                <a:path w="2932" h="2932" extrusionOk="0">
                  <a:moveTo>
                    <a:pt x="2028" y="1"/>
                  </a:moveTo>
                  <a:lnTo>
                    <a:pt x="1857" y="25"/>
                  </a:lnTo>
                  <a:lnTo>
                    <a:pt x="1686" y="74"/>
                  </a:lnTo>
                  <a:lnTo>
                    <a:pt x="1515" y="147"/>
                  </a:lnTo>
                  <a:lnTo>
                    <a:pt x="1369" y="269"/>
                  </a:lnTo>
                  <a:lnTo>
                    <a:pt x="1222" y="489"/>
                  </a:lnTo>
                  <a:lnTo>
                    <a:pt x="1002" y="831"/>
                  </a:lnTo>
                  <a:lnTo>
                    <a:pt x="563" y="1735"/>
                  </a:lnTo>
                  <a:lnTo>
                    <a:pt x="172" y="2565"/>
                  </a:lnTo>
                  <a:lnTo>
                    <a:pt x="1" y="2932"/>
                  </a:lnTo>
                  <a:lnTo>
                    <a:pt x="1" y="2932"/>
                  </a:lnTo>
                  <a:lnTo>
                    <a:pt x="367" y="2761"/>
                  </a:lnTo>
                  <a:lnTo>
                    <a:pt x="1198" y="2370"/>
                  </a:lnTo>
                  <a:lnTo>
                    <a:pt x="2101" y="1930"/>
                  </a:lnTo>
                  <a:lnTo>
                    <a:pt x="2443" y="1710"/>
                  </a:lnTo>
                  <a:lnTo>
                    <a:pt x="2663" y="1564"/>
                  </a:lnTo>
                  <a:lnTo>
                    <a:pt x="2785" y="1417"/>
                  </a:lnTo>
                  <a:lnTo>
                    <a:pt x="2858" y="1246"/>
                  </a:lnTo>
                  <a:lnTo>
                    <a:pt x="2907" y="1075"/>
                  </a:lnTo>
                  <a:lnTo>
                    <a:pt x="2932" y="904"/>
                  </a:lnTo>
                  <a:lnTo>
                    <a:pt x="2907" y="733"/>
                  </a:lnTo>
                  <a:lnTo>
                    <a:pt x="2858" y="562"/>
                  </a:lnTo>
                  <a:lnTo>
                    <a:pt x="2785" y="416"/>
                  </a:lnTo>
                  <a:lnTo>
                    <a:pt x="2663" y="269"/>
                  </a:lnTo>
                  <a:lnTo>
                    <a:pt x="2517" y="147"/>
                  </a:lnTo>
                  <a:lnTo>
                    <a:pt x="2370" y="74"/>
                  </a:lnTo>
                  <a:lnTo>
                    <a:pt x="2199" y="25"/>
                  </a:lnTo>
                  <a:lnTo>
                    <a:pt x="2028"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3" name="Google Shape;661;p40"/>
            <p:cNvSpPr/>
            <p:nvPr/>
          </p:nvSpPr>
          <p:spPr>
            <a:xfrm>
              <a:off x="654525" y="4708150"/>
              <a:ext cx="47025" cy="47025"/>
            </a:xfrm>
            <a:custGeom>
              <a:avLst/>
              <a:gdLst/>
              <a:ahLst/>
              <a:cxnLst/>
              <a:rect l="l" t="t" r="r" b="b"/>
              <a:pathLst>
                <a:path w="1881" h="1881" extrusionOk="0">
                  <a:moveTo>
                    <a:pt x="1124" y="0"/>
                  </a:moveTo>
                  <a:lnTo>
                    <a:pt x="977" y="25"/>
                  </a:lnTo>
                  <a:lnTo>
                    <a:pt x="831" y="74"/>
                  </a:lnTo>
                  <a:lnTo>
                    <a:pt x="709" y="147"/>
                  </a:lnTo>
                  <a:lnTo>
                    <a:pt x="586" y="245"/>
                  </a:lnTo>
                  <a:lnTo>
                    <a:pt x="464" y="391"/>
                  </a:lnTo>
                  <a:lnTo>
                    <a:pt x="367" y="611"/>
                  </a:lnTo>
                  <a:lnTo>
                    <a:pt x="269" y="880"/>
                  </a:lnTo>
                  <a:lnTo>
                    <a:pt x="171" y="1173"/>
                  </a:lnTo>
                  <a:lnTo>
                    <a:pt x="49" y="1686"/>
                  </a:lnTo>
                  <a:lnTo>
                    <a:pt x="0" y="1881"/>
                  </a:lnTo>
                  <a:lnTo>
                    <a:pt x="0" y="1881"/>
                  </a:lnTo>
                  <a:lnTo>
                    <a:pt x="220" y="1857"/>
                  </a:lnTo>
                  <a:lnTo>
                    <a:pt x="733" y="1710"/>
                  </a:lnTo>
                  <a:lnTo>
                    <a:pt x="1002" y="1637"/>
                  </a:lnTo>
                  <a:lnTo>
                    <a:pt x="1270" y="1539"/>
                  </a:lnTo>
                  <a:lnTo>
                    <a:pt x="1515" y="1417"/>
                  </a:lnTo>
                  <a:lnTo>
                    <a:pt x="1661" y="1319"/>
                  </a:lnTo>
                  <a:lnTo>
                    <a:pt x="1759" y="1197"/>
                  </a:lnTo>
                  <a:lnTo>
                    <a:pt x="1832" y="1051"/>
                  </a:lnTo>
                  <a:lnTo>
                    <a:pt x="1881" y="928"/>
                  </a:lnTo>
                  <a:lnTo>
                    <a:pt x="1881" y="782"/>
                  </a:lnTo>
                  <a:lnTo>
                    <a:pt x="1881" y="635"/>
                  </a:lnTo>
                  <a:lnTo>
                    <a:pt x="1832" y="489"/>
                  </a:lnTo>
                  <a:lnTo>
                    <a:pt x="1759" y="367"/>
                  </a:lnTo>
                  <a:lnTo>
                    <a:pt x="1661" y="245"/>
                  </a:lnTo>
                  <a:lnTo>
                    <a:pt x="1539" y="147"/>
                  </a:lnTo>
                  <a:lnTo>
                    <a:pt x="1417" y="74"/>
                  </a:lnTo>
                  <a:lnTo>
                    <a:pt x="1270" y="25"/>
                  </a:lnTo>
                  <a:lnTo>
                    <a:pt x="1124" y="0"/>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sp>
          <p:nvSpPr>
            <p:cNvPr id="64" name="Google Shape;662;p40"/>
            <p:cNvSpPr/>
            <p:nvPr/>
          </p:nvSpPr>
          <p:spPr>
            <a:xfrm>
              <a:off x="581250" y="4634875"/>
              <a:ext cx="47050" cy="47050"/>
            </a:xfrm>
            <a:custGeom>
              <a:avLst/>
              <a:gdLst/>
              <a:ahLst/>
              <a:cxnLst/>
              <a:rect l="l" t="t" r="r" b="b"/>
              <a:pathLst>
                <a:path w="1882" h="1882" extrusionOk="0">
                  <a:moveTo>
                    <a:pt x="953" y="1"/>
                  </a:moveTo>
                  <a:lnTo>
                    <a:pt x="831" y="49"/>
                  </a:lnTo>
                  <a:lnTo>
                    <a:pt x="684" y="123"/>
                  </a:lnTo>
                  <a:lnTo>
                    <a:pt x="562" y="220"/>
                  </a:lnTo>
                  <a:lnTo>
                    <a:pt x="465" y="367"/>
                  </a:lnTo>
                  <a:lnTo>
                    <a:pt x="342" y="611"/>
                  </a:lnTo>
                  <a:lnTo>
                    <a:pt x="245" y="880"/>
                  </a:lnTo>
                  <a:lnTo>
                    <a:pt x="171" y="1148"/>
                  </a:lnTo>
                  <a:lnTo>
                    <a:pt x="25" y="1661"/>
                  </a:lnTo>
                  <a:lnTo>
                    <a:pt x="1" y="1881"/>
                  </a:lnTo>
                  <a:lnTo>
                    <a:pt x="196" y="1832"/>
                  </a:lnTo>
                  <a:lnTo>
                    <a:pt x="709" y="1710"/>
                  </a:lnTo>
                  <a:lnTo>
                    <a:pt x="1002" y="1613"/>
                  </a:lnTo>
                  <a:lnTo>
                    <a:pt x="1271" y="1515"/>
                  </a:lnTo>
                  <a:lnTo>
                    <a:pt x="1490" y="1417"/>
                  </a:lnTo>
                  <a:lnTo>
                    <a:pt x="1637" y="1295"/>
                  </a:lnTo>
                  <a:lnTo>
                    <a:pt x="1735" y="1173"/>
                  </a:lnTo>
                  <a:lnTo>
                    <a:pt x="1808" y="1051"/>
                  </a:lnTo>
                  <a:lnTo>
                    <a:pt x="1857" y="904"/>
                  </a:lnTo>
                  <a:lnTo>
                    <a:pt x="1881" y="758"/>
                  </a:lnTo>
                  <a:lnTo>
                    <a:pt x="1857" y="611"/>
                  </a:lnTo>
                  <a:lnTo>
                    <a:pt x="1808" y="465"/>
                  </a:lnTo>
                  <a:lnTo>
                    <a:pt x="1735" y="343"/>
                  </a:lnTo>
                  <a:lnTo>
                    <a:pt x="1637" y="220"/>
                  </a:lnTo>
                  <a:lnTo>
                    <a:pt x="1515" y="123"/>
                  </a:lnTo>
                  <a:lnTo>
                    <a:pt x="1393" y="49"/>
                  </a:lnTo>
                  <a:lnTo>
                    <a:pt x="1246" y="1"/>
                  </a:lnTo>
                  <a:close/>
                </a:path>
              </a:pathLst>
            </a:custGeom>
            <a:grpFill/>
            <a:ln>
              <a:noFill/>
            </a:ln>
          </p:spPr>
          <p:txBody>
            <a:bodyPr spcFirstLastPara="1" wrap="square" lIns="121900" tIns="121900" rIns="121900" bIns="121900" anchor="ctr" anchorCtr="0">
              <a:noAutofit/>
            </a:bodyPr>
            <a:lstStyle/>
            <a:p>
              <a:pPr defTabSz="1219170">
                <a:buClr>
                  <a:srgbClr val="000000"/>
                </a:buClr>
              </a:pPr>
              <a:endParaRPr sz="1867" kern="0">
                <a:solidFill>
                  <a:srgbClr val="000000"/>
                </a:solidFill>
                <a:latin typeface="Arial"/>
                <a:cs typeface="Arial"/>
                <a:sym typeface="Arial"/>
              </a:endParaRPr>
            </a:p>
          </p:txBody>
        </p:sp>
      </p:gr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62611" y="4879984"/>
            <a:ext cx="3133101" cy="2278619"/>
          </a:xfrm>
          <a:prstGeom prst="rect">
            <a:avLst/>
          </a:prstGeom>
        </p:spPr>
      </p:pic>
      <p:sp>
        <p:nvSpPr>
          <p:cNvPr id="50" name="Curved Right Arrow 49"/>
          <p:cNvSpPr/>
          <p:nvPr/>
        </p:nvSpPr>
        <p:spPr>
          <a:xfrm>
            <a:off x="8061521" y="867541"/>
            <a:ext cx="417461" cy="706186"/>
          </a:xfrm>
          <a:prstGeom prst="curved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31210673"/>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circle(in)">
                                      <p:cBhvr>
                                        <p:cTn id="17" dur="20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 calcmode="lin" valueType="num">
                                      <p:cBhvr>
                                        <p:cTn id="22" dur="500" fill="hold"/>
                                        <p:tgtEl>
                                          <p:spTgt spid="24"/>
                                        </p:tgtEl>
                                        <p:attrNameLst>
                                          <p:attrName>ppt_w</p:attrName>
                                        </p:attrNameLst>
                                      </p:cBhvr>
                                      <p:tavLst>
                                        <p:tav tm="0">
                                          <p:val>
                                            <p:fltVal val="0"/>
                                          </p:val>
                                        </p:tav>
                                        <p:tav tm="100000">
                                          <p:val>
                                            <p:strVal val="#ppt_w"/>
                                          </p:val>
                                        </p:tav>
                                      </p:tavLst>
                                    </p:anim>
                                    <p:anim calcmode="lin" valueType="num">
                                      <p:cBhvr>
                                        <p:cTn id="23" dur="500" fill="hold"/>
                                        <p:tgtEl>
                                          <p:spTgt spid="24"/>
                                        </p:tgtEl>
                                        <p:attrNameLst>
                                          <p:attrName>ppt_h</p:attrName>
                                        </p:attrNameLst>
                                      </p:cBhvr>
                                      <p:tavLst>
                                        <p:tav tm="0">
                                          <p:val>
                                            <p:fltVal val="0"/>
                                          </p:val>
                                        </p:tav>
                                        <p:tav tm="100000">
                                          <p:val>
                                            <p:strVal val="#ppt_h"/>
                                          </p:val>
                                        </p:tav>
                                      </p:tavLst>
                                    </p:anim>
                                    <p:animEffect transition="in" filter="fade">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wipe(down)">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5"/>
                                        </p:tgtEl>
                                        <p:attrNameLst>
                                          <p:attrName>style.visibility</p:attrName>
                                        </p:attrNameLst>
                                      </p:cBhvr>
                                      <p:to>
                                        <p:strVal val="visible"/>
                                      </p:to>
                                    </p:set>
                                    <p:animEffect transition="in" filter="fade">
                                      <p:cBhvr>
                                        <p:cTn id="34" dur="500"/>
                                        <p:tgtEl>
                                          <p:spTgt spid="25"/>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7"/>
                                        </p:tgtEl>
                                        <p:attrNameLst>
                                          <p:attrName>style.visibility</p:attrName>
                                        </p:attrNameLst>
                                      </p:cBhvr>
                                      <p:to>
                                        <p:strVal val="visible"/>
                                      </p:to>
                                    </p:set>
                                    <p:animEffect transition="in" filter="wipe(down)">
                                      <p:cBhvr>
                                        <p:cTn id="39" dur="5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6" presetClass="entr" presetSubtype="16" fill="hold" grpId="0" nodeType="click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circle(in)">
                                      <p:cBhvr>
                                        <p:cTn id="44" dur="2000"/>
                                        <p:tgtEl>
                                          <p:spTgt spid="23"/>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8"/>
                                        </p:tgtEl>
                                        <p:attrNameLst>
                                          <p:attrName>style.visibility</p:attrName>
                                        </p:attrNameLst>
                                      </p:cBhvr>
                                      <p:to>
                                        <p:strVal val="visible"/>
                                      </p:to>
                                    </p:set>
                                    <p:animEffect transition="in" filter="circle(in)">
                                      <p:cBhvr>
                                        <p:cTn id="4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3" grpId="0" animBg="1"/>
      <p:bldP spid="24" grpId="0" animBg="1"/>
      <p:bldP spid="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7</a:t>
            </a:fld>
            <a:endParaRPr lang="en" kern="0"/>
          </a:p>
        </p:txBody>
      </p:sp>
      <p:sp>
        <p:nvSpPr>
          <p:cNvPr id="4" name="Rectangle 3"/>
          <p:cNvSpPr/>
          <p:nvPr/>
        </p:nvSpPr>
        <p:spPr>
          <a:xfrm>
            <a:off x="2862770" y="0"/>
            <a:ext cx="5840060" cy="923330"/>
          </a:xfrm>
          <a:prstGeom prst="rect">
            <a:avLst/>
          </a:prstGeom>
          <a:noFill/>
        </p:spPr>
        <p:txBody>
          <a:bodyPr wrap="none" lIns="91440" tIns="45720" rIns="91440" bIns="45720">
            <a:spAutoFit/>
          </a:bodyPr>
          <a:lstStyle/>
          <a:p>
            <a:pPr algn="ct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Luyện</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tập</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về</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oxit</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6" name="Rectangle 5"/>
          <p:cNvSpPr/>
          <p:nvPr/>
        </p:nvSpPr>
        <p:spPr>
          <a:xfrm>
            <a:off x="484919" y="923330"/>
            <a:ext cx="5924281" cy="1938992"/>
          </a:xfrm>
          <a:prstGeom prst="rect">
            <a:avLst/>
          </a:prstGeom>
          <a:noFill/>
        </p:spPr>
        <p:txBody>
          <a:bodyPr wrap="square" lIns="91440" tIns="45720" rIns="91440" bIns="45720">
            <a:spAutoFit/>
          </a:bodyPr>
          <a:lstStyle/>
          <a:p>
            <a:pPr algn="ctr"/>
            <a:r>
              <a:rPr lang="en-US" sz="400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Dạng</a:t>
            </a:r>
            <a:r>
              <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1: </a:t>
            </a:r>
            <a:r>
              <a:rPr lang="en-US" sz="400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Bài</a:t>
            </a:r>
            <a:r>
              <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400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tập</a:t>
            </a:r>
            <a:r>
              <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400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nhận</a:t>
            </a:r>
            <a:r>
              <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 </a:t>
            </a:r>
            <a:r>
              <a:rPr lang="en-US" sz="4000" dirty="0" err="1">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biết</a:t>
            </a:r>
            <a:endPar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endPar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a:p>
            <a:pPr algn="ctr"/>
            <a:endParaRPr lang="en-US" sz="40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pic>
        <p:nvPicPr>
          <p:cNvPr id="7" name="Picture 6"/>
          <p:cNvPicPr>
            <a:picLocks noChangeAspect="1"/>
          </p:cNvPicPr>
          <p:nvPr/>
        </p:nvPicPr>
        <p:blipFill>
          <a:blip r:embed="rId2"/>
          <a:stretch>
            <a:fillRect/>
          </a:stretch>
        </p:blipFill>
        <p:spPr>
          <a:xfrm>
            <a:off x="814186" y="1659295"/>
            <a:ext cx="9591944" cy="2861190"/>
          </a:xfrm>
          <a:prstGeom prst="rect">
            <a:avLst/>
          </a:prstGeom>
        </p:spPr>
      </p:pic>
      <p:pic>
        <p:nvPicPr>
          <p:cNvPr id="8" name="Picture 7"/>
          <p:cNvPicPr>
            <a:picLocks noChangeAspect="1"/>
          </p:cNvPicPr>
          <p:nvPr/>
        </p:nvPicPr>
        <p:blipFill>
          <a:blip r:embed="rId3"/>
          <a:stretch>
            <a:fillRect/>
          </a:stretch>
        </p:blipFill>
        <p:spPr>
          <a:xfrm>
            <a:off x="814186" y="4494727"/>
            <a:ext cx="10132856" cy="1506828"/>
          </a:xfrm>
          <a:prstGeom prst="rect">
            <a:avLst/>
          </a:prstGeom>
        </p:spPr>
      </p:pic>
    </p:spTree>
    <p:extLst>
      <p:ext uri="{BB962C8B-B14F-4D97-AF65-F5344CB8AC3E}">
        <p14:creationId xmlns:p14="http://schemas.microsoft.com/office/powerpoint/2010/main" val="2635166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8</a:t>
            </a:fld>
            <a:endParaRPr lang="en" kern="0"/>
          </a:p>
        </p:txBody>
      </p:sp>
      <p:sp>
        <p:nvSpPr>
          <p:cNvPr id="3" name="Rectangle 2"/>
          <p:cNvSpPr/>
          <p:nvPr/>
        </p:nvSpPr>
        <p:spPr>
          <a:xfrm>
            <a:off x="2862770" y="0"/>
            <a:ext cx="5840060" cy="923330"/>
          </a:xfrm>
          <a:prstGeom prst="rect">
            <a:avLst/>
          </a:prstGeom>
          <a:noFill/>
        </p:spPr>
        <p:txBody>
          <a:bodyPr wrap="none" lIns="91440" tIns="45720" rIns="91440" bIns="45720">
            <a:spAutoFit/>
          </a:bodyPr>
          <a:lstStyle/>
          <a:p>
            <a:pPr algn="ct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Luyện</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tập</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về</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oxit</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6" name="Rectangle 5"/>
          <p:cNvSpPr/>
          <p:nvPr/>
        </p:nvSpPr>
        <p:spPr>
          <a:xfrm>
            <a:off x="566856" y="1044091"/>
            <a:ext cx="10431888" cy="4832092"/>
          </a:xfrm>
          <a:prstGeom prst="rect">
            <a:avLst/>
          </a:prstGeom>
        </p:spPr>
        <p:txBody>
          <a:bodyPr wrap="square">
            <a:spAutoFit/>
          </a:bodyPr>
          <a:lstStyle/>
          <a:p>
            <a:pPr algn="just">
              <a:spcAft>
                <a:spcPts val="0"/>
              </a:spcAft>
            </a:pPr>
            <a:r>
              <a:rPr lang="pt-BR" sz="2800" b="1" u="sng" spc="-80" dirty="0">
                <a:latin typeface="Times New Roman" panose="02020603050405020304" pitchFamily="18" charset="0"/>
                <a:ea typeface="Times New Roman" panose="02020603050405020304" pitchFamily="18" charset="0"/>
                <a:cs typeface="Times New Roman" panose="02020603050405020304" pitchFamily="18" charset="0"/>
              </a:rPr>
              <a:t>Bài 1</a:t>
            </a:r>
            <a:r>
              <a:rPr lang="pt-BR" sz="2800" spc="-80" dirty="0">
                <a:latin typeface="Times New Roman" panose="02020603050405020304" pitchFamily="18" charset="0"/>
                <a:ea typeface="Times New Roman" panose="02020603050405020304" pitchFamily="18" charset="0"/>
                <a:cs typeface="Times New Roman" panose="02020603050405020304" pitchFamily="18" charset="0"/>
              </a:rPr>
              <a:t>: Bằng phương pháp hoá học hãy nhận biết các chất sau:</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a- Hai chất rắn màu trắng là CaO và Na</a:t>
            </a:r>
            <a:r>
              <a:rPr lang="pt-BR" sz="2800"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O.</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b- Hai chất khí không màu là SO</a:t>
            </a:r>
            <a:r>
              <a:rPr lang="pt-BR" sz="2800"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 và O</a:t>
            </a:r>
            <a:r>
              <a:rPr lang="pt-BR" sz="2800"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pt-BR" sz="2800" b="1" u="sng" dirty="0">
                <a:latin typeface="Times New Roman" panose="02020603050405020304" pitchFamily="18" charset="0"/>
                <a:ea typeface="Times New Roman" panose="02020603050405020304" pitchFamily="18" charset="0"/>
                <a:cs typeface="Times New Roman" panose="02020603050405020304" pitchFamily="18" charset="0"/>
              </a:rPr>
              <a:t>Giải</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    a- Hoà tan 2 chất rắn vào nước </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gn="just">
              <a:buFontTx/>
              <a:buChar char="-"/>
            </a:pPr>
            <a:r>
              <a:rPr lang="pt-BR" sz="2800" dirty="0">
                <a:latin typeface="Times New Roman" panose="02020603050405020304" pitchFamily="18" charset="0"/>
                <a:ea typeface="Times New Roman" panose="02020603050405020304" pitchFamily="18" charset="0"/>
                <a:cs typeface="Times New Roman" panose="02020603050405020304" pitchFamily="18" charset="0"/>
              </a:rPr>
              <a:t>Chất tan hoàn toàn tạo dd trong suốt là Na</a:t>
            </a:r>
            <a:r>
              <a:rPr lang="pt-BR" sz="2800" baseline="-25000" dirty="0">
                <a:latin typeface="Times New Roman" panose="02020603050405020304" pitchFamily="18" charset="0"/>
                <a:ea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O , chất tan </a:t>
            </a:r>
            <a:r>
              <a:rPr lang="pt-BR" sz="2800" dirty="0">
                <a:latin typeface="Times New Roman" panose="02020603050405020304" pitchFamily="18" charset="0"/>
                <a:cs typeface="Times New Roman" panose="02020603050405020304" pitchFamily="18" charset="0"/>
              </a:rPr>
              <a:t>không hoàn toàn tạo dd trắng đục sau đó lắn xuống một phấn là CaO</a:t>
            </a:r>
            <a:r>
              <a:rPr lang="pt-BR" sz="2800" dirty="0">
                <a:latin typeface="Times New Roman" panose="02020603050405020304" pitchFamily="18" charset="0"/>
                <a:ea typeface="Times New Roman" panose="02020603050405020304" pitchFamily="18" charset="0"/>
                <a:cs typeface="Times New Roman" panose="02020603050405020304" pitchFamily="18" charset="0"/>
              </a:rPr>
              <a:t> </a:t>
            </a:r>
          </a:p>
          <a:p>
            <a:pPr algn="just"/>
            <a:r>
              <a:rPr lang="pt-BR" sz="2800" dirty="0">
                <a:latin typeface="Times New Roman" panose="02020603050405020304" pitchFamily="18" charset="0"/>
                <a:ea typeface="Times New Roman" panose="02020603050405020304" pitchFamily="18" charset="0"/>
                <a:cs typeface="Times New Roman" panose="02020603050405020304" pitchFamily="18" charset="0"/>
              </a:rPr>
              <a:t> </a:t>
            </a:r>
            <a:r>
              <a:rPr lang="pt-BR" sz="2800" dirty="0">
                <a:latin typeface="Times New Roman" panose="02020603050405020304" pitchFamily="18" charset="0"/>
                <a:cs typeface="Times New Roman" panose="02020603050405020304" pitchFamily="18" charset="0"/>
              </a:rPr>
              <a:t>- PTHH:   Na</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O + 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O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2 NaOH </a:t>
            </a:r>
            <a:endParaRPr lang="en-US"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                 CaO + 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O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Ca(OH)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b- Dẫn lần lượt từng khí sục vào dd nước vôi trong , khí nào làm đục nước vôi là SO</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 còn lại là O</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pPr algn="just"/>
            <a:r>
              <a:rPr lang="pt-BR" sz="2800" dirty="0">
                <a:latin typeface="Times New Roman" panose="02020603050405020304" pitchFamily="18" charset="0"/>
                <a:cs typeface="Times New Roman" panose="02020603050405020304" pitchFamily="18" charset="0"/>
              </a:rPr>
              <a:t>PTHH: SO</a:t>
            </a:r>
            <a:r>
              <a:rPr lang="pt-BR" sz="2800" baseline="-25000" dirty="0">
                <a:latin typeface="Times New Roman" panose="02020603050405020304" pitchFamily="18" charset="0"/>
                <a:cs typeface="Times New Roman" panose="02020603050405020304" pitchFamily="18" charset="0"/>
              </a:rPr>
              <a:t>2 </a:t>
            </a:r>
            <a:r>
              <a:rPr lang="pt-BR" sz="2800" dirty="0">
                <a:latin typeface="Times New Roman" panose="02020603050405020304" pitchFamily="18" charset="0"/>
                <a:cs typeface="Times New Roman" panose="02020603050405020304" pitchFamily="18" charset="0"/>
              </a:rPr>
              <a:t>+ Ca(OH)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CaSO</a:t>
            </a:r>
            <a:r>
              <a:rPr lang="pt-BR" sz="2800" baseline="-25000" dirty="0">
                <a:latin typeface="Times New Roman" panose="02020603050405020304" pitchFamily="18" charset="0"/>
                <a:cs typeface="Times New Roman" panose="02020603050405020304" pitchFamily="18" charset="0"/>
              </a:rPr>
              <a:t>3</a:t>
            </a:r>
            <a:r>
              <a:rPr lang="pt-BR" sz="2800" dirty="0">
                <a:latin typeface="Times New Roman" panose="02020603050405020304" pitchFamily="18" charset="0"/>
                <a:cs typeface="Times New Roman" panose="02020603050405020304" pitchFamily="18" charset="0"/>
              </a:rPr>
              <a:t> +H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O</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470706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animEffect transition="in" filter="fade">
                                      <p:cBhvr>
                                        <p:cTn id="7" dur="1000"/>
                                        <p:tgtEl>
                                          <p:spTgt spid="6">
                                            <p:txEl>
                                              <p:pRg st="3" end="3"/>
                                            </p:txEl>
                                          </p:spTgt>
                                        </p:tgtEl>
                                      </p:cBhvr>
                                    </p:animEffect>
                                    <p:anim calcmode="lin" valueType="num">
                                      <p:cBhvr>
                                        <p:cTn id="8"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6">
                                            <p:txEl>
                                              <p:pRg st="4" end="4"/>
                                            </p:txEl>
                                          </p:spTgt>
                                        </p:tgtEl>
                                        <p:attrNameLst>
                                          <p:attrName>style.visibility</p:attrName>
                                        </p:attrNameLst>
                                      </p:cBhvr>
                                      <p:to>
                                        <p:strVal val="visible"/>
                                      </p:to>
                                    </p:set>
                                    <p:animEffect transition="in" filter="fade">
                                      <p:cBhvr>
                                        <p:cTn id="12" dur="1000"/>
                                        <p:tgtEl>
                                          <p:spTgt spid="6">
                                            <p:txEl>
                                              <p:pRg st="4" end="4"/>
                                            </p:txEl>
                                          </p:spTgt>
                                        </p:tgtEl>
                                      </p:cBhvr>
                                    </p:animEffect>
                                    <p:anim calcmode="lin" valueType="num">
                                      <p:cBhvr>
                                        <p:cTn id="1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6">
                                            <p:txEl>
                                              <p:pRg st="4" end="4"/>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animEffect transition="in" filter="fade">
                                      <p:cBhvr>
                                        <p:cTn id="17" dur="1000"/>
                                        <p:tgtEl>
                                          <p:spTgt spid="6">
                                            <p:txEl>
                                              <p:pRg st="5" end="5"/>
                                            </p:txEl>
                                          </p:spTgt>
                                        </p:tgtEl>
                                      </p:cBhvr>
                                    </p:animEffect>
                                    <p:anim calcmode="lin" valueType="num">
                                      <p:cBhvr>
                                        <p:cTn id="18"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19" dur="1000" fill="hold"/>
                                        <p:tgtEl>
                                          <p:spTgt spid="6">
                                            <p:txEl>
                                              <p:pRg st="5" end="5"/>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6">
                                            <p:txEl>
                                              <p:pRg st="6" end="6"/>
                                            </p:txEl>
                                          </p:spTgt>
                                        </p:tgtEl>
                                        <p:attrNameLst>
                                          <p:attrName>style.visibility</p:attrName>
                                        </p:attrNameLst>
                                      </p:cBhvr>
                                      <p:to>
                                        <p:strVal val="visible"/>
                                      </p:to>
                                    </p:set>
                                    <p:animEffect transition="in" filter="fade">
                                      <p:cBhvr>
                                        <p:cTn id="22" dur="1000"/>
                                        <p:tgtEl>
                                          <p:spTgt spid="6">
                                            <p:txEl>
                                              <p:pRg st="6" end="6"/>
                                            </p:txEl>
                                          </p:spTgt>
                                        </p:tgtEl>
                                      </p:cBhvr>
                                    </p:animEffect>
                                    <p:anim calcmode="lin" valueType="num">
                                      <p:cBhvr>
                                        <p:cTn id="2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24" dur="1000" fill="hold"/>
                                        <p:tgtEl>
                                          <p:spTgt spid="6">
                                            <p:txEl>
                                              <p:pRg st="6" end="6"/>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6">
                                            <p:txEl>
                                              <p:pRg st="7" end="7"/>
                                            </p:txEl>
                                          </p:spTgt>
                                        </p:tgtEl>
                                        <p:attrNameLst>
                                          <p:attrName>style.visibility</p:attrName>
                                        </p:attrNameLst>
                                      </p:cBhvr>
                                      <p:to>
                                        <p:strVal val="visible"/>
                                      </p:to>
                                    </p:set>
                                    <p:animEffect transition="in" filter="fade">
                                      <p:cBhvr>
                                        <p:cTn id="27" dur="1000"/>
                                        <p:tgtEl>
                                          <p:spTgt spid="6">
                                            <p:txEl>
                                              <p:pRg st="7" end="7"/>
                                            </p:txEl>
                                          </p:spTgt>
                                        </p:tgtEl>
                                      </p:cBhvr>
                                    </p:animEffect>
                                    <p:anim calcmode="lin" valueType="num">
                                      <p:cBhvr>
                                        <p:cTn id="28"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p:cTn id="29" dur="1000" fill="hold"/>
                                        <p:tgtEl>
                                          <p:spTgt spid="6">
                                            <p:txEl>
                                              <p:pRg st="7" end="7"/>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6">
                                            <p:txEl>
                                              <p:pRg st="8" end="8"/>
                                            </p:txEl>
                                          </p:spTgt>
                                        </p:tgtEl>
                                        <p:attrNameLst>
                                          <p:attrName>style.visibility</p:attrName>
                                        </p:attrNameLst>
                                      </p:cBhvr>
                                      <p:to>
                                        <p:strVal val="visible"/>
                                      </p:to>
                                    </p:set>
                                    <p:animEffect transition="in" filter="fade">
                                      <p:cBhvr>
                                        <p:cTn id="32" dur="1000"/>
                                        <p:tgtEl>
                                          <p:spTgt spid="6">
                                            <p:txEl>
                                              <p:pRg st="8" end="8"/>
                                            </p:txEl>
                                          </p:spTgt>
                                        </p:tgtEl>
                                      </p:cBhvr>
                                    </p:animEffect>
                                    <p:anim calcmode="lin" valueType="num">
                                      <p:cBhvr>
                                        <p:cTn id="33" dur="1000" fill="hold"/>
                                        <p:tgtEl>
                                          <p:spTgt spid="6">
                                            <p:txEl>
                                              <p:pRg st="8" end="8"/>
                                            </p:txEl>
                                          </p:spTgt>
                                        </p:tgtEl>
                                        <p:attrNameLst>
                                          <p:attrName>ppt_x</p:attrName>
                                        </p:attrNameLst>
                                      </p:cBhvr>
                                      <p:tavLst>
                                        <p:tav tm="0">
                                          <p:val>
                                            <p:strVal val="#ppt_x"/>
                                          </p:val>
                                        </p:tav>
                                        <p:tav tm="100000">
                                          <p:val>
                                            <p:strVal val="#ppt_x"/>
                                          </p:val>
                                        </p:tav>
                                      </p:tavLst>
                                    </p:anim>
                                    <p:anim calcmode="lin" valueType="num">
                                      <p:cBhvr>
                                        <p:cTn id="34" dur="1000" fill="hold"/>
                                        <p:tgtEl>
                                          <p:spTgt spid="6">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idx="12"/>
          </p:nvPr>
        </p:nvSpPr>
        <p:spPr/>
        <p:txBody>
          <a:bodyPr/>
          <a:lstStyle/>
          <a:p>
            <a:pPr defTabSz="1219170">
              <a:buClr>
                <a:srgbClr val="000000"/>
              </a:buClr>
            </a:pPr>
            <a:fld id="{00000000-1234-1234-1234-123412341234}" type="slidenum">
              <a:rPr lang="en" kern="0" smtClean="0"/>
              <a:pPr defTabSz="1219170">
                <a:buClr>
                  <a:srgbClr val="000000"/>
                </a:buClr>
              </a:pPr>
              <a:t>9</a:t>
            </a:fld>
            <a:endParaRPr lang="en" kern="0"/>
          </a:p>
        </p:txBody>
      </p:sp>
      <p:sp>
        <p:nvSpPr>
          <p:cNvPr id="3" name="Rectangle 2"/>
          <p:cNvSpPr/>
          <p:nvPr/>
        </p:nvSpPr>
        <p:spPr>
          <a:xfrm>
            <a:off x="2862770" y="0"/>
            <a:ext cx="5840060" cy="923330"/>
          </a:xfrm>
          <a:prstGeom prst="rect">
            <a:avLst/>
          </a:prstGeom>
          <a:noFill/>
        </p:spPr>
        <p:txBody>
          <a:bodyPr wrap="none" lIns="91440" tIns="45720" rIns="91440" bIns="45720">
            <a:spAutoFit/>
          </a:bodyPr>
          <a:lstStyle/>
          <a:p>
            <a:pPr algn="ct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Luyện</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tập</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cap="none" spc="0"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về</a:t>
            </a:r>
            <a:r>
              <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 </a:t>
            </a:r>
            <a:r>
              <a:rPr lang="en-US" sz="5400" b="1" dirty="0" err="1">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oxit</a:t>
            </a:r>
            <a:endParaRPr lang="en-US" sz="5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
        <p:nvSpPr>
          <p:cNvPr id="4" name="TextBox 3"/>
          <p:cNvSpPr txBox="1"/>
          <p:nvPr/>
        </p:nvSpPr>
        <p:spPr>
          <a:xfrm>
            <a:off x="573111" y="923330"/>
            <a:ext cx="10805374" cy="5747926"/>
          </a:xfrm>
          <a:prstGeom prst="rect">
            <a:avLst/>
          </a:prstGeom>
          <a:noFill/>
        </p:spPr>
        <p:txBody>
          <a:bodyPr wrap="square" rtlCol="0">
            <a:spAutoFit/>
          </a:bodyPr>
          <a:lstStyle/>
          <a:p>
            <a:endParaRPr lang="en-US" dirty="0"/>
          </a:p>
        </p:txBody>
      </p:sp>
      <p:sp>
        <p:nvSpPr>
          <p:cNvPr id="5" name="Rectangle 4"/>
          <p:cNvSpPr/>
          <p:nvPr/>
        </p:nvSpPr>
        <p:spPr>
          <a:xfrm>
            <a:off x="553791" y="861926"/>
            <a:ext cx="10238705" cy="4339650"/>
          </a:xfrm>
          <a:prstGeom prst="rect">
            <a:avLst/>
          </a:prstGeom>
          <a:noFill/>
        </p:spPr>
        <p:txBody>
          <a:bodyPr wrap="square" lIns="91440" tIns="45720" rIns="91440" bIns="45720">
            <a:spAutoFit/>
          </a:bodyPr>
          <a:lstStyle/>
          <a:p>
            <a:pPr algn="ctr"/>
            <a:r>
              <a:rPr lang="en-US" sz="320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Dạng</a:t>
            </a:r>
            <a:r>
              <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2: </a:t>
            </a:r>
            <a:r>
              <a:rPr lang="en-US" sz="320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Chuỗi</a:t>
            </a:r>
            <a:r>
              <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chuyển</a:t>
            </a:r>
            <a:r>
              <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 </a:t>
            </a:r>
            <a:r>
              <a:rPr lang="en-US" sz="3200" dirty="0" err="1">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rPr>
              <a:t>hóa</a:t>
            </a:r>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r>
              <a:rPr lang="pt-BR" sz="2800" dirty="0">
                <a:latin typeface="Times New Roman" panose="02020603050405020304" pitchFamily="18" charset="0"/>
                <a:cs typeface="Times New Roman" panose="02020603050405020304" pitchFamily="18" charset="0"/>
              </a:rPr>
              <a:t>Hoàn thành các sô đồ biến hoá sau:</a:t>
            </a:r>
            <a:endParaRPr lang="en-US" sz="2800" dirty="0">
              <a:latin typeface="Times New Roman" panose="02020603050405020304" pitchFamily="18" charset="0"/>
              <a:cs typeface="Times New Roman" panose="02020603050405020304" pitchFamily="18" charset="0"/>
            </a:endParaRPr>
          </a:p>
          <a:p>
            <a:r>
              <a:rPr lang="pt-BR" sz="2800" dirty="0">
                <a:latin typeface="Times New Roman" panose="02020603050405020304" pitchFamily="18" charset="0"/>
                <a:cs typeface="Times New Roman" panose="02020603050405020304" pitchFamily="18" charset="0"/>
              </a:rPr>
              <a:t> CaO</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Ca(OH)</a:t>
            </a:r>
            <a:r>
              <a:rPr lang="pt-BR" sz="2800" baseline="-25000" dirty="0">
                <a:latin typeface="Times New Roman" panose="02020603050405020304" pitchFamily="18" charset="0"/>
                <a:cs typeface="Times New Roman" panose="02020603050405020304" pitchFamily="18" charset="0"/>
              </a:rPr>
              <a:t>2</a:t>
            </a:r>
            <a:r>
              <a:rPr lang="pt-BR"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CaCO</a:t>
            </a:r>
            <a:r>
              <a:rPr lang="pt-BR" sz="2800" baseline="-25000" dirty="0">
                <a:latin typeface="Times New Roman" panose="02020603050405020304" pitchFamily="18" charset="0"/>
                <a:cs typeface="Times New Roman" panose="02020603050405020304" pitchFamily="18" charset="0"/>
              </a:rPr>
              <a:t>3</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CaO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dirty="0">
                <a:latin typeface="Times New Roman" panose="02020603050405020304" pitchFamily="18" charset="0"/>
                <a:cs typeface="Times New Roman" panose="02020603050405020304" pitchFamily="18" charset="0"/>
              </a:rPr>
              <a:t> CaSO</a:t>
            </a:r>
            <a:r>
              <a:rPr lang="pt-BR" sz="2800" baseline="-25000" dirty="0">
                <a:latin typeface="Times New Roman" panose="02020603050405020304" pitchFamily="18" charset="0"/>
                <a:cs typeface="Times New Roman" panose="02020603050405020304" pitchFamily="18" charset="0"/>
              </a:rPr>
              <a:t>3 </a:t>
            </a:r>
            <a:r>
              <a:rPr lang="en-US" sz="2800" dirty="0">
                <a:latin typeface="Times New Roman" panose="02020603050405020304" pitchFamily="18" charset="0"/>
                <a:cs typeface="Times New Roman" panose="02020603050405020304" pitchFamily="18" charset="0"/>
                <a:sym typeface="Wingdings 3" panose="05040102010807070707" pitchFamily="18" charset="2"/>
              </a:rPr>
              <a:t></a:t>
            </a:r>
            <a:r>
              <a:rPr lang="pt-BR" sz="2800" baseline="-25000" dirty="0">
                <a:latin typeface="Times New Roman" panose="02020603050405020304" pitchFamily="18" charset="0"/>
                <a:cs typeface="Times New Roman" panose="02020603050405020304" pitchFamily="18" charset="0"/>
              </a:rPr>
              <a:t>  </a:t>
            </a:r>
            <a:r>
              <a:rPr lang="pt-BR" sz="2800" dirty="0">
                <a:latin typeface="Times New Roman" panose="02020603050405020304" pitchFamily="18" charset="0"/>
                <a:cs typeface="Times New Roman" panose="02020603050405020304" pitchFamily="18" charset="0"/>
              </a:rPr>
              <a:t> CaCl</a:t>
            </a:r>
            <a:r>
              <a:rPr lang="pt-BR" sz="2800" baseline="-25000" dirty="0">
                <a:latin typeface="Times New Roman" panose="02020603050405020304" pitchFamily="18" charset="0"/>
                <a:cs typeface="Times New Roman" panose="02020603050405020304" pitchFamily="18" charset="0"/>
              </a:rPr>
              <a:t>2</a:t>
            </a:r>
          </a:p>
          <a:p>
            <a:r>
              <a:rPr lang="pt-BR" sz="2800" dirty="0">
                <a:latin typeface="Times New Roman" panose="02020603050405020304" pitchFamily="18" charset="0"/>
                <a:cs typeface="Times New Roman" panose="02020603050405020304" pitchFamily="18" charset="0"/>
              </a:rPr>
              <a:t> </a:t>
            </a:r>
            <a:endParaRPr lang="en-US" sz="2800" dirty="0">
              <a:latin typeface="Times New Roman" panose="02020603050405020304" pitchFamily="18" charset="0"/>
              <a:cs typeface="Times New Roman" panose="02020603050405020304" pitchFamily="18" charset="0"/>
            </a:endParaRPr>
          </a:p>
          <a:p>
            <a:pPr algn="ctr"/>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pPr algn="ctr"/>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a:p>
            <a:endParaRPr lang="en-US" sz="3200" dirty="0">
              <a:ln w="0"/>
              <a:solidFill>
                <a:schemeClr val="accent1"/>
              </a:solidFill>
              <a:effectLst>
                <a:outerShdw blurRad="38100" dist="25400" dir="5400000" algn="ctr" rotWithShape="0">
                  <a:srgbClr val="6E747A">
                    <a:alpha val="43000"/>
                  </a:srgbClr>
                </a:outerShdw>
              </a:effectLst>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2"/>
          <a:stretch>
            <a:fillRect/>
          </a:stretch>
        </p:blipFill>
        <p:spPr>
          <a:xfrm>
            <a:off x="553790" y="2325240"/>
            <a:ext cx="5422007" cy="2208123"/>
          </a:xfrm>
          <a:prstGeom prst="rect">
            <a:avLst/>
          </a:prstGeom>
        </p:spPr>
      </p:pic>
      <p:pic>
        <p:nvPicPr>
          <p:cNvPr id="14" name="Picture 13"/>
          <p:cNvPicPr>
            <a:picLocks noChangeAspect="1"/>
          </p:cNvPicPr>
          <p:nvPr/>
        </p:nvPicPr>
        <p:blipFill>
          <a:blip r:embed="rId3"/>
          <a:stretch>
            <a:fillRect/>
          </a:stretch>
        </p:blipFill>
        <p:spPr>
          <a:xfrm>
            <a:off x="553790" y="4533363"/>
            <a:ext cx="9221275" cy="1491503"/>
          </a:xfrm>
          <a:prstGeom prst="rect">
            <a:avLst/>
          </a:prstGeom>
        </p:spPr>
      </p:pic>
    </p:spTree>
    <p:extLst>
      <p:ext uri="{BB962C8B-B14F-4D97-AF65-F5344CB8AC3E}">
        <p14:creationId xmlns:p14="http://schemas.microsoft.com/office/powerpoint/2010/main" val="13249154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down)">
                                      <p:cBhvr>
                                        <p:cTn id="7" dur="500"/>
                                        <p:tgtEl>
                                          <p:spTgt spid="5">
                                            <p:txEl>
                                              <p:pRg st="1" end="1"/>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wipe(down)">
                                      <p:cBhvr>
                                        <p:cTn id="10" dur="500"/>
                                        <p:tgtEl>
                                          <p:spTgt spid="5">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12"/>
                                        </p:tgtEl>
                                        <p:attrNameLst>
                                          <p:attrName>style.visibility</p:attrName>
                                        </p:attrNameLst>
                                      </p:cBhvr>
                                      <p:to>
                                        <p:strVal val="visible"/>
                                      </p:to>
                                    </p:set>
                                    <p:anim calcmode="lin" valueType="num">
                                      <p:cBhvr additive="base">
                                        <p:cTn id="15" dur="500" fill="hold"/>
                                        <p:tgtEl>
                                          <p:spTgt spid="12"/>
                                        </p:tgtEl>
                                        <p:attrNameLst>
                                          <p:attrName>ppt_x</p:attrName>
                                        </p:attrNameLst>
                                      </p:cBhvr>
                                      <p:tavLst>
                                        <p:tav tm="0">
                                          <p:val>
                                            <p:strVal val="#ppt_x"/>
                                          </p:val>
                                        </p:tav>
                                        <p:tav tm="100000">
                                          <p:val>
                                            <p:strVal val="#ppt_x"/>
                                          </p:val>
                                        </p:tav>
                                      </p:tavLst>
                                    </p:anim>
                                    <p:anim calcmode="lin" valueType="num">
                                      <p:cBhvr additive="base">
                                        <p:cTn id="1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uck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Puck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776</TotalTime>
  <Words>769</Words>
  <Application>Microsoft Office PowerPoint</Application>
  <PresentationFormat>Màn hình rộng</PresentationFormat>
  <Paragraphs>95</Paragraphs>
  <Slides>12</Slides>
  <Notes>2</Notes>
  <HiddenSlides>0</HiddenSlides>
  <MMClips>0</MMClips>
  <ScaleCrop>false</ScaleCrop>
  <HeadingPairs>
    <vt:vector size="4" baseType="variant">
      <vt:variant>
        <vt:lpstr>Chủ đề</vt:lpstr>
      </vt:variant>
      <vt:variant>
        <vt:i4>4</vt:i4>
      </vt:variant>
      <vt:variant>
        <vt:lpstr>Tiêu đề Bản chiếu</vt:lpstr>
      </vt:variant>
      <vt:variant>
        <vt:i4>12</vt:i4>
      </vt:variant>
    </vt:vector>
  </HeadingPairs>
  <TitlesOfParts>
    <vt:vector size="16" baseType="lpstr">
      <vt:lpstr>1_Default Design</vt:lpstr>
      <vt:lpstr>Puck template</vt:lpstr>
      <vt:lpstr>1_Puck template</vt:lpstr>
      <vt:lpstr>4_Default Design</vt:lpstr>
      <vt:lpstr>TRƯỜNG THCS NGUYỄN THỊ HƯƠNG BỘ MÔN: HÓA HỌC LỚP 9 (NĂM HỌC 2021-2022) GV: LÊ QUỲNH NHƯ</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TRƯỜNG THCS NGUYỄN THỊ HƯƠNG BỘ MÔN: HÓA HỌC LỚP 9 (NĂM HỌC 2021-2022) GV: LÊ QUỲNH NHƯ</dc:title>
  <dc:creator>AutoBVT</dc:creator>
  <cp:lastModifiedBy>Người dùng Không xác định</cp:lastModifiedBy>
  <cp:revision>30</cp:revision>
  <dcterms:created xsi:type="dcterms:W3CDTF">2021-09-12T15:22:25Z</dcterms:created>
  <dcterms:modified xsi:type="dcterms:W3CDTF">2021-09-17T05:09:55Z</dcterms:modified>
</cp:coreProperties>
</file>