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8" r:id="rId4"/>
    <p:sldId id="259" r:id="rId5"/>
    <p:sldId id="269" r:id="rId6"/>
    <p:sldId id="270" r:id="rId7"/>
    <p:sldId id="271" r:id="rId8"/>
    <p:sldId id="272" r:id="rId9"/>
    <p:sldId id="273" r:id="rId10"/>
    <p:sldId id="274" r:id="rId11"/>
    <p:sldId id="266" r:id="rId12"/>
    <p:sldId id="264" r:id="rId13"/>
    <p:sldId id="265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>
      <p:cViewPr varScale="1">
        <p:scale>
          <a:sx n="111" d="100"/>
          <a:sy n="111" d="100"/>
        </p:scale>
        <p:origin x="99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16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06A40-44AE-4715-AC4B-90EEA4C508D5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1DDCC-B747-42C2-A51D-72EC5294AB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54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8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2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4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9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4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6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6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5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96BAF-8250-4967-BB68-0E8111163BE7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9FFE-1BFD-48A7-95CD-D28A0E95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hyperlink" Target="http://images.google.com.vn/imgres?imgurl=http://tvtl.bachkim.vn/uploads/resources/214/thumbnails2/SGK%20Am%20nhac%207%20-%20nhac%20si%20-%20Bui%20Dinh%20Thao.jpg.jpg&amp;imgrefurl=http://tvtl.bachkim.vn/document/show/doc_id/4581&amp;h=300&amp;w=227&amp;sz=14&amp;hl=vi&amp;start=6&amp;um=1&amp;usg=__pmPLUe6iWZHdPtvVMwquD_6REis=&amp;tbnid=XSgWKgSwDMlCeM:&amp;tbnh=116&amp;tbnw=88&amp;prev=/images?q=B%C3%B9i+%C4%90%C3%ACnh+Th%E1%BA%A3o&amp;um=1&amp;hl=vi&amp;sa=N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28802" y="609600"/>
            <a:ext cx="430861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TIẾT 1</a:t>
            </a:r>
          </a:p>
        </p:txBody>
      </p:sp>
      <p:sp>
        <p:nvSpPr>
          <p:cNvPr id="5" name="WordArt 1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8600" y="2286000"/>
            <a:ext cx="8382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cs typeface="Arial"/>
              </a:rPr>
              <a:t>-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cs typeface="Arial"/>
              </a:rPr>
              <a:t>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cs typeface="Arial"/>
              </a:rPr>
              <a:t>Học hát: Bài MÁI TRƯỜNG MẾN YÊU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+mj-lt"/>
              <a:cs typeface="Arial"/>
            </a:endParaRPr>
          </a:p>
        </p:txBody>
      </p:sp>
      <p:sp>
        <p:nvSpPr>
          <p:cNvPr id="6" name="WordArt 13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-27710" y="3810000"/>
            <a:ext cx="871451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/>
                <a:cs typeface="Arial"/>
              </a:rPr>
              <a:t> 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đọc thêm: Nhạc sĩ BÙI ĐÌNH THẢO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 bài hát Đi 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99" end="9717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5943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5400"/>
            <a:ext cx="90678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28601"/>
            <a:ext cx="3352800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8190" end="99153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228600"/>
            <a:ext cx="8991600" cy="6324600"/>
            <a:chOff x="2160" y="336"/>
            <a:chExt cx="3600" cy="3984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36"/>
              <a:ext cx="360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1" end="9872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486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63447" y="3244334"/>
            <a:ext cx="1617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BÀI ĐỌC THÊM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76200"/>
            <a:ext cx="2286000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+mj-lt"/>
              </a:rPr>
              <a:t>Ghép toàn bài</a:t>
            </a:r>
            <a:endParaRPr lang="en-US" sz="24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16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5300" y="3124200"/>
            <a:ext cx="43053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/>
              <a:t> </a:t>
            </a:r>
            <a:endParaRPr lang="en-US" b="1" dirty="0" smtClean="0"/>
          </a:p>
        </p:txBody>
      </p:sp>
      <p:pic>
        <p:nvPicPr>
          <p:cNvPr id="5" name="Picture 8" descr="SGK%2520Am%2520nhac%25207%2520-%2520nhac%2520si%2520-%2520Bui%2520Dinh%2520Tha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4" y="1447800"/>
            <a:ext cx="2971800" cy="3810002"/>
          </a:xfrm>
          <a:prstGeom prst="rect">
            <a:avLst/>
          </a:prstGeom>
          <a:noFill/>
          <a:ln w="57150">
            <a:pattFill prst="wdUpDiag">
              <a:fgClr>
                <a:srgbClr val="CC00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14400" y="5486402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Nhạc sĩ Bùi Đình Thảo</a:t>
            </a:r>
          </a:p>
        </p:txBody>
      </p:sp>
      <p:pic>
        <p:nvPicPr>
          <p:cNvPr id="2" name="Đi Họ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92" end="983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551" y="566975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68" y="164492"/>
            <a:ext cx="310766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BÀI ĐỌC 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THÊM: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838200"/>
            <a:ext cx="2905530" cy="57062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7709" y="164491"/>
            <a:ext cx="520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" y="3880025"/>
            <a:ext cx="7711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2376857"/>
            <a:ext cx="10287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667000" y="1089411"/>
            <a:ext cx="1272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1637439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96896"/>
            <a:ext cx="3505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50"/>
                </a:solidFill>
                <a:latin typeface="+mj-lt"/>
              </a:rPr>
              <a:t>Bài tập 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876800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5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2286000"/>
            <a:ext cx="86868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TĐN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609600"/>
            <a:ext cx="35052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+mj-lt"/>
              </a:rPr>
              <a:t>Bài tập về nhà</a:t>
            </a:r>
          </a:p>
        </p:txBody>
      </p:sp>
    </p:spTree>
    <p:extLst>
      <p:ext uri="{BB962C8B-B14F-4D97-AF65-F5344CB8AC3E}">
        <p14:creationId xmlns:p14="http://schemas.microsoft.com/office/powerpoint/2010/main" val="5317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19400" y="1118437"/>
            <a:ext cx="5945062" cy="26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itchFamily="18" charset="0"/>
              </a:rPr>
              <a:t>Ông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</a:rPr>
              <a:t> 7/9/1962 </a:t>
            </a:r>
            <a:r>
              <a:rPr lang="en-US" sz="2400" dirty="0" err="1">
                <a:latin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Sài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Gòn</a:t>
            </a:r>
            <a:r>
              <a:rPr lang="en-US" sz="2400" dirty="0" smtClean="0">
                <a:latin typeface="Times New Roman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</a:rPr>
              <a:t> </a:t>
            </a:r>
            <a:endParaRPr lang="en-US" sz="2400" dirty="0" smtClean="0">
              <a:latin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TP HCM.</a:t>
            </a:r>
          </a:p>
          <a:p>
            <a:r>
              <a:rPr lang="en-US" sz="2400" dirty="0">
                <a:latin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Búp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bê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rơi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Nụ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cười</a:t>
            </a:r>
            <a:endParaRPr lang="en-US" sz="2400" dirty="0" smtClean="0">
              <a:latin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leo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</a:rPr>
              <a:t>, </a:t>
            </a:r>
            <a:endParaRPr lang="en-US" sz="2400" dirty="0" smtClean="0">
              <a:latin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to </a:t>
            </a:r>
            <a:r>
              <a:rPr lang="en-US" sz="2400" dirty="0" err="1">
                <a:latin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</a:rPr>
              <a:t>…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6" name="Picture 8" descr="20459905_images655405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" y="1140767"/>
            <a:ext cx="2667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1" y="164813"/>
            <a:ext cx="5073761" cy="523220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1.Tác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</a:rPr>
              <a:t> N. </a:t>
            </a:r>
            <a:r>
              <a:rPr lang="vi-VN" sz="2800" dirty="0">
                <a:latin typeface="Times New Roman" pitchFamily="18" charset="0"/>
              </a:rPr>
              <a:t>Sĩ Lê Quốc Thắng</a:t>
            </a:r>
            <a:r>
              <a:rPr lang="en-US" sz="2800" dirty="0">
                <a:latin typeface="Times New Roman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3276600" y="4034692"/>
            <a:ext cx="3733800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4800600"/>
            <a:ext cx="64022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b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5200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990601"/>
            <a:ext cx="6958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nhẹ nhàng trở về trên phố em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êm đềm một chiều qua sân trường em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hè lắng tiếng hát của tuổi thơ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những hàng cây xanh theo tháng năm.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Phố trẻ lại vì chiều nay có mưa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Khắp lối về phượng hồng vui trong ngây thơ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hè đến hát trong niềm yêu thương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nụ cười vẫn nở với em đêm ngày.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Cơn mưa hè về cùng những nhớ mong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Cơn mưa hè đợi chờ trong thiết tha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trở lại cùng niềm vui đã xa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Cơn mưa về gọi em ngân vang khúc nhạc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ưa Hè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28" end="137169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4724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2629" y="152401"/>
            <a:ext cx="3840127" cy="584775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76200" y="512885"/>
            <a:ext cx="8991600" cy="6116515"/>
            <a:chOff x="2160" y="336"/>
            <a:chExt cx="3600" cy="3984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36"/>
              <a:ext cx="360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61" end="97529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77068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3" y="76200"/>
            <a:ext cx="263042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1. Học hát:</a:t>
            </a:r>
            <a:endParaRPr lang="en-US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300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737616" y="762000"/>
            <a:ext cx="7647986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B050"/>
            </a:solidFill>
          </a:ln>
          <a:extLst/>
        </p:spPr>
        <p:txBody>
          <a:bodyPr wrap="none" anchor="ctr"/>
          <a:lstStyle/>
          <a:p>
            <a:r>
              <a:rPr lang="en-US" sz="3200" b="1" dirty="0" err="1">
                <a:latin typeface="Times New Roman" pitchFamily="18" charset="0"/>
              </a:rPr>
              <a:t>Nội</a:t>
            </a:r>
            <a:r>
              <a:rPr lang="en-US" sz="3200" b="1" dirty="0">
                <a:latin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hát</a:t>
            </a:r>
            <a:r>
              <a:rPr lang="en-US" sz="3200" b="1" dirty="0">
                <a:latin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Mái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mến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yêu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28600" y="2133600"/>
            <a:ext cx="8763000" cy="213360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*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</a:rPr>
              <a:t>. Qua 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nhắc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nhở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quí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04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83" end="14556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56388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828800"/>
            <a:ext cx="89916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381001"/>
            <a:ext cx="3352800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540" end="14598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36" end="13637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56388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" y="1905000"/>
            <a:ext cx="89154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381001"/>
            <a:ext cx="3352800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0156" end="13679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587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21" end="126772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5791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219201"/>
            <a:ext cx="9144000" cy="4419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318381"/>
            <a:ext cx="3352800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394" end="127561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75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5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MAI-TRONG-MEN-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10" end="11760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60198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143000"/>
            <a:ext cx="90678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41013"/>
            <a:ext cx="3352800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2.beat-mai truong men ye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635" end="117554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333</Words>
  <Application>Microsoft Office PowerPoint</Application>
  <PresentationFormat>On-screen Show (4:3)</PresentationFormat>
  <Paragraphs>44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84377005367</cp:lastModifiedBy>
  <cp:revision>83</cp:revision>
  <dcterms:created xsi:type="dcterms:W3CDTF">2020-09-05T09:16:25Z</dcterms:created>
  <dcterms:modified xsi:type="dcterms:W3CDTF">2021-09-10T07:36:41Z</dcterms:modified>
</cp:coreProperties>
</file>