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8" r:id="rId3"/>
    <p:sldId id="261" r:id="rId4"/>
    <p:sldId id="262" r:id="rId5"/>
    <p:sldId id="267" r:id="rId6"/>
    <p:sldId id="274" r:id="rId7"/>
    <p:sldId id="275" r:id="rId8"/>
    <p:sldId id="265" r:id="rId9"/>
    <p:sldId id="269" r:id="rId10"/>
    <p:sldId id="273" r:id="rId11"/>
  </p:sldIdLst>
  <p:sldSz cx="18288000" cy="10287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A0"/>
    <a:srgbClr val="CFEBC7"/>
    <a:srgbClr val="BA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4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image" Target="../media/image19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23.sv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10605106-A363-40A3-A534-583B68ED7A28}"/>
              </a:ext>
            </a:extLst>
          </p:cNvPr>
          <p:cNvSpPr/>
          <p:nvPr/>
        </p:nvSpPr>
        <p:spPr>
          <a:xfrm>
            <a:off x="1447800" y="4152900"/>
            <a:ext cx="15544800" cy="2514600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F426D0B-1851-42F7-A75F-18CB1FF33F5D}"/>
              </a:ext>
            </a:extLst>
          </p:cNvPr>
          <p:cNvGrpSpPr/>
          <p:nvPr/>
        </p:nvGrpSpPr>
        <p:grpSpPr>
          <a:xfrm>
            <a:off x="5486400" y="419101"/>
            <a:ext cx="6579626" cy="2091015"/>
            <a:chOff x="533400" y="2398971"/>
            <a:chExt cx="6579626" cy="2744529"/>
          </a:xfrm>
        </p:grpSpPr>
        <p:grpSp>
          <p:nvGrpSpPr>
            <p:cNvPr id="2" name="Group 2"/>
            <p:cNvGrpSpPr/>
            <p:nvPr/>
          </p:nvGrpSpPr>
          <p:grpSpPr>
            <a:xfrm>
              <a:off x="1028700" y="2840387"/>
              <a:ext cx="5905500" cy="2303113"/>
              <a:chOff x="0" y="0"/>
              <a:chExt cx="10972800" cy="614163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406400" y="372651"/>
                <a:ext cx="10566400" cy="5768985"/>
                <a:chOff x="0" y="0"/>
                <a:chExt cx="6783283" cy="3703500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31750" y="31750"/>
                  <a:ext cx="6719783" cy="364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9783" h="3640000">
                      <a:moveTo>
                        <a:pt x="6627073" y="3640000"/>
                      </a:moveTo>
                      <a:lnTo>
                        <a:pt x="92710" y="3640000"/>
                      </a:lnTo>
                      <a:cubicBezTo>
                        <a:pt x="41910" y="3640000"/>
                        <a:pt x="0" y="3598090"/>
                        <a:pt x="0" y="3547290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6625803" y="0"/>
                      </a:lnTo>
                      <a:cubicBezTo>
                        <a:pt x="6676603" y="0"/>
                        <a:pt x="6718513" y="41910"/>
                        <a:pt x="6718513" y="92710"/>
                      </a:cubicBezTo>
                      <a:lnTo>
                        <a:pt x="6718513" y="3546020"/>
                      </a:lnTo>
                      <a:cubicBezTo>
                        <a:pt x="6719783" y="3598090"/>
                        <a:pt x="6677873" y="3640000"/>
                        <a:pt x="6627073" y="364000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6783284" cy="37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3284" h="3703500">
                      <a:moveTo>
                        <a:pt x="6658823" y="59690"/>
                      </a:moveTo>
                      <a:cubicBezTo>
                        <a:pt x="6694383" y="59690"/>
                        <a:pt x="6723593" y="88900"/>
                        <a:pt x="6723593" y="124460"/>
                      </a:cubicBezTo>
                      <a:lnTo>
                        <a:pt x="6723593" y="3579040"/>
                      </a:lnTo>
                      <a:cubicBezTo>
                        <a:pt x="6723593" y="3614600"/>
                        <a:pt x="6694383" y="3643810"/>
                        <a:pt x="6658823" y="3643810"/>
                      </a:cubicBezTo>
                      <a:lnTo>
                        <a:pt x="124460" y="3643810"/>
                      </a:lnTo>
                      <a:cubicBezTo>
                        <a:pt x="88900" y="3643810"/>
                        <a:pt x="59690" y="3614600"/>
                        <a:pt x="59690" y="3579040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6658823" y="59690"/>
                      </a:lnTo>
                      <a:moveTo>
                        <a:pt x="6658823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579040"/>
                      </a:lnTo>
                      <a:cubicBezTo>
                        <a:pt x="0" y="3647620"/>
                        <a:pt x="55880" y="3703500"/>
                        <a:pt x="124460" y="3703500"/>
                      </a:cubicBezTo>
                      <a:lnTo>
                        <a:pt x="6658823" y="3703500"/>
                      </a:lnTo>
                      <a:cubicBezTo>
                        <a:pt x="6727403" y="3703500"/>
                        <a:pt x="6783284" y="3647620"/>
                        <a:pt x="6783284" y="3579040"/>
                      </a:cubicBezTo>
                      <a:lnTo>
                        <a:pt x="6783284" y="124460"/>
                      </a:lnTo>
                      <a:cubicBezTo>
                        <a:pt x="6783284" y="55880"/>
                        <a:pt x="6727403" y="0"/>
                        <a:pt x="66588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0" y="0"/>
                <a:ext cx="10603175" cy="5759044"/>
                <a:chOff x="0" y="0"/>
                <a:chExt cx="6806891" cy="3697118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31750" y="31750"/>
                  <a:ext cx="6743391" cy="3633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3391" h="3633618">
                      <a:moveTo>
                        <a:pt x="6650682" y="3633618"/>
                      </a:moveTo>
                      <a:lnTo>
                        <a:pt x="92710" y="3633618"/>
                      </a:lnTo>
                      <a:cubicBezTo>
                        <a:pt x="41910" y="3633618"/>
                        <a:pt x="0" y="3591708"/>
                        <a:pt x="0" y="3540908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6649411" y="0"/>
                      </a:lnTo>
                      <a:cubicBezTo>
                        <a:pt x="6700211" y="0"/>
                        <a:pt x="6742122" y="41910"/>
                        <a:pt x="6742122" y="92710"/>
                      </a:cubicBezTo>
                      <a:lnTo>
                        <a:pt x="6742122" y="3539637"/>
                      </a:lnTo>
                      <a:cubicBezTo>
                        <a:pt x="6743391" y="3591708"/>
                        <a:pt x="6701482" y="3633618"/>
                        <a:pt x="6650682" y="36336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6806891" cy="3697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891" h="3697118">
                      <a:moveTo>
                        <a:pt x="6682432" y="59690"/>
                      </a:moveTo>
                      <a:cubicBezTo>
                        <a:pt x="6717991" y="59690"/>
                        <a:pt x="6747201" y="88900"/>
                        <a:pt x="6747201" y="124460"/>
                      </a:cubicBezTo>
                      <a:lnTo>
                        <a:pt x="6747201" y="3572658"/>
                      </a:lnTo>
                      <a:cubicBezTo>
                        <a:pt x="6747201" y="3608218"/>
                        <a:pt x="6717991" y="3637428"/>
                        <a:pt x="6682432" y="3637428"/>
                      </a:cubicBezTo>
                      <a:lnTo>
                        <a:pt x="124460" y="3637428"/>
                      </a:lnTo>
                      <a:cubicBezTo>
                        <a:pt x="88900" y="3637428"/>
                        <a:pt x="59690" y="3608218"/>
                        <a:pt x="59690" y="3572658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6682432" y="59690"/>
                      </a:lnTo>
                      <a:moveTo>
                        <a:pt x="6682432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3572658"/>
                      </a:lnTo>
                      <a:cubicBezTo>
                        <a:pt x="0" y="3641238"/>
                        <a:pt x="55880" y="3697118"/>
                        <a:pt x="124460" y="3697118"/>
                      </a:cubicBezTo>
                      <a:lnTo>
                        <a:pt x="6682432" y="3697118"/>
                      </a:lnTo>
                      <a:cubicBezTo>
                        <a:pt x="6751012" y="3697118"/>
                        <a:pt x="6806891" y="3641238"/>
                        <a:pt x="6806891" y="3572658"/>
                      </a:cubicBezTo>
                      <a:lnTo>
                        <a:pt x="6806891" y="124460"/>
                      </a:lnTo>
                      <a:cubicBezTo>
                        <a:pt x="6806891" y="55880"/>
                        <a:pt x="6751012" y="0"/>
                        <a:pt x="66824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3705" y="2398971"/>
              <a:ext cx="3539015" cy="855798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533400" y="3411597"/>
              <a:ext cx="6579626" cy="1000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921279F-7F71-413C-A5F6-E1298DAE2192}"/>
              </a:ext>
            </a:extLst>
          </p:cNvPr>
          <p:cNvSpPr txBox="1"/>
          <p:nvPr/>
        </p:nvSpPr>
        <p:spPr>
          <a:xfrm>
            <a:off x="2296420" y="2705100"/>
            <a:ext cx="13059417" cy="948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NGHE VÀ ĐOÁN TÊN NỐT NHẠC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D6039E9-1D1A-48CC-9C11-C329532F6A81}"/>
              </a:ext>
            </a:extLst>
          </p:cNvPr>
          <p:cNvSpPr txBox="1"/>
          <p:nvPr/>
        </p:nvSpPr>
        <p:spPr>
          <a:xfrm>
            <a:off x="2296420" y="4301659"/>
            <a:ext cx="14325600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sẽ </a:t>
            </a: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</a:t>
            </a:r>
            <a:r>
              <a:rPr lang="nl-NL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đọc lại để ghi nhớ cao độ của các nốt nhạc từ Đô đến Son mà giáo viên đàn. Sau đó, </a:t>
            </a:r>
            <a:r>
              <a:rPr lang="nl-NL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sẽ đọc lại tên các nốt nhạc theo đàn của giáo viên.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6A624557-9CD1-4BD9-9EC5-202066070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876800" y="6286500"/>
            <a:ext cx="7786861" cy="400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178711"/>
            <a:ext cx="16373789" cy="8389848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600199" y="2441171"/>
            <a:ext cx="15087600" cy="240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6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9800"/>
              </a:lnSpc>
            </a:pPr>
            <a:r>
              <a:rPr lang="en-US" sz="6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3DA695AE-A81C-4630-ACFA-A1C25362D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339317" y="386930"/>
            <a:ext cx="3609363" cy="1620656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27C5F7BA-0744-4961-BB2D-F08BE0B3D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729291" y="5069556"/>
            <a:ext cx="446654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11323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971800" y="1926483"/>
            <a:ext cx="13030200" cy="6112617"/>
            <a:chOff x="0" y="0"/>
            <a:chExt cx="14512418" cy="11186464"/>
          </a:xfrm>
        </p:grpSpPr>
        <p:grpSp>
          <p:nvGrpSpPr>
            <p:cNvPr id="3" name="Group 3"/>
            <p:cNvGrpSpPr/>
            <p:nvPr/>
          </p:nvGrpSpPr>
          <p:grpSpPr>
            <a:xfrm>
              <a:off x="381000" y="413679"/>
              <a:ext cx="14131418" cy="10772785"/>
              <a:chOff x="0" y="0"/>
              <a:chExt cx="9071908" cy="691577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4131418" cy="10772785"/>
              <a:chOff x="0" y="0"/>
              <a:chExt cx="9071908" cy="69157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31750" y="31750"/>
                <a:ext cx="9008408" cy="6852276"/>
              </a:xfrm>
              <a:custGeom>
                <a:avLst/>
                <a:gdLst/>
                <a:ahLst/>
                <a:cxnLst/>
                <a:rect l="l" t="t" r="r" b="b"/>
                <a:pathLst>
                  <a:path w="9008408" h="6852276">
                    <a:moveTo>
                      <a:pt x="8915698" y="6852276"/>
                    </a:moveTo>
                    <a:lnTo>
                      <a:pt x="92710" y="6852276"/>
                    </a:lnTo>
                    <a:cubicBezTo>
                      <a:pt x="41910" y="6852276"/>
                      <a:pt x="0" y="6810366"/>
                      <a:pt x="0" y="6759566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8914428" y="0"/>
                    </a:lnTo>
                    <a:cubicBezTo>
                      <a:pt x="8965228" y="0"/>
                      <a:pt x="9007139" y="41910"/>
                      <a:pt x="9007139" y="92710"/>
                    </a:cubicBezTo>
                    <a:lnTo>
                      <a:pt x="9007139" y="6758296"/>
                    </a:lnTo>
                    <a:cubicBezTo>
                      <a:pt x="9008408" y="6810366"/>
                      <a:pt x="8966498" y="6852276"/>
                      <a:pt x="8915698" y="685227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071908" cy="6915776"/>
              </a:xfrm>
              <a:custGeom>
                <a:avLst/>
                <a:gdLst/>
                <a:ahLst/>
                <a:cxnLst/>
                <a:rect l="l" t="t" r="r" b="b"/>
                <a:pathLst>
                  <a:path w="9071908" h="6915776">
                    <a:moveTo>
                      <a:pt x="8947448" y="59690"/>
                    </a:moveTo>
                    <a:cubicBezTo>
                      <a:pt x="8983008" y="59690"/>
                      <a:pt x="9012218" y="88900"/>
                      <a:pt x="9012218" y="124460"/>
                    </a:cubicBezTo>
                    <a:lnTo>
                      <a:pt x="9012218" y="6791316"/>
                    </a:lnTo>
                    <a:cubicBezTo>
                      <a:pt x="9012218" y="6826876"/>
                      <a:pt x="8983008" y="6856085"/>
                      <a:pt x="8947448" y="6856085"/>
                    </a:cubicBezTo>
                    <a:lnTo>
                      <a:pt x="124460" y="6856085"/>
                    </a:lnTo>
                    <a:cubicBezTo>
                      <a:pt x="88900" y="6856085"/>
                      <a:pt x="59690" y="6826876"/>
                      <a:pt x="59690" y="679131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8947448" y="59690"/>
                    </a:lnTo>
                    <a:moveTo>
                      <a:pt x="894744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791316"/>
                    </a:lnTo>
                    <a:cubicBezTo>
                      <a:pt x="0" y="6859896"/>
                      <a:pt x="55880" y="6915776"/>
                      <a:pt x="124460" y="6915776"/>
                    </a:cubicBezTo>
                    <a:lnTo>
                      <a:pt x="8947448" y="6915776"/>
                    </a:lnTo>
                    <a:cubicBezTo>
                      <a:pt x="9016028" y="6915776"/>
                      <a:pt x="9071908" y="6859896"/>
                      <a:pt x="9071908" y="6791316"/>
                    </a:cubicBezTo>
                    <a:lnTo>
                      <a:pt x="9071908" y="124460"/>
                    </a:lnTo>
                    <a:cubicBezTo>
                      <a:pt x="9071908" y="55880"/>
                      <a:pt x="9016028" y="0"/>
                      <a:pt x="8947448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2800756" y="3062934"/>
            <a:ext cx="13030200" cy="3142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66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66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NHẠC SỐ 1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4320731-CE4C-41B5-8851-441F5A406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61043">
            <a:off x="14562578" y="8418814"/>
            <a:ext cx="4337771" cy="1749101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E44C6236-18FA-4622-9465-29A6AE09F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1040179">
            <a:off x="-177655" y="8404805"/>
            <a:ext cx="3421152" cy="1695303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BFFF0DD0-7AD9-4162-974E-568652295E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01851">
            <a:off x="15887130" y="-293749"/>
            <a:ext cx="2749027" cy="200040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6F7B5E2F-1C91-409E-9706-02AE115806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071711">
            <a:off x="-253367" y="-419019"/>
            <a:ext cx="3195892" cy="23621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746EE6-06B9-4D2F-AB9C-A5818EDFDC77}"/>
              </a:ext>
            </a:extLst>
          </p:cNvPr>
          <p:cNvGrpSpPr/>
          <p:nvPr/>
        </p:nvGrpSpPr>
        <p:grpSpPr>
          <a:xfrm>
            <a:off x="3910899" y="618445"/>
            <a:ext cx="10318307" cy="1748186"/>
            <a:chOff x="3866726" y="800100"/>
            <a:chExt cx="10230274" cy="2590800"/>
          </a:xfrm>
        </p:grpSpPr>
        <p:grpSp>
          <p:nvGrpSpPr>
            <p:cNvPr id="2" name="Group 2"/>
            <p:cNvGrpSpPr/>
            <p:nvPr/>
          </p:nvGrpSpPr>
          <p:grpSpPr>
            <a:xfrm>
              <a:off x="3866726" y="800100"/>
              <a:ext cx="10230274" cy="2590800"/>
              <a:chOff x="58011" y="-1034489"/>
              <a:chExt cx="14454407" cy="12220953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381000" y="413678"/>
                <a:ext cx="14131418" cy="10772786"/>
                <a:chOff x="0" y="0"/>
                <a:chExt cx="9071908" cy="6915776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31750" y="31750"/>
                  <a:ext cx="9008408" cy="6852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8408" h="6852276">
                      <a:moveTo>
                        <a:pt x="8915698" y="6852276"/>
                      </a:moveTo>
                      <a:lnTo>
                        <a:pt x="92710" y="6852276"/>
                      </a:lnTo>
                      <a:cubicBezTo>
                        <a:pt x="41910" y="6852276"/>
                        <a:pt x="0" y="6810366"/>
                        <a:pt x="0" y="6759566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8914428" y="0"/>
                      </a:lnTo>
                      <a:cubicBezTo>
                        <a:pt x="8965228" y="0"/>
                        <a:pt x="9007139" y="41910"/>
                        <a:pt x="9007139" y="92710"/>
                      </a:cubicBezTo>
                      <a:lnTo>
                        <a:pt x="9007139" y="6758296"/>
                      </a:lnTo>
                      <a:cubicBezTo>
                        <a:pt x="9008408" y="6810366"/>
                        <a:pt x="8966498" y="6852276"/>
                        <a:pt x="8915698" y="68522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5" name="Freeform 5"/>
                <p:cNvSpPr/>
                <p:nvPr/>
              </p:nvSpPr>
              <p:spPr>
                <a:xfrm>
                  <a:off x="0" y="0"/>
                  <a:ext cx="9071908" cy="6915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1908" h="6915776">
                      <a:moveTo>
                        <a:pt x="8947448" y="59690"/>
                      </a:moveTo>
                      <a:cubicBezTo>
                        <a:pt x="8983008" y="59690"/>
                        <a:pt x="9012218" y="88900"/>
                        <a:pt x="9012218" y="124460"/>
                      </a:cubicBezTo>
                      <a:lnTo>
                        <a:pt x="9012218" y="6791316"/>
                      </a:lnTo>
                      <a:cubicBezTo>
                        <a:pt x="9012218" y="6826876"/>
                        <a:pt x="8983008" y="6856085"/>
                        <a:pt x="8947448" y="6856085"/>
                      </a:cubicBezTo>
                      <a:lnTo>
                        <a:pt x="124460" y="6856085"/>
                      </a:lnTo>
                      <a:cubicBezTo>
                        <a:pt x="88900" y="6856085"/>
                        <a:pt x="59690" y="6826876"/>
                        <a:pt x="59690" y="6791316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8947448" y="59690"/>
                      </a:lnTo>
                      <a:moveTo>
                        <a:pt x="8947448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6791316"/>
                      </a:lnTo>
                      <a:cubicBezTo>
                        <a:pt x="0" y="6859896"/>
                        <a:pt x="55880" y="6915776"/>
                        <a:pt x="124460" y="6915776"/>
                      </a:cubicBezTo>
                      <a:lnTo>
                        <a:pt x="8947448" y="6915776"/>
                      </a:lnTo>
                      <a:cubicBezTo>
                        <a:pt x="9016028" y="6915776"/>
                        <a:pt x="9071908" y="6859896"/>
                        <a:pt x="9071908" y="6791316"/>
                      </a:cubicBezTo>
                      <a:lnTo>
                        <a:pt x="9071908" y="124460"/>
                      </a:lnTo>
                      <a:cubicBezTo>
                        <a:pt x="9071908" y="55880"/>
                        <a:pt x="9016028" y="0"/>
                        <a:pt x="89474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58011" y="-1034489"/>
                <a:ext cx="14131418" cy="10783194"/>
                <a:chOff x="37241" y="-664109"/>
                <a:chExt cx="9071908" cy="6922459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100740" y="-593928"/>
                  <a:ext cx="9008408" cy="6852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8408" h="6852276">
                      <a:moveTo>
                        <a:pt x="8915698" y="6852276"/>
                      </a:moveTo>
                      <a:lnTo>
                        <a:pt x="92710" y="6852276"/>
                      </a:lnTo>
                      <a:cubicBezTo>
                        <a:pt x="41910" y="6852276"/>
                        <a:pt x="0" y="6810366"/>
                        <a:pt x="0" y="6759566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8914428" y="0"/>
                      </a:lnTo>
                      <a:cubicBezTo>
                        <a:pt x="8965228" y="0"/>
                        <a:pt x="9007139" y="41910"/>
                        <a:pt x="9007139" y="92710"/>
                      </a:cubicBezTo>
                      <a:lnTo>
                        <a:pt x="9007139" y="6758296"/>
                      </a:lnTo>
                      <a:cubicBezTo>
                        <a:pt x="9008408" y="6810366"/>
                        <a:pt x="8966498" y="6852276"/>
                        <a:pt x="8915698" y="685227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8" name="Freeform 8"/>
                <p:cNvSpPr/>
                <p:nvPr/>
              </p:nvSpPr>
              <p:spPr>
                <a:xfrm>
                  <a:off x="37241" y="-664109"/>
                  <a:ext cx="9071908" cy="6915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1908" h="6915776">
                      <a:moveTo>
                        <a:pt x="8947448" y="59690"/>
                      </a:moveTo>
                      <a:cubicBezTo>
                        <a:pt x="8983008" y="59690"/>
                        <a:pt x="9012218" y="88900"/>
                        <a:pt x="9012218" y="124460"/>
                      </a:cubicBezTo>
                      <a:lnTo>
                        <a:pt x="9012218" y="6791316"/>
                      </a:lnTo>
                      <a:cubicBezTo>
                        <a:pt x="9012218" y="6826876"/>
                        <a:pt x="8983008" y="6856085"/>
                        <a:pt x="8947448" y="6856085"/>
                      </a:cubicBezTo>
                      <a:lnTo>
                        <a:pt x="124460" y="6856085"/>
                      </a:lnTo>
                      <a:cubicBezTo>
                        <a:pt x="88900" y="6856085"/>
                        <a:pt x="59690" y="6826876"/>
                        <a:pt x="59690" y="6791316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8947448" y="59690"/>
                      </a:lnTo>
                      <a:moveTo>
                        <a:pt x="8947448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6791316"/>
                      </a:lnTo>
                      <a:cubicBezTo>
                        <a:pt x="0" y="6859896"/>
                        <a:pt x="55880" y="6915776"/>
                        <a:pt x="124460" y="6915776"/>
                      </a:cubicBezTo>
                      <a:lnTo>
                        <a:pt x="8947448" y="6915776"/>
                      </a:lnTo>
                      <a:cubicBezTo>
                        <a:pt x="9016028" y="6915776"/>
                        <a:pt x="9071908" y="6859896"/>
                        <a:pt x="9071908" y="6791316"/>
                      </a:cubicBezTo>
                      <a:lnTo>
                        <a:pt x="9071908" y="124460"/>
                      </a:lnTo>
                      <a:cubicBezTo>
                        <a:pt x="9071908" y="55880"/>
                        <a:pt x="9016028" y="0"/>
                        <a:pt x="89474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sp>
          <p:nvSpPr>
            <p:cNvPr id="10" name="TextBox 10"/>
            <p:cNvSpPr txBox="1"/>
            <p:nvPr/>
          </p:nvSpPr>
          <p:spPr>
            <a:xfrm>
              <a:off x="4730822" y="911454"/>
              <a:ext cx="8343487" cy="1138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200"/>
                </a:lnSpc>
              </a:pPr>
              <a:r>
                <a:rPr lang="en-US" sz="5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THEO CẶP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E0AE6A9-4360-4F45-B390-0D89584AEF05}"/>
              </a:ext>
            </a:extLst>
          </p:cNvPr>
          <p:cNvGrpSpPr/>
          <p:nvPr/>
        </p:nvGrpSpPr>
        <p:grpSpPr>
          <a:xfrm>
            <a:off x="920870" y="3238500"/>
            <a:ext cx="8264465" cy="6188227"/>
            <a:chOff x="1412935" y="2984457"/>
            <a:chExt cx="8264465" cy="618822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D11288E4-5F59-4522-9F0A-A03C04B74C5E}"/>
                </a:ext>
              </a:extLst>
            </p:cNvPr>
            <p:cNvGrpSpPr/>
            <p:nvPr/>
          </p:nvGrpSpPr>
          <p:grpSpPr>
            <a:xfrm>
              <a:off x="1412935" y="2984457"/>
              <a:ext cx="8264465" cy="6188227"/>
              <a:chOff x="1371600" y="4398480"/>
              <a:chExt cx="15544800" cy="1181666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xmlns="" id="{C28DA645-918F-43E2-A35D-22ED9607CC8B}"/>
                  </a:ext>
                </a:extLst>
              </p:cNvPr>
              <p:cNvSpPr/>
              <p:nvPr/>
            </p:nvSpPr>
            <p:spPr>
              <a:xfrm>
                <a:off x="1371600" y="4398480"/>
                <a:ext cx="15544800" cy="1181666"/>
              </a:xfrm>
              <a:prstGeom prst="roundRect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C8A6136-CCCB-4D56-BA5F-BEDC5B2A7873}"/>
                  </a:ext>
                </a:extLst>
              </p:cNvPr>
              <p:cNvSpPr txBox="1"/>
              <p:nvPr/>
            </p:nvSpPr>
            <p:spPr>
              <a:xfrm>
                <a:off x="1676399" y="4510894"/>
                <a:ext cx="14869420" cy="7397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3200" b="1" i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Nhiệm vụ: </a:t>
                </a:r>
                <a:r>
                  <a:rPr lang="nl-NL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 em quan sát </a:t>
                </a:r>
                <a:r>
                  <a:rPr lang="nl-NL" sz="32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đọc nhạc số 1 </a:t>
                </a:r>
                <a:r>
                  <a:rPr lang="nl-NL" sz="3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nêu nhận xét theo các ý sau: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1BD8E8F-E2FE-40A4-AD13-BC6CCD0438C8}"/>
                </a:ext>
              </a:extLst>
            </p:cNvPr>
            <p:cNvSpPr txBox="1"/>
            <p:nvPr/>
          </p:nvSpPr>
          <p:spPr>
            <a:xfrm>
              <a:off x="2060581" y="5251912"/>
              <a:ext cx="6934200" cy="3109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indent="-45720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nhạc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ở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nhịp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  <a:p>
              <a:pPr marL="457200" indent="-45720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nêu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cao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chỗ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ngắt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hơi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xmlns="" id="{69A1F1AD-8E61-473B-9CA2-66471DBB8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0"/>
          <a:stretch/>
        </p:blipFill>
        <p:spPr>
          <a:xfrm>
            <a:off x="9460553" y="3127667"/>
            <a:ext cx="8151295" cy="63242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24961" y="1078243"/>
            <a:ext cx="8210288" cy="8686800"/>
            <a:chOff x="0" y="0"/>
            <a:chExt cx="9972803" cy="10972800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267200" y="403272"/>
            <a:ext cx="2556004" cy="1045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3584B6-A5BC-4C1B-A35F-E6DADFEEF4F4}"/>
              </a:ext>
            </a:extLst>
          </p:cNvPr>
          <p:cNvSpPr txBox="1"/>
          <p:nvPr/>
        </p:nvSpPr>
        <p:spPr>
          <a:xfrm>
            <a:off x="632282" y="1702771"/>
            <a:ext cx="7269835" cy="7432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Giọng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Nhịp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2/4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Rê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 - Fa -  Son - La.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phách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lặng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1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phách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bai-doc-nhac-so-1-lop-6-chan-troi-sang-tao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849" y="316491"/>
            <a:ext cx="1219200" cy="1219200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69A1F1AD-8E61-473B-9CA2-66471DBB8D3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0"/>
          <a:stretch/>
        </p:blipFill>
        <p:spPr>
          <a:xfrm>
            <a:off x="8852470" y="1448910"/>
            <a:ext cx="9183894" cy="8276981"/>
          </a:xfrm>
          <a:prstGeom prst="rect">
            <a:avLst/>
          </a:prstGeom>
        </p:spPr>
      </p:pic>
      <p:pic>
        <p:nvPicPr>
          <p:cNvPr id="3" name="bai-doc-nhac-so-1-lop-6-chan-troi-sang-tao (mp3cut.net) (1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157363" y="248638"/>
            <a:ext cx="1287053" cy="128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2438400" y="647700"/>
            <a:ext cx="13696689" cy="3063409"/>
            <a:chOff x="0" y="0"/>
            <a:chExt cx="9972803" cy="10972800"/>
          </a:xfrm>
        </p:grpSpPr>
        <p:grpSp>
          <p:nvGrpSpPr>
            <p:cNvPr id="13" name="Group 13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6194755" y="1018770"/>
            <a:ext cx="5390429" cy="10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26990">
            <a:off x="2342143" y="568081"/>
            <a:ext cx="2281689" cy="10578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58246">
            <a:off x="13167253" y="495122"/>
            <a:ext cx="2281689" cy="10578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33A870-F9BE-4145-A3AE-FC594A4D2E6E}"/>
              </a:ext>
            </a:extLst>
          </p:cNvPr>
          <p:cNvSpPr txBox="1"/>
          <p:nvPr/>
        </p:nvSpPr>
        <p:spPr>
          <a:xfrm>
            <a:off x="2783731" y="2085223"/>
            <a:ext cx="1432560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luyện đọc gam Đô trưởng theo mẫu sau: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xmlns="" id="{89A7E3DC-E55E-4210-870F-E715BE94D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76" y="4610100"/>
            <a:ext cx="12924093" cy="2621151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1B480E63-4C47-4718-8123-71CDC65A24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9525000" y="7955280"/>
            <a:ext cx="7315200" cy="2331720"/>
          </a:xfrm>
          <a:prstGeom prst="rect">
            <a:avLst/>
          </a:prstGeom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AB665168-5282-449D-948D-98D23E9B2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0600" y="7991856"/>
            <a:ext cx="7315200" cy="229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2218240" y="647700"/>
            <a:ext cx="13696689" cy="3505200"/>
            <a:chOff x="0" y="0"/>
            <a:chExt cx="9972803" cy="10972800"/>
          </a:xfrm>
        </p:grpSpPr>
        <p:grpSp>
          <p:nvGrpSpPr>
            <p:cNvPr id="13" name="Group 13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5974595" y="952500"/>
            <a:ext cx="5390429" cy="10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182118">
            <a:off x="2252946" y="388212"/>
            <a:ext cx="1903686" cy="10578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58246">
            <a:off x="13129095" y="299849"/>
            <a:ext cx="1890175" cy="10578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33A870-F9BE-4145-A3AE-FC594A4D2E6E}"/>
              </a:ext>
            </a:extLst>
          </p:cNvPr>
          <p:cNvSpPr txBox="1"/>
          <p:nvPr/>
        </p:nvSpPr>
        <p:spPr>
          <a:xfrm>
            <a:off x="2715971" y="2120229"/>
            <a:ext cx="1232642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luyện đọc quãng 2 theo gam Đô trưởng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(đi lên và đi xuống)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9A7E3DC-E55E-4210-870F-E715BE94D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668" y="5143500"/>
            <a:ext cx="16955487" cy="1576109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8E58B240-F117-4035-B5BC-B8C1DE4AB2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705600" y="7066026"/>
            <a:ext cx="6006478" cy="322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2286000" y="647700"/>
            <a:ext cx="13696689" cy="3063409"/>
            <a:chOff x="0" y="0"/>
            <a:chExt cx="9972803" cy="10972800"/>
          </a:xfrm>
        </p:grpSpPr>
        <p:grpSp>
          <p:nvGrpSpPr>
            <p:cNvPr id="13" name="Group 13"/>
            <p:cNvGrpSpPr/>
            <p:nvPr/>
          </p:nvGrpSpPr>
          <p:grpSpPr>
            <a:xfrm rot="5400000">
              <a:off x="-15528" y="984469"/>
              <a:ext cx="10566400" cy="9410262"/>
              <a:chOff x="0" y="0"/>
              <a:chExt cx="6783283" cy="6041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31750" y="31750"/>
                <a:ext cx="6719783" cy="5977580"/>
              </a:xfrm>
              <a:custGeom>
                <a:avLst/>
                <a:gdLst/>
                <a:ahLst/>
                <a:cxnLst/>
                <a:rect l="l" t="t" r="r" b="b"/>
                <a:pathLst>
                  <a:path w="6719783" h="5977580">
                    <a:moveTo>
                      <a:pt x="6627073" y="5977580"/>
                    </a:moveTo>
                    <a:lnTo>
                      <a:pt x="92710" y="5977580"/>
                    </a:lnTo>
                    <a:cubicBezTo>
                      <a:pt x="41910" y="5977580"/>
                      <a:pt x="0" y="5935670"/>
                      <a:pt x="0" y="5884870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25803" y="0"/>
                    </a:lnTo>
                    <a:cubicBezTo>
                      <a:pt x="6676603" y="0"/>
                      <a:pt x="6718513" y="41910"/>
                      <a:pt x="6718513" y="92710"/>
                    </a:cubicBezTo>
                    <a:lnTo>
                      <a:pt x="6718513" y="5883600"/>
                    </a:lnTo>
                    <a:cubicBezTo>
                      <a:pt x="6719783" y="5935670"/>
                      <a:pt x="6677873" y="5977580"/>
                      <a:pt x="6627073" y="597758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783284" cy="6041080"/>
              </a:xfrm>
              <a:custGeom>
                <a:avLst/>
                <a:gdLst/>
                <a:ahLst/>
                <a:cxnLst/>
                <a:rect l="l" t="t" r="r" b="b"/>
                <a:pathLst>
                  <a:path w="6783284" h="6041080">
                    <a:moveTo>
                      <a:pt x="6658823" y="59690"/>
                    </a:moveTo>
                    <a:cubicBezTo>
                      <a:pt x="6694383" y="59690"/>
                      <a:pt x="6723593" y="88900"/>
                      <a:pt x="6723593" y="124460"/>
                    </a:cubicBezTo>
                    <a:lnTo>
                      <a:pt x="6723593" y="5916620"/>
                    </a:lnTo>
                    <a:cubicBezTo>
                      <a:pt x="6723593" y="5952180"/>
                      <a:pt x="6694383" y="5981390"/>
                      <a:pt x="6658823" y="5981390"/>
                    </a:cubicBezTo>
                    <a:lnTo>
                      <a:pt x="124460" y="5981390"/>
                    </a:lnTo>
                    <a:cubicBezTo>
                      <a:pt x="88900" y="5981390"/>
                      <a:pt x="59690" y="5952180"/>
                      <a:pt x="59690" y="591662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58823" y="59690"/>
                    </a:lnTo>
                    <a:moveTo>
                      <a:pt x="665882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16620"/>
                    </a:lnTo>
                    <a:cubicBezTo>
                      <a:pt x="0" y="5985200"/>
                      <a:pt x="55880" y="6041080"/>
                      <a:pt x="124460" y="6041080"/>
                    </a:cubicBezTo>
                    <a:lnTo>
                      <a:pt x="6658823" y="6041080"/>
                    </a:lnTo>
                    <a:cubicBezTo>
                      <a:pt x="6727403" y="6041080"/>
                      <a:pt x="6783284" y="5985200"/>
                      <a:pt x="6783284" y="5916620"/>
                    </a:cubicBezTo>
                    <a:lnTo>
                      <a:pt x="6783284" y="124460"/>
                    </a:lnTo>
                    <a:cubicBezTo>
                      <a:pt x="6783284" y="55880"/>
                      <a:pt x="6727403" y="0"/>
                      <a:pt x="6658823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 rot="5400000">
              <a:off x="-501149" y="501149"/>
              <a:ext cx="10603175" cy="9600876"/>
              <a:chOff x="0" y="0"/>
              <a:chExt cx="6806891" cy="616344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31750" y="31750"/>
                <a:ext cx="6743391" cy="6099949"/>
              </a:xfrm>
              <a:custGeom>
                <a:avLst/>
                <a:gdLst/>
                <a:ahLst/>
                <a:cxnLst/>
                <a:rect l="l" t="t" r="r" b="b"/>
                <a:pathLst>
                  <a:path w="6743391" h="6099949">
                    <a:moveTo>
                      <a:pt x="6650682" y="6099949"/>
                    </a:moveTo>
                    <a:lnTo>
                      <a:pt x="92710" y="6099949"/>
                    </a:lnTo>
                    <a:cubicBezTo>
                      <a:pt x="41910" y="6099949"/>
                      <a:pt x="0" y="6058038"/>
                      <a:pt x="0" y="6007238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6649411" y="0"/>
                    </a:lnTo>
                    <a:cubicBezTo>
                      <a:pt x="6700211" y="0"/>
                      <a:pt x="6742122" y="41910"/>
                      <a:pt x="6742122" y="92710"/>
                    </a:cubicBezTo>
                    <a:lnTo>
                      <a:pt x="6742122" y="6005968"/>
                    </a:lnTo>
                    <a:cubicBezTo>
                      <a:pt x="6743391" y="6058038"/>
                      <a:pt x="6701482" y="6099949"/>
                      <a:pt x="6650682" y="6099949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6806891" cy="6163449"/>
              </a:xfrm>
              <a:custGeom>
                <a:avLst/>
                <a:gdLst/>
                <a:ahLst/>
                <a:cxnLst/>
                <a:rect l="l" t="t" r="r" b="b"/>
                <a:pathLst>
                  <a:path w="6806891" h="6163449">
                    <a:moveTo>
                      <a:pt x="6682432" y="59690"/>
                    </a:moveTo>
                    <a:cubicBezTo>
                      <a:pt x="6717991" y="59690"/>
                      <a:pt x="6747201" y="88900"/>
                      <a:pt x="6747201" y="124460"/>
                    </a:cubicBezTo>
                    <a:lnTo>
                      <a:pt x="6747201" y="6038988"/>
                    </a:lnTo>
                    <a:cubicBezTo>
                      <a:pt x="6747201" y="6074549"/>
                      <a:pt x="6717991" y="6103758"/>
                      <a:pt x="6682432" y="6103758"/>
                    </a:cubicBezTo>
                    <a:lnTo>
                      <a:pt x="124460" y="6103758"/>
                    </a:lnTo>
                    <a:cubicBezTo>
                      <a:pt x="88900" y="6103758"/>
                      <a:pt x="59690" y="6074549"/>
                      <a:pt x="59690" y="6038988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6682432" y="59690"/>
                    </a:lnTo>
                    <a:moveTo>
                      <a:pt x="6682432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6038988"/>
                    </a:lnTo>
                    <a:cubicBezTo>
                      <a:pt x="0" y="6107569"/>
                      <a:pt x="55880" y="6163449"/>
                      <a:pt x="124460" y="6163449"/>
                    </a:cubicBezTo>
                    <a:lnTo>
                      <a:pt x="6682432" y="6163449"/>
                    </a:lnTo>
                    <a:cubicBezTo>
                      <a:pt x="6751012" y="6163449"/>
                      <a:pt x="6806891" y="6107569"/>
                      <a:pt x="6806891" y="6038988"/>
                    </a:cubicBezTo>
                    <a:lnTo>
                      <a:pt x="6806891" y="124460"/>
                    </a:lnTo>
                    <a:cubicBezTo>
                      <a:pt x="6806891" y="55880"/>
                      <a:pt x="6751012" y="0"/>
                      <a:pt x="6682432" y="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sp>
        <p:nvSpPr>
          <p:cNvPr id="20" name="TextBox 20"/>
          <p:cNvSpPr txBox="1"/>
          <p:nvPr/>
        </p:nvSpPr>
        <p:spPr>
          <a:xfrm>
            <a:off x="6324600" y="761160"/>
            <a:ext cx="5390429" cy="10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326990">
            <a:off x="2189743" y="568081"/>
            <a:ext cx="2281689" cy="10578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158246">
            <a:off x="13014853" y="495122"/>
            <a:ext cx="2281689" cy="10578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733A870-F9BE-4145-A3AE-FC594A4D2E6E}"/>
              </a:ext>
            </a:extLst>
          </p:cNvPr>
          <p:cNvSpPr txBox="1"/>
          <p:nvPr/>
        </p:nvSpPr>
        <p:spPr>
          <a:xfrm>
            <a:off x="3527755" y="1739229"/>
            <a:ext cx="1091657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luyện đọc âm hình tiết tấu của </a:t>
            </a:r>
            <a:r>
              <a:rPr lang="nl-NL" sz="3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đọc nhạc số 1 </a:t>
            </a:r>
            <a:r>
              <a:rPr lang="nl-NL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âm tiết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9A7E3DC-E55E-4210-870F-E715BE94D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4457700"/>
            <a:ext cx="15374617" cy="1945552"/>
          </a:xfrm>
          <a:prstGeom prst="rect">
            <a:avLst/>
          </a:prstGeom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D4CA521B-43C9-4FEC-B2AC-679B25A1A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6436899"/>
            <a:ext cx="6324600" cy="3850101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A808F053-39D3-402A-979D-33AD6D5D6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2496800" y="6515100"/>
            <a:ext cx="5467089" cy="37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0232901-0323-4B65-8D8E-E389B4149B1D}"/>
              </a:ext>
            </a:extLst>
          </p:cNvPr>
          <p:cNvGrpSpPr/>
          <p:nvPr/>
        </p:nvGrpSpPr>
        <p:grpSpPr>
          <a:xfrm>
            <a:off x="3889249" y="-192218"/>
            <a:ext cx="10211660" cy="4728647"/>
            <a:chOff x="3889249" y="-192218"/>
            <a:chExt cx="10211660" cy="4728647"/>
          </a:xfrm>
        </p:grpSpPr>
        <p:grpSp>
          <p:nvGrpSpPr>
            <p:cNvPr id="9" name="Group 9"/>
            <p:cNvGrpSpPr/>
            <p:nvPr/>
          </p:nvGrpSpPr>
          <p:grpSpPr>
            <a:xfrm rot="508853">
              <a:off x="3889249" y="732205"/>
              <a:ext cx="10211660" cy="3804224"/>
              <a:chOff x="0" y="0"/>
              <a:chExt cx="10109023" cy="8544454"/>
            </a:xfrm>
          </p:grpSpPr>
          <p:grpSp>
            <p:nvGrpSpPr>
              <p:cNvPr id="10" name="Group 10"/>
              <p:cNvGrpSpPr/>
              <p:nvPr/>
            </p:nvGrpSpPr>
            <p:grpSpPr>
              <a:xfrm rot="4891142">
                <a:off x="1833781" y="143693"/>
                <a:ext cx="7012786" cy="8597462"/>
                <a:chOff x="0" y="0"/>
                <a:chExt cx="4501979" cy="551928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31750" y="31750"/>
                  <a:ext cx="4438479" cy="5455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479" h="5455789">
                      <a:moveTo>
                        <a:pt x="4345769" y="5455789"/>
                      </a:moveTo>
                      <a:lnTo>
                        <a:pt x="92710" y="5455789"/>
                      </a:lnTo>
                      <a:cubicBezTo>
                        <a:pt x="41910" y="5455789"/>
                        <a:pt x="0" y="5413879"/>
                        <a:pt x="0" y="5363079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344500" y="0"/>
                      </a:lnTo>
                      <a:cubicBezTo>
                        <a:pt x="4395300" y="0"/>
                        <a:pt x="4437209" y="41910"/>
                        <a:pt x="4437209" y="92710"/>
                      </a:cubicBezTo>
                      <a:lnTo>
                        <a:pt x="4437209" y="5361809"/>
                      </a:lnTo>
                      <a:cubicBezTo>
                        <a:pt x="4438479" y="5413879"/>
                        <a:pt x="4396570" y="5455789"/>
                        <a:pt x="4345770" y="54557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12" name="Freeform 12"/>
                <p:cNvSpPr/>
                <p:nvPr/>
              </p:nvSpPr>
              <p:spPr>
                <a:xfrm>
                  <a:off x="0" y="0"/>
                  <a:ext cx="4501979" cy="5519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979" h="5519289">
                      <a:moveTo>
                        <a:pt x="4377519" y="59690"/>
                      </a:moveTo>
                      <a:cubicBezTo>
                        <a:pt x="4413079" y="59690"/>
                        <a:pt x="4442289" y="88900"/>
                        <a:pt x="4442289" y="124460"/>
                      </a:cubicBezTo>
                      <a:lnTo>
                        <a:pt x="4442289" y="5394829"/>
                      </a:lnTo>
                      <a:cubicBezTo>
                        <a:pt x="4442289" y="5430389"/>
                        <a:pt x="4413079" y="5459599"/>
                        <a:pt x="4377519" y="5459599"/>
                      </a:cubicBezTo>
                      <a:lnTo>
                        <a:pt x="124460" y="5459599"/>
                      </a:lnTo>
                      <a:cubicBezTo>
                        <a:pt x="88900" y="5459599"/>
                        <a:pt x="59690" y="5430389"/>
                        <a:pt x="59690" y="5394829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377520" y="59690"/>
                      </a:lnTo>
                      <a:moveTo>
                        <a:pt x="4377520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394829"/>
                      </a:lnTo>
                      <a:cubicBezTo>
                        <a:pt x="0" y="5463409"/>
                        <a:pt x="55880" y="5519289"/>
                        <a:pt x="124460" y="5519289"/>
                      </a:cubicBezTo>
                      <a:lnTo>
                        <a:pt x="4377520" y="5519289"/>
                      </a:lnTo>
                      <a:cubicBezTo>
                        <a:pt x="4446100" y="5519289"/>
                        <a:pt x="4501979" y="5463409"/>
                        <a:pt x="4501979" y="5394829"/>
                      </a:cubicBezTo>
                      <a:lnTo>
                        <a:pt x="4501979" y="124460"/>
                      </a:lnTo>
                      <a:cubicBezTo>
                        <a:pt x="4501979" y="55880"/>
                        <a:pt x="4446100" y="0"/>
                        <a:pt x="43775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grpSp>
            <p:nvGrpSpPr>
              <p:cNvPr id="13" name="Group 13"/>
              <p:cNvGrpSpPr/>
              <p:nvPr/>
            </p:nvGrpSpPr>
            <p:grpSpPr>
              <a:xfrm rot="4891142">
                <a:off x="1415157" y="-359168"/>
                <a:ext cx="6770125" cy="8697080"/>
                <a:chOff x="0" y="0"/>
                <a:chExt cx="4346199" cy="5583241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31750" y="31750"/>
                  <a:ext cx="4282699" cy="551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699" h="5519741">
                      <a:moveTo>
                        <a:pt x="4189989" y="5519741"/>
                      </a:moveTo>
                      <a:lnTo>
                        <a:pt x="92710" y="5519741"/>
                      </a:lnTo>
                      <a:cubicBezTo>
                        <a:pt x="41910" y="5519741"/>
                        <a:pt x="0" y="5477831"/>
                        <a:pt x="0" y="5427031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188719" y="0"/>
                      </a:lnTo>
                      <a:cubicBezTo>
                        <a:pt x="4239519" y="0"/>
                        <a:pt x="4281429" y="41910"/>
                        <a:pt x="4281429" y="92710"/>
                      </a:cubicBezTo>
                      <a:lnTo>
                        <a:pt x="4281429" y="5425761"/>
                      </a:lnTo>
                      <a:cubicBezTo>
                        <a:pt x="4282699" y="5477831"/>
                        <a:pt x="4240789" y="5519741"/>
                        <a:pt x="4189989" y="55197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15" name="Freeform 15"/>
                <p:cNvSpPr/>
                <p:nvPr/>
              </p:nvSpPr>
              <p:spPr>
                <a:xfrm>
                  <a:off x="0" y="0"/>
                  <a:ext cx="4346199" cy="558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6199" h="5583241">
                      <a:moveTo>
                        <a:pt x="4221739" y="59690"/>
                      </a:moveTo>
                      <a:cubicBezTo>
                        <a:pt x="4257299" y="59690"/>
                        <a:pt x="4286509" y="88900"/>
                        <a:pt x="4286509" y="124460"/>
                      </a:cubicBezTo>
                      <a:lnTo>
                        <a:pt x="4286509" y="5458781"/>
                      </a:lnTo>
                      <a:cubicBezTo>
                        <a:pt x="4286509" y="5494341"/>
                        <a:pt x="4257299" y="5523551"/>
                        <a:pt x="4221739" y="5523551"/>
                      </a:cubicBezTo>
                      <a:lnTo>
                        <a:pt x="124460" y="5523551"/>
                      </a:lnTo>
                      <a:cubicBezTo>
                        <a:pt x="88900" y="5523551"/>
                        <a:pt x="59690" y="5494341"/>
                        <a:pt x="59690" y="5458781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221739" y="59690"/>
                      </a:lnTo>
                      <a:moveTo>
                        <a:pt x="4221739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458781"/>
                      </a:lnTo>
                      <a:cubicBezTo>
                        <a:pt x="0" y="5527361"/>
                        <a:pt x="55880" y="5583241"/>
                        <a:pt x="124460" y="5583241"/>
                      </a:cubicBezTo>
                      <a:lnTo>
                        <a:pt x="4221739" y="5583241"/>
                      </a:lnTo>
                      <a:cubicBezTo>
                        <a:pt x="4290319" y="5583241"/>
                        <a:pt x="4346199" y="5527361"/>
                        <a:pt x="4346199" y="5458781"/>
                      </a:cubicBezTo>
                      <a:lnTo>
                        <a:pt x="4346199" y="124460"/>
                      </a:lnTo>
                      <a:cubicBezTo>
                        <a:pt x="4346199" y="55880"/>
                        <a:pt x="4290319" y="0"/>
                        <a:pt x="42217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sp>
          <p:nvSpPr>
            <p:cNvPr id="7" name="TextBox 7"/>
            <p:cNvSpPr txBox="1"/>
            <p:nvPr/>
          </p:nvSpPr>
          <p:spPr>
            <a:xfrm>
              <a:off x="6772351" y="1296538"/>
              <a:ext cx="4031111" cy="1156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200"/>
                </a:lnSpc>
              </a:pPr>
              <a:r>
                <a:rPr lang="en-US" sz="5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261471" y="-192218"/>
              <a:ext cx="990600" cy="141514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60ACB2E-2688-41FD-A42E-1F04E1684088}"/>
                </a:ext>
              </a:extLst>
            </p:cNvPr>
            <p:cNvSpPr txBox="1"/>
            <p:nvPr/>
          </p:nvSpPr>
          <p:spPr>
            <a:xfrm>
              <a:off x="4442466" y="2591239"/>
              <a:ext cx="8674573" cy="820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6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Nhiệm vụ: </a:t>
              </a:r>
              <a:r>
                <a:rPr lang="nl-NL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đọc Bài đọc nhạc số 1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5">
              <a:extLst>
                <a:ext uri="{FF2B5EF4-FFF2-40B4-BE49-F238E27FC236}">
                  <a16:creationId xmlns:a16="http://schemas.microsoft.com/office/drawing/2014/main" xmlns="" id="{75E5623C-61C1-49EE-88BB-0E44E2D3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0778369" y="-160528"/>
              <a:ext cx="990600" cy="1415143"/>
            </a:xfrm>
            <a:prstGeom prst="rect">
              <a:avLst/>
            </a:prstGeom>
          </p:spPr>
        </p:pic>
      </p:grpSp>
      <p:pic>
        <p:nvPicPr>
          <p:cNvPr id="32" name="Picture 31" descr="A young child raising her hand&#10;&#10;Description automatically generated with low confidence">
            <a:extLst>
              <a:ext uri="{FF2B5EF4-FFF2-40B4-BE49-F238E27FC236}">
                <a16:creationId xmlns:a16="http://schemas.microsoft.com/office/drawing/2014/main" xmlns="" id="{E446697B-7CA0-482D-87CD-CDE10F13E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525" y="4748537"/>
            <a:ext cx="7664949" cy="51049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B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C310905D-6A7F-4393-9CA7-1C5091E357F5}"/>
              </a:ext>
            </a:extLst>
          </p:cNvPr>
          <p:cNvSpPr txBox="1"/>
          <p:nvPr/>
        </p:nvSpPr>
        <p:spPr>
          <a:xfrm>
            <a:off x="4338675" y="571500"/>
            <a:ext cx="9610649" cy="1138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4941EB7-F9BF-4A3B-B0A2-AA270C61F4C1}"/>
              </a:ext>
            </a:extLst>
          </p:cNvPr>
          <p:cNvGrpSpPr/>
          <p:nvPr/>
        </p:nvGrpSpPr>
        <p:grpSpPr>
          <a:xfrm>
            <a:off x="685800" y="1715376"/>
            <a:ext cx="8158178" cy="5714124"/>
            <a:chOff x="623222" y="3630407"/>
            <a:chExt cx="7477735" cy="5714124"/>
          </a:xfrm>
        </p:grpSpPr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xmlns="" id="{66BB7562-BB83-4527-992C-E4272F9B7DEA}"/>
                </a:ext>
              </a:extLst>
            </p:cNvPr>
            <p:cNvGrpSpPr/>
            <p:nvPr/>
          </p:nvGrpSpPr>
          <p:grpSpPr>
            <a:xfrm rot="508853">
              <a:off x="623222" y="4488976"/>
              <a:ext cx="7477735" cy="4855555"/>
              <a:chOff x="0" y="0"/>
              <a:chExt cx="10109023" cy="8544454"/>
            </a:xfrm>
          </p:grpSpPr>
          <p:grpSp>
            <p:nvGrpSpPr>
              <p:cNvPr id="20" name="Group 10">
                <a:extLst>
                  <a:ext uri="{FF2B5EF4-FFF2-40B4-BE49-F238E27FC236}">
                    <a16:creationId xmlns:a16="http://schemas.microsoft.com/office/drawing/2014/main" xmlns="" id="{F1DE59DA-07A6-49CE-80FF-65306BC64E48}"/>
                  </a:ext>
                </a:extLst>
              </p:cNvPr>
              <p:cNvGrpSpPr/>
              <p:nvPr/>
            </p:nvGrpSpPr>
            <p:grpSpPr>
              <a:xfrm rot="4891142">
                <a:off x="1833781" y="143693"/>
                <a:ext cx="7012786" cy="8597462"/>
                <a:chOff x="0" y="0"/>
                <a:chExt cx="4501979" cy="5519289"/>
              </a:xfrm>
            </p:grpSpPr>
            <p:sp>
              <p:nvSpPr>
                <p:cNvPr id="24" name="Freeform 11">
                  <a:extLst>
                    <a:ext uri="{FF2B5EF4-FFF2-40B4-BE49-F238E27FC236}">
                      <a16:creationId xmlns:a16="http://schemas.microsoft.com/office/drawing/2014/main" xmlns="" id="{EE768F8D-5604-41C4-BA11-30EA2A9B7F36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438479" cy="5455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479" h="5455789">
                      <a:moveTo>
                        <a:pt x="4345769" y="5455789"/>
                      </a:moveTo>
                      <a:lnTo>
                        <a:pt x="92710" y="5455789"/>
                      </a:lnTo>
                      <a:cubicBezTo>
                        <a:pt x="41910" y="5455789"/>
                        <a:pt x="0" y="5413879"/>
                        <a:pt x="0" y="5363079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344500" y="0"/>
                      </a:lnTo>
                      <a:cubicBezTo>
                        <a:pt x="4395300" y="0"/>
                        <a:pt x="4437209" y="41910"/>
                        <a:pt x="4437209" y="92710"/>
                      </a:cubicBezTo>
                      <a:lnTo>
                        <a:pt x="4437209" y="5361809"/>
                      </a:lnTo>
                      <a:cubicBezTo>
                        <a:pt x="4438479" y="5413879"/>
                        <a:pt x="4396570" y="5455789"/>
                        <a:pt x="4345770" y="54557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25" name="Freeform 12">
                  <a:extLst>
                    <a:ext uri="{FF2B5EF4-FFF2-40B4-BE49-F238E27FC236}">
                      <a16:creationId xmlns:a16="http://schemas.microsoft.com/office/drawing/2014/main" xmlns="" id="{1C0DDE7A-76A2-48E2-A63D-9F01EB108C9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01979" cy="5519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979" h="5519289">
                      <a:moveTo>
                        <a:pt x="4377519" y="59690"/>
                      </a:moveTo>
                      <a:cubicBezTo>
                        <a:pt x="4413079" y="59690"/>
                        <a:pt x="4442289" y="88900"/>
                        <a:pt x="4442289" y="124460"/>
                      </a:cubicBezTo>
                      <a:lnTo>
                        <a:pt x="4442289" y="5394829"/>
                      </a:lnTo>
                      <a:cubicBezTo>
                        <a:pt x="4442289" y="5430389"/>
                        <a:pt x="4413079" y="5459599"/>
                        <a:pt x="4377519" y="5459599"/>
                      </a:cubicBezTo>
                      <a:lnTo>
                        <a:pt x="124460" y="5459599"/>
                      </a:lnTo>
                      <a:cubicBezTo>
                        <a:pt x="88900" y="5459599"/>
                        <a:pt x="59690" y="5430389"/>
                        <a:pt x="59690" y="5394829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377520" y="59690"/>
                      </a:lnTo>
                      <a:moveTo>
                        <a:pt x="4377520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394829"/>
                      </a:lnTo>
                      <a:cubicBezTo>
                        <a:pt x="0" y="5463409"/>
                        <a:pt x="55880" y="5519289"/>
                        <a:pt x="124460" y="5519289"/>
                      </a:cubicBezTo>
                      <a:lnTo>
                        <a:pt x="4377520" y="5519289"/>
                      </a:lnTo>
                      <a:cubicBezTo>
                        <a:pt x="4446100" y="5519289"/>
                        <a:pt x="4501979" y="5463409"/>
                        <a:pt x="4501979" y="5394829"/>
                      </a:cubicBezTo>
                      <a:lnTo>
                        <a:pt x="4501979" y="124460"/>
                      </a:lnTo>
                      <a:cubicBezTo>
                        <a:pt x="4501979" y="55880"/>
                        <a:pt x="4446100" y="0"/>
                        <a:pt x="43775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grpSp>
            <p:nvGrpSpPr>
              <p:cNvPr id="21" name="Group 13">
                <a:extLst>
                  <a:ext uri="{FF2B5EF4-FFF2-40B4-BE49-F238E27FC236}">
                    <a16:creationId xmlns:a16="http://schemas.microsoft.com/office/drawing/2014/main" xmlns="" id="{EBF0F79E-BAF8-4B16-81C2-04FEBFF3DECD}"/>
                  </a:ext>
                </a:extLst>
              </p:cNvPr>
              <p:cNvGrpSpPr/>
              <p:nvPr/>
            </p:nvGrpSpPr>
            <p:grpSpPr>
              <a:xfrm rot="4891142">
                <a:off x="1415157" y="-359168"/>
                <a:ext cx="6770125" cy="8697080"/>
                <a:chOff x="0" y="0"/>
                <a:chExt cx="4346199" cy="5583241"/>
              </a:xfrm>
            </p:grpSpPr>
            <p:sp>
              <p:nvSpPr>
                <p:cNvPr id="22" name="Freeform 14">
                  <a:extLst>
                    <a:ext uri="{FF2B5EF4-FFF2-40B4-BE49-F238E27FC236}">
                      <a16:creationId xmlns:a16="http://schemas.microsoft.com/office/drawing/2014/main" xmlns="" id="{6DA12D4A-0337-43D4-8632-EE405E526F3C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282699" cy="551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699" h="5519741">
                      <a:moveTo>
                        <a:pt x="4189989" y="5519741"/>
                      </a:moveTo>
                      <a:lnTo>
                        <a:pt x="92710" y="5519741"/>
                      </a:lnTo>
                      <a:cubicBezTo>
                        <a:pt x="41910" y="5519741"/>
                        <a:pt x="0" y="5477831"/>
                        <a:pt x="0" y="5427031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188719" y="0"/>
                      </a:lnTo>
                      <a:cubicBezTo>
                        <a:pt x="4239519" y="0"/>
                        <a:pt x="4281429" y="41910"/>
                        <a:pt x="4281429" y="92710"/>
                      </a:cubicBezTo>
                      <a:lnTo>
                        <a:pt x="4281429" y="5425761"/>
                      </a:lnTo>
                      <a:cubicBezTo>
                        <a:pt x="4282699" y="5477831"/>
                        <a:pt x="4240789" y="5519741"/>
                        <a:pt x="4189989" y="55197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23" name="Freeform 15">
                  <a:extLst>
                    <a:ext uri="{FF2B5EF4-FFF2-40B4-BE49-F238E27FC236}">
                      <a16:creationId xmlns:a16="http://schemas.microsoft.com/office/drawing/2014/main" xmlns="" id="{9DFDD950-FE4F-419F-896A-E244B8BD45A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46199" cy="558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6199" h="5583241">
                      <a:moveTo>
                        <a:pt x="4221739" y="59690"/>
                      </a:moveTo>
                      <a:cubicBezTo>
                        <a:pt x="4257299" y="59690"/>
                        <a:pt x="4286509" y="88900"/>
                        <a:pt x="4286509" y="124460"/>
                      </a:cubicBezTo>
                      <a:lnTo>
                        <a:pt x="4286509" y="5458781"/>
                      </a:lnTo>
                      <a:cubicBezTo>
                        <a:pt x="4286509" y="5494341"/>
                        <a:pt x="4257299" y="5523551"/>
                        <a:pt x="4221739" y="5523551"/>
                      </a:cubicBezTo>
                      <a:lnTo>
                        <a:pt x="124460" y="5523551"/>
                      </a:lnTo>
                      <a:cubicBezTo>
                        <a:pt x="88900" y="5523551"/>
                        <a:pt x="59690" y="5494341"/>
                        <a:pt x="59690" y="5458781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221739" y="59690"/>
                      </a:lnTo>
                      <a:moveTo>
                        <a:pt x="4221739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458781"/>
                      </a:lnTo>
                      <a:cubicBezTo>
                        <a:pt x="0" y="5527361"/>
                        <a:pt x="55880" y="5583241"/>
                        <a:pt x="124460" y="5583241"/>
                      </a:cubicBezTo>
                      <a:lnTo>
                        <a:pt x="4221739" y="5583241"/>
                      </a:lnTo>
                      <a:cubicBezTo>
                        <a:pt x="4290319" y="5583241"/>
                        <a:pt x="4346199" y="5527361"/>
                        <a:pt x="4346199" y="5458781"/>
                      </a:cubicBezTo>
                      <a:lnTo>
                        <a:pt x="4346199" y="124460"/>
                      </a:lnTo>
                      <a:cubicBezTo>
                        <a:pt x="4346199" y="55880"/>
                        <a:pt x="4290319" y="0"/>
                        <a:pt x="42217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xmlns="" id="{B5896E2A-173C-405D-899A-A8684E978882}"/>
                </a:ext>
              </a:extLst>
            </p:cNvPr>
            <p:cNvSpPr txBox="1"/>
            <p:nvPr/>
          </p:nvSpPr>
          <p:spPr>
            <a:xfrm>
              <a:off x="1146907" y="5295507"/>
              <a:ext cx="5654285" cy="23941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20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tấu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nhạc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1”</a:t>
              </a:r>
            </a:p>
          </p:txBody>
        </p:sp>
        <p:pic>
          <p:nvPicPr>
            <p:cNvPr id="17" name="Picture 25">
              <a:extLst>
                <a:ext uri="{FF2B5EF4-FFF2-40B4-BE49-F238E27FC236}">
                  <a16:creationId xmlns:a16="http://schemas.microsoft.com/office/drawing/2014/main" xmlns="" id="{A3523E11-8217-4D29-8997-02DECCDE2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704448" y="3630407"/>
              <a:ext cx="990600" cy="141514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52B8F8D-145E-4706-863A-DA4312A04B07}"/>
              </a:ext>
            </a:extLst>
          </p:cNvPr>
          <p:cNvGrpSpPr/>
          <p:nvPr/>
        </p:nvGrpSpPr>
        <p:grpSpPr>
          <a:xfrm>
            <a:off x="8839200" y="1714500"/>
            <a:ext cx="8672160" cy="5728319"/>
            <a:chOff x="623222" y="3630407"/>
            <a:chExt cx="7477735" cy="5714124"/>
          </a:xfrm>
        </p:grpSpPr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xmlns="" id="{26F6FB75-1105-4F97-9ED2-172123AE445F}"/>
                </a:ext>
              </a:extLst>
            </p:cNvPr>
            <p:cNvGrpSpPr/>
            <p:nvPr/>
          </p:nvGrpSpPr>
          <p:grpSpPr>
            <a:xfrm rot="508853">
              <a:off x="623222" y="4488976"/>
              <a:ext cx="7477735" cy="4855555"/>
              <a:chOff x="0" y="0"/>
              <a:chExt cx="10109023" cy="8544454"/>
            </a:xfrm>
          </p:grpSpPr>
          <p:grpSp>
            <p:nvGrpSpPr>
              <p:cNvPr id="31" name="Group 10">
                <a:extLst>
                  <a:ext uri="{FF2B5EF4-FFF2-40B4-BE49-F238E27FC236}">
                    <a16:creationId xmlns:a16="http://schemas.microsoft.com/office/drawing/2014/main" xmlns="" id="{801D4814-B763-42BF-A613-AE6B4905DE88}"/>
                  </a:ext>
                </a:extLst>
              </p:cNvPr>
              <p:cNvGrpSpPr/>
              <p:nvPr/>
            </p:nvGrpSpPr>
            <p:grpSpPr>
              <a:xfrm rot="4891142">
                <a:off x="1833781" y="143693"/>
                <a:ext cx="7012786" cy="8597462"/>
                <a:chOff x="0" y="0"/>
                <a:chExt cx="4501979" cy="5519289"/>
              </a:xfrm>
            </p:grpSpPr>
            <p:sp>
              <p:nvSpPr>
                <p:cNvPr id="35" name="Freeform 11">
                  <a:extLst>
                    <a:ext uri="{FF2B5EF4-FFF2-40B4-BE49-F238E27FC236}">
                      <a16:creationId xmlns:a16="http://schemas.microsoft.com/office/drawing/2014/main" xmlns="" id="{E51C3D54-AC48-468C-A4FF-BE98F7A9B6FC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438479" cy="5455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8479" h="5455789">
                      <a:moveTo>
                        <a:pt x="4345769" y="5455789"/>
                      </a:moveTo>
                      <a:lnTo>
                        <a:pt x="92710" y="5455789"/>
                      </a:lnTo>
                      <a:cubicBezTo>
                        <a:pt x="41910" y="5455789"/>
                        <a:pt x="0" y="5413879"/>
                        <a:pt x="0" y="5363079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344500" y="0"/>
                      </a:lnTo>
                      <a:cubicBezTo>
                        <a:pt x="4395300" y="0"/>
                        <a:pt x="4437209" y="41910"/>
                        <a:pt x="4437209" y="92710"/>
                      </a:cubicBezTo>
                      <a:lnTo>
                        <a:pt x="4437209" y="5361809"/>
                      </a:lnTo>
                      <a:cubicBezTo>
                        <a:pt x="4438479" y="5413879"/>
                        <a:pt x="4396570" y="5455789"/>
                        <a:pt x="4345770" y="54557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xmlns="" id="{8F5E5164-8319-46F1-A5FE-39F2FBCE062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501979" cy="5519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979" h="5519289">
                      <a:moveTo>
                        <a:pt x="4377519" y="59690"/>
                      </a:moveTo>
                      <a:cubicBezTo>
                        <a:pt x="4413079" y="59690"/>
                        <a:pt x="4442289" y="88900"/>
                        <a:pt x="4442289" y="124460"/>
                      </a:cubicBezTo>
                      <a:lnTo>
                        <a:pt x="4442289" y="5394829"/>
                      </a:lnTo>
                      <a:cubicBezTo>
                        <a:pt x="4442289" y="5430389"/>
                        <a:pt x="4413079" y="5459599"/>
                        <a:pt x="4377519" y="5459599"/>
                      </a:cubicBezTo>
                      <a:lnTo>
                        <a:pt x="124460" y="5459599"/>
                      </a:lnTo>
                      <a:cubicBezTo>
                        <a:pt x="88900" y="5459599"/>
                        <a:pt x="59690" y="5430389"/>
                        <a:pt x="59690" y="5394829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377520" y="59690"/>
                      </a:lnTo>
                      <a:moveTo>
                        <a:pt x="4377520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394829"/>
                      </a:lnTo>
                      <a:cubicBezTo>
                        <a:pt x="0" y="5463409"/>
                        <a:pt x="55880" y="5519289"/>
                        <a:pt x="124460" y="5519289"/>
                      </a:cubicBezTo>
                      <a:lnTo>
                        <a:pt x="4377520" y="5519289"/>
                      </a:lnTo>
                      <a:cubicBezTo>
                        <a:pt x="4446100" y="5519289"/>
                        <a:pt x="4501979" y="5463409"/>
                        <a:pt x="4501979" y="5394829"/>
                      </a:cubicBezTo>
                      <a:lnTo>
                        <a:pt x="4501979" y="124460"/>
                      </a:lnTo>
                      <a:cubicBezTo>
                        <a:pt x="4501979" y="55880"/>
                        <a:pt x="4446100" y="0"/>
                        <a:pt x="43775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  <p:grpSp>
            <p:nvGrpSpPr>
              <p:cNvPr id="32" name="Group 13">
                <a:extLst>
                  <a:ext uri="{FF2B5EF4-FFF2-40B4-BE49-F238E27FC236}">
                    <a16:creationId xmlns:a16="http://schemas.microsoft.com/office/drawing/2014/main" xmlns="" id="{340A9A1C-F631-4A82-B4CA-03CA0C988978}"/>
                  </a:ext>
                </a:extLst>
              </p:cNvPr>
              <p:cNvGrpSpPr/>
              <p:nvPr/>
            </p:nvGrpSpPr>
            <p:grpSpPr>
              <a:xfrm rot="4891142">
                <a:off x="1415157" y="-359168"/>
                <a:ext cx="6770125" cy="8697080"/>
                <a:chOff x="0" y="0"/>
                <a:chExt cx="4346199" cy="5583241"/>
              </a:xfrm>
            </p:grpSpPr>
            <p:sp>
              <p:nvSpPr>
                <p:cNvPr id="33" name="Freeform 14">
                  <a:extLst>
                    <a:ext uri="{FF2B5EF4-FFF2-40B4-BE49-F238E27FC236}">
                      <a16:creationId xmlns:a16="http://schemas.microsoft.com/office/drawing/2014/main" xmlns="" id="{1430FE55-3583-4F1A-86A4-E516B40D2922}"/>
                    </a:ext>
                  </a:extLst>
                </p:cNvPr>
                <p:cNvSpPr/>
                <p:nvPr/>
              </p:nvSpPr>
              <p:spPr>
                <a:xfrm>
                  <a:off x="31750" y="31750"/>
                  <a:ext cx="4282699" cy="551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2699" h="5519741">
                      <a:moveTo>
                        <a:pt x="4189989" y="5519741"/>
                      </a:moveTo>
                      <a:lnTo>
                        <a:pt x="92710" y="5519741"/>
                      </a:lnTo>
                      <a:cubicBezTo>
                        <a:pt x="41910" y="5519741"/>
                        <a:pt x="0" y="5477831"/>
                        <a:pt x="0" y="5427031"/>
                      </a:cubicBezTo>
                      <a:lnTo>
                        <a:pt x="0" y="92710"/>
                      </a:lnTo>
                      <a:cubicBezTo>
                        <a:pt x="0" y="41910"/>
                        <a:pt x="41910" y="0"/>
                        <a:pt x="92710" y="0"/>
                      </a:cubicBezTo>
                      <a:lnTo>
                        <a:pt x="4188719" y="0"/>
                      </a:lnTo>
                      <a:cubicBezTo>
                        <a:pt x="4239519" y="0"/>
                        <a:pt x="4281429" y="41910"/>
                        <a:pt x="4281429" y="92710"/>
                      </a:cubicBezTo>
                      <a:lnTo>
                        <a:pt x="4281429" y="5425761"/>
                      </a:lnTo>
                      <a:cubicBezTo>
                        <a:pt x="4282699" y="5477831"/>
                        <a:pt x="4240789" y="5519741"/>
                        <a:pt x="4189989" y="551974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  <p:sp>
              <p:nvSpPr>
                <p:cNvPr id="34" name="Freeform 15">
                  <a:extLst>
                    <a:ext uri="{FF2B5EF4-FFF2-40B4-BE49-F238E27FC236}">
                      <a16:creationId xmlns:a16="http://schemas.microsoft.com/office/drawing/2014/main" xmlns="" id="{A13F0BF3-D26A-41FE-9855-796CA0559A4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346199" cy="5583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6199" h="5583241">
                      <a:moveTo>
                        <a:pt x="4221739" y="59690"/>
                      </a:moveTo>
                      <a:cubicBezTo>
                        <a:pt x="4257299" y="59690"/>
                        <a:pt x="4286509" y="88900"/>
                        <a:pt x="4286509" y="124460"/>
                      </a:cubicBezTo>
                      <a:lnTo>
                        <a:pt x="4286509" y="5458781"/>
                      </a:lnTo>
                      <a:cubicBezTo>
                        <a:pt x="4286509" y="5494341"/>
                        <a:pt x="4257299" y="5523551"/>
                        <a:pt x="4221739" y="5523551"/>
                      </a:cubicBezTo>
                      <a:lnTo>
                        <a:pt x="124460" y="5523551"/>
                      </a:lnTo>
                      <a:cubicBezTo>
                        <a:pt x="88900" y="5523551"/>
                        <a:pt x="59690" y="5494341"/>
                        <a:pt x="59690" y="5458781"/>
                      </a:cubicBezTo>
                      <a:lnTo>
                        <a:pt x="59690" y="124460"/>
                      </a:lnTo>
                      <a:cubicBezTo>
                        <a:pt x="59690" y="88900"/>
                        <a:pt x="88900" y="59690"/>
                        <a:pt x="124460" y="59690"/>
                      </a:cubicBezTo>
                      <a:lnTo>
                        <a:pt x="4221739" y="59690"/>
                      </a:lnTo>
                      <a:moveTo>
                        <a:pt x="4221739" y="0"/>
                      </a:moveTo>
                      <a:lnTo>
                        <a:pt x="124460" y="0"/>
                      </a:lnTo>
                      <a:cubicBezTo>
                        <a:pt x="55880" y="0"/>
                        <a:pt x="0" y="55880"/>
                        <a:pt x="0" y="124460"/>
                      </a:cubicBezTo>
                      <a:lnTo>
                        <a:pt x="0" y="5458781"/>
                      </a:lnTo>
                      <a:cubicBezTo>
                        <a:pt x="0" y="5527361"/>
                        <a:pt x="55880" y="5583241"/>
                        <a:pt x="124460" y="5583241"/>
                      </a:cubicBezTo>
                      <a:lnTo>
                        <a:pt x="4221739" y="5583241"/>
                      </a:lnTo>
                      <a:cubicBezTo>
                        <a:pt x="4290319" y="5583241"/>
                        <a:pt x="4346199" y="5527361"/>
                        <a:pt x="4346199" y="5458781"/>
                      </a:cubicBezTo>
                      <a:lnTo>
                        <a:pt x="4346199" y="124460"/>
                      </a:lnTo>
                      <a:cubicBezTo>
                        <a:pt x="4346199" y="55880"/>
                        <a:pt x="4290319" y="0"/>
                        <a:pt x="42217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</p:spPr>
            </p:sp>
          </p:grpSp>
        </p:grpSp>
        <p:sp>
          <p:nvSpPr>
            <p:cNvPr id="29" name="TextBox 7">
              <a:extLst>
                <a:ext uri="{FF2B5EF4-FFF2-40B4-BE49-F238E27FC236}">
                  <a16:creationId xmlns:a16="http://schemas.microsoft.com/office/drawing/2014/main" xmlns="" id="{8FE24632-4D67-4898-AB13-CB8971E708EE}"/>
                </a:ext>
              </a:extLst>
            </p:cNvPr>
            <p:cNvSpPr txBox="1"/>
            <p:nvPr/>
          </p:nvSpPr>
          <p:spPr>
            <a:xfrm>
              <a:off x="1415558" y="5243343"/>
              <a:ext cx="5667112" cy="32213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 bị nội dung tiết học sau: “</a:t>
              </a:r>
              <a:r>
                <a:rPr lang="pt-BR" sz="3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Lý thuyết âm nhạc: Các thuộc tính cơ bản của âm thanh có tính nhạc</a:t>
              </a:r>
              <a:r>
                <a:rPr lang="pt-BR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5">
              <a:extLst>
                <a:ext uri="{FF2B5EF4-FFF2-40B4-BE49-F238E27FC236}">
                  <a16:creationId xmlns:a16="http://schemas.microsoft.com/office/drawing/2014/main" xmlns="" id="{C9F9CFA0-27D5-40AC-B8FD-87C7D87C7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704448" y="3630407"/>
              <a:ext cx="990600" cy="1415143"/>
            </a:xfrm>
            <a:prstGeom prst="rect">
              <a:avLst/>
            </a:prstGeom>
          </p:spPr>
        </p:pic>
      </p:grpSp>
      <p:pic>
        <p:nvPicPr>
          <p:cNvPr id="39" name="Picture 20">
            <a:extLst>
              <a:ext uri="{FF2B5EF4-FFF2-40B4-BE49-F238E27FC236}">
                <a16:creationId xmlns:a16="http://schemas.microsoft.com/office/drawing/2014/main" xmlns="" id="{55F477E3-5C37-4E37-9A87-7824F930B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637749" y="6554016"/>
            <a:ext cx="4206180" cy="3732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305</Words>
  <Application>Microsoft Office PowerPoint</Application>
  <PresentationFormat>Custom</PresentationFormat>
  <Paragraphs>31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Màu kem Phông chữ rỗng Cổ điển Châu Âu Hình nền máy tính</dc:title>
  <dc:creator>Truong Giang</dc:creator>
  <cp:lastModifiedBy>Truong Giang</cp:lastModifiedBy>
  <cp:revision>7</cp:revision>
  <dcterms:created xsi:type="dcterms:W3CDTF">2006-08-16T00:00:00Z</dcterms:created>
  <dcterms:modified xsi:type="dcterms:W3CDTF">2021-09-21T16:11:41Z</dcterms:modified>
  <dc:identifier>DAEnoQnCDvQ</dc:identifier>
</cp:coreProperties>
</file>