
<file path=[Content_Types].xml><?xml version="1.0" encoding="utf-8"?>
<Types xmlns="http://schemas.openxmlformats.org/package/2006/content-types">
  <Default Extension="png" ContentType="image/png"/>
  <Default Extension="mp3" ContentType="audio/mpe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5" r:id="rId3"/>
    <p:sldId id="269" r:id="rId4"/>
    <p:sldId id="272" r:id="rId5"/>
    <p:sldId id="281" r:id="rId6"/>
    <p:sldId id="273" r:id="rId7"/>
    <p:sldId id="258" r:id="rId8"/>
    <p:sldId id="282" r:id="rId9"/>
    <p:sldId id="283" r:id="rId10"/>
    <p:sldId id="280" r:id="rId11"/>
    <p:sldId id="261" r:id="rId12"/>
    <p:sldId id="264" r:id="rId13"/>
    <p:sldId id="278" r:id="rId14"/>
    <p:sldId id="28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CDB"/>
    <a:srgbClr val="FFF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41AA6-96F0-4B81-ABB4-DF8DB10D2087}" type="datetimeFigureOut">
              <a:rPr lang="vi-VN" smtClean="0"/>
              <a:t>10/09/2021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E9803-D129-40DD-849B-D1BA7765B3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818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E9803-D129-40DD-849B-D1BA7765B31E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2252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4EAD-71DC-4972-A759-CC4127B279D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B9AC-B4F4-414E-A03B-0F0A24E01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49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4EAD-71DC-4972-A759-CC4127B279D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B9AC-B4F4-414E-A03B-0F0A24E01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0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4EAD-71DC-4972-A759-CC4127B279D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B9AC-B4F4-414E-A03B-0F0A24E01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39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4EAD-71DC-4972-A759-CC4127B279D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B9AC-B4F4-414E-A03B-0F0A24E01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8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4EAD-71DC-4972-A759-CC4127B279D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B9AC-B4F4-414E-A03B-0F0A24E01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80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4EAD-71DC-4972-A759-CC4127B279D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B9AC-B4F4-414E-A03B-0F0A24E01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16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4EAD-71DC-4972-A759-CC4127B279D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B9AC-B4F4-414E-A03B-0F0A24E01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2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4EAD-71DC-4972-A759-CC4127B279D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B9AC-B4F4-414E-A03B-0F0A24E01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78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4EAD-71DC-4972-A759-CC4127B279D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B9AC-B4F4-414E-A03B-0F0A24E01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1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4EAD-71DC-4972-A759-CC4127B279D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B9AC-B4F4-414E-A03B-0F0A24E01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50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4EAD-71DC-4972-A759-CC4127B279D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B9AC-B4F4-414E-A03B-0F0A24E01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0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14EAD-71DC-4972-A759-CC4127B279D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4B9AC-B4F4-414E-A03B-0F0A24E01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6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54"/>
          <p:cNvSpPr>
            <a:spLocks noChangeArrowheads="1"/>
          </p:cNvSpPr>
          <p:nvPr/>
        </p:nvSpPr>
        <p:spPr bwMode="auto">
          <a:xfrm>
            <a:off x="0" y="1752600"/>
            <a:ext cx="9144000" cy="304800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TIẾT 2</a:t>
            </a:r>
          </a:p>
          <a:p>
            <a:pPr eaLnBrk="1" hangingPunct="1">
              <a:defRPr/>
            </a:pP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 TĐN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  <a:b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 rot="5400000">
            <a:off x="6377781" y="3996532"/>
            <a:ext cx="2884487" cy="2838450"/>
            <a:chOff x="3936" y="-15"/>
            <a:chExt cx="1817" cy="1788"/>
          </a:xfrm>
        </p:grpSpPr>
        <p:pic>
          <p:nvPicPr>
            <p:cNvPr id="6" name="Picture 5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8"/>
          <p:cNvGrpSpPr>
            <a:grpSpLocks/>
          </p:cNvGrpSpPr>
          <p:nvPr/>
        </p:nvGrpSpPr>
        <p:grpSpPr bwMode="auto">
          <a:xfrm rot="10800000">
            <a:off x="0" y="4006850"/>
            <a:ext cx="2884488" cy="2838450"/>
            <a:chOff x="3936" y="-15"/>
            <a:chExt cx="1817" cy="1788"/>
          </a:xfrm>
        </p:grpSpPr>
        <p:pic>
          <p:nvPicPr>
            <p:cNvPr id="11" name="Picture 9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6244273" y="-12256"/>
            <a:ext cx="2884487" cy="2838450"/>
            <a:chOff x="3936" y="-15"/>
            <a:chExt cx="1817" cy="1788"/>
          </a:xfrm>
        </p:grpSpPr>
        <p:pic>
          <p:nvPicPr>
            <p:cNvPr id="15" name="Picture 18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0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21"/>
          <p:cNvGrpSpPr>
            <a:grpSpLocks/>
          </p:cNvGrpSpPr>
          <p:nvPr/>
        </p:nvGrpSpPr>
        <p:grpSpPr bwMode="auto">
          <a:xfrm rot="-5400000">
            <a:off x="-23020" y="23019"/>
            <a:ext cx="2884488" cy="2838450"/>
            <a:chOff x="3936" y="-15"/>
            <a:chExt cx="1817" cy="1788"/>
          </a:xfrm>
        </p:grpSpPr>
        <p:pic>
          <p:nvPicPr>
            <p:cNvPr id="19" name="Picture 22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3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4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678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ĐN số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82" end="150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0" y="6019800"/>
            <a:ext cx="304800" cy="198120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763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94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0"/>
            <a:ext cx="7211291" cy="707886"/>
          </a:xfrm>
          <a:prstGeom prst="rect">
            <a:avLst/>
          </a:prstGeom>
          <a:solidFill>
            <a:srgbClr val="FFFBF0"/>
          </a:solidFill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11727" y="2590800"/>
            <a:ext cx="7620000" cy="1600200"/>
          </a:xfrm>
        </p:spPr>
        <p:txBody>
          <a:bodyPr/>
          <a:lstStyle/>
          <a:p>
            <a:pPr eaLnBrk="1" hangingPunct="1"/>
            <a:r>
              <a:rPr lang="en-US" dirty="0" err="1" smtClean="0">
                <a:latin typeface="Arial" charset="0"/>
              </a:rPr>
              <a:t>Đàn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bầu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còn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có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tên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là</a:t>
            </a:r>
            <a:r>
              <a:rPr lang="en-US" dirty="0" smtClean="0">
                <a:latin typeface="Arial" charset="0"/>
              </a:rPr>
              <a:t> </a:t>
            </a:r>
            <a:br>
              <a:rPr lang="en-US" dirty="0" smtClean="0">
                <a:latin typeface="Arial" charset="0"/>
              </a:rPr>
            </a:br>
            <a:r>
              <a:rPr lang="en-US" dirty="0" err="1" smtClean="0">
                <a:latin typeface="Arial" charset="0"/>
              </a:rPr>
              <a:t>Độc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huyền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cầm</a:t>
            </a:r>
            <a:endParaRPr lang="en-US" dirty="0" smtClean="0">
              <a:latin typeface="Arial" charset="0"/>
            </a:endParaRPr>
          </a:p>
        </p:txBody>
      </p:sp>
      <p:pic>
        <p:nvPicPr>
          <p:cNvPr id="6" name="Picture 4" descr="danbau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66" b="89199" l="3455" r="99455">
                        <a14:foregroundMark x1="9273" y1="70383" x2="3636" y2="76307"/>
                        <a14:foregroundMark x1="18545" y1="68641" x2="90182" y2="58188"/>
                        <a14:foregroundMark x1="9091" y1="68990" x2="18000" y2="68293"/>
                        <a14:foregroundMark x1="31636" y1="46690" x2="31636" y2="46690"/>
                        <a14:foregroundMark x1="89091" y1="18467" x2="96364" y2="8362"/>
                        <a14:foregroundMark x1="97273" y1="7666" x2="99455" y2="16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12686"/>
            <a:ext cx="8915400" cy="599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7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600200" y="457200"/>
            <a:ext cx="5105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Cấu tạo Cây đàn bầu: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0" y="1752600"/>
            <a:ext cx="8534400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Thân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đàn: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Hình hộp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dài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Vòi đàn (cần đàn):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Một cọc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tre cắm từ mặt đàn xuống 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3-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Bầu cộng hưởng: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Làm từ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vỏ cứng của quả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bầu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4-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Dây đàn: Dây kim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khí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5-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Bộ phận lên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dây: Được cải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tiến để dây không bị chùng xuống.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6-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Que gảy đàn: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Làm bằng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tre, nay làm bằng cây Giang (họ tre mây)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7-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Bộ phận khuyếch đại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Máy tăng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âm và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loa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để phát ra tiếng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2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.BAU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457200"/>
            <a:ext cx="7848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4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ẽ Tay Hoa Hồng Viền Lá Trang Trí Hình ảnh | Định dạng hình ảnh PSD  648264816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3726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200" y="1838538"/>
            <a:ext cx="6858000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ctr">
              <a:lnSpc>
                <a:spcPct val="90000"/>
              </a:lnSpc>
              <a:buClr>
                <a:srgbClr val="000099"/>
              </a:buClr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VỀ NHÀ</a:t>
            </a:r>
          </a:p>
          <a:p>
            <a:pPr marL="609600" indent="-609600" algn="ctr">
              <a:lnSpc>
                <a:spcPct val="90000"/>
              </a:lnSpc>
              <a:buClr>
                <a:srgbClr val="000099"/>
              </a:buClr>
            </a:pPr>
            <a:endParaRPr lang="en-US" sz="40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000099"/>
              </a:buClr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609600" indent="-609600">
              <a:lnSpc>
                <a:spcPct val="90000"/>
              </a:lnSpc>
              <a:buClr>
                <a:srgbClr val="000099"/>
              </a:buClr>
              <a:buFont typeface="Wingdings" pitchFamily="2" charset="2"/>
              <a:buAutoNum type="arabicPeriod"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000099"/>
              </a:buClr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TĐN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  <a:buClr>
                <a:srgbClr val="000099"/>
              </a:buClr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000099"/>
              </a:buClr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Xem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3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04800" y="533400"/>
            <a:ext cx="8458200" cy="6096000"/>
            <a:chOff x="2160" y="336"/>
            <a:chExt cx="3600" cy="3984"/>
          </a:xfrm>
        </p:grpSpPr>
        <p:pic>
          <p:nvPicPr>
            <p:cNvPr id="4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336"/>
              <a:ext cx="3600" cy="2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1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0" y="10180"/>
            <a:ext cx="3048000" cy="523220"/>
          </a:xfrm>
          <a:prstGeom prst="rect">
            <a:avLst/>
          </a:prstGeom>
          <a:solidFill>
            <a:srgbClr val="F2DCDB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1.MAI-TRONG-MEN-YE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61" end="97529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5770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1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0"/>
            <a:ext cx="8839200" cy="220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3352800"/>
            <a:ext cx="8848344" cy="2438400"/>
          </a:xfrm>
          <a:prstGeom prst="rect">
            <a:avLst/>
          </a:prstGeom>
        </p:spPr>
      </p:pic>
      <p:pic>
        <p:nvPicPr>
          <p:cNvPr id="6" name="2.beat-mai truong men ye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11" end="136807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5983224"/>
            <a:ext cx="457200" cy="457200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52400" y="228600"/>
            <a:ext cx="1371600" cy="523220"/>
          </a:xfrm>
          <a:prstGeom prst="rect">
            <a:avLst/>
          </a:prstGeom>
          <a:solidFill>
            <a:srgbClr val="F2DCDB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1.MAI-TRONG-MEN-YE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455" end="136338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8400" y="5983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6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838200"/>
            <a:ext cx="89916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3352800"/>
            <a:ext cx="8991600" cy="2667000"/>
          </a:xfrm>
          <a:prstGeom prst="rect">
            <a:avLst/>
          </a:prstGeom>
        </p:spPr>
      </p:pic>
      <p:pic>
        <p:nvPicPr>
          <p:cNvPr id="6" name="2.beat-mai truong men ye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74" end="117957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6019800"/>
            <a:ext cx="609600" cy="609600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04800" y="152400"/>
            <a:ext cx="1371600" cy="523220"/>
          </a:xfrm>
          <a:prstGeom prst="rect">
            <a:avLst/>
          </a:prstGeom>
          <a:solidFill>
            <a:srgbClr val="F2DCDB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1.MAI-TRONG-MEN-YE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9230" end="117617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0800" y="6050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1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95400"/>
            <a:ext cx="9067800" cy="4419600"/>
          </a:xfrm>
          <a:prstGeom prst="rect">
            <a:avLst/>
          </a:prstGeom>
        </p:spPr>
      </p:pic>
      <p:pic>
        <p:nvPicPr>
          <p:cNvPr id="5" name="2.beat-mai truong men ye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063" end="9870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8800" y="5791200"/>
            <a:ext cx="609600" cy="6096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52400" y="228600"/>
            <a:ext cx="1371600" cy="523220"/>
          </a:xfrm>
          <a:prstGeom prst="rect">
            <a:avLst/>
          </a:prstGeom>
          <a:solidFill>
            <a:srgbClr val="F2DCDB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1.MAI-TRONG-MEN-YE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8039" end="98856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" y="5953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84018" y="152400"/>
            <a:ext cx="8458200" cy="6477000"/>
            <a:chOff x="2160" y="336"/>
            <a:chExt cx="3600" cy="3984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336"/>
              <a:ext cx="3600" cy="2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1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2.beat-mai truong men ye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21" end="98723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7418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6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792"/>
            <a:ext cx="5562600" cy="622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867401" y="1981200"/>
            <a:ext cx="3200400" cy="12926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15001" y="3505200"/>
            <a:ext cx="3352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0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0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Son</a:t>
            </a:r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0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0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04800" y="228600"/>
            <a:ext cx="6324599" cy="707886"/>
          </a:xfrm>
          <a:prstGeom prst="rect">
            <a:avLst/>
          </a:prstGeom>
          <a:solidFill>
            <a:srgbClr val="F2DCDB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: TĐN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78617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5" y="981456"/>
            <a:ext cx="9164329" cy="4062257"/>
          </a:xfrm>
          <a:prstGeom prst="rect">
            <a:avLst/>
          </a:prstGeom>
        </p:spPr>
      </p:pic>
      <p:pic>
        <p:nvPicPr>
          <p:cNvPr id="5" name="TĐN số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27" end="210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5867400"/>
            <a:ext cx="381000" cy="228599"/>
          </a:xfrm>
          <a:prstGeom prst="rect">
            <a:avLst/>
          </a:prstGeom>
          <a:ln w="10795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381000" y="157769"/>
            <a:ext cx="15240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05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219200"/>
            <a:ext cx="8997001" cy="3862618"/>
          </a:xfrm>
          <a:prstGeom prst="rect">
            <a:avLst/>
          </a:prstGeom>
        </p:spPr>
      </p:pic>
      <p:pic>
        <p:nvPicPr>
          <p:cNvPr id="5" name="TĐN số 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109" end="14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5867400"/>
            <a:ext cx="216221" cy="258763"/>
          </a:xfrm>
          <a:prstGeom prst="rect">
            <a:avLst/>
          </a:prstGeom>
          <a:ln w="88900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81846" y="421065"/>
            <a:ext cx="15240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1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247</Words>
  <Application>Microsoft Office PowerPoint</Application>
  <PresentationFormat>On-screen Show (4:3)</PresentationFormat>
  <Paragraphs>36</Paragraphs>
  <Slides>14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Đàn bầu còn có tên là  Độc huyền cầm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84377005367</cp:lastModifiedBy>
  <cp:revision>75</cp:revision>
  <dcterms:created xsi:type="dcterms:W3CDTF">2020-09-09T03:12:26Z</dcterms:created>
  <dcterms:modified xsi:type="dcterms:W3CDTF">2021-09-10T08:52:34Z</dcterms:modified>
</cp:coreProperties>
</file>