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8"/>
  </p:notesMasterIdLst>
  <p:sldIdLst>
    <p:sldId id="260" r:id="rId3"/>
    <p:sldId id="259" r:id="rId4"/>
    <p:sldId id="261" r:id="rId5"/>
    <p:sldId id="286" r:id="rId6"/>
    <p:sldId id="262" r:id="rId7"/>
    <p:sldId id="263" r:id="rId8"/>
    <p:sldId id="307" r:id="rId9"/>
    <p:sldId id="305" r:id="rId10"/>
    <p:sldId id="306" r:id="rId11"/>
    <p:sldId id="265" r:id="rId12"/>
    <p:sldId id="287" r:id="rId13"/>
    <p:sldId id="288" r:id="rId14"/>
    <p:sldId id="289" r:id="rId15"/>
    <p:sldId id="290" r:id="rId16"/>
    <p:sldId id="291" r:id="rId17"/>
    <p:sldId id="292" r:id="rId18"/>
    <p:sldId id="266" r:id="rId19"/>
    <p:sldId id="309" r:id="rId20"/>
    <p:sldId id="308" r:id="rId21"/>
    <p:sldId id="270" r:id="rId22"/>
    <p:sldId id="271" r:id="rId23"/>
    <p:sldId id="294" r:id="rId24"/>
    <p:sldId id="272" r:id="rId25"/>
    <p:sldId id="295" r:id="rId26"/>
    <p:sldId id="296" r:id="rId27"/>
    <p:sldId id="314" r:id="rId28"/>
    <p:sldId id="315" r:id="rId29"/>
    <p:sldId id="323" r:id="rId30"/>
    <p:sldId id="316" r:id="rId31"/>
    <p:sldId id="317" r:id="rId32"/>
    <p:sldId id="318" r:id="rId33"/>
    <p:sldId id="276" r:id="rId34"/>
    <p:sldId id="311" r:id="rId35"/>
    <p:sldId id="313" r:id="rId36"/>
    <p:sldId id="319" r:id="rId37"/>
    <p:sldId id="320" r:id="rId38"/>
    <p:sldId id="278" r:id="rId39"/>
    <p:sldId id="302" r:id="rId40"/>
    <p:sldId id="280" r:id="rId41"/>
    <p:sldId id="279" r:id="rId42"/>
    <p:sldId id="322" r:id="rId43"/>
    <p:sldId id="282" r:id="rId44"/>
    <p:sldId id="304" r:id="rId45"/>
    <p:sldId id="303" r:id="rId46"/>
    <p:sldId id="406" r:id="rId47"/>
  </p:sldIdLst>
  <p:sldSz cx="12192000" cy="6858000"/>
  <p:notesSz cx="6858000" cy="9144000"/>
  <p:embeddedFontLst>
    <p:embeddedFont>
      <p:font typeface="#9Slide03 AmpleSoft Bold" panose="020B0604020202020204" charset="0"/>
      <p:regular r:id="rId49"/>
    </p:embeddedFont>
    <p:embeddedFont>
      <p:font typeface="#9Slide03 Arima Madurai Black" panose="020B0604020202020204" charset="0"/>
      <p:bold r:id="rId50"/>
    </p:embeddedFont>
    <p:embeddedFont>
      <p:font typeface="#9Slide03 Arima Madurai Bold" panose="020B0604020202020204" charset="0"/>
      <p:bold r:id="rId51"/>
    </p:embeddedFont>
    <p:embeddedFont>
      <p:font typeface="#9Slide03 Arima Madurai Medium" panose="020B0604020202020204" charset="0"/>
      <p:regular r:id="rId52"/>
    </p:embeddedFont>
    <p:embeddedFont>
      <p:font typeface="#9Slide03 Cabin Condensed Bold" panose="020B0604020202020204" charset="0"/>
      <p:bold r:id="rId53"/>
    </p:embeddedFont>
    <p:embeddedFont>
      <p:font typeface="#9Slide03 Nanami Rounded Light" panose="020B0604020202020204" charset="0"/>
      <p:regular r:id="rId54"/>
    </p:embeddedFont>
    <p:embeddedFont>
      <p:font typeface="#9Slide03 Noto Sans Bold" panose="020B0604020202020204" charset="0"/>
      <p:bold r:id="rId55"/>
    </p:embeddedFont>
    <p:embeddedFont>
      <p:font typeface="#9Slide03 Open Sans Bold" panose="020B0604020202020204" charset="0"/>
      <p:bold r:id="rId56"/>
    </p:embeddedFont>
    <p:embeddedFont>
      <p:font typeface="#9Slide03 Open Sans ExtraBold" panose="020B0604020202020204" charset="0"/>
      <p:bold r:id="rId57"/>
    </p:embeddedFont>
    <p:embeddedFont>
      <p:font typeface="#9Slide05 IcielButterScotch" panose="020B0604020202020204" charset="0"/>
      <p:regular r:id="rId58"/>
    </p:embeddedFont>
    <p:embeddedFont>
      <p:font typeface="#9Slide05 IcielSanelma" panose="020B0604020202020204" charset="0"/>
      <p:regular r:id="rId59"/>
    </p:embeddedFont>
    <p:embeddedFont>
      <p:font typeface="#9Slide05 ViceroyJF" panose="020B0604020202020204" charset="0"/>
      <p:regular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Constantia" panose="02030602050306030303" pitchFamily="18" charset="0"/>
      <p:regular r:id="rId67"/>
      <p:bold r:id="rId68"/>
      <p:italic r:id="rId69"/>
      <p:boldItalic r:id="rId70"/>
    </p:embeddedFont>
    <p:embeddedFont>
      <p:font typeface="Wingdings 2" panose="05020102010507070707" pitchFamily="18" charset="2"/>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0" autoAdjust="0"/>
    <p:restoredTop sz="94660"/>
  </p:normalViewPr>
  <p:slideViewPr>
    <p:cSldViewPr snapToGrid="0">
      <p:cViewPr varScale="1">
        <p:scale>
          <a:sx n="86" d="100"/>
          <a:sy n="86" d="100"/>
        </p:scale>
        <p:origin x="547"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Là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loại</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hủy</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diệt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hàng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loạt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mà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năng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lượng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của</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nó</a:t>
          </a:r>
          <a:r>
            <a:rPr lang="en-US" sz="2300" b="1" i="0" dirty="0">
              <a:latin typeface="#9Slide03 Arima Madurai" panose="00000500000000000000" pitchFamily="2" charset="0"/>
              <a:cs typeface="#9Slide03 Arima Madurai" panose="00000500000000000000" pitchFamily="2" charset="0"/>
            </a:rPr>
            <a:t> do </a:t>
          </a:r>
          <a:r>
            <a:rPr lang="en-US" sz="2300" b="1" i="0" dirty="0" err="1">
              <a:latin typeface="#9Slide03 Arima Madurai" panose="00000500000000000000" pitchFamily="2" charset="0"/>
              <a:cs typeface="#9Slide03 Arima Madurai" panose="00000500000000000000" pitchFamily="2" charset="0"/>
            </a:rPr>
            <a:t>các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phản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ứng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hạch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gây</a:t>
          </a:r>
          <a:r>
            <a:rPr lang="en-US" sz="2300" b="1" i="0" dirty="0">
              <a:latin typeface="#9Slide03 Arima Madurai" panose="00000500000000000000" pitchFamily="2" charset="0"/>
              <a:cs typeface="#9Slide03 Arima Madurai" panose="00000500000000000000" pitchFamily="2" charset="0"/>
            </a:rPr>
            <a:t> ra.   </a:t>
          </a:r>
          <a:endParaRPr lang="en-BZ" sz="2300" i="0" dirty="0">
            <a:latin typeface="#9Slide03 Arima Madurai" panose="00000500000000000000" pitchFamily="2" charset="0"/>
            <a:cs typeface="#9Slide03 Arima Madurai" panose="00000500000000000000" pitchFamily="2" charset="0"/>
          </a:endParaRPr>
        </a:p>
      </dgm:t>
    </dgm:pt>
    <dgm:pt modelId="{47127400-5C4B-4CF6-86A9-F6B8922BDBEC}" type="par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4AFC63F-7423-48C5-8BE5-41C804778995}" type="sib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F65D7CF4-2C75-4D83-A104-F871BAD15DD1}">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Một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nhỏ</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nhất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cũng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sức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công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phá</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lớn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hơn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bất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quy</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ước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nào</a:t>
          </a:r>
          <a:r>
            <a:rPr lang="en-US" sz="2300" b="1" i="0" dirty="0">
              <a:latin typeface="#9Slide03 Arima Madurai" panose="00000500000000000000" pitchFamily="2" charset="0"/>
              <a:cs typeface="#9Slide03 Arima Madurai" panose="00000500000000000000" pitchFamily="2" charset="0"/>
            </a:rPr>
            <a:t>.</a:t>
          </a:r>
          <a:endParaRPr lang="en-BZ" sz="2300" i="0" dirty="0">
            <a:latin typeface="#9Slide03 Arima Madurai" panose="00000500000000000000" pitchFamily="2" charset="0"/>
            <a:cs typeface="#9Slide03 Arima Madurai" panose="00000500000000000000" pitchFamily="2" charset="0"/>
          </a:endParaRPr>
        </a:p>
      </dgm:t>
    </dgm:pt>
    <dgm:pt modelId="{12E7212F-F322-492C-B1AA-10A0E82146D3}" type="par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CF8496B-2E4E-46EA-962D-57BCDCE91AFC}" type="sib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A6E33B5C-3349-44FD-AE8B-090E4058AB25}">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hay </a:t>
          </a:r>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nguyên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mà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trong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đó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được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sử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dụng</a:t>
          </a:r>
          <a:r>
            <a:rPr lang="en-US" sz="2300" b="1" i="0" dirty="0">
              <a:latin typeface="#9Slide03 Arima Madurai" panose="00000500000000000000" pitchFamily="2" charset="0"/>
              <a:cs typeface="#9Slide03 Arima Madurai" panose="00000500000000000000" pitchFamily="2" charset="0"/>
            </a:rPr>
            <a:t>.</a:t>
          </a:r>
          <a:endParaRPr lang="en-BZ" sz="2300" i="0" dirty="0">
            <a:latin typeface="#9Slide03 Arima Madurai" panose="00000500000000000000" pitchFamily="2" charset="0"/>
            <a:cs typeface="#9Slide03 Arima Madurai" panose="00000500000000000000" pitchFamily="2" charset="0"/>
          </a:endParaRPr>
        </a:p>
      </dgm:t>
    </dgm:pt>
    <dgm:pt modelId="{BAA820A2-D828-4B28-992F-12F6FE0F3372}" type="par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C5926207-E27D-4440-BA02-3F9D7E71D144}" type="sib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9098933C-75A5-4AE0-B13F-35BDBF877FC3}" type="pres">
      <dgm:prSet presAssocID="{3154CFF3-8AD1-4C84-A944-C9888FF467BD}" presName="linear" presStyleCnt="0">
        <dgm:presLayoutVars>
          <dgm:animLvl val="lvl"/>
          <dgm:resizeHandles val="exact"/>
        </dgm:presLayoutVars>
      </dgm:prSet>
      <dgm:spPr/>
    </dgm:pt>
    <dgm:pt modelId="{B895F30E-4E86-4BDB-8170-8155F7CAD1D7}" type="pres">
      <dgm:prSet presAssocID="{2B3BE996-1ECA-4B6E-831D-16FC9915DB53}" presName="parentText" presStyleLbl="node1" presStyleIdx="0" presStyleCnt="3">
        <dgm:presLayoutVars>
          <dgm:chMax val="0"/>
          <dgm:bulletEnabled val="1"/>
        </dgm:presLayoutVars>
      </dgm:prSet>
      <dgm:spPr/>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pt>
  </dgm:ptLst>
  <dgm:cxnLst>
    <dgm:cxn modelId="{AD9C6A19-8FD5-4D17-A9D1-8B8D22C99CE7}" srcId="{3154CFF3-8AD1-4C84-A944-C9888FF467BD}" destId="{A6E33B5C-3349-44FD-AE8B-090E4058AB25}" srcOrd="2" destOrd="0" parTransId="{BAA820A2-D828-4B28-992F-12F6FE0F3372}" sibTransId="{C5926207-E27D-4440-BA02-3F9D7E71D144}"/>
    <dgm:cxn modelId="{F8114723-9C76-407B-8CD0-12609734284A}" srcId="{3154CFF3-8AD1-4C84-A944-C9888FF467BD}" destId="{F65D7CF4-2C75-4D83-A104-F871BAD15DD1}" srcOrd="1" destOrd="0" parTransId="{12E7212F-F322-492C-B1AA-10A0E82146D3}" sibTransId="{DCF8496B-2E4E-46EA-962D-57BCDCE91AFC}"/>
    <dgm:cxn modelId="{19D4E54D-0580-4F5E-9BEE-999F13A7E863}" type="presOf" srcId="{F65D7CF4-2C75-4D83-A104-F871BAD15DD1}" destId="{7CCC0384-8142-4CE2-A603-CE1DED888CCC}" srcOrd="0" destOrd="0" presId="urn:microsoft.com/office/officeart/2005/8/layout/vList2"/>
    <dgm:cxn modelId="{D50E057D-A200-4C46-AE45-0425081459B5}" type="presOf" srcId="{3154CFF3-8AD1-4C84-A944-C9888FF467BD}" destId="{9098933C-75A5-4AE0-B13F-35BDBF877FC3}"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99C513B8-F7E2-4D39-9496-04AEC25382FE}" type="presOf" srcId="{2B3BE996-1ECA-4B6E-831D-16FC9915DB53}" destId="{B895F30E-4E86-4BDB-8170-8155F7CAD1D7}" srcOrd="0" destOrd="0" presId="urn:microsoft.com/office/officeart/2005/8/layout/vList2"/>
    <dgm:cxn modelId="{5DD0FFDC-F573-4484-88D4-714173F91743}" type="presOf" srcId="{A6E33B5C-3349-44FD-AE8B-090E4058AB25}" destId="{A8651301-F393-4568-97B1-3AEBCAD130BE}" srcOrd="0" destOrd="0" presId="urn:microsoft.com/office/officeart/2005/8/layout/vList2"/>
    <dgm:cxn modelId="{F719DC84-E4B1-44CB-9141-4A261B1950A1}" type="presParOf" srcId="{9098933C-75A5-4AE0-B13F-35BDBF877FC3}" destId="{B895F30E-4E86-4BDB-8170-8155F7CAD1D7}" srcOrd="0" destOrd="0" presId="urn:microsoft.com/office/officeart/2005/8/layout/vList2"/>
    <dgm:cxn modelId="{A449CE48-2706-4022-B428-2A689B928A3B}" type="presParOf" srcId="{9098933C-75A5-4AE0-B13F-35BDBF877FC3}" destId="{D507A690-8370-4DFC-99CE-C2CAC6E27CF9}" srcOrd="1" destOrd="0" presId="urn:microsoft.com/office/officeart/2005/8/layout/vList2"/>
    <dgm:cxn modelId="{DE4D13F4-8229-4114-9933-B976E14A6FB5}" type="presParOf" srcId="{9098933C-75A5-4AE0-B13F-35BDBF877FC3}" destId="{7CCC0384-8142-4CE2-A603-CE1DED888CCC}" srcOrd="2" destOrd="0" presId="urn:microsoft.com/office/officeart/2005/8/layout/vList2"/>
    <dgm:cxn modelId="{E1D57599-FF1F-4014-91FA-88701E268D00}" type="presParOf" srcId="{9098933C-75A5-4AE0-B13F-35BDBF877FC3}" destId="{2D532E42-9434-47EC-A083-BF5A302098A8}" srcOrd="3" destOrd="0" presId="urn:microsoft.com/office/officeart/2005/8/layout/vList2"/>
    <dgm:cxn modelId="{8B125059-18FA-4202-9610-2232A054FA5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76CF9-BE4D-4209-839C-791874408D1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BZ"/>
        </a:p>
      </dgm:t>
    </dgm:pt>
    <dgm:pt modelId="{0C1BD926-CC36-4338-92AF-DCA1180AF1F0}">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endParaRPr lang="en-BZ" sz="2800" dirty="0">
            <a:latin typeface="Times New Roman" panose="02020603050405020304" pitchFamily="18" charset="0"/>
            <a:cs typeface="Times New Roman" panose="02020603050405020304" pitchFamily="18" charset="0"/>
          </a:endParaRPr>
        </a:p>
      </dgm:t>
    </dgm:pt>
    <dgm:pt modelId="{123A4D12-1E82-40AC-A2A5-C667546499E0}" type="parTrans" cxnId="{21393721-DE67-4299-AD2C-6EB96AF4462C}">
      <dgm:prSet/>
      <dgm:spPr/>
      <dgm:t>
        <a:bodyPr/>
        <a:lstStyle/>
        <a:p>
          <a:endParaRPr lang="en-BZ" sz="2000"/>
        </a:p>
      </dgm:t>
    </dgm:pt>
    <dgm:pt modelId="{4F34CAF3-EFE9-46C2-9848-8FFE47F1F665}" type="sibTrans" cxnId="{21393721-DE67-4299-AD2C-6EB96AF4462C}">
      <dgm:prSet custT="1"/>
      <dgm:spPr>
        <a:solidFill>
          <a:srgbClr val="284F6E"/>
        </a:solidFill>
      </dgm:spPr>
      <dgm:t>
        <a:bodyPr/>
        <a:lstStyle/>
        <a:p>
          <a:endParaRPr lang="en-BZ" sz="2400">
            <a:latin typeface="#9Slide05 FS Blonde Script" panose="03000503000000000000" pitchFamily="65" charset="0"/>
          </a:endParaRPr>
        </a:p>
      </dgm:t>
    </dgm:pt>
    <dgm:pt modelId="{02613F83-C7A7-4482-AEF7-1396271F56AE}">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endParaRPr lang="en-BZ" sz="2800" dirty="0">
            <a:latin typeface="Times New Roman" panose="02020603050405020304" pitchFamily="18" charset="0"/>
            <a:cs typeface="Times New Roman" panose="02020603050405020304" pitchFamily="18" charset="0"/>
          </a:endParaRPr>
        </a:p>
      </dgm:t>
    </dgm:pt>
    <dgm:pt modelId="{76FFF508-B4CA-443E-9D84-D1C270A550FA}" type="parTrans" cxnId="{CC0924B8-7067-4C39-B3EA-A552019C2366}">
      <dgm:prSet/>
      <dgm:spPr/>
      <dgm:t>
        <a:bodyPr/>
        <a:lstStyle/>
        <a:p>
          <a:endParaRPr lang="en-BZ" sz="2000"/>
        </a:p>
      </dgm:t>
    </dgm:pt>
    <dgm:pt modelId="{C0E512C1-394E-47FE-A4F9-0CCD49E6C1D7}" type="sibTrans" cxnId="{CC0924B8-7067-4C39-B3EA-A552019C2366}">
      <dgm:prSet custT="1"/>
      <dgm:spPr>
        <a:solidFill>
          <a:srgbClr val="284F6E"/>
        </a:solidFill>
      </dgm:spPr>
      <dgm:t>
        <a:bodyPr/>
        <a:lstStyle/>
        <a:p>
          <a:endParaRPr lang="en-BZ" sz="2400">
            <a:latin typeface="#9Slide05 FS Blonde Script" panose="03000503000000000000" pitchFamily="65" charset="0"/>
          </a:endParaRPr>
        </a:p>
      </dgm:t>
    </dgm:pt>
    <dgm:pt modelId="{BD320FDB-5F36-45D8-A385-C95E62E3B5A4}">
      <dgm:prSet custT="1"/>
      <dgm:spPr>
        <a:solidFill>
          <a:srgbClr val="284F6E"/>
        </a:solidFill>
      </dgm:spPr>
      <dgm: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endParaRPr lang="en-BZ" sz="2800" dirty="0">
            <a:latin typeface="Times New Roman" panose="02020603050405020304" pitchFamily="18" charset="0"/>
            <a:cs typeface="Times New Roman" panose="02020603050405020304" pitchFamily="18" charset="0"/>
          </a:endParaRPr>
        </a:p>
      </dgm:t>
    </dgm:pt>
    <dgm:pt modelId="{2551B116-6CA7-432D-8F99-8768B16DE21C}" type="parTrans" cxnId="{E52EF052-7AA7-43E0-A0B1-BC9EB7005C1D}">
      <dgm:prSet/>
      <dgm:spPr/>
      <dgm:t>
        <a:bodyPr/>
        <a:lstStyle/>
        <a:p>
          <a:endParaRPr lang="en-BZ" sz="2000"/>
        </a:p>
      </dgm:t>
    </dgm:pt>
    <dgm:pt modelId="{B57F721D-91AB-440C-A0CA-20DD78881178}" type="sibTrans" cxnId="{E52EF052-7AA7-43E0-A0B1-BC9EB7005C1D}">
      <dgm:prSet custT="1"/>
      <dgm:spPr/>
      <dgm:t>
        <a:bodyPr/>
        <a:lstStyle/>
        <a:p>
          <a:endParaRPr lang="en-BZ" sz="2400"/>
        </a:p>
      </dgm:t>
    </dgm:pt>
    <dgm:pt modelId="{D63F55BF-D0B0-42DF-B5DA-3B65DE7E1B78}">
      <dgm:prSet custT="1"/>
      <dgm:spPr>
        <a:solidFill>
          <a:srgbClr val="284F6E"/>
        </a:solidFill>
      </dgm:spPr>
      <dgm:t>
        <a:bodyPr/>
        <a:lstStyle/>
        <a:p>
          <a:r>
            <a:rPr lang="en-BZ" sz="2800" dirty="0" err="1">
              <a:latin typeface="Times New Roman" panose="02020603050405020304" pitchFamily="18" charset="0"/>
              <a:cs typeface="Times New Roman" panose="02020603050405020304" pitchFamily="18" charset="0"/>
            </a:rPr>
            <a:t>Trái</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tim</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nhiệt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huyết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yêu</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hòa</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bình</a:t>
          </a:r>
          <a:endParaRPr lang="en-BZ" sz="2800" dirty="0">
            <a:latin typeface="Times New Roman" panose="02020603050405020304" pitchFamily="18" charset="0"/>
            <a:cs typeface="Times New Roman" panose="02020603050405020304" pitchFamily="18" charset="0"/>
          </a:endParaRPr>
        </a:p>
      </dgm:t>
    </dgm:pt>
    <dgm:pt modelId="{022C46F6-8B44-4BE1-8A44-054E88C58623}" type="parTrans" cxnId="{70B76A18-4004-46FF-8F44-BF0A68E7F41D}">
      <dgm:prSet/>
      <dgm:spPr/>
      <dgm:t>
        <a:bodyPr/>
        <a:lstStyle/>
        <a:p>
          <a:endParaRPr lang="en-BZ" sz="2000"/>
        </a:p>
      </dgm:t>
    </dgm:pt>
    <dgm:pt modelId="{4640AD16-99CE-4F80-BD16-5C790CA791DF}" type="sibTrans" cxnId="{70B76A18-4004-46FF-8F44-BF0A68E7F41D}">
      <dgm:prSet/>
      <dgm:spPr/>
      <dgm:t>
        <a:bodyPr/>
        <a:lstStyle/>
        <a:p>
          <a:endParaRPr lang="en-BZ" sz="2000"/>
        </a:p>
      </dgm:t>
    </dgm:pt>
    <dgm:pt modelId="{DD0D4BE8-8C42-4F4D-B1A4-D6AB02B99A5F}" type="pres">
      <dgm:prSet presAssocID="{BD776CF9-BE4D-4209-839C-791874408D13}" presName="Name0" presStyleCnt="0">
        <dgm:presLayoutVars>
          <dgm:dir/>
          <dgm:resizeHandles val="exact"/>
        </dgm:presLayoutVars>
      </dgm:prSet>
      <dgm:spPr/>
    </dgm:pt>
    <dgm:pt modelId="{A4D2FFB5-8609-40BA-A2B3-C1BB270E7D04}" type="pres">
      <dgm:prSet presAssocID="{0C1BD926-CC36-4338-92AF-DCA1180AF1F0}" presName="node" presStyleLbl="node1" presStyleIdx="0" presStyleCnt="4" custScaleX="123544">
        <dgm:presLayoutVars>
          <dgm:bulletEnabled val="1"/>
        </dgm:presLayoutVars>
      </dgm:prSet>
      <dgm:spPr/>
    </dgm:pt>
    <dgm:pt modelId="{6952DC1E-AFED-4CB0-B06C-E36863842C6C}" type="pres">
      <dgm:prSet presAssocID="{4F34CAF3-EFE9-46C2-9848-8FFE47F1F665}" presName="sibTrans" presStyleLbl="sibTrans2D1" presStyleIdx="0" presStyleCnt="3"/>
      <dgm:spPr/>
    </dgm:pt>
    <dgm:pt modelId="{D38340C9-342D-41D8-BE44-F4DB35AEC692}" type="pres">
      <dgm:prSet presAssocID="{4F34CAF3-EFE9-46C2-9848-8FFE47F1F665}" presName="connectorText" presStyleLbl="sibTrans2D1" presStyleIdx="0" presStyleCnt="3"/>
      <dgm:spPr/>
    </dgm:pt>
    <dgm:pt modelId="{4D538E08-A665-4BB0-944C-41829CD424A0}" type="pres">
      <dgm:prSet presAssocID="{02613F83-C7A7-4482-AEF7-1396271F56AE}" presName="node" presStyleLbl="node1" presStyleIdx="1" presStyleCnt="4" custScaleX="109224" custLinFactNeighborX="-15314" custLinFactNeighborY="895">
        <dgm:presLayoutVars>
          <dgm:bulletEnabled val="1"/>
        </dgm:presLayoutVars>
      </dgm:prSet>
      <dgm:spPr/>
    </dgm:pt>
    <dgm:pt modelId="{1043B569-D5ED-4527-8EC1-D40773295328}" type="pres">
      <dgm:prSet presAssocID="{C0E512C1-394E-47FE-A4F9-0CCD49E6C1D7}" presName="sibTrans" presStyleLbl="sibTrans2D1" presStyleIdx="1" presStyleCnt="3" custLinFactNeighborX="-14390" custLinFactNeighborY="-2470"/>
      <dgm:spPr/>
    </dgm:pt>
    <dgm:pt modelId="{5D815512-304A-4D61-8998-E1BF8896CD4C}" type="pres">
      <dgm:prSet presAssocID="{C0E512C1-394E-47FE-A4F9-0CCD49E6C1D7}" presName="connectorText" presStyleLbl="sibTrans2D1" presStyleIdx="1" presStyleCnt="3"/>
      <dgm:spPr/>
    </dgm:pt>
    <dgm:pt modelId="{4721B91F-8873-435F-A5A0-7A69C1732C7A}" type="pres">
      <dgm:prSet presAssocID="{BD320FDB-5F36-45D8-A385-C95E62E3B5A4}" presName="node" presStyleLbl="node1" presStyleIdx="2" presStyleCnt="4" custScaleX="136691" custLinFactNeighborX="-24014" custLinFactNeighborY="2351">
        <dgm:presLayoutVars>
          <dgm:bulletEnabled val="1"/>
        </dgm:presLayoutVars>
      </dgm:prSet>
      <dgm:spPr/>
    </dgm:pt>
    <dgm:pt modelId="{90C4BD2F-4EA1-478A-92C0-592B87E7DAE5}" type="pres">
      <dgm:prSet presAssocID="{B57F721D-91AB-440C-A0CA-20DD78881178}" presName="sibTrans" presStyleLbl="sibTrans2D1" presStyleIdx="2" presStyleCnt="3"/>
      <dgm:spPr/>
    </dgm:pt>
    <dgm:pt modelId="{80C44192-06DB-4AAD-A787-9CD9E8CEF8A3}" type="pres">
      <dgm:prSet presAssocID="{B57F721D-91AB-440C-A0CA-20DD78881178}" presName="connectorText" presStyleLbl="sibTrans2D1" presStyleIdx="2" presStyleCnt="3"/>
      <dgm:spPr/>
    </dgm:pt>
    <dgm:pt modelId="{1D3E250F-A797-46F7-9980-99D88F5BEDE3}" type="pres">
      <dgm:prSet presAssocID="{D63F55BF-D0B0-42DF-B5DA-3B65DE7E1B78}" presName="node" presStyleLbl="node1" presStyleIdx="3" presStyleCnt="4" custScaleX="135456">
        <dgm:presLayoutVars>
          <dgm:bulletEnabled val="1"/>
        </dgm:presLayoutVars>
      </dgm:prSet>
      <dgm:spPr/>
    </dgm:pt>
  </dgm:ptLst>
  <dgm:cxnLst>
    <dgm:cxn modelId="{53AB6707-9CE6-4EF8-8375-93F183A8C732}" type="presOf" srcId="{C0E512C1-394E-47FE-A4F9-0CCD49E6C1D7}" destId="{1043B569-D5ED-4527-8EC1-D40773295328}" srcOrd="0" destOrd="0" presId="urn:microsoft.com/office/officeart/2005/8/layout/process1"/>
    <dgm:cxn modelId="{70B76A18-4004-46FF-8F44-BF0A68E7F41D}" srcId="{BD776CF9-BE4D-4209-839C-791874408D13}" destId="{D63F55BF-D0B0-42DF-B5DA-3B65DE7E1B78}" srcOrd="3" destOrd="0" parTransId="{022C46F6-8B44-4BE1-8A44-054E88C58623}" sibTransId="{4640AD16-99CE-4F80-BD16-5C790CA791DF}"/>
    <dgm:cxn modelId="{21393721-DE67-4299-AD2C-6EB96AF4462C}" srcId="{BD776CF9-BE4D-4209-839C-791874408D13}" destId="{0C1BD926-CC36-4338-92AF-DCA1180AF1F0}" srcOrd="0" destOrd="0" parTransId="{123A4D12-1E82-40AC-A2A5-C667546499E0}" sibTransId="{4F34CAF3-EFE9-46C2-9848-8FFE47F1F665}"/>
    <dgm:cxn modelId="{0095CE29-8F08-48CA-8B7D-53E1EB8B0E9B}" type="presOf" srcId="{B57F721D-91AB-440C-A0CA-20DD78881178}" destId="{80C44192-06DB-4AAD-A787-9CD9E8CEF8A3}" srcOrd="1" destOrd="0" presId="urn:microsoft.com/office/officeart/2005/8/layout/process1"/>
    <dgm:cxn modelId="{F0438F5C-4DB8-49CF-B698-E2010A0E5E1E}" type="presOf" srcId="{0C1BD926-CC36-4338-92AF-DCA1180AF1F0}" destId="{A4D2FFB5-8609-40BA-A2B3-C1BB270E7D04}" srcOrd="0" destOrd="0" presId="urn:microsoft.com/office/officeart/2005/8/layout/process1"/>
    <dgm:cxn modelId="{CFA47A43-2094-4744-8840-3EE6A8675607}" type="presOf" srcId="{4F34CAF3-EFE9-46C2-9848-8FFE47F1F665}" destId="{6952DC1E-AFED-4CB0-B06C-E36863842C6C}" srcOrd="0" destOrd="0" presId="urn:microsoft.com/office/officeart/2005/8/layout/process1"/>
    <dgm:cxn modelId="{7CA26867-771A-4B61-9B10-1CD3E1206552}" type="presOf" srcId="{D63F55BF-D0B0-42DF-B5DA-3B65DE7E1B78}" destId="{1D3E250F-A797-46F7-9980-99D88F5BEDE3}" srcOrd="0" destOrd="0" presId="urn:microsoft.com/office/officeart/2005/8/layout/process1"/>
    <dgm:cxn modelId="{3CD29469-EB1E-4F73-BB6E-FEE5F0C4687E}" type="presOf" srcId="{BD776CF9-BE4D-4209-839C-791874408D13}" destId="{DD0D4BE8-8C42-4F4D-B1A4-D6AB02B99A5F}" srcOrd="0" destOrd="0" presId="urn:microsoft.com/office/officeart/2005/8/layout/process1"/>
    <dgm:cxn modelId="{E52EF052-7AA7-43E0-A0B1-BC9EB7005C1D}" srcId="{BD776CF9-BE4D-4209-839C-791874408D13}" destId="{BD320FDB-5F36-45D8-A385-C95E62E3B5A4}" srcOrd="2" destOrd="0" parTransId="{2551B116-6CA7-432D-8F99-8768B16DE21C}" sibTransId="{B57F721D-91AB-440C-A0CA-20DD78881178}"/>
    <dgm:cxn modelId="{CC0924B8-7067-4C39-B3EA-A552019C2366}" srcId="{BD776CF9-BE4D-4209-839C-791874408D13}" destId="{02613F83-C7A7-4482-AEF7-1396271F56AE}" srcOrd="1" destOrd="0" parTransId="{76FFF508-B4CA-443E-9D84-D1C270A550FA}" sibTransId="{C0E512C1-394E-47FE-A4F9-0CCD49E6C1D7}"/>
    <dgm:cxn modelId="{41B2EDB9-0EB2-4957-92AB-FD35F4AAEFEC}" type="presOf" srcId="{4F34CAF3-EFE9-46C2-9848-8FFE47F1F665}" destId="{D38340C9-342D-41D8-BE44-F4DB35AEC692}" srcOrd="1" destOrd="0" presId="urn:microsoft.com/office/officeart/2005/8/layout/process1"/>
    <dgm:cxn modelId="{4CB01ACC-F68B-4F14-AC82-FCD15354456F}" type="presOf" srcId="{02613F83-C7A7-4482-AEF7-1396271F56AE}" destId="{4D538E08-A665-4BB0-944C-41829CD424A0}" srcOrd="0" destOrd="0" presId="urn:microsoft.com/office/officeart/2005/8/layout/process1"/>
    <dgm:cxn modelId="{7DB87BCC-34B6-432D-9839-93F86FB83B11}" type="presOf" srcId="{C0E512C1-394E-47FE-A4F9-0CCD49E6C1D7}" destId="{5D815512-304A-4D61-8998-E1BF8896CD4C}" srcOrd="1" destOrd="0" presId="urn:microsoft.com/office/officeart/2005/8/layout/process1"/>
    <dgm:cxn modelId="{A1DFA7E1-817B-4F5A-B25E-DBBE880AFE8B}" type="presOf" srcId="{BD320FDB-5F36-45D8-A385-C95E62E3B5A4}" destId="{4721B91F-8873-435F-A5A0-7A69C1732C7A}" srcOrd="0" destOrd="0" presId="urn:microsoft.com/office/officeart/2005/8/layout/process1"/>
    <dgm:cxn modelId="{6BC188ED-D923-4B0A-8265-D8715A66ACAD}" type="presOf" srcId="{B57F721D-91AB-440C-A0CA-20DD78881178}" destId="{90C4BD2F-4EA1-478A-92C0-592B87E7DAE5}" srcOrd="0" destOrd="0" presId="urn:microsoft.com/office/officeart/2005/8/layout/process1"/>
    <dgm:cxn modelId="{47F37E84-ACFC-44C9-B233-901B6268A13A}" type="presParOf" srcId="{DD0D4BE8-8C42-4F4D-B1A4-D6AB02B99A5F}" destId="{A4D2FFB5-8609-40BA-A2B3-C1BB270E7D04}" srcOrd="0" destOrd="0" presId="urn:microsoft.com/office/officeart/2005/8/layout/process1"/>
    <dgm:cxn modelId="{F8FD13DF-FB65-4BFD-8AAB-83241B9956DA}" type="presParOf" srcId="{DD0D4BE8-8C42-4F4D-B1A4-D6AB02B99A5F}" destId="{6952DC1E-AFED-4CB0-B06C-E36863842C6C}" srcOrd="1" destOrd="0" presId="urn:microsoft.com/office/officeart/2005/8/layout/process1"/>
    <dgm:cxn modelId="{2BED11F6-EB97-418B-B456-D3E5AC86BA0D}" type="presParOf" srcId="{6952DC1E-AFED-4CB0-B06C-E36863842C6C}" destId="{D38340C9-342D-41D8-BE44-F4DB35AEC692}" srcOrd="0" destOrd="0" presId="urn:microsoft.com/office/officeart/2005/8/layout/process1"/>
    <dgm:cxn modelId="{6A76B07D-FDCB-486B-8211-6D55D891D944}" type="presParOf" srcId="{DD0D4BE8-8C42-4F4D-B1A4-D6AB02B99A5F}" destId="{4D538E08-A665-4BB0-944C-41829CD424A0}" srcOrd="2" destOrd="0" presId="urn:microsoft.com/office/officeart/2005/8/layout/process1"/>
    <dgm:cxn modelId="{BB67D9CE-F825-4CAC-B325-8FBDEE4DB5E5}" type="presParOf" srcId="{DD0D4BE8-8C42-4F4D-B1A4-D6AB02B99A5F}" destId="{1043B569-D5ED-4527-8EC1-D40773295328}" srcOrd="3" destOrd="0" presId="urn:microsoft.com/office/officeart/2005/8/layout/process1"/>
    <dgm:cxn modelId="{E4E3A92A-DD0C-465E-9B0B-B962AEF39FA8}" type="presParOf" srcId="{1043B569-D5ED-4527-8EC1-D40773295328}" destId="{5D815512-304A-4D61-8998-E1BF8896CD4C}" srcOrd="0" destOrd="0" presId="urn:microsoft.com/office/officeart/2005/8/layout/process1"/>
    <dgm:cxn modelId="{4B6CA05F-DA98-48F2-AE29-070D409A9E25}" type="presParOf" srcId="{DD0D4BE8-8C42-4F4D-B1A4-D6AB02B99A5F}" destId="{4721B91F-8873-435F-A5A0-7A69C1732C7A}" srcOrd="4" destOrd="0" presId="urn:microsoft.com/office/officeart/2005/8/layout/process1"/>
    <dgm:cxn modelId="{9444E697-F20F-4E5C-AD17-12C643C3B0C1}" type="presParOf" srcId="{DD0D4BE8-8C42-4F4D-B1A4-D6AB02B99A5F}" destId="{90C4BD2F-4EA1-478A-92C0-592B87E7DAE5}" srcOrd="5" destOrd="0" presId="urn:microsoft.com/office/officeart/2005/8/layout/process1"/>
    <dgm:cxn modelId="{CF966911-F10D-4FBF-A72B-EBA0C42C95AE}" type="presParOf" srcId="{90C4BD2F-4EA1-478A-92C0-592B87E7DAE5}" destId="{80C44192-06DB-4AAD-A787-9CD9E8CEF8A3}" srcOrd="0" destOrd="0" presId="urn:microsoft.com/office/officeart/2005/8/layout/process1"/>
    <dgm:cxn modelId="{02790B27-4D5F-47E4-8E31-427D5D8BE845}" type="presParOf" srcId="{DD0D4BE8-8C42-4F4D-B1A4-D6AB02B99A5F}" destId="{1D3E250F-A797-46F7-9980-99D88F5BEDE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265542"/>
          <a:ext cx="5945407" cy="1521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Là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loại</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hủy</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diệt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hàng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loạt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mà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năng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lượng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của</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nó</a:t>
          </a:r>
          <a:r>
            <a:rPr lang="en-US" sz="2300" b="1" i="0" kern="1200" dirty="0">
              <a:latin typeface="#9Slide03 Arima Madurai" panose="00000500000000000000" pitchFamily="2" charset="0"/>
              <a:cs typeface="#9Slide03 Arima Madurai" panose="00000500000000000000" pitchFamily="2" charset="0"/>
            </a:rPr>
            <a:t> do </a:t>
          </a:r>
          <a:r>
            <a:rPr lang="en-US" sz="2300" b="1" i="0" kern="1200" dirty="0" err="1">
              <a:latin typeface="#9Slide03 Arima Madurai" panose="00000500000000000000" pitchFamily="2" charset="0"/>
              <a:cs typeface="#9Slide03 Arima Madurai" panose="00000500000000000000" pitchFamily="2" charset="0"/>
            </a:rPr>
            <a:t>các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phản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ứng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hạch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gây</a:t>
          </a:r>
          <a:r>
            <a:rPr lang="en-US" sz="2300" b="1" i="0" kern="1200" dirty="0">
              <a:latin typeface="#9Slide03 Arima Madurai" panose="00000500000000000000" pitchFamily="2" charset="0"/>
              <a:cs typeface="#9Slide03 Arima Madurai" panose="00000500000000000000" pitchFamily="2" charset="0"/>
            </a:rPr>
            <a:t> ra.   </a:t>
          </a:r>
          <a:endParaRPr lang="en-BZ" sz="2300" i="0" kern="1200" dirty="0">
            <a:latin typeface="#9Slide03 Arima Madurai" panose="00000500000000000000" pitchFamily="2" charset="0"/>
            <a:cs typeface="#9Slide03 Arima Madurai" panose="00000500000000000000" pitchFamily="2" charset="0"/>
          </a:endParaRPr>
        </a:p>
      </dsp:txBody>
      <dsp:txXfrm>
        <a:off x="74249" y="339791"/>
        <a:ext cx="5796909" cy="1372502"/>
      </dsp:txXfrm>
    </dsp:sp>
    <dsp:sp modelId="{7CCC0384-8142-4CE2-A603-CE1DED888CCC}">
      <dsp:nvSpPr>
        <dsp:cNvPr id="0" name=""/>
        <dsp:cNvSpPr/>
      </dsp:nvSpPr>
      <dsp:spPr>
        <a:xfrm>
          <a:off x="0" y="1973742"/>
          <a:ext cx="5945407" cy="1521000"/>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Một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nhỏ</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nhất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cũng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sức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công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phá</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lớn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hơn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bất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quy</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ước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nào</a:t>
          </a:r>
          <a:r>
            <a:rPr lang="en-US" sz="2300" b="1" i="0" kern="1200" dirty="0">
              <a:latin typeface="#9Slide03 Arima Madurai" panose="00000500000000000000" pitchFamily="2" charset="0"/>
              <a:cs typeface="#9Slide03 Arima Madurai" panose="00000500000000000000" pitchFamily="2" charset="0"/>
            </a:rPr>
            <a:t>.</a:t>
          </a:r>
          <a:endParaRPr lang="en-BZ" sz="2300" i="0" kern="1200" dirty="0">
            <a:latin typeface="#9Slide03 Arima Madurai" panose="00000500000000000000" pitchFamily="2" charset="0"/>
            <a:cs typeface="#9Slide03 Arima Madurai" panose="00000500000000000000" pitchFamily="2" charset="0"/>
          </a:endParaRPr>
        </a:p>
      </dsp:txBody>
      <dsp:txXfrm>
        <a:off x="74249" y="2047991"/>
        <a:ext cx="5796909" cy="1372502"/>
      </dsp:txXfrm>
    </dsp:sp>
    <dsp:sp modelId="{A8651301-F393-4568-97B1-3AEBCAD130BE}">
      <dsp:nvSpPr>
        <dsp:cNvPr id="0" name=""/>
        <dsp:cNvSpPr/>
      </dsp:nvSpPr>
      <dsp:spPr>
        <a:xfrm>
          <a:off x="0" y="3681942"/>
          <a:ext cx="5945407" cy="152100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hay </a:t>
          </a: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nguyên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mà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trong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đó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được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sử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dụng</a:t>
          </a:r>
          <a:r>
            <a:rPr lang="en-US" sz="2300" b="1" i="0" kern="1200" dirty="0">
              <a:latin typeface="#9Slide03 Arima Madurai" panose="00000500000000000000" pitchFamily="2" charset="0"/>
              <a:cs typeface="#9Slide03 Arima Madurai" panose="00000500000000000000" pitchFamily="2" charset="0"/>
            </a:rPr>
            <a:t>.</a:t>
          </a:r>
          <a:endParaRPr lang="en-BZ" sz="2300" i="0" kern="1200" dirty="0">
            <a:latin typeface="#9Slide03 Arima Madurai" panose="00000500000000000000" pitchFamily="2" charset="0"/>
            <a:cs typeface="#9Slide03 Arima Madurai" panose="00000500000000000000" pitchFamily="2" charset="0"/>
          </a:endParaRPr>
        </a:p>
      </dsp:txBody>
      <dsp:txXfrm>
        <a:off x="74249" y="3756191"/>
        <a:ext cx="5796909" cy="1372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FFB5-8609-40BA-A2B3-C1BB270E7D04}">
      <dsp:nvSpPr>
        <dsp:cNvPr id="0" name=""/>
        <dsp:cNvSpPr/>
      </dsp:nvSpPr>
      <dsp:spPr>
        <a:xfrm>
          <a:off x="9756" y="100402"/>
          <a:ext cx="2318532" cy="1407523"/>
        </a:xfrm>
        <a:prstGeom prst="roundRect">
          <a:avLst>
            <a:gd name="adj" fmla="val 10000"/>
          </a:avLst>
        </a:prstGeom>
        <a:solidFill>
          <a:srgbClr val="284F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Thái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nghiêm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khắc</a:t>
          </a:r>
          <a:endParaRPr lang="en-BZ" sz="2800" kern="1200" dirty="0">
            <a:latin typeface="Times New Roman" panose="02020603050405020304" pitchFamily="18" charset="0"/>
            <a:cs typeface="Times New Roman" panose="02020603050405020304" pitchFamily="18" charset="0"/>
          </a:endParaRPr>
        </a:p>
      </dsp:txBody>
      <dsp:txXfrm>
        <a:off x="50981" y="141627"/>
        <a:ext cx="2236082" cy="1325073"/>
      </dsp:txXfrm>
    </dsp:sp>
    <dsp:sp modelId="{6952DC1E-AFED-4CB0-B06C-E36863842C6C}">
      <dsp:nvSpPr>
        <dsp:cNvPr id="0" name=""/>
        <dsp:cNvSpPr/>
      </dsp:nvSpPr>
      <dsp:spPr>
        <a:xfrm rot="15357">
          <a:off x="2487217" y="578096"/>
          <a:ext cx="336932"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2487218" y="670954"/>
        <a:ext cx="235852" cy="279250"/>
      </dsp:txXfrm>
    </dsp:sp>
    <dsp:sp modelId="{4D538E08-A665-4BB0-944C-41829CD424A0}">
      <dsp:nvSpPr>
        <dsp:cNvPr id="0" name=""/>
        <dsp:cNvSpPr/>
      </dsp:nvSpPr>
      <dsp:spPr>
        <a:xfrm>
          <a:off x="2964005" y="112999"/>
          <a:ext cx="2049791" cy="1407523"/>
        </a:xfrm>
        <a:prstGeom prst="roundRect">
          <a:avLst>
            <a:gd name="adj" fmla="val 10000"/>
          </a:avLst>
        </a:prstGeom>
        <a:solidFill>
          <a:srgbClr val="284F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liệt</a:t>
          </a:r>
          <a:endParaRPr lang="en-BZ" sz="2800" kern="1200" dirty="0">
            <a:latin typeface="Times New Roman" panose="02020603050405020304" pitchFamily="18" charset="0"/>
            <a:cs typeface="Times New Roman" panose="02020603050405020304" pitchFamily="18" charset="0"/>
          </a:endParaRPr>
        </a:p>
      </dsp:txBody>
      <dsp:txXfrm>
        <a:off x="3005230" y="154224"/>
        <a:ext cx="1967341" cy="1325073"/>
      </dsp:txXfrm>
    </dsp:sp>
    <dsp:sp modelId="{1043B569-D5ED-4527-8EC1-D40773295328}">
      <dsp:nvSpPr>
        <dsp:cNvPr id="0" name=""/>
        <dsp:cNvSpPr/>
      </dsp:nvSpPr>
      <dsp:spPr>
        <a:xfrm rot="23539">
          <a:off x="5132862" y="581991"/>
          <a:ext cx="363252"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5132863" y="674702"/>
        <a:ext cx="254276" cy="279250"/>
      </dsp:txXfrm>
    </dsp:sp>
    <dsp:sp modelId="{4721B91F-8873-435F-A5A0-7A69C1732C7A}">
      <dsp:nvSpPr>
        <dsp:cNvPr id="0" name=""/>
        <dsp:cNvSpPr/>
      </dsp:nvSpPr>
      <dsp:spPr>
        <a:xfrm>
          <a:off x="5699163" y="133492"/>
          <a:ext cx="2565260" cy="1407523"/>
        </a:xfrm>
        <a:prstGeom prst="roundRect">
          <a:avLst>
            <a:gd name="adj" fmla="val 10000"/>
          </a:avLst>
        </a:prstGeom>
        <a:solidFill>
          <a:srgbClr val="284F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endParaRPr lang="en-BZ" sz="2800" kern="1200" dirty="0">
            <a:latin typeface="Times New Roman" panose="02020603050405020304" pitchFamily="18" charset="0"/>
            <a:cs typeface="Times New Roman" panose="02020603050405020304" pitchFamily="18" charset="0"/>
          </a:endParaRPr>
        </a:p>
      </dsp:txBody>
      <dsp:txXfrm>
        <a:off x="5740388" y="174717"/>
        <a:ext cx="2482810" cy="1325073"/>
      </dsp:txXfrm>
    </dsp:sp>
    <dsp:sp modelId="{90C4BD2F-4EA1-478A-92C0-592B87E7DAE5}">
      <dsp:nvSpPr>
        <dsp:cNvPr id="0" name=""/>
        <dsp:cNvSpPr/>
      </dsp:nvSpPr>
      <dsp:spPr>
        <a:xfrm rot="21567355">
          <a:off x="8497148" y="587812"/>
          <a:ext cx="493421" cy="465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p>
      </dsp:txBody>
      <dsp:txXfrm>
        <a:off x="8497151" y="681559"/>
        <a:ext cx="353796" cy="279250"/>
      </dsp:txXfrm>
    </dsp:sp>
    <dsp:sp modelId="{1D3E250F-A797-46F7-9980-99D88F5BEDE3}">
      <dsp:nvSpPr>
        <dsp:cNvPr id="0" name=""/>
        <dsp:cNvSpPr/>
      </dsp:nvSpPr>
      <dsp:spPr>
        <a:xfrm>
          <a:off x="9195365" y="100402"/>
          <a:ext cx="2542083" cy="1407523"/>
        </a:xfrm>
        <a:prstGeom prst="roundRect">
          <a:avLst>
            <a:gd name="adj" fmla="val 10000"/>
          </a:avLst>
        </a:prstGeom>
        <a:solidFill>
          <a:srgbClr val="284F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Times New Roman" panose="02020603050405020304" pitchFamily="18" charset="0"/>
              <a:cs typeface="Times New Roman" panose="02020603050405020304" pitchFamily="18" charset="0"/>
            </a:rPr>
            <a:t>Trái</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tim</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nhiệt</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huyết</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yêu</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hòa</a:t>
          </a:r>
          <a:r>
            <a:rPr lang="en-BZ" sz="2800" kern="1200" dirty="0">
              <a:latin typeface="Times New Roman" panose="02020603050405020304" pitchFamily="18" charset="0"/>
              <a:cs typeface="Times New Roman" panose="02020603050405020304" pitchFamily="18" charset="0"/>
            </a:rPr>
            <a:t> </a:t>
          </a:r>
          <a:r>
            <a:rPr lang="en-BZ" sz="2800" kern="1200" dirty="0" err="1">
              <a:latin typeface="Times New Roman" panose="02020603050405020304" pitchFamily="18" charset="0"/>
              <a:cs typeface="Times New Roman" panose="02020603050405020304" pitchFamily="18" charset="0"/>
            </a:rPr>
            <a:t>bình</a:t>
          </a:r>
          <a:endParaRPr lang="en-BZ" sz="2800" kern="1200" dirty="0">
            <a:latin typeface="Times New Roman" panose="02020603050405020304" pitchFamily="18" charset="0"/>
            <a:cs typeface="Times New Roman" panose="02020603050405020304" pitchFamily="18" charset="0"/>
          </a:endParaRPr>
        </a:p>
      </dsp:txBody>
      <dsp:txXfrm>
        <a:off x="9236590" y="141627"/>
        <a:ext cx="2459633" cy="13250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4AB60E-0375-49FB-A8B1-08F96C2EEA31}" type="datetimeFigureOut">
              <a:rPr lang="en-US" smtClean="0"/>
              <a:pPr/>
              <a:t>9/16/2021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DECB4-007D-4572-A0CC-AE03BD77E7D0}" type="slidenum">
              <a:rPr lang="en-US" smtClean="0"/>
              <a:pPr/>
              <a:t>‹#›</a:t>
            </a:fld>
            <a:endParaRPr lang="en-US"/>
          </a:p>
        </p:txBody>
      </p:sp>
    </p:spTree>
    <p:extLst>
      <p:ext uri="{BB962C8B-B14F-4D97-AF65-F5344CB8AC3E}">
        <p14:creationId xmlns:p14="http://schemas.microsoft.com/office/powerpoint/2010/main" val="173105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4</a:t>
            </a:fld>
            <a:endParaRPr lang="en-US"/>
          </a:p>
        </p:txBody>
      </p:sp>
    </p:spTree>
    <p:extLst>
      <p:ext uri="{BB962C8B-B14F-4D97-AF65-F5344CB8AC3E}">
        <p14:creationId xmlns:p14="http://schemas.microsoft.com/office/powerpoint/2010/main" val="4108875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24</a:t>
            </a:fld>
            <a:endParaRPr lang="en-US"/>
          </a:p>
        </p:txBody>
      </p:sp>
    </p:spTree>
    <p:extLst>
      <p:ext uri="{BB962C8B-B14F-4D97-AF65-F5344CB8AC3E}">
        <p14:creationId xmlns:p14="http://schemas.microsoft.com/office/powerpoint/2010/main" val="148615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8D5853-C931-404E-AF59-CEC58E5EAC82}"/>
              </a:ext>
            </a:extLst>
          </p:cNvPr>
          <p:cNvSpPr>
            <a:spLocks noGrp="1" noChangeArrowheads="1"/>
          </p:cNvSpPr>
          <p:nvPr>
            <p:ph type="sldNum" sz="quarter" idx="5"/>
          </p:nvPr>
        </p:nvSpPr>
        <p:spPr>
          <a:ln/>
        </p:spPr>
        <p:txBody>
          <a:bodyPr/>
          <a:lstStyle/>
          <a:p>
            <a:fld id="{873C3E53-F208-4449-A311-1947BD12FE5F}" type="slidenum">
              <a:rPr lang="en-US" altLang="en-US"/>
              <a:pPr/>
              <a:t>25</a:t>
            </a:fld>
            <a:endParaRPr lang="en-US" altLang="en-US"/>
          </a:p>
        </p:txBody>
      </p:sp>
      <p:sp>
        <p:nvSpPr>
          <p:cNvPr id="271362" name="Rectangle 2">
            <a:extLst>
              <a:ext uri="{FF2B5EF4-FFF2-40B4-BE49-F238E27FC236}">
                <a16:creationId xmlns:a16="http://schemas.microsoft.com/office/drawing/2014/main" id="{65F76C1A-C8E2-4587-99E9-B68841B4FFDA}"/>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B41ACCD1-7C02-47B1-9D77-71117BDA1509}"/>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27</a:t>
            </a:fld>
            <a:endParaRPr lang="en-US"/>
          </a:p>
        </p:txBody>
      </p:sp>
    </p:spTree>
    <p:extLst>
      <p:ext uri="{BB962C8B-B14F-4D97-AF65-F5344CB8AC3E}">
        <p14:creationId xmlns:p14="http://schemas.microsoft.com/office/powerpoint/2010/main" val="3400251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31</a:t>
            </a:fld>
            <a:endParaRPr lang="en-US"/>
          </a:p>
        </p:txBody>
      </p:sp>
    </p:spTree>
    <p:extLst>
      <p:ext uri="{BB962C8B-B14F-4D97-AF65-F5344CB8AC3E}">
        <p14:creationId xmlns:p14="http://schemas.microsoft.com/office/powerpoint/2010/main" val="351708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34</a:t>
            </a:fld>
            <a:endParaRPr lang="en-US"/>
          </a:p>
        </p:txBody>
      </p:sp>
    </p:spTree>
    <p:extLst>
      <p:ext uri="{BB962C8B-B14F-4D97-AF65-F5344CB8AC3E}">
        <p14:creationId xmlns:p14="http://schemas.microsoft.com/office/powerpoint/2010/main" val="2804794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35</a:t>
            </a:fld>
            <a:endParaRPr lang="en-US"/>
          </a:p>
        </p:txBody>
      </p:sp>
    </p:spTree>
    <p:extLst>
      <p:ext uri="{BB962C8B-B14F-4D97-AF65-F5344CB8AC3E}">
        <p14:creationId xmlns:p14="http://schemas.microsoft.com/office/powerpoint/2010/main" val="59055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36</a:t>
            </a:fld>
            <a:endParaRPr lang="en-US"/>
          </a:p>
        </p:txBody>
      </p:sp>
    </p:spTree>
    <p:extLst>
      <p:ext uri="{BB962C8B-B14F-4D97-AF65-F5344CB8AC3E}">
        <p14:creationId xmlns:p14="http://schemas.microsoft.com/office/powerpoint/2010/main" val="3494642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38</a:t>
            </a:fld>
            <a:endParaRPr lang="en-US"/>
          </a:p>
        </p:txBody>
      </p:sp>
    </p:spTree>
    <p:extLst>
      <p:ext uri="{BB962C8B-B14F-4D97-AF65-F5344CB8AC3E}">
        <p14:creationId xmlns:p14="http://schemas.microsoft.com/office/powerpoint/2010/main" val="130723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43</a:t>
            </a:fld>
            <a:endParaRPr lang="en-US"/>
          </a:p>
        </p:txBody>
      </p:sp>
    </p:spTree>
    <p:extLst>
      <p:ext uri="{BB962C8B-B14F-4D97-AF65-F5344CB8AC3E}">
        <p14:creationId xmlns:p14="http://schemas.microsoft.com/office/powerpoint/2010/main" val="630648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0992F6-C859-43E3-BD90-C762EDB614D0}"/>
              </a:ext>
            </a:extLst>
          </p:cNvPr>
          <p:cNvSpPr>
            <a:spLocks noGrp="1" noChangeArrowheads="1"/>
          </p:cNvSpPr>
          <p:nvPr>
            <p:ph type="sldNum" sz="quarter" idx="5"/>
          </p:nvPr>
        </p:nvSpPr>
        <p:spPr>
          <a:ln/>
        </p:spPr>
        <p:txBody>
          <a:bodyPr/>
          <a:lstStyle/>
          <a:p>
            <a:fld id="{071A085E-7A18-4295-9DED-D0B38ABC4287}" type="slidenum">
              <a:rPr lang="en-US" altLang="en-US"/>
              <a:pPr/>
              <a:t>44</a:t>
            </a:fld>
            <a:endParaRPr lang="en-US" altLang="en-US"/>
          </a:p>
        </p:txBody>
      </p:sp>
      <p:sp>
        <p:nvSpPr>
          <p:cNvPr id="268290" name="Rectangle 2">
            <a:extLst>
              <a:ext uri="{FF2B5EF4-FFF2-40B4-BE49-F238E27FC236}">
                <a16:creationId xmlns:a16="http://schemas.microsoft.com/office/drawing/2014/main" id="{741D9A0B-219B-46F7-AB8C-8793DC1EDBBC}"/>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7D6B6CBF-87F8-426F-AFA6-867AE57A2E48}"/>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11</a:t>
            </a:fld>
            <a:endParaRPr lang="en-US"/>
          </a:p>
        </p:txBody>
      </p:sp>
    </p:spTree>
    <p:extLst>
      <p:ext uri="{BB962C8B-B14F-4D97-AF65-F5344CB8AC3E}">
        <p14:creationId xmlns:p14="http://schemas.microsoft.com/office/powerpoint/2010/main" val="65495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12</a:t>
            </a:fld>
            <a:endParaRPr lang="en-US"/>
          </a:p>
        </p:txBody>
      </p:sp>
    </p:spTree>
    <p:extLst>
      <p:ext uri="{BB962C8B-B14F-4D97-AF65-F5344CB8AC3E}">
        <p14:creationId xmlns:p14="http://schemas.microsoft.com/office/powerpoint/2010/main" val="91124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13</a:t>
            </a:fld>
            <a:endParaRPr lang="en-US"/>
          </a:p>
        </p:txBody>
      </p:sp>
    </p:spTree>
    <p:extLst>
      <p:ext uri="{BB962C8B-B14F-4D97-AF65-F5344CB8AC3E}">
        <p14:creationId xmlns:p14="http://schemas.microsoft.com/office/powerpoint/2010/main" val="268714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14</a:t>
            </a:fld>
            <a:endParaRPr lang="en-US"/>
          </a:p>
        </p:txBody>
      </p:sp>
    </p:spTree>
    <p:extLst>
      <p:ext uri="{BB962C8B-B14F-4D97-AF65-F5344CB8AC3E}">
        <p14:creationId xmlns:p14="http://schemas.microsoft.com/office/powerpoint/2010/main" val="251273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15</a:t>
            </a:fld>
            <a:endParaRPr lang="en-US"/>
          </a:p>
        </p:txBody>
      </p:sp>
    </p:spTree>
    <p:extLst>
      <p:ext uri="{BB962C8B-B14F-4D97-AF65-F5344CB8AC3E}">
        <p14:creationId xmlns:p14="http://schemas.microsoft.com/office/powerpoint/2010/main" val="51148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16</a:t>
            </a:fld>
            <a:endParaRPr lang="en-US"/>
          </a:p>
        </p:txBody>
      </p:sp>
    </p:spTree>
    <p:extLst>
      <p:ext uri="{BB962C8B-B14F-4D97-AF65-F5344CB8AC3E}">
        <p14:creationId xmlns:p14="http://schemas.microsoft.com/office/powerpoint/2010/main" val="88919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18</a:t>
            </a:fld>
            <a:endParaRPr lang="en-US"/>
          </a:p>
        </p:txBody>
      </p:sp>
    </p:spTree>
    <p:extLst>
      <p:ext uri="{BB962C8B-B14F-4D97-AF65-F5344CB8AC3E}">
        <p14:creationId xmlns:p14="http://schemas.microsoft.com/office/powerpoint/2010/main" val="386791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pPr/>
              <a:t>22</a:t>
            </a:fld>
            <a:endParaRPr lang="en-US"/>
          </a:p>
        </p:txBody>
      </p:sp>
    </p:spTree>
    <p:extLst>
      <p:ext uri="{BB962C8B-B14F-4D97-AF65-F5344CB8AC3E}">
        <p14:creationId xmlns:p14="http://schemas.microsoft.com/office/powerpoint/2010/main" val="118176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396007-A70D-421E-A443-5CF7E7536A6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75064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396007-A70D-421E-A443-5CF7E7536A6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50797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396007-A70D-421E-A443-5CF7E7536A6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340752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BA603F9B-5143-4419-A58C-65BC16087D76}"/>
              </a:ext>
            </a:extLst>
          </p:cNvPr>
          <p:cNvSpPr>
            <a:spLocks noGrp="1"/>
          </p:cNvSpPr>
          <p:nvPr>
            <p:ph type="dt" sz="half" idx="10"/>
          </p:nvPr>
        </p:nvSpPr>
        <p:spPr/>
        <p:txBody>
          <a:bodyPr/>
          <a:lstStyle>
            <a:lvl1pPr>
              <a:defRPr/>
            </a:lvl1pPr>
          </a:lstStyle>
          <a:p>
            <a:pPr>
              <a:defRPr/>
            </a:pPr>
            <a:endParaRPr lang="en-US"/>
          </a:p>
        </p:txBody>
      </p:sp>
      <p:sp>
        <p:nvSpPr>
          <p:cNvPr id="5" name="Footer Placeholder 18">
            <a:extLst>
              <a:ext uri="{FF2B5EF4-FFF2-40B4-BE49-F238E27FC236}">
                <a16:creationId xmlns:a16="http://schemas.microsoft.com/office/drawing/2014/main" id="{FE9FD173-3DB9-472D-9299-0285EE6805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6">
            <a:extLst>
              <a:ext uri="{FF2B5EF4-FFF2-40B4-BE49-F238E27FC236}">
                <a16:creationId xmlns:a16="http://schemas.microsoft.com/office/drawing/2014/main" id="{D371019C-FFF5-49A6-AE8B-5475FD2AC0AF}"/>
              </a:ext>
            </a:extLst>
          </p:cNvPr>
          <p:cNvSpPr>
            <a:spLocks noGrp="1"/>
          </p:cNvSpPr>
          <p:nvPr>
            <p:ph type="sldNum" sz="quarter" idx="12"/>
          </p:nvPr>
        </p:nvSpPr>
        <p:spPr/>
        <p:txBody>
          <a:bodyPr/>
          <a:lstStyle>
            <a:lvl1pPr>
              <a:defRPr smtClean="0">
                <a:solidFill>
                  <a:srgbClr val="D1EAEE"/>
                </a:solidFill>
              </a:defRPr>
            </a:lvl1pPr>
          </a:lstStyle>
          <a:p>
            <a:pPr>
              <a:defRPr/>
            </a:pPr>
            <a:fld id="{BADCAE0F-8C27-4FB5-B9E1-8473A4519458}" type="slidenum">
              <a:rPr lang="en-US" altLang="en-US"/>
              <a:pPr>
                <a:defRPr/>
              </a:pPr>
              <a:t>‹#›</a:t>
            </a:fld>
            <a:endParaRPr lang="en-US" altLang="en-US"/>
          </a:p>
        </p:txBody>
      </p:sp>
    </p:spTree>
    <p:extLst>
      <p:ext uri="{BB962C8B-B14F-4D97-AF65-F5344CB8AC3E}">
        <p14:creationId xmlns:p14="http://schemas.microsoft.com/office/powerpoint/2010/main" val="43810965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4E49C3B4-F11F-4CD3-B064-B3558AAB5140}"/>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E99CF992-8F03-4341-83D1-8FD7292FB7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58E765A-69B9-4BDA-9349-A410E76AD697}"/>
              </a:ext>
            </a:extLst>
          </p:cNvPr>
          <p:cNvSpPr>
            <a:spLocks noGrp="1"/>
          </p:cNvSpPr>
          <p:nvPr>
            <p:ph type="sldNum" sz="quarter" idx="12"/>
          </p:nvPr>
        </p:nvSpPr>
        <p:spPr/>
        <p:txBody>
          <a:bodyPr/>
          <a:lstStyle>
            <a:lvl1pPr>
              <a:defRPr/>
            </a:lvl1pPr>
          </a:lstStyle>
          <a:p>
            <a:pPr>
              <a:defRPr/>
            </a:pPr>
            <a:fld id="{44083675-E5C8-4205-8690-B0B3A22ABCB5}" type="slidenum">
              <a:rPr lang="en-US" altLang="en-US"/>
              <a:pPr>
                <a:defRPr/>
              </a:pPr>
              <a:t>‹#›</a:t>
            </a:fld>
            <a:endParaRPr lang="en-US" altLang="en-US"/>
          </a:p>
        </p:txBody>
      </p:sp>
    </p:spTree>
    <p:extLst>
      <p:ext uri="{BB962C8B-B14F-4D97-AF65-F5344CB8AC3E}">
        <p14:creationId xmlns:p14="http://schemas.microsoft.com/office/powerpoint/2010/main" val="826651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703FA4B4-370C-45C5-80E8-5A978186A2A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762D97C-D8EE-47EB-B6C6-0A948CF0B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485258-72A3-4064-B6B3-70EACA2E41A3}"/>
              </a:ext>
            </a:extLst>
          </p:cNvPr>
          <p:cNvSpPr>
            <a:spLocks noGrp="1"/>
          </p:cNvSpPr>
          <p:nvPr>
            <p:ph type="sldNum" sz="quarter" idx="12"/>
          </p:nvPr>
        </p:nvSpPr>
        <p:spPr/>
        <p:txBody>
          <a:bodyPr/>
          <a:lstStyle>
            <a:lvl1pPr>
              <a:defRPr smtClean="0">
                <a:solidFill>
                  <a:srgbClr val="D1EAEE"/>
                </a:solidFill>
              </a:defRPr>
            </a:lvl1pPr>
          </a:lstStyle>
          <a:p>
            <a:pPr>
              <a:defRPr/>
            </a:pPr>
            <a:fld id="{40FD2BFA-DBAF-4860-BD35-B2A37615E543}" type="slidenum">
              <a:rPr lang="en-US" altLang="en-US"/>
              <a:pPr>
                <a:defRPr/>
              </a:pPr>
              <a:t>‹#›</a:t>
            </a:fld>
            <a:endParaRPr lang="en-US" altLang="en-US"/>
          </a:p>
        </p:txBody>
      </p:sp>
    </p:spTree>
    <p:extLst>
      <p:ext uri="{BB962C8B-B14F-4D97-AF65-F5344CB8AC3E}">
        <p14:creationId xmlns:p14="http://schemas.microsoft.com/office/powerpoint/2010/main" val="74694249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04558C92-5E8A-476D-8B67-0A7AB287E728}"/>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994F7669-7443-419C-8A26-6CF43E32A3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3182122F-6D42-4124-8DDD-099E772EDCA5}"/>
              </a:ext>
            </a:extLst>
          </p:cNvPr>
          <p:cNvSpPr>
            <a:spLocks noGrp="1"/>
          </p:cNvSpPr>
          <p:nvPr>
            <p:ph type="sldNum" sz="quarter" idx="12"/>
          </p:nvPr>
        </p:nvSpPr>
        <p:spPr/>
        <p:txBody>
          <a:bodyPr/>
          <a:lstStyle>
            <a:lvl1pPr>
              <a:defRPr/>
            </a:lvl1pPr>
          </a:lstStyle>
          <a:p>
            <a:pPr>
              <a:defRPr/>
            </a:pPr>
            <a:fld id="{7322FE5A-897E-41A8-B043-852F81EDF75B}" type="slidenum">
              <a:rPr lang="en-US" altLang="en-US"/>
              <a:pPr>
                <a:defRPr/>
              </a:pPr>
              <a:t>‹#›</a:t>
            </a:fld>
            <a:endParaRPr lang="en-US" altLang="en-US"/>
          </a:p>
        </p:txBody>
      </p:sp>
    </p:spTree>
    <p:extLst>
      <p:ext uri="{BB962C8B-B14F-4D97-AF65-F5344CB8AC3E}">
        <p14:creationId xmlns:p14="http://schemas.microsoft.com/office/powerpoint/2010/main" val="1070438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CF7C0BE6-E5A9-437D-BBA6-31862E80DF3B}"/>
              </a:ext>
            </a:extLst>
          </p:cNvPr>
          <p:cNvSpPr>
            <a:spLocks noGrp="1"/>
          </p:cNvSpPr>
          <p:nvPr>
            <p:ph type="dt" sz="half" idx="10"/>
          </p:nvPr>
        </p:nvSpPr>
        <p:spPr/>
        <p:txBody>
          <a:bodyPr/>
          <a:lstStyle>
            <a:lvl1pPr>
              <a:defRPr/>
            </a:lvl1pPr>
          </a:lstStyle>
          <a:p>
            <a:pPr>
              <a:defRPr/>
            </a:pPr>
            <a:endParaRPr lang="en-US"/>
          </a:p>
        </p:txBody>
      </p:sp>
      <p:sp>
        <p:nvSpPr>
          <p:cNvPr id="8" name="Footer Placeholder 21">
            <a:extLst>
              <a:ext uri="{FF2B5EF4-FFF2-40B4-BE49-F238E27FC236}">
                <a16:creationId xmlns:a16="http://schemas.microsoft.com/office/drawing/2014/main" id="{60687ED2-E474-46FD-B0FA-E0A25D79EDC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B2DF8E30-9725-4427-95C6-8F851479DCE5}"/>
              </a:ext>
            </a:extLst>
          </p:cNvPr>
          <p:cNvSpPr>
            <a:spLocks noGrp="1"/>
          </p:cNvSpPr>
          <p:nvPr>
            <p:ph type="sldNum" sz="quarter" idx="12"/>
          </p:nvPr>
        </p:nvSpPr>
        <p:spPr/>
        <p:txBody>
          <a:bodyPr/>
          <a:lstStyle>
            <a:lvl1pPr>
              <a:defRPr/>
            </a:lvl1pPr>
          </a:lstStyle>
          <a:p>
            <a:pPr>
              <a:defRPr/>
            </a:pPr>
            <a:fld id="{E4017112-92D2-4FF1-B619-2977814F6D5B}" type="slidenum">
              <a:rPr lang="en-US" altLang="en-US"/>
              <a:pPr>
                <a:defRPr/>
              </a:pPr>
              <a:t>‹#›</a:t>
            </a:fld>
            <a:endParaRPr lang="en-US" altLang="en-US"/>
          </a:p>
        </p:txBody>
      </p:sp>
    </p:spTree>
    <p:extLst>
      <p:ext uri="{BB962C8B-B14F-4D97-AF65-F5344CB8AC3E}">
        <p14:creationId xmlns:p14="http://schemas.microsoft.com/office/powerpoint/2010/main" val="3057535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2F66720C-845D-46DE-9A1E-6E2F1D07C9AE}"/>
              </a:ext>
            </a:extLst>
          </p:cNvPr>
          <p:cNvSpPr>
            <a:spLocks noGrp="1"/>
          </p:cNvSpPr>
          <p:nvPr>
            <p:ph type="dt" sz="half" idx="10"/>
          </p:nvPr>
        </p:nvSpPr>
        <p:spPr/>
        <p:txBody>
          <a:bodyPr/>
          <a:lstStyle>
            <a:lvl1pPr>
              <a:defRPr/>
            </a:lvl1pPr>
          </a:lstStyle>
          <a:p>
            <a:pPr>
              <a:defRPr/>
            </a:pPr>
            <a:endParaRPr lang="en-US"/>
          </a:p>
        </p:txBody>
      </p:sp>
      <p:sp>
        <p:nvSpPr>
          <p:cNvPr id="4" name="Footer Placeholder 21">
            <a:extLst>
              <a:ext uri="{FF2B5EF4-FFF2-40B4-BE49-F238E27FC236}">
                <a16:creationId xmlns:a16="http://schemas.microsoft.com/office/drawing/2014/main" id="{493B9158-3C15-421C-8584-1730B7175E2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86E3CA84-D4F2-4817-AE27-8AC1FC3D1B9F}"/>
              </a:ext>
            </a:extLst>
          </p:cNvPr>
          <p:cNvSpPr>
            <a:spLocks noGrp="1"/>
          </p:cNvSpPr>
          <p:nvPr>
            <p:ph type="sldNum" sz="quarter" idx="12"/>
          </p:nvPr>
        </p:nvSpPr>
        <p:spPr/>
        <p:txBody>
          <a:bodyPr/>
          <a:lstStyle>
            <a:lvl1pPr>
              <a:defRPr/>
            </a:lvl1pPr>
          </a:lstStyle>
          <a:p>
            <a:pPr>
              <a:defRPr/>
            </a:pPr>
            <a:fld id="{671A08D2-D470-4894-8C0B-C3B277D08807}" type="slidenum">
              <a:rPr lang="en-US" altLang="en-US"/>
              <a:pPr>
                <a:defRPr/>
              </a:pPr>
              <a:t>‹#›</a:t>
            </a:fld>
            <a:endParaRPr lang="en-US" altLang="en-US"/>
          </a:p>
        </p:txBody>
      </p:sp>
    </p:spTree>
    <p:extLst>
      <p:ext uri="{BB962C8B-B14F-4D97-AF65-F5344CB8AC3E}">
        <p14:creationId xmlns:p14="http://schemas.microsoft.com/office/powerpoint/2010/main" val="2541542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7604E139-A9F0-4F92-BD26-3CB566AB164C}"/>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DA86844B-20D3-47AA-86F2-8BFE7B1A8D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BEC5AC0A-93E7-472D-8841-1B1C787E206B}"/>
              </a:ext>
            </a:extLst>
          </p:cNvPr>
          <p:cNvSpPr>
            <a:spLocks noGrp="1"/>
          </p:cNvSpPr>
          <p:nvPr>
            <p:ph type="sldNum" sz="quarter" idx="12"/>
          </p:nvPr>
        </p:nvSpPr>
        <p:spPr/>
        <p:txBody>
          <a:bodyPr/>
          <a:lstStyle>
            <a:lvl1pPr>
              <a:defRPr/>
            </a:lvl1pPr>
          </a:lstStyle>
          <a:p>
            <a:pPr>
              <a:defRPr/>
            </a:pPr>
            <a:fld id="{4C9C3DE4-E121-4746-B05B-2F11626D5942}" type="slidenum">
              <a:rPr lang="en-US" altLang="en-US"/>
              <a:pPr>
                <a:defRPr/>
              </a:pPr>
              <a:t>‹#›</a:t>
            </a:fld>
            <a:endParaRPr lang="en-US" altLang="en-US"/>
          </a:p>
        </p:txBody>
      </p:sp>
    </p:spTree>
    <p:extLst>
      <p:ext uri="{BB962C8B-B14F-4D97-AF65-F5344CB8AC3E}">
        <p14:creationId xmlns:p14="http://schemas.microsoft.com/office/powerpoint/2010/main" val="3265183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0EE981EA-6E10-4009-A6AF-ADC3AA2B596D}"/>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B4F63C78-2492-4D26-B33E-9A0C1AC896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3FD5A1BC-F5DA-486F-9CC7-F74BD1F2E8BE}"/>
              </a:ext>
            </a:extLst>
          </p:cNvPr>
          <p:cNvSpPr>
            <a:spLocks noGrp="1"/>
          </p:cNvSpPr>
          <p:nvPr>
            <p:ph type="sldNum" sz="quarter" idx="12"/>
          </p:nvPr>
        </p:nvSpPr>
        <p:spPr/>
        <p:txBody>
          <a:bodyPr/>
          <a:lstStyle>
            <a:lvl1pPr>
              <a:defRPr/>
            </a:lvl1pPr>
          </a:lstStyle>
          <a:p>
            <a:pPr>
              <a:defRPr/>
            </a:pPr>
            <a:fld id="{E6CBA27E-93FA-45B7-B51F-CB3CE7346BD8}" type="slidenum">
              <a:rPr lang="en-US" altLang="en-US"/>
              <a:pPr>
                <a:defRPr/>
              </a:pPr>
              <a:t>‹#›</a:t>
            </a:fld>
            <a:endParaRPr lang="en-US" altLang="en-US"/>
          </a:p>
        </p:txBody>
      </p:sp>
    </p:spTree>
    <p:extLst>
      <p:ext uri="{BB962C8B-B14F-4D97-AF65-F5344CB8AC3E}">
        <p14:creationId xmlns:p14="http://schemas.microsoft.com/office/powerpoint/2010/main" val="1706495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396007-A70D-421E-A443-5CF7E7536A6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286315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DBBC8DC3-4F13-4FC0-816A-EB86A2DA7449}"/>
              </a:ext>
            </a:extLst>
          </p:cNvPr>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ight Triangle 5">
            <a:extLst>
              <a:ext uri="{FF2B5EF4-FFF2-40B4-BE49-F238E27FC236}">
                <a16:creationId xmlns:a16="http://schemas.microsoft.com/office/drawing/2014/main" id="{5B1D4FC8-BAE9-4BE8-9A8B-7DC0D0F061D3}"/>
              </a:ext>
            </a:extLst>
          </p:cNvPr>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7" name="Freeform 15">
            <a:extLst>
              <a:ext uri="{FF2B5EF4-FFF2-40B4-BE49-F238E27FC236}">
                <a16:creationId xmlns:a16="http://schemas.microsoft.com/office/drawing/2014/main" id="{8EAE7FB0-EC6E-44E9-A9B5-4F480F568F6A}"/>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Freeform 16">
            <a:extLst>
              <a:ext uri="{FF2B5EF4-FFF2-40B4-BE49-F238E27FC236}">
                <a16:creationId xmlns:a16="http://schemas.microsoft.com/office/drawing/2014/main" id="{ECB9D250-A9F6-4AE3-8AB0-ABA916D192D1}"/>
              </a:ext>
            </a:extLst>
          </p:cNvPr>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64AF650F-4337-491D-B4BA-68BD8118C5EB}"/>
              </a:ext>
            </a:extLst>
          </p:cNvPr>
          <p:cNvSpPr>
            <a:spLocks noGrp="1"/>
          </p:cNvSpPr>
          <p:nvPr>
            <p:ph type="dt" sz="half" idx="10"/>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E1A44EEC-CE62-4CBA-8F91-DE3A127F06D7}"/>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8A03B04A-C4FC-48F4-BC6B-6AAC397771C3}"/>
              </a:ext>
            </a:extLst>
          </p:cNvPr>
          <p:cNvSpPr>
            <a:spLocks noGrp="1"/>
          </p:cNvSpPr>
          <p:nvPr>
            <p:ph type="sldNum" sz="quarter" idx="12"/>
          </p:nvPr>
        </p:nvSpPr>
        <p:spPr>
          <a:xfrm>
            <a:off x="10769600" y="6356351"/>
            <a:ext cx="812800" cy="365125"/>
          </a:xfrm>
        </p:spPr>
        <p:txBody>
          <a:bodyPr/>
          <a:lstStyle>
            <a:lvl1pPr>
              <a:defRPr smtClean="0"/>
            </a:lvl1pPr>
          </a:lstStyle>
          <a:p>
            <a:pPr>
              <a:defRPr/>
            </a:pPr>
            <a:fld id="{6F91F8A7-EE3B-402B-9B81-EF3F5C94157F}" type="slidenum">
              <a:rPr lang="en-US" altLang="en-US"/>
              <a:pPr>
                <a:defRPr/>
              </a:pPr>
              <a:t>‹#›</a:t>
            </a:fld>
            <a:endParaRPr lang="en-US" altLang="en-US"/>
          </a:p>
        </p:txBody>
      </p:sp>
    </p:spTree>
    <p:extLst>
      <p:ext uri="{BB962C8B-B14F-4D97-AF65-F5344CB8AC3E}">
        <p14:creationId xmlns:p14="http://schemas.microsoft.com/office/powerpoint/2010/main" val="2832754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DD04DA15-4C11-4CF3-BB85-2816B2D2EB52}"/>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13F6B98F-C5DB-4E8C-AD7B-C1A805A1C5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A59C9B6F-81E6-4C9D-8A52-5A9F68D5C0E1}"/>
              </a:ext>
            </a:extLst>
          </p:cNvPr>
          <p:cNvSpPr>
            <a:spLocks noGrp="1"/>
          </p:cNvSpPr>
          <p:nvPr>
            <p:ph type="sldNum" sz="quarter" idx="12"/>
          </p:nvPr>
        </p:nvSpPr>
        <p:spPr/>
        <p:txBody>
          <a:bodyPr/>
          <a:lstStyle>
            <a:lvl1pPr>
              <a:defRPr/>
            </a:lvl1pPr>
          </a:lstStyle>
          <a:p>
            <a:pPr>
              <a:defRPr/>
            </a:pPr>
            <a:fld id="{1B69D749-7B4F-415B-9424-7F60B4A88204}" type="slidenum">
              <a:rPr lang="en-US" altLang="en-US"/>
              <a:pPr>
                <a:defRPr/>
              </a:pPr>
              <a:t>‹#›</a:t>
            </a:fld>
            <a:endParaRPr lang="en-US" altLang="en-US"/>
          </a:p>
        </p:txBody>
      </p:sp>
    </p:spTree>
    <p:extLst>
      <p:ext uri="{BB962C8B-B14F-4D97-AF65-F5344CB8AC3E}">
        <p14:creationId xmlns:p14="http://schemas.microsoft.com/office/powerpoint/2010/main" val="962452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E51A315F-B6CF-498F-8A9F-4532073E3C8C}"/>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90297AD9-93DD-4B26-8BA0-4A09B7A73F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BD4B4B3-2E66-4F72-AAD5-1411190C796A}"/>
              </a:ext>
            </a:extLst>
          </p:cNvPr>
          <p:cNvSpPr>
            <a:spLocks noGrp="1"/>
          </p:cNvSpPr>
          <p:nvPr>
            <p:ph type="sldNum" sz="quarter" idx="12"/>
          </p:nvPr>
        </p:nvSpPr>
        <p:spPr/>
        <p:txBody>
          <a:bodyPr/>
          <a:lstStyle>
            <a:lvl1pPr>
              <a:defRPr/>
            </a:lvl1pPr>
          </a:lstStyle>
          <a:p>
            <a:pPr>
              <a:defRPr/>
            </a:pPr>
            <a:fld id="{73EC4DF3-AE61-4153-9169-42418341E59F}" type="slidenum">
              <a:rPr lang="en-US" altLang="en-US"/>
              <a:pPr>
                <a:defRPr/>
              </a:pPr>
              <a:t>‹#›</a:t>
            </a:fld>
            <a:endParaRPr lang="en-US" altLang="en-US"/>
          </a:p>
        </p:txBody>
      </p:sp>
    </p:spTree>
    <p:extLst>
      <p:ext uri="{BB962C8B-B14F-4D97-AF65-F5344CB8AC3E}">
        <p14:creationId xmlns:p14="http://schemas.microsoft.com/office/powerpoint/2010/main" val="763547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EACC3-5509-4D51-8552-C4DF5C1BF018}"/>
              </a:ext>
            </a:extLst>
          </p:cNvPr>
          <p:cNvSpPr>
            <a:spLocks noGrp="1"/>
          </p:cNvSpPr>
          <p:nvPr>
            <p:ph type="dt" sz="half" idx="10"/>
          </p:nvPr>
        </p:nvSpPr>
        <p:spPr/>
        <p:txBody>
          <a:bodyPr/>
          <a:lstStyle>
            <a:lvl1pPr>
              <a:defRPr/>
            </a:lvl1pPr>
          </a:lstStyle>
          <a:p>
            <a:pPr>
              <a:defRPr/>
            </a:pPr>
            <a:fld id="{94E86318-9566-4E8E-AFF3-33A76B7DFDBA}" type="datetimeFigureOut">
              <a:rPr lang="en-US"/>
              <a:pPr>
                <a:defRPr/>
              </a:pPr>
              <a:t>9/16/2021</a:t>
            </a:fld>
            <a:endParaRPr lang="en-US"/>
          </a:p>
        </p:txBody>
      </p:sp>
      <p:sp>
        <p:nvSpPr>
          <p:cNvPr id="5" name="Footer Placeholder 4">
            <a:extLst>
              <a:ext uri="{FF2B5EF4-FFF2-40B4-BE49-F238E27FC236}">
                <a16:creationId xmlns:a16="http://schemas.microsoft.com/office/drawing/2014/main" id="{BEB35161-960A-4427-9DAE-46356DEA5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EBC2DF-B16D-4CB7-8D53-CEAE4AC60D19}"/>
              </a:ext>
            </a:extLst>
          </p:cNvPr>
          <p:cNvSpPr>
            <a:spLocks noGrp="1"/>
          </p:cNvSpPr>
          <p:nvPr>
            <p:ph type="sldNum" sz="quarter" idx="12"/>
          </p:nvPr>
        </p:nvSpPr>
        <p:spPr/>
        <p:txBody>
          <a:bodyPr/>
          <a:lstStyle>
            <a:lvl1pPr>
              <a:defRPr smtClean="0"/>
            </a:lvl1pPr>
          </a:lstStyle>
          <a:p>
            <a:pPr>
              <a:defRPr/>
            </a:pPr>
            <a:fld id="{0D46B47F-DB73-4277-9F70-77CB80ADCDA8}" type="slidenum">
              <a:rPr lang="en-US" altLang="en-US"/>
              <a:pPr>
                <a:defRPr/>
              </a:pPr>
              <a:t>‹#›</a:t>
            </a:fld>
            <a:endParaRPr lang="en-US" altLang="en-US"/>
          </a:p>
        </p:txBody>
      </p:sp>
    </p:spTree>
    <p:extLst>
      <p:ext uri="{BB962C8B-B14F-4D97-AF65-F5344CB8AC3E}">
        <p14:creationId xmlns:p14="http://schemas.microsoft.com/office/powerpoint/2010/main" val="300733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396007-A70D-421E-A443-5CF7E7536A6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101487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396007-A70D-421E-A443-5CF7E7536A61}"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394170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396007-A70D-421E-A443-5CF7E7536A61}" type="datetimeFigureOut">
              <a:rPr lang="en-US" smtClean="0"/>
              <a:pPr/>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406067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396007-A70D-421E-A443-5CF7E7536A61}" type="datetimeFigureOut">
              <a:rPr lang="en-US" smtClean="0"/>
              <a:pPr/>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87776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6007-A70D-421E-A443-5CF7E7536A61}" type="datetimeFigureOut">
              <a:rPr lang="en-US" smtClean="0"/>
              <a:pPr/>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208438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403351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pPr/>
              <a:t>‹#›</a:t>
            </a:fld>
            <a:endParaRPr lang="en-US"/>
          </a:p>
        </p:txBody>
      </p:sp>
    </p:spTree>
    <p:extLst>
      <p:ext uri="{BB962C8B-B14F-4D97-AF65-F5344CB8AC3E}">
        <p14:creationId xmlns:p14="http://schemas.microsoft.com/office/powerpoint/2010/main" val="90136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6007-A70D-421E-A443-5CF7E7536A61}" type="datetimeFigureOut">
              <a:rPr lang="en-US" smtClean="0"/>
              <a:pPr/>
              <a:t>9/16/2021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B5AAF-8710-4022-8FD1-3B9083558064}" type="slidenum">
              <a:rPr lang="en-US" smtClean="0"/>
              <a:pPr/>
              <a:t>‹#›</a:t>
            </a:fld>
            <a:endParaRPr lang="en-US"/>
          </a:p>
        </p:txBody>
      </p:sp>
    </p:spTree>
    <p:extLst>
      <p:ext uri="{BB962C8B-B14F-4D97-AF65-F5344CB8AC3E}">
        <p14:creationId xmlns:p14="http://schemas.microsoft.com/office/powerpoint/2010/main" val="419719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4E1FC548-4A2C-4D7C-BC2F-59D9F792DA52}"/>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8" name="Freeform 7">
            <a:extLst>
              <a:ext uri="{FF2B5EF4-FFF2-40B4-BE49-F238E27FC236}">
                <a16:creationId xmlns:a16="http://schemas.microsoft.com/office/drawing/2014/main" id="{992BAECF-CEE6-4BB5-A9D4-D05E96B1A764}"/>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a:latin typeface="+mn-lt"/>
            </a:endParaRPr>
          </a:p>
        </p:txBody>
      </p:sp>
      <p:sp>
        <p:nvSpPr>
          <p:cNvPr id="5124" name="Title Placeholder 8">
            <a:extLst>
              <a:ext uri="{FF2B5EF4-FFF2-40B4-BE49-F238E27FC236}">
                <a16:creationId xmlns:a16="http://schemas.microsoft.com/office/drawing/2014/main" id="{7B380A3C-CD8F-4D0E-BF0F-6962C01D7A2C}"/>
              </a:ext>
            </a:extLst>
          </p:cNvPr>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5125" name="Text Placeholder 29">
            <a:extLst>
              <a:ext uri="{FF2B5EF4-FFF2-40B4-BE49-F238E27FC236}">
                <a16:creationId xmlns:a16="http://schemas.microsoft.com/office/drawing/2014/main" id="{6ADB2764-F223-4187-99F1-296A635C2427}"/>
              </a:ext>
            </a:extLst>
          </p:cNvPr>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935FB952-AA58-4BE3-9D7E-12A7DD8FCFA7}"/>
              </a:ext>
            </a:extLst>
          </p:cNvPr>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22" name="Footer Placeholder 21">
            <a:extLst>
              <a:ext uri="{FF2B5EF4-FFF2-40B4-BE49-F238E27FC236}">
                <a16:creationId xmlns:a16="http://schemas.microsoft.com/office/drawing/2014/main" id="{86090F30-72BD-4E8C-9BE8-EFF1F892C832}"/>
              </a:ext>
            </a:extLst>
          </p:cNvPr>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18" name="Slide Number Placeholder 17">
            <a:extLst>
              <a:ext uri="{FF2B5EF4-FFF2-40B4-BE49-F238E27FC236}">
                <a16:creationId xmlns:a16="http://schemas.microsoft.com/office/drawing/2014/main" id="{71CB485C-3C4C-4691-BA1F-3684BD44D43E}"/>
              </a:ext>
            </a:extLst>
          </p:cNvPr>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045C75"/>
                </a:solidFill>
              </a:defRPr>
            </a:lvl1pPr>
          </a:lstStyle>
          <a:p>
            <a:pPr>
              <a:defRPr/>
            </a:pPr>
            <a:fld id="{F3D4C1DB-AF82-4186-BBF0-7827196C8936}" type="slidenum">
              <a:rPr lang="en-US" altLang="en-US"/>
              <a:pPr>
                <a:defRPr/>
              </a:pPr>
              <a:t>‹#›</a:t>
            </a:fld>
            <a:endParaRPr lang="en-US" altLang="en-US"/>
          </a:p>
        </p:txBody>
      </p:sp>
      <p:grpSp>
        <p:nvGrpSpPr>
          <p:cNvPr id="5129" name="Group 1">
            <a:extLst>
              <a:ext uri="{FF2B5EF4-FFF2-40B4-BE49-F238E27FC236}">
                <a16:creationId xmlns:a16="http://schemas.microsoft.com/office/drawing/2014/main" id="{924A355A-ABFF-4FBD-85B4-35CAA99788D5}"/>
              </a:ext>
            </a:extLst>
          </p:cNvPr>
          <p:cNvGrpSpPr>
            <a:grpSpLocks/>
          </p:cNvGrpSpPr>
          <p:nvPr/>
        </p:nvGrpSpPr>
        <p:grpSpPr bwMode="auto">
          <a:xfrm>
            <a:off x="-25399" y="203200"/>
            <a:ext cx="12240684" cy="647700"/>
            <a:chOff x="-19045" y="216550"/>
            <a:chExt cx="9180548" cy="649224"/>
          </a:xfrm>
        </p:grpSpPr>
        <p:sp>
          <p:nvSpPr>
            <p:cNvPr id="12" name="Freeform 11">
              <a:extLst>
                <a:ext uri="{FF2B5EF4-FFF2-40B4-BE49-F238E27FC236}">
                  <a16:creationId xmlns:a16="http://schemas.microsoft.com/office/drawing/2014/main" id="{3E1732D8-ECB9-4530-AAD8-6514875664A7}"/>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a:latin typeface="Arial" charset="0"/>
              </a:endParaRPr>
            </a:p>
          </p:txBody>
        </p:sp>
        <p:sp>
          <p:nvSpPr>
            <p:cNvPr id="13" name="Freeform 12">
              <a:extLst>
                <a:ext uri="{FF2B5EF4-FFF2-40B4-BE49-F238E27FC236}">
                  <a16:creationId xmlns:a16="http://schemas.microsoft.com/office/drawing/2014/main" id="{B882A3E7-9355-4D78-B841-0D9B5A0AE4D8}"/>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a:latin typeface="Arial" charset="0"/>
              </a:endParaRPr>
            </a:p>
          </p:txBody>
        </p:sp>
      </p:grpSp>
    </p:spTree>
    <p:extLst>
      <p:ext uri="{BB962C8B-B14F-4D97-AF65-F5344CB8AC3E}">
        <p14:creationId xmlns:p14="http://schemas.microsoft.com/office/powerpoint/2010/main" val="3389486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45244"/>
          </a:xfrm>
          <a:prstGeom prst="rect">
            <a:avLst/>
          </a:prstGeom>
        </p:spPr>
      </p:pic>
      <p:pic>
        <p:nvPicPr>
          <p:cNvPr id="9" name="Picture 8"/>
          <p:cNvPicPr>
            <a:picLocks noChangeAspect="1"/>
          </p:cNvPicPr>
          <p:nvPr/>
        </p:nvPicPr>
        <p:blipFill>
          <a:blip r:embed="rId3"/>
          <a:stretch>
            <a:fillRect/>
          </a:stretch>
        </p:blipFill>
        <p:spPr>
          <a:xfrm>
            <a:off x="0" y="1981488"/>
            <a:ext cx="12168671" cy="2755631"/>
          </a:xfrm>
          <a:prstGeom prst="rect">
            <a:avLst/>
          </a:prstGeom>
        </p:spPr>
      </p:pic>
      <p:sp>
        <p:nvSpPr>
          <p:cNvPr id="2" name="TextBox 1"/>
          <p:cNvSpPr txBox="1"/>
          <p:nvPr/>
        </p:nvSpPr>
        <p:spPr>
          <a:xfrm>
            <a:off x="2819400" y="343584"/>
            <a:ext cx="8210550" cy="646331"/>
          </a:xfrm>
          <a:prstGeom prst="rect">
            <a:avLst/>
          </a:prstGeom>
          <a:noFill/>
        </p:spPr>
        <p:txBody>
          <a:bodyPr wrap="square" rtlCol="0">
            <a:spAutoFit/>
          </a:bodyPr>
          <a:lstStyle/>
          <a:p>
            <a:r>
              <a:rPr lang="en-US" sz="3600" dirty="0" err="1">
                <a:solidFill>
                  <a:srgbClr val="FF0000"/>
                </a:solidFill>
                <a:latin typeface="#9Slide03 Arima Madurai Black" panose="00000A00000000000000" pitchFamily="2" charset="0"/>
                <a:cs typeface="#9Slide03 Arima Madurai Black" panose="00000A00000000000000" pitchFamily="2" charset="0"/>
              </a:rPr>
              <a:t>Trường</a:t>
            </a:r>
            <a:r>
              <a:rPr lang="en-US" sz="3600" dirty="0">
                <a:solidFill>
                  <a:srgbClr val="FF0000"/>
                </a:solidFill>
                <a:latin typeface="#9Slide03 Arima Madurai Black" panose="00000A00000000000000" pitchFamily="2" charset="0"/>
                <a:cs typeface="#9Slide03 Arima Madurai Black" panose="00000A00000000000000" pitchFamily="2" charset="0"/>
              </a:rPr>
              <a:t> THCS </a:t>
            </a:r>
            <a:r>
              <a:rPr lang="en-US" sz="3600" dirty="0" err="1">
                <a:solidFill>
                  <a:srgbClr val="FF0000"/>
                </a:solidFill>
                <a:latin typeface="#9Slide03 Arima Madurai Black" panose="00000A00000000000000" pitchFamily="2" charset="0"/>
                <a:cs typeface="#9Slide03 Arima Madurai Black" panose="00000A00000000000000" pitchFamily="2" charset="0"/>
              </a:rPr>
              <a:t>Nguyễn</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Thị</a:t>
            </a:r>
            <a:r>
              <a:rPr lang="en-US" sz="3600" dirty="0">
                <a:solidFill>
                  <a:srgbClr val="FF0000"/>
                </a:solidFill>
                <a:latin typeface="#9Slide03 Arima Madurai Black" panose="00000A00000000000000" pitchFamily="2" charset="0"/>
                <a:cs typeface="#9Slide03 Arima Madurai Black" panose="00000A00000000000000" pitchFamily="2" charset="0"/>
              </a:rPr>
              <a:t> </a:t>
            </a:r>
            <a:r>
              <a:rPr lang="en-US" sz="3600" dirty="0" err="1">
                <a:solidFill>
                  <a:srgbClr val="FF0000"/>
                </a:solidFill>
                <a:latin typeface="#9Slide03 Arima Madurai Black" panose="00000A00000000000000" pitchFamily="2" charset="0"/>
                <a:cs typeface="#9Slide03 Arima Madurai Black" panose="00000A00000000000000" pitchFamily="2" charset="0"/>
              </a:rPr>
              <a:t>Hương</a:t>
            </a:r>
            <a:endParaRPr lang="en-US" sz="36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 name="TextBox 2"/>
          <p:cNvSpPr txBox="1"/>
          <p:nvPr/>
        </p:nvSpPr>
        <p:spPr>
          <a:xfrm>
            <a:off x="2266950" y="5289569"/>
            <a:ext cx="8629650" cy="784830"/>
          </a:xfrm>
          <a:prstGeom prst="rect">
            <a:avLst/>
          </a:prstGeom>
          <a:solidFill>
            <a:schemeClr val="accent2">
              <a:lumMod val="40000"/>
              <a:lumOff val="60000"/>
            </a:schemeClr>
          </a:solidFill>
        </p:spPr>
        <p:txBody>
          <a:bodyPr wrap="square" rtlCol="0">
            <a:spAutoFit/>
          </a:bodyPr>
          <a:lstStyle/>
          <a:p>
            <a:r>
              <a:rPr lang="en-US" sz="4500" b="1" dirty="0" err="1">
                <a:solidFill>
                  <a:srgbClr val="FF0000"/>
                </a:solidFill>
                <a:latin typeface="#9Slide05 ViceroyJF" panose="02040603050506020204" pitchFamily="18" charset="0"/>
              </a:rPr>
              <a:t>Giáo</a:t>
            </a:r>
            <a:r>
              <a:rPr lang="en-US" sz="4500" b="1" dirty="0">
                <a:solidFill>
                  <a:srgbClr val="FF0000"/>
                </a:solidFill>
                <a:latin typeface="#9Slide05 ViceroyJF" panose="02040603050506020204" pitchFamily="18" charset="0"/>
              </a:rPr>
              <a:t>  </a:t>
            </a:r>
            <a:r>
              <a:rPr lang="en-US" sz="4500" b="1" dirty="0" err="1">
                <a:solidFill>
                  <a:srgbClr val="FF0000"/>
                </a:solidFill>
                <a:latin typeface="#9Slide05 ViceroyJF" panose="02040603050506020204" pitchFamily="18" charset="0"/>
              </a:rPr>
              <a:t>viên</a:t>
            </a:r>
            <a:r>
              <a:rPr lang="en-US" sz="4500" b="1" dirty="0">
                <a:solidFill>
                  <a:srgbClr val="FF0000"/>
                </a:solidFill>
                <a:latin typeface="#9Slide05 ViceroyJF" panose="02040603050506020204" pitchFamily="18" charset="0"/>
              </a:rPr>
              <a:t>  </a:t>
            </a:r>
            <a:r>
              <a:rPr lang="en-US" sz="4500" b="1" dirty="0" err="1">
                <a:solidFill>
                  <a:srgbClr val="FF0000"/>
                </a:solidFill>
                <a:latin typeface="#9Slide05 ViceroyJF" panose="02040603050506020204" pitchFamily="18" charset="0"/>
              </a:rPr>
              <a:t>thực</a:t>
            </a:r>
            <a:r>
              <a:rPr lang="en-US" sz="4500" b="1" dirty="0">
                <a:solidFill>
                  <a:srgbClr val="FF0000"/>
                </a:solidFill>
                <a:latin typeface="#9Slide05 ViceroyJF" panose="02040603050506020204" pitchFamily="18" charset="0"/>
              </a:rPr>
              <a:t> </a:t>
            </a:r>
            <a:r>
              <a:rPr lang="en-US" sz="4500" b="1" dirty="0" err="1">
                <a:solidFill>
                  <a:srgbClr val="FF0000"/>
                </a:solidFill>
                <a:latin typeface="#9Slide05 ViceroyJF" panose="02040603050506020204" pitchFamily="18" charset="0"/>
              </a:rPr>
              <a:t>hiện</a:t>
            </a:r>
            <a:r>
              <a:rPr lang="en-US" sz="4500" b="1" dirty="0">
                <a:solidFill>
                  <a:srgbClr val="FF0000"/>
                </a:solidFill>
                <a:latin typeface="#9Slide05 ViceroyJF" panose="02040603050506020204" pitchFamily="18" charset="0"/>
              </a:rPr>
              <a:t>: </a:t>
            </a:r>
            <a:r>
              <a:rPr lang="en-US" sz="4500" b="1" dirty="0" err="1">
                <a:solidFill>
                  <a:srgbClr val="FF0000"/>
                </a:solidFill>
                <a:latin typeface="#9Slide05 ViceroyJF" panose="02040603050506020204" pitchFamily="18" charset="0"/>
              </a:rPr>
              <a:t>Võ</a:t>
            </a:r>
            <a:r>
              <a:rPr lang="en-US" sz="4500" b="1" dirty="0">
                <a:solidFill>
                  <a:srgbClr val="FF0000"/>
                </a:solidFill>
                <a:latin typeface="#9Slide05 ViceroyJF" panose="02040603050506020204" pitchFamily="18" charset="0"/>
              </a:rPr>
              <a:t> </a:t>
            </a:r>
            <a:r>
              <a:rPr lang="en-US" sz="4500" b="1" dirty="0" err="1">
                <a:solidFill>
                  <a:srgbClr val="FF0000"/>
                </a:solidFill>
                <a:latin typeface="#9Slide05 ViceroyJF" panose="02040603050506020204" pitchFamily="18" charset="0"/>
              </a:rPr>
              <a:t>Thị</a:t>
            </a:r>
            <a:r>
              <a:rPr lang="en-US" sz="4500" b="1" dirty="0">
                <a:solidFill>
                  <a:srgbClr val="FF0000"/>
                </a:solidFill>
                <a:latin typeface="#9Slide05 ViceroyJF" panose="02040603050506020204" pitchFamily="18" charset="0"/>
              </a:rPr>
              <a:t> </a:t>
            </a:r>
            <a:r>
              <a:rPr lang="en-US" sz="4500" b="1" dirty="0" err="1">
                <a:solidFill>
                  <a:srgbClr val="FF0000"/>
                </a:solidFill>
                <a:latin typeface="#9Slide05 ViceroyJF" panose="02040603050506020204" pitchFamily="18" charset="0"/>
              </a:rPr>
              <a:t>Kiều</a:t>
            </a:r>
            <a:r>
              <a:rPr lang="en-US" sz="4500" b="1" dirty="0">
                <a:solidFill>
                  <a:srgbClr val="FF0000"/>
                </a:solidFill>
                <a:latin typeface="#9Slide05 ViceroyJF" panose="02040603050506020204" pitchFamily="18" charset="0"/>
              </a:rPr>
              <a:t> Trang</a:t>
            </a:r>
          </a:p>
        </p:txBody>
      </p:sp>
    </p:spTree>
    <p:extLst>
      <p:ext uri="{BB962C8B-B14F-4D97-AF65-F5344CB8AC3E}">
        <p14:creationId xmlns:p14="http://schemas.microsoft.com/office/powerpoint/2010/main" val="203121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548968" y="3684080"/>
            <a:ext cx="10401565" cy="1200329"/>
          </a:xfrm>
          <a:prstGeom prst="rect">
            <a:avLst/>
          </a:prstGeom>
          <a:solidFill>
            <a:schemeClr val="bg1">
              <a:alpha val="53000"/>
            </a:schemeClr>
          </a:solidFill>
        </p:spPr>
        <p:txBody>
          <a:bodyPr wrap="none" rtlCol="0">
            <a:spAutoFit/>
          </a:bodyPr>
          <a:lstStyle/>
          <a:p>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ĐỌC HIỂU VĂN BẢN</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560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o vũ khí hạt nhân Ấn Độ đáng gờm như thế nào?">
            <a:extLst>
              <a:ext uri="{FF2B5EF4-FFF2-40B4-BE49-F238E27FC236}">
                <a16:creationId xmlns:a16="http://schemas.microsoft.com/office/drawing/2014/main"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Sơ đồ 2">
            <a:extLst>
              <a:ext uri="{FF2B5EF4-FFF2-40B4-BE49-F238E27FC236}">
                <a16:creationId xmlns:a16="http://schemas.microsoft.com/office/drawing/2014/main" id="{0478A2CB-7D63-48E9-B975-CFBE4EDCD869}"/>
              </a:ext>
            </a:extLst>
          </p:cNvPr>
          <p:cNvGraphicFramePr/>
          <p:nvPr>
            <p:extLst>
              <p:ext uri="{D42A27DB-BD31-4B8C-83A1-F6EECF244321}">
                <p14:modId xmlns:p14="http://schemas.microsoft.com/office/powerpoint/2010/main" val="313179447"/>
              </p:ext>
            </p:extLst>
          </p:nvPr>
        </p:nvGraphicFramePr>
        <p:xfrm>
          <a:off x="182520" y="1095153"/>
          <a:ext cx="5945407" cy="5468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Hộp Văn bản 9">
            <a:extLst>
              <a:ext uri="{FF2B5EF4-FFF2-40B4-BE49-F238E27FC236}">
                <a16:creationId xmlns:a16="http://schemas.microsoft.com/office/drawing/2014/main" id="{3789F88F-1016-4B56-B215-7B43409AC387}"/>
              </a:ext>
            </a:extLst>
          </p:cNvPr>
          <p:cNvSpPr txBox="1"/>
          <p:nvPr/>
        </p:nvSpPr>
        <p:spPr>
          <a:xfrm>
            <a:off x="389289" y="582172"/>
            <a:ext cx="6697311" cy="646331"/>
          </a:xfrm>
          <a:prstGeom prst="rect">
            <a:avLst/>
          </a:prstGeom>
          <a:noFill/>
        </p:spPr>
        <p:txBody>
          <a:bodyPr wrap="square">
            <a:spAutoFit/>
          </a:bodyPr>
          <a:lstStyle/>
          <a:p>
            <a:r>
              <a:rPr lang="en-US" altLang="en-US" sz="3600" b="1" dirty="0">
                <a:solidFill>
                  <a:srgbClr val="FF0000"/>
                </a:solidFill>
                <a:latin typeface="Times New Roman" pitchFamily="18" charset="0"/>
                <a:cs typeface="Times New Roman" pitchFamily="18" charset="0"/>
              </a:rPr>
              <a:t>VŨ KHÍ HẠT NHÂN :</a:t>
            </a:r>
            <a:endParaRPr lang="en-BZ"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8852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B895F30E-4E86-4BDB-8170-8155F7CAD1D7}"/>
                                            </p:graphicEl>
                                          </p:spTgt>
                                        </p:tgtEl>
                                        <p:attrNameLst>
                                          <p:attrName>style.visibility</p:attrName>
                                        </p:attrNameLst>
                                      </p:cBhvr>
                                      <p:to>
                                        <p:strVal val="visible"/>
                                      </p:to>
                                    </p:set>
                                    <p:animEffect transition="in" filter="wipe(up)">
                                      <p:cBhvr>
                                        <p:cTn id="7" dur="500"/>
                                        <p:tgtEl>
                                          <p:spTgt spid="3">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7CCC0384-8142-4CE2-A603-CE1DED888CCC}"/>
                                            </p:graphicEl>
                                          </p:spTgt>
                                        </p:tgtEl>
                                        <p:attrNameLst>
                                          <p:attrName>style.visibility</p:attrName>
                                        </p:attrNameLst>
                                      </p:cBhvr>
                                      <p:to>
                                        <p:strVal val="visible"/>
                                      </p:to>
                                    </p:set>
                                    <p:animEffect transition="in" filter="wipe(up)">
                                      <p:cBhvr>
                                        <p:cTn id="12" dur="500"/>
                                        <p:tgtEl>
                                          <p:spTgt spid="3">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A8651301-F393-4568-97B1-3AEBCAD130BE}"/>
                                            </p:graphicEl>
                                          </p:spTgt>
                                        </p:tgtEl>
                                        <p:attrNameLst>
                                          <p:attrName>style.visibility</p:attrName>
                                        </p:attrNameLst>
                                      </p:cBhvr>
                                      <p:to>
                                        <p:strVal val="visible"/>
                                      </p:to>
                                    </p:set>
                                    <p:animEffect transition="in" filter="wipe(up)">
                                      <p:cBhvr>
                                        <p:cTn id="17" dur="500"/>
                                        <p:tgtEl>
                                          <p:spTgt spid="3">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55074EFF-A41F-431D-84B2-DC60E5C19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34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1DC52B47-D6CD-4FC0-B818-AB58AC32C2EF}"/>
              </a:ext>
            </a:extLst>
          </p:cNvPr>
          <p:cNvSpPr>
            <a:spLocks noChangeArrowheads="1"/>
          </p:cNvSpPr>
          <p:nvPr/>
        </p:nvSpPr>
        <p:spPr bwMode="auto">
          <a:xfrm>
            <a:off x="9912424" y="1988840"/>
            <a:ext cx="2663280" cy="2736304"/>
          </a:xfrm>
          <a:prstGeom prst="rect">
            <a:avLst/>
          </a:prstGeom>
          <a:noFill/>
          <a:ln w="9525">
            <a:noFill/>
            <a:miter lim="800000"/>
            <a:headEnd/>
            <a:tailEnd/>
          </a:ln>
        </p:spPr>
        <p:txBody>
          <a:bodyPr wrap="none" anchor="ct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9Slide03 Arima Madurai Black" panose="00000A00000000000000" pitchFamily="2" charset="0"/>
                <a:cs typeface="#9Slide03 Arima Madurai Black" panose="00000A00000000000000" pitchFamily="2" charset="0"/>
              </a:rPr>
              <a:t>Bom A </a:t>
            </a:r>
          </a:p>
          <a:p>
            <a:pPr algn="ctr" eaLnBrk="1" hangingPunct="1"/>
            <a:r>
              <a:rPr lang="en-US" altLang="en-US" dirty="0">
                <a:latin typeface="#9Slide03 Arima Madurai Black" panose="00000A00000000000000" pitchFamily="2" charset="0"/>
                <a:cs typeface="#9Slide03 Arima Madurai Black" panose="00000A00000000000000" pitchFamily="2" charset="0"/>
              </a:rPr>
              <a:t>hay </a:t>
            </a:r>
            <a:r>
              <a:rPr lang="en-US" altLang="en-US" dirty="0" err="1">
                <a:latin typeface="#9Slide03 Arima Madurai Black" panose="00000A00000000000000" pitchFamily="2" charset="0"/>
                <a:cs typeface="#9Slide03 Arima Madurai Black" panose="00000A00000000000000" pitchFamily="2" charset="0"/>
              </a:rPr>
              <a:t>còn</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gọi</a:t>
            </a:r>
            <a:r>
              <a:rPr lang="en-US" altLang="en-US" dirty="0">
                <a:latin typeface="#9Slide03 Arima Madurai Black" panose="00000A00000000000000" pitchFamily="2" charset="0"/>
                <a:cs typeface="#9Slide03 Arima Madurai Black" panose="00000A00000000000000" pitchFamily="2" charset="0"/>
              </a:rPr>
              <a:t> </a:t>
            </a:r>
            <a:r>
              <a:rPr lang="en-US" altLang="en-US" dirty="0" err="1">
                <a:latin typeface="#9Slide03 Arima Madurai Black" panose="00000A00000000000000" pitchFamily="2" charset="0"/>
                <a:cs typeface="#9Slide03 Arima Madurai Black" panose="00000A00000000000000" pitchFamily="2" charset="0"/>
              </a:rPr>
              <a:t>là</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bom</a:t>
            </a:r>
            <a:r>
              <a:rPr lang="en-US" altLang="en-US" dirty="0">
                <a:latin typeface="#9Slide03 Arima Madurai Black" panose="00000A00000000000000" pitchFamily="2" charset="0"/>
                <a:cs typeface="#9Slide03 Arima Madurai Black" panose="00000A00000000000000" pitchFamily="2" charset="0"/>
              </a:rPr>
              <a:t> </a:t>
            </a:r>
            <a:r>
              <a:rPr lang="en-US" altLang="en-US" dirty="0" err="1">
                <a:latin typeface="#9Slide03 Arima Madurai Black" panose="00000A00000000000000" pitchFamily="2" charset="0"/>
                <a:cs typeface="#9Slide03 Arima Madurai Black" panose="00000A00000000000000" pitchFamily="2" charset="0"/>
              </a:rPr>
              <a:t>hạt</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nhân</a:t>
            </a:r>
            <a:endParaRPr lang="en-US" altLang="en-US"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BD7AF496-9AE0-4F13-9A2E-18328BD698C6}"/>
              </a:ext>
            </a:extLst>
          </p:cNvPr>
          <p:cNvGrpSpPr>
            <a:grpSpLocks/>
          </p:cNvGrpSpPr>
          <p:nvPr/>
        </p:nvGrpSpPr>
        <p:grpSpPr bwMode="auto">
          <a:xfrm>
            <a:off x="0" y="0"/>
            <a:ext cx="12072938" cy="6845300"/>
            <a:chOff x="0" y="0"/>
            <a:chExt cx="7605" cy="4312"/>
          </a:xfrm>
        </p:grpSpPr>
        <p:pic>
          <p:nvPicPr>
            <p:cNvPr id="17411" name="Picture 4">
              <a:extLst>
                <a:ext uri="{FF2B5EF4-FFF2-40B4-BE49-F238E27FC236}">
                  <a16:creationId xmlns:a16="http://schemas.microsoft.com/office/drawing/2014/main" id="{D9242A4C-6898-4661-9FAF-BC2420750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a:extLst>
                <a:ext uri="{FF2B5EF4-FFF2-40B4-BE49-F238E27FC236}">
                  <a16:creationId xmlns:a16="http://schemas.microsoft.com/office/drawing/2014/main" id="{EA158DB9-662F-4ACB-9C3B-C830DC1F966E}"/>
                </a:ext>
              </a:extLst>
            </p:cNvPr>
            <p:cNvSpPr txBox="1">
              <a:spLocks noChangeArrowheads="1"/>
            </p:cNvSpPr>
            <p:nvPr/>
          </p:nvSpPr>
          <p:spPr bwMode="auto">
            <a:xfrm>
              <a:off x="5836" y="633"/>
              <a:ext cx="1769" cy="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Fat-Man,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có</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sức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phá</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tương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đương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10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triệu</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tấn</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thuốc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nổ</a:t>
              </a:r>
              <a:endParaRPr lang="en-US" altLang="en-US" sz="4000" b="1" dirty="0">
                <a:solidFill>
                  <a:srgbClr val="FF0000"/>
                </a:solidFill>
                <a:latin typeface="#9Slide03 Arima Madurai Black" panose="00000A00000000000000" pitchFamily="2" charset="0"/>
                <a:cs typeface="#9Slide03 Arima Madurai Black" panose="00000A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9E58AE43-50DA-4844-843C-B5B44DBF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42889EF7-7D0F-4C8B-A411-74B91109B680}"/>
              </a:ext>
            </a:extLst>
          </p:cNvPr>
          <p:cNvSpPr>
            <a:spLocks noChangeArrowheads="1"/>
          </p:cNvSpPr>
          <p:nvPr/>
        </p:nvSpPr>
        <p:spPr bwMode="auto">
          <a:xfrm rot="10759807" flipV="1">
            <a:off x="8399480" y="4042537"/>
            <a:ext cx="363793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Năm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2001,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Ấn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Độ</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đã</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mua</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60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chiến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đấu</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cơ</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Sukhoi-30.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Chiếc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phản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lực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cơ</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hai</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chỗ</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thể</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tải</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8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tấn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vũ</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khí</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bao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gồm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bom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hạt</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nhân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và</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vận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tốc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3.200 km/</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giờ</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p>
        </p:txBody>
      </p:sp>
      <p:sp>
        <p:nvSpPr>
          <p:cNvPr id="20484" name="Rectangle 7">
            <a:extLst>
              <a:ext uri="{FF2B5EF4-FFF2-40B4-BE49-F238E27FC236}">
                <a16:creationId xmlns:a16="http://schemas.microsoft.com/office/drawing/2014/main" id="{CF236EFC-A985-4E42-BB22-DF32BF9BFA23}"/>
              </a:ext>
            </a:extLst>
          </p:cNvPr>
          <p:cNvSpPr>
            <a:spLocks noChangeArrowheads="1"/>
          </p:cNvSpPr>
          <p:nvPr/>
        </p:nvSpPr>
        <p:spPr bwMode="auto">
          <a:xfrm rot="10796572" flipV="1">
            <a:off x="1055729" y="265898"/>
            <a:ext cx="105285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9Slide03 Arima Madurai Black" panose="00000A00000000000000" pitchFamily="2" charset="0"/>
                <a:cs typeface="#9Slide03 Arima Madurai Black" panose="00000A00000000000000" pitchFamily="2" charset="0"/>
              </a:rPr>
              <a:t>Phản</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lực</a:t>
            </a:r>
            <a:r>
              <a:rPr lang="en-US" altLang="en-US" b="1" dirty="0">
                <a:latin typeface="#9Slide03 Arima Madurai Black" panose="00000A00000000000000" pitchFamily="2" charset="0"/>
                <a:cs typeface="#9Slide03 Arima Madurai Black" panose="00000A00000000000000" pitchFamily="2" charset="0"/>
              </a:rPr>
              <a:t> Sukhoi – 30MKI </a:t>
            </a:r>
            <a:r>
              <a:rPr lang="en-US" altLang="en-US" b="1" dirty="0" err="1">
                <a:latin typeface="#9Slide03 Arima Madurai Black" panose="00000A00000000000000" pitchFamily="2" charset="0"/>
                <a:cs typeface="#9Slide03 Arima Madurai Black" panose="00000A00000000000000" pitchFamily="2" charset="0"/>
              </a:rPr>
              <a:t>có</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thể</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tải</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được</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vũ</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khí</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hạt</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nhân</a:t>
            </a:r>
            <a:endParaRPr lang="en-US" altLang="en-US" b="1"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C898C4D9-9F47-4F56-AEAC-E28C5DD86C9B}"/>
              </a:ext>
            </a:extLst>
          </p:cNvPr>
          <p:cNvGrpSpPr>
            <a:grpSpLocks/>
          </p:cNvGrpSpPr>
          <p:nvPr/>
        </p:nvGrpSpPr>
        <p:grpSpPr bwMode="auto">
          <a:xfrm>
            <a:off x="0" y="0"/>
            <a:ext cx="12072938" cy="6858000"/>
            <a:chOff x="0" y="0"/>
            <a:chExt cx="7605" cy="4320"/>
          </a:xfrm>
        </p:grpSpPr>
        <p:pic>
          <p:nvPicPr>
            <p:cNvPr id="18435" name="Picture 4">
              <a:extLst>
                <a:ext uri="{FF2B5EF4-FFF2-40B4-BE49-F238E27FC236}">
                  <a16:creationId xmlns:a16="http://schemas.microsoft.com/office/drawing/2014/main" id="{11FCEAA4-80E9-4540-81D1-7DD7AAA9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id="{027FB46D-CFD5-4511-A5D7-1E42613B8EC2}"/>
                </a:ext>
              </a:extLst>
            </p:cNvPr>
            <p:cNvSpPr txBox="1">
              <a:spLocks noChangeArrowheads="1"/>
            </p:cNvSpPr>
            <p:nvPr/>
          </p:nvSpPr>
          <p:spPr bwMode="auto">
            <a:xfrm>
              <a:off x="3477" y="119"/>
              <a:ext cx="412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Máy</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bay B2A -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máy</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bay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ném</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bom</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chiến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lược</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tàng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hình</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hiện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đại</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nhất</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thế</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giới</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có</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thể</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tấn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bằng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thông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thường</a:t>
              </a:r>
              <a:endParaRPr lang="en-US" altLang="en-US" sz="3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3" name="Group 1">
            <a:extLst>
              <a:ext uri="{FF2B5EF4-FFF2-40B4-BE49-F238E27FC236}">
                <a16:creationId xmlns:a16="http://schemas.microsoft.com/office/drawing/2014/main" id="{FD201487-626B-46BC-8A41-5E05F1365C60}"/>
              </a:ext>
            </a:extLst>
          </p:cNvPr>
          <p:cNvGrpSpPr/>
          <p:nvPr/>
        </p:nvGrpSpPr>
        <p:grpSpPr>
          <a:xfrm>
            <a:off x="5517065" y="2348880"/>
            <a:ext cx="6672262" cy="4509120"/>
            <a:chOff x="5519738" y="2376589"/>
            <a:chExt cx="6672262" cy="4509120"/>
          </a:xfrm>
        </p:grpSpPr>
        <p:pic>
          <p:nvPicPr>
            <p:cNvPr id="5" name="Picture 4">
              <a:extLst>
                <a:ext uri="{FF2B5EF4-FFF2-40B4-BE49-F238E27FC236}">
                  <a16:creationId xmlns:a16="http://schemas.microsoft.com/office/drawing/2014/main" id="{B727D89C-807A-4C64-A00F-D6588CF06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376589"/>
              <a:ext cx="6672262" cy="45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084F680-38D7-4C8C-90C0-1F0C6B7D4140}"/>
                </a:ext>
              </a:extLst>
            </p:cNvPr>
            <p:cNvSpPr txBox="1">
              <a:spLocks noChangeArrowheads="1"/>
            </p:cNvSpPr>
            <p:nvPr/>
          </p:nvSpPr>
          <p:spPr bwMode="auto">
            <a:xfrm>
              <a:off x="5735960" y="2664621"/>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err="1">
                  <a:solidFill>
                    <a:srgbClr val="FF0000"/>
                  </a:solidFill>
                  <a:latin typeface="#9Slide03 Arima Madurai Black" panose="00000A00000000000000" pitchFamily="2" charset="0"/>
                  <a:cs typeface="#9Slide03 Arima Madurai Black" panose="00000A00000000000000" pitchFamily="2" charset="0"/>
                </a:rPr>
                <a:t>Tàu</a:t>
              </a:r>
              <a:r>
                <a:rPr lang="en-US" altLang="en-US" b="1" dirty="0">
                  <a:solidFill>
                    <a:srgbClr val="FF0000"/>
                  </a:solidFill>
                  <a:latin typeface="#9Slide03 Arima Madurai Black" panose="00000A00000000000000" pitchFamily="2" charset="0"/>
                  <a:cs typeface="#9Slide03 Arima Madurai Black" panose="00000A00000000000000" pitchFamily="2" charset="0"/>
                </a:rPr>
                <a:t> </a:t>
              </a:r>
              <a:r>
                <a:rPr lang="en-US" altLang="en-US" b="1"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b="1" dirty="0">
                  <a:solidFill>
                    <a:srgbClr val="FF0000"/>
                  </a:solidFill>
                  <a:latin typeface="#9Slide03 Arima Madurai Black" panose="00000A00000000000000" pitchFamily="2" charset="0"/>
                  <a:cs typeface="#9Slide03 Arima Madurai Black" panose="00000A00000000000000" pitchFamily="2" charset="0"/>
                </a:rPr>
                <a:t> </a:t>
              </a:r>
              <a:r>
                <a:rPr lang="en-US" altLang="en-US" b="1"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b="1" dirty="0">
                  <a:solidFill>
                    <a:srgbClr val="FF0000"/>
                  </a:solidFill>
                  <a:latin typeface="#9Slide03 Arima Madurai Black" panose="00000A00000000000000" pitchFamily="2" charset="0"/>
                  <a:cs typeface="#9Slide03 Arima Madurai Black" panose="00000A00000000000000" pitchFamily="2" charset="0"/>
                </a:rPr>
                <a:t> Nga</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86CD772-11EE-491F-BBE6-34A834061B75}"/>
              </a:ext>
            </a:extLst>
          </p:cNvPr>
          <p:cNvGrpSpPr>
            <a:grpSpLocks/>
          </p:cNvGrpSpPr>
          <p:nvPr/>
        </p:nvGrpSpPr>
        <p:grpSpPr bwMode="auto">
          <a:xfrm>
            <a:off x="0" y="0"/>
            <a:ext cx="5791200" cy="6858000"/>
            <a:chOff x="0" y="0"/>
            <a:chExt cx="3648" cy="4320"/>
          </a:xfrm>
        </p:grpSpPr>
        <p:pic>
          <p:nvPicPr>
            <p:cNvPr id="8195" name="Picture 4">
              <a:extLst>
                <a:ext uri="{FF2B5EF4-FFF2-40B4-BE49-F238E27FC236}">
                  <a16:creationId xmlns:a16="http://schemas.microsoft.com/office/drawing/2014/main" id="{D38C28BF-A5A6-4B6D-9711-6E850B34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0AF088C8-94C9-4DEF-A515-4D2C1B49A9A0}"/>
                </a:ext>
              </a:extLst>
            </p:cNvPr>
            <p:cNvSpPr txBox="1">
              <a:spLocks noChangeArrowheads="1"/>
            </p:cNvSpPr>
            <p:nvPr/>
          </p:nvSpPr>
          <p:spPr bwMode="auto">
            <a:xfrm>
              <a:off x="0" y="2387"/>
              <a:ext cx="1296"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NGUYÊN TỬ MỸ NÉM XUỐNG NHẬT  NĂM 1945</a:t>
              </a:r>
            </a:p>
          </p:txBody>
        </p:sp>
      </p:grpSp>
      <p:grpSp>
        <p:nvGrpSpPr>
          <p:cNvPr id="3" name="Group 1">
            <a:extLst>
              <a:ext uri="{FF2B5EF4-FFF2-40B4-BE49-F238E27FC236}">
                <a16:creationId xmlns:a16="http://schemas.microsoft.com/office/drawing/2014/main" id="{AB803D0F-33F1-4E37-9BB1-04C85733D8F4}"/>
              </a:ext>
            </a:extLst>
          </p:cNvPr>
          <p:cNvGrpSpPr/>
          <p:nvPr/>
        </p:nvGrpSpPr>
        <p:grpSpPr>
          <a:xfrm>
            <a:off x="5791200" y="0"/>
            <a:ext cx="6400800" cy="6858000"/>
            <a:chOff x="5791200" y="0"/>
            <a:chExt cx="6400800" cy="6858000"/>
          </a:xfrm>
        </p:grpSpPr>
        <p:pic>
          <p:nvPicPr>
            <p:cNvPr id="5" name="Picture 4">
              <a:extLst>
                <a:ext uri="{FF2B5EF4-FFF2-40B4-BE49-F238E27FC236}">
                  <a16:creationId xmlns:a16="http://schemas.microsoft.com/office/drawing/2014/main" id="{25D6DEFB-9798-4971-BF44-3892D771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1E778B16-8ACF-4CD2-96E6-B754506FBD80}"/>
                </a:ext>
              </a:extLst>
            </p:cNvPr>
            <p:cNvSpPr txBox="1">
              <a:spLocks noChangeArrowheads="1"/>
            </p:cNvSpPr>
            <p:nvPr/>
          </p:nvSpPr>
          <p:spPr bwMode="auto">
            <a:xfrm>
              <a:off x="6183288" y="332656"/>
              <a:ext cx="5616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MỘT VỤ TH</a:t>
              </a:r>
              <a:r>
                <a:rPr lang="en-SG" altLang="en-US" sz="2400" b="1" dirty="0">
                  <a:solidFill>
                    <a:schemeClr val="bg1"/>
                  </a:solidFill>
                  <a:latin typeface="#9Slide03 Arima Madurai Black" panose="00000A00000000000000" pitchFamily="2" charset="0"/>
                  <a:cs typeface="#9Slide03 Arima Madurai Black" panose="00000A00000000000000" pitchFamily="2" charset="0"/>
                </a:rPr>
                <a:t>Ử NGHIỆM </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HẠT NHÂN</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ave 19"/>
          <p:cNvSpPr/>
          <p:nvPr/>
        </p:nvSpPr>
        <p:spPr>
          <a:xfrm>
            <a:off x="179724" y="5212772"/>
            <a:ext cx="11963400" cy="1619250"/>
          </a:xfrm>
          <a:prstGeom prst="wav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95250"/>
            <a:ext cx="11943099" cy="1182727"/>
          </a:xfrm>
          <a:prstGeom prst="rect">
            <a:avLst/>
          </a:prstGeom>
        </p:spPr>
      </p:pic>
      <p:sp>
        <p:nvSpPr>
          <p:cNvPr id="6" name="Rounded Rectangle 5"/>
          <p:cNvSpPr/>
          <p:nvPr/>
        </p:nvSpPr>
        <p:spPr>
          <a:xfrm>
            <a:off x="4210050" y="858877"/>
            <a:ext cx="4019550" cy="531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Times New Roman" panose="02020603050405020304" pitchFamily="18" charset="0"/>
                <a:cs typeface="Times New Roman" panose="02020603050405020304" pitchFamily="18" charset="0"/>
              </a:rPr>
              <a:t>LẬP LUẬN</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228600" y="1970881"/>
            <a:ext cx="2743200" cy="310854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fontAlgn="base" hangingPunct="1">
              <a:spcBef>
                <a:spcPct val="0"/>
              </a:spcBef>
              <a:spcAft>
                <a:spcPct val="0"/>
              </a:spcAft>
              <a:buFontTx/>
              <a:buChar char="-"/>
            </a:pPr>
            <a:r>
              <a:rPr lang="en-US" altLang="en-US" sz="2800" b="1" dirty="0" err="1">
                <a:latin typeface="Times New Roman" panose="02020603050405020304" pitchFamily="18" charset="0"/>
              </a:rPr>
              <a:t>Nêu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hỏi</a:t>
            </a:r>
            <a:r>
              <a:rPr lang="en-US" altLang="en-US" sz="2800" b="1" dirty="0">
                <a:latin typeface="Times New Roman" panose="02020603050405020304" pitchFamily="18" charset="0"/>
              </a:rPr>
              <a:t> : </a:t>
            </a:r>
            <a:endParaRPr lang="vi-VN" altLang="en-US" sz="2800" b="1" dirty="0">
              <a:latin typeface="Times New Roman" panose="02020603050405020304" pitchFamily="18" charset="0"/>
            </a:endParaRPr>
          </a:p>
          <a:p>
            <a:pPr eaLnBrk="1" fontAlgn="base" hangingPunct="1">
              <a:spcBef>
                <a:spcPct val="0"/>
              </a:spcBef>
              <a:spcAft>
                <a:spcPct val="0"/>
              </a:spcAft>
            </a:pPr>
            <a:r>
              <a:rPr lang="vi-VN" altLang="en-US" sz="2800" b="1" i="1" dirty="0">
                <a:latin typeface="Times New Roman" panose="02020603050405020304" pitchFamily="18" charset="0"/>
              </a:rPr>
              <a:t>+ </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Chúng</a:t>
            </a:r>
            <a:r>
              <a:rPr lang="en-US" altLang="en-US" sz="2800" i="1" dirty="0">
                <a:latin typeface="Times New Roman" panose="02020603050405020304" pitchFamily="18" charset="0"/>
              </a:rPr>
              <a:t> ta </a:t>
            </a:r>
            <a:r>
              <a:rPr lang="en-US" altLang="en-US" sz="2800" i="1" dirty="0" err="1">
                <a:latin typeface="Times New Roman" panose="02020603050405020304" pitchFamily="18" charset="0"/>
              </a:rPr>
              <a:t>đang</a:t>
            </a:r>
            <a:r>
              <a:rPr lang="en-US" altLang="en-US" sz="2800" i="1" dirty="0">
                <a:latin typeface="Times New Roman" panose="02020603050405020304" pitchFamily="18" charset="0"/>
              </a:rPr>
              <a:t> ở </a:t>
            </a:r>
            <a:r>
              <a:rPr lang="en-US" altLang="en-US" sz="2800" i="1" dirty="0" err="1">
                <a:latin typeface="Times New Roman" panose="02020603050405020304" pitchFamily="18" charset="0"/>
              </a:rPr>
              <a:t>đâu</a:t>
            </a:r>
            <a:r>
              <a:rPr lang="en-US" altLang="en-US" sz="2800" i="1" dirty="0">
                <a:latin typeface="Times New Roman" panose="02020603050405020304" pitchFamily="18" charset="0"/>
              </a:rPr>
              <a:t>?”</a:t>
            </a:r>
            <a:endParaRPr lang="vi-VN" altLang="en-US" sz="2800" i="1" dirty="0">
              <a:latin typeface="Times New Roman" panose="02020603050405020304" pitchFamily="18" charset="0"/>
            </a:endParaRPr>
          </a:p>
          <a:p>
            <a:pPr lvl="0" algn="just" eaLnBrk="1" fontAlgn="base" hangingPunct="1">
              <a:spcBef>
                <a:spcPct val="0"/>
              </a:spcBef>
              <a:spcAft>
                <a:spcPct val="0"/>
              </a:spcAft>
            </a:pPr>
            <a:r>
              <a:rPr lang="en-US" altLang="en-US" sz="2800" dirty="0">
                <a:solidFill>
                  <a:prstClr val="black"/>
                </a:solidFill>
                <a:latin typeface="Times New Roman" panose="02020603050405020304" pitchFamily="18" charset="0"/>
              </a:rPr>
              <a:t>→  </a:t>
            </a:r>
            <a:r>
              <a:rPr lang="vi-VN" altLang="en-US" sz="2800" dirty="0">
                <a:solidFill>
                  <a:prstClr val="black"/>
                </a:solidFill>
                <a:latin typeface="Times New Roman" panose="02020603050405020304" pitchFamily="18" charset="0"/>
              </a:rPr>
              <a:t>G</a:t>
            </a:r>
            <a:r>
              <a:rPr lang="en-US" altLang="en-US" sz="2800" dirty="0" err="1">
                <a:solidFill>
                  <a:prstClr val="black"/>
                </a:solidFill>
                <a:latin typeface="Times New Roman" panose="02020603050405020304" pitchFamily="18" charset="0"/>
              </a:rPr>
              <a:t>ây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sự</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ý </a:t>
            </a:r>
            <a:r>
              <a:rPr lang="en-US" altLang="en-US" sz="2800" dirty="0" err="1">
                <a:solidFill>
                  <a:prstClr val="black"/>
                </a:solidFill>
                <a:latin typeface="Times New Roman" panose="02020603050405020304" pitchFamily="18" charset="0"/>
              </a:rPr>
              <a:t>và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kéo</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tất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mọi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người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cùng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nhập</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cuộc</a:t>
            </a:r>
            <a:endParaRPr lang="en-US" altLang="en-US" sz="2800" dirty="0">
              <a:solidFill>
                <a:prstClr val="black"/>
              </a:solidFill>
              <a:latin typeface="Times New Roman" panose="02020603050405020304" pitchFamily="18" charset="0"/>
            </a:endParaRPr>
          </a:p>
        </p:txBody>
      </p:sp>
      <p:sp>
        <p:nvSpPr>
          <p:cNvPr id="11" name="TextBox 10"/>
          <p:cNvSpPr txBox="1">
            <a:spLocks noChangeArrowheads="1"/>
          </p:cNvSpPr>
          <p:nvPr/>
        </p:nvSpPr>
        <p:spPr bwMode="auto">
          <a:xfrm>
            <a:off x="3267075" y="1970879"/>
            <a:ext cx="5524500" cy="310854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eaLnBrk="1" fontAlgn="base" hangingPunct="1">
              <a:spcBef>
                <a:spcPct val="0"/>
              </a:spcBef>
              <a:spcAft>
                <a:spcPct val="0"/>
              </a:spcAft>
              <a:buFontTx/>
              <a:buChar char="-"/>
            </a:pPr>
            <a:r>
              <a:rPr lang="vi-VN" alt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số cụ thể: </a:t>
            </a:r>
          </a:p>
          <a:p>
            <a:pPr lvl="0" algn="just" eaLnBrk="1" fontAlgn="base" hangingPunct="1">
              <a:spcBef>
                <a:spcPct val="0"/>
              </a:spcBef>
              <a:spcAft>
                <a:spcPct val="0"/>
              </a:spcAft>
            </a:pPr>
            <a:r>
              <a:rPr lang="vi-VN"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ôm</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nay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8.8.1986</a:t>
            </a:r>
            <a:endParaRPr lang="vi-VN" altLang="en-US" sz="2800" dirty="0">
              <a:latin typeface="Times New Roman" panose="02020603050405020304" pitchFamily="18" charset="0"/>
            </a:endParaRPr>
          </a:p>
          <a:p>
            <a:pPr algn="just" eaLnBrk="1" fontAlgn="base" hangingPunct="1">
              <a:spcBef>
                <a:spcPct val="0"/>
              </a:spcBef>
              <a:spcAft>
                <a:spcPct val="0"/>
              </a:spcAft>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Hơn</a:t>
            </a:r>
            <a:r>
              <a:rPr lang="en-US" altLang="en-US" sz="2800" dirty="0">
                <a:latin typeface="Times New Roman" panose="02020603050405020304" pitchFamily="18" charset="0"/>
              </a:rPr>
              <a:t> 50.000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nhân</a:t>
            </a:r>
            <a:r>
              <a:rPr lang="vi-VN" altLang="en-US" sz="2800" dirty="0">
                <a:latin typeface="Times New Roman" panose="02020603050405020304" pitchFamily="18" charset="0"/>
              </a:rPr>
              <a:t> ...</a:t>
            </a:r>
            <a:endParaRPr lang="en-US" altLang="en-US" sz="2800" dirty="0">
              <a:latin typeface="Times New Roman" panose="02020603050405020304" pitchFamily="18" charset="0"/>
            </a:endParaRPr>
          </a:p>
          <a:p>
            <a:pPr algn="just" eaLnBrk="1" fontAlgn="base" hangingPunct="1">
              <a:spcBef>
                <a:spcPct val="0"/>
              </a:spcBef>
              <a:spcAft>
                <a:spcPct val="0"/>
              </a:spcAft>
            </a:pPr>
            <a:r>
              <a:rPr lang="en-US" altLang="en-US" sz="2800" dirty="0">
                <a:latin typeface="Times New Roman" panose="02020603050405020304" pitchFamily="18" charset="0"/>
              </a:rPr>
              <a:t>+</a:t>
            </a:r>
            <a:r>
              <a:rPr lang="vi-VN" altLang="en-US" sz="2800" dirty="0">
                <a:latin typeface="Times New Roman" panose="02020603050405020304" pitchFamily="18" charset="0"/>
              </a:rPr>
              <a:t> ...</a:t>
            </a:r>
            <a:r>
              <a:rPr lang="en-US" altLang="en-US" sz="2800" dirty="0" err="1">
                <a:latin typeface="Times New Roman" panose="02020603050405020304" pitchFamily="18" charset="0"/>
              </a:rPr>
              <a:t>đang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4 </a:t>
            </a:r>
            <a:r>
              <a:rPr lang="en-US" altLang="en-US" sz="2800" dirty="0" err="1">
                <a:latin typeface="Times New Roman" panose="02020603050405020304" pitchFamily="18" charset="0"/>
              </a:rPr>
              <a:t>tấn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chỗ</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tung</a:t>
            </a:r>
            <a:r>
              <a:rPr lang="vi-VN" altLang="en-US" sz="2800" dirty="0">
                <a:latin typeface="Times New Roman" panose="02020603050405020304" pitchFamily="18" charset="0"/>
              </a:rPr>
              <a:t>...</a:t>
            </a:r>
            <a:r>
              <a:rPr lang="en-US" altLang="en-US" sz="2800" dirty="0">
                <a:latin typeface="Times New Roman" panose="02020603050405020304" pitchFamily="18" charset="0"/>
              </a:rPr>
              <a:t>12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endParaRPr lang="vi-VN" altLang="en-US" sz="2800" dirty="0">
              <a:latin typeface="Times New Roman" panose="02020603050405020304" pitchFamily="18" charset="0"/>
            </a:endParaRPr>
          </a:p>
          <a:p>
            <a:pPr algn="just" eaLnBrk="1" fontAlgn="base" hangingPunct="1">
              <a:spcBef>
                <a:spcPct val="0"/>
              </a:spcBef>
              <a:spcAft>
                <a:spcPct val="0"/>
              </a:spcAft>
            </a:pPr>
            <a:r>
              <a:rPr lang="vi-VN" altLang="en-US" sz="2800" dirty="0">
                <a:latin typeface="Times New Roman" panose="02020603050405020304" pitchFamily="18" charset="0"/>
              </a:rPr>
              <a:t>=&gt; Thống kê chính xác, khiến người đọc, người nghe rùng mình</a:t>
            </a:r>
            <a:endParaRPr lang="en-US" altLang="en-US" sz="2800" dirty="0">
              <a:latin typeface="Times New Roman" panose="02020603050405020304" pitchFamily="18" charset="0"/>
            </a:endParaRPr>
          </a:p>
        </p:txBody>
      </p:sp>
      <p:sp>
        <p:nvSpPr>
          <p:cNvPr id="12" name="TextBox 11"/>
          <p:cNvSpPr txBox="1"/>
          <p:nvPr/>
        </p:nvSpPr>
        <p:spPr>
          <a:xfrm>
            <a:off x="9133850" y="1970880"/>
            <a:ext cx="2847349" cy="3108543"/>
          </a:xfrm>
          <a:prstGeom prst="rect">
            <a:avLst/>
          </a:prstGeom>
          <a:solidFill>
            <a:schemeClr val="accent2">
              <a:lumMod val="40000"/>
              <a:lumOff val="60000"/>
            </a:schemeClr>
          </a:solidFill>
        </p:spPr>
        <p:txBody>
          <a:bodyPr wrap="square">
            <a:spAutoFit/>
          </a:bodyPr>
          <a:lstStyle/>
          <a:p>
            <a:pPr algn="just" fontAlgn="base">
              <a:spcBef>
                <a:spcPct val="0"/>
              </a:spcBef>
              <a:spcAft>
                <a:spcPct val="0"/>
              </a:spcAft>
              <a:defRPr/>
            </a:pPr>
            <a:r>
              <a:rPr lang="vi-VN" sz="2800" b="1" dirty="0">
                <a:latin typeface="Times New Roman" pitchFamily="18" charset="0"/>
              </a:rPr>
              <a:t>- So sánh: </a:t>
            </a:r>
          </a:p>
          <a:p>
            <a:pPr algn="just" fontAlgn="base">
              <a:spcBef>
                <a:spcPct val="0"/>
              </a:spcBef>
              <a:spcAft>
                <a:spcPct val="0"/>
              </a:spcAft>
              <a:defRPr/>
            </a:pPr>
            <a:r>
              <a:rPr lang="vi-VN" sz="2800" dirty="0">
                <a:latin typeface="Times New Roman" pitchFamily="18" charset="0"/>
              </a:rPr>
              <a:t>+V</a:t>
            </a:r>
            <a:r>
              <a:rPr lang="en-US" sz="2800" dirty="0">
                <a:latin typeface="Times New Roman" pitchFamily="18" charset="0"/>
              </a:rPr>
              <a:t>ũ </a:t>
            </a:r>
            <a:r>
              <a:rPr lang="en-US" sz="2800" dirty="0" err="1">
                <a:latin typeface="Times New Roman" pitchFamily="18" charset="0"/>
              </a:rPr>
              <a:t>khí</a:t>
            </a:r>
            <a:r>
              <a:rPr lang="en-US" sz="2800" dirty="0">
                <a:latin typeface="Times New Roman" pitchFamily="18" charset="0"/>
              </a:rPr>
              <a:t> </a:t>
            </a:r>
            <a:r>
              <a:rPr lang="en-US" sz="2800" dirty="0" err="1">
                <a:latin typeface="Times New Roman" pitchFamily="18" charset="0"/>
              </a:rPr>
              <a:t>hạt</a:t>
            </a:r>
            <a:r>
              <a:rPr lang="en-US" sz="2800" dirty="0">
                <a:latin typeface="Times New Roman" pitchFamily="18" charset="0"/>
              </a:rPr>
              <a:t> </a:t>
            </a:r>
            <a:r>
              <a:rPr lang="en-US" sz="2800" dirty="0" err="1">
                <a:latin typeface="Times New Roman" pitchFamily="18" charset="0"/>
              </a:rPr>
              <a:t>nhân</a:t>
            </a:r>
            <a:r>
              <a:rPr lang="en-US" sz="2800" dirty="0">
                <a:latin typeface="Times New Roman" pitchFamily="18" charset="0"/>
              </a:rPr>
              <a:t>  </a:t>
            </a:r>
            <a:r>
              <a:rPr lang="en-US" sz="2800" dirty="0" err="1">
                <a:latin typeface="Times New Roman" pitchFamily="18" charset="0"/>
              </a:rPr>
              <a:t>với</a:t>
            </a:r>
            <a:r>
              <a:rPr lang="en-US" sz="2800" dirty="0">
                <a:latin typeface="Times New Roman" pitchFamily="18" charset="0"/>
              </a:rPr>
              <a:t> </a:t>
            </a:r>
            <a:r>
              <a:rPr lang="en-US" sz="2800" dirty="0" err="1">
                <a:latin typeface="Times New Roman" pitchFamily="18" charset="0"/>
              </a:rPr>
              <a:t>thanh</a:t>
            </a:r>
            <a:r>
              <a:rPr lang="en-US" sz="2800" dirty="0">
                <a:latin typeface="Times New Roman" pitchFamily="18" charset="0"/>
              </a:rPr>
              <a:t> </a:t>
            </a:r>
            <a:r>
              <a:rPr lang="en-US" sz="2800" dirty="0" err="1">
                <a:latin typeface="Times New Roman" pitchFamily="18" charset="0"/>
              </a:rPr>
              <a:t>gươm</a:t>
            </a:r>
            <a:r>
              <a:rPr lang="en-US" sz="2800" dirty="0">
                <a:latin typeface="Times New Roman" pitchFamily="18" charset="0"/>
              </a:rPr>
              <a:t> </a:t>
            </a:r>
            <a:r>
              <a:rPr lang="en-US" sz="2800" dirty="0" err="1">
                <a:latin typeface="Times New Roman" pitchFamily="18" charset="0"/>
              </a:rPr>
              <a:t>Đa-mô-clet</a:t>
            </a:r>
            <a:endParaRPr lang="en-US" sz="2800" dirty="0">
              <a:latin typeface="Times New Roman" pitchFamily="18" charset="0"/>
            </a:endParaRPr>
          </a:p>
          <a:p>
            <a:pPr algn="just" fontAlgn="base">
              <a:spcBef>
                <a:spcPct val="0"/>
              </a:spcBef>
              <a:spcAft>
                <a:spcPct val="0"/>
              </a:spcAft>
              <a:defRPr/>
            </a:pPr>
            <a:endParaRPr lang="vi-VN" sz="2800" strike="dblStrike" dirty="0">
              <a:latin typeface="Times New Roman" pitchFamily="18" charset="0"/>
            </a:endParaRPr>
          </a:p>
          <a:p>
            <a:pPr algn="just" fontAlgn="base">
              <a:spcBef>
                <a:spcPct val="0"/>
              </a:spcBef>
              <a:spcAft>
                <a:spcPct val="0"/>
              </a:spcAft>
              <a:defRPr/>
            </a:pPr>
            <a:endParaRPr lang="vi-VN" sz="2800" strike="dblStrike" dirty="0">
              <a:latin typeface="Times New Roman" pitchFamily="18" charset="0"/>
            </a:endParaRPr>
          </a:p>
          <a:p>
            <a:pPr algn="just" fontAlgn="base">
              <a:spcBef>
                <a:spcPct val="0"/>
              </a:spcBef>
              <a:spcAft>
                <a:spcPct val="0"/>
              </a:spcAft>
              <a:defRPr/>
            </a:pPr>
            <a:endParaRPr lang="en-US" sz="2800" strike="dblStrike" dirty="0">
              <a:latin typeface="Times New Roman" pitchFamily="18" charset="0"/>
            </a:endParaRPr>
          </a:p>
        </p:txBody>
      </p:sp>
      <p:cxnSp>
        <p:nvCxnSpPr>
          <p:cNvPr id="14" name="Straight Arrow Connector 13"/>
          <p:cNvCxnSpPr>
            <a:stCxn id="6" idx="2"/>
            <a:endCxn id="8" idx="0"/>
          </p:cNvCxnSpPr>
          <p:nvPr/>
        </p:nvCxnSpPr>
        <p:spPr>
          <a:xfrm flipH="1">
            <a:off x="1600200" y="1390650"/>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p:cNvCxnSpPr>
          <p:nvPr/>
        </p:nvCxnSpPr>
        <p:spPr>
          <a:xfrm>
            <a:off x="6219825" y="1390650"/>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p:cNvCxnSpPr>
          <p:nvPr/>
        </p:nvCxnSpPr>
        <p:spPr>
          <a:xfrm>
            <a:off x="6219825" y="1390650"/>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247650" y="5552772"/>
            <a:ext cx="115633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b="1" i="1" dirty="0" err="1">
                <a:latin typeface="Times New Roman" panose="02020603050405020304" pitchFamily="18" charset="0"/>
              </a:rPr>
              <a:t>Những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dẫn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chứng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xác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thực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cách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vào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đề</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trực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tiếp</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gây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ấn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tượng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mạnh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mẽ</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về</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tính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chất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hệ</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trọng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vấn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đề</a:t>
            </a:r>
            <a:r>
              <a:rPr lang="en-US" altLang="en-US" sz="2800" b="1" i="1" dirty="0">
                <a:latin typeface="Times New Roman" panose="02020603050405020304" pitchFamily="18" charset="0"/>
              </a:rPr>
              <a:t>. Thu </a:t>
            </a:r>
            <a:r>
              <a:rPr lang="en-US" altLang="en-US" sz="2800" b="1" i="1" dirty="0" err="1">
                <a:latin typeface="Times New Roman" panose="02020603050405020304" pitchFamily="18" charset="0"/>
              </a:rPr>
              <a:t>hút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sự</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chú</a:t>
            </a:r>
            <a:r>
              <a:rPr lang="en-US" altLang="en-US" sz="2800" b="1" i="1" dirty="0">
                <a:latin typeface="Times New Roman" panose="02020603050405020304" pitchFamily="18" charset="0"/>
              </a:rPr>
              <a:t> ý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đọc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nghe</a:t>
            </a:r>
            <a:r>
              <a:rPr lang="en-US" altLang="en-US" sz="2800" b="1" i="1" dirty="0">
                <a:latin typeface="Times New Roman" panose="02020603050405020304" pitchFamily="18" charset="0"/>
              </a:rPr>
              <a:t>.</a:t>
            </a:r>
            <a:endParaRPr lang="en-US" altLang="en-US" sz="2800" b="1" dirty="0">
              <a:latin typeface="Times New Roman" panose="02020603050405020304" pitchFamily="18" charset="0"/>
            </a:endParaRPr>
          </a:p>
          <a:p>
            <a:pPr algn="just" eaLnBrk="1" fontAlgn="base" hangingPunct="1">
              <a:spcBef>
                <a:spcPct val="0"/>
              </a:spcBef>
              <a:spcAft>
                <a:spcPct val="0"/>
              </a:spcAft>
            </a:pP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165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8" grpId="0" animBg="1"/>
      <p:bldP spid="11" grpId="0" animBg="1"/>
      <p:bldP spid="12"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h gÆ°Æ¡m Äa mÃ´ clet">
            <a:extLst>
              <a:ext uri="{FF2B5EF4-FFF2-40B4-BE49-F238E27FC236}">
                <a16:creationId xmlns:a16="http://schemas.microsoft.com/office/drawing/2014/main"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4512633" y="0"/>
            <a:ext cx="3922776" cy="3937599"/>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D263070A-C31E-46E3-9C66-83A648D62A1A}"/>
              </a:ext>
            </a:extLst>
          </p:cNvPr>
          <p:cNvSpPr>
            <a:spLocks noGrp="1"/>
          </p:cNvSpPr>
          <p:nvPr>
            <p:ph type="title"/>
          </p:nvPr>
        </p:nvSpPr>
        <p:spPr>
          <a:xfrm>
            <a:off x="526545" y="4344085"/>
            <a:ext cx="2869683" cy="1608383"/>
          </a:xfrm>
        </p:spPr>
        <p:txBody>
          <a:bodyPr>
            <a:normAutofit/>
          </a:bodyPr>
          <a:lstStyle/>
          <a:p>
            <a:pPr algn="ctr"/>
            <a:r>
              <a:rPr lang="en-BZ" sz="2800" dirty="0" err="1">
                <a:latin typeface="Times New Roman" panose="02020603050405020304" pitchFamily="18" charset="0"/>
                <a:cs typeface="Times New Roman" panose="02020603050405020304" pitchFamily="18" charset="0"/>
              </a:rPr>
              <a:t>Như</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thanh</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gươm</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Đa-mô-clet</a:t>
            </a:r>
            <a:endParaRPr lang="en-BZ" sz="2800" dirty="0">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id="{4078CF8F-58FE-4E6D-8EDF-1163D9FE2E2A}"/>
              </a:ext>
            </a:extLst>
          </p:cNvPr>
          <p:cNvSpPr>
            <a:spLocks noGrp="1"/>
          </p:cNvSpPr>
          <p:nvPr>
            <p:ph idx="1"/>
          </p:nvPr>
        </p:nvSpPr>
        <p:spPr>
          <a:xfrm>
            <a:off x="3922775" y="4344085"/>
            <a:ext cx="3600449" cy="1608383"/>
          </a:xfrm>
        </p:spPr>
        <p:txBody>
          <a:bodyPr anchor="ctr">
            <a:noAutofit/>
          </a:bodyPr>
          <a:lstStyle/>
          <a:p>
            <a:pPr marL="0" indent="0" algn="just">
              <a:buNone/>
            </a:pPr>
            <a:r>
              <a:rPr lang="en-BZ" dirty="0">
                <a:latin typeface="Times New Roman" panose="02020603050405020304" pitchFamily="18" charset="0"/>
                <a:cs typeface="Times New Roman" panose="02020603050405020304" pitchFamily="18" charset="0"/>
              </a:rPr>
              <a:t>Thanh </a:t>
            </a:r>
            <a:r>
              <a:rPr lang="en-BZ" dirty="0" err="1">
                <a:latin typeface="Times New Roman" panose="02020603050405020304" pitchFamily="18" charset="0"/>
                <a:cs typeface="Times New Roman" panose="02020603050405020304" pitchFamily="18" charset="0"/>
              </a:rPr>
              <a:t>gươm</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rất</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sắc</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được</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treo</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lơ</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lửng</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chỉ</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bằng</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một</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sợi</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lông</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đuôi</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ngựa</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trên</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ngai</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vàng</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trên</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đầu</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nhà</a:t>
            </a:r>
            <a:r>
              <a:rPr lang="en-BZ" dirty="0">
                <a:latin typeface="Times New Roman" panose="02020603050405020304" pitchFamily="18" charset="0"/>
                <a:cs typeface="Times New Roman" panose="02020603050405020304" pitchFamily="18" charset="0"/>
              </a:rPr>
              <a:t> </a:t>
            </a:r>
            <a:r>
              <a:rPr lang="en-BZ" dirty="0" err="1">
                <a:latin typeface="Times New Roman" panose="02020603050405020304" pitchFamily="18" charset="0"/>
                <a:cs typeface="Times New Roman" panose="02020603050405020304" pitchFamily="18" charset="0"/>
              </a:rPr>
              <a:t>vua</a:t>
            </a:r>
            <a:endParaRPr lang="en-BZ" dirty="0">
              <a:latin typeface="Times New Roman" panose="02020603050405020304" pitchFamily="18" charset="0"/>
              <a:cs typeface="Times New Roman" panose="02020603050405020304" pitchFamily="18" charset="0"/>
            </a:endParaRPr>
          </a:p>
        </p:txBody>
      </p:sp>
      <p:pic>
        <p:nvPicPr>
          <p:cNvPr id="5122" name="Picture 2" descr="Thanh gươm của Damocles - Hànộimới">
            <a:extLst>
              <a:ext uri="{FF2B5EF4-FFF2-40B4-BE49-F238E27FC236}">
                <a16:creationId xmlns:a16="http://schemas.microsoft.com/office/drawing/2014/main" id="{D6947376-EDA4-4C9E-AE86-047DAA9F7B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74" r="5870" b="-3"/>
          <a:stretch/>
        </p:blipFill>
        <p:spPr bwMode="auto">
          <a:xfrm>
            <a:off x="9048750" y="-6"/>
            <a:ext cx="3143250" cy="38290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772400" y="4344085"/>
            <a:ext cx="4286250" cy="2062103"/>
          </a:xfrm>
          <a:prstGeom prst="rect">
            <a:avLst/>
          </a:prstGeom>
        </p:spPr>
        <p:txBody>
          <a:bodyPr wrap="square">
            <a:spAutoFit/>
          </a:bodyPr>
          <a:lstStyle/>
          <a:p>
            <a:pPr algn="just"/>
            <a:r>
              <a:rPr lang="en-US" sz="3200" dirty="0">
                <a:solidFill>
                  <a:srgbClr val="FF0000"/>
                </a:solidFill>
                <a:latin typeface="Times New Roman" pitchFamily="18" charset="0"/>
                <a:cs typeface="Times New Roman" pitchFamily="18" charset="0"/>
                <a:sym typeface="Wingdings" panose="05000000000000000000" pitchFamily="2" charset="2"/>
              </a:rPr>
              <a:t> </a:t>
            </a:r>
            <a:r>
              <a:rPr lang="en-US" sz="3200" dirty="0" err="1">
                <a:solidFill>
                  <a:srgbClr val="FF0000"/>
                </a:solidFill>
                <a:latin typeface="Times New Roman" pitchFamily="18" charset="0"/>
                <a:cs typeface="Times New Roman" pitchFamily="18" charset="0"/>
              </a:rPr>
              <a:t>Nguy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khủng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khiếp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nghiêm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trọng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chiến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tranh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toàn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loại</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345035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5250"/>
            <a:ext cx="11943099" cy="1182727"/>
          </a:xfrm>
          <a:prstGeom prst="rect">
            <a:avLst/>
          </a:prstGeom>
        </p:spPr>
      </p:pic>
      <p:sp>
        <p:nvSpPr>
          <p:cNvPr id="5" name="TextBox 4"/>
          <p:cNvSpPr txBox="1"/>
          <p:nvPr/>
        </p:nvSpPr>
        <p:spPr>
          <a:xfrm>
            <a:off x="323851" y="1257300"/>
            <a:ext cx="11619248" cy="452431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đâu</a:t>
            </a:r>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50.000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-&gt; 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chẽ</a:t>
            </a:r>
            <a:r>
              <a:rPr lang="en-US" sz="3200" dirty="0">
                <a:latin typeface="Times New Roman" panose="02020603050405020304" pitchFamily="18" charset="0"/>
                <a:cs typeface="Times New Roman" panose="02020603050405020304" pitchFamily="18" charset="0"/>
              </a:rPr>
              <a:t>.</a:t>
            </a:r>
          </a:p>
          <a:p>
            <a:pPr algn="just"/>
            <a:r>
              <a:rPr lang="en-US" sz="3200" b="1" dirty="0">
                <a:latin typeface="Times New Roman" panose="02020603050405020304" pitchFamily="18" charset="0"/>
                <a:cs typeface="Times New Roman" panose="02020603050405020304" pitchFamily="18" charset="0"/>
              </a:rPr>
              <a:t>-&gt; </a:t>
            </a:r>
            <a:r>
              <a:rPr lang="en-US" sz="3200" b="1" dirty="0" err="1">
                <a:latin typeface="Times New Roman" panose="02020603050405020304" pitchFamily="18" charset="0"/>
                <a:cs typeface="Times New Roman" panose="02020603050405020304" pitchFamily="18" charset="0"/>
              </a:rPr>
              <a:t>Nguy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khủng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6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588448" y="3474530"/>
            <a:ext cx="11222303" cy="1200329"/>
          </a:xfrm>
          <a:prstGeom prst="rect">
            <a:avLst/>
          </a:prstGeom>
          <a:solidFill>
            <a:schemeClr val="bg1">
              <a:alpha val="53000"/>
            </a:schemeClr>
          </a:solidFill>
        </p:spPr>
        <p:txBody>
          <a:bodyPr wrap="none" rtlCol="0">
            <a:spAutoFit/>
          </a:bodyPr>
          <a:lstStyle/>
          <a:p>
            <a:r>
              <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ĐỌC HIỂU CHÚ THÍCH</a:t>
            </a:r>
          </a:p>
        </p:txBody>
      </p:sp>
    </p:spTree>
    <p:extLst>
      <p:ext uri="{BB962C8B-B14F-4D97-AF65-F5344CB8AC3E}">
        <p14:creationId xmlns:p14="http://schemas.microsoft.com/office/powerpoint/2010/main" val="326553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476249" y="1013003"/>
            <a:ext cx="3924300" cy="58477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Sự</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tốn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kém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vô</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lí</a:t>
            </a:r>
            <a:endParaRPr lang="en-US" altLang="en-US" sz="3200" dirty="0">
              <a:solidFill>
                <a:srgbClr val="002060"/>
              </a:solidFill>
              <a:latin typeface="Times New Roman" panose="02020603050405020304" pitchFamily="18" charset="0"/>
            </a:endParaRPr>
          </a:p>
        </p:txBody>
      </p:sp>
      <p:sp>
        <p:nvSpPr>
          <p:cNvPr id="9" name="TextBox 8"/>
          <p:cNvSpPr txBox="1">
            <a:spLocks noChangeArrowheads="1"/>
          </p:cNvSpPr>
          <p:nvPr/>
        </p:nvSpPr>
        <p:spPr bwMode="auto">
          <a:xfrm>
            <a:off x="838200" y="1597778"/>
            <a:ext cx="11163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i="1" dirty="0">
                <a:solidFill>
                  <a:srgbClr val="002060"/>
                </a:solidFill>
                <a:latin typeface="Times New Roman" panose="02020603050405020304" pitchFamily="18" charset="0"/>
              </a:rPr>
              <a:t>- Chi </a:t>
            </a:r>
            <a:r>
              <a:rPr lang="en-US" altLang="en-US" sz="2800" i="1" dirty="0" err="1">
                <a:solidFill>
                  <a:srgbClr val="002060"/>
                </a:solidFill>
                <a:latin typeface="Times New Roman" panose="02020603050405020304" pitchFamily="18" charset="0"/>
              </a:rPr>
              <a:t>phí</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cho</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chương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trình</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vũ</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khí</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hạt</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nhân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là</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tốn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kém</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khổng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lồ</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lên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tới</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hàng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trăm</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tỉ</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đô</a:t>
            </a:r>
            <a:r>
              <a:rPr lang="en-US" altLang="en-US" sz="2800" i="1" dirty="0">
                <a:solidFill>
                  <a:srgbClr val="002060"/>
                </a:solidFill>
                <a:latin typeface="Times New Roman" panose="02020603050405020304" pitchFamily="18" charset="0"/>
              </a:rPr>
              <a:t> la</a:t>
            </a:r>
          </a:p>
        </p:txBody>
      </p:sp>
      <p:pic>
        <p:nvPicPr>
          <p:cNvPr id="2" name="Picture 1"/>
          <p:cNvPicPr>
            <a:picLocks noChangeAspect="1"/>
          </p:cNvPicPr>
          <p:nvPr/>
        </p:nvPicPr>
        <p:blipFill>
          <a:blip r:embed="rId2"/>
          <a:stretch>
            <a:fillRect/>
          </a:stretch>
        </p:blipFill>
        <p:spPr>
          <a:xfrm>
            <a:off x="895350" y="2809875"/>
            <a:ext cx="5524500" cy="3676650"/>
          </a:xfrm>
          <a:prstGeom prst="rect">
            <a:avLst/>
          </a:prstGeom>
        </p:spPr>
      </p:pic>
      <p:pic>
        <p:nvPicPr>
          <p:cNvPr id="3" name="Picture 2"/>
          <p:cNvPicPr>
            <a:picLocks noChangeAspect="1"/>
          </p:cNvPicPr>
          <p:nvPr/>
        </p:nvPicPr>
        <p:blipFill>
          <a:blip r:embed="rId3"/>
          <a:stretch>
            <a:fillRect/>
          </a:stretch>
        </p:blipFill>
        <p:spPr>
          <a:xfrm>
            <a:off x="6572250" y="2809875"/>
            <a:ext cx="4953000" cy="3631547"/>
          </a:xfrm>
          <a:prstGeom prst="rect">
            <a:avLst/>
          </a:prstGeom>
        </p:spPr>
      </p:pic>
      <p:sp>
        <p:nvSpPr>
          <p:cNvPr id="4" name="TextBox 3"/>
          <p:cNvSpPr txBox="1"/>
          <p:nvPr/>
        </p:nvSpPr>
        <p:spPr>
          <a:xfrm>
            <a:off x="838200" y="342900"/>
            <a:ext cx="11163300" cy="707886"/>
          </a:xfrm>
          <a:prstGeom prst="rect">
            <a:avLst/>
          </a:prstGeom>
          <a:noFill/>
        </p:spPr>
        <p:txBody>
          <a:bodyPr wrap="square" rtlCol="0">
            <a:spAutoFit/>
          </a:bodyPr>
          <a:lstStyle/>
          <a:p>
            <a:r>
              <a:rPr lang="en-US" sz="4000" b="1" dirty="0">
                <a:solidFill>
                  <a:srgbClr val="FF0000"/>
                </a:solidFill>
                <a:latin typeface="#9Slide05 IcielButterScotch" pitchFamily="2" charset="0"/>
              </a:rPr>
              <a:t>2. </a:t>
            </a:r>
            <a:r>
              <a:rPr lang="en-US" sz="4000" b="1" dirty="0" err="1">
                <a:solidFill>
                  <a:srgbClr val="FF0000"/>
                </a:solidFill>
                <a:latin typeface="#9Slide05 IcielButterScotch" pitchFamily="2" charset="0"/>
              </a:rPr>
              <a:t>Sự</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tốn</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kém</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và</a:t>
            </a:r>
            <a:r>
              <a:rPr lang="en-US" sz="4000" b="1" dirty="0">
                <a:solidFill>
                  <a:srgbClr val="FF0000"/>
                </a:solidFill>
                <a:latin typeface="#9Slide05 IcielButterScotch" pitchFamily="2" charset="0"/>
              </a:rPr>
              <a:t> phi </a:t>
            </a:r>
            <a:r>
              <a:rPr lang="en-US" sz="4000" b="1" dirty="0" err="1">
                <a:solidFill>
                  <a:srgbClr val="FF0000"/>
                </a:solidFill>
                <a:latin typeface="#9Slide05 IcielButterScotch" pitchFamily="2" charset="0"/>
              </a:rPr>
              <a:t>lí</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của</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chiến</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tranh</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hạt</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nhân</a:t>
            </a:r>
            <a:endParaRPr lang="en-US" sz="4000" b="1" dirty="0">
              <a:solidFill>
                <a:srgbClr val="FF0000"/>
              </a:solidFill>
              <a:latin typeface="#9Slide05 IcielButterScotch" pitchFamily="2" charset="0"/>
            </a:endParaRPr>
          </a:p>
        </p:txBody>
      </p:sp>
    </p:spTree>
    <p:extLst>
      <p:ext uri="{BB962C8B-B14F-4D97-AF65-F5344CB8AC3E}">
        <p14:creationId xmlns:p14="http://schemas.microsoft.com/office/powerpoint/2010/main" val="35174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44773"/>
            <a:ext cx="9048750" cy="6013227"/>
          </a:xfrm>
          <a:prstGeom prst="rect">
            <a:avLst/>
          </a:prstGeom>
        </p:spPr>
      </p:pic>
      <p:sp>
        <p:nvSpPr>
          <p:cNvPr id="5" name="TextBox 4"/>
          <p:cNvSpPr txBox="1"/>
          <p:nvPr/>
        </p:nvSpPr>
        <p:spPr>
          <a:xfrm>
            <a:off x="3992558" y="136887"/>
            <a:ext cx="5056192" cy="707886"/>
          </a:xfrm>
          <a:prstGeom prst="rect">
            <a:avLst/>
          </a:prstGeom>
          <a:noFill/>
        </p:spPr>
        <p:txBody>
          <a:bodyPr wrap="none" rtlCol="0">
            <a:spAutoFit/>
          </a:bodyPr>
          <a:lstStyle/>
          <a:p>
            <a:r>
              <a:rPr lang="vi-VN" sz="4000" b="1" dirty="0">
                <a:solidFill>
                  <a:srgbClr val="C00000"/>
                </a:solidFill>
                <a:latin typeface="Times New Roman" panose="02020603050405020304" pitchFamily="18" charset="0"/>
                <a:cs typeface="Times New Roman" panose="02020603050405020304" pitchFamily="18" charset="0"/>
              </a:rPr>
              <a:t>THẢO LUẬN NHÓM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6" name="Text Box 16"/>
          <p:cNvSpPr txBox="1">
            <a:spLocks noChangeArrowheads="1"/>
          </p:cNvSpPr>
          <p:nvPr/>
        </p:nvSpPr>
        <p:spPr bwMode="auto">
          <a:xfrm>
            <a:off x="742950" y="870396"/>
            <a:ext cx="11163300" cy="1077218"/>
          </a:xfrm>
          <a:prstGeom prst="rect">
            <a:avLst/>
          </a:prstGeom>
          <a:solidFill>
            <a:schemeClr val="accent4">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Lập</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bảng</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thống</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kê</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so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sánh</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chi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phí</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chuẩn</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lĩnh</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vực</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xã</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y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tế</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tiếp</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tế</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thực</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phẩm</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dục</a:t>
            </a:r>
            <a:r>
              <a:rPr kumimoji="0" lang="en-US" altLang="en-US"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7" name="Text Box 17"/>
          <p:cNvSpPr txBox="1">
            <a:spLocks noChangeArrowheads="1"/>
          </p:cNvSpPr>
          <p:nvPr/>
        </p:nvSpPr>
        <p:spPr bwMode="auto">
          <a:xfrm>
            <a:off x="2138362" y="2102246"/>
            <a:ext cx="84915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cứu</a:t>
            </a:r>
            <a:r>
              <a:rPr kumimoji="0" lang="en-US" altLang="en-US" sz="2800" b="0" i="1" u="sng"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trợ</a:t>
            </a:r>
            <a:r>
              <a:rPr kumimoji="0" lang="en-US" altLang="en-US" sz="2800" b="0"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xã</a:t>
            </a:r>
            <a:r>
              <a:rPr kumimoji="0" lang="en-US" altLang="en-US" sz="2800" b="0"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hội</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8" name="Text Box 17"/>
          <p:cNvSpPr txBox="1">
            <a:spLocks noChangeArrowheads="1"/>
          </p:cNvSpPr>
          <p:nvPr/>
        </p:nvSpPr>
        <p:spPr bwMode="auto">
          <a:xfrm>
            <a:off x="4938713" y="5421985"/>
            <a:ext cx="72532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4: </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giáo</a:t>
            </a:r>
            <a:r>
              <a:rPr kumimoji="0" lang="en-US" altLang="en-US" sz="2800" b="0"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dục</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 Box 17"/>
          <p:cNvSpPr txBox="1">
            <a:spLocks noChangeArrowheads="1"/>
          </p:cNvSpPr>
          <p:nvPr/>
        </p:nvSpPr>
        <p:spPr bwMode="auto">
          <a:xfrm>
            <a:off x="2976562" y="3146775"/>
            <a:ext cx="81486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2: </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chi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y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tế</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10" name="Text Box 17"/>
          <p:cNvSpPr txBox="1">
            <a:spLocks noChangeArrowheads="1"/>
          </p:cNvSpPr>
          <p:nvPr/>
        </p:nvSpPr>
        <p:spPr bwMode="auto">
          <a:xfrm>
            <a:off x="4100513" y="4284380"/>
            <a:ext cx="78057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0" i="1"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altLang="en-US" sz="2800" b="0" i="1"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tế</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altLang="en-US" sz="2800" b="0"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0" i="1" u="sng"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altLang="en-US" sz="28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0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Box 4"/>
          <p:cNvSpPr txBox="1">
            <a:spLocks noChangeArrowheads="1"/>
          </p:cNvSpPr>
          <p:nvPr/>
        </p:nvSpPr>
        <p:spPr bwMode="auto">
          <a:xfrm>
            <a:off x="339384" y="342356"/>
            <a:ext cx="8766516"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dirty="0">
                <a:solidFill>
                  <a:srgbClr val="333399"/>
                </a:solidFill>
                <a:latin typeface="#9Slide05 FS Blonde Script" panose="03000503000000000000" pitchFamily="65" charset="0"/>
              </a:rPr>
              <a:t>SỰ TỐN KÉM CỦA CHIẾN TRANH HẠT NHÂN</a:t>
            </a:r>
          </a:p>
        </p:txBody>
      </p:sp>
      <p:grpSp>
        <p:nvGrpSpPr>
          <p:cNvPr id="2" name="Group 4"/>
          <p:cNvGrpSpPr/>
          <p:nvPr/>
        </p:nvGrpSpPr>
        <p:grpSpPr>
          <a:xfrm>
            <a:off x="3121953" y="2141622"/>
            <a:ext cx="2873808" cy="4012960"/>
            <a:chOff x="3799795" y="3113088"/>
            <a:chExt cx="2503934" cy="3885141"/>
          </a:xfrm>
        </p:grpSpPr>
        <p:grpSp>
          <p:nvGrpSpPr>
            <p:cNvPr id="3" name="Group 10"/>
            <p:cNvGrpSpPr>
              <a:grpSpLocks/>
            </p:cNvGrpSpPr>
            <p:nvPr/>
          </p:nvGrpSpPr>
          <p:grpSpPr bwMode="auto">
            <a:xfrm>
              <a:off x="3935414" y="3113088"/>
              <a:ext cx="2357437" cy="3516312"/>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3" name="Rectangle 12"/>
              <p:cNvSpPr/>
              <p:nvPr/>
            </p:nvSpPr>
            <p:spPr>
              <a:xfrm>
                <a:off x="536369" y="1340034"/>
                <a:ext cx="2018806" cy="2602276"/>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4" name="Group 13"/>
            <p:cNvGrpSpPr>
              <a:grpSpLocks/>
            </p:cNvGrpSpPr>
            <p:nvPr/>
          </p:nvGrpSpPr>
          <p:grpSpPr bwMode="auto">
            <a:xfrm flipV="1">
              <a:off x="3799795" y="3124216"/>
              <a:ext cx="2313902" cy="1114557"/>
              <a:chOff x="4750371" y="2154552"/>
              <a:chExt cx="2875539" cy="1108601"/>
            </a:xfrm>
          </p:grpSpPr>
          <p:grpSp>
            <p:nvGrpSpPr>
              <p:cNvPr id="5" name="Freeform 14"/>
              <p:cNvGrpSpPr>
                <a:grpSpLocks/>
              </p:cNvGrpSpPr>
              <p:nvPr/>
            </p:nvGrpSpPr>
            <p:grpSpPr bwMode="auto">
              <a:xfrm flipV="1">
                <a:off x="4750371" y="2154552"/>
                <a:ext cx="2875539" cy="1055033"/>
                <a:chOff x="2273809" y="3332426"/>
                <a:chExt cx="2127504" cy="935346"/>
              </a:xfrm>
            </p:grpSpPr>
            <p:pic>
              <p:nvPicPr>
                <p:cNvPr id="3095" name="Freeform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273809" y="3332426"/>
                  <a:ext cx="2127504" cy="814118"/>
                </a:xfrm>
                <a:prstGeom prst="rect">
                  <a:avLst/>
                </a:prstGeom>
                <a:noFill/>
                <a:extLst>
                  <a:ext uri="{909E8E84-426E-40DD-AFC4-6F175D3DCCD1}">
                    <a14:hiddenFill xmlns:a14="http://schemas.microsoft.com/office/drawing/2010/main">
                      <a:solidFill>
                        <a:srgbClr val="FFFFFF"/>
                      </a:solidFill>
                    </a14:hiddenFill>
                  </a:ext>
                </a:extLst>
              </p:spPr>
            </p:pic>
            <p:sp>
              <p:nvSpPr>
                <p:cNvPr id="3096" name="Text Box 24"/>
                <p:cNvSpPr txBox="1">
                  <a:spLocks noChangeArrowheads="1"/>
                </p:cNvSpPr>
                <p:nvPr/>
              </p:nvSpPr>
              <p:spPr bwMode="auto">
                <a:xfrm rot="10800000">
                  <a:off x="2288919" y="3586038"/>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16" name="Pie 15"/>
              <p:cNvSpPr/>
              <p:nvPr/>
            </p:nvSpPr>
            <p:spPr bwMode="gray">
              <a:xfrm>
                <a:off x="4763053" y="3083146"/>
                <a:ext cx="303815"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0" name="TextBox 29"/>
            <p:cNvSpPr txBox="1"/>
            <p:nvPr/>
          </p:nvSpPr>
          <p:spPr>
            <a:xfrm>
              <a:off x="4468531" y="3436666"/>
              <a:ext cx="975168" cy="625744"/>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dirty="0">
                  <a:solidFill>
                    <a:srgbClr val="FFFFFF"/>
                  </a:solidFill>
                  <a:effectLst>
                    <a:outerShdw blurRad="38100" dist="38100" dir="2700000" algn="tl">
                      <a:srgbClr val="C0C0C0"/>
                    </a:outerShdw>
                  </a:effectLst>
                  <a:latin typeface="#9Slide03 Open Sans Bold" panose="020B0806030504020204" pitchFamily="34" charset="0"/>
                  <a:ea typeface="#9Slide03 Open Sans Bold" panose="020B0806030504020204" pitchFamily="34" charset="0"/>
                  <a:cs typeface="#9Slide03 Open Sans Bold" panose="020B0806030504020204" pitchFamily="34" charset="0"/>
                </a:rPr>
                <a:t>Y TẾ</a:t>
              </a:r>
            </a:p>
          </p:txBody>
        </p:sp>
        <p:sp>
          <p:nvSpPr>
            <p:cNvPr id="3112" name="Rectangle 33"/>
            <p:cNvSpPr>
              <a:spLocks noChangeArrowheads="1"/>
            </p:cNvSpPr>
            <p:nvPr/>
          </p:nvSpPr>
          <p:spPr bwMode="auto">
            <a:xfrm>
              <a:off x="3865329" y="4107889"/>
              <a:ext cx="2438400" cy="289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Phòng</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bệnh</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14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năm</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bảo</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vệ</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1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tỉ</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người</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cứu</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14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triệu</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trẻ</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em</a:t>
              </a:r>
              <a:endParaRPr lang="en-US" altLang="en-US" sz="3200" b="1" dirty="0">
                <a:solidFill>
                  <a:srgbClr val="333399"/>
                </a:solidFill>
                <a:latin typeface="#9Slide03 Arima Madurai Bold" panose="00000800000000000000" pitchFamily="2" charset="0"/>
                <a:cs typeface="#9Slide03 Arima Madurai Bold" panose="00000800000000000000" pitchFamily="2" charset="0"/>
              </a:endParaRPr>
            </a:p>
            <a:p>
              <a:pPr algn="ctr" fontAlgn="base">
                <a:spcBef>
                  <a:spcPct val="0"/>
                </a:spcBef>
                <a:spcAft>
                  <a:spcPct val="0"/>
                </a:spcAft>
              </a:pPr>
              <a:endParaRPr lang="en-US" altLang="en-US" sz="2800" b="1" dirty="0">
                <a:solidFill>
                  <a:srgbClr val="333399"/>
                </a:solidFill>
                <a:latin typeface="#9Slide03 Arima Madurai Bold" panose="00000800000000000000" pitchFamily="2" charset="0"/>
                <a:cs typeface="#9Slide03 Arima Madurai Bold" panose="00000800000000000000" pitchFamily="2" charset="0"/>
              </a:endParaRPr>
            </a:p>
          </p:txBody>
        </p:sp>
      </p:grpSp>
      <p:grpSp>
        <p:nvGrpSpPr>
          <p:cNvPr id="6" name="Group 3"/>
          <p:cNvGrpSpPr/>
          <p:nvPr/>
        </p:nvGrpSpPr>
        <p:grpSpPr>
          <a:xfrm>
            <a:off x="5917509" y="1470005"/>
            <a:ext cx="3587593" cy="3620521"/>
            <a:chOff x="5641144" y="2057400"/>
            <a:chExt cx="3125855" cy="3505200"/>
          </a:xfrm>
        </p:grpSpPr>
        <p:grpSp>
          <p:nvGrpSpPr>
            <p:cNvPr id="7" name="Group 16"/>
            <p:cNvGrpSpPr>
              <a:grpSpLocks/>
            </p:cNvGrpSpPr>
            <p:nvPr/>
          </p:nvGrpSpPr>
          <p:grpSpPr bwMode="auto">
            <a:xfrm>
              <a:off x="6019801" y="2057400"/>
              <a:ext cx="2359025" cy="3505200"/>
              <a:chOff x="457200" y="1239996"/>
              <a:chExt cx="2177144" cy="2804886"/>
            </a:xfrm>
            <a:solidFill>
              <a:schemeClr val="accent2">
                <a:lumMod val="20000"/>
                <a:lumOff val="80000"/>
              </a:schemeClr>
            </a:solidFill>
          </p:grpSpPr>
          <p:sp>
            <p:nvSpPr>
              <p:cNvPr id="18" name="Rectangle 1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9" name="Rectangle 18"/>
              <p:cNvSpPr/>
              <p:nvPr/>
            </p:nvSpPr>
            <p:spPr>
              <a:xfrm>
                <a:off x="536316" y="1340352"/>
                <a:ext cx="2018913" cy="260163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8" name="Group 19"/>
            <p:cNvGrpSpPr>
              <a:grpSpLocks/>
            </p:cNvGrpSpPr>
            <p:nvPr/>
          </p:nvGrpSpPr>
          <p:grpSpPr bwMode="auto">
            <a:xfrm flipV="1">
              <a:off x="5791200" y="2057400"/>
              <a:ext cx="2286000" cy="838200"/>
              <a:chOff x="4763053" y="2429435"/>
              <a:chExt cx="2840865" cy="833718"/>
            </a:xfrm>
          </p:grpSpPr>
          <p:grpSp>
            <p:nvGrpSpPr>
              <p:cNvPr id="9" name="Freeform 20"/>
              <p:cNvGrpSpPr>
                <a:grpSpLocks/>
              </p:cNvGrpSpPr>
              <p:nvPr/>
            </p:nvGrpSpPr>
            <p:grpSpPr bwMode="auto">
              <a:xfrm flipV="1">
                <a:off x="4752458" y="2410772"/>
                <a:ext cx="2875539" cy="804495"/>
                <a:chOff x="4322064" y="2286000"/>
                <a:chExt cx="2127504" cy="713232"/>
              </a:xfrm>
            </p:grpSpPr>
            <p:pic>
              <p:nvPicPr>
                <p:cNvPr id="3087" name="Freeform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322064" y="2286000"/>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8" name="Text Box 16"/>
                <p:cNvSpPr txBox="1">
                  <a:spLocks noChangeArrowheads="1"/>
                </p:cNvSpPr>
                <p:nvPr/>
              </p:nvSpPr>
              <p:spPr bwMode="auto">
                <a:xfrm rot="10800000">
                  <a:off x="4335630" y="2300952"/>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2" name="Pie 21"/>
              <p:cNvSpPr/>
              <p:nvPr/>
            </p:nvSpPr>
            <p:spPr bwMode="gray">
              <a:xfrm>
                <a:off x="4763053" y="3083146"/>
                <a:ext cx="303815" cy="180007"/>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1" name="TextBox 30"/>
            <p:cNvSpPr txBox="1"/>
            <p:nvPr/>
          </p:nvSpPr>
          <p:spPr>
            <a:xfrm>
              <a:off x="5715000" y="2292644"/>
              <a:ext cx="2362082"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THỰC PHẨM</a:t>
              </a:r>
            </a:p>
          </p:txBody>
        </p:sp>
        <p:sp>
          <p:nvSpPr>
            <p:cNvPr id="3113" name="Rectangle 34"/>
            <p:cNvSpPr>
              <a:spLocks noChangeArrowheads="1"/>
            </p:cNvSpPr>
            <p:nvPr/>
          </p:nvSpPr>
          <p:spPr bwMode="auto">
            <a:xfrm>
              <a:off x="5641144" y="3430565"/>
              <a:ext cx="3125855" cy="1996421"/>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Cứu</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575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triệu</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người</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suy</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dinh</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dưỡng</a:t>
              </a:r>
              <a:endParaRPr lang="en-US" altLang="en-US" sz="3200" b="1" dirty="0">
                <a:solidFill>
                  <a:srgbClr val="333399"/>
                </a:solidFill>
                <a:latin typeface="#9Slide03 Arima Madurai Bold" panose="00000800000000000000" pitchFamily="2" charset="0"/>
                <a:cs typeface="#9Slide03 Arima Madurai Bold" panose="00000800000000000000" pitchFamily="2" charset="0"/>
              </a:endParaRPr>
            </a:p>
            <a:p>
              <a:pPr algn="ctr" fontAlgn="base">
                <a:spcBef>
                  <a:spcPct val="0"/>
                </a:spcBef>
                <a:spcAft>
                  <a:spcPct val="0"/>
                </a:spcAft>
              </a:pPr>
              <a:endParaRPr lang="en-US" altLang="en-US" sz="3200" b="1" dirty="0">
                <a:solidFill>
                  <a:srgbClr val="333399"/>
                </a:solidFill>
                <a:latin typeface="#9Slide03 Arima Madurai Bold" panose="00000800000000000000" pitchFamily="2" charset="0"/>
                <a:cs typeface="#9Slide03 Arima Madurai Bold" panose="00000800000000000000" pitchFamily="2" charset="0"/>
              </a:endParaRPr>
            </a:p>
          </p:txBody>
        </p:sp>
      </p:grpSp>
      <p:grpSp>
        <p:nvGrpSpPr>
          <p:cNvPr id="10" name="Group 10"/>
          <p:cNvGrpSpPr/>
          <p:nvPr/>
        </p:nvGrpSpPr>
        <p:grpSpPr>
          <a:xfrm>
            <a:off x="9037403" y="620147"/>
            <a:ext cx="3347817" cy="3667678"/>
            <a:chOff x="8740407" y="924947"/>
            <a:chExt cx="3487580" cy="3667678"/>
          </a:xfrm>
        </p:grpSpPr>
        <p:grpSp>
          <p:nvGrpSpPr>
            <p:cNvPr id="11" name="Group 22"/>
            <p:cNvGrpSpPr>
              <a:grpSpLocks/>
            </p:cNvGrpSpPr>
            <p:nvPr/>
          </p:nvGrpSpPr>
          <p:grpSpPr bwMode="auto">
            <a:xfrm>
              <a:off x="9134865" y="972104"/>
              <a:ext cx="2886051" cy="3620521"/>
              <a:chOff x="457200" y="1239996"/>
              <a:chExt cx="2177144" cy="2804886"/>
            </a:xfrm>
            <a:solidFill>
              <a:schemeClr val="accent2">
                <a:lumMod val="20000"/>
                <a:lumOff val="80000"/>
              </a:schemeClr>
            </a:solidFill>
          </p:grpSpPr>
          <p:sp>
            <p:nvSpPr>
              <p:cNvPr id="24" name="Rectangle 23"/>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25" name="Rectangle 24"/>
              <p:cNvSpPr/>
              <p:nvPr/>
            </p:nvSpPr>
            <p:spPr>
              <a:xfrm>
                <a:off x="536919" y="1340352"/>
                <a:ext cx="2017707" cy="2601633"/>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14" name="Group 25"/>
            <p:cNvGrpSpPr>
              <a:grpSpLocks/>
            </p:cNvGrpSpPr>
            <p:nvPr/>
          </p:nvGrpSpPr>
          <p:grpSpPr bwMode="auto">
            <a:xfrm flipV="1">
              <a:off x="8903958" y="924947"/>
              <a:ext cx="2965361" cy="1980656"/>
              <a:chOff x="4746303" y="1293088"/>
              <a:chExt cx="3812196" cy="1970065"/>
            </a:xfrm>
          </p:grpSpPr>
          <p:grpSp>
            <p:nvGrpSpPr>
              <p:cNvPr id="15" name="Freeform 26"/>
              <p:cNvGrpSpPr>
                <a:grpSpLocks/>
              </p:cNvGrpSpPr>
              <p:nvPr/>
            </p:nvGrpSpPr>
            <p:grpSpPr bwMode="auto">
              <a:xfrm flipV="1">
                <a:off x="4746303" y="1293088"/>
                <a:ext cx="3812196" cy="1970065"/>
                <a:chOff x="6364224" y="1220288"/>
                <a:chExt cx="2820502" cy="1746578"/>
              </a:xfrm>
            </p:grpSpPr>
            <p:pic>
              <p:nvPicPr>
                <p:cNvPr id="3079" name="Freeform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364224" y="1220288"/>
                  <a:ext cx="2592682" cy="754816"/>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8"/>
                <p:cNvSpPr txBox="1">
                  <a:spLocks noChangeArrowheads="1"/>
                </p:cNvSpPr>
                <p:nvPr/>
              </p:nvSpPr>
              <p:spPr bwMode="auto">
                <a:xfrm rot="10800000">
                  <a:off x="6465871" y="2285132"/>
                  <a:ext cx="2718855"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8" name="Pie 27"/>
              <p:cNvSpPr/>
              <p:nvPr/>
            </p:nvSpPr>
            <p:spPr bwMode="gray">
              <a:xfrm>
                <a:off x="4763053" y="3083146"/>
                <a:ext cx="304087"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2" name="TextBox 31"/>
            <p:cNvSpPr txBox="1"/>
            <p:nvPr/>
          </p:nvSpPr>
          <p:spPr>
            <a:xfrm>
              <a:off x="9153524" y="1159616"/>
              <a:ext cx="2329879" cy="584775"/>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GIÁO DỤC</a:t>
              </a:r>
            </a:p>
          </p:txBody>
        </p:sp>
        <p:sp>
          <p:nvSpPr>
            <p:cNvPr id="3114" name="Rectangle 35"/>
            <p:cNvSpPr>
              <a:spLocks noChangeArrowheads="1"/>
            </p:cNvSpPr>
            <p:nvPr/>
          </p:nvSpPr>
          <p:spPr bwMode="auto">
            <a:xfrm>
              <a:off x="8740407" y="2123685"/>
              <a:ext cx="348758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Xóa</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nạn</a:t>
              </a:r>
              <a:endParaRPr lang="en-US" altLang="en-US" sz="3200" b="1" dirty="0">
                <a:solidFill>
                  <a:srgbClr val="333399"/>
                </a:solidFill>
                <a:latin typeface="#9Slide03 Arima Madurai Bold" panose="00000800000000000000" pitchFamily="2" charset="0"/>
                <a:cs typeface="#9Slide03 Arima Madurai Bold" panose="00000800000000000000" pitchFamily="2" charset="0"/>
              </a:endParaRPr>
            </a:p>
            <a:p>
              <a:pPr algn="ctr" fontAlgn="base">
                <a:spcBef>
                  <a:spcPct val="0"/>
                </a:spcBef>
                <a:spcAft>
                  <a:spcPct val="0"/>
                </a:spcAft>
              </a:pP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mù</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chữ</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p>
            <a:p>
              <a:pPr algn="ctr" fontAlgn="base">
                <a:spcBef>
                  <a:spcPct val="0"/>
                </a:spcBef>
                <a:spcAft>
                  <a:spcPct val="0"/>
                </a:spcAft>
              </a:pP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cho</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thế</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giới</a:t>
              </a:r>
              <a:endParaRPr lang="en-US" altLang="en-US" sz="3200" b="1" dirty="0">
                <a:solidFill>
                  <a:srgbClr val="333399"/>
                </a:solidFill>
                <a:latin typeface="#9Slide03 Arima Madurai Bold" panose="00000800000000000000" pitchFamily="2" charset="0"/>
                <a:cs typeface="#9Slide03 Arima Madurai Bold" panose="00000800000000000000" pitchFamily="2" charset="0"/>
              </a:endParaRPr>
            </a:p>
            <a:p>
              <a:pPr algn="ctr" fontAlgn="base">
                <a:spcBef>
                  <a:spcPct val="0"/>
                </a:spcBef>
                <a:spcAft>
                  <a:spcPct val="0"/>
                </a:spcAft>
              </a:pPr>
              <a:endParaRPr lang="en-US" altLang="en-US" sz="3200" b="1" dirty="0">
                <a:solidFill>
                  <a:srgbClr val="333399"/>
                </a:solidFill>
                <a:latin typeface="#9Slide03 Arima Madurai Bold" panose="00000800000000000000" pitchFamily="2" charset="0"/>
                <a:cs typeface="#9Slide03 Arima Madurai Bold" panose="00000800000000000000" pitchFamily="2" charset="0"/>
              </a:endParaRPr>
            </a:p>
          </p:txBody>
        </p:sp>
      </p:grpSp>
      <p:grpSp>
        <p:nvGrpSpPr>
          <p:cNvPr id="17" name="Group 7"/>
          <p:cNvGrpSpPr/>
          <p:nvPr/>
        </p:nvGrpSpPr>
        <p:grpSpPr>
          <a:xfrm>
            <a:off x="3" y="2656910"/>
            <a:ext cx="2882409" cy="3226986"/>
            <a:chOff x="1524000" y="3747447"/>
            <a:chExt cx="2511426" cy="3124200"/>
          </a:xfrm>
        </p:grpSpPr>
        <p:grpSp>
          <p:nvGrpSpPr>
            <p:cNvPr id="20" name="Group 4"/>
            <p:cNvGrpSpPr>
              <a:grpSpLocks/>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48" name="Rectangle 4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sp>
            <p:nvSpPr>
              <p:cNvPr id="49" name="Rectangle 48"/>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grpSp>
        <p:grpSp>
          <p:nvGrpSpPr>
            <p:cNvPr id="21" name="Group 7"/>
            <p:cNvGrpSpPr>
              <a:grpSpLocks/>
            </p:cNvGrpSpPr>
            <p:nvPr/>
          </p:nvGrpSpPr>
          <p:grpSpPr bwMode="auto">
            <a:xfrm flipV="1">
              <a:off x="1524000" y="3747447"/>
              <a:ext cx="2362200" cy="814388"/>
              <a:chOff x="4763053" y="2429435"/>
              <a:chExt cx="2840865" cy="833718"/>
            </a:xfrm>
          </p:grpSpPr>
          <p:grpSp>
            <p:nvGrpSpPr>
              <p:cNvPr id="23" name="Freeform 8"/>
              <p:cNvGrpSpPr>
                <a:grpSpLocks/>
              </p:cNvGrpSpPr>
              <p:nvPr/>
            </p:nvGrpSpPr>
            <p:grpSpPr bwMode="auto">
              <a:xfrm flipV="1">
                <a:off x="4750694" y="2409791"/>
                <a:ext cx="2875539" cy="804495"/>
                <a:chOff x="219456" y="4376928"/>
                <a:chExt cx="2127504" cy="713232"/>
              </a:xfrm>
            </p:grpSpPr>
            <p:pic>
              <p:nvPicPr>
                <p:cNvPr id="53" name="Freeform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9456" y="4376928"/>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33"/>
                <p:cNvSpPr txBox="1">
                  <a:spLocks noChangeArrowheads="1"/>
                </p:cNvSpPr>
                <p:nvPr/>
              </p:nvSpPr>
              <p:spPr bwMode="auto">
                <a:xfrm rot="10800000">
                  <a:off x="234327" y="4391010"/>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52" name="Pie 51"/>
              <p:cNvSpPr/>
              <p:nvPr/>
            </p:nvSpPr>
            <p:spPr bwMode="gray">
              <a:xfrm>
                <a:off x="4763053" y="3084383"/>
                <a:ext cx="303561" cy="178770"/>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55" name="TextBox 54"/>
            <p:cNvSpPr txBox="1"/>
            <p:nvPr/>
          </p:nvSpPr>
          <p:spPr>
            <a:xfrm>
              <a:off x="1828800" y="3982691"/>
              <a:ext cx="1832733"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CỨU TRỢ</a:t>
              </a:r>
            </a:p>
          </p:txBody>
        </p:sp>
        <p:sp>
          <p:nvSpPr>
            <p:cNvPr id="56" name="Rectangle 32"/>
            <p:cNvSpPr>
              <a:spLocks noChangeArrowheads="1"/>
            </p:cNvSpPr>
            <p:nvPr/>
          </p:nvSpPr>
          <p:spPr bwMode="auto">
            <a:xfrm>
              <a:off x="1745528" y="4619293"/>
              <a:ext cx="2187576" cy="199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a:solidFill>
                    <a:srgbClr val="333399"/>
                  </a:solidFill>
                  <a:latin typeface="#9Slide03 Arima Madurai Bold" panose="00000800000000000000" pitchFamily="2" charset="0"/>
                  <a:cs typeface="#9Slide03 Arima Madurai Bold" panose="00000800000000000000" pitchFamily="2" charset="0"/>
                </a:rPr>
                <a:t>500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triệu</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trẻ</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em</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- 100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tỉ</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a:t>
              </a:r>
              <a:r>
                <a:rPr lang="en-US" altLang="en-US" sz="3200" b="1" dirty="0" err="1">
                  <a:solidFill>
                    <a:srgbClr val="333399"/>
                  </a:solidFill>
                  <a:latin typeface="#9Slide03 Arima Madurai Bold" panose="00000800000000000000" pitchFamily="2" charset="0"/>
                  <a:cs typeface="#9Slide03 Arima Madurai Bold" panose="00000800000000000000" pitchFamily="2" charset="0"/>
                </a:rPr>
                <a:t>đô</a:t>
              </a:r>
              <a:r>
                <a:rPr lang="en-US" altLang="en-US" sz="3200" b="1" dirty="0">
                  <a:solidFill>
                    <a:srgbClr val="333399"/>
                  </a:solidFill>
                  <a:latin typeface="#9Slide03 Arima Madurai Bold" panose="00000800000000000000" pitchFamily="2" charset="0"/>
                  <a:cs typeface="#9Slide03 Arima Madurai Bold" panose="00000800000000000000" pitchFamily="2" charset="0"/>
                </a:rPr>
                <a:t> la</a:t>
              </a:r>
            </a:p>
            <a:p>
              <a:pPr algn="ctr" fontAlgn="base">
                <a:spcBef>
                  <a:spcPct val="0"/>
                </a:spcBef>
                <a:spcAft>
                  <a:spcPct val="0"/>
                </a:spcAft>
              </a:pPr>
              <a:endParaRPr lang="en-US" altLang="en-US" sz="3200" b="1" dirty="0">
                <a:solidFill>
                  <a:srgbClr val="333399"/>
                </a:solidFill>
                <a:latin typeface="#9Slide03 Arima Madurai Bold" panose="00000800000000000000" pitchFamily="2" charset="0"/>
                <a:cs typeface="#9Slide03 Arima Madurai Bold" panose="00000800000000000000" pitchFamily="2" charset="0"/>
              </a:endParaRPr>
            </a:p>
          </p:txBody>
        </p:sp>
      </p:grpSp>
      <p:sp>
        <p:nvSpPr>
          <p:cNvPr id="57" name="Hộp Văn bản 56">
            <a:extLst>
              <a:ext uri="{FF2B5EF4-FFF2-40B4-BE49-F238E27FC236}">
                <a16:creationId xmlns:a16="http://schemas.microsoft.com/office/drawing/2014/main" id="{08D63AFC-6C9E-46F8-B954-60E6F60468A7}"/>
              </a:ext>
            </a:extLst>
          </p:cNvPr>
          <p:cNvSpPr txBox="1"/>
          <p:nvPr/>
        </p:nvSpPr>
        <p:spPr>
          <a:xfrm>
            <a:off x="7390" y="5770542"/>
            <a:ext cx="2889683" cy="1200329"/>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3 AmpleSoft Bold" panose="02000000000000000000" pitchFamily="2" charset="0"/>
              </a:rPr>
              <a:t>100 </a:t>
            </a:r>
            <a:r>
              <a:rPr lang="en-US" altLang="en-US" sz="3600" b="1" dirty="0" err="1">
                <a:solidFill>
                  <a:srgbClr val="FF0000"/>
                </a:solidFill>
                <a:latin typeface="#9Slide03 AmpleSoft Bold" panose="02000000000000000000" pitchFamily="2" charset="0"/>
              </a:rPr>
              <a:t>máy</a:t>
            </a:r>
            <a:r>
              <a:rPr lang="en-US" altLang="en-US" sz="3600" b="1" dirty="0">
                <a:solidFill>
                  <a:srgbClr val="FF0000"/>
                </a:solidFill>
                <a:latin typeface="#9Slide03 AmpleSoft Bold" panose="02000000000000000000" pitchFamily="2" charset="0"/>
              </a:rPr>
              <a:t> bay </a:t>
            </a:r>
            <a:r>
              <a:rPr lang="en-US" altLang="en-US" sz="3600" b="1" dirty="0" err="1">
                <a:solidFill>
                  <a:srgbClr val="FF0000"/>
                </a:solidFill>
                <a:latin typeface="#9Slide03 AmpleSoft Bold" panose="02000000000000000000" pitchFamily="2" charset="0"/>
              </a:rPr>
              <a:t>ném</a:t>
            </a:r>
            <a:r>
              <a:rPr lang="en-US" altLang="en-US" sz="3600" b="1" dirty="0">
                <a:solidFill>
                  <a:srgbClr val="FF0000"/>
                </a:solidFill>
                <a:latin typeface="#9Slide03 AmpleSoft Bold" panose="02000000000000000000" pitchFamily="2" charset="0"/>
              </a:rPr>
              <a:t> </a:t>
            </a:r>
            <a:r>
              <a:rPr lang="en-US" altLang="en-US" sz="3600" b="1" dirty="0" err="1">
                <a:solidFill>
                  <a:srgbClr val="FF0000"/>
                </a:solidFill>
                <a:latin typeface="#9Slide03 AmpleSoft Bold" panose="02000000000000000000" pitchFamily="2" charset="0"/>
              </a:rPr>
              <a:t>bom</a:t>
            </a:r>
            <a:endParaRPr lang="en-US" altLang="en-US" sz="3600" b="1" dirty="0">
              <a:solidFill>
                <a:srgbClr val="FF0000"/>
              </a:solidFill>
              <a:latin typeface="#9Slide03 AmpleSoft Bold" panose="02000000000000000000" pitchFamily="2" charset="0"/>
            </a:endParaRPr>
          </a:p>
        </p:txBody>
      </p:sp>
      <p:sp>
        <p:nvSpPr>
          <p:cNvPr id="58" name="Hộp Văn bản 57">
            <a:extLst>
              <a:ext uri="{FF2B5EF4-FFF2-40B4-BE49-F238E27FC236}">
                <a16:creationId xmlns:a16="http://schemas.microsoft.com/office/drawing/2014/main" id="{B19B1967-1286-4CF6-B30F-F945CB4404F0}"/>
              </a:ext>
            </a:extLst>
          </p:cNvPr>
          <p:cNvSpPr txBox="1"/>
          <p:nvPr/>
        </p:nvSpPr>
        <p:spPr>
          <a:xfrm>
            <a:off x="3395043" y="5654814"/>
            <a:ext cx="2381356" cy="1323439"/>
          </a:xfrm>
          <a:prstGeom prst="rect">
            <a:avLst/>
          </a:prstGeom>
          <a:noFill/>
        </p:spPr>
        <p:txBody>
          <a:bodyPr wrap="square">
            <a:spAutoFit/>
          </a:bodyPr>
          <a:lstStyle/>
          <a:p>
            <a:pPr algn="ctr" fontAlgn="base">
              <a:spcBef>
                <a:spcPct val="0"/>
              </a:spcBef>
              <a:spcAft>
                <a:spcPct val="0"/>
              </a:spcAft>
            </a:pPr>
            <a:r>
              <a:rPr lang="en-US" altLang="en-US" sz="4000" b="1" dirty="0">
                <a:solidFill>
                  <a:srgbClr val="FF0000"/>
                </a:solidFill>
                <a:latin typeface="#9Slide03 AmpleSoft Bold" panose="02000000000000000000" pitchFamily="2" charset="0"/>
                <a:ea typeface="#9Slide03 Open Sans Bold" panose="020B0806030504020204" pitchFamily="34" charset="0"/>
                <a:cs typeface="#9Slide03 Arima Madurai Black" panose="00000A00000000000000" pitchFamily="2" charset="0"/>
              </a:rPr>
              <a:t>10 </a:t>
            </a:r>
            <a:r>
              <a:rPr lang="en-US" altLang="en-US" sz="4000" b="1" dirty="0" err="1">
                <a:solidFill>
                  <a:srgbClr val="FF0000"/>
                </a:solidFill>
                <a:latin typeface="#9Slide03 AmpleSoft Bold" panose="02000000000000000000" pitchFamily="2" charset="0"/>
                <a:ea typeface="#9Slide03 Open Sans Bold" panose="020B0806030504020204" pitchFamily="34" charset="0"/>
                <a:cs typeface="#9Slide03 Arima Madurai Black" panose="00000A00000000000000" pitchFamily="2" charset="0"/>
              </a:rPr>
              <a:t>tàu</a:t>
            </a:r>
            <a:r>
              <a:rPr lang="en-US" altLang="en-US" sz="4000" b="1" dirty="0">
                <a:solidFill>
                  <a:srgbClr val="FF0000"/>
                </a:solidFill>
                <a:latin typeface="#9Slide03 AmpleSoft Bold" panose="02000000000000000000" pitchFamily="2" charset="0"/>
                <a:ea typeface="#9Slide03 Open Sans Bold" panose="020B0806030504020204" pitchFamily="34" charset="0"/>
                <a:cs typeface="#9Slide03 Arima Madurai Black" panose="00000A00000000000000" pitchFamily="2" charset="0"/>
              </a:rPr>
              <a:t> </a:t>
            </a:r>
            <a:r>
              <a:rPr lang="en-US" altLang="en-US" sz="4000" b="1" dirty="0" err="1">
                <a:solidFill>
                  <a:srgbClr val="FF0000"/>
                </a:solidFill>
                <a:latin typeface="#9Slide03 AmpleSoft Bold" panose="02000000000000000000" pitchFamily="2" charset="0"/>
                <a:ea typeface="#9Slide03 Open Sans Bold" panose="020B0806030504020204" pitchFamily="34" charset="0"/>
                <a:cs typeface="#9Slide03 Arima Madurai Black" panose="00000A00000000000000" pitchFamily="2" charset="0"/>
              </a:rPr>
              <a:t>sân</a:t>
            </a:r>
            <a:r>
              <a:rPr lang="en-US" altLang="en-US" sz="4000" b="1" dirty="0">
                <a:solidFill>
                  <a:srgbClr val="FF0000"/>
                </a:solidFill>
                <a:latin typeface="#9Slide03 AmpleSoft Bold" panose="02000000000000000000" pitchFamily="2" charset="0"/>
                <a:ea typeface="#9Slide03 Open Sans Bold" panose="020B0806030504020204" pitchFamily="34" charset="0"/>
                <a:cs typeface="#9Slide03 Arima Madurai Black" panose="00000A00000000000000" pitchFamily="2" charset="0"/>
              </a:rPr>
              <a:t> bay</a:t>
            </a:r>
          </a:p>
        </p:txBody>
      </p:sp>
      <p:sp>
        <p:nvSpPr>
          <p:cNvPr id="59" name="Hộp Văn bản 58">
            <a:extLst>
              <a:ext uri="{FF2B5EF4-FFF2-40B4-BE49-F238E27FC236}">
                <a16:creationId xmlns:a16="http://schemas.microsoft.com/office/drawing/2014/main" id="{6E8015FE-F192-4D9A-8BA2-23955C75908C}"/>
              </a:ext>
            </a:extLst>
          </p:cNvPr>
          <p:cNvSpPr txBox="1"/>
          <p:nvPr/>
        </p:nvSpPr>
        <p:spPr>
          <a:xfrm>
            <a:off x="6043993" y="5154360"/>
            <a:ext cx="3363852" cy="1200329"/>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149</a:t>
            </a:r>
          </a:p>
          <a:p>
            <a:pPr algn="ctr" fontAlgn="base">
              <a:spcBef>
                <a:spcPct val="0"/>
              </a:spcBef>
              <a:spcAft>
                <a:spcPct val="0"/>
              </a:spcAft>
            </a:pP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 </a:t>
            </a:r>
            <a:r>
              <a:rPr lang="en-US" altLang="en-US" sz="3600" b="1" dirty="0" err="1">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tên</a:t>
            </a: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 </a:t>
            </a:r>
            <a:r>
              <a:rPr lang="en-US" altLang="en-US" sz="3600" b="1" dirty="0" err="1">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lửa</a:t>
            </a: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 MX</a:t>
            </a:r>
          </a:p>
        </p:txBody>
      </p:sp>
      <p:sp>
        <p:nvSpPr>
          <p:cNvPr id="60" name="Hộp Văn bản 59">
            <a:extLst>
              <a:ext uri="{FF2B5EF4-FFF2-40B4-BE49-F238E27FC236}">
                <a16:creationId xmlns:a16="http://schemas.microsoft.com/office/drawing/2014/main" id="{5C30DAB4-D011-496A-8E95-9A5B09EE4491}"/>
              </a:ext>
            </a:extLst>
          </p:cNvPr>
          <p:cNvSpPr txBox="1"/>
          <p:nvPr/>
        </p:nvSpPr>
        <p:spPr>
          <a:xfrm>
            <a:off x="9473415" y="4476364"/>
            <a:ext cx="2567511" cy="1754326"/>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Hai </a:t>
            </a:r>
            <a:r>
              <a:rPr lang="en-US" altLang="en-US" sz="3600" b="1" dirty="0" err="1">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tàu</a:t>
            </a: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 </a:t>
            </a:r>
            <a:r>
              <a:rPr lang="en-US" altLang="en-US" sz="3600" b="1" dirty="0" err="1">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ngầm</a:t>
            </a: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 </a:t>
            </a:r>
            <a:r>
              <a:rPr lang="en-US" altLang="en-US" sz="3600" b="1" dirty="0" err="1">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hạt</a:t>
            </a:r>
            <a:r>
              <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 </a:t>
            </a:r>
            <a:r>
              <a:rPr lang="en-US" altLang="en-US" sz="3600" b="1" dirty="0" err="1">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rPr>
              <a:t>nhân</a:t>
            </a:r>
            <a:endParaRPr lang="en-US" altLang="en-US" sz="3600" b="1" dirty="0">
              <a:solidFill>
                <a:srgbClr val="FF0000"/>
              </a:solidFill>
              <a:latin typeface="#9Slide03 AmpleSoft Bold" panose="02000000000000000000" pitchFamily="2" charset="0"/>
              <a:ea typeface="#9Slide03 Noto Sans Bold" panose="020B0802040504020204" pitchFamily="34" charset="0"/>
              <a:cs typeface="#9Slide03 Noto Sans Bold" panose="020B0802040504020204" pitchFamily="34" charset="0"/>
            </a:endParaRPr>
          </a:p>
        </p:txBody>
      </p:sp>
    </p:spTree>
    <p:extLst>
      <p:ext uri="{BB962C8B-B14F-4D97-AF65-F5344CB8AC3E}">
        <p14:creationId xmlns:p14="http://schemas.microsoft.com/office/powerpoint/2010/main" val="1084224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98"/>
                                        </p:tgtEl>
                                        <p:attrNameLst>
                                          <p:attrName>style.visibility</p:attrName>
                                        </p:attrNameLst>
                                      </p:cBhvr>
                                      <p:to>
                                        <p:strVal val="visible"/>
                                      </p:to>
                                    </p:set>
                                    <p:animEffect transition="in" filter="blinds(horizontal)">
                                      <p:cBhvr>
                                        <p:cTn id="7" dur="1250"/>
                                        <p:tgtEl>
                                          <p:spTgt spid="3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500" fill="hold"/>
                                        <p:tgtEl>
                                          <p:spTgt spid="57"/>
                                        </p:tgtEl>
                                        <p:attrNameLst>
                                          <p:attrName>ppt_x</p:attrName>
                                        </p:attrNameLst>
                                      </p:cBhvr>
                                      <p:tavLst>
                                        <p:tav tm="0">
                                          <p:val>
                                            <p:strVal val="#ppt_x"/>
                                          </p:val>
                                        </p:tav>
                                        <p:tav tm="100000">
                                          <p:val>
                                            <p:strVal val="#ppt_x"/>
                                          </p:val>
                                        </p:tav>
                                      </p:tavLst>
                                    </p:anim>
                                    <p:anim calcmode="lin" valueType="num">
                                      <p:cBhvr additive="base">
                                        <p:cTn id="1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ppt_x"/>
                                          </p:val>
                                        </p:tav>
                                        <p:tav tm="100000">
                                          <p:val>
                                            <p:strVal val="#ppt_x"/>
                                          </p:val>
                                        </p:tav>
                                      </p:tavLst>
                                    </p:anim>
                                    <p:anim calcmode="lin" valueType="num">
                                      <p:cBhvr additive="base">
                                        <p:cTn id="4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P spid="57" grpId="0"/>
      <p:bldP spid="58" grpId="0"/>
      <p:bldP spid="59" grpId="0"/>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26253"/>
            <a:ext cx="2933700" cy="1569660"/>
          </a:xfrm>
          <a:prstGeom prst="rect">
            <a:avLst/>
          </a:prstGeom>
          <a:solidFill>
            <a:schemeClr val="accent2">
              <a:lumMod val="60000"/>
              <a:lumOff val="40000"/>
            </a:schemeClr>
          </a:solid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Chi phí cho nhu cầu vũ khí hạt nhân</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1000" y1="63667" x2="75167" y2="69333"/>
                      </a14:backgroundRemoval>
                    </a14:imgEffect>
                  </a14:imgLayer>
                </a14:imgProps>
              </a:ext>
            </a:extLst>
          </a:blip>
          <a:stretch>
            <a:fillRect/>
          </a:stretch>
        </p:blipFill>
        <p:spPr>
          <a:xfrm>
            <a:off x="3065682" y="-55238"/>
            <a:ext cx="1942041" cy="1942041"/>
          </a:xfrm>
          <a:prstGeom prst="rect">
            <a:avLst/>
          </a:prstGeom>
        </p:spPr>
      </p:pic>
      <p:sp>
        <p:nvSpPr>
          <p:cNvPr id="8" name="Rectangle 2"/>
          <p:cNvSpPr>
            <a:spLocks noChangeArrowheads="1"/>
          </p:cNvSpPr>
          <p:nvPr/>
        </p:nvSpPr>
        <p:spPr bwMode="auto">
          <a:xfrm>
            <a:off x="4916467" y="7841"/>
            <a:ext cx="687894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err="1">
                <a:solidFill>
                  <a:srgbClr val="002060"/>
                </a:solidFill>
                <a:latin typeface="Times New Roman" panose="02020603050405020304" pitchFamily="18" charset="0"/>
              </a:rPr>
              <a:t>Tác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giả</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những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lĩnh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vực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thiết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yếu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cuộc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sống</a:t>
            </a:r>
            <a:r>
              <a:rPr lang="vi-VN" altLang="en-US" sz="2800" dirty="0">
                <a:solidFill>
                  <a:srgbClr val="002060"/>
                </a:solidFill>
                <a:latin typeface="Times New Roman" panose="02020603050405020304" pitchFamily="18" charset="0"/>
              </a:rPr>
              <a:t> =&gt; </a:t>
            </a:r>
            <a:r>
              <a:rPr lang="en-US" altLang="en-US" sz="2800" dirty="0" err="1">
                <a:solidFill>
                  <a:srgbClr val="002060"/>
                </a:solidFill>
                <a:latin typeface="Times New Roman" panose="02020603050405020304" pitchFamily="18" charset="0"/>
              </a:rPr>
              <a:t>Những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này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khiến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chúng</a:t>
            </a:r>
            <a:r>
              <a:rPr lang="en-US" altLang="en-US" sz="2800" dirty="0">
                <a:solidFill>
                  <a:srgbClr val="002060"/>
                </a:solidFill>
                <a:latin typeface="Times New Roman" panose="02020603050405020304" pitchFamily="18" charset="0"/>
              </a:rPr>
              <a:t> ta </a:t>
            </a:r>
            <a:r>
              <a:rPr lang="en-US" altLang="en-US" sz="2800" dirty="0" err="1">
                <a:solidFill>
                  <a:srgbClr val="002060"/>
                </a:solidFill>
                <a:latin typeface="Times New Roman" panose="02020603050405020304" pitchFamily="18" charset="0"/>
              </a:rPr>
              <a:t>không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khỏi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bất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thấm</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sự</a:t>
            </a:r>
            <a:r>
              <a:rPr lang="en-US" altLang="en-US" sz="2800" dirty="0">
                <a:solidFill>
                  <a:srgbClr val="002060"/>
                </a:solidFill>
                <a:latin typeface="Times New Roman" panose="02020603050405020304" pitchFamily="18" charset="0"/>
              </a:rPr>
              <a:t> phi </a:t>
            </a:r>
            <a:r>
              <a:rPr lang="en-US" altLang="en-US" sz="2800" dirty="0" err="1">
                <a:solidFill>
                  <a:srgbClr val="002060"/>
                </a:solidFill>
                <a:latin typeface="Times New Roman" panose="02020603050405020304" pitchFamily="18" charset="0"/>
              </a:rPr>
              <a:t>lí</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việc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chạy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đua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vũ</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a:t>
            </a:r>
          </a:p>
        </p:txBody>
      </p:sp>
      <p:sp>
        <p:nvSpPr>
          <p:cNvPr id="10" name="Rectangle 1"/>
          <p:cNvSpPr>
            <a:spLocks noChangeArrowheads="1"/>
          </p:cNvSpPr>
          <p:nvPr/>
        </p:nvSpPr>
        <p:spPr bwMode="auto">
          <a:xfrm>
            <a:off x="2878423" y="2070445"/>
            <a:ext cx="6803801" cy="584775"/>
          </a:xfrm>
          <a:prstGeom prst="rect">
            <a:avLst/>
          </a:prstGeom>
          <a:solidFill>
            <a:schemeClr val="accent4">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SỰ VÔ LÍ</a:t>
            </a:r>
            <a:endParaRPr lang="en-US" alt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
          <p:cNvSpPr>
            <a:spLocks noChangeArrowheads="1"/>
          </p:cNvSpPr>
          <p:nvPr/>
        </p:nvSpPr>
        <p:spPr bwMode="auto">
          <a:xfrm>
            <a:off x="262612" y="3165234"/>
            <a:ext cx="3830417" cy="2554545"/>
          </a:xfrm>
          <a:prstGeom prst="rect">
            <a:avLst/>
          </a:prstGeom>
          <a:solidFill>
            <a:schemeClr val="accent5">
              <a:lumMod val="20000"/>
              <a:lumOff val="8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hủy</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diệt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gấp</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trăm</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nghìn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lần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đích</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3200" dirty="0">
              <a:solidFill>
                <a:srgbClr val="002060"/>
              </a:solidFill>
              <a:latin typeface="Times New Roman" panose="02020603050405020304" pitchFamily="18" charset="0"/>
            </a:endParaRPr>
          </a:p>
        </p:txBody>
      </p:sp>
      <p:sp>
        <p:nvSpPr>
          <p:cNvPr id="12" name="Rectangle 1"/>
          <p:cNvSpPr>
            <a:spLocks noChangeArrowheads="1"/>
          </p:cNvSpPr>
          <p:nvPr/>
        </p:nvSpPr>
        <p:spPr bwMode="auto">
          <a:xfrm>
            <a:off x="4592304" y="3211113"/>
            <a:ext cx="3376040" cy="2554545"/>
          </a:xfrm>
          <a:prstGeom prst="rect">
            <a:avLst/>
          </a:prstGeom>
          <a:solidFill>
            <a:schemeClr val="accent6">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giết</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có</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cứu</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không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endParaRPr lang="vi-VN"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endParaRPr>
          </a:p>
          <a:p>
            <a:pPr algn="just" fontAlgn="base">
              <a:spcBef>
                <a:spcPct val="0"/>
              </a:spcBef>
              <a:spcAft>
                <a:spcPct val="0"/>
              </a:spcAft>
            </a:pPr>
            <a:endParaRPr lang="vi-VN" altLang="en-US" sz="3200" dirty="0">
              <a:solidFill>
                <a:srgbClr val="002060"/>
              </a:solidFill>
              <a:latin typeface="Times New Roman" panose="02020603050405020304" pitchFamily="18" charset="0"/>
            </a:endParaRPr>
          </a:p>
          <a:p>
            <a:pPr algn="just" fontAlgn="base">
              <a:spcBef>
                <a:spcPct val="0"/>
              </a:spcBef>
              <a:spcAft>
                <a:spcPct val="0"/>
              </a:spcAft>
            </a:pPr>
            <a:endParaRPr lang="en-US" altLang="en-US" sz="3200" dirty="0">
              <a:solidFill>
                <a:srgbClr val="002060"/>
              </a:solidFill>
              <a:latin typeface="Times New Roman" panose="02020603050405020304" pitchFamily="18" charset="0"/>
            </a:endParaRPr>
          </a:p>
        </p:txBody>
      </p:sp>
      <p:sp>
        <p:nvSpPr>
          <p:cNvPr id="13" name="Rectangle 1"/>
          <p:cNvSpPr>
            <a:spLocks noChangeArrowheads="1"/>
          </p:cNvSpPr>
          <p:nvPr/>
        </p:nvSpPr>
        <p:spPr bwMode="auto">
          <a:xfrm>
            <a:off x="8530722" y="3226671"/>
            <a:ext cx="3395320" cy="2554545"/>
          </a:xfrm>
          <a:prstGeom prst="rect">
            <a:avLst/>
          </a:prstGeom>
          <a:solidFill>
            <a:schemeClr val="accent2">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Chạy</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đua</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vũ</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trang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là</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con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đang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tự</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đào</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huyệt</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chôn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mình</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a:t>
            </a:r>
            <a:endParaRPr lang="vi-VN"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endParaRPr>
          </a:p>
          <a:p>
            <a:pPr algn="just" fontAlgn="base">
              <a:spcBef>
                <a:spcPct val="0"/>
              </a:spcBef>
              <a:spcAft>
                <a:spcPct val="0"/>
              </a:spcAft>
            </a:pPr>
            <a:endParaRPr lang="en-US" altLang="en-US" sz="3200" dirty="0">
              <a:solidFill>
                <a:srgbClr val="002060"/>
              </a:solidFill>
              <a:latin typeface="Times New Roman" panose="02020603050405020304" pitchFamily="18" charset="0"/>
            </a:endParaRPr>
          </a:p>
        </p:txBody>
      </p:sp>
      <p:cxnSp>
        <p:nvCxnSpPr>
          <p:cNvPr id="14" name="Straight Arrow Connector 13"/>
          <p:cNvCxnSpPr>
            <a:stCxn id="10" idx="2"/>
            <a:endCxn id="11" idx="0"/>
          </p:cNvCxnSpPr>
          <p:nvPr/>
        </p:nvCxnSpPr>
        <p:spPr>
          <a:xfrm flipH="1">
            <a:off x="2177821" y="2655220"/>
            <a:ext cx="4102503" cy="51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2"/>
            <a:endCxn id="12" idx="0"/>
          </p:cNvCxnSpPr>
          <p:nvPr/>
        </p:nvCxnSpPr>
        <p:spPr>
          <a:xfrm>
            <a:off x="6280324" y="2655220"/>
            <a:ext cx="0" cy="55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2"/>
            <a:endCxn id="13" idx="0"/>
          </p:cNvCxnSpPr>
          <p:nvPr/>
        </p:nvCxnSpPr>
        <p:spPr>
          <a:xfrm>
            <a:off x="6280324" y="2655220"/>
            <a:ext cx="3948058" cy="57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1"/>
          <p:cNvSpPr>
            <a:spLocks noChangeArrowheads="1"/>
          </p:cNvSpPr>
          <p:nvPr/>
        </p:nvSpPr>
        <p:spPr bwMode="auto">
          <a:xfrm>
            <a:off x="1146630" y="5841958"/>
            <a:ext cx="10779412" cy="954088"/>
          </a:xfrm>
          <a:prstGeom prst="rect">
            <a:avLst/>
          </a:prstGeom>
          <a:solidFill>
            <a:schemeClr val="accent3">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Quá</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tốn</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kém</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phi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lí</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eaLnBrk="1" fontAlgn="base" hangingPunct="1">
              <a:spcBef>
                <a:spcPct val="0"/>
              </a:spcBef>
              <a:spcAft>
                <a:spcPct val="0"/>
              </a:spcAft>
            </a:pPr>
            <a:r>
              <a:rPr lang="en-US" altLang="en-US" sz="2800" b="1" i="1" dirty="0" err="1">
                <a:solidFill>
                  <a:srgbClr val="C00000"/>
                </a:solidFill>
                <a:latin typeface="Times New Roman" panose="02020603050405020304" pitchFamily="18" charset="0"/>
                <a:cs typeface="Times New Roman" panose="02020603050405020304" pitchFamily="18" charset="0"/>
              </a:rPr>
              <a:t>Làm</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mất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khả</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năng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được</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sống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tốt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đẹp</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hơn</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của</a:t>
            </a:r>
            <a:r>
              <a:rPr lang="en-US" altLang="en-US" sz="2800" b="1" i="1" dirty="0">
                <a:solidFill>
                  <a:srgbClr val="C00000"/>
                </a:solidFill>
                <a:latin typeface="Times New Roman" panose="02020603050405020304" pitchFamily="18" charset="0"/>
                <a:cs typeface="Times New Roman" panose="02020603050405020304" pitchFamily="18" charset="0"/>
              </a:rPr>
              <a:t> con </a:t>
            </a:r>
            <a:r>
              <a:rPr lang="en-US" altLang="en-US" sz="2800" b="1" i="1" dirty="0" err="1">
                <a:solidFill>
                  <a:srgbClr val="C00000"/>
                </a:solidFill>
                <a:latin typeface="Times New Roman" panose="02020603050405020304" pitchFamily="18" charset="0"/>
                <a:cs typeface="Times New Roman" panose="02020603050405020304" pitchFamily="18" charset="0"/>
              </a:rPr>
              <a:t>người</a:t>
            </a:r>
            <a:r>
              <a:rPr lang="en-US" altLang="en-US" sz="2800" b="1" i="1" dirty="0">
                <a:solidFill>
                  <a:srgbClr val="C00000"/>
                </a:solidFill>
                <a:latin typeface="Times New Roman" panose="02020603050405020304" pitchFamily="18" charset="0"/>
                <a:cs typeface="Times New Roman" panose="02020603050405020304" pitchFamily="18" charset="0"/>
              </a:rPr>
              <a:t> </a:t>
            </a:r>
          </a:p>
        </p:txBody>
      </p:sp>
      <p:sp>
        <p:nvSpPr>
          <p:cNvPr id="26" name="Right Arrow 25"/>
          <p:cNvSpPr/>
          <p:nvPr/>
        </p:nvSpPr>
        <p:spPr>
          <a:xfrm>
            <a:off x="262612" y="5841958"/>
            <a:ext cx="769258" cy="8082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14350" y="0"/>
            <a:ext cx="965781" cy="369332"/>
          </a:xfrm>
          <a:prstGeom prst="rect">
            <a:avLst/>
          </a:prstGeom>
          <a:noFill/>
        </p:spPr>
        <p:txBody>
          <a:bodyPr wrap="square" rtlCol="0">
            <a:spAutoFit/>
          </a:bodyPr>
          <a:lstStyle/>
          <a:p>
            <a:r>
              <a:rPr lang="en-US"/>
              <a:t>Giảng</a:t>
            </a:r>
          </a:p>
        </p:txBody>
      </p:sp>
    </p:spTree>
    <p:extLst>
      <p:ext uri="{BB962C8B-B14F-4D97-AF65-F5344CB8AC3E}">
        <p14:creationId xmlns:p14="http://schemas.microsoft.com/office/powerpoint/2010/main" val="27648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animBg="1"/>
      <p:bldP spid="11" grpId="0" animBg="1"/>
      <p:bldP spid="12" grpId="0" animBg="1"/>
      <p:bldP spid="13" grpId="0" animBg="1"/>
      <p:bldP spid="20"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áº» em nghÃ¨o khá»">
            <a:extLst>
              <a:ext uri="{FF2B5EF4-FFF2-40B4-BE49-F238E27FC236}">
                <a16:creationId xmlns:a16="http://schemas.microsoft.com/office/drawing/2014/main" id="{1EEF504D-53DF-4EFD-9742-15FB7B2EB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r="26111"/>
          <a:stretch/>
        </p:blipFill>
        <p:spPr bwMode="auto">
          <a:xfrm>
            <a:off x="119336" y="108376"/>
            <a:ext cx="2167044" cy="2348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FC10A62-2B7C-43F5-B96A-C098CA43911D}"/>
              </a:ext>
            </a:extLst>
          </p:cNvPr>
          <p:cNvSpPr/>
          <p:nvPr/>
        </p:nvSpPr>
        <p:spPr>
          <a:xfrm>
            <a:off x="119336" y="2708920"/>
            <a:ext cx="5500414"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latin typeface="Times New Roman" panose="02020603050405020304" pitchFamily="18" charset="0"/>
                <a:cs typeface="Times New Roman" panose="02020603050405020304" pitchFamily="18" charset="0"/>
              </a:rPr>
              <a:t>Chi </a:t>
            </a:r>
            <a:r>
              <a:rPr lang="en-US" sz="3600" b="1" dirty="0" err="1">
                <a:solidFill>
                  <a:srgbClr val="0070C0"/>
                </a:solidFill>
                <a:latin typeface="Times New Roman" panose="02020603050405020304" pitchFamily="18" charset="0"/>
                <a:cs typeface="Times New Roman" panose="02020603050405020304" pitchFamily="18" charset="0"/>
              </a:rPr>
              <a:t>phí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cuộc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sống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thấp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chỉ</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giấc</a:t>
            </a:r>
            <a:r>
              <a:rPr lang="en-US" sz="3600" b="1" dirty="0">
                <a:solidFill>
                  <a:srgbClr val="0070C0"/>
                </a:solidFill>
                <a:latin typeface="Times New Roman" panose="02020603050405020304" pitchFamily="18" charset="0"/>
                <a:cs typeface="Times New Roman" panose="02020603050405020304" pitchFamily="18" charset="0"/>
              </a:rPr>
              <a:t> m</a:t>
            </a:r>
            <a:r>
              <a:rPr lang="vi-VN" sz="3600" b="1" dirty="0">
                <a:solidFill>
                  <a:srgbClr val="0070C0"/>
                </a:solidFill>
                <a:latin typeface="Times New Roman" panose="02020603050405020304" pitchFamily="18" charset="0"/>
                <a:cs typeface="Times New Roman" panose="02020603050405020304" pitchFamily="18" charset="0"/>
              </a:rPr>
              <a:t>ơ</a:t>
            </a:r>
            <a:r>
              <a:rPr lang="en-US" sz="3600" b="1" dirty="0">
                <a:solidFill>
                  <a:srgbClr val="0070C0"/>
                </a:solidFill>
                <a:latin typeface="Times New Roman" panose="02020603050405020304" pitchFamily="18" charset="0"/>
                <a:cs typeface="Times New Roman" panose="02020603050405020304" pitchFamily="18" charset="0"/>
              </a:rPr>
              <a:t>)</a:t>
            </a:r>
            <a:endParaRPr lang="en-SG" sz="36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F2935EA-B4C8-498A-B287-95F93AC73B26}"/>
              </a:ext>
            </a:extLst>
          </p:cNvPr>
          <p:cNvSpPr/>
          <p:nvPr/>
        </p:nvSpPr>
        <p:spPr>
          <a:xfrm>
            <a:off x="6168008" y="2708920"/>
            <a:ext cx="5904656"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70C0"/>
                </a:solidFill>
                <a:latin typeface="Times New Roman" panose="02020603050405020304" pitchFamily="18" charset="0"/>
                <a:cs typeface="Times New Roman" panose="02020603050405020304" pitchFamily="18" charset="0"/>
              </a:rPr>
              <a:t>Chi </a:t>
            </a:r>
            <a:r>
              <a:rPr lang="en-US" sz="3600" b="1" dirty="0" err="1">
                <a:solidFill>
                  <a:srgbClr val="0070C0"/>
                </a:solidFill>
                <a:latin typeface="Times New Roman" panose="02020603050405020304" pitchFamily="18" charset="0"/>
                <a:cs typeface="Times New Roman" panose="02020603050405020304" pitchFamily="18" charset="0"/>
              </a:rPr>
              <a:t>phí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chiến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tranh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cao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đã</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đang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thực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hiện</a:t>
            </a:r>
            <a:r>
              <a:rPr lang="en-US" sz="3600" b="1" dirty="0">
                <a:solidFill>
                  <a:srgbClr val="0070C0"/>
                </a:solidFill>
                <a:latin typeface="Times New Roman" panose="02020603050405020304" pitchFamily="18" charset="0"/>
                <a:cs typeface="Times New Roman" panose="02020603050405020304" pitchFamily="18" charset="0"/>
              </a:rPr>
              <a:t> đ</a:t>
            </a:r>
            <a:r>
              <a:rPr lang="vi-VN" sz="3600" b="1" dirty="0">
                <a:solidFill>
                  <a:srgbClr val="0070C0"/>
                </a:solidFill>
                <a:latin typeface="Times New Roman" panose="02020603050405020304" pitchFamily="18" charset="0"/>
                <a:cs typeface="Times New Roman" panose="02020603050405020304" pitchFamily="18" charset="0"/>
              </a:rPr>
              <a:t>ư</a:t>
            </a:r>
            <a:r>
              <a:rPr lang="en-US" sz="3600" b="1" dirty="0" err="1">
                <a:solidFill>
                  <a:srgbClr val="0070C0"/>
                </a:solidFill>
                <a:latin typeface="Times New Roman" panose="02020603050405020304" pitchFamily="18" charset="0"/>
                <a:cs typeface="Times New Roman" panose="02020603050405020304" pitchFamily="18" charset="0"/>
              </a:rPr>
              <a:t>ợc</a:t>
            </a:r>
            <a:r>
              <a:rPr lang="en-US" sz="3600" b="1" dirty="0">
                <a:solidFill>
                  <a:srgbClr val="0070C0"/>
                </a:solidFill>
                <a:latin typeface="Times New Roman" panose="02020603050405020304" pitchFamily="18" charset="0"/>
                <a:cs typeface="Times New Roman" panose="02020603050405020304" pitchFamily="18" charset="0"/>
              </a:rPr>
              <a:t>)</a:t>
            </a:r>
            <a:endParaRPr lang="en-SG" sz="3600" dirty="0">
              <a:solidFill>
                <a:srgbClr val="0070C0"/>
              </a:solidFill>
              <a:latin typeface="Times New Roman" panose="02020603050405020304" pitchFamily="18" charset="0"/>
              <a:cs typeface="Times New Roman" panose="02020603050405020304" pitchFamily="18" charset="0"/>
            </a:endParaRPr>
          </a:p>
        </p:txBody>
      </p:sp>
      <p:pic>
        <p:nvPicPr>
          <p:cNvPr id="9" name="Picture 8" descr="Image result for xÃ³a náº¡n mÃ¹ chá»¯ cho tráº» em tháº¿ giá»i">
            <a:extLst>
              <a:ext uri="{FF2B5EF4-FFF2-40B4-BE49-F238E27FC236}">
                <a16:creationId xmlns:a16="http://schemas.microsoft.com/office/drawing/2014/main" id="{8850F97A-AFCE-4164-B36C-70F0834E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 t="5933" r="14389" b="981"/>
          <a:stretch/>
        </p:blipFill>
        <p:spPr bwMode="auto">
          <a:xfrm>
            <a:off x="2423591" y="108376"/>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Ã u sÃ¢n bay">
            <a:extLst>
              <a:ext uri="{FF2B5EF4-FFF2-40B4-BE49-F238E27FC236}">
                <a16:creationId xmlns:a16="http://schemas.microsoft.com/office/drawing/2014/main" id="{06224554-32C1-4E8D-9713-ADB668322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83" r="14627"/>
          <a:stretch/>
        </p:blipFill>
        <p:spPr bwMode="auto">
          <a:xfrm>
            <a:off x="9506101" y="108377"/>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mÃ¡y bay quÃ¢n sá»±">
            <a:extLst>
              <a:ext uri="{FF2B5EF4-FFF2-40B4-BE49-F238E27FC236}">
                <a16:creationId xmlns:a16="http://schemas.microsoft.com/office/drawing/2014/main" id="{8A142E78-BA06-43AD-AD47-2CE0DB6CD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4" r="14423" b="-3"/>
          <a:stretch/>
        </p:blipFill>
        <p:spPr bwMode="auto">
          <a:xfrm>
            <a:off x="6168008" y="108376"/>
            <a:ext cx="3228590" cy="23488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93C0B81-002E-4C87-A331-B30517655612}"/>
              </a:ext>
            </a:extLst>
          </p:cNvPr>
          <p:cNvCxnSpPr>
            <a:cxnSpLocks/>
            <a:stCxn id="3" idx="2"/>
            <a:endCxn id="14" idx="0"/>
          </p:cNvCxnSpPr>
          <p:nvPr/>
        </p:nvCxnSpPr>
        <p:spPr>
          <a:xfrm>
            <a:off x="2869543" y="4149080"/>
            <a:ext cx="3178833"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72CCE25-7DB8-442B-A3A9-7790A45D9616}"/>
              </a:ext>
            </a:extLst>
          </p:cNvPr>
          <p:cNvSpPr/>
          <p:nvPr/>
        </p:nvSpPr>
        <p:spPr>
          <a:xfrm>
            <a:off x="457201" y="5157192"/>
            <a:ext cx="11182350" cy="14401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00"/>
                </a:solidFill>
                <a:latin typeface="Times New Roman" panose="02020603050405020304" pitchFamily="18" charset="0"/>
                <a:cs typeface="Times New Roman" panose="02020603050405020304" pitchFamily="18" charset="0"/>
              </a:rPr>
              <a:t>Chi </a:t>
            </a:r>
            <a:r>
              <a:rPr lang="en-US" sz="3600" b="1" dirty="0" err="1">
                <a:solidFill>
                  <a:srgbClr val="FF0000"/>
                </a:solidFill>
                <a:latin typeface="Times New Roman" panose="02020603050405020304" pitchFamily="18" charset="0"/>
                <a:cs typeface="Times New Roman" panose="02020603050405020304" pitchFamily="18" charset="0"/>
              </a:rPr>
              <a:t>phí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kém</a:t>
            </a:r>
            <a:r>
              <a:rPr lang="en-US" sz="3600" b="1" dirty="0">
                <a:solidFill>
                  <a:srgbClr val="FF0000"/>
                </a:solidFill>
                <a:latin typeface="Times New Roman" panose="02020603050405020304" pitchFamily="18" charset="0"/>
                <a:cs typeface="Times New Roman" panose="02020603050405020304" pitchFamily="18" charset="0"/>
              </a:rPr>
              <a:t>, phi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đ</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h</a:t>
            </a:r>
            <a:r>
              <a:rPr lang="vi-VN" sz="3600" b="1" dirty="0">
                <a:solidFill>
                  <a:srgbClr val="FF0000"/>
                </a:solidFill>
                <a:latin typeface="Times New Roman" panose="02020603050405020304" pitchFamily="18" charset="0"/>
                <a:cs typeface="Times New Roman" panose="02020603050405020304" pitchFamily="18" charset="0"/>
              </a:rPr>
              <a:t>ơ</a:t>
            </a:r>
            <a:r>
              <a:rPr lang="en-US" sz="3600" b="1" dirty="0">
                <a:solidFill>
                  <a:srgbClr val="FF0000"/>
                </a:solidFill>
                <a:latin typeface="Times New Roman" panose="02020603050405020304" pitchFamily="18" charset="0"/>
                <a:cs typeface="Times New Roman" panose="02020603050405020304" pitchFamily="18" charset="0"/>
              </a:rPr>
              <a:t>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con ng</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ời</a:t>
            </a:r>
            <a:endParaRPr lang="en-SG" sz="3600" dirty="0">
              <a:solidFill>
                <a:srgbClr val="0070C0"/>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0FB601DD-B788-46BE-B180-498F57DCC50B}"/>
              </a:ext>
            </a:extLst>
          </p:cNvPr>
          <p:cNvCxnSpPr>
            <a:cxnSpLocks/>
            <a:stCxn id="8" idx="2"/>
            <a:endCxn id="14" idx="0"/>
          </p:cNvCxnSpPr>
          <p:nvPr/>
        </p:nvCxnSpPr>
        <p:spPr>
          <a:xfrm flipH="1">
            <a:off x="6048376" y="4149080"/>
            <a:ext cx="3071960"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88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AutoShape 3">
            <a:extLst>
              <a:ext uri="{FF2B5EF4-FFF2-40B4-BE49-F238E27FC236}">
                <a16:creationId xmlns:a16="http://schemas.microsoft.com/office/drawing/2014/main" id="{AE75615D-F0D4-429E-8C3D-BC59635B9CE3}"/>
              </a:ext>
            </a:extLst>
          </p:cNvPr>
          <p:cNvSpPr>
            <a:spLocks noGrp="1" noChangeArrowheads="1"/>
          </p:cNvSpPr>
          <p:nvPr>
            <p:ph type="body" sz="half" idx="1"/>
          </p:nvPr>
        </p:nvSpPr>
        <p:spPr>
          <a:xfrm>
            <a:off x="695400" y="1216779"/>
            <a:ext cx="5762550" cy="2955171"/>
          </a:xfrm>
          <a:prstGeom prst="downArrowCallout">
            <a:avLst>
              <a:gd name="adj1" fmla="val 30814"/>
              <a:gd name="adj2" fmla="val 30814"/>
              <a:gd name="adj3" fmla="val 16667"/>
              <a:gd name="adj4" fmla="val 66667"/>
            </a:avLst>
          </a:prstGeom>
          <a:solidFill>
            <a:schemeClr val="accent6">
              <a:lumMod val="20000"/>
              <a:lumOff val="80000"/>
            </a:schemeClr>
          </a:solidFill>
          <a:ln/>
        </p:spPr>
        <p:txBody>
          <a:bodyPr>
            <a:noAutofit/>
          </a:bodyPr>
          <a:lstStyle/>
          <a:p>
            <a:pPr marL="0" indent="0">
              <a:lnSpc>
                <a:spcPct val="80000"/>
              </a:lnSpc>
              <a:buNone/>
            </a:pPr>
            <a:endParaRPr lang="en-US" altLang="en-US" sz="20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000" b="1" dirty="0">
                <a:latin typeface="#9Slide03 Arima Madurai Black" panose="00000A00000000000000" pitchFamily="2" charset="0"/>
                <a:cs typeface="#9Slide03 Arima Madurai Black" panose="00000A00000000000000" pitchFamily="2" charset="0"/>
              </a:rPr>
              <a:t>- 380 </a:t>
            </a:r>
            <a:r>
              <a:rPr lang="en-US" altLang="en-US" sz="2000" b="1" dirty="0" err="1">
                <a:latin typeface="#9Slide03 Arima Madurai Black" panose="00000A00000000000000" pitchFamily="2" charset="0"/>
                <a:cs typeface="#9Slide03 Arima Madurai Black" panose="00000A00000000000000" pitchFamily="2" charset="0"/>
              </a:rPr>
              <a:t>triệu</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năm</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bướm</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mới</a:t>
            </a:r>
            <a:r>
              <a:rPr lang="en-US" altLang="en-US" sz="2000" b="1" dirty="0">
                <a:latin typeface="#9Slide03 Arima Madurai Black" panose="00000A00000000000000" pitchFamily="2" charset="0"/>
                <a:cs typeface="#9Slide03 Arima Madurai Black" panose="00000A00000000000000" pitchFamily="2" charset="0"/>
              </a:rPr>
              <a:t> bay </a:t>
            </a:r>
            <a:r>
              <a:rPr lang="en-US" altLang="en-US" sz="2000" b="1" dirty="0" err="1">
                <a:latin typeface="#9Slide03 Arima Madurai Black" panose="00000A00000000000000" pitchFamily="2" charset="0"/>
                <a:cs typeface="#9Slide03 Arima Madurai Black" panose="00000A00000000000000" pitchFamily="2" charset="0"/>
              </a:rPr>
              <a:t>được</a:t>
            </a:r>
            <a:endParaRPr lang="en-US" altLang="en-US" sz="2000" b="1" dirty="0">
              <a:latin typeface="#9Slide03 Arima Madurai Black" panose="00000A00000000000000" pitchFamily="2" charset="0"/>
              <a:cs typeface="#9Slide03 Arima Madurai Black" panose="00000A00000000000000" pitchFamily="2" charset="0"/>
            </a:endParaRPr>
          </a:p>
          <a:p>
            <a:pPr marL="0" indent="0" algn="just">
              <a:lnSpc>
                <a:spcPct val="80000"/>
              </a:lnSpc>
              <a:buNone/>
            </a:pPr>
            <a:r>
              <a:rPr lang="en-US" altLang="en-US" sz="2000" b="1" dirty="0">
                <a:latin typeface="#9Slide03 Arima Madurai Black" panose="00000A00000000000000" pitchFamily="2" charset="0"/>
                <a:cs typeface="#9Slide03 Arima Madurai Black" panose="00000A00000000000000" pitchFamily="2" charset="0"/>
              </a:rPr>
              <a:t>- 180 </a:t>
            </a:r>
            <a:r>
              <a:rPr lang="en-US" altLang="en-US" sz="2000" b="1" dirty="0" err="1">
                <a:latin typeface="#9Slide03 Arima Madurai Black" panose="00000A00000000000000" pitchFamily="2" charset="0"/>
                <a:cs typeface="#9Slide03 Arima Madurai Black" panose="00000A00000000000000" pitchFamily="2" charset="0"/>
              </a:rPr>
              <a:t>triệu</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năm</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bông</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hồng</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mới</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nở</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chỉ</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để</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làm</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đẹp</a:t>
            </a:r>
            <a:endParaRPr lang="en-US" altLang="en-US" sz="20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Trải</a:t>
            </a:r>
            <a:r>
              <a:rPr lang="en-US" altLang="en-US" sz="2000" b="1" dirty="0">
                <a:latin typeface="#9Slide03 Arima Madurai Black" panose="00000A00000000000000" pitchFamily="2" charset="0"/>
                <a:cs typeface="#9Slide03 Arima Madurai Black" panose="00000A00000000000000" pitchFamily="2" charset="0"/>
              </a:rPr>
              <a:t> qua 4 </a:t>
            </a:r>
            <a:r>
              <a:rPr lang="en-US" altLang="en-US" sz="2000" b="1" dirty="0" err="1">
                <a:latin typeface="#9Slide03 Arima Madurai Black" panose="00000A00000000000000" pitchFamily="2" charset="0"/>
                <a:cs typeface="#9Slide03 Arima Madurai Black" panose="00000A00000000000000" pitchFamily="2" charset="0"/>
              </a:rPr>
              <a:t>kỉ</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điạ</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chất</a:t>
            </a:r>
            <a:r>
              <a:rPr lang="en-US" altLang="en-US" sz="2000" b="1" dirty="0">
                <a:latin typeface="#9Slide03 Arima Madurai Black" panose="00000A00000000000000" pitchFamily="2" charset="0"/>
                <a:cs typeface="#9Slide03 Arima Madurai Black" panose="00000A00000000000000" pitchFamily="2" charset="0"/>
              </a:rPr>
              <a:t> con </a:t>
            </a:r>
            <a:r>
              <a:rPr lang="en-US" altLang="en-US" sz="2000" b="1" dirty="0" err="1">
                <a:latin typeface="#9Slide03 Arima Madurai Black" panose="00000A00000000000000" pitchFamily="2" charset="0"/>
                <a:cs typeface="#9Slide03 Arima Madurai Black" panose="00000A00000000000000" pitchFamily="2" charset="0"/>
              </a:rPr>
              <a:t>người</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mới</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hát</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được</a:t>
            </a:r>
            <a:r>
              <a:rPr lang="en-US" altLang="en-US" sz="2000" b="1" dirty="0">
                <a:latin typeface="#9Slide03 Arima Madurai Black" panose="00000A00000000000000" pitchFamily="2" charset="0"/>
                <a:cs typeface="#9Slide03 Arima Madurai Black" panose="00000A00000000000000" pitchFamily="2" charset="0"/>
              </a:rPr>
              <a:t> hay </a:t>
            </a:r>
            <a:r>
              <a:rPr lang="en-US" altLang="en-US" sz="2000" b="1" dirty="0" err="1">
                <a:latin typeface="#9Slide03 Arima Madurai Black" panose="00000A00000000000000" pitchFamily="2" charset="0"/>
                <a:cs typeface="#9Slide03 Arima Madurai Black" panose="00000A00000000000000" pitchFamily="2" charset="0"/>
              </a:rPr>
              <a:t>hơn</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chim</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và</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mới</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chết</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vì</a:t>
            </a:r>
            <a:r>
              <a:rPr lang="en-US" altLang="en-US" sz="2000" b="1" dirty="0">
                <a:latin typeface="#9Slide03 Arima Madurai Black" panose="00000A00000000000000" pitchFamily="2" charset="0"/>
                <a:cs typeface="#9Slide03 Arima Madurai Black" panose="00000A00000000000000" pitchFamily="2" charset="0"/>
              </a:rPr>
              <a:t> </a:t>
            </a:r>
            <a:r>
              <a:rPr lang="en-US" altLang="en-US" sz="2000" b="1" dirty="0" err="1">
                <a:latin typeface="#9Slide03 Arima Madurai Black" panose="00000A00000000000000" pitchFamily="2" charset="0"/>
                <a:cs typeface="#9Slide03 Arima Madurai Black" panose="00000A00000000000000" pitchFamily="2" charset="0"/>
              </a:rPr>
              <a:t>yêu</a:t>
            </a:r>
            <a:endParaRPr lang="en-US" altLang="en-US" sz="2000" b="1" dirty="0">
              <a:latin typeface="#9Slide03 Arima Madurai Black" panose="00000A00000000000000" pitchFamily="2" charset="0"/>
              <a:cs typeface="#9Slide03 Arima Madurai Black" panose="00000A00000000000000" pitchFamily="2" charset="0"/>
            </a:endParaRPr>
          </a:p>
        </p:txBody>
      </p:sp>
      <p:sp>
        <p:nvSpPr>
          <p:cNvPr id="200711" name="Text Box 7">
            <a:extLst>
              <a:ext uri="{FF2B5EF4-FFF2-40B4-BE49-F238E27FC236}">
                <a16:creationId xmlns:a16="http://schemas.microsoft.com/office/drawing/2014/main" id="{428EC8A6-50C7-40EB-9712-D96A2E83D274}"/>
              </a:ext>
            </a:extLst>
          </p:cNvPr>
          <p:cNvSpPr txBox="1">
            <a:spLocks noChangeArrowheads="1"/>
          </p:cNvSpPr>
          <p:nvPr/>
        </p:nvSpPr>
        <p:spPr bwMode="auto">
          <a:xfrm>
            <a:off x="2159028" y="442947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Quá</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trình</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lâu</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dài</a:t>
            </a:r>
            <a:endParaRPr lang="en-US" altLang="en-US" sz="2400" b="1" dirty="0">
              <a:solidFill>
                <a:schemeClr val="hlink"/>
              </a:solidFill>
              <a:latin typeface="#9Slide03 Arima Madurai Black" panose="00000A00000000000000" pitchFamily="2" charset="0"/>
              <a:cs typeface="#9Slide03 Arima Madurai Black" panose="00000A00000000000000" pitchFamily="2" charset="0"/>
            </a:endParaRPr>
          </a:p>
        </p:txBody>
      </p:sp>
      <p:sp>
        <p:nvSpPr>
          <p:cNvPr id="200712" name="Text Box 8">
            <a:extLst>
              <a:ext uri="{FF2B5EF4-FFF2-40B4-BE49-F238E27FC236}">
                <a16:creationId xmlns:a16="http://schemas.microsoft.com/office/drawing/2014/main" id="{4F993A5C-76B9-4579-9A5C-6DE03CDA21A5}"/>
              </a:ext>
            </a:extLst>
          </p:cNvPr>
          <p:cNvSpPr txBox="1">
            <a:spLocks noChangeArrowheads="1"/>
          </p:cNvSpPr>
          <p:nvPr/>
        </p:nvSpPr>
        <p:spPr bwMode="auto">
          <a:xfrm>
            <a:off x="7899372" y="43532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Thời</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gian</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ngắn</a:t>
            </a:r>
            <a:endParaRPr lang="en-US" altLang="en-US" sz="2400" b="1" dirty="0">
              <a:solidFill>
                <a:schemeClr val="hlink"/>
              </a:solidFill>
              <a:latin typeface="#9Slide03 Arima Madurai Black" panose="00000A00000000000000" pitchFamily="2" charset="0"/>
              <a:cs typeface="#9Slide03 Arima Madurai Black" panose="00000A00000000000000" pitchFamily="2" charset="0"/>
            </a:endParaRPr>
          </a:p>
        </p:txBody>
      </p:sp>
      <p:grpSp>
        <p:nvGrpSpPr>
          <p:cNvPr id="2" name="Group 22">
            <a:extLst>
              <a:ext uri="{FF2B5EF4-FFF2-40B4-BE49-F238E27FC236}">
                <a16:creationId xmlns:a16="http://schemas.microsoft.com/office/drawing/2014/main" id="{A33977BD-9CD6-4180-9383-12ADACE7E494}"/>
              </a:ext>
            </a:extLst>
          </p:cNvPr>
          <p:cNvGrpSpPr>
            <a:grpSpLocks/>
          </p:cNvGrpSpPr>
          <p:nvPr/>
        </p:nvGrpSpPr>
        <p:grpSpPr bwMode="auto">
          <a:xfrm>
            <a:off x="4810522" y="4518398"/>
            <a:ext cx="2743200" cy="573531"/>
            <a:chOff x="2256" y="3264"/>
            <a:chExt cx="1584" cy="317"/>
          </a:xfrm>
        </p:grpSpPr>
        <p:sp>
          <p:nvSpPr>
            <p:cNvPr id="200713" name="Line 9">
              <a:extLst>
                <a:ext uri="{FF2B5EF4-FFF2-40B4-BE49-F238E27FC236}">
                  <a16:creationId xmlns:a16="http://schemas.microsoft.com/office/drawing/2014/main" id="{8DAEE74A-9075-4687-8BB3-B41721E78EF3}"/>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latin typeface="#9Slide03 Arima Madurai Black" panose="00000A00000000000000" pitchFamily="2" charset="0"/>
                <a:cs typeface="#9Slide03 Arima Madurai Black" panose="00000A00000000000000" pitchFamily="2" charset="0"/>
              </a:endParaRPr>
            </a:p>
          </p:txBody>
        </p:sp>
        <p:sp>
          <p:nvSpPr>
            <p:cNvPr id="200718" name="Text Box 14">
              <a:extLst>
                <a:ext uri="{FF2B5EF4-FFF2-40B4-BE49-F238E27FC236}">
                  <a16:creationId xmlns:a16="http://schemas.microsoft.com/office/drawing/2014/main" id="{30E1A93B-AA98-47CF-B246-1952A451DD39}"/>
                </a:ext>
              </a:extLst>
            </p:cNvPr>
            <p:cNvSpPr txBox="1">
              <a:spLocks noChangeArrowheads="1"/>
            </p:cNvSpPr>
            <p:nvPr/>
          </p:nvSpPr>
          <p:spPr bwMode="auto">
            <a:xfrm>
              <a:off x="2448" y="3360"/>
              <a:ext cx="1248"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800000"/>
                  </a:solidFill>
                  <a:latin typeface="#9Slide03 Arima Madurai Black" panose="00000A00000000000000" pitchFamily="2" charset="0"/>
                  <a:cs typeface="#9Slide03 Arima Madurai Black" panose="00000A00000000000000" pitchFamily="2" charset="0"/>
                </a:rPr>
                <a:t>Bấm nút 1 cái</a:t>
              </a:r>
            </a:p>
          </p:txBody>
        </p:sp>
      </p:grpSp>
      <p:sp>
        <p:nvSpPr>
          <p:cNvPr id="200721" name="AutoShape 17">
            <a:extLst>
              <a:ext uri="{FF2B5EF4-FFF2-40B4-BE49-F238E27FC236}">
                <a16:creationId xmlns:a16="http://schemas.microsoft.com/office/drawing/2014/main" id="{65CFA779-EDAD-4D92-AFF6-96E4D834C47E}"/>
              </a:ext>
            </a:extLst>
          </p:cNvPr>
          <p:cNvSpPr>
            <a:spLocks noChangeArrowheads="1"/>
          </p:cNvSpPr>
          <p:nvPr/>
        </p:nvSpPr>
        <p:spPr bwMode="auto">
          <a:xfrm>
            <a:off x="6781800" y="1192950"/>
            <a:ext cx="4714800" cy="2979000"/>
          </a:xfrm>
          <a:prstGeom prst="downArrowCallout">
            <a:avLst>
              <a:gd name="adj1" fmla="val 27326"/>
              <a:gd name="adj2" fmla="val 27326"/>
              <a:gd name="adj3" fmla="val 16667"/>
              <a:gd name="adj4" fmla="val 66667"/>
            </a:avLst>
          </a:prstGeom>
          <a:solidFill>
            <a:schemeClr val="accent6">
              <a:lumMod val="20000"/>
              <a:lumOff val="80000"/>
            </a:schemeClr>
          </a:solid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indent="0" eaLnBrk="1" hangingPunct="1">
              <a:buNone/>
            </a:pPr>
            <a:endParaRPr lang="en-US" altLang="en-US" sz="2400" b="1" dirty="0">
              <a:latin typeface="#9Slide03 Arima Madurai Black" panose="00000A00000000000000" pitchFamily="2" charset="0"/>
              <a:cs typeface="#9Slide03 Arima Madurai Black" panose="00000A00000000000000" pitchFamily="2" charset="0"/>
            </a:endParaRPr>
          </a:p>
          <a:p>
            <a:pPr marL="0" indent="0" algn="ctr" eaLnBrk="1" hangingPunct="1">
              <a:buNone/>
            </a:pPr>
            <a:r>
              <a:rPr lang="en-US" altLang="en-US" sz="2400" b="1" dirty="0" err="1">
                <a:latin typeface="#9Slide03 Arima Madurai Black" panose="00000A00000000000000" pitchFamily="2" charset="0"/>
                <a:cs typeface="#9Slide03 Arima Madurai Black" panose="00000A00000000000000" pitchFamily="2" charset="0"/>
              </a:rPr>
              <a:t>Chỉ</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cần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bấm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nút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một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cái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là</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cả</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qúa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trình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tiến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hóa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lại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trở</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về</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điểm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xuất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phát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nó</a:t>
            </a:r>
            <a:r>
              <a:rPr lang="en-US" altLang="en-US" sz="2400" b="1" dirty="0">
                <a:latin typeface="#9Slide03 Arima Madurai Black" panose="00000A00000000000000" pitchFamily="2" charset="0"/>
                <a:cs typeface="#9Slide03 Arima Madurai Black" panose="00000A00000000000000" pitchFamily="2" charset="0"/>
              </a:rPr>
              <a:t>.</a:t>
            </a:r>
          </a:p>
        </p:txBody>
      </p:sp>
      <p:sp>
        <p:nvSpPr>
          <p:cNvPr id="17" name="Rectangle: Rounded Corners 16">
            <a:extLst>
              <a:ext uri="{FF2B5EF4-FFF2-40B4-BE49-F238E27FC236}">
                <a16:creationId xmlns:a16="http://schemas.microsoft.com/office/drawing/2014/main" id="{943A00DC-3BF6-4DB8-9CC8-1FE4E31E8545}"/>
              </a:ext>
            </a:extLst>
          </p:cNvPr>
          <p:cNvSpPr/>
          <p:nvPr/>
        </p:nvSpPr>
        <p:spPr>
          <a:xfrm>
            <a:off x="813396" y="173805"/>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tiến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hóa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nhiên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con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người</a:t>
            </a:r>
            <a:endParaRPr lang="en-US"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Rectangle: Rounded Corners 18">
            <a:extLst>
              <a:ext uri="{FF2B5EF4-FFF2-40B4-BE49-F238E27FC236}">
                <a16:creationId xmlns:a16="http://schemas.microsoft.com/office/drawing/2014/main" id="{3E5946D8-53E5-43F4-B4E9-43CB548ED06F}"/>
              </a:ext>
            </a:extLst>
          </p:cNvPr>
          <p:cNvSpPr/>
          <p:nvPr/>
        </p:nvSpPr>
        <p:spPr>
          <a:xfrm>
            <a:off x="6752168" y="197634"/>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phát</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triển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khoa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học</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trí</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tuệ</a:t>
            </a:r>
            <a:endParaRPr lang="en-US"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4" name="Right Arrow 13"/>
          <p:cNvSpPr/>
          <p:nvPr/>
        </p:nvSpPr>
        <p:spPr>
          <a:xfrm>
            <a:off x="641333" y="4055087"/>
            <a:ext cx="10861537" cy="27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Oval 14"/>
          <p:cNvSpPr/>
          <p:nvPr/>
        </p:nvSpPr>
        <p:spPr>
          <a:xfrm>
            <a:off x="810219" y="4027097"/>
            <a:ext cx="406399" cy="381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6" name="TextBox 15"/>
          <p:cNvSpPr txBox="1"/>
          <p:nvPr/>
        </p:nvSpPr>
        <p:spPr>
          <a:xfrm>
            <a:off x="5780234" y="5102823"/>
            <a:ext cx="2975429" cy="954107"/>
          </a:xfrm>
          <a:prstGeom prst="rect">
            <a:avLst/>
          </a:prstGeom>
          <a:noFill/>
        </p:spPr>
        <p:txBody>
          <a:bodyPr wrap="square" rtlCol="0">
            <a:spAutoFit/>
          </a:bodyPr>
          <a:lstStyle/>
          <a:p>
            <a:r>
              <a:rPr lang="vi-VN" sz="2800" b="1" dirty="0">
                <a:solidFill>
                  <a:srgbClr val="C00000"/>
                </a:solidFill>
                <a:latin typeface="+mj-lt"/>
              </a:rPr>
              <a:t>Sự phát triển của tự nhiên và xã hội</a:t>
            </a:r>
            <a:endParaRPr lang="en-US" sz="2800" b="1" dirty="0">
              <a:solidFill>
                <a:srgbClr val="C00000"/>
              </a:solidFill>
              <a:latin typeface="+mj-lt"/>
            </a:endParaRPr>
          </a:p>
        </p:txBody>
      </p:sp>
      <p:sp>
        <p:nvSpPr>
          <p:cNvPr id="18" name="4-Point Star 17"/>
          <p:cNvSpPr/>
          <p:nvPr/>
        </p:nvSpPr>
        <p:spPr>
          <a:xfrm>
            <a:off x="6292771" y="3751194"/>
            <a:ext cx="769257" cy="773074"/>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Curved Down Arrow 19"/>
          <p:cNvSpPr/>
          <p:nvPr/>
        </p:nvSpPr>
        <p:spPr>
          <a:xfrm rot="11120806">
            <a:off x="628765" y="5906317"/>
            <a:ext cx="5312387" cy="70570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21" name="TextBox 20"/>
          <p:cNvSpPr txBox="1"/>
          <p:nvPr/>
        </p:nvSpPr>
        <p:spPr>
          <a:xfrm>
            <a:off x="488933" y="4801984"/>
            <a:ext cx="1734770" cy="523220"/>
          </a:xfrm>
          <a:prstGeom prst="rect">
            <a:avLst/>
          </a:prstGeom>
          <a:noFill/>
        </p:spPr>
        <p:txBody>
          <a:bodyPr wrap="non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Xuất phát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907072" y="5706388"/>
            <a:ext cx="1585690" cy="523220"/>
          </a:xfrm>
          <a:prstGeom prst="rect">
            <a:avLst/>
          </a:prstGeom>
          <a:noFill/>
        </p:spPr>
        <p:txBody>
          <a:bodyPr wrap="none" rtlCol="0">
            <a:spAutoFit/>
          </a:bodyPr>
          <a:lstStyle/>
          <a:p>
            <a:r>
              <a:rPr lang="vi-VN" sz="2800" b="1" dirty="0">
                <a:latin typeface="Times New Roman" panose="02020603050405020304" pitchFamily="18" charset="0"/>
                <a:cs typeface="Times New Roman" panose="02020603050405020304" pitchFamily="18" charset="0"/>
              </a:rPr>
              <a:t>Đi ngược</a:t>
            </a:r>
            <a:endParaRPr lang="en-US" sz="28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9218317" y="5083873"/>
            <a:ext cx="2845651" cy="523220"/>
          </a:xfrm>
          <a:prstGeom prst="rect">
            <a:avLst/>
          </a:prstGeom>
          <a:noFill/>
        </p:spPr>
        <p:txBody>
          <a:bodyPr wrap="none" rtlCol="0">
            <a:spAutoFit/>
          </a:bodyPr>
          <a:lstStyle/>
          <a:p>
            <a:r>
              <a:rPr lang="vi-VN" sz="2800" i="1" dirty="0">
                <a:latin typeface="Times New Roman" panose="02020603050405020304" pitchFamily="18" charset="0"/>
                <a:cs typeface="Times New Roman" panose="02020603050405020304" pitchFamily="18" charset="0"/>
              </a:rPr>
              <a:t>Qúa trình tiến hóa</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0707">
                                            <p:bg/>
                                          </p:spTgt>
                                        </p:tgtEl>
                                        <p:attrNameLst>
                                          <p:attrName>style.visibility</p:attrName>
                                        </p:attrNameLst>
                                      </p:cBhvr>
                                      <p:to>
                                        <p:strVal val="visible"/>
                                      </p:to>
                                    </p:set>
                                    <p:animEffect transition="in" filter="blinds(horizontal)">
                                      <p:cBhvr>
                                        <p:cTn id="15" dur="500"/>
                                        <p:tgtEl>
                                          <p:spTgt spid="2007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0707">
                                            <p:txEl>
                                              <p:pRg st="1" end="1"/>
                                            </p:txEl>
                                          </p:spTgt>
                                        </p:tgtEl>
                                        <p:attrNameLst>
                                          <p:attrName>style.visibility</p:attrName>
                                        </p:attrNameLst>
                                      </p:cBhvr>
                                      <p:to>
                                        <p:strVal val="visible"/>
                                      </p:to>
                                    </p:set>
                                    <p:animEffect transition="in" filter="blinds(horizontal)">
                                      <p:cBhvr>
                                        <p:cTn id="20" dur="500"/>
                                        <p:tgtEl>
                                          <p:spTgt spid="20070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0707">
                                            <p:txEl>
                                              <p:pRg st="2" end="2"/>
                                            </p:txEl>
                                          </p:spTgt>
                                        </p:tgtEl>
                                        <p:attrNameLst>
                                          <p:attrName>style.visibility</p:attrName>
                                        </p:attrNameLst>
                                      </p:cBhvr>
                                      <p:to>
                                        <p:strVal val="visible"/>
                                      </p:to>
                                    </p:set>
                                    <p:animEffect transition="in" filter="blinds(horizontal)">
                                      <p:cBhvr>
                                        <p:cTn id="25" dur="500"/>
                                        <p:tgtEl>
                                          <p:spTgt spid="20070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0707">
                                            <p:txEl>
                                              <p:pRg st="3" end="3"/>
                                            </p:txEl>
                                          </p:spTgt>
                                        </p:tgtEl>
                                        <p:attrNameLst>
                                          <p:attrName>style.visibility</p:attrName>
                                        </p:attrNameLst>
                                      </p:cBhvr>
                                      <p:to>
                                        <p:strVal val="visible"/>
                                      </p:to>
                                    </p:set>
                                    <p:animEffect transition="in" filter="blinds(horizontal)">
                                      <p:cBhvr>
                                        <p:cTn id="30" dur="500"/>
                                        <p:tgtEl>
                                          <p:spTgt spid="20070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1"/>
                                        </p:tgtEl>
                                        <p:attrNameLst>
                                          <p:attrName>style.visibility</p:attrName>
                                        </p:attrNameLst>
                                      </p:cBhvr>
                                      <p:to>
                                        <p:strVal val="visible"/>
                                      </p:to>
                                    </p:set>
                                    <p:animEffect transition="in" filter="blinds(horizontal)">
                                      <p:cBhvr>
                                        <p:cTn id="35" dur="500"/>
                                        <p:tgtEl>
                                          <p:spTgt spid="20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0711"/>
                                        </p:tgtEl>
                                        <p:attrNameLst>
                                          <p:attrName>style.visibility</p:attrName>
                                        </p:attrNameLst>
                                      </p:cBhvr>
                                      <p:to>
                                        <p:strVal val="visible"/>
                                      </p:to>
                                    </p:set>
                                    <p:animEffect transition="in" filter="blinds(horizontal)">
                                      <p:cBhvr>
                                        <p:cTn id="40" dur="500"/>
                                        <p:tgtEl>
                                          <p:spTgt spid="2007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0712"/>
                                        </p:tgtEl>
                                        <p:attrNameLst>
                                          <p:attrName>style.visibility</p:attrName>
                                        </p:attrNameLst>
                                      </p:cBhvr>
                                      <p:to>
                                        <p:strVal val="visible"/>
                                      </p:to>
                                    </p:set>
                                    <p:animEffect transition="in" filter="blinds(horizontal)">
                                      <p:cBhvr>
                                        <p:cTn id="45" dur="500"/>
                                        <p:tgtEl>
                                          <p:spTgt spid="2007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ox(in)">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22" presetClass="entr" presetSubtype="4"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path" presetSubtype="0" accel="50000" decel="50000" fill="hold" grpId="0" nodeType="clickEffect">
                                  <p:stCondLst>
                                    <p:cond delay="0"/>
                                  </p:stCondLst>
                                  <p:childTnLst>
                                    <p:animMotion origin="layout" path="M -1.25E-6 1.48148E-6 L -0.43984 0.00185 " pathEditMode="relative" rAng="0" ptsTypes="AA">
                                      <p:cBhvr>
                                        <p:cTn id="68" dur="2000" fill="hold"/>
                                        <p:tgtEl>
                                          <p:spTgt spid="18"/>
                                        </p:tgtEl>
                                        <p:attrNameLst>
                                          <p:attrName>ppt_x</p:attrName>
                                          <p:attrName>ppt_y</p:attrName>
                                        </p:attrNameLst>
                                      </p:cBhvr>
                                      <p:rCtr x="-21992" y="93"/>
                                    </p:animMotion>
                                  </p:childTnLst>
                                </p:cTn>
                              </p:par>
                              <p:par>
                                <p:cTn id="69" presetID="16" presetClass="entr" presetSubtype="21"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par>
                                <p:cTn id="72" presetID="22" presetClass="entr" presetSubtype="4"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00"/>
                                        <p:tgtEl>
                                          <p:spTgt spid="2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nimBg="1"/>
      <p:bldP spid="200711" grpId="0"/>
      <p:bldP spid="200712" grpId="0"/>
      <p:bldP spid="200721" grpId="0" animBg="1"/>
      <p:bldP spid="17" grpId="0" animBg="1"/>
      <p:bldP spid="19" grpId="0" animBg="1"/>
      <p:bldP spid="18" grpId="0" animBg="1"/>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14213" y="0"/>
            <a:ext cx="3477223" cy="1404426"/>
          </a:xfrm>
          <a:prstGeom prst="rect">
            <a:avLst/>
          </a:prstGeom>
        </p:spPr>
      </p:pic>
      <p:pic>
        <p:nvPicPr>
          <p:cNvPr id="9" name="Picture 8"/>
          <p:cNvPicPr>
            <a:picLocks noChangeAspect="1"/>
          </p:cNvPicPr>
          <p:nvPr/>
        </p:nvPicPr>
        <p:blipFill>
          <a:blip r:embed="rId4">
            <a:duotone>
              <a:schemeClr val="accent5">
                <a:shade val="45000"/>
                <a:satMod val="135000"/>
              </a:schemeClr>
              <a:prstClr val="white"/>
            </a:duotone>
          </a:blip>
          <a:stretch>
            <a:fillRect/>
          </a:stretch>
        </p:blipFill>
        <p:spPr>
          <a:xfrm>
            <a:off x="4580101" y="-375444"/>
            <a:ext cx="6498899" cy="1926503"/>
          </a:xfrm>
          <a:prstGeom prst="rect">
            <a:avLst/>
          </a:prstGeom>
        </p:spPr>
      </p:pic>
      <p:sp>
        <p:nvSpPr>
          <p:cNvPr id="2" name="AutoShape 2" descr="Ký ức khủng khiếp của người sống sót sau vụ ném bom nguyên tử Nhật Bản |  TTVH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75 năm sau thảm họa bom nguyên tử ở Nhật Bản: Ước mơ về thế giới phi hạt  nhân vẫn xa vờ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4" y="1268412"/>
            <a:ext cx="11255375" cy="545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982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ộp Văn bản 8">
            <a:extLst>
              <a:ext uri="{FF2B5EF4-FFF2-40B4-BE49-F238E27FC236}">
                <a16:creationId xmlns:a16="http://schemas.microsoft.com/office/drawing/2014/main" id="{3DBCA34E-C60F-4151-8E0D-B8FF4B1AAD12}"/>
              </a:ext>
            </a:extLst>
          </p:cNvPr>
          <p:cNvSpPr txBox="1"/>
          <p:nvPr/>
        </p:nvSpPr>
        <p:spPr>
          <a:xfrm>
            <a:off x="3863752" y="2807245"/>
            <a:ext cx="4761470" cy="124351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200" b="1" kern="1200" dirty="0" err="1">
                <a:solidFill>
                  <a:srgbClr val="080808"/>
                </a:solidFill>
                <a:latin typeface="#9Slide03 Cabin Condensed Bold" panose="00000806000000000000" pitchFamily="2" charset="0"/>
                <a:ea typeface="+mj-ea"/>
                <a:cs typeface="+mj-cs"/>
              </a:rPr>
              <a:t>Thảm</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họa</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chiến</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tranh</a:t>
            </a:r>
            <a:r>
              <a:rPr lang="en-US" sz="3200" b="1" kern="1200" dirty="0">
                <a:solidFill>
                  <a:srgbClr val="080808"/>
                </a:solidFill>
                <a:latin typeface="#9Slide03 Cabin Condensed Bold" panose="00000806000000000000" pitchFamily="2" charset="0"/>
                <a:ea typeface="+mj-ea"/>
                <a:cs typeface="+mj-cs"/>
              </a:rPr>
              <a:t> ở Hiroshima </a:t>
            </a:r>
            <a:r>
              <a:rPr lang="en-US" sz="3200" b="1" kern="1200" dirty="0" err="1">
                <a:solidFill>
                  <a:srgbClr val="080808"/>
                </a:solidFill>
                <a:latin typeface="#9Slide03 Cabin Condensed Bold" panose="00000806000000000000" pitchFamily="2" charset="0"/>
                <a:ea typeface="+mj-ea"/>
                <a:cs typeface="+mj-cs"/>
              </a:rPr>
              <a:t>và</a:t>
            </a:r>
            <a:r>
              <a:rPr lang="en-US" sz="3200" b="1" kern="1200" dirty="0">
                <a:solidFill>
                  <a:srgbClr val="080808"/>
                </a:solidFill>
                <a:latin typeface="#9Slide03 Cabin Condensed Bold" panose="00000806000000000000" pitchFamily="2" charset="0"/>
                <a:ea typeface="+mj-ea"/>
                <a:cs typeface="+mj-cs"/>
              </a:rPr>
              <a:t> Nagasaki</a:t>
            </a:r>
          </a:p>
        </p:txBody>
      </p:sp>
    </p:spTree>
    <p:extLst>
      <p:ext uri="{BB962C8B-B14F-4D97-AF65-F5344CB8AC3E}">
        <p14:creationId xmlns:p14="http://schemas.microsoft.com/office/powerpoint/2010/main" val="7320070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9577" y="98670"/>
            <a:ext cx="3953473" cy="1596780"/>
          </a:xfrm>
          <a:prstGeom prst="rect">
            <a:avLst/>
          </a:prstGeom>
        </p:spPr>
      </p:pic>
      <p:pic>
        <p:nvPicPr>
          <p:cNvPr id="9" name="Picture 8"/>
          <p:cNvPicPr>
            <a:picLocks noChangeAspect="1"/>
          </p:cNvPicPr>
          <p:nvPr/>
        </p:nvPicPr>
        <p:blipFill>
          <a:blip r:embed="rId3"/>
          <a:stretch>
            <a:fillRect/>
          </a:stretch>
        </p:blipFill>
        <p:spPr>
          <a:xfrm>
            <a:off x="4700751" y="-231053"/>
            <a:ext cx="6498899" cy="1926503"/>
          </a:xfrm>
          <a:prstGeom prst="rect">
            <a:avLst/>
          </a:prstGeom>
        </p:spPr>
      </p:pic>
      <p:sp>
        <p:nvSpPr>
          <p:cNvPr id="10" name="Rectangle 9"/>
          <p:cNvSpPr/>
          <p:nvPr/>
        </p:nvSpPr>
        <p:spPr>
          <a:xfrm>
            <a:off x="6031458" y="1866900"/>
            <a:ext cx="6096000" cy="4524315"/>
          </a:xfrm>
          <a:prstGeom prst="rect">
            <a:avLst/>
          </a:prstGeom>
        </p:spPr>
        <p:txBody>
          <a:bodyPr>
            <a:spAutoFit/>
          </a:bodyPr>
          <a:lstStyle/>
          <a:p>
            <a:pPr algn="just"/>
            <a:r>
              <a:rPr lang="vi-VN" sz="2400" b="0" i="0" dirty="0">
                <a:solidFill>
                  <a:srgbClr val="222222"/>
                </a:solidFill>
                <a:effectLst/>
                <a:latin typeface="Times New Roman" panose="02020603050405020304" pitchFamily="18" charset="0"/>
                <a:cs typeface="Times New Roman" panose="02020603050405020304" pitchFamily="18" charset="0"/>
              </a:rPr>
              <a:t>Ngày 6/8/1945, quả bom hạt nhân có sức công phá 15 kiloton, tương đương 15.000 tấn thuốc nổ TNT, thả từ oanh tạc cơ B-29 "Enola Gay" xuống thành phố Hiroshima đã cướp đi ngay lập tức sinh mạng của 140.000 người trong tổng số 360.000 dân sống ở đây.</a:t>
            </a:r>
          </a:p>
          <a:p>
            <a:pPr algn="just"/>
            <a:r>
              <a:rPr lang="vi-VN" sz="2400" b="0" i="0" dirty="0">
                <a:solidFill>
                  <a:srgbClr val="222222"/>
                </a:solidFill>
                <a:effectLst/>
                <a:latin typeface="Times New Roman" panose="02020603050405020304" pitchFamily="18" charset="0"/>
                <a:cs typeface="Times New Roman" panose="02020603050405020304" pitchFamily="18" charset="0"/>
              </a:rPr>
              <a:t>Đến ngày 9/8/1945, một chiếc B-29 khác hướng tới thành phố Kokura, mang theo quả bom "Fat Man" có sức công phá tới 21 kiloton. Thời tiết xấu buộc tổ lái từ bỏ mục tiêu ban đầu, chuyển sang ném bom thành phố Nagasaki và khiến 70.000 người chết ngay sau vụ nổ.</a:t>
            </a:r>
          </a:p>
        </p:txBody>
      </p:sp>
      <p:pic>
        <p:nvPicPr>
          <p:cNvPr id="11" name="Picture 10"/>
          <p:cNvPicPr>
            <a:picLocks noChangeAspect="1"/>
          </p:cNvPicPr>
          <p:nvPr/>
        </p:nvPicPr>
        <p:blipFill>
          <a:blip r:embed="rId4"/>
          <a:stretch>
            <a:fillRect/>
          </a:stretch>
        </p:blipFill>
        <p:spPr>
          <a:xfrm>
            <a:off x="131378" y="1416180"/>
            <a:ext cx="2818253" cy="2470020"/>
          </a:xfrm>
          <a:prstGeom prst="rect">
            <a:avLst/>
          </a:prstGeom>
        </p:spPr>
      </p:pic>
      <p:pic>
        <p:nvPicPr>
          <p:cNvPr id="12" name="Picture 11"/>
          <p:cNvPicPr>
            <a:picLocks noChangeAspect="1"/>
          </p:cNvPicPr>
          <p:nvPr/>
        </p:nvPicPr>
        <p:blipFill>
          <a:blip r:embed="rId5"/>
          <a:stretch>
            <a:fillRect/>
          </a:stretch>
        </p:blipFill>
        <p:spPr>
          <a:xfrm>
            <a:off x="131378" y="3957607"/>
            <a:ext cx="5812222" cy="2794768"/>
          </a:xfrm>
          <a:prstGeom prst="rect">
            <a:avLst/>
          </a:prstGeom>
        </p:spPr>
      </p:pic>
      <p:pic>
        <p:nvPicPr>
          <p:cNvPr id="2050" name="Picture 2" descr="16/07/1945: Hoa Kỳ thử thành công bom nguyê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7489" y="1416180"/>
            <a:ext cx="2906111" cy="247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2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7801" y="-289477"/>
            <a:ext cx="9809314" cy="1457070"/>
          </a:xfrm>
          <a:prstGeom prst="rect">
            <a:avLst/>
          </a:prstGeom>
        </p:spPr>
      </p:pic>
      <p:sp>
        <p:nvSpPr>
          <p:cNvPr id="7" name="Rectangle 3"/>
          <p:cNvSpPr txBox="1">
            <a:spLocks noChangeArrowheads="1"/>
          </p:cNvSpPr>
          <p:nvPr/>
        </p:nvSpPr>
        <p:spPr bwMode="auto">
          <a:xfrm>
            <a:off x="5413829" y="1167593"/>
            <a:ext cx="66620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Lời</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kể</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Nakabushi</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chứng</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may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mắn</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sót</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thảm</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họa</a:t>
            </a:r>
            <a:r>
              <a:rPr kumimoji="0" lang="en-US" altLang="en-US" sz="28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Hiroshima)</a:t>
            </a:r>
            <a:endParaRPr kumimoji="0" lang="en-US" altLang="en-US" sz="28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buổi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mùa</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hè</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ấm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áp</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5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mặt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tại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trường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mẫu</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giáo.Yukiko</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chơi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đùa</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lặng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lẽ</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lúc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chờ</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đợi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các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lớp</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bao</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giờ</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đến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Đúng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8h15,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tất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nhận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chỉ</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ánh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chói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lóa</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nổ</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cực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giây</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phút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bom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nguyên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tử</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thế</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giới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ném</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xuống</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Hiroshima.</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362859" y="1167593"/>
            <a:ext cx="5196116" cy="5291265"/>
          </a:xfrm>
          <a:prstGeom prst="rect">
            <a:avLst/>
          </a:prstGeom>
        </p:spPr>
      </p:pic>
    </p:spTree>
    <p:extLst>
      <p:ext uri="{BB962C8B-B14F-4D97-AF65-F5344CB8AC3E}">
        <p14:creationId xmlns:p14="http://schemas.microsoft.com/office/powerpoint/2010/main" val="32901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3105150"/>
            <a:ext cx="6667500" cy="3752850"/>
          </a:xfrm>
          <a:prstGeom prst="rect">
            <a:avLst/>
          </a:prstGeom>
        </p:spPr>
      </p:pic>
      <p:sp>
        <p:nvSpPr>
          <p:cNvPr id="6" name="Rectangle 5"/>
          <p:cNvSpPr/>
          <p:nvPr/>
        </p:nvSpPr>
        <p:spPr>
          <a:xfrm>
            <a:off x="926840" y="2343239"/>
            <a:ext cx="8280920" cy="584775"/>
          </a:xfrm>
          <a:prstGeom prst="rect">
            <a:avLst/>
          </a:prstGeom>
        </p:spPr>
        <p:txBody>
          <a:bodyPr wrap="square">
            <a:spAutoFit/>
          </a:bodyPr>
          <a:lstStyle/>
          <a:p>
            <a:r>
              <a:rPr lang="en-US" sz="3200" dirty="0">
                <a:solidFill>
                  <a:prstClr val="black"/>
                </a:solidFill>
                <a:latin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cs typeface="Times New Roman" panose="02020603050405020304" pitchFamily="18" charset="0"/>
              </a:rPr>
              <a:t>à một nhà văn người </a:t>
            </a:r>
            <a:r>
              <a:rPr lang="en-US" sz="3200" dirty="0">
                <a:solidFill>
                  <a:prstClr val="black"/>
                </a:solidFill>
                <a:latin typeface="Times New Roman" panose="02020603050405020304" pitchFamily="18" charset="0"/>
                <a:cs typeface="Times New Roman" panose="02020603050405020304" pitchFamily="18" charset="0"/>
              </a:rPr>
              <a:t>Colombia</a:t>
            </a:r>
            <a:r>
              <a:rPr lang="vi-VN" sz="3200" dirty="0">
                <a:solidFill>
                  <a:prstClr val="black"/>
                </a:solidFill>
                <a:latin typeface="Times New Roman" panose="02020603050405020304" pitchFamily="18" charset="0"/>
                <a:cs typeface="Times New Roman" panose="02020603050405020304" pitchFamily="18" charset="0"/>
              </a:rPr>
              <a:t> nổi tiếng</a:t>
            </a:r>
          </a:p>
        </p:txBody>
      </p:sp>
      <p:pic>
        <p:nvPicPr>
          <p:cNvPr id="8" name="Picture 7"/>
          <p:cNvPicPr>
            <a:picLocks noChangeAspect="1"/>
          </p:cNvPicPr>
          <p:nvPr/>
        </p:nvPicPr>
        <p:blipFill>
          <a:blip r:embed="rId4"/>
          <a:stretch>
            <a:fillRect/>
          </a:stretch>
        </p:blipFill>
        <p:spPr>
          <a:xfrm>
            <a:off x="1544136" y="-176982"/>
            <a:ext cx="9516681" cy="1798476"/>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1314926"/>
            <a:ext cx="857895" cy="857895"/>
          </a:xfrm>
          <a:prstGeom prst="rect">
            <a:avLst/>
          </a:prstGeom>
        </p:spPr>
      </p:pic>
      <p:sp>
        <p:nvSpPr>
          <p:cNvPr id="10" name="Rectangle 9"/>
          <p:cNvSpPr/>
          <p:nvPr/>
        </p:nvSpPr>
        <p:spPr>
          <a:xfrm>
            <a:off x="926840" y="1483032"/>
            <a:ext cx="8280920" cy="584775"/>
          </a:xfrm>
          <a:prstGeom prst="rect">
            <a:avLst/>
          </a:prstGeom>
        </p:spPr>
        <p:txBody>
          <a:bodyPr wrap="square">
            <a:spAutoFit/>
          </a:bodyPr>
          <a:lstStyle/>
          <a:p>
            <a:r>
              <a:rPr lang="vi-VN" sz="3200" dirty="0">
                <a:solidFill>
                  <a:prstClr val="black"/>
                </a:solidFill>
                <a:latin typeface="Times New Roman" panose="02020603050405020304" pitchFamily="18" charset="0"/>
                <a:cs typeface="Times New Roman" panose="02020603050405020304" pitchFamily="18" charset="0"/>
              </a:rPr>
              <a:t>Ga-bri-en Gác-xi-a Mác-két (1928- 2014)</a:t>
            </a: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2183406"/>
            <a:ext cx="857895" cy="857895"/>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3152785"/>
            <a:ext cx="857895" cy="857895"/>
          </a:xfrm>
          <a:prstGeom prst="rect">
            <a:avLst/>
          </a:prstGeom>
        </p:spPr>
      </p:pic>
      <p:sp>
        <p:nvSpPr>
          <p:cNvPr id="15" name="Rectangle 14"/>
          <p:cNvSpPr/>
          <p:nvPr/>
        </p:nvSpPr>
        <p:spPr>
          <a:xfrm>
            <a:off x="964940" y="4408798"/>
            <a:ext cx="9036779" cy="584775"/>
          </a:xfrm>
          <a:prstGeom prst="rect">
            <a:avLst/>
          </a:prstGeom>
        </p:spPr>
        <p:txBody>
          <a:bodyPr wrap="square">
            <a:spAutoFit/>
          </a:bodyPr>
          <a:lstStyle/>
          <a:p>
            <a:r>
              <a:rPr lang="vi-VN" sz="3200" dirty="0">
                <a:solidFill>
                  <a:prstClr val="black"/>
                </a:solidFill>
                <a:latin typeface="Times New Roman" panose="02020603050405020304" pitchFamily="18" charset="0"/>
                <a:cs typeface="Times New Roman" panose="02020603050405020304" pitchFamily="18" charset="0"/>
              </a:rPr>
              <a:t>Tác phẩm xuất sắc nhất </a:t>
            </a:r>
            <a:r>
              <a:rPr lang="vi-VN" sz="3200" i="1" dirty="0">
                <a:solidFill>
                  <a:prstClr val="black"/>
                </a:solidFill>
                <a:latin typeface="Times New Roman" panose="02020603050405020304" pitchFamily="18" charset="0"/>
                <a:cs typeface="Times New Roman" panose="02020603050405020304" pitchFamily="18" charset="0"/>
              </a:rPr>
              <a:t>Trăm năm cô đơn</a:t>
            </a:r>
            <a:r>
              <a:rPr lang="vi-VN" sz="3200" dirty="0">
                <a:solidFill>
                  <a:prstClr val="black"/>
                </a:solidFill>
                <a:latin typeface="Times New Roman" panose="02020603050405020304" pitchFamily="18" charset="0"/>
                <a:cs typeface="Times New Roman" panose="02020603050405020304" pitchFamily="18" charset="0"/>
              </a:rPr>
              <a:t> (1967).</a:t>
            </a:r>
          </a:p>
        </p:txBody>
      </p:sp>
      <p:sp>
        <p:nvSpPr>
          <p:cNvPr id="16" name="Rectangle 15"/>
          <p:cNvSpPr/>
          <p:nvPr/>
        </p:nvSpPr>
        <p:spPr>
          <a:xfrm>
            <a:off x="926840" y="3211719"/>
            <a:ext cx="8280920" cy="1077218"/>
          </a:xfrm>
          <a:prstGeom prst="rect">
            <a:avLst/>
          </a:prstGeom>
        </p:spPr>
        <p:txBody>
          <a:bodyPr wrap="square">
            <a:spAutoFit/>
          </a:bodyPr>
          <a:lstStyle/>
          <a:p>
            <a:r>
              <a:rPr lang="vi-VN" sz="3200" dirty="0">
                <a:solidFill>
                  <a:prstClr val="black"/>
                </a:solidFill>
                <a:latin typeface="Times New Roman" panose="02020603050405020304" pitchFamily="18" charset="0"/>
                <a:cs typeface="Times New Roman" panose="02020603050405020304" pitchFamily="18" charset="0"/>
              </a:rPr>
              <a:t>Tác giả của nhiều tiểu thuyết và tập truyện ngắn theo khuynh hướng hiện thực huyền ảo.</a:t>
            </a:r>
          </a:p>
        </p:txBody>
      </p:sp>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72583" y="4162718"/>
            <a:ext cx="857895" cy="857895"/>
          </a:xfrm>
          <a:prstGeom prst="rect">
            <a:avLst/>
          </a:prstGeom>
        </p:spPr>
      </p:pic>
      <p:sp>
        <p:nvSpPr>
          <p:cNvPr id="18" name="Rectangle 17"/>
          <p:cNvSpPr/>
          <p:nvPr/>
        </p:nvSpPr>
        <p:spPr>
          <a:xfrm>
            <a:off x="1029786" y="5138853"/>
            <a:ext cx="8280920" cy="584775"/>
          </a:xfrm>
          <a:prstGeom prst="rect">
            <a:avLst/>
          </a:prstGeom>
        </p:spPr>
        <p:txBody>
          <a:bodyPr wrap="square">
            <a:spAutoFit/>
          </a:bodyPr>
          <a:lstStyle/>
          <a:p>
            <a:r>
              <a:rPr lang="vi-VN" sz="3200" dirty="0">
                <a:solidFill>
                  <a:prstClr val="black"/>
                </a:solidFill>
                <a:latin typeface="Times New Roman" panose="02020603050405020304" pitchFamily="18" charset="0"/>
                <a:cs typeface="Times New Roman" panose="02020603050405020304" pitchFamily="18" charset="0"/>
              </a:rPr>
              <a:t>Được trao giải Nô-ben về văn học năm 1982.</a:t>
            </a:r>
          </a:p>
        </p:txBody>
      </p:sp>
      <p:pic>
        <p:nvPicPr>
          <p:cNvPr id="19" name="Picture 18"/>
          <p:cNvPicPr>
            <a:picLocks noChangeAspect="1"/>
          </p:cNvPicPr>
          <p:nvPr/>
        </p:nvPicPr>
        <p:blipFill>
          <a:blip r:embed="rId5" cstate="print">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72582" y="5030610"/>
            <a:ext cx="857895" cy="857895"/>
          </a:xfrm>
          <a:prstGeom prst="rect">
            <a:avLst/>
          </a:prstGeom>
        </p:spPr>
      </p:pic>
    </p:spTree>
    <p:extLst>
      <p:ext uri="{BB962C8B-B14F-4D97-AF65-F5344CB8AC3E}">
        <p14:creationId xmlns:p14="http://schemas.microsoft.com/office/powerpoint/2010/main" val="40058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P spid="16"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230" y="-420106"/>
            <a:ext cx="9809314" cy="1457070"/>
          </a:xfrm>
          <a:prstGeom prst="rect">
            <a:avLst/>
          </a:prstGeom>
        </p:spPr>
      </p:pic>
      <p:sp>
        <p:nvSpPr>
          <p:cNvPr id="9" name="Rectangle 3"/>
          <p:cNvSpPr txBox="1">
            <a:spLocks noChangeArrowheads="1"/>
          </p:cNvSpPr>
          <p:nvPr/>
        </p:nvSpPr>
        <p:spPr bwMode="auto">
          <a:xfrm>
            <a:off x="-56241" y="927300"/>
            <a:ext cx="12072256" cy="569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vi-VN" altLang="en-US" sz="2600" b="0" i="1" u="none" strike="noStrike" kern="1200" cap="none" spc="0" normalizeH="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Quang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hoàn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mất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hàng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trăm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bỏng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lê</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endPar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phủ</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từ</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chân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tóc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dựng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mảng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da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thịt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cháy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xém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bong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tróc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bộ</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cơ</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miếng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giẻ</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đội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quân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ma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quỷ</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vậy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chẳng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Chính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hai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cây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cầu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tượng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Nhiều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xác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còn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cuốn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tìm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trú</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ẩn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hẹp</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Thứ</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mùi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ở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thương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báo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vì</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sẽ</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sau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ngụm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sự</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kêu</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than,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rỉ</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rồi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dần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từng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lượt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bên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cạnh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hề</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vào</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ngày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8/8.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anh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trai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31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chú</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bác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cái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ảnh</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hưởng</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nhất</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năm</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nó</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cuộc</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2823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iến tranh Pakistan-Ấn Độ sẽ gây &quot;mùa đông hạt nhân&quot;, loài người chết đói">
            <a:extLst>
              <a:ext uri="{FF2B5EF4-FFF2-40B4-BE49-F238E27FC236}">
                <a16:creationId xmlns:a16="http://schemas.microsoft.com/office/drawing/2014/main" id="{9D405E2E-235C-4749-A68E-C59EAFE3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49" r="2" b="8319"/>
          <a:stretch/>
        </p:blipFill>
        <p:spPr bwMode="auto">
          <a:xfrm>
            <a:off x="6096000" y="-1"/>
            <a:ext cx="6095999" cy="23913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ure Earth Sustainability - Free photo on Pixabay">
            <a:extLst>
              <a:ext uri="{FF2B5EF4-FFF2-40B4-BE49-F238E27FC236}">
                <a16:creationId xmlns:a16="http://schemas.microsoft.com/office/drawing/2014/main" id="{C50998D6-09E4-45F5-909F-1888805A0B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
          <a:stretch/>
        </p:blipFill>
        <p:spPr bwMode="auto">
          <a:xfrm>
            <a:off x="6096000" y="2391337"/>
            <a:ext cx="6095999" cy="4466657"/>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E769E4ED-5FFB-42DE-BBB6-635103D3C337}"/>
              </a:ext>
            </a:extLst>
          </p:cNvPr>
          <p:cNvSpPr>
            <a:spLocks noGrp="1"/>
          </p:cNvSpPr>
          <p:nvPr>
            <p:ph type="title"/>
          </p:nvPr>
        </p:nvSpPr>
        <p:spPr>
          <a:xfrm>
            <a:off x="45187" y="-1"/>
            <a:ext cx="6050813" cy="1466455"/>
          </a:xfrm>
        </p:spPr>
        <p:txBody>
          <a:bodyPr anchor="b">
            <a:normAutofit/>
          </a:bodyPr>
          <a:lstStyle/>
          <a:p>
            <a:pPr algn="ctr"/>
            <a:r>
              <a:rPr lang="en-BZ" sz="4000" dirty="0">
                <a:solidFill>
                  <a:srgbClr val="FF0000"/>
                </a:solidFill>
                <a:latin typeface="#9Slide05 FS Blonde Script" panose="03000503000000000000" pitchFamily="65" charset="0"/>
              </a:rPr>
              <a:t>SỰ PHI LÍ CỦA CHIẾN TRANH HẠT NHÂN</a:t>
            </a:r>
          </a:p>
        </p:txBody>
      </p:sp>
      <p:sp>
        <p:nvSpPr>
          <p:cNvPr id="3" name="Chỗ dành sẵn cho Nội dung 2">
            <a:extLst>
              <a:ext uri="{FF2B5EF4-FFF2-40B4-BE49-F238E27FC236}">
                <a16:creationId xmlns:a16="http://schemas.microsoft.com/office/drawing/2014/main" id="{8A26F784-FE71-4238-977F-16134AD86169}"/>
              </a:ext>
            </a:extLst>
          </p:cNvPr>
          <p:cNvSpPr>
            <a:spLocks noGrp="1"/>
          </p:cNvSpPr>
          <p:nvPr>
            <p:ph idx="1"/>
          </p:nvPr>
        </p:nvSpPr>
        <p:spPr>
          <a:xfrm>
            <a:off x="266700" y="1880642"/>
            <a:ext cx="5483020" cy="3953690"/>
          </a:xfrm>
        </p:spPr>
        <p:txBody>
          <a:bodyPr>
            <a:noAutofit/>
          </a:bodyPr>
          <a:lstStyle/>
          <a:p>
            <a:r>
              <a:rPr lang="en-BZ" dirty="0" err="1">
                <a:latin typeface="#9Slide05 FS Blonde Script" panose="03000503000000000000" pitchFamily="65" charset="0"/>
              </a:rPr>
              <a:t>Đi</a:t>
            </a:r>
            <a:r>
              <a:rPr lang="en-BZ" dirty="0">
                <a:latin typeface="#9Slide05 FS Blonde Script" panose="03000503000000000000" pitchFamily="65" charset="0"/>
              </a:rPr>
              <a:t> </a:t>
            </a:r>
            <a:r>
              <a:rPr lang="en-BZ" dirty="0" err="1">
                <a:latin typeface="#9Slide05 FS Blonde Script" panose="03000503000000000000" pitchFamily="65" charset="0"/>
              </a:rPr>
              <a:t>ngược</a:t>
            </a:r>
            <a:r>
              <a:rPr lang="en-BZ" dirty="0">
                <a:latin typeface="#9Slide05 FS Blonde Script" panose="03000503000000000000" pitchFamily="65" charset="0"/>
              </a:rPr>
              <a:t> </a:t>
            </a:r>
            <a:r>
              <a:rPr lang="en-BZ" dirty="0" err="1">
                <a:latin typeface="#9Slide05 FS Blonde Script" panose="03000503000000000000" pitchFamily="65" charset="0"/>
              </a:rPr>
              <a:t>lại</a:t>
            </a:r>
            <a:r>
              <a:rPr lang="en-BZ" dirty="0">
                <a:latin typeface="#9Slide05 FS Blonde Script" panose="03000503000000000000" pitchFamily="65" charset="0"/>
              </a:rPr>
              <a:t> </a:t>
            </a:r>
            <a:r>
              <a:rPr lang="en-BZ" dirty="0" err="1">
                <a:latin typeface="#9Slide05 FS Blonde Script" panose="03000503000000000000" pitchFamily="65" charset="0"/>
              </a:rPr>
              <a:t>lí</a:t>
            </a:r>
            <a:r>
              <a:rPr lang="en-BZ" dirty="0">
                <a:latin typeface="#9Slide05 FS Blonde Script" panose="03000503000000000000" pitchFamily="65" charset="0"/>
              </a:rPr>
              <a:t> </a:t>
            </a:r>
            <a:r>
              <a:rPr lang="en-BZ" dirty="0" err="1">
                <a:latin typeface="#9Slide05 FS Blonde Script" panose="03000503000000000000" pitchFamily="65" charset="0"/>
              </a:rPr>
              <a:t>trí</a:t>
            </a:r>
            <a:r>
              <a:rPr lang="en-BZ" dirty="0">
                <a:latin typeface="#9Slide05 FS Blonde Script" panose="03000503000000000000" pitchFamily="65" charset="0"/>
              </a:rPr>
              <a:t> con </a:t>
            </a:r>
            <a:r>
              <a:rPr lang="en-BZ" dirty="0" err="1">
                <a:latin typeface="#9Slide05 FS Blonde Script" panose="03000503000000000000" pitchFamily="65" charset="0"/>
              </a:rPr>
              <a:t>người</a:t>
            </a:r>
            <a:r>
              <a:rPr lang="en-BZ" dirty="0">
                <a:latin typeface="#9Slide05 FS Blonde Script" panose="03000503000000000000" pitchFamily="65" charset="0"/>
              </a:rPr>
              <a:t> </a:t>
            </a:r>
            <a:r>
              <a:rPr lang="en-BZ" dirty="0" err="1">
                <a:latin typeface="#9Slide05 FS Blonde Script" panose="03000503000000000000" pitchFamily="65" charset="0"/>
              </a:rPr>
              <a:t>và</a:t>
            </a:r>
            <a:r>
              <a:rPr lang="en-BZ" dirty="0">
                <a:latin typeface="#9Slide05 FS Blonde Script" panose="03000503000000000000" pitchFamily="65" charset="0"/>
              </a:rPr>
              <a:t> </a:t>
            </a:r>
            <a:r>
              <a:rPr lang="en-BZ" dirty="0" err="1">
                <a:latin typeface="#9Slide05 FS Blonde Script" panose="03000503000000000000" pitchFamily="65" charset="0"/>
              </a:rPr>
              <a:t>lí</a:t>
            </a:r>
            <a:r>
              <a:rPr lang="en-BZ" dirty="0">
                <a:latin typeface="#9Slide05 FS Blonde Script" panose="03000503000000000000" pitchFamily="65" charset="0"/>
              </a:rPr>
              <a:t> </a:t>
            </a:r>
            <a:r>
              <a:rPr lang="en-BZ" dirty="0" err="1">
                <a:latin typeface="#9Slide05 FS Blonde Script" panose="03000503000000000000" pitchFamily="65" charset="0"/>
              </a:rPr>
              <a:t>trí</a:t>
            </a:r>
            <a:r>
              <a:rPr lang="en-BZ" dirty="0">
                <a:latin typeface="#9Slide05 FS Blonde Script" panose="03000503000000000000" pitchFamily="65" charset="0"/>
              </a:rPr>
              <a:t> </a:t>
            </a:r>
            <a:r>
              <a:rPr lang="en-BZ" dirty="0" err="1">
                <a:latin typeface="#9Slide05 FS Blonde Script" panose="03000503000000000000" pitchFamily="65" charset="0"/>
              </a:rPr>
              <a:t>tự</a:t>
            </a:r>
            <a:r>
              <a:rPr lang="en-BZ" dirty="0">
                <a:latin typeface="#9Slide05 FS Blonde Script" panose="03000503000000000000" pitchFamily="65" charset="0"/>
              </a:rPr>
              <a:t> </a:t>
            </a:r>
            <a:r>
              <a:rPr lang="en-BZ" dirty="0" err="1">
                <a:latin typeface="#9Slide05 FS Blonde Script" panose="03000503000000000000" pitchFamily="65" charset="0"/>
              </a:rPr>
              <a:t>nhiên</a:t>
            </a:r>
            <a:endParaRPr lang="en-BZ" dirty="0">
              <a:latin typeface="#9Slide05 FS Blonde Script" panose="03000503000000000000" pitchFamily="65" charset="0"/>
            </a:endParaRPr>
          </a:p>
          <a:p>
            <a:r>
              <a:rPr lang="en-BZ" dirty="0" err="1">
                <a:latin typeface="#9Slide05 FS Blonde Script" panose="03000503000000000000" pitchFamily="65" charset="0"/>
              </a:rPr>
              <a:t>Phá</a:t>
            </a:r>
            <a:r>
              <a:rPr lang="en-BZ" dirty="0">
                <a:latin typeface="#9Slide05 FS Blonde Script" panose="03000503000000000000" pitchFamily="65" charset="0"/>
              </a:rPr>
              <a:t> </a:t>
            </a:r>
            <a:r>
              <a:rPr lang="en-BZ" dirty="0" err="1">
                <a:latin typeface="#9Slide05 FS Blonde Script" panose="03000503000000000000" pitchFamily="65" charset="0"/>
              </a:rPr>
              <a:t>hủy</a:t>
            </a:r>
            <a:r>
              <a:rPr lang="en-BZ" dirty="0">
                <a:latin typeface="#9Slide05 FS Blonde Script" panose="03000503000000000000" pitchFamily="65" charset="0"/>
              </a:rPr>
              <a:t> </a:t>
            </a:r>
            <a:r>
              <a:rPr lang="en-BZ" dirty="0" err="1">
                <a:latin typeface="#9Slide05 FS Blonde Script" panose="03000503000000000000" pitchFamily="65" charset="0"/>
              </a:rPr>
              <a:t>nền</a:t>
            </a:r>
            <a:r>
              <a:rPr lang="en-BZ" dirty="0">
                <a:latin typeface="#9Slide05 FS Blonde Script" panose="03000503000000000000" pitchFamily="65" charset="0"/>
              </a:rPr>
              <a:t> </a:t>
            </a:r>
            <a:r>
              <a:rPr lang="en-BZ" dirty="0" err="1">
                <a:latin typeface="#9Slide05 FS Blonde Script" panose="03000503000000000000" pitchFamily="65" charset="0"/>
              </a:rPr>
              <a:t>văn</a:t>
            </a:r>
            <a:r>
              <a:rPr lang="en-BZ" dirty="0">
                <a:latin typeface="#9Slide05 FS Blonde Script" panose="03000503000000000000" pitchFamily="65" charset="0"/>
              </a:rPr>
              <a:t> </a:t>
            </a:r>
            <a:r>
              <a:rPr lang="en-BZ" dirty="0" err="1">
                <a:latin typeface="#9Slide05 FS Blonde Script" panose="03000503000000000000" pitchFamily="65" charset="0"/>
              </a:rPr>
              <a:t>minh</a:t>
            </a:r>
            <a:r>
              <a:rPr lang="en-BZ" dirty="0">
                <a:latin typeface="#9Slide05 FS Blonde Script" panose="03000503000000000000" pitchFamily="65" charset="0"/>
              </a:rPr>
              <a:t> </a:t>
            </a:r>
            <a:r>
              <a:rPr lang="en-BZ" dirty="0" err="1">
                <a:latin typeface="#9Slide05 FS Blonde Script" panose="03000503000000000000" pitchFamily="65" charset="0"/>
              </a:rPr>
              <a:t>hàng</a:t>
            </a:r>
            <a:r>
              <a:rPr lang="en-BZ" dirty="0">
                <a:latin typeface="#9Slide05 FS Blonde Script" panose="03000503000000000000" pitchFamily="65" charset="0"/>
              </a:rPr>
              <a:t> </a:t>
            </a:r>
            <a:r>
              <a:rPr lang="en-BZ" dirty="0" err="1">
                <a:latin typeface="#9Slide05 FS Blonde Script" panose="03000503000000000000" pitchFamily="65" charset="0"/>
              </a:rPr>
              <a:t>triệu</a:t>
            </a:r>
            <a:r>
              <a:rPr lang="en-BZ" dirty="0">
                <a:latin typeface="#9Slide05 FS Blonde Script" panose="03000503000000000000" pitchFamily="65" charset="0"/>
              </a:rPr>
              <a:t> </a:t>
            </a:r>
            <a:r>
              <a:rPr lang="en-BZ" dirty="0" err="1">
                <a:latin typeface="#9Slide05 FS Blonde Script" panose="03000503000000000000" pitchFamily="65" charset="0"/>
              </a:rPr>
              <a:t>năm</a:t>
            </a:r>
            <a:r>
              <a:rPr lang="en-BZ" dirty="0">
                <a:latin typeface="#9Slide05 FS Blonde Script" panose="03000503000000000000" pitchFamily="65" charset="0"/>
              </a:rPr>
              <a:t> </a:t>
            </a:r>
            <a:r>
              <a:rPr lang="en-BZ" dirty="0" err="1">
                <a:latin typeface="#9Slide05 FS Blonde Script" panose="03000503000000000000" pitchFamily="65" charset="0"/>
              </a:rPr>
              <a:t>của</a:t>
            </a:r>
            <a:r>
              <a:rPr lang="en-BZ" dirty="0">
                <a:latin typeface="#9Slide05 FS Blonde Script" panose="03000503000000000000" pitchFamily="65" charset="0"/>
              </a:rPr>
              <a:t> </a:t>
            </a:r>
            <a:r>
              <a:rPr lang="en-BZ" dirty="0" err="1">
                <a:latin typeface="#9Slide05 FS Blonde Script" panose="03000503000000000000" pitchFamily="65" charset="0"/>
              </a:rPr>
              <a:t>nhân</a:t>
            </a:r>
            <a:r>
              <a:rPr lang="en-BZ" dirty="0">
                <a:latin typeface="#9Slide05 FS Blonde Script" panose="03000503000000000000" pitchFamily="65" charset="0"/>
              </a:rPr>
              <a:t> </a:t>
            </a:r>
            <a:r>
              <a:rPr lang="en-BZ" dirty="0" err="1">
                <a:latin typeface="#9Slide05 FS Blonde Script" panose="03000503000000000000" pitchFamily="65" charset="0"/>
              </a:rPr>
              <a:t>loại</a:t>
            </a:r>
            <a:endParaRPr lang="en-BZ" dirty="0">
              <a:latin typeface="#9Slide05 FS Blonde Script" panose="03000503000000000000" pitchFamily="65" charset="0"/>
            </a:endParaRPr>
          </a:p>
          <a:p>
            <a:r>
              <a:rPr lang="en-BZ" dirty="0" err="1">
                <a:latin typeface="#9Slide05 FS Blonde Script" panose="03000503000000000000" pitchFamily="65" charset="0"/>
              </a:rPr>
              <a:t>Phản</a:t>
            </a:r>
            <a:r>
              <a:rPr lang="en-BZ" dirty="0">
                <a:latin typeface="#9Slide05 FS Blonde Script" panose="03000503000000000000" pitchFamily="65" charset="0"/>
              </a:rPr>
              <a:t> </a:t>
            </a:r>
            <a:r>
              <a:rPr lang="en-BZ" dirty="0" err="1">
                <a:latin typeface="#9Slide05 FS Blonde Script" panose="03000503000000000000" pitchFamily="65" charset="0"/>
              </a:rPr>
              <a:t>lại</a:t>
            </a:r>
            <a:r>
              <a:rPr lang="en-BZ" dirty="0">
                <a:latin typeface="#9Slide05 FS Blonde Script" panose="03000503000000000000" pitchFamily="65" charset="0"/>
              </a:rPr>
              <a:t> </a:t>
            </a:r>
            <a:r>
              <a:rPr lang="en-BZ" dirty="0" err="1">
                <a:latin typeface="#9Slide05 FS Blonde Script" panose="03000503000000000000" pitchFamily="65" charset="0"/>
              </a:rPr>
              <a:t>sự</a:t>
            </a:r>
            <a:r>
              <a:rPr lang="en-BZ" dirty="0">
                <a:latin typeface="#9Slide05 FS Blonde Script" panose="03000503000000000000" pitchFamily="65" charset="0"/>
              </a:rPr>
              <a:t> </a:t>
            </a:r>
            <a:r>
              <a:rPr lang="en-BZ" dirty="0" err="1">
                <a:latin typeface="#9Slide05 FS Blonde Script" panose="03000503000000000000" pitchFamily="65" charset="0"/>
              </a:rPr>
              <a:t>tiến</a:t>
            </a:r>
            <a:r>
              <a:rPr lang="en-BZ" dirty="0">
                <a:latin typeface="#9Slide05 FS Blonde Script" panose="03000503000000000000" pitchFamily="65" charset="0"/>
              </a:rPr>
              <a:t> </a:t>
            </a:r>
            <a:r>
              <a:rPr lang="en-BZ" dirty="0" err="1">
                <a:latin typeface="#9Slide05 FS Blonde Script" panose="03000503000000000000" pitchFamily="65" charset="0"/>
              </a:rPr>
              <a:t>hóa</a:t>
            </a:r>
            <a:r>
              <a:rPr lang="en-BZ" dirty="0">
                <a:latin typeface="#9Slide05 FS Blonde Script" panose="03000503000000000000" pitchFamily="65" charset="0"/>
              </a:rPr>
              <a:t>, </a:t>
            </a:r>
            <a:r>
              <a:rPr lang="en-BZ" dirty="0" err="1">
                <a:latin typeface="#9Slide05 FS Blonde Script" panose="03000503000000000000" pitchFamily="65" charset="0"/>
              </a:rPr>
              <a:t>đưa</a:t>
            </a:r>
            <a:r>
              <a:rPr lang="en-BZ" dirty="0">
                <a:latin typeface="#9Slide05 FS Blonde Script" panose="03000503000000000000" pitchFamily="65" charset="0"/>
              </a:rPr>
              <a:t> </a:t>
            </a:r>
            <a:r>
              <a:rPr lang="en-BZ" dirty="0" err="1">
                <a:latin typeface="#9Slide05 FS Blonde Script" panose="03000503000000000000" pitchFamily="65" charset="0"/>
              </a:rPr>
              <a:t>Trái</a:t>
            </a:r>
            <a:r>
              <a:rPr lang="en-BZ" dirty="0">
                <a:latin typeface="#9Slide05 FS Blonde Script" panose="03000503000000000000" pitchFamily="65" charset="0"/>
              </a:rPr>
              <a:t> </a:t>
            </a:r>
            <a:r>
              <a:rPr lang="en-BZ" dirty="0" err="1">
                <a:latin typeface="#9Slide05 FS Blonde Script" panose="03000503000000000000" pitchFamily="65" charset="0"/>
              </a:rPr>
              <a:t>Đất</a:t>
            </a:r>
            <a:r>
              <a:rPr lang="en-BZ" dirty="0">
                <a:latin typeface="#9Slide05 FS Blonde Script" panose="03000503000000000000" pitchFamily="65" charset="0"/>
              </a:rPr>
              <a:t> </a:t>
            </a:r>
            <a:r>
              <a:rPr lang="en-BZ" dirty="0" err="1">
                <a:latin typeface="#9Slide05 FS Blonde Script" panose="03000503000000000000" pitchFamily="65" charset="0"/>
              </a:rPr>
              <a:t>về</a:t>
            </a:r>
            <a:r>
              <a:rPr lang="en-BZ" dirty="0">
                <a:latin typeface="#9Slide05 FS Blonde Script" panose="03000503000000000000" pitchFamily="65" charset="0"/>
              </a:rPr>
              <a:t> </a:t>
            </a:r>
            <a:r>
              <a:rPr lang="en-BZ" dirty="0" err="1">
                <a:latin typeface="#9Slide05 FS Blonde Script" panose="03000503000000000000" pitchFamily="65" charset="0"/>
              </a:rPr>
              <a:t>điểm</a:t>
            </a:r>
            <a:r>
              <a:rPr lang="en-BZ" dirty="0">
                <a:latin typeface="#9Slide05 FS Blonde Script" panose="03000503000000000000" pitchFamily="65" charset="0"/>
              </a:rPr>
              <a:t> </a:t>
            </a:r>
            <a:r>
              <a:rPr lang="en-BZ" dirty="0" err="1">
                <a:latin typeface="#9Slide05 FS Blonde Script" panose="03000503000000000000" pitchFamily="65" charset="0"/>
              </a:rPr>
              <a:t>xuất</a:t>
            </a:r>
            <a:r>
              <a:rPr lang="en-BZ" dirty="0">
                <a:latin typeface="#9Slide05 FS Blonde Script" panose="03000503000000000000" pitchFamily="65" charset="0"/>
              </a:rPr>
              <a:t> </a:t>
            </a:r>
            <a:r>
              <a:rPr lang="en-BZ" dirty="0" err="1">
                <a:latin typeface="#9Slide05 FS Blonde Script" panose="03000503000000000000" pitchFamily="65" charset="0"/>
              </a:rPr>
              <a:t>phát</a:t>
            </a:r>
            <a:endParaRPr lang="en-BZ" dirty="0">
              <a:latin typeface="#9Slide05 FS Blonde Script" panose="03000503000000000000" pitchFamily="65" charset="0"/>
            </a:endParaRPr>
          </a:p>
          <a:p>
            <a:r>
              <a:rPr lang="en-BZ" dirty="0" err="1">
                <a:latin typeface="#9Slide05 FS Blonde Script" panose="03000503000000000000" pitchFamily="65" charset="0"/>
              </a:rPr>
              <a:t>Hủy</a:t>
            </a:r>
            <a:r>
              <a:rPr lang="en-BZ" dirty="0">
                <a:latin typeface="#9Slide05 FS Blonde Script" panose="03000503000000000000" pitchFamily="65" charset="0"/>
              </a:rPr>
              <a:t> </a:t>
            </a:r>
            <a:r>
              <a:rPr lang="en-BZ" dirty="0" err="1">
                <a:latin typeface="#9Slide05 FS Blonde Script" panose="03000503000000000000" pitchFamily="65" charset="0"/>
              </a:rPr>
              <a:t>hoại</a:t>
            </a:r>
            <a:r>
              <a:rPr lang="en-BZ" dirty="0">
                <a:latin typeface="#9Slide05 FS Blonde Script" panose="03000503000000000000" pitchFamily="65" charset="0"/>
              </a:rPr>
              <a:t> </a:t>
            </a:r>
            <a:r>
              <a:rPr lang="en-BZ" dirty="0" err="1">
                <a:latin typeface="#9Slide05 FS Blonde Script" panose="03000503000000000000" pitchFamily="65" charset="0"/>
              </a:rPr>
              <a:t>hạnh</a:t>
            </a:r>
            <a:r>
              <a:rPr lang="en-BZ" dirty="0">
                <a:latin typeface="#9Slide05 FS Blonde Script" panose="03000503000000000000" pitchFamily="65" charset="0"/>
              </a:rPr>
              <a:t> </a:t>
            </a:r>
            <a:r>
              <a:rPr lang="en-BZ" dirty="0" err="1">
                <a:latin typeface="#9Slide05 FS Blonde Script" panose="03000503000000000000" pitchFamily="65" charset="0"/>
              </a:rPr>
              <a:t>phúc</a:t>
            </a:r>
            <a:r>
              <a:rPr lang="en-BZ" dirty="0">
                <a:latin typeface="#9Slide05 FS Blonde Script" panose="03000503000000000000" pitchFamily="65" charset="0"/>
              </a:rPr>
              <a:t>, </a:t>
            </a:r>
            <a:r>
              <a:rPr lang="en-BZ" dirty="0" err="1">
                <a:latin typeface="#9Slide05 FS Blonde Script" panose="03000503000000000000" pitchFamily="65" charset="0"/>
              </a:rPr>
              <a:t>gây</a:t>
            </a:r>
            <a:r>
              <a:rPr lang="en-BZ" dirty="0">
                <a:latin typeface="#9Slide05 FS Blonde Script" panose="03000503000000000000" pitchFamily="65" charset="0"/>
              </a:rPr>
              <a:t> </a:t>
            </a:r>
            <a:r>
              <a:rPr lang="en-BZ" dirty="0" err="1">
                <a:latin typeface="#9Slide05 FS Blonde Script" panose="03000503000000000000" pitchFamily="65" charset="0"/>
              </a:rPr>
              <a:t>ra</a:t>
            </a:r>
            <a:r>
              <a:rPr lang="en-BZ" dirty="0">
                <a:latin typeface="#9Slide05 FS Blonde Script" panose="03000503000000000000" pitchFamily="65" charset="0"/>
              </a:rPr>
              <a:t> bao </a:t>
            </a:r>
            <a:r>
              <a:rPr lang="en-BZ" dirty="0" err="1">
                <a:latin typeface="#9Slide05 FS Blonde Script" panose="03000503000000000000" pitchFamily="65" charset="0"/>
              </a:rPr>
              <a:t>đau</a:t>
            </a:r>
            <a:r>
              <a:rPr lang="en-BZ" dirty="0">
                <a:latin typeface="#9Slide05 FS Blonde Script" panose="03000503000000000000" pitchFamily="65" charset="0"/>
              </a:rPr>
              <a:t> </a:t>
            </a:r>
            <a:r>
              <a:rPr lang="en-BZ" dirty="0" err="1">
                <a:latin typeface="#9Slide05 FS Blonde Script" panose="03000503000000000000" pitchFamily="65" charset="0"/>
              </a:rPr>
              <a:t>khổ</a:t>
            </a:r>
            <a:r>
              <a:rPr lang="en-BZ" dirty="0">
                <a:latin typeface="#9Slide05 FS Blonde Script" panose="03000503000000000000" pitchFamily="65" charset="0"/>
              </a:rPr>
              <a:t> </a:t>
            </a:r>
            <a:r>
              <a:rPr lang="en-BZ" dirty="0" err="1">
                <a:latin typeface="#9Slide05 FS Blonde Script" panose="03000503000000000000" pitchFamily="65" charset="0"/>
              </a:rPr>
              <a:t>cho</a:t>
            </a:r>
            <a:r>
              <a:rPr lang="en-BZ" dirty="0">
                <a:latin typeface="#9Slide05 FS Blonde Script" panose="03000503000000000000" pitchFamily="65" charset="0"/>
              </a:rPr>
              <a:t> </a:t>
            </a:r>
            <a:r>
              <a:rPr lang="en-BZ" dirty="0" err="1">
                <a:latin typeface="#9Slide05 FS Blonde Script" panose="03000503000000000000" pitchFamily="65" charset="0"/>
              </a:rPr>
              <a:t>loài</a:t>
            </a:r>
            <a:r>
              <a:rPr lang="en-BZ" dirty="0">
                <a:latin typeface="#9Slide05 FS Blonde Script" panose="03000503000000000000" pitchFamily="65" charset="0"/>
              </a:rPr>
              <a:t> </a:t>
            </a:r>
            <a:r>
              <a:rPr lang="en-BZ" dirty="0" err="1">
                <a:latin typeface="#9Slide05 FS Blonde Script" panose="03000503000000000000" pitchFamily="65" charset="0"/>
              </a:rPr>
              <a:t>người</a:t>
            </a:r>
            <a:endParaRPr lang="en-BZ" dirty="0">
              <a:latin typeface="#9Slide05 FS Blonde Script" panose="03000503000000000000" pitchFamily="65" charset="0"/>
            </a:endParaRPr>
          </a:p>
        </p:txBody>
      </p:sp>
    </p:spTree>
    <p:extLst>
      <p:ext uri="{BB962C8B-B14F-4D97-AF65-F5344CB8AC3E}">
        <p14:creationId xmlns:p14="http://schemas.microsoft.com/office/powerpoint/2010/main" val="1127641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down)">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87169" y="38100"/>
            <a:ext cx="10381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a:solidFill>
                  <a:srgbClr val="FF0000"/>
                </a:solidFill>
                <a:latin typeface="Times New Roman" panose="02020603050405020304" pitchFamily="18" charset="0"/>
              </a:rPr>
              <a:t>* Đ</a:t>
            </a:r>
            <a:r>
              <a:rPr lang="en-US" altLang="en-US" sz="3200" b="1" dirty="0" err="1">
                <a:solidFill>
                  <a:srgbClr val="FF0000"/>
                </a:solidFill>
                <a:latin typeface="Times New Roman" panose="02020603050405020304" pitchFamily="18" charset="0"/>
              </a:rPr>
              <a:t>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ngược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lại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của</a:t>
            </a:r>
            <a:r>
              <a:rPr lang="en-US" altLang="en-US" sz="3200" b="1" dirty="0">
                <a:solidFill>
                  <a:srgbClr val="FF0000"/>
                </a:solidFill>
                <a:latin typeface="Times New Roman" panose="02020603050405020304" pitchFamily="18" charset="0"/>
              </a:rPr>
              <a:t> con </a:t>
            </a:r>
            <a:r>
              <a:rPr lang="en-US" altLang="en-US" sz="3200" b="1" dirty="0" err="1">
                <a:solidFill>
                  <a:srgbClr val="FF0000"/>
                </a:solidFill>
                <a:latin typeface="Times New Roman" panose="02020603050405020304" pitchFamily="18" charset="0"/>
              </a:rPr>
              <a:t>người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tự</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nhiên</a:t>
            </a:r>
            <a:endParaRPr lang="en-US" altLang="en-US" sz="3200" b="1" dirty="0">
              <a:solidFill>
                <a:srgbClr val="FF0000"/>
              </a:solidFill>
              <a:latin typeface="Times New Roman" panose="02020603050405020304" pitchFamily="18" charset="0"/>
            </a:endParaRPr>
          </a:p>
        </p:txBody>
      </p:sp>
      <p:sp>
        <p:nvSpPr>
          <p:cNvPr id="19" name="TextBox 18"/>
          <p:cNvSpPr txBox="1">
            <a:spLocks noChangeArrowheads="1"/>
          </p:cNvSpPr>
          <p:nvPr/>
        </p:nvSpPr>
        <p:spPr bwMode="auto">
          <a:xfrm>
            <a:off x="130019" y="3300933"/>
            <a:ext cx="115999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Cách</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tạo</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ấn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tượng</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mạnh</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sự</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hóa</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nhiên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nhân</a:t>
            </a:r>
            <a:endPar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alt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ectangle 7"/>
          <p:cNvSpPr>
            <a:spLocks noChangeArrowheads="1"/>
          </p:cNvSpPr>
          <p:nvPr/>
        </p:nvSpPr>
        <p:spPr bwMode="auto">
          <a:xfrm>
            <a:off x="261176" y="1372178"/>
            <a:ext cx="11930824"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nổ</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ra</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Đẩy</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lùi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điểm</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xuất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Hủy</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diệt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thành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quả</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nhanh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chóng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21" name="Rectangle 9"/>
          <p:cNvSpPr>
            <a:spLocks noChangeArrowheads="1"/>
          </p:cNvSpPr>
          <p:nvPr/>
        </p:nvSpPr>
        <p:spPr bwMode="auto">
          <a:xfrm>
            <a:off x="261176" y="617538"/>
            <a:ext cx="112450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Quá</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trình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hàng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trăm</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triệu</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năm</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Rất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lâu</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dài</a:t>
            </a:r>
            <a:endPar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2" name="Rectangle 13"/>
          <p:cNvSpPr>
            <a:spLocks noChangeArrowheads="1"/>
          </p:cNvSpPr>
          <p:nvPr/>
        </p:nvSpPr>
        <p:spPr bwMode="auto">
          <a:xfrm>
            <a:off x="301762" y="2338416"/>
            <a:ext cx="11428189"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Chứng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cứ</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thực</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liệu</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so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sánh</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cụ</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nghệ</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thuật</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phản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giọng</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văn</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mai</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mỉa</a:t>
            </a:r>
            <a:r>
              <a:rPr kumimoji="0" lang="en-US" altLang="en-US"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p:txBody>
      </p:sp>
      <p:grpSp>
        <p:nvGrpSpPr>
          <p:cNvPr id="24" name="Group 23">
            <a:extLst>
              <a:ext uri="{FF2B5EF4-FFF2-40B4-BE49-F238E27FC236}">
                <a16:creationId xmlns:a16="http://schemas.microsoft.com/office/drawing/2014/main" id="{6846230D-DEE6-4FE5-A0A0-6E77FD30D2B8}"/>
              </a:ext>
            </a:extLst>
          </p:cNvPr>
          <p:cNvGrpSpPr/>
          <p:nvPr/>
        </p:nvGrpSpPr>
        <p:grpSpPr>
          <a:xfrm>
            <a:off x="343730" y="4787918"/>
            <a:ext cx="10667170" cy="1580834"/>
            <a:chOff x="1647759" y="3872894"/>
            <a:chExt cx="3833273" cy="1580834"/>
          </a:xfrm>
          <a:solidFill>
            <a:schemeClr val="accent4">
              <a:lumMod val="20000"/>
              <a:lumOff val="80000"/>
            </a:schemeClr>
          </a:solidFill>
        </p:grpSpPr>
        <p:sp>
          <p:nvSpPr>
            <p:cNvPr id="25" name="Rectangle: Rounded Corners 18">
              <a:extLst>
                <a:ext uri="{FF2B5EF4-FFF2-40B4-BE49-F238E27FC236}">
                  <a16:creationId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hiểm</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đe</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dọa</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bộ</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ngược</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lợi</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ích</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phát</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US" altLang="en-US" sz="2800" b="1"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BZ" sz="2800" b="1"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6730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6250" y="1050786"/>
            <a:ext cx="11715750" cy="6093976"/>
          </a:xfrm>
          <a:prstGeom prst="rect">
            <a:avLst/>
          </a:prstGeom>
          <a:noFill/>
        </p:spPr>
        <p:txBody>
          <a:bodyPr wrap="square" rtlCol="0">
            <a:spAutoFit/>
          </a:bodyPr>
          <a:lstStyle/>
          <a:p>
            <a:r>
              <a:rPr lang="fr-FR" sz="2600" b="1" dirty="0">
                <a:latin typeface="Times New Roman" panose="02020603050405020304" pitchFamily="18" charset="0"/>
                <a:cs typeface="Times New Roman" panose="02020603050405020304" pitchFamily="18" charset="0"/>
              </a:rPr>
              <a:t>a. </a:t>
            </a:r>
            <a:r>
              <a:rPr lang="fr-FR" sz="2600" b="1" dirty="0" err="1">
                <a:latin typeface="Times New Roman" panose="02020603050405020304" pitchFamily="18" charset="0"/>
                <a:cs typeface="Times New Roman" panose="02020603050405020304" pitchFamily="18" charset="0"/>
              </a:rPr>
              <a:t>Sự</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tốn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kém</a:t>
            </a:r>
            <a:endParaRPr lang="en-US" sz="2600" b="1"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Cứu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trợ</a:t>
            </a:r>
            <a:r>
              <a:rPr lang="fr-FR" sz="2600" dirty="0">
                <a:latin typeface="Times New Roman" panose="02020603050405020304" pitchFamily="18" charset="0"/>
                <a:cs typeface="Times New Roman" panose="02020603050405020304" pitchFamily="18" charset="0"/>
              </a:rPr>
              <a:t>: 500 </a:t>
            </a:r>
            <a:r>
              <a:rPr lang="fr-FR" sz="2600" dirty="0" err="1">
                <a:latin typeface="Times New Roman" panose="02020603050405020304" pitchFamily="18" charset="0"/>
                <a:cs typeface="Times New Roman" panose="02020603050405020304" pitchFamily="18" charset="0"/>
              </a:rPr>
              <a:t>triệu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trẻ</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em</a:t>
            </a:r>
            <a:r>
              <a:rPr lang="fr-FR" sz="2600" dirty="0">
                <a:latin typeface="Times New Roman" panose="02020603050405020304" pitchFamily="18" charset="0"/>
                <a:cs typeface="Times New Roman" panose="02020603050405020304" pitchFamily="18" charset="0"/>
              </a:rPr>
              <a:t> – 100 </a:t>
            </a:r>
            <a:r>
              <a:rPr lang="fr-FR" sz="2600" dirty="0" err="1">
                <a:latin typeface="Times New Roman" panose="02020603050405020304" pitchFamily="18" charset="0"/>
                <a:cs typeface="Times New Roman" panose="02020603050405020304" pitchFamily="18" charset="0"/>
              </a:rPr>
              <a:t>tỉ</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đô</a:t>
            </a:r>
            <a:r>
              <a:rPr lang="fr-FR" sz="2600" dirty="0">
                <a:latin typeface="Times New Roman" panose="02020603050405020304" pitchFamily="18" charset="0"/>
                <a:cs typeface="Times New Roman" panose="02020603050405020304" pitchFamily="18" charset="0"/>
              </a:rPr>
              <a:t> la &gt;&lt; 100 </a:t>
            </a:r>
            <a:r>
              <a:rPr lang="fr-FR" sz="2600" dirty="0" err="1">
                <a:latin typeface="Times New Roman" panose="02020603050405020304" pitchFamily="18" charset="0"/>
                <a:cs typeface="Times New Roman" panose="02020603050405020304" pitchFamily="18" charset="0"/>
              </a:rPr>
              <a:t>máy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bay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ném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bom</a:t>
            </a:r>
            <a:r>
              <a:rPr lang="fr-FR" sz="2600" dirty="0">
                <a:latin typeface="Times New Roman" panose="02020603050405020304" pitchFamily="18" charset="0"/>
                <a:cs typeface="Times New Roman" panose="02020603050405020304" pitchFamily="18" charset="0"/>
              </a:rPr>
              <a:t>, 7000 </a:t>
            </a:r>
            <a:r>
              <a:rPr lang="fr-FR" sz="2600" dirty="0" err="1">
                <a:latin typeface="Times New Roman" panose="02020603050405020304" pitchFamily="18" charset="0"/>
                <a:cs typeface="Times New Roman" panose="02020603050405020304" pitchFamily="18" charset="0"/>
              </a:rPr>
              <a:t>tên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lửa</a:t>
            </a:r>
            <a:endParaRPr lang="en-US" sz="2600"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Y </a:t>
            </a:r>
            <a:r>
              <a:rPr lang="fr-FR" sz="2600" dirty="0" err="1">
                <a:latin typeface="Times New Roman" panose="02020603050405020304" pitchFamily="18" charset="0"/>
                <a:cs typeface="Times New Roman" panose="02020603050405020304" pitchFamily="18" charset="0"/>
              </a:rPr>
              <a:t>tế</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phòng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bện</a:t>
            </a:r>
            <a:r>
              <a:rPr lang="fr-FR" sz="2600" dirty="0">
                <a:latin typeface="Times New Roman" panose="02020603050405020304" pitchFamily="18" charset="0"/>
                <a:cs typeface="Times New Roman" panose="02020603050405020304" pitchFamily="18" charset="0"/>
              </a:rPr>
              <a:t> 14 </a:t>
            </a:r>
            <a:r>
              <a:rPr lang="fr-FR" sz="2600" dirty="0" err="1">
                <a:latin typeface="Times New Roman" panose="02020603050405020304" pitchFamily="18" charset="0"/>
                <a:cs typeface="Times New Roman" panose="02020603050405020304" pitchFamily="18" charset="0"/>
              </a:rPr>
              <a:t>năm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bảo</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vệ</a:t>
            </a:r>
            <a:r>
              <a:rPr lang="fr-FR" sz="2600" dirty="0">
                <a:latin typeface="Times New Roman" panose="02020603050405020304" pitchFamily="18" charset="0"/>
                <a:cs typeface="Times New Roman" panose="02020603050405020304" pitchFamily="18" charset="0"/>
              </a:rPr>
              <a:t> 1 </a:t>
            </a:r>
            <a:r>
              <a:rPr lang="fr-FR" sz="2600" dirty="0" err="1">
                <a:latin typeface="Times New Roman" panose="02020603050405020304" pitchFamily="18" charset="0"/>
                <a:cs typeface="Times New Roman" panose="02020603050405020304" pitchFamily="18" charset="0"/>
              </a:rPr>
              <a:t>tỉ</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người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khỏi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bệnh</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sốt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rét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cứu</a:t>
            </a:r>
            <a:r>
              <a:rPr lang="fr-FR" sz="2600" dirty="0">
                <a:latin typeface="Times New Roman" panose="02020603050405020304" pitchFamily="18" charset="0"/>
                <a:cs typeface="Times New Roman" panose="02020603050405020304" pitchFamily="18" charset="0"/>
              </a:rPr>
              <a:t> 14 </a:t>
            </a:r>
            <a:r>
              <a:rPr lang="fr-FR" sz="2600" dirty="0" err="1">
                <a:latin typeface="Times New Roman" panose="02020603050405020304" pitchFamily="18" charset="0"/>
                <a:cs typeface="Times New Roman" panose="02020603050405020304" pitchFamily="18" charset="0"/>
              </a:rPr>
              <a:t>triệu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trẻ</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em</a:t>
            </a:r>
            <a:r>
              <a:rPr lang="fr-FR" sz="2600" dirty="0">
                <a:latin typeface="Times New Roman" panose="02020603050405020304" pitchFamily="18" charset="0"/>
                <a:cs typeface="Times New Roman" panose="02020603050405020304" pitchFamily="18" charset="0"/>
              </a:rPr>
              <a:t> &gt;&lt; 10 </a:t>
            </a:r>
            <a:r>
              <a:rPr lang="fr-FR" sz="2600" dirty="0" err="1">
                <a:latin typeface="Times New Roman" panose="02020603050405020304" pitchFamily="18" charset="0"/>
                <a:cs typeface="Times New Roman" panose="02020603050405020304" pitchFamily="18" charset="0"/>
              </a:rPr>
              <a:t>tàu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sân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bay</a:t>
            </a:r>
            <a:endParaRPr lang="en-US" sz="2600"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Thực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phẩm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cứu</a:t>
            </a:r>
            <a:r>
              <a:rPr lang="fr-FR" sz="2600" dirty="0">
                <a:latin typeface="Times New Roman" panose="02020603050405020304" pitchFamily="18" charset="0"/>
                <a:cs typeface="Times New Roman" panose="02020603050405020304" pitchFamily="18" charset="0"/>
              </a:rPr>
              <a:t> 575 </a:t>
            </a:r>
            <a:r>
              <a:rPr lang="fr-FR" sz="2600" dirty="0" err="1">
                <a:latin typeface="Times New Roman" panose="02020603050405020304" pitchFamily="18" charset="0"/>
                <a:cs typeface="Times New Roman" panose="02020603050405020304" pitchFamily="18" charset="0"/>
              </a:rPr>
              <a:t>triệu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người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suy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dinh</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dưỡng</a:t>
            </a:r>
            <a:r>
              <a:rPr lang="fr-FR" sz="2600" dirty="0">
                <a:latin typeface="Times New Roman" panose="02020603050405020304" pitchFamily="18" charset="0"/>
                <a:cs typeface="Times New Roman" panose="02020603050405020304" pitchFamily="18" charset="0"/>
              </a:rPr>
              <a:t> &gt;&lt; 149 </a:t>
            </a:r>
            <a:r>
              <a:rPr lang="fr-FR" sz="2600" dirty="0" err="1">
                <a:latin typeface="Times New Roman" panose="02020603050405020304" pitchFamily="18" charset="0"/>
                <a:cs typeface="Times New Roman" panose="02020603050405020304" pitchFamily="18" charset="0"/>
              </a:rPr>
              <a:t>tên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lửa</a:t>
            </a:r>
            <a:r>
              <a:rPr lang="fr-FR" sz="2600" dirty="0">
                <a:latin typeface="Times New Roman" panose="02020603050405020304" pitchFamily="18" charset="0"/>
                <a:cs typeface="Times New Roman" panose="02020603050405020304" pitchFamily="18" charset="0"/>
              </a:rPr>
              <a:t> MX</a:t>
            </a:r>
            <a:endParaRPr lang="en-US" sz="2600"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Giáo</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dục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xóa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nạn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mù</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chữ</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cho</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thế</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giới</a:t>
            </a:r>
            <a:r>
              <a:rPr lang="fr-FR" sz="2600" dirty="0">
                <a:latin typeface="Times New Roman" panose="02020603050405020304" pitchFamily="18" charset="0"/>
                <a:cs typeface="Times New Roman" panose="02020603050405020304" pitchFamily="18" charset="0"/>
              </a:rPr>
              <a:t> &gt;&lt; 2 </a:t>
            </a:r>
            <a:r>
              <a:rPr lang="fr-FR" sz="2600" dirty="0" err="1">
                <a:latin typeface="Times New Roman" panose="02020603050405020304" pitchFamily="18" charset="0"/>
                <a:cs typeface="Times New Roman" panose="02020603050405020304" pitchFamily="18" charset="0"/>
              </a:rPr>
              <a:t>tàu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ngầm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hạt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nhân</a:t>
            </a:r>
            <a:endParaRPr lang="en-US" sz="2600" dirty="0">
              <a:latin typeface="Times New Roman" panose="02020603050405020304" pitchFamily="18" charset="0"/>
              <a:cs typeface="Times New Roman" panose="02020603050405020304" pitchFamily="18" charset="0"/>
            </a:endParaRPr>
          </a:p>
          <a:p>
            <a:r>
              <a:rPr lang="fr-FR" sz="2600" b="1" dirty="0">
                <a:latin typeface="Times New Roman" panose="02020603050405020304" pitchFamily="18" charset="0"/>
                <a:cs typeface="Times New Roman" panose="02020603050405020304" pitchFamily="18" charset="0"/>
              </a:rPr>
              <a:t>-&gt; </a:t>
            </a:r>
            <a:r>
              <a:rPr lang="fr-FR" sz="2600" b="1" dirty="0" err="1">
                <a:latin typeface="Times New Roman" panose="02020603050405020304" pitchFamily="18" charset="0"/>
                <a:cs typeface="Times New Roman" panose="02020603050405020304" pitchFamily="18" charset="0"/>
              </a:rPr>
              <a:t>Liệt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kê</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chứng</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cứ</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xác</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thực</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số</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liệu</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so</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sánh</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cụ</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thể</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nghệ</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thuật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tương</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phản</a:t>
            </a:r>
            <a:r>
              <a:rPr lang="fr-FR" sz="2600" b="1"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fr-FR" sz="2600" b="1" dirty="0">
                <a:latin typeface="Times New Roman" panose="02020603050405020304" pitchFamily="18" charset="0"/>
                <a:cs typeface="Times New Roman" panose="02020603050405020304" pitchFamily="18" charset="0"/>
              </a:rPr>
              <a:t>b. </a:t>
            </a:r>
            <a:r>
              <a:rPr lang="fr-FR" sz="2600" b="1" dirty="0" err="1">
                <a:latin typeface="Times New Roman" panose="02020603050405020304" pitchFamily="18" charset="0"/>
                <a:cs typeface="Times New Roman" panose="02020603050405020304" pitchFamily="18" charset="0"/>
              </a:rPr>
              <a:t>Sự</a:t>
            </a:r>
            <a:r>
              <a:rPr lang="fr-FR" sz="2600" b="1" dirty="0">
                <a:latin typeface="Times New Roman" panose="02020603050405020304" pitchFamily="18" charset="0"/>
                <a:cs typeface="Times New Roman" panose="02020603050405020304" pitchFamily="18" charset="0"/>
              </a:rPr>
              <a:t> phi </a:t>
            </a:r>
            <a:r>
              <a:rPr lang="fr-FR" sz="2600" b="1" dirty="0" err="1">
                <a:latin typeface="Times New Roman" panose="02020603050405020304" pitchFamily="18" charset="0"/>
                <a:cs typeface="Times New Roman" panose="02020603050405020304" pitchFamily="18" charset="0"/>
              </a:rPr>
              <a:t>lí</a:t>
            </a:r>
            <a:endParaRPr lang="en-US" sz="2600" b="1"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Chạy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đua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vũ</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trang</a:t>
            </a:r>
            <a:r>
              <a:rPr lang="fr-FR" sz="2600" dirty="0">
                <a:latin typeface="Times New Roman" panose="02020603050405020304" pitchFamily="18" charset="0"/>
                <a:cs typeface="Times New Roman" panose="02020603050405020304" pitchFamily="18" charset="0"/>
              </a:rPr>
              <a:t> là </a:t>
            </a:r>
            <a:r>
              <a:rPr lang="fr-FR" sz="2600" dirty="0" err="1">
                <a:latin typeface="Times New Roman" panose="02020603050405020304" pitchFamily="18" charset="0"/>
                <a:cs typeface="Times New Roman" panose="02020603050405020304" pitchFamily="18" charset="0"/>
              </a:rPr>
              <a:t>đi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ngược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lại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lí</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trí</a:t>
            </a:r>
            <a:r>
              <a:rPr lang="fr-FR" sz="2600" dirty="0">
                <a:latin typeface="Times New Roman" panose="02020603050405020304" pitchFamily="18" charset="0"/>
                <a:cs typeface="Times New Roman" panose="02020603050405020304" pitchFamily="18" charset="0"/>
              </a:rPr>
              <a:t> con </a:t>
            </a:r>
            <a:r>
              <a:rPr lang="fr-FR" sz="2600" dirty="0" err="1">
                <a:latin typeface="Times New Roman" panose="02020603050405020304" pitchFamily="18" charset="0"/>
                <a:cs typeface="Times New Roman" panose="02020603050405020304" pitchFamily="18" charset="0"/>
              </a:rPr>
              <a:t>người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và</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lí</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trí</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tự</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nhiên</a:t>
            </a:r>
            <a:r>
              <a:rPr lang="fr-FR"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Phá</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hủy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nền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văn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minh</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hàng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triệu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năm</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của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nhân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loại</a:t>
            </a:r>
            <a:r>
              <a:rPr lang="fr-FR"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Phản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lại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sự</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tiến</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hóa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đưa</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Trái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Đất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về</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vạch</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xuất</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phát</a:t>
            </a:r>
            <a:r>
              <a:rPr lang="fr-FR"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Hủy</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hoại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hạnh</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phúc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gây</a:t>
            </a:r>
            <a:r>
              <a:rPr lang="fr-FR" sz="2600" dirty="0">
                <a:latin typeface="Times New Roman" panose="02020603050405020304" pitchFamily="18" charset="0"/>
                <a:cs typeface="Times New Roman" panose="02020603050405020304" pitchFamily="18" charset="0"/>
              </a:rPr>
              <a:t> ra </a:t>
            </a:r>
            <a:r>
              <a:rPr lang="fr-FR" sz="2600" dirty="0" err="1">
                <a:latin typeface="Times New Roman" panose="02020603050405020304" pitchFamily="18" charset="0"/>
                <a:cs typeface="Times New Roman" panose="02020603050405020304" pitchFamily="18" charset="0"/>
              </a:rPr>
              <a:t>bao</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đau</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khổ</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cho</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loại</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người</a:t>
            </a:r>
            <a:r>
              <a:rPr lang="fr-FR"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fr-FR" sz="2600" b="1" dirty="0">
                <a:latin typeface="Times New Roman" panose="02020603050405020304" pitchFamily="18" charset="0"/>
                <a:cs typeface="Times New Roman" panose="02020603050405020304" pitchFamily="18" charset="0"/>
              </a:rPr>
              <a:t>-&gt; Chi </a:t>
            </a:r>
            <a:r>
              <a:rPr lang="fr-FR" sz="2600" b="1" dirty="0" err="1">
                <a:latin typeface="Times New Roman" panose="02020603050405020304" pitchFamily="18" charset="0"/>
                <a:cs typeface="Times New Roman" panose="02020603050405020304" pitchFamily="18" charset="0"/>
              </a:rPr>
              <a:t>phí</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cho</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chiến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tranh</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hạt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nhân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tốn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kém</a:t>
            </a:r>
            <a:r>
              <a:rPr lang="fr-FR" sz="2600" b="1" dirty="0">
                <a:latin typeface="Times New Roman" panose="02020603050405020304" pitchFamily="18" charset="0"/>
                <a:cs typeface="Times New Roman" panose="02020603050405020304" pitchFamily="18" charset="0"/>
              </a:rPr>
              <a:t>, phi </a:t>
            </a:r>
            <a:r>
              <a:rPr lang="fr-FR" sz="2600" b="1" dirty="0" err="1">
                <a:latin typeface="Times New Roman" panose="02020603050405020304" pitchFamily="18" charset="0"/>
                <a:cs typeface="Times New Roman" panose="02020603050405020304" pitchFamily="18" charset="0"/>
              </a:rPr>
              <a:t>lí</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làm</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mất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khả</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năng</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được</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sống</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tốt</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đẹp</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hơn</a:t>
            </a:r>
            <a:r>
              <a:rPr lang="fr-FR" sz="2600" b="1" dirty="0">
                <a:latin typeface="Times New Roman" panose="02020603050405020304" pitchFamily="18" charset="0"/>
                <a:cs typeface="Times New Roman" panose="02020603050405020304" pitchFamily="18" charset="0"/>
              </a:rPr>
              <a:t> </a:t>
            </a:r>
            <a:r>
              <a:rPr lang="fr-FR" sz="2600" b="1" dirty="0" err="1">
                <a:latin typeface="Times New Roman" panose="02020603050405020304" pitchFamily="18" charset="0"/>
                <a:cs typeface="Times New Roman" panose="02020603050405020304" pitchFamily="18" charset="0"/>
              </a:rPr>
              <a:t>của</a:t>
            </a:r>
            <a:r>
              <a:rPr lang="fr-FR" sz="2600" b="1" dirty="0">
                <a:latin typeface="Times New Roman" panose="02020603050405020304" pitchFamily="18" charset="0"/>
                <a:cs typeface="Times New Roman" panose="02020603050405020304" pitchFamily="18" charset="0"/>
              </a:rPr>
              <a:t> con </a:t>
            </a:r>
            <a:r>
              <a:rPr lang="fr-FR" sz="2600" b="1" dirty="0" err="1">
                <a:latin typeface="Times New Roman" panose="02020603050405020304" pitchFamily="18" charset="0"/>
                <a:cs typeface="Times New Roman" panose="02020603050405020304" pitchFamily="18" charset="0"/>
              </a:rPr>
              <a:t>người</a:t>
            </a:r>
            <a:r>
              <a:rPr lang="fr-FR" sz="2600" b="1"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38200" y="342900"/>
            <a:ext cx="11163300" cy="707886"/>
          </a:xfrm>
          <a:prstGeom prst="rect">
            <a:avLst/>
          </a:prstGeom>
          <a:noFill/>
        </p:spPr>
        <p:txBody>
          <a:bodyPr wrap="square" rtlCol="0">
            <a:spAutoFit/>
          </a:bodyPr>
          <a:lstStyle/>
          <a:p>
            <a:r>
              <a:rPr lang="en-US" sz="4000" b="1" dirty="0">
                <a:solidFill>
                  <a:srgbClr val="FF0000"/>
                </a:solidFill>
                <a:latin typeface="#9Slide05 IcielButterScotch" pitchFamily="2" charset="0"/>
              </a:rPr>
              <a:t>2. </a:t>
            </a:r>
            <a:r>
              <a:rPr lang="en-US" sz="4000" b="1" dirty="0" err="1">
                <a:solidFill>
                  <a:srgbClr val="FF0000"/>
                </a:solidFill>
                <a:latin typeface="#9Slide05 IcielButterScotch" pitchFamily="2" charset="0"/>
              </a:rPr>
              <a:t>Sự</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tốn</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kém</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và</a:t>
            </a:r>
            <a:r>
              <a:rPr lang="en-US" sz="4000" b="1" dirty="0">
                <a:solidFill>
                  <a:srgbClr val="FF0000"/>
                </a:solidFill>
                <a:latin typeface="#9Slide05 IcielButterScotch" pitchFamily="2" charset="0"/>
              </a:rPr>
              <a:t> phi </a:t>
            </a:r>
            <a:r>
              <a:rPr lang="en-US" sz="4000" b="1" dirty="0" err="1">
                <a:solidFill>
                  <a:srgbClr val="FF0000"/>
                </a:solidFill>
                <a:latin typeface="#9Slide05 IcielButterScotch" pitchFamily="2" charset="0"/>
              </a:rPr>
              <a:t>lí</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của</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chiến</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tranh</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hạt</a:t>
            </a:r>
            <a:r>
              <a:rPr lang="en-US" sz="4000" b="1" dirty="0">
                <a:solidFill>
                  <a:srgbClr val="FF0000"/>
                </a:solidFill>
                <a:latin typeface="#9Slide05 IcielButterScotch" pitchFamily="2" charset="0"/>
              </a:rPr>
              <a:t> </a:t>
            </a:r>
            <a:r>
              <a:rPr lang="en-US" sz="4000" b="1" dirty="0" err="1">
                <a:solidFill>
                  <a:srgbClr val="FF0000"/>
                </a:solidFill>
                <a:latin typeface="#9Slide05 IcielButterScotch" pitchFamily="2" charset="0"/>
              </a:rPr>
              <a:t>nhân</a:t>
            </a:r>
            <a:endParaRPr lang="en-US" sz="4000" b="1" dirty="0">
              <a:solidFill>
                <a:srgbClr val="FF0000"/>
              </a:solidFill>
              <a:latin typeface="#9Slide05 IcielButterScotch" pitchFamily="2" charset="0"/>
            </a:endParaRPr>
          </a:p>
        </p:txBody>
      </p:sp>
    </p:spTree>
    <p:extLst>
      <p:ext uri="{BB962C8B-B14F-4D97-AF65-F5344CB8AC3E}">
        <p14:creationId xmlns:p14="http://schemas.microsoft.com/office/powerpoint/2010/main" val="352577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B6A56-A5AF-40AB-86EB-4F78FBE68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5" r="12168"/>
          <a:stretch/>
        </p:blipFill>
        <p:spPr>
          <a:xfrm>
            <a:off x="307859" y="2002692"/>
            <a:ext cx="5904657" cy="4364781"/>
          </a:xfrm>
          <a:prstGeom prst="rect">
            <a:avLst/>
          </a:prstGeom>
        </p:spPr>
      </p:pic>
      <p:sp>
        <p:nvSpPr>
          <p:cNvPr id="5" name="Rectangle 4">
            <a:extLst>
              <a:ext uri="{FF2B5EF4-FFF2-40B4-BE49-F238E27FC236}">
                <a16:creationId xmlns:a16="http://schemas.microsoft.com/office/drawing/2014/main" id="{AC6A62A7-2280-49ED-A576-31D4B5BE3CFB}"/>
              </a:ext>
            </a:extLst>
          </p:cNvPr>
          <p:cNvSpPr/>
          <p:nvPr/>
        </p:nvSpPr>
        <p:spPr>
          <a:xfrm>
            <a:off x="1703512" y="561332"/>
            <a:ext cx="3113353" cy="923330"/>
          </a:xfrm>
          <a:prstGeom prst="rect">
            <a:avLst/>
          </a:prstGeom>
        </p:spPr>
        <p:txBody>
          <a:bodyPr wrap="none">
            <a:spAutoFit/>
          </a:bodyPr>
          <a:lstStyle/>
          <a:p>
            <a:pPr lvl="0" algn="ctr"/>
            <a:r>
              <a:rPr lang="en-SG" sz="54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Nhiệm</a:t>
            </a:r>
            <a:r>
              <a:rPr lang="en-SG" sz="54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54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vụ</a:t>
            </a:r>
            <a:endParaRPr lang="en-SG" sz="54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FD7619BD-E2D4-4445-AD79-8F9870783C2F}"/>
              </a:ext>
            </a:extLst>
          </p:cNvPr>
          <p:cNvSpPr/>
          <p:nvPr/>
        </p:nvSpPr>
        <p:spPr>
          <a:xfrm>
            <a:off x="7464152" y="548680"/>
            <a:ext cx="3312368" cy="10801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400" dirty="0" err="1">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Đoàn</a:t>
            </a:r>
            <a:r>
              <a:rPr lang="en-SG" sz="4400" dirty="0">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4400" dirty="0" err="1">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kết</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BCA9D782-1E8D-4051-AD1B-C7911BBC5000}"/>
              </a:ext>
            </a:extLst>
          </p:cNvPr>
          <p:cNvSpPr/>
          <p:nvPr/>
        </p:nvSpPr>
        <p:spPr>
          <a:xfrm>
            <a:off x="6528048" y="2132855"/>
            <a:ext cx="2448272" cy="41044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Đấu</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tranh</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cho</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1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thế</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giới</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hòa</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bình</a:t>
            </a:r>
            <a:endParaRPr lang="en-SG"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0BD9C4AE-B4D1-4132-A65B-F7A69F879B3C}"/>
              </a:ext>
            </a:extLst>
          </p:cNvPr>
          <p:cNvSpPr/>
          <p:nvPr/>
        </p:nvSpPr>
        <p:spPr>
          <a:xfrm>
            <a:off x="9408368" y="2132855"/>
            <a:ext cx="2448272" cy="41044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Phản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đối</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ngăn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chặn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chạy</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đua</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vũ</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trang</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tang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trữ</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hạt</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nhân</a:t>
            </a:r>
            <a:endParaRPr lang="en-SG" sz="3600" dirty="0">
              <a:solidFill>
                <a:schemeClr val="tx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505235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ner Peace is World Peace - Perspectives Therapy Services">
            <a:extLst>
              <a:ext uri="{FF2B5EF4-FFF2-40B4-BE49-F238E27FC236}">
                <a16:creationId xmlns:a16="http://schemas.microsoft.com/office/drawing/2014/main"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77C215D-AFC8-4417-A1E8-DB2E637E1A8B}"/>
              </a:ext>
            </a:extLst>
          </p:cNvPr>
          <p:cNvSpPr/>
          <p:nvPr/>
        </p:nvSpPr>
        <p:spPr>
          <a:xfrm>
            <a:off x="6456040" y="0"/>
            <a:ext cx="5735960" cy="68579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iêu đề 1">
            <a:extLst>
              <a:ext uri="{FF2B5EF4-FFF2-40B4-BE49-F238E27FC236}">
                <a16:creationId xmlns:a16="http://schemas.microsoft.com/office/drawing/2014/main" id="{CE80BBD9-F706-406D-9DAD-854EBEDEB1F8}"/>
              </a:ext>
            </a:extLst>
          </p:cNvPr>
          <p:cNvSpPr txBox="1">
            <a:spLocks/>
          </p:cNvSpPr>
          <p:nvPr/>
        </p:nvSpPr>
        <p:spPr>
          <a:xfrm>
            <a:off x="7351762" y="205244"/>
            <a:ext cx="3601988" cy="955157"/>
          </a:xfrm>
          <a:prstGeom prst="rect">
            <a:avLst/>
          </a:prstGeom>
        </p:spPr>
        <p:txBody>
          <a:bodyPr anchor="b">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600" b="1" dirty="0">
                <a:solidFill>
                  <a:srgbClr val="FF0000"/>
                </a:solidFill>
                <a:latin typeface="Times New Roman" panose="02020603050405020304" pitchFamily="18" charset="0"/>
                <a:cs typeface="Times New Roman" panose="02020603050405020304" pitchFamily="18" charset="0"/>
              </a:rPr>
              <a:t>LỜI KÊU GỌI HÒA BÌNH:</a:t>
            </a:r>
          </a:p>
        </p:txBody>
      </p:sp>
      <p:sp>
        <p:nvSpPr>
          <p:cNvPr id="5" name="Hộp Văn bản 9">
            <a:extLst>
              <a:ext uri="{FF2B5EF4-FFF2-40B4-BE49-F238E27FC236}">
                <a16:creationId xmlns:a16="http://schemas.microsoft.com/office/drawing/2014/main" id="{6FE1DFC7-55E8-4C51-83CD-9BA427BC6AEE}"/>
              </a:ext>
            </a:extLst>
          </p:cNvPr>
          <p:cNvSpPr txBox="1"/>
          <p:nvPr/>
        </p:nvSpPr>
        <p:spPr>
          <a:xfrm>
            <a:off x="6600056" y="1409384"/>
            <a:ext cx="5472608" cy="3970318"/>
          </a:xfrm>
          <a:prstGeom prst="rect">
            <a:avLst/>
          </a:prstGeom>
          <a:noFill/>
        </p:spPr>
        <p:txBody>
          <a:bodyPr wrap="square">
            <a:spAutoFit/>
          </a:bodyPr>
          <a:lstStyle/>
          <a:p>
            <a:pPr algn="just"/>
            <a:r>
              <a:rPr lang="vi-VN" sz="2800" b="1" i="0" dirty="0">
                <a:effectLst/>
                <a:latin typeface="+mj-lt"/>
              </a:rPr>
              <a:t>“</a:t>
            </a:r>
            <a:r>
              <a:rPr lang="en-BZ" sz="2800" b="1" dirty="0" err="1">
                <a:latin typeface="+mj-lt"/>
              </a:rPr>
              <a:t>C</a:t>
            </a:r>
            <a:r>
              <a:rPr lang="en-BZ" sz="2800" b="1" i="0" dirty="0" err="1">
                <a:effectLst/>
                <a:latin typeface="+mj-lt"/>
              </a:rPr>
              <a:t>húng</a:t>
            </a:r>
            <a:r>
              <a:rPr lang="en-BZ" sz="2800" b="1" i="0" dirty="0">
                <a:effectLst/>
                <a:latin typeface="+mj-lt"/>
              </a:rPr>
              <a:t> ta </a:t>
            </a:r>
            <a:r>
              <a:rPr lang="en-BZ" sz="2800" b="1" i="0" dirty="0" err="1">
                <a:effectLst/>
                <a:latin typeface="+mj-lt"/>
              </a:rPr>
              <a:t>đến</a:t>
            </a:r>
            <a:r>
              <a:rPr lang="en-BZ" sz="2800" b="1" i="0" dirty="0">
                <a:effectLst/>
                <a:latin typeface="+mj-lt"/>
              </a:rPr>
              <a:t> </a:t>
            </a:r>
            <a:r>
              <a:rPr lang="en-BZ" sz="2800" b="1" i="0" dirty="0" err="1">
                <a:effectLst/>
                <a:latin typeface="+mj-lt"/>
              </a:rPr>
              <a:t>đây</a:t>
            </a:r>
            <a:r>
              <a:rPr lang="en-BZ" sz="2800" b="1" i="0" dirty="0">
                <a:effectLst/>
                <a:latin typeface="+mj-lt"/>
              </a:rPr>
              <a:t> </a:t>
            </a:r>
            <a:r>
              <a:rPr lang="en-BZ" sz="2800" b="1" i="0" dirty="0" err="1">
                <a:effectLst/>
                <a:latin typeface="+mj-lt"/>
              </a:rPr>
              <a:t>để</a:t>
            </a:r>
            <a:r>
              <a:rPr lang="en-BZ" sz="2800" b="1" i="0" dirty="0">
                <a:effectLst/>
                <a:latin typeface="+mj-lt"/>
              </a:rPr>
              <a:t> </a:t>
            </a:r>
            <a:r>
              <a:rPr lang="en-BZ" sz="2800" b="1" i="0" dirty="0" err="1">
                <a:effectLst/>
                <a:latin typeface="+mj-lt"/>
              </a:rPr>
              <a:t>chống</a:t>
            </a:r>
            <a:r>
              <a:rPr lang="en-BZ" sz="2800" b="1" i="0" dirty="0">
                <a:effectLst/>
                <a:latin typeface="+mj-lt"/>
              </a:rPr>
              <a:t> </a:t>
            </a:r>
            <a:r>
              <a:rPr lang="en-BZ" sz="2800" b="1" i="0" dirty="0" err="1">
                <a:effectLst/>
                <a:latin typeface="+mj-lt"/>
              </a:rPr>
              <a:t>lại</a:t>
            </a:r>
            <a:r>
              <a:rPr lang="en-BZ" sz="2800" b="1" i="0" dirty="0">
                <a:effectLst/>
                <a:latin typeface="+mj-lt"/>
              </a:rPr>
              <a:t> </a:t>
            </a:r>
            <a:r>
              <a:rPr lang="en-BZ" sz="2800" b="1" i="0" dirty="0" err="1">
                <a:effectLst/>
                <a:latin typeface="+mj-lt"/>
              </a:rPr>
              <a:t>việc</a:t>
            </a:r>
            <a:r>
              <a:rPr lang="en-BZ" sz="2800" b="1" i="0" dirty="0">
                <a:effectLst/>
                <a:latin typeface="+mj-lt"/>
              </a:rPr>
              <a:t> </a:t>
            </a:r>
            <a:r>
              <a:rPr lang="en-BZ" sz="2800" b="1" i="0" dirty="0" err="1">
                <a:effectLst/>
                <a:latin typeface="+mj-lt"/>
              </a:rPr>
              <a:t>đó</a:t>
            </a:r>
            <a:r>
              <a:rPr lang="en-BZ" sz="2800" b="1" i="0" dirty="0">
                <a:effectLst/>
                <a:latin typeface="+mj-lt"/>
              </a:rPr>
              <a:t> …</a:t>
            </a:r>
            <a:r>
              <a:rPr lang="en-BZ" sz="2800" b="1" i="0" dirty="0" err="1">
                <a:effectLst/>
                <a:latin typeface="+mj-lt"/>
              </a:rPr>
              <a:t>tham</a:t>
            </a:r>
            <a:r>
              <a:rPr lang="en-BZ" sz="2800" b="1" i="0" dirty="0">
                <a:effectLst/>
                <a:latin typeface="+mj-lt"/>
              </a:rPr>
              <a:t> </a:t>
            </a:r>
            <a:r>
              <a:rPr lang="en-BZ" sz="2800" b="1" i="0" dirty="0" err="1">
                <a:effectLst/>
                <a:latin typeface="+mj-lt"/>
              </a:rPr>
              <a:t>gia</a:t>
            </a:r>
            <a:r>
              <a:rPr lang="en-BZ" sz="2800" b="1" i="0" dirty="0">
                <a:effectLst/>
                <a:latin typeface="+mj-lt"/>
              </a:rPr>
              <a:t> </a:t>
            </a:r>
            <a:r>
              <a:rPr lang="en-BZ" sz="2800" b="1" i="0" dirty="0" err="1">
                <a:effectLst/>
                <a:latin typeface="+mj-lt"/>
              </a:rPr>
              <a:t>vào</a:t>
            </a:r>
            <a:r>
              <a:rPr lang="en-BZ" sz="2800" b="1" i="0" dirty="0">
                <a:effectLst/>
                <a:latin typeface="+mj-lt"/>
              </a:rPr>
              <a:t> </a:t>
            </a:r>
            <a:r>
              <a:rPr lang="en-BZ" sz="2800" b="1" i="0" dirty="0" err="1">
                <a:effectLst/>
                <a:latin typeface="+mj-lt"/>
              </a:rPr>
              <a:t>bản</a:t>
            </a:r>
            <a:r>
              <a:rPr lang="en-BZ" sz="2800" b="1" i="0" dirty="0">
                <a:effectLst/>
                <a:latin typeface="+mj-lt"/>
              </a:rPr>
              <a:t> </a:t>
            </a:r>
            <a:r>
              <a:rPr lang="en-BZ" sz="2800" b="1" i="0" dirty="0" err="1">
                <a:effectLst/>
                <a:latin typeface="+mj-lt"/>
              </a:rPr>
              <a:t>đồng</a:t>
            </a:r>
            <a:r>
              <a:rPr lang="en-BZ" sz="2800" b="1" i="0" dirty="0">
                <a:effectLst/>
                <a:latin typeface="+mj-lt"/>
              </a:rPr>
              <a:t> ca </a:t>
            </a:r>
            <a:r>
              <a:rPr lang="en-BZ" sz="2800" b="1" i="0" dirty="0" err="1">
                <a:effectLst/>
                <a:latin typeface="+mj-lt"/>
              </a:rPr>
              <a:t>của</a:t>
            </a:r>
            <a:r>
              <a:rPr lang="en-BZ" sz="2800" b="1" i="0" dirty="0">
                <a:effectLst/>
                <a:latin typeface="+mj-lt"/>
              </a:rPr>
              <a:t> </a:t>
            </a:r>
            <a:r>
              <a:rPr lang="en-BZ" sz="2800" b="1" i="0" dirty="0" err="1">
                <a:effectLst/>
                <a:latin typeface="+mj-lt"/>
              </a:rPr>
              <a:t>những</a:t>
            </a:r>
            <a:r>
              <a:rPr lang="en-BZ" sz="2800" b="1" i="0" dirty="0">
                <a:effectLst/>
                <a:latin typeface="+mj-lt"/>
              </a:rPr>
              <a:t> </a:t>
            </a:r>
            <a:r>
              <a:rPr lang="en-BZ" sz="2800" b="1" i="0" dirty="0" err="1">
                <a:effectLst/>
                <a:latin typeface="+mj-lt"/>
              </a:rPr>
              <a:t>người</a:t>
            </a:r>
            <a:r>
              <a:rPr lang="en-BZ" sz="2800" b="1" i="0" dirty="0">
                <a:effectLst/>
                <a:latin typeface="+mj-lt"/>
              </a:rPr>
              <a:t> </a:t>
            </a:r>
            <a:r>
              <a:rPr lang="en-BZ" sz="2800" b="1" dirty="0" err="1">
                <a:latin typeface="+mj-lt"/>
              </a:rPr>
              <a:t>đòi</a:t>
            </a:r>
            <a:r>
              <a:rPr lang="en-BZ" sz="2800" b="1" dirty="0">
                <a:latin typeface="+mj-lt"/>
              </a:rPr>
              <a:t> </a:t>
            </a:r>
            <a:r>
              <a:rPr lang="en-BZ" sz="2800" b="1" dirty="0" err="1">
                <a:latin typeface="+mj-lt"/>
              </a:rPr>
              <a:t>hỏi</a:t>
            </a:r>
            <a:r>
              <a:rPr lang="en-BZ" sz="2800" b="1" dirty="0">
                <a:latin typeface="+mj-lt"/>
              </a:rPr>
              <a:t> </a:t>
            </a:r>
            <a:r>
              <a:rPr lang="en-BZ" sz="2800" b="1" dirty="0" err="1">
                <a:latin typeface="+mj-lt"/>
              </a:rPr>
              <a:t>một</a:t>
            </a:r>
            <a:r>
              <a:rPr lang="en-BZ" sz="2800" b="1" dirty="0">
                <a:latin typeface="+mj-lt"/>
              </a:rPr>
              <a:t> </a:t>
            </a:r>
            <a:r>
              <a:rPr lang="en-BZ" sz="2800" b="1" dirty="0" err="1">
                <a:latin typeface="+mj-lt"/>
              </a:rPr>
              <a:t>thế</a:t>
            </a:r>
            <a:r>
              <a:rPr lang="en-BZ" sz="2800" b="1" dirty="0">
                <a:latin typeface="+mj-lt"/>
              </a:rPr>
              <a:t> </a:t>
            </a:r>
            <a:r>
              <a:rPr lang="en-BZ" sz="2800" b="1" dirty="0" err="1">
                <a:latin typeface="+mj-lt"/>
              </a:rPr>
              <a:t>giới</a:t>
            </a:r>
            <a:r>
              <a:rPr lang="en-BZ" sz="2800" b="1" dirty="0">
                <a:latin typeface="+mj-lt"/>
              </a:rPr>
              <a:t> </a:t>
            </a:r>
            <a:r>
              <a:rPr lang="en-BZ" sz="2800" b="1" dirty="0" err="1">
                <a:latin typeface="+mj-lt"/>
              </a:rPr>
              <a:t>không</a:t>
            </a:r>
            <a:r>
              <a:rPr lang="en-BZ" sz="2800" b="1" dirty="0">
                <a:latin typeface="+mj-lt"/>
              </a:rPr>
              <a:t> </a:t>
            </a:r>
            <a:r>
              <a:rPr lang="en-BZ" sz="2800" b="1" dirty="0" err="1">
                <a:latin typeface="+mj-lt"/>
              </a:rPr>
              <a:t>có</a:t>
            </a:r>
            <a:r>
              <a:rPr lang="en-BZ" sz="2800" b="1" dirty="0">
                <a:latin typeface="+mj-lt"/>
              </a:rPr>
              <a:t> </a:t>
            </a:r>
            <a:r>
              <a:rPr lang="en-BZ" sz="2800" b="1" dirty="0" err="1">
                <a:latin typeface="+mj-lt"/>
              </a:rPr>
              <a:t>vũ</a:t>
            </a:r>
            <a:r>
              <a:rPr lang="en-BZ" sz="2800" b="1" dirty="0">
                <a:latin typeface="+mj-lt"/>
              </a:rPr>
              <a:t> </a:t>
            </a:r>
            <a:r>
              <a:rPr lang="en-BZ" sz="2800" b="1" dirty="0" err="1">
                <a:latin typeface="+mj-lt"/>
              </a:rPr>
              <a:t>khí</a:t>
            </a:r>
            <a:r>
              <a:rPr lang="en-SG" sz="2800" b="1" dirty="0">
                <a:latin typeface="+mj-lt"/>
              </a:rPr>
              <a:t> … </a:t>
            </a:r>
            <a:r>
              <a:rPr lang="en-BZ" sz="2800" b="1" i="0" dirty="0" err="1">
                <a:effectLst/>
                <a:latin typeface="+mj-lt"/>
              </a:rPr>
              <a:t>mở</a:t>
            </a:r>
            <a:r>
              <a:rPr lang="en-BZ" sz="2800" b="1" i="0" dirty="0">
                <a:effectLst/>
                <a:latin typeface="+mj-lt"/>
              </a:rPr>
              <a:t> </a:t>
            </a:r>
            <a:r>
              <a:rPr lang="en-BZ" sz="2800" b="1" i="0" dirty="0" err="1">
                <a:effectLst/>
                <a:latin typeface="+mj-lt"/>
              </a:rPr>
              <a:t>ra</a:t>
            </a:r>
            <a:r>
              <a:rPr lang="en-BZ" sz="2800" b="1" i="0" dirty="0">
                <a:effectLst/>
                <a:latin typeface="+mj-lt"/>
              </a:rPr>
              <a:t> </a:t>
            </a:r>
            <a:r>
              <a:rPr lang="en-BZ" sz="2800" b="1" i="0" dirty="0" err="1">
                <a:effectLst/>
                <a:latin typeface="+mj-lt"/>
              </a:rPr>
              <a:t>một</a:t>
            </a:r>
            <a:r>
              <a:rPr lang="en-BZ" sz="2800" b="1" i="0" dirty="0">
                <a:effectLst/>
                <a:latin typeface="+mj-lt"/>
              </a:rPr>
              <a:t> </a:t>
            </a:r>
            <a:r>
              <a:rPr lang="en-BZ" sz="2800" b="1" i="0" dirty="0" err="1">
                <a:effectLst/>
                <a:latin typeface="+mj-lt"/>
              </a:rPr>
              <a:t>nhà</a:t>
            </a:r>
            <a:r>
              <a:rPr lang="en-BZ" sz="2800" b="1" i="0" dirty="0">
                <a:effectLst/>
                <a:latin typeface="+mj-lt"/>
              </a:rPr>
              <a:t> </a:t>
            </a:r>
            <a:r>
              <a:rPr lang="en-BZ" sz="2800" b="1" i="0" dirty="0" err="1">
                <a:effectLst/>
                <a:latin typeface="+mj-lt"/>
              </a:rPr>
              <a:t>băng</a:t>
            </a:r>
            <a:r>
              <a:rPr lang="en-BZ" sz="2800" b="1" i="0" dirty="0">
                <a:effectLst/>
                <a:latin typeface="+mj-lt"/>
              </a:rPr>
              <a:t> </a:t>
            </a:r>
            <a:r>
              <a:rPr lang="en-BZ" sz="2800" b="1" i="0" dirty="0" err="1">
                <a:effectLst/>
                <a:latin typeface="+mj-lt"/>
              </a:rPr>
              <a:t>lưu</a:t>
            </a:r>
            <a:r>
              <a:rPr lang="en-BZ" sz="2800" b="1" i="0" dirty="0">
                <a:effectLst/>
                <a:latin typeface="+mj-lt"/>
              </a:rPr>
              <a:t> </a:t>
            </a:r>
            <a:r>
              <a:rPr lang="en-BZ" sz="2800" b="1" i="0" dirty="0" err="1">
                <a:effectLst/>
                <a:latin typeface="+mj-lt"/>
              </a:rPr>
              <a:t>trữ</a:t>
            </a:r>
            <a:r>
              <a:rPr lang="en-BZ" sz="2800" b="1" i="0" dirty="0">
                <a:effectLst/>
                <a:latin typeface="+mj-lt"/>
              </a:rPr>
              <a:t> </a:t>
            </a:r>
            <a:r>
              <a:rPr lang="en-BZ" sz="2800" b="1" i="0" dirty="0" err="1">
                <a:effectLst/>
                <a:latin typeface="+mj-lt"/>
              </a:rPr>
              <a:t>trí</a:t>
            </a:r>
            <a:r>
              <a:rPr lang="en-BZ" sz="2800" b="1" i="0" dirty="0">
                <a:effectLst/>
                <a:latin typeface="+mj-lt"/>
              </a:rPr>
              <a:t> </a:t>
            </a:r>
            <a:r>
              <a:rPr lang="en-BZ" sz="2800" b="1" i="0" dirty="0" err="1">
                <a:effectLst/>
                <a:latin typeface="+mj-lt"/>
              </a:rPr>
              <a:t>nhớ</a:t>
            </a:r>
            <a:r>
              <a:rPr lang="en-BZ" sz="2800" b="1" i="0" dirty="0">
                <a:effectLst/>
                <a:latin typeface="+mj-lt"/>
              </a:rPr>
              <a:t> </a:t>
            </a:r>
            <a:r>
              <a:rPr lang="en-BZ" sz="2800" b="1" i="0" dirty="0" err="1">
                <a:effectLst/>
                <a:latin typeface="+mj-lt"/>
              </a:rPr>
              <a:t>có</a:t>
            </a:r>
            <a:r>
              <a:rPr lang="en-BZ" sz="2800" b="1" i="0" dirty="0">
                <a:effectLst/>
                <a:latin typeface="+mj-lt"/>
              </a:rPr>
              <a:t> </a:t>
            </a:r>
            <a:r>
              <a:rPr lang="en-BZ" sz="2800" b="1" i="0" dirty="0" err="1">
                <a:effectLst/>
                <a:latin typeface="+mj-lt"/>
              </a:rPr>
              <a:t>thể</a:t>
            </a:r>
            <a:r>
              <a:rPr lang="en-BZ" sz="2800" b="1" i="0" dirty="0">
                <a:effectLst/>
                <a:latin typeface="+mj-lt"/>
              </a:rPr>
              <a:t> </a:t>
            </a:r>
            <a:r>
              <a:rPr lang="en-BZ" sz="2800" b="1" i="0" dirty="0" err="1">
                <a:effectLst/>
                <a:latin typeface="+mj-lt"/>
              </a:rPr>
              <a:t>tồn</a:t>
            </a:r>
            <a:r>
              <a:rPr lang="en-BZ" sz="2800" b="1" i="0" dirty="0">
                <a:effectLst/>
                <a:latin typeface="+mj-lt"/>
              </a:rPr>
              <a:t> </a:t>
            </a:r>
            <a:r>
              <a:rPr lang="en-BZ" sz="2800" b="1" i="0" dirty="0" err="1">
                <a:effectLst/>
                <a:latin typeface="+mj-lt"/>
              </a:rPr>
              <a:t>tại</a:t>
            </a:r>
            <a:r>
              <a:rPr lang="en-BZ" sz="2800" b="1" i="0" dirty="0">
                <a:effectLst/>
                <a:latin typeface="+mj-lt"/>
              </a:rPr>
              <a:t> </a:t>
            </a:r>
            <a:r>
              <a:rPr lang="en-BZ" sz="2800" b="1" i="0" dirty="0" err="1">
                <a:effectLst/>
                <a:latin typeface="+mj-lt"/>
              </a:rPr>
              <a:t>sau</a:t>
            </a:r>
            <a:r>
              <a:rPr lang="en-BZ" sz="2800" b="1" i="0" dirty="0">
                <a:effectLst/>
                <a:latin typeface="+mj-lt"/>
              </a:rPr>
              <a:t> </a:t>
            </a:r>
            <a:r>
              <a:rPr lang="en-BZ" sz="2800" b="1" i="0" dirty="0" err="1">
                <a:effectLst/>
                <a:latin typeface="+mj-lt"/>
              </a:rPr>
              <a:t>thảm</a:t>
            </a:r>
            <a:r>
              <a:rPr lang="en-BZ" sz="2800" b="1" i="0" dirty="0">
                <a:effectLst/>
                <a:latin typeface="+mj-lt"/>
              </a:rPr>
              <a:t> </a:t>
            </a:r>
            <a:r>
              <a:rPr lang="en-BZ" sz="2800" b="1" i="0" dirty="0" err="1">
                <a:effectLst/>
                <a:latin typeface="+mj-lt"/>
              </a:rPr>
              <a:t>họa</a:t>
            </a:r>
            <a:r>
              <a:rPr lang="en-BZ" sz="2800" b="1" i="0" dirty="0">
                <a:effectLst/>
                <a:latin typeface="+mj-lt"/>
              </a:rPr>
              <a:t> </a:t>
            </a:r>
            <a:r>
              <a:rPr lang="en-BZ" sz="2800" b="1" i="0" dirty="0" err="1">
                <a:effectLst/>
                <a:latin typeface="+mj-lt"/>
              </a:rPr>
              <a:t>hạt</a:t>
            </a:r>
            <a:r>
              <a:rPr lang="en-BZ" sz="2800" b="1" i="0" dirty="0">
                <a:effectLst/>
                <a:latin typeface="+mj-lt"/>
              </a:rPr>
              <a:t> </a:t>
            </a:r>
            <a:r>
              <a:rPr lang="en-BZ" sz="2800" b="1" i="0" dirty="0" err="1">
                <a:effectLst/>
                <a:latin typeface="+mj-lt"/>
              </a:rPr>
              <a:t>nhân</a:t>
            </a:r>
            <a:r>
              <a:rPr lang="en-BZ" sz="2800" b="1" i="0" dirty="0">
                <a:effectLst/>
                <a:latin typeface="+mj-lt"/>
              </a:rPr>
              <a:t>…</a:t>
            </a:r>
            <a:r>
              <a:rPr lang="en-BZ" sz="2800" b="1" dirty="0" err="1">
                <a:latin typeface="+mj-lt"/>
              </a:rPr>
              <a:t>Lên</a:t>
            </a:r>
            <a:r>
              <a:rPr lang="en-BZ" sz="2800" b="1" dirty="0">
                <a:latin typeface="+mj-lt"/>
              </a:rPr>
              <a:t> </a:t>
            </a:r>
            <a:r>
              <a:rPr lang="en-BZ" sz="2800" b="1" dirty="0" err="1">
                <a:latin typeface="+mj-lt"/>
              </a:rPr>
              <a:t>án</a:t>
            </a:r>
            <a:r>
              <a:rPr lang="en-BZ" sz="2800" b="1" dirty="0">
                <a:latin typeface="+mj-lt"/>
              </a:rPr>
              <a:t> </a:t>
            </a:r>
            <a:r>
              <a:rPr lang="en-BZ" sz="2800" b="1" dirty="0" err="1">
                <a:latin typeface="+mj-lt"/>
              </a:rPr>
              <a:t>những</a:t>
            </a:r>
            <a:r>
              <a:rPr lang="en-BZ" sz="2800" b="1" dirty="0">
                <a:latin typeface="+mj-lt"/>
              </a:rPr>
              <a:t> </a:t>
            </a:r>
            <a:r>
              <a:rPr lang="en-BZ" sz="2800" b="1" dirty="0" err="1">
                <a:latin typeface="+mj-lt"/>
              </a:rPr>
              <a:t>thủ</a:t>
            </a:r>
            <a:r>
              <a:rPr lang="en-BZ" sz="2800" b="1" dirty="0">
                <a:latin typeface="+mj-lt"/>
              </a:rPr>
              <a:t> </a:t>
            </a:r>
            <a:r>
              <a:rPr lang="en-BZ" sz="2800" b="1" dirty="0" err="1">
                <a:latin typeface="+mj-lt"/>
              </a:rPr>
              <a:t>phạm</a:t>
            </a:r>
            <a:r>
              <a:rPr lang="en-BZ" sz="2800" b="1" dirty="0">
                <a:latin typeface="+mj-lt"/>
              </a:rPr>
              <a:t> </a:t>
            </a:r>
            <a:r>
              <a:rPr lang="en-BZ" sz="2800" b="1" dirty="0" err="1">
                <a:latin typeface="+mj-lt"/>
              </a:rPr>
              <a:t>gây</a:t>
            </a:r>
            <a:r>
              <a:rPr lang="en-BZ" sz="2800" b="1" dirty="0">
                <a:latin typeface="+mj-lt"/>
              </a:rPr>
              <a:t> </a:t>
            </a:r>
            <a:r>
              <a:rPr lang="en-BZ" sz="2800" b="1" dirty="0" err="1">
                <a:latin typeface="+mj-lt"/>
              </a:rPr>
              <a:t>ra</a:t>
            </a:r>
            <a:r>
              <a:rPr lang="en-BZ" sz="2800" b="1" dirty="0">
                <a:latin typeface="+mj-lt"/>
              </a:rPr>
              <a:t> </a:t>
            </a:r>
            <a:r>
              <a:rPr lang="en-BZ" sz="2800" b="1" dirty="0" err="1">
                <a:latin typeface="+mj-lt"/>
              </a:rPr>
              <a:t>đau</a:t>
            </a:r>
            <a:r>
              <a:rPr lang="en-BZ" sz="2800" b="1" dirty="0">
                <a:latin typeface="+mj-lt"/>
              </a:rPr>
              <a:t> </a:t>
            </a:r>
            <a:r>
              <a:rPr lang="en-BZ" sz="2800" b="1" dirty="0" err="1">
                <a:latin typeface="+mj-lt"/>
              </a:rPr>
              <a:t>khổ</a:t>
            </a:r>
            <a:r>
              <a:rPr lang="en-BZ" sz="2800" b="1" dirty="0">
                <a:latin typeface="+mj-lt"/>
              </a:rPr>
              <a:t>, </a:t>
            </a:r>
            <a:r>
              <a:rPr lang="en-BZ" sz="2800" b="1" dirty="0" err="1">
                <a:latin typeface="+mj-lt"/>
              </a:rPr>
              <a:t>những</a:t>
            </a:r>
            <a:r>
              <a:rPr lang="en-BZ" sz="2800" b="1" dirty="0">
                <a:latin typeface="+mj-lt"/>
              </a:rPr>
              <a:t> </a:t>
            </a:r>
            <a:r>
              <a:rPr lang="en-BZ" sz="2800" b="1" dirty="0" err="1">
                <a:latin typeface="+mj-lt"/>
              </a:rPr>
              <a:t>kẻ</a:t>
            </a:r>
            <a:r>
              <a:rPr lang="en-BZ" sz="2800" b="1" dirty="0">
                <a:latin typeface="+mj-lt"/>
              </a:rPr>
              <a:t> </a:t>
            </a:r>
            <a:r>
              <a:rPr lang="en-BZ" sz="2800" b="1" dirty="0" err="1">
                <a:latin typeface="+mj-lt"/>
              </a:rPr>
              <a:t>giả</a:t>
            </a:r>
            <a:r>
              <a:rPr lang="en-BZ" sz="2800" b="1" dirty="0">
                <a:latin typeface="+mj-lt"/>
              </a:rPr>
              <a:t> </a:t>
            </a:r>
            <a:r>
              <a:rPr lang="en-BZ" sz="2800" b="1" dirty="0" err="1">
                <a:latin typeface="+mj-lt"/>
              </a:rPr>
              <a:t>điếc</a:t>
            </a:r>
            <a:r>
              <a:rPr lang="en-BZ" sz="2800" b="1" dirty="0">
                <a:latin typeface="+mj-lt"/>
              </a:rPr>
              <a:t> </a:t>
            </a:r>
            <a:r>
              <a:rPr lang="en-BZ" sz="2800" b="1" dirty="0" err="1">
                <a:latin typeface="+mj-lt"/>
              </a:rPr>
              <a:t>làm</a:t>
            </a:r>
            <a:r>
              <a:rPr lang="en-BZ" sz="2800" b="1" dirty="0">
                <a:latin typeface="+mj-lt"/>
              </a:rPr>
              <a:t> </a:t>
            </a:r>
            <a:r>
              <a:rPr lang="en-BZ" sz="2800" b="1" dirty="0" err="1">
                <a:latin typeface="+mj-lt"/>
              </a:rPr>
              <a:t>ngơ</a:t>
            </a:r>
            <a:r>
              <a:rPr lang="en-BZ" sz="2800" b="1" dirty="0">
                <a:latin typeface="+mj-lt"/>
              </a:rPr>
              <a:t> </a:t>
            </a:r>
            <a:r>
              <a:rPr lang="en-BZ" sz="2800" b="1" dirty="0" err="1">
                <a:latin typeface="+mj-lt"/>
              </a:rPr>
              <a:t>trước</a:t>
            </a:r>
            <a:r>
              <a:rPr lang="en-BZ" sz="2800" b="1" dirty="0">
                <a:latin typeface="+mj-lt"/>
              </a:rPr>
              <a:t> </a:t>
            </a:r>
            <a:r>
              <a:rPr lang="en-BZ" sz="2800" b="1" dirty="0" err="1">
                <a:latin typeface="+mj-lt"/>
              </a:rPr>
              <a:t>lời</a:t>
            </a:r>
            <a:r>
              <a:rPr lang="en-BZ" sz="2800" b="1" dirty="0">
                <a:latin typeface="+mj-lt"/>
              </a:rPr>
              <a:t> </a:t>
            </a:r>
            <a:r>
              <a:rPr lang="en-BZ" sz="2800" b="1" dirty="0" err="1">
                <a:latin typeface="+mj-lt"/>
              </a:rPr>
              <a:t>khẩn</a:t>
            </a:r>
            <a:r>
              <a:rPr lang="en-BZ" sz="2800" b="1" dirty="0">
                <a:latin typeface="+mj-lt"/>
              </a:rPr>
              <a:t> </a:t>
            </a:r>
            <a:r>
              <a:rPr lang="en-BZ" sz="2800" b="1" dirty="0" err="1">
                <a:latin typeface="+mj-lt"/>
              </a:rPr>
              <a:t>cầu</a:t>
            </a:r>
            <a:r>
              <a:rPr lang="en-BZ" sz="2800" b="1" dirty="0">
                <a:latin typeface="+mj-lt"/>
              </a:rPr>
              <a:t> </a:t>
            </a:r>
            <a:r>
              <a:rPr lang="en-BZ" sz="2800" b="1" dirty="0" err="1">
                <a:latin typeface="+mj-lt"/>
              </a:rPr>
              <a:t>hòa</a:t>
            </a:r>
            <a:r>
              <a:rPr lang="en-BZ" sz="2800" b="1" dirty="0">
                <a:latin typeface="+mj-lt"/>
              </a:rPr>
              <a:t> </a:t>
            </a:r>
            <a:r>
              <a:rPr lang="en-BZ" sz="2800" b="1" dirty="0" err="1">
                <a:latin typeface="+mj-lt"/>
              </a:rPr>
              <a:t>bình</a:t>
            </a:r>
            <a:r>
              <a:rPr lang="en-BZ" sz="2800" b="1" dirty="0">
                <a:latin typeface="+mj-lt"/>
              </a:rPr>
              <a:t>…”</a:t>
            </a:r>
            <a:endParaRPr lang="vi-VN" sz="2800" b="1" i="0" dirty="0">
              <a:effectLst/>
              <a:latin typeface="+mj-lt"/>
            </a:endParaRPr>
          </a:p>
        </p:txBody>
      </p:sp>
    </p:spTree>
    <p:extLst>
      <p:ext uri="{BB962C8B-B14F-4D97-AF65-F5344CB8AC3E}">
        <p14:creationId xmlns:p14="http://schemas.microsoft.com/office/powerpoint/2010/main" val="272851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anim calcmode="lin" valueType="num">
                                      <p:cBhvr>
                                        <p:cTn id="8" dur="10" fill="hold"/>
                                        <p:tgtEl>
                                          <p:spTgt spid="2"/>
                                        </p:tgtEl>
                                        <p:attrNameLst>
                                          <p:attrName>ppt_x</p:attrName>
                                        </p:attrNameLst>
                                      </p:cBhvr>
                                      <p:tavLst>
                                        <p:tav tm="0">
                                          <p:val>
                                            <p:strVal val="#ppt_x"/>
                                          </p:val>
                                        </p:tav>
                                        <p:tav tm="100000">
                                          <p:val>
                                            <p:strVal val="#ppt_x"/>
                                          </p:val>
                                        </p:tav>
                                      </p:tavLst>
                                    </p:anim>
                                    <p:anim calcmode="lin" valueType="num">
                                      <p:cBhvr>
                                        <p:cTn id="9" dur="10" fill="hold"/>
                                        <p:tgtEl>
                                          <p:spTgt spid="2"/>
                                        </p:tgtEl>
                                        <p:attrNameLst>
                                          <p:attrName>ppt_y</p:attrName>
                                        </p:attrNameLst>
                                      </p:cBhvr>
                                      <p:tavLst>
                                        <p:tav tm="0">
                                          <p:val>
                                            <p:strVal val="#ppt_y+.1"/>
                                          </p:val>
                                        </p:tav>
                                        <p:tav tm="100000">
                                          <p:val>
                                            <p:strVal val="#ppt_y"/>
                                          </p:val>
                                        </p:tav>
                                      </p:tavLst>
                                    </p:anim>
                                  </p:childTnLst>
                                </p:cTn>
                              </p:par>
                              <p:par>
                                <p:cTn id="10" presetID="38" presetClass="entr" presetSubtype="0" accel="50000" fill="hold" grpId="0" nodeType="with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114" fill="hold">
                                          <p:stCondLst>
                                            <p:cond delay="0"/>
                                          </p:stCondLst>
                                        </p:cTn>
                                        <p:tgtEl>
                                          <p:spTgt spid="5"/>
                                        </p:tgtEl>
                                        <p:attrNameLst>
                                          <p:attrName>style.rotation</p:attrName>
                                        </p:attrNameLst>
                                      </p:cBhvr>
                                      <p:to>
                                        <p:strVal val="-45.0"/>
                                      </p:to>
                                    </p:set>
                                    <p:anim calcmode="lin" valueType="num">
                                      <p:cBhvr>
                                        <p:cTn id="13"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1D6C30E7-EEC6-427A-A111-FFBC49CA6E7C}"/>
              </a:ext>
            </a:extLst>
          </p:cNvPr>
          <p:cNvGrpSpPr/>
          <p:nvPr/>
        </p:nvGrpSpPr>
        <p:grpSpPr>
          <a:xfrm>
            <a:off x="261272" y="261326"/>
            <a:ext cx="7706936" cy="968125"/>
            <a:chOff x="1136878" y="6196"/>
            <a:chExt cx="4855034" cy="968125"/>
          </a:xfrm>
          <a:solidFill>
            <a:schemeClr val="accent3">
              <a:lumMod val="20000"/>
              <a:lumOff val="80000"/>
            </a:schemeClr>
          </a:solidFill>
        </p:grpSpPr>
        <p:sp>
          <p:nvSpPr>
            <p:cNvPr id="6" name="Rectangle: Rounded Corners 5">
              <a:extLst>
                <a:ext uri="{FF2B5EF4-FFF2-40B4-BE49-F238E27FC236}">
                  <a16:creationId xmlns:a16="http://schemas.microsoft.com/office/drawing/2014/main" id="{92379ECD-6533-463F-BBE0-BC468DB4E028}"/>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2AE6FE0C-C867-4467-8F8F-CAF3AA276B82}"/>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4000" dirty="0" err="1">
                  <a:solidFill>
                    <a:srgbClr val="FF0000"/>
                  </a:solidFill>
                  <a:latin typeface="#9Slide05 FS Blonde Script" panose="03000503000000000000" pitchFamily="65" charset="0"/>
                </a:rPr>
                <a:t>Đề</a:t>
              </a:r>
              <a:r>
                <a:rPr lang="en-BZ" sz="4000" dirty="0">
                  <a:solidFill>
                    <a:srgbClr val="FF0000"/>
                  </a:solidFill>
                  <a:latin typeface="#9Slide05 FS Blonde Script" panose="03000503000000000000" pitchFamily="65" charset="0"/>
                </a:rPr>
                <a:t> </a:t>
              </a:r>
              <a:r>
                <a:rPr lang="en-BZ" sz="4000" dirty="0" err="1">
                  <a:solidFill>
                    <a:srgbClr val="FF0000"/>
                  </a:solidFill>
                  <a:latin typeface="#9Slide05 FS Blonde Script" panose="03000503000000000000" pitchFamily="65" charset="0"/>
                </a:rPr>
                <a:t>nghị</a:t>
              </a:r>
              <a:endParaRPr lang="en-BZ" sz="4000" kern="1200" dirty="0">
                <a:solidFill>
                  <a:srgbClr val="FF0000"/>
                </a:solidFill>
                <a:latin typeface="#9Slide05 FS Blonde Script" panose="03000503000000000000" pitchFamily="65" charset="0"/>
              </a:endParaRPr>
            </a:p>
          </p:txBody>
        </p:sp>
      </p:grpSp>
      <p:grpSp>
        <p:nvGrpSpPr>
          <p:cNvPr id="3" name="Group 7">
            <a:extLst>
              <a:ext uri="{FF2B5EF4-FFF2-40B4-BE49-F238E27FC236}">
                <a16:creationId xmlns:a16="http://schemas.microsoft.com/office/drawing/2014/main" id="{2AFB3666-ECDE-444D-98BC-F1B13A10AA05}"/>
              </a:ext>
            </a:extLst>
          </p:cNvPr>
          <p:cNvGrpSpPr/>
          <p:nvPr/>
        </p:nvGrpSpPr>
        <p:grpSpPr>
          <a:xfrm>
            <a:off x="3863752" y="1465763"/>
            <a:ext cx="579948" cy="556930"/>
            <a:chOff x="3346568" y="1034829"/>
            <a:chExt cx="435656" cy="363047"/>
          </a:xfrm>
        </p:grpSpPr>
        <p:sp>
          <p:nvSpPr>
            <p:cNvPr id="9" name="Arrow: Right 8">
              <a:extLst>
                <a:ext uri="{FF2B5EF4-FFF2-40B4-BE49-F238E27FC236}">
                  <a16:creationId xmlns:a16="http://schemas.microsoft.com/office/drawing/2014/main" id="{7EF34AB2-C97B-4245-B996-8AFC152E5631}"/>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Arrow: Right 4">
              <a:extLst>
                <a:ext uri="{FF2B5EF4-FFF2-40B4-BE49-F238E27FC236}">
                  <a16:creationId xmlns:a16="http://schemas.microsoft.com/office/drawing/2014/main" id="{D1D5DFBF-E331-4D27-A835-EA8807CDAA06}"/>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4" name="Group 10">
            <a:extLst>
              <a:ext uri="{FF2B5EF4-FFF2-40B4-BE49-F238E27FC236}">
                <a16:creationId xmlns:a16="http://schemas.microsoft.com/office/drawing/2014/main" id="{5213CB5F-A2DE-4789-BF30-614EA59755C4}"/>
              </a:ext>
            </a:extLst>
          </p:cNvPr>
          <p:cNvGrpSpPr/>
          <p:nvPr/>
        </p:nvGrpSpPr>
        <p:grpSpPr>
          <a:xfrm>
            <a:off x="295491" y="2100296"/>
            <a:ext cx="7706936" cy="1754326"/>
            <a:chOff x="1647759" y="2299271"/>
            <a:chExt cx="3833273" cy="764379"/>
          </a:xfrm>
          <a:solidFill>
            <a:schemeClr val="accent6">
              <a:lumMod val="20000"/>
              <a:lumOff val="80000"/>
            </a:schemeClr>
          </a:solidFill>
        </p:grpSpPr>
        <p:sp>
          <p:nvSpPr>
            <p:cNvPr id="12" name="Rectangle: Rounded Corners 11">
              <a:extLst>
                <a:ext uri="{FF2B5EF4-FFF2-40B4-BE49-F238E27FC236}">
                  <a16:creationId xmlns:a16="http://schemas.microsoft.com/office/drawing/2014/main" id="{1711931B-43D1-4D67-8E74-30B773738375}"/>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11F58C6-0FC1-47BF-A72A-61AA75629E45}"/>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320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M</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ở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ngân</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hàng</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l</a:t>
              </a:r>
              <a:r>
                <a:rPr lang="vi-VN"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ư</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u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trữ</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trí</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nhớ</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Để</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đời</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sau</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biết</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thế</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giới</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đã</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từng</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tồn</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tại</a:t>
              </a:r>
              <a:endParaRPr lang="en-BZ" sz="3200" kern="1200" dirty="0">
                <a:solidFill>
                  <a:schemeClr val="tx1"/>
                </a:solidFill>
                <a:latin typeface="#9Slide03 Arima Madurai" panose="00000500000000000000" pitchFamily="2" charset="0"/>
                <a:cs typeface="#9Slide03 Arima Madurai" panose="00000500000000000000" pitchFamily="2" charset="0"/>
              </a:endParaRPr>
            </a:p>
          </p:txBody>
        </p:sp>
      </p:grpSp>
      <p:grpSp>
        <p:nvGrpSpPr>
          <p:cNvPr id="5" name="Group 13">
            <a:extLst>
              <a:ext uri="{FF2B5EF4-FFF2-40B4-BE49-F238E27FC236}">
                <a16:creationId xmlns:a16="http://schemas.microsoft.com/office/drawing/2014/main" id="{9F42AD06-893C-44D1-9E8E-64BC8060B63F}"/>
              </a:ext>
            </a:extLst>
          </p:cNvPr>
          <p:cNvGrpSpPr/>
          <p:nvPr/>
        </p:nvGrpSpPr>
        <p:grpSpPr>
          <a:xfrm>
            <a:off x="3906649" y="4150950"/>
            <a:ext cx="579948" cy="556930"/>
            <a:chOff x="3346568" y="1034829"/>
            <a:chExt cx="435656" cy="363047"/>
          </a:xfrm>
        </p:grpSpPr>
        <p:sp>
          <p:nvSpPr>
            <p:cNvPr id="15" name="Arrow: Right 14">
              <a:extLst>
                <a:ext uri="{FF2B5EF4-FFF2-40B4-BE49-F238E27FC236}">
                  <a16:creationId xmlns:a16="http://schemas.microsoft.com/office/drawing/2014/main" id="{1A06B798-62F2-483C-B777-29E3F25D62EA}"/>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Arrow: Right 4">
              <a:extLst>
                <a:ext uri="{FF2B5EF4-FFF2-40B4-BE49-F238E27FC236}">
                  <a16:creationId xmlns:a16="http://schemas.microsoft.com/office/drawing/2014/main" id="{9EDA086D-EE2F-4F79-8556-BF1452F78222}"/>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8" name="Group 16">
            <a:extLst>
              <a:ext uri="{FF2B5EF4-FFF2-40B4-BE49-F238E27FC236}">
                <a16:creationId xmlns:a16="http://schemas.microsoft.com/office/drawing/2014/main" id="{6D6076FB-1BCD-41E1-9228-92F1F49A3DFA}"/>
              </a:ext>
            </a:extLst>
          </p:cNvPr>
          <p:cNvGrpSpPr/>
          <p:nvPr/>
        </p:nvGrpSpPr>
        <p:grpSpPr>
          <a:xfrm>
            <a:off x="362779" y="4725467"/>
            <a:ext cx="8419271" cy="1819334"/>
            <a:chOff x="1647759" y="3872894"/>
            <a:chExt cx="3833273" cy="1580834"/>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78FE7B4-8AB6-4E18-9EF8-7490C8E7A825}"/>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2A96D9A3-DAA9-4B3B-859E-153E2EDFE991}"/>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SG" sz="1000" dirty="0">
                <a:solidFill>
                  <a:schemeClr val="tx1"/>
                </a:solidFill>
                <a:latin typeface="#9Slide03 Arima Madurai" panose="00000500000000000000" pitchFamily="2" charset="0"/>
                <a:cs typeface="#9Slide03 Arima Madurai" panose="00000500000000000000" pitchFamily="2" charset="0"/>
              </a:endParaRPr>
            </a:p>
            <a:p>
              <a:pPr lvl="0" algn="ctr" defTabSz="1600200">
                <a:lnSpc>
                  <a:spcPct val="90000"/>
                </a:lnSpc>
                <a:spcBef>
                  <a:spcPct val="0"/>
                </a:spcBef>
                <a:spcAft>
                  <a:spcPct val="35000"/>
                </a:spcAft>
              </a:pPr>
              <a:r>
                <a:rPr lang="en-SG" sz="3200" dirty="0">
                  <a:solidFill>
                    <a:schemeClr val="tx1"/>
                  </a:solidFill>
                  <a:latin typeface="#9Slide03 Arima Madurai" panose="00000500000000000000" pitchFamily="2" charset="0"/>
                  <a:cs typeface="#9Slide03 Arima Madurai" panose="00000500000000000000" pitchFamily="2" charset="0"/>
                </a:rPr>
                <a:t>N</a:t>
              </a:r>
              <a:r>
                <a:rPr lang="vi-VN" sz="3200" dirty="0">
                  <a:solidFill>
                    <a:schemeClr val="tx1"/>
                  </a:solidFill>
                  <a:latin typeface="#9Slide03 Arima Madurai" panose="00000500000000000000" pitchFamily="2" charset="0"/>
                  <a:cs typeface="#9Slide03 Arima Madurai" panose="00000500000000000000" pitchFamily="2" charset="0"/>
                </a:rPr>
                <a:t>hân loại cần giữ kí ức của mình, lịch sử sẽ lên án những thế lực hiếu chiến đã đẩy nhân loại vào thảm hoạ hạt nhân.</a:t>
              </a:r>
              <a:endParaRPr lang="en-BZ" sz="3200" kern="1200" dirty="0">
                <a:solidFill>
                  <a:schemeClr val="tx1"/>
                </a:solidFill>
                <a:latin typeface="#9Slide03 Arima Madurai" panose="00000500000000000000" pitchFamily="2" charset="0"/>
                <a:cs typeface="#9Slide03 Arima Madurai" panose="00000500000000000000" pitchFamily="2" charset="0"/>
              </a:endParaRPr>
            </a:p>
          </p:txBody>
        </p:sp>
      </p:grpSp>
      <p:pic>
        <p:nvPicPr>
          <p:cNvPr id="20" name="Picture 19">
            <a:extLst>
              <a:ext uri="{FF2B5EF4-FFF2-40B4-BE49-F238E27FC236}">
                <a16:creationId xmlns:a16="http://schemas.microsoft.com/office/drawing/2014/main" id="{E0B86599-F805-41C9-B884-3ED975558B7C}"/>
              </a:ext>
            </a:extLst>
          </p:cNvPr>
          <p:cNvPicPr>
            <a:picLocks noChangeAspect="1"/>
          </p:cNvPicPr>
          <p:nvPr/>
        </p:nvPicPr>
        <p:blipFill rotWithShape="1">
          <a:blip r:embed="rId3">
            <a:extLst>
              <a:ext uri="{28A0092B-C50C-407E-A947-70E740481C1C}">
                <a14:useLocalDpi xmlns:a14="http://schemas.microsoft.com/office/drawing/2010/main" val="0"/>
              </a:ext>
            </a:extLst>
          </a:blip>
          <a:srcRect b="7667"/>
          <a:stretch/>
        </p:blipFill>
        <p:spPr>
          <a:xfrm>
            <a:off x="7727596" y="757147"/>
            <a:ext cx="4752528" cy="5343705"/>
          </a:xfrm>
          <a:prstGeom prst="rect">
            <a:avLst/>
          </a:prstGeom>
        </p:spPr>
      </p:pic>
    </p:spTree>
    <p:extLst>
      <p:ext uri="{BB962C8B-B14F-4D97-AF65-F5344CB8AC3E}">
        <p14:creationId xmlns:p14="http://schemas.microsoft.com/office/powerpoint/2010/main" val="18304202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43320" y="1854039"/>
            <a:ext cx="7329080" cy="4032411"/>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4"/>
          <p:cNvPicPr>
            <a:picLocks noChangeAspect="1"/>
          </p:cNvPicPr>
          <p:nvPr/>
        </p:nvPicPr>
        <p:blipFill>
          <a:blip r:embed="rId2"/>
          <a:stretch>
            <a:fillRect/>
          </a:stretch>
        </p:blipFill>
        <p:spPr>
          <a:xfrm>
            <a:off x="-1" y="-301366"/>
            <a:ext cx="6863411" cy="1351186"/>
          </a:xfrm>
          <a:prstGeom prst="rect">
            <a:avLst/>
          </a:prstGeom>
        </p:spPr>
      </p:pic>
      <p:sp>
        <p:nvSpPr>
          <p:cNvPr id="6" name="Rectangle 5"/>
          <p:cNvSpPr>
            <a:spLocks noChangeArrowheads="1"/>
          </p:cNvSpPr>
          <p:nvPr/>
        </p:nvSpPr>
        <p:spPr bwMode="auto">
          <a:xfrm>
            <a:off x="1088434" y="1854039"/>
            <a:ext cx="65506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Lên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ngăn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chặn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nguy</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cơ</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 Box 23"/>
          <p:cNvSpPr txBox="1">
            <a:spLocks noChangeArrowheads="1"/>
          </p:cNvSpPr>
          <p:nvPr/>
        </p:nvSpPr>
        <p:spPr bwMode="auto">
          <a:xfrm>
            <a:off x="443320" y="2931217"/>
            <a:ext cx="75386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Đề</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nghị</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Lập</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nhà</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băng</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lưu</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trữ</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trí</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nhớ</a:t>
            </a:r>
            <a:r>
              <a:rPr kumimoji="0" lang="en-US" altLang="en-US"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p>
        </p:txBody>
      </p:sp>
      <p:sp>
        <p:nvSpPr>
          <p:cNvPr id="11" name="Text Box 24"/>
          <p:cNvSpPr txBox="1">
            <a:spLocks noChangeArrowheads="1"/>
          </p:cNvSpPr>
          <p:nvPr/>
        </p:nvSpPr>
        <p:spPr bwMode="auto">
          <a:xfrm>
            <a:off x="647222" y="3439288"/>
            <a:ext cx="69918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cần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giữ</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gìn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ký</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ức</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của</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mình</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Lên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án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những</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thế</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lực</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hiếu</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chiến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đẩy</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vào</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thảm</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họa</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hạt</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7842952" y="1616156"/>
            <a:ext cx="4270294" cy="4270294"/>
          </a:xfrm>
          <a:prstGeom prst="rect">
            <a:avLst/>
          </a:prstGeom>
        </p:spPr>
      </p:pic>
      <p:sp>
        <p:nvSpPr>
          <p:cNvPr id="15" name="TextBox 14"/>
          <p:cNvSpPr txBox="1"/>
          <p:nvPr/>
        </p:nvSpPr>
        <p:spPr>
          <a:xfrm>
            <a:off x="2404017" y="953077"/>
            <a:ext cx="9374041" cy="584775"/>
          </a:xfrm>
          <a:prstGeom prst="rect">
            <a:avLst/>
          </a:prstGeom>
          <a:noFill/>
        </p:spPr>
        <p:txBody>
          <a:bodyPr wrap="none" rtlCol="0">
            <a:spAutoFit/>
          </a:bodyPr>
          <a:lstStyle/>
          <a:p>
            <a:r>
              <a:rPr lang="vi-VN" sz="3200" b="1" dirty="0">
                <a:solidFill>
                  <a:srgbClr val="002060"/>
                </a:solidFill>
                <a:latin typeface="+mj-lt"/>
              </a:rPr>
              <a:t>“ĐẤU TRANH </a:t>
            </a:r>
            <a:r>
              <a:rPr lang="en-US" sz="3200" b="1" dirty="0">
                <a:solidFill>
                  <a:srgbClr val="002060"/>
                </a:solidFill>
                <a:latin typeface="Times New Roman" panose="02020603050405020304" pitchFamily="18" charset="0"/>
                <a:cs typeface="Times New Roman" panose="02020603050405020304" pitchFamily="18" charset="0"/>
              </a:rPr>
              <a:t>CHO </a:t>
            </a:r>
            <a:r>
              <a:rPr lang="vi-VN" sz="3200" b="1" dirty="0">
                <a:solidFill>
                  <a:srgbClr val="002060"/>
                </a:solidFill>
                <a:latin typeface="+mj-lt"/>
              </a:rPr>
              <a:t>MỘT THẾ GIỚI HÒA BÌNH”</a:t>
            </a:r>
            <a:endParaRPr lang="en-US" sz="3200" b="1" dirty="0">
              <a:solidFill>
                <a:srgbClr val="002060"/>
              </a:solidFill>
              <a:latin typeface="+mj-lt"/>
            </a:endParaRPr>
          </a:p>
        </p:txBody>
      </p:sp>
    </p:spTree>
    <p:extLst>
      <p:ext uri="{BB962C8B-B14F-4D97-AF65-F5344CB8AC3E}">
        <p14:creationId xmlns:p14="http://schemas.microsoft.com/office/powerpoint/2010/main" val="12246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1000"/>
                                        <p:tgtEl>
                                          <p:spTgt spid="10">
                                            <p:txEl>
                                              <p:pRg st="0" end="0"/>
                                            </p:txEl>
                                          </p:spTgt>
                                        </p:tgtEl>
                                      </p:cBhvr>
                                    </p:animEffect>
                                    <p:anim calcmode="lin" valueType="num">
                                      <p:cBhvr>
                                        <p:cTn id="3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1000"/>
                                        <p:tgtEl>
                                          <p:spTgt spid="11">
                                            <p:txEl>
                                              <p:pRg st="0" end="0"/>
                                            </p:txEl>
                                          </p:spTgt>
                                        </p:tgtEl>
                                      </p:cBhvr>
                                    </p:animEffect>
                                    <p:anim calcmode="lin" valueType="num">
                                      <p:cBhvr>
                                        <p:cTn id="4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barn(inVertical)">
                                      <p:cBhvr>
                                        <p:cTn id="4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ơ đồ 3">
            <a:extLst>
              <a:ext uri="{FF2B5EF4-FFF2-40B4-BE49-F238E27FC236}">
                <a16:creationId xmlns:a16="http://schemas.microsoft.com/office/drawing/2014/main" id="{EB3BDBFB-1B27-4AC2-941E-E1D5ECD03033}"/>
              </a:ext>
            </a:extLst>
          </p:cNvPr>
          <p:cNvGraphicFramePr/>
          <p:nvPr>
            <p:extLst>
              <p:ext uri="{D42A27DB-BD31-4B8C-83A1-F6EECF244321}">
                <p14:modId xmlns:p14="http://schemas.microsoft.com/office/powerpoint/2010/main" val="2854466848"/>
              </p:ext>
            </p:extLst>
          </p:nvPr>
        </p:nvGraphicFramePr>
        <p:xfrm>
          <a:off x="302832" y="4831090"/>
          <a:ext cx="11747206" cy="160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International Peace Day: List of educational institutions to study peace  and conflict studies in India | Education News,The Indian Express">
            <a:extLst>
              <a:ext uri="{FF2B5EF4-FFF2-40B4-BE49-F238E27FC236}">
                <a16:creationId xmlns:a16="http://schemas.microsoft.com/office/drawing/2014/main" id="{71971698-E217-40DC-A238-4107375AAE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47" b="21758"/>
          <a:stretch/>
        </p:blipFill>
        <p:spPr bwMode="auto">
          <a:xfrm>
            <a:off x="2184401" y="749300"/>
            <a:ext cx="7823199" cy="334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70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4D2FFB5-8609-40BA-A2B3-C1BB270E7D04}"/>
                                            </p:graphicEl>
                                          </p:spTgt>
                                        </p:tgtEl>
                                        <p:attrNameLst>
                                          <p:attrName>style.visibility</p:attrName>
                                        </p:attrNameLst>
                                      </p:cBhvr>
                                      <p:to>
                                        <p:strVal val="visible"/>
                                      </p:to>
                                    </p:set>
                                    <p:animEffect transition="in" filter="fade">
                                      <p:cBhvr>
                                        <p:cTn id="7" dur="1000"/>
                                        <p:tgtEl>
                                          <p:spTgt spid="4">
                                            <p:graphicEl>
                                              <a:dgm id="{A4D2FFB5-8609-40BA-A2B3-C1BB270E7D04}"/>
                                            </p:graphicEl>
                                          </p:spTgt>
                                        </p:tgtEl>
                                      </p:cBhvr>
                                    </p:animEffect>
                                    <p:anim calcmode="lin" valueType="num">
                                      <p:cBhvr>
                                        <p:cTn id="8" dur="1000" fill="hold"/>
                                        <p:tgtEl>
                                          <p:spTgt spid="4">
                                            <p:graphicEl>
                                              <a:dgm id="{A4D2FFB5-8609-40BA-A2B3-C1BB270E7D0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4D2FFB5-8609-40BA-A2B3-C1BB270E7D0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6952DC1E-AFED-4CB0-B06C-E36863842C6C}"/>
                                            </p:graphicEl>
                                          </p:spTgt>
                                        </p:tgtEl>
                                        <p:attrNameLst>
                                          <p:attrName>style.visibility</p:attrName>
                                        </p:attrNameLst>
                                      </p:cBhvr>
                                      <p:to>
                                        <p:strVal val="visible"/>
                                      </p:to>
                                    </p:set>
                                    <p:animEffect transition="in" filter="fade">
                                      <p:cBhvr>
                                        <p:cTn id="14" dur="1000"/>
                                        <p:tgtEl>
                                          <p:spTgt spid="4">
                                            <p:graphicEl>
                                              <a:dgm id="{6952DC1E-AFED-4CB0-B06C-E36863842C6C}"/>
                                            </p:graphicEl>
                                          </p:spTgt>
                                        </p:tgtEl>
                                      </p:cBhvr>
                                    </p:animEffect>
                                    <p:anim calcmode="lin" valueType="num">
                                      <p:cBhvr>
                                        <p:cTn id="15" dur="1000" fill="hold"/>
                                        <p:tgtEl>
                                          <p:spTgt spid="4">
                                            <p:graphicEl>
                                              <a:dgm id="{6952DC1E-AFED-4CB0-B06C-E36863842C6C}"/>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952DC1E-AFED-4CB0-B06C-E36863842C6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4D538E08-A665-4BB0-944C-41829CD424A0}"/>
                                            </p:graphicEl>
                                          </p:spTgt>
                                        </p:tgtEl>
                                        <p:attrNameLst>
                                          <p:attrName>style.visibility</p:attrName>
                                        </p:attrNameLst>
                                      </p:cBhvr>
                                      <p:to>
                                        <p:strVal val="visible"/>
                                      </p:to>
                                    </p:set>
                                    <p:animEffect transition="in" filter="fade">
                                      <p:cBhvr>
                                        <p:cTn id="19" dur="1000"/>
                                        <p:tgtEl>
                                          <p:spTgt spid="4">
                                            <p:graphicEl>
                                              <a:dgm id="{4D538E08-A665-4BB0-944C-41829CD424A0}"/>
                                            </p:graphicEl>
                                          </p:spTgt>
                                        </p:tgtEl>
                                      </p:cBhvr>
                                    </p:animEffect>
                                    <p:anim calcmode="lin" valueType="num">
                                      <p:cBhvr>
                                        <p:cTn id="20" dur="1000" fill="hold"/>
                                        <p:tgtEl>
                                          <p:spTgt spid="4">
                                            <p:graphicEl>
                                              <a:dgm id="{4D538E08-A665-4BB0-944C-41829CD424A0}"/>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4D538E08-A665-4BB0-944C-41829CD424A0}"/>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1043B569-D5ED-4527-8EC1-D40773295328}"/>
                                            </p:graphicEl>
                                          </p:spTgt>
                                        </p:tgtEl>
                                        <p:attrNameLst>
                                          <p:attrName>style.visibility</p:attrName>
                                        </p:attrNameLst>
                                      </p:cBhvr>
                                      <p:to>
                                        <p:strVal val="visible"/>
                                      </p:to>
                                    </p:set>
                                    <p:animEffect transition="in" filter="fade">
                                      <p:cBhvr>
                                        <p:cTn id="26" dur="1000"/>
                                        <p:tgtEl>
                                          <p:spTgt spid="4">
                                            <p:graphicEl>
                                              <a:dgm id="{1043B569-D5ED-4527-8EC1-D40773295328}"/>
                                            </p:graphicEl>
                                          </p:spTgt>
                                        </p:tgtEl>
                                      </p:cBhvr>
                                    </p:animEffect>
                                    <p:anim calcmode="lin" valueType="num">
                                      <p:cBhvr>
                                        <p:cTn id="27" dur="1000" fill="hold"/>
                                        <p:tgtEl>
                                          <p:spTgt spid="4">
                                            <p:graphicEl>
                                              <a:dgm id="{1043B569-D5ED-4527-8EC1-D40773295328}"/>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1043B569-D5ED-4527-8EC1-D4077329532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721B91F-8873-435F-A5A0-7A69C1732C7A}"/>
                                            </p:graphicEl>
                                          </p:spTgt>
                                        </p:tgtEl>
                                        <p:attrNameLst>
                                          <p:attrName>style.visibility</p:attrName>
                                        </p:attrNameLst>
                                      </p:cBhvr>
                                      <p:to>
                                        <p:strVal val="visible"/>
                                      </p:to>
                                    </p:set>
                                    <p:animEffect transition="in" filter="fade">
                                      <p:cBhvr>
                                        <p:cTn id="31" dur="1000"/>
                                        <p:tgtEl>
                                          <p:spTgt spid="4">
                                            <p:graphicEl>
                                              <a:dgm id="{4721B91F-8873-435F-A5A0-7A69C1732C7A}"/>
                                            </p:graphicEl>
                                          </p:spTgt>
                                        </p:tgtEl>
                                      </p:cBhvr>
                                    </p:animEffect>
                                    <p:anim calcmode="lin" valueType="num">
                                      <p:cBhvr>
                                        <p:cTn id="32" dur="1000" fill="hold"/>
                                        <p:tgtEl>
                                          <p:spTgt spid="4">
                                            <p:graphicEl>
                                              <a:dgm id="{4721B91F-8873-435F-A5A0-7A69C1732C7A}"/>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721B91F-8873-435F-A5A0-7A69C1732C7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0C4BD2F-4EA1-478A-92C0-592B87E7DAE5}"/>
                                            </p:graphicEl>
                                          </p:spTgt>
                                        </p:tgtEl>
                                        <p:attrNameLst>
                                          <p:attrName>style.visibility</p:attrName>
                                        </p:attrNameLst>
                                      </p:cBhvr>
                                      <p:to>
                                        <p:strVal val="visible"/>
                                      </p:to>
                                    </p:set>
                                    <p:animEffect transition="in" filter="fade">
                                      <p:cBhvr>
                                        <p:cTn id="38" dur="1000"/>
                                        <p:tgtEl>
                                          <p:spTgt spid="4">
                                            <p:graphicEl>
                                              <a:dgm id="{90C4BD2F-4EA1-478A-92C0-592B87E7DAE5}"/>
                                            </p:graphicEl>
                                          </p:spTgt>
                                        </p:tgtEl>
                                      </p:cBhvr>
                                    </p:animEffect>
                                    <p:anim calcmode="lin" valueType="num">
                                      <p:cBhvr>
                                        <p:cTn id="39" dur="1000" fill="hold"/>
                                        <p:tgtEl>
                                          <p:spTgt spid="4">
                                            <p:graphicEl>
                                              <a:dgm id="{90C4BD2F-4EA1-478A-92C0-592B87E7DAE5}"/>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0C4BD2F-4EA1-478A-92C0-592B87E7DAE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1D3E250F-A797-46F7-9980-99D88F5BEDE3}"/>
                                            </p:graphicEl>
                                          </p:spTgt>
                                        </p:tgtEl>
                                        <p:attrNameLst>
                                          <p:attrName>style.visibility</p:attrName>
                                        </p:attrNameLst>
                                      </p:cBhvr>
                                      <p:to>
                                        <p:strVal val="visible"/>
                                      </p:to>
                                    </p:set>
                                    <p:animEffect transition="in" filter="fade">
                                      <p:cBhvr>
                                        <p:cTn id="43" dur="1000"/>
                                        <p:tgtEl>
                                          <p:spTgt spid="4">
                                            <p:graphicEl>
                                              <a:dgm id="{1D3E250F-A797-46F7-9980-99D88F5BEDE3}"/>
                                            </p:graphicEl>
                                          </p:spTgt>
                                        </p:tgtEl>
                                      </p:cBhvr>
                                    </p:animEffect>
                                    <p:anim calcmode="lin" valueType="num">
                                      <p:cBhvr>
                                        <p:cTn id="44" dur="1000" fill="hold"/>
                                        <p:tgtEl>
                                          <p:spTgt spid="4">
                                            <p:graphicEl>
                                              <a:dgm id="{1D3E250F-A797-46F7-9980-99D88F5BEDE3}"/>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1D3E250F-A797-46F7-9980-99D88F5BED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TỔNG KẾT</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3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601B101-AD3B-409A-8CAB-78821CDF6A12}"/>
              </a:ext>
            </a:extLst>
          </p:cNvPr>
          <p:cNvSpPr>
            <a:spLocks noGrp="1" noChangeArrowheads="1"/>
          </p:cNvSpPr>
          <p:nvPr>
            <p:ph type="title"/>
          </p:nvPr>
        </p:nvSpPr>
        <p:spPr>
          <a:xfrm>
            <a:off x="859768" y="116632"/>
            <a:ext cx="10472464" cy="1143000"/>
          </a:xfrm>
        </p:spPr>
        <p:txBody>
          <a:bodyPr rtlCol="0">
            <a:normAutofit fontScale="90000"/>
          </a:bodyPr>
          <a:lstStyle/>
          <a:p>
            <a:pPr>
              <a:defRPr/>
            </a:pP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phẩm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nổi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tiếng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G.G. </a:t>
            </a:r>
            <a:r>
              <a:rPr lang="en-US" b="1" dirty="0" err="1">
                <a:solidFill>
                  <a:srgbClr val="FF0000"/>
                </a:solidFill>
                <a:latin typeface="Times New Roman" pitchFamily="18" charset="0"/>
                <a:cs typeface="Times New Roman" pitchFamily="18" charset="0"/>
              </a:rPr>
              <a:t>Mác-két</a:t>
            </a:r>
            <a:endParaRPr lang="en-US" b="1" dirty="0">
              <a:solidFill>
                <a:srgbClr val="FF0000"/>
              </a:solidFill>
              <a:latin typeface="Times New Roman" pitchFamily="18" charset="0"/>
              <a:cs typeface="Times New Roman" pitchFamily="18" charset="0"/>
            </a:endParaRPr>
          </a:p>
        </p:txBody>
      </p:sp>
      <p:pic>
        <p:nvPicPr>
          <p:cNvPr id="25603" name="Picture 5" descr="tram-nam-co-don">
            <a:extLst>
              <a:ext uri="{FF2B5EF4-FFF2-40B4-BE49-F238E27FC236}">
                <a16:creationId xmlns:a16="http://schemas.microsoft.com/office/drawing/2014/main" id="{7C98D93C-E998-4ACE-AC08-73DC02E2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1049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tinh-yeu-thoi-tho-ta">
            <a:extLst>
              <a:ext uri="{FF2B5EF4-FFF2-40B4-BE49-F238E27FC236}">
                <a16:creationId xmlns:a16="http://schemas.microsoft.com/office/drawing/2014/main" id="{D868A38F-D3E0-4215-84AB-0DAE1D38A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104775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6700" y="1081385"/>
            <a:ext cx="4514850" cy="2677656"/>
          </a:xfrm>
          <a:prstGeom prst="rect">
            <a:avLst/>
          </a:prstGeom>
        </p:spPr>
        <p:txBody>
          <a:bodyPr wrap="square">
            <a:spAutoFit/>
          </a:bodyPr>
          <a:lstStyle/>
          <a:p>
            <a:pPr algn="just"/>
            <a:r>
              <a:rPr lang="vi-VN" sz="2400" b="1">
                <a:latin typeface="#9Slide05 Monalisa script" panose="02000000000000000000" pitchFamily="2" charset="0"/>
              </a:rPr>
              <a:t>“</a:t>
            </a:r>
            <a:r>
              <a:rPr lang="vi-VN" sz="2400">
                <a:latin typeface="+mj-lt"/>
              </a:rPr>
              <a:t>Ngàn năm cô đơn và buồn đau trước cái chết của người Colombia vĩ đại nhất mọi thời đại. Những người khổng lồ như thế không bao giờ chết” </a:t>
            </a:r>
            <a:endParaRPr lang="en-BZ" sz="2400">
              <a:latin typeface="+mj-lt"/>
            </a:endParaRPr>
          </a:p>
          <a:p>
            <a:pPr algn="r"/>
            <a:r>
              <a:rPr lang="en-BZ" sz="2400" b="1">
                <a:latin typeface="+mj-lt"/>
              </a:rPr>
              <a:t>(</a:t>
            </a:r>
            <a:r>
              <a:rPr lang="vi-VN" sz="2400" b="1">
                <a:latin typeface="+mj-lt"/>
              </a:rPr>
              <a:t>Tổng thống Colombia Juan Manuel Santos</a:t>
            </a:r>
            <a:r>
              <a:rPr lang="en-BZ" sz="2400" b="1">
                <a:latin typeface="+mj-lt"/>
              </a:rPr>
              <a:t>)</a:t>
            </a:r>
            <a:endParaRPr lang="en-BZ" sz="2400" b="1" dirty="0">
              <a:latin typeface="+mj-lt"/>
            </a:endParaRPr>
          </a:p>
        </p:txBody>
      </p:sp>
      <p:sp>
        <p:nvSpPr>
          <p:cNvPr id="6" name="Hình chữ nhật 5">
            <a:extLst>
              <a:ext uri="{FF2B5EF4-FFF2-40B4-BE49-F238E27FC236}">
                <a16:creationId xmlns:a16="http://schemas.microsoft.com/office/drawing/2014/main" id="{A1D5B968-89C0-451F-A96E-28B7C58011E4}"/>
              </a:ext>
            </a:extLst>
          </p:cNvPr>
          <p:cNvSpPr/>
          <p:nvPr/>
        </p:nvSpPr>
        <p:spPr>
          <a:xfrm>
            <a:off x="232099" y="3749457"/>
            <a:ext cx="4778052" cy="2677656"/>
          </a:xfrm>
          <a:prstGeom prst="rect">
            <a:avLst/>
          </a:prstGeom>
        </p:spPr>
        <p:txBody>
          <a:bodyPr wrap="square">
            <a:spAutoFit/>
          </a:bodyPr>
          <a:lstStyle/>
          <a:p>
            <a:pPr algn="ctr"/>
            <a:r>
              <a:rPr lang="en-BZ" sz="2800" b="1" dirty="0" err="1">
                <a:latin typeface="Times New Roman" pitchFamily="18" charset="0"/>
                <a:cs typeface="Times New Roman" pitchFamily="18" charset="0"/>
              </a:rPr>
              <a:t>Tổng</a:t>
            </a:r>
            <a:r>
              <a:rPr lang="en-BZ" sz="2800" b="1" dirty="0">
                <a:latin typeface="Times New Roman" pitchFamily="18" charset="0"/>
                <a:cs typeface="Times New Roman" pitchFamily="18" charset="0"/>
              </a:rPr>
              <a:t> </a:t>
            </a:r>
            <a:r>
              <a:rPr lang="en-BZ" sz="2800" b="1" dirty="0" err="1">
                <a:latin typeface="Times New Roman" pitchFamily="18" charset="0"/>
                <a:cs typeface="Times New Roman" pitchFamily="18" charset="0"/>
              </a:rPr>
              <a:t>thống</a:t>
            </a:r>
            <a:r>
              <a:rPr lang="en-BZ" sz="2800" b="1" dirty="0">
                <a:latin typeface="Times New Roman" pitchFamily="18" charset="0"/>
                <a:cs typeface="Times New Roman" pitchFamily="18" charset="0"/>
              </a:rPr>
              <a:t> Barack Obama chia </a:t>
            </a:r>
            <a:r>
              <a:rPr lang="en-BZ" sz="2800" b="1" dirty="0" err="1">
                <a:latin typeface="Times New Roman" pitchFamily="18" charset="0"/>
                <a:cs typeface="Times New Roman" pitchFamily="18" charset="0"/>
              </a:rPr>
              <a:t>sẻ</a:t>
            </a:r>
            <a:r>
              <a:rPr lang="en-BZ" sz="2800" b="1" dirty="0">
                <a:latin typeface="Times New Roman" pitchFamily="18" charset="0"/>
                <a:cs typeface="Times New Roman" pitchFamily="18" charset="0"/>
              </a:rPr>
              <a:t>: </a:t>
            </a:r>
            <a:r>
              <a:rPr lang="en-BZ" sz="2800" dirty="0">
                <a:latin typeface="Times New Roman" pitchFamily="18" charset="0"/>
                <a:cs typeface="Times New Roman" pitchFamily="18" charset="0"/>
              </a:rPr>
              <a:t>"</a:t>
            </a:r>
            <a:r>
              <a:rPr lang="en-BZ" sz="2800" dirty="0" err="1">
                <a:latin typeface="Times New Roman" pitchFamily="18" charset="0"/>
                <a:cs typeface="Times New Roman" pitchFamily="18" charset="0"/>
              </a:rPr>
              <a:t>Thế</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giới</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đã</a:t>
            </a:r>
            <a:r>
              <a:rPr lang="en-BZ" sz="2800" dirty="0">
                <a:latin typeface="Times New Roman" pitchFamily="18" charset="0"/>
                <a:cs typeface="Times New Roman" pitchFamily="18" charset="0"/>
              </a:rPr>
              <a:t> </a:t>
            </a:r>
          </a:p>
          <a:p>
            <a:pPr algn="ctr"/>
            <a:r>
              <a:rPr lang="en-BZ" sz="2800" dirty="0" err="1">
                <a:latin typeface="Times New Roman" pitchFamily="18" charset="0"/>
                <a:cs typeface="Times New Roman" pitchFamily="18" charset="0"/>
              </a:rPr>
              <a:t>mất</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đi</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một</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trong</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những</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nhà</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văn</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nhìn</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xa</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trông</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rộng</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vĩ</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đại</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nhất</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và</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là</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một</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trong</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những</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nhà</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văn</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yêu</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thích</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của</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tôi</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từ</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khi</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còn</a:t>
            </a:r>
            <a:r>
              <a:rPr lang="en-BZ" sz="2800" dirty="0">
                <a:latin typeface="Times New Roman" pitchFamily="18" charset="0"/>
                <a:cs typeface="Times New Roman" pitchFamily="18" charset="0"/>
              </a:rPr>
              <a:t> </a:t>
            </a:r>
            <a:r>
              <a:rPr lang="en-BZ" sz="2800" dirty="0" err="1">
                <a:latin typeface="Times New Roman" pitchFamily="18" charset="0"/>
                <a:cs typeface="Times New Roman" pitchFamily="18" charset="0"/>
              </a:rPr>
              <a:t>trẻ</a:t>
            </a:r>
            <a:r>
              <a:rPr lang="en-BZ" sz="2800" dirty="0">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525946" y="1755829"/>
            <a:ext cx="5666054" cy="4351705"/>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0" y="1755830"/>
            <a:ext cx="5010150" cy="4511620"/>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3349241" y="1677323"/>
            <a:ext cx="4270294" cy="4270294"/>
          </a:xfrm>
          <a:prstGeom prst="rect">
            <a:avLst/>
          </a:prstGeom>
        </p:spPr>
      </p:pic>
      <p:pic>
        <p:nvPicPr>
          <p:cNvPr id="6" name="Picture 5"/>
          <p:cNvPicPr>
            <a:picLocks noChangeAspect="1"/>
          </p:cNvPicPr>
          <p:nvPr/>
        </p:nvPicPr>
        <p:blipFill>
          <a:blip r:embed="rId4"/>
          <a:stretch>
            <a:fillRect/>
          </a:stretch>
        </p:blipFill>
        <p:spPr>
          <a:xfrm>
            <a:off x="3349241" y="-277445"/>
            <a:ext cx="5066215" cy="1774090"/>
          </a:xfrm>
          <a:prstGeom prst="rect">
            <a:avLst/>
          </a:prstGeom>
        </p:spPr>
      </p:pic>
      <p:sp>
        <p:nvSpPr>
          <p:cNvPr id="7" name="Rectangle 5"/>
          <p:cNvSpPr>
            <a:spLocks noChangeArrowheads="1"/>
          </p:cNvSpPr>
          <p:nvPr/>
        </p:nvSpPr>
        <p:spPr bwMode="auto">
          <a:xfrm>
            <a:off x="63328" y="2165141"/>
            <a:ext cx="46101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defRPr/>
            </a:pPr>
            <a:r>
              <a:rPr lang="en-US" sz="3200" b="1" dirty="0">
                <a:latin typeface="Arial" charset="0"/>
                <a:cs typeface="Arial" charset="0"/>
                <a:sym typeface="Wingdings" pitchFamily="2" charset="2"/>
              </a:rPr>
              <a:t>  </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Lập</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luận</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chặt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chẽ</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Chứng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cứ</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phong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phú</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xác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thực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cụ</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thể</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Sử</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dụng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nghệ</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thuật</a:t>
            </a:r>
            <a:r>
              <a:rPr lang="en-US" sz="3200" b="1" i="1" dirty="0">
                <a:latin typeface="Times New Roman" pitchFamily="18" charset="0"/>
                <a:cs typeface="Times New Roman" pitchFamily="18" charset="0"/>
                <a:sym typeface="Wingdings" pitchFamily="2" charset="2"/>
              </a:rPr>
              <a:t> so </a:t>
            </a:r>
            <a:r>
              <a:rPr lang="en-US" sz="3200" b="1" i="1" dirty="0" err="1">
                <a:latin typeface="Times New Roman" pitchFamily="18" charset="0"/>
                <a:cs typeface="Times New Roman" pitchFamily="18" charset="0"/>
                <a:sym typeface="Wingdings" pitchFamily="2" charset="2"/>
              </a:rPr>
              <a:t>sánh</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sắc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sảo</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giàu</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sức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thuyết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phục</a:t>
            </a:r>
            <a:r>
              <a:rPr lang="en-US" sz="3200" b="1" i="1" dirty="0">
                <a:latin typeface="Times New Roman" pitchFamily="18" charset="0"/>
                <a:cs typeface="Times New Roman" pitchFamily="18" charset="0"/>
                <a:sym typeface="Wingdings" pitchFamily="2" charset="2"/>
              </a:rPr>
              <a:t>.</a:t>
            </a:r>
          </a:p>
          <a:p>
            <a:pPr marL="342900" indent="-342900" algn="just" fontAlgn="base">
              <a:spcBef>
                <a:spcPct val="0"/>
              </a:spcBef>
              <a:spcAft>
                <a:spcPct val="0"/>
              </a:spcAft>
              <a:defRPr/>
            </a:pPr>
            <a:endParaRPr lang="en-US" sz="3200" b="1" dirty="0">
              <a:latin typeface="Arial" charset="0"/>
              <a:cs typeface="Arial" charset="0"/>
              <a:sym typeface="Wingdings" pitchFamily="2" charset="2"/>
            </a:endParaRPr>
          </a:p>
        </p:txBody>
      </p:sp>
      <p:sp>
        <p:nvSpPr>
          <p:cNvPr id="9" name="Text Box 19"/>
          <p:cNvSpPr txBox="1">
            <a:spLocks noChangeArrowheads="1"/>
          </p:cNvSpPr>
          <p:nvPr/>
        </p:nvSpPr>
        <p:spPr bwMode="auto">
          <a:xfrm>
            <a:off x="6763794" y="1915744"/>
            <a:ext cx="51903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đe</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doạ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trái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đất</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Đấu</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bình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ngăn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chặn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xoá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thiết</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thân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cấp</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bách</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11" name="TextBox 10"/>
          <p:cNvSpPr txBox="1"/>
          <p:nvPr/>
        </p:nvSpPr>
        <p:spPr>
          <a:xfrm>
            <a:off x="1123568" y="1284216"/>
            <a:ext cx="2542684" cy="584775"/>
          </a:xfrm>
          <a:prstGeom prst="rect">
            <a:avLst/>
          </a:prstGeom>
          <a:solidFill>
            <a:schemeClr val="accent4">
              <a:lumMod val="60000"/>
              <a:lumOff val="40000"/>
            </a:schemeClr>
          </a:solidFill>
        </p:spPr>
        <p:txBody>
          <a:bodyPr wrap="none" rtlCol="0">
            <a:spAutoFit/>
          </a:bodyPr>
          <a:lstStyle/>
          <a:p>
            <a:r>
              <a:rPr lang="vi-VN" sz="3200" b="1" dirty="0">
                <a:latin typeface="+mj-lt"/>
              </a:rPr>
              <a:t>1. Nghệ thuật</a:t>
            </a:r>
            <a:endParaRPr lang="en-US" sz="3200" b="1" dirty="0">
              <a:latin typeface="+mj-lt"/>
            </a:endParaRPr>
          </a:p>
        </p:txBody>
      </p:sp>
      <p:sp>
        <p:nvSpPr>
          <p:cNvPr id="12" name="TextBox 11"/>
          <p:cNvSpPr txBox="1"/>
          <p:nvPr/>
        </p:nvSpPr>
        <p:spPr>
          <a:xfrm>
            <a:off x="8087630" y="1294597"/>
            <a:ext cx="2201244" cy="584775"/>
          </a:xfrm>
          <a:prstGeom prst="rect">
            <a:avLst/>
          </a:prstGeom>
          <a:solidFill>
            <a:schemeClr val="accent4">
              <a:lumMod val="60000"/>
              <a:lumOff val="40000"/>
            </a:schemeClr>
          </a:solidFill>
        </p:spPr>
        <p:txBody>
          <a:bodyPr wrap="none" rtlCol="0">
            <a:spAutoFit/>
          </a:bodyPr>
          <a:lstStyle/>
          <a:p>
            <a:r>
              <a:rPr lang="vi-VN" sz="3200" b="1" dirty="0">
                <a:latin typeface="+mj-lt"/>
              </a:rPr>
              <a:t>2. Nội dung</a:t>
            </a:r>
            <a:endParaRPr lang="en-US" sz="3200" b="1" dirty="0">
              <a:latin typeface="+mj-lt"/>
            </a:endParaRPr>
          </a:p>
        </p:txBody>
      </p:sp>
    </p:spTree>
    <p:extLst>
      <p:ext uri="{BB962C8B-B14F-4D97-AF65-F5344CB8AC3E}">
        <p14:creationId xmlns:p14="http://schemas.microsoft.com/office/powerpoint/2010/main" val="277529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7" grpId="0"/>
      <p:bldP spid="9" grpId="0"/>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252A-C89D-4FCE-AE95-239F7BAA8930}"/>
              </a:ext>
            </a:extLst>
          </p:cNvPr>
          <p:cNvSpPr>
            <a:spLocks noGrp="1"/>
          </p:cNvSpPr>
          <p:nvPr>
            <p:ph type="title"/>
          </p:nvPr>
        </p:nvSpPr>
        <p:spPr>
          <a:xfrm>
            <a:off x="609719" y="340660"/>
            <a:ext cx="4963196" cy="1158128"/>
          </a:xfrm>
          <a:solidFill>
            <a:schemeClr val="tx2">
              <a:lumMod val="40000"/>
              <a:lumOff val="60000"/>
            </a:schemeClr>
          </a:solidFill>
          <a:ln w="76200">
            <a:solidFill>
              <a:srgbClr val="FFFFFF"/>
            </a:solidFill>
          </a:ln>
        </p:spPr>
        <p:txBody>
          <a:bodyPr/>
          <a:lstStyle/>
          <a:p>
            <a:pPr algn="ctr"/>
            <a:r>
              <a:rPr lang="en-US" sz="5800" dirty="0">
                <a:solidFill>
                  <a:schemeClr val="tx2">
                    <a:lumMod val="75000"/>
                  </a:schemeClr>
                </a:solidFill>
                <a:latin typeface="#9Slide03 Arima Madurai Black" panose="00000A00000000000000" pitchFamily="2" charset="0"/>
                <a:cs typeface="#9Slide03 Arima Madurai Black" panose="00000A00000000000000" pitchFamily="2" charset="0"/>
              </a:rPr>
              <a:t>III. TỔNG KẾT</a:t>
            </a:r>
          </a:p>
        </p:txBody>
      </p:sp>
      <p:sp>
        <p:nvSpPr>
          <p:cNvPr id="3" name="TextBox 2"/>
          <p:cNvSpPr txBox="1"/>
          <p:nvPr/>
        </p:nvSpPr>
        <p:spPr>
          <a:xfrm>
            <a:off x="746777" y="1978066"/>
            <a:ext cx="4852903" cy="623700"/>
          </a:xfrm>
          <a:prstGeom prst="rect">
            <a:avLst/>
          </a:prstGeom>
          <a:noFill/>
        </p:spPr>
        <p:txBody>
          <a:bodyPr wrap="square" lIns="66175" tIns="33088" rIns="66175" bIns="33088" rtlCol="0">
            <a:spAutoFit/>
          </a:bodyPr>
          <a:lstStyle/>
          <a:p>
            <a:r>
              <a:rPr lang="en-US" sz="3600" dirty="0" err="1">
                <a:solidFill>
                  <a:srgbClr val="050503"/>
                </a:solidFill>
                <a:latin typeface="Times New Roman" panose="02020603050405020304" pitchFamily="18" charset="0"/>
                <a:cs typeface="Times New Roman" panose="02020603050405020304" pitchFamily="18" charset="0"/>
              </a:rPr>
              <a:t>Ghi</a:t>
            </a:r>
            <a:r>
              <a:rPr lang="en-US" sz="3600" dirty="0">
                <a:solidFill>
                  <a:srgbClr val="050503"/>
                </a:solidFill>
                <a:latin typeface="Times New Roman" panose="02020603050405020304" pitchFamily="18" charset="0"/>
                <a:cs typeface="Times New Roman" panose="02020603050405020304" pitchFamily="18" charset="0"/>
              </a:rPr>
              <a:t> </a:t>
            </a:r>
            <a:r>
              <a:rPr lang="en-US" sz="3600" dirty="0" err="1">
                <a:solidFill>
                  <a:srgbClr val="050503"/>
                </a:solidFill>
                <a:latin typeface="Times New Roman" panose="02020603050405020304" pitchFamily="18" charset="0"/>
                <a:cs typeface="Times New Roman" panose="02020603050405020304" pitchFamily="18" charset="0"/>
              </a:rPr>
              <a:t>nhớ</a:t>
            </a:r>
            <a:r>
              <a:rPr lang="en-US" sz="3600" dirty="0">
                <a:solidFill>
                  <a:srgbClr val="050503"/>
                </a:solidFill>
                <a:latin typeface="Times New Roman" panose="02020603050405020304" pitchFamily="18" charset="0"/>
                <a:cs typeface="Times New Roman" panose="02020603050405020304" pitchFamily="18" charset="0"/>
              </a:rPr>
              <a:t> SGK/ 21</a:t>
            </a:r>
          </a:p>
        </p:txBody>
      </p:sp>
    </p:spTree>
    <p:extLst>
      <p:ext uri="{BB962C8B-B14F-4D97-AF65-F5344CB8AC3E}">
        <p14:creationId xmlns:p14="http://schemas.microsoft.com/office/powerpoint/2010/main" val="11884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vi-VN"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LUYỆN TẬP</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5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rot="2927532">
            <a:off x="6453633" y="3078459"/>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68" name="Rectangle 67"/>
          <p:cNvSpPr/>
          <p:nvPr/>
        </p:nvSpPr>
        <p:spPr>
          <a:xfrm rot="2927532">
            <a:off x="2930742" y="3328832"/>
            <a:ext cx="2791140" cy="3156011"/>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0" name="Picture 2" descr="Thế giới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828" y="11474"/>
            <a:ext cx="3122172" cy="27958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168858" y="502329"/>
            <a:ext cx="3030205" cy="3285051"/>
          </a:xfrm>
          <a:prstGeom prst="line">
            <a:avLst/>
          </a:prstGeom>
          <a:ln w="6350"/>
          <a:effectLst>
            <a:outerShdw blurRad="50800" dist="50800" dir="3780000" sx="159000" sy="159000" algn="ctr" rotWithShape="0">
              <a:schemeClr val="tx1">
                <a:alpha val="97000"/>
              </a:schemeClr>
            </a:outerShdw>
          </a:effectLst>
        </p:spPr>
        <p:style>
          <a:lnRef idx="1">
            <a:schemeClr val="accent1"/>
          </a:lnRef>
          <a:fillRef idx="0">
            <a:schemeClr val="accent1"/>
          </a:fillRef>
          <a:effectRef idx="0">
            <a:schemeClr val="accent1"/>
          </a:effectRef>
          <a:fontRef idx="minor">
            <a:schemeClr val="tx1"/>
          </a:fontRef>
        </p:style>
      </p:cxnSp>
      <p:grpSp>
        <p:nvGrpSpPr>
          <p:cNvPr id="3" name="Group 15"/>
          <p:cNvGrpSpPr/>
          <p:nvPr/>
        </p:nvGrpSpPr>
        <p:grpSpPr>
          <a:xfrm>
            <a:off x="8976486" y="5926209"/>
            <a:ext cx="3130117" cy="1552084"/>
            <a:chOff x="1902015" y="2680413"/>
            <a:chExt cx="1355841" cy="692689"/>
          </a:xfrm>
        </p:grpSpPr>
        <p:sp>
          <p:nvSpPr>
            <p:cNvPr id="10" name="Rectangle 9"/>
            <p:cNvSpPr/>
            <p:nvPr/>
          </p:nvSpPr>
          <p:spPr>
            <a:xfrm rot="2984160">
              <a:off x="2753800" y="2680413"/>
              <a:ext cx="504056" cy="504056"/>
            </a:xfrm>
            <a:prstGeom prst="rect">
              <a:avLst/>
            </a:prstGeom>
            <a:solidFill>
              <a:srgbClr val="A4BDDC">
                <a:alpha val="80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2892507">
              <a:off x="2338717" y="2952797"/>
              <a:ext cx="260828" cy="250251"/>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p:cNvSpPr/>
            <p:nvPr/>
          </p:nvSpPr>
          <p:spPr>
            <a:xfrm rot="2929597">
              <a:off x="1891769" y="2858801"/>
              <a:ext cx="524547" cy="504056"/>
            </a:xfrm>
            <a:prstGeom prst="rect">
              <a:avLst/>
            </a:prstGeom>
            <a:solidFill>
              <a:srgbClr val="A4BDDC">
                <a:alpha val="58000"/>
              </a:srgbClr>
            </a:solid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4" name="Right Triangle 23"/>
          <p:cNvSpPr/>
          <p:nvPr/>
        </p:nvSpPr>
        <p:spPr>
          <a:xfrm>
            <a:off x="7497042" y="469666"/>
            <a:ext cx="3030207" cy="326765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1" name="Rectangle 30"/>
          <p:cNvSpPr/>
          <p:nvPr/>
        </p:nvSpPr>
        <p:spPr>
          <a:xfrm rot="2852857">
            <a:off x="8483040" y="1537140"/>
            <a:ext cx="998240" cy="425393"/>
          </a:xfrm>
          <a:prstGeom prst="rect">
            <a:avLst/>
          </a:prstGeom>
          <a:solidFill>
            <a:srgbClr val="6598FF">
              <a:alpha val="21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2" name="Rectangle 31"/>
          <p:cNvSpPr/>
          <p:nvPr/>
        </p:nvSpPr>
        <p:spPr>
          <a:xfrm rot="2927532">
            <a:off x="8669411" y="1823041"/>
            <a:ext cx="966970" cy="967971"/>
          </a:xfrm>
          <a:prstGeom prst="rect">
            <a:avLst/>
          </a:prstGeom>
          <a:solidFill>
            <a:srgbClr val="C8D7EA">
              <a:alpha val="2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0" name="Rectangle 19"/>
          <p:cNvSpPr/>
          <p:nvPr/>
        </p:nvSpPr>
        <p:spPr>
          <a:xfrm rot="2674301">
            <a:off x="317378" y="356748"/>
            <a:ext cx="831194" cy="806729"/>
          </a:xfrm>
          <a:prstGeom prst="rect">
            <a:avLst/>
          </a:prstGeom>
          <a:solidFill>
            <a:srgbClr val="6598FF">
              <a:alpha val="29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0" name="TextBox 49"/>
          <p:cNvSpPr txBox="1"/>
          <p:nvPr/>
        </p:nvSpPr>
        <p:spPr>
          <a:xfrm>
            <a:off x="153833" y="1316268"/>
            <a:ext cx="9143215" cy="1687744"/>
          </a:xfrm>
          <a:prstGeom prst="rect">
            <a:avLst/>
          </a:prstGeom>
          <a:noFill/>
        </p:spPr>
        <p:txBody>
          <a:bodyPr wrap="square" lIns="208383" tIns="104191" rIns="208383" bIns="104191" rtlCol="0">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-G. G. </a:t>
            </a:r>
            <a:r>
              <a:rPr lang="en-US" sz="1600" b="1" dirty="0" err="1">
                <a:solidFill>
                  <a:srgbClr val="002060"/>
                </a:solidFill>
                <a:latin typeface="Times New Roman" panose="02020603050405020304" pitchFamily="18" charset="0"/>
                <a:cs typeface="Times New Roman" panose="02020603050405020304" pitchFamily="18" charset="0"/>
              </a:rPr>
              <a:t>Mác-két</a:t>
            </a:r>
            <a:endParaRPr lang="en-US" sz="1600" b="1"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Trích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tham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họp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nguyên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thủ</a:t>
            </a:r>
            <a:r>
              <a:rPr lang="en-US" sz="1600" dirty="0">
                <a:solidFill>
                  <a:srgbClr val="002060"/>
                </a:solidFill>
                <a:latin typeface="Times New Roman" panose="02020603050405020304" pitchFamily="18" charset="0"/>
                <a:cs typeface="Times New Roman" panose="02020603050405020304" pitchFamily="18" charset="0"/>
              </a:rPr>
              <a:t> 6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tháng</a:t>
            </a:r>
            <a:r>
              <a:rPr lang="en-US" sz="1600" dirty="0">
                <a:solidFill>
                  <a:srgbClr val="002060"/>
                </a:solidFill>
                <a:latin typeface="Times New Roman" panose="02020603050405020304" pitchFamily="18" charset="0"/>
                <a:cs typeface="Times New Roman" panose="02020603050405020304" pitchFamily="18" charset="0"/>
              </a:rPr>
              <a:t> 8 </a:t>
            </a:r>
            <a:r>
              <a:rPr lang="en-US" sz="1600" dirty="0" err="1">
                <a:solidFill>
                  <a:srgbClr val="002060"/>
                </a:solidFill>
                <a:latin typeface="Times New Roman" panose="02020603050405020304" pitchFamily="18" charset="0"/>
                <a:cs typeface="Times New Roman" panose="02020603050405020304" pitchFamily="18" charset="0"/>
              </a:rPr>
              <a:t>năm</a:t>
            </a:r>
            <a:r>
              <a:rPr lang="en-US" sz="1600" dirty="0">
                <a:solidFill>
                  <a:srgbClr val="002060"/>
                </a:solidFill>
                <a:latin typeface="Times New Roman" panose="02020603050405020304" pitchFamily="18" charset="0"/>
                <a:cs typeface="Times New Roman" panose="02020603050405020304" pitchFamily="18" charset="0"/>
              </a:rPr>
              <a:t> 1986</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Chủ</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vệ</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hòa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bình</a:t>
            </a:r>
            <a:r>
              <a:rPr lang="en-US" sz="1600" dirty="0">
                <a:solidFill>
                  <a:srgbClr val="002060"/>
                </a:solidFill>
                <a:latin typeface="Times New Roman" panose="02020603050405020304" pitchFamily="18" charset="0"/>
                <a:cs typeface="Times New Roman" panose="02020603050405020304" pitchFamily="18" charset="0"/>
              </a:rPr>
              <a:t>.</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điểm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khẩu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kêu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gọi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đấu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cực</a:t>
            </a:r>
            <a:r>
              <a:rPr lang="en-US" sz="1600" dirty="0">
                <a:solidFill>
                  <a:srgbClr val="002060"/>
                </a:solidFill>
                <a:latin typeface="Times New Roman" panose="02020603050405020304" pitchFamily="18" charset="0"/>
                <a:cs typeface="Times New Roman" panose="02020603050405020304" pitchFamily="18" charset="0"/>
              </a:rPr>
              <a:t>.</a:t>
            </a:r>
            <a:endParaRPr lang="en-SG"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9Slide03 Nanami Rounded Light" pitchFamily="2" charset="0"/>
            </a:endParaRPr>
          </a:p>
        </p:txBody>
      </p:sp>
      <p:sp>
        <p:nvSpPr>
          <p:cNvPr id="29" name="Rectangle 28"/>
          <p:cNvSpPr/>
          <p:nvPr/>
        </p:nvSpPr>
        <p:spPr>
          <a:xfrm rot="2927532">
            <a:off x="390147" y="3765707"/>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7" name="Rectangle 26"/>
          <p:cNvSpPr/>
          <p:nvPr/>
        </p:nvSpPr>
        <p:spPr>
          <a:xfrm rot="2879357">
            <a:off x="2573205" y="6663860"/>
            <a:ext cx="645383" cy="664956"/>
          </a:xfrm>
          <a:prstGeom prst="rect">
            <a:avLst/>
          </a:prstGeom>
          <a:solidFill>
            <a:srgbClr val="002060">
              <a:alpha val="36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1" name="TextBox 50"/>
          <p:cNvSpPr txBox="1"/>
          <p:nvPr/>
        </p:nvSpPr>
        <p:spPr>
          <a:xfrm>
            <a:off x="3134327" y="3017446"/>
            <a:ext cx="3014811" cy="3072739"/>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2. </a:t>
            </a:r>
            <a:r>
              <a:rPr lang="en-US" sz="2000" b="1" u="sng" dirty="0" err="1">
                <a:solidFill>
                  <a:srgbClr val="002060"/>
                </a:solidFill>
                <a:latin typeface="Times New Roman" panose="02020603050405020304" pitchFamily="18" charset="0"/>
                <a:cs typeface="Times New Roman" panose="02020603050405020304" pitchFamily="18" charset="0"/>
              </a:rPr>
              <a:t>Sự</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tốn</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kém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và</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tính</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chất</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vô</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lí</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Dùng</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lĩnh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vực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THẤP. (</a:t>
            </a:r>
            <a:r>
              <a:rPr lang="en-US" dirty="0" err="1">
                <a:solidFill>
                  <a:srgbClr val="002060"/>
                </a:solidFill>
                <a:latin typeface="Times New Roman" panose="02020603050405020304" pitchFamily="18" charset="0"/>
                <a:cs typeface="Times New Roman" panose="02020603050405020304" pitchFamily="18" charset="0"/>
              </a:rPr>
              <a:t>Cứu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trợ</a:t>
            </a:r>
            <a:r>
              <a:rPr lang="en-US" dirty="0">
                <a:solidFill>
                  <a:srgbClr val="002060"/>
                </a:solidFill>
                <a:latin typeface="Times New Roman" panose="02020603050405020304" pitchFamily="18" charset="0"/>
                <a:cs typeface="Times New Roman" panose="02020603050405020304" pitchFamily="18" charset="0"/>
              </a:rPr>
              <a:t>, y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 CAO.</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5" name="Oval 24"/>
          <p:cNvSpPr/>
          <p:nvPr/>
        </p:nvSpPr>
        <p:spPr>
          <a:xfrm>
            <a:off x="3584429" y="-229037"/>
            <a:ext cx="1354403" cy="1082355"/>
          </a:xfrm>
          <a:prstGeom prst="ellipse">
            <a:avLst/>
          </a:prstGeom>
          <a:solidFill>
            <a:srgbClr val="6598FF">
              <a:alpha val="32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2" name="Oval 51"/>
          <p:cNvSpPr/>
          <p:nvPr/>
        </p:nvSpPr>
        <p:spPr>
          <a:xfrm>
            <a:off x="3990925" y="-745599"/>
            <a:ext cx="2200714" cy="1943207"/>
          </a:xfrm>
          <a:prstGeom prst="ellipse">
            <a:avLst/>
          </a:prstGeom>
          <a:solidFill>
            <a:srgbClr val="002060">
              <a:alpha val="19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3" name="Oval 52"/>
          <p:cNvSpPr/>
          <p:nvPr/>
        </p:nvSpPr>
        <p:spPr>
          <a:xfrm>
            <a:off x="4640778" y="-834179"/>
            <a:ext cx="2499170" cy="2031785"/>
          </a:xfrm>
          <a:prstGeom prst="ellipse">
            <a:avLst/>
          </a:prstGeom>
          <a:solidFill>
            <a:srgbClr val="0043C8">
              <a:alpha val="18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4" name="TextBox 43"/>
          <p:cNvSpPr txBox="1"/>
          <p:nvPr/>
        </p:nvSpPr>
        <p:spPr>
          <a:xfrm>
            <a:off x="1874084" y="-37712"/>
            <a:ext cx="3500205" cy="1256857"/>
          </a:xfrm>
          <a:prstGeom prst="rect">
            <a:avLst/>
          </a:prstGeom>
          <a:noFill/>
        </p:spPr>
        <p:txBody>
          <a:bodyPr wrap="none" lIns="208383" tIns="104191" rIns="208383" bIns="104191" rtlCol="0">
            <a:spAutoFit/>
          </a:bodyPr>
          <a:lstStyle/>
          <a:p>
            <a:r>
              <a:rPr lang="en-US" sz="3400" dirty="0" err="1">
                <a:solidFill>
                  <a:srgbClr val="0038A8"/>
                </a:solidFill>
                <a:effectLst>
                  <a:outerShdw blurRad="38100" dist="38100" dir="2700000" algn="tl">
                    <a:srgbClr val="000000">
                      <a:alpha val="43137"/>
                    </a:srgbClr>
                  </a:outerShdw>
                </a:effectLst>
                <a:latin typeface="#9Slide04 SVNSwashington" pitchFamily="2" charset="0"/>
              </a:rPr>
              <a:t>Đấu</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tranh</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cho</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một</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p>
          <a:p>
            <a:r>
              <a:rPr lang="en-US" sz="3400" dirty="0" err="1">
                <a:solidFill>
                  <a:srgbClr val="0038A8"/>
                </a:solidFill>
                <a:effectLst>
                  <a:outerShdw blurRad="38100" dist="38100" dir="2700000" algn="tl">
                    <a:srgbClr val="000000">
                      <a:alpha val="43137"/>
                    </a:srgbClr>
                  </a:outerShdw>
                </a:effectLst>
                <a:latin typeface="#9Slide04 SVNSwashington" pitchFamily="2" charset="0"/>
              </a:rPr>
              <a:t>thế</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giới</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hòa</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bình</a:t>
            </a:r>
            <a:endParaRPr lang="en-US" sz="3400" dirty="0">
              <a:solidFill>
                <a:srgbClr val="0038A8"/>
              </a:solidFill>
              <a:effectLst>
                <a:outerShdw blurRad="38100" dist="38100" dir="2700000" algn="tl">
                  <a:srgbClr val="000000">
                    <a:alpha val="43137"/>
                  </a:srgbClr>
                </a:outerShdw>
              </a:effectLst>
              <a:latin typeface="#9Slide04 SVNSwashington" pitchFamily="2" charset="0"/>
            </a:endParaRPr>
          </a:p>
        </p:txBody>
      </p:sp>
      <p:grpSp>
        <p:nvGrpSpPr>
          <p:cNvPr id="4" name="Group 56"/>
          <p:cNvGrpSpPr/>
          <p:nvPr/>
        </p:nvGrpSpPr>
        <p:grpSpPr>
          <a:xfrm>
            <a:off x="1724133" y="994239"/>
            <a:ext cx="2635748" cy="417472"/>
            <a:chOff x="89369" y="590258"/>
            <a:chExt cx="1141700" cy="186316"/>
          </a:xfrm>
          <a:solidFill>
            <a:srgbClr val="A4BDDC">
              <a:alpha val="45000"/>
            </a:srgbClr>
          </a:solidFill>
        </p:grpSpPr>
        <p:sp>
          <p:nvSpPr>
            <p:cNvPr id="55" name="Rectangle 54"/>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8" name="TextBox 47"/>
          <p:cNvSpPr txBox="1"/>
          <p:nvPr/>
        </p:nvSpPr>
        <p:spPr>
          <a:xfrm>
            <a:off x="1739747" y="968369"/>
            <a:ext cx="2263288" cy="456638"/>
          </a:xfrm>
          <a:prstGeom prst="rect">
            <a:avLst/>
          </a:prstGeom>
          <a:noFill/>
        </p:spPr>
        <p:txBody>
          <a:bodyPr wrap="square" lIns="208383" tIns="104191" rIns="208383" bIns="104191" rtlCol="0">
            <a:spAutoFit/>
          </a:bodyPr>
          <a:lstStyle/>
          <a:p>
            <a:pPr algn="just"/>
            <a:r>
              <a:rPr lang="en-US" sz="1600" b="1">
                <a:solidFill>
                  <a:srgbClr val="002060"/>
                </a:solidFill>
                <a:latin typeface="#9Slide03 Nanami Rounded Light" pitchFamily="2" charset="0"/>
              </a:rPr>
              <a:t>KIẾN THỨC CƠ BẢN</a:t>
            </a:r>
          </a:p>
        </p:txBody>
      </p:sp>
      <p:grpSp>
        <p:nvGrpSpPr>
          <p:cNvPr id="5" name="Group 59"/>
          <p:cNvGrpSpPr/>
          <p:nvPr/>
        </p:nvGrpSpPr>
        <p:grpSpPr>
          <a:xfrm>
            <a:off x="2517992" y="2498303"/>
            <a:ext cx="2720070" cy="417472"/>
            <a:chOff x="1389935" y="590258"/>
            <a:chExt cx="1178225" cy="186316"/>
          </a:xfrm>
          <a:solidFill>
            <a:srgbClr val="A4BDDC">
              <a:alpha val="45000"/>
            </a:srgbClr>
          </a:solidFill>
        </p:grpSpPr>
        <p:sp>
          <p:nvSpPr>
            <p:cNvPr id="58" name="Rectangle 57"/>
            <p:cNvSpPr/>
            <p:nvPr/>
          </p:nvSpPr>
          <p:spPr>
            <a:xfrm>
              <a:off x="1581087" y="590258"/>
              <a:ext cx="792088"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p:nvPr/>
          </p:nvSpPr>
          <p:spPr>
            <a:xfrm>
              <a:off x="1389935" y="700578"/>
              <a:ext cx="1178225"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7" name="TextBox 46"/>
          <p:cNvSpPr txBox="1"/>
          <p:nvPr/>
        </p:nvSpPr>
        <p:spPr>
          <a:xfrm>
            <a:off x="2231026" y="2670623"/>
            <a:ext cx="3357803" cy="456638"/>
          </a:xfrm>
          <a:prstGeom prst="rect">
            <a:avLst/>
          </a:prstGeom>
          <a:noFill/>
        </p:spPr>
        <p:txBody>
          <a:bodyPr wrap="square" lIns="208383" tIns="104191" rIns="208383" bIns="104191" rtlCol="0">
            <a:spAutoFit/>
          </a:bodyPr>
          <a:lstStyle/>
          <a:p>
            <a:pPr algn="ctr"/>
            <a:r>
              <a:rPr lang="en-US" sz="1600" b="1" dirty="0">
                <a:solidFill>
                  <a:srgbClr val="002060"/>
                </a:solidFill>
                <a:latin typeface="#9Slide03 Nanami Rounded Light" pitchFamily="2" charset="0"/>
              </a:rPr>
              <a:t>KIẾN THỨC TRỌNG TÂM</a:t>
            </a:r>
          </a:p>
        </p:txBody>
      </p:sp>
      <p:sp>
        <p:nvSpPr>
          <p:cNvPr id="14" name="Rectangle 13"/>
          <p:cNvSpPr/>
          <p:nvPr/>
        </p:nvSpPr>
        <p:spPr>
          <a:xfrm>
            <a:off x="1593015" y="530"/>
            <a:ext cx="6113799" cy="199110"/>
          </a:xfrm>
          <a:prstGeom prst="rect">
            <a:avLst/>
          </a:prstGeom>
          <a:solidFill>
            <a:srgbClr val="0038A8"/>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9" name="Rectangle 18"/>
          <p:cNvSpPr/>
          <p:nvPr/>
        </p:nvSpPr>
        <p:spPr>
          <a:xfrm rot="2687083">
            <a:off x="1551155" y="-838094"/>
            <a:ext cx="1250125" cy="1218121"/>
          </a:xfrm>
          <a:prstGeom prst="rect">
            <a:avLst/>
          </a:prstGeom>
          <a:solidFill>
            <a:srgbClr val="CCDAEC">
              <a:alpha val="5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3" name="TextBox 42"/>
          <p:cNvSpPr txBox="1"/>
          <p:nvPr/>
        </p:nvSpPr>
        <p:spPr>
          <a:xfrm>
            <a:off x="222964" y="2959587"/>
            <a:ext cx="2788038" cy="3811403"/>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1. </a:t>
            </a:r>
            <a:r>
              <a:rPr lang="en-US" b="1" u="sng" dirty="0" err="1">
                <a:solidFill>
                  <a:srgbClr val="002060"/>
                </a:solidFill>
                <a:latin typeface="Times New Roman" panose="02020603050405020304" pitchFamily="18" charset="0"/>
                <a:cs typeface="Times New Roman" panose="02020603050405020304" pitchFamily="18" charset="0"/>
              </a:rPr>
              <a:t>Nguy</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cơ</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hạt</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nhân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8/8/1986 </a:t>
            </a:r>
            <a:r>
              <a:rPr lang="en-US" dirty="0" err="1">
                <a:solidFill>
                  <a:srgbClr val="002060"/>
                </a:solidFill>
                <a:latin typeface="Times New Roman" panose="02020603050405020304" pitchFamily="18" charset="0"/>
                <a:cs typeface="Times New Roman" panose="02020603050405020304" pitchFamily="18" charset="0"/>
              </a:rPr>
              <a:t>hơn</a:t>
            </a:r>
            <a:r>
              <a:rPr lang="en-US" dirty="0">
                <a:solidFill>
                  <a:srgbClr val="002060"/>
                </a:solidFill>
                <a:latin typeface="Times New Roman" panose="02020603050405020304" pitchFamily="18" charset="0"/>
                <a:cs typeface="Times New Roman" panose="02020603050405020304" pitchFamily="18" charset="0"/>
              </a:rPr>
              <a:t> 50.000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toán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thuyết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4 </a:t>
            </a:r>
            <a:r>
              <a:rPr lang="en-US" dirty="0" err="1">
                <a:solidFill>
                  <a:srgbClr val="002060"/>
                </a:solidFill>
                <a:latin typeface="Times New Roman" panose="02020603050405020304" pitchFamily="18" charset="0"/>
                <a:cs typeface="Times New Roman" panose="02020603050405020304" pitchFamily="18" charset="0"/>
              </a:rPr>
              <a:t>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ấn</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hệ</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gây</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ám</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ảnh</a:t>
            </a:r>
            <a:endParaRPr lang="en-US" dirty="0">
              <a:solidFill>
                <a:srgbClr val="002060"/>
              </a:solidFill>
              <a:latin typeface="Times New Roman" panose="02020603050405020304" pitchFamily="18" charset="0"/>
              <a:cs typeface="Times New Roman" panose="02020603050405020304" pitchFamily="18" charset="0"/>
            </a:endParaRPr>
          </a:p>
        </p:txBody>
      </p:sp>
      <p:grpSp>
        <p:nvGrpSpPr>
          <p:cNvPr id="6" name="Group 53"/>
          <p:cNvGrpSpPr/>
          <p:nvPr/>
        </p:nvGrpSpPr>
        <p:grpSpPr>
          <a:xfrm>
            <a:off x="5573911" y="5445493"/>
            <a:ext cx="2635748" cy="417472"/>
            <a:chOff x="89369" y="590258"/>
            <a:chExt cx="1141700" cy="186316"/>
          </a:xfrm>
          <a:solidFill>
            <a:srgbClr val="A4BDDC">
              <a:alpha val="45000"/>
            </a:srgbClr>
          </a:solidFill>
        </p:grpSpPr>
        <p:sp>
          <p:nvSpPr>
            <p:cNvPr id="63" name="Rectangle 62"/>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Rectangle 6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7" name="TextBox 66"/>
          <p:cNvSpPr txBox="1"/>
          <p:nvPr/>
        </p:nvSpPr>
        <p:spPr>
          <a:xfrm>
            <a:off x="5794694" y="5564650"/>
            <a:ext cx="2263288" cy="456638"/>
          </a:xfrm>
          <a:prstGeom prst="rect">
            <a:avLst/>
          </a:prstGeom>
          <a:noFill/>
        </p:spPr>
        <p:txBody>
          <a:bodyPr wrap="square" lIns="208383" tIns="104191" rIns="208383" bIns="104191" rtlCol="0">
            <a:spAutoFit/>
          </a:bodyPr>
          <a:lstStyle/>
          <a:p>
            <a:pPr algn="just"/>
            <a:r>
              <a:rPr lang="en-US" sz="1600" b="1" dirty="0">
                <a:solidFill>
                  <a:srgbClr val="002060"/>
                </a:solidFill>
                <a:latin typeface="#9Slide03 Nanami Rounded Light" pitchFamily="2" charset="0"/>
              </a:rPr>
              <a:t>TỔNG KẾT</a:t>
            </a:r>
          </a:p>
        </p:txBody>
      </p:sp>
      <p:sp>
        <p:nvSpPr>
          <p:cNvPr id="70" name="Rectangle 69"/>
          <p:cNvSpPr/>
          <p:nvPr/>
        </p:nvSpPr>
        <p:spPr>
          <a:xfrm rot="2927532">
            <a:off x="8765341" y="3142471"/>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2" name="Picture 4" descr="Lịch sử và ý nghĩa ngày lễ Quốc Tế Thiếu Nhi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069" y="5527788"/>
            <a:ext cx="1897447" cy="1423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333949" y="2792146"/>
            <a:ext cx="2779538" cy="2703407"/>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3.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đi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ngược</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lại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con </a:t>
            </a:r>
            <a:r>
              <a:rPr lang="en-US" b="1" u="sng" dirty="0" err="1">
                <a:solidFill>
                  <a:srgbClr val="002060"/>
                </a:solidFill>
                <a:latin typeface="Times New Roman" panose="02020603050405020304" pitchFamily="18" charset="0"/>
                <a:cs typeface="Times New Roman" panose="02020603050405020304" pitchFamily="18" charset="0"/>
              </a:rPr>
              <a:t>người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tự</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nhiên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bấm</a:t>
            </a:r>
            <a:r>
              <a:rPr lang="en-US" dirty="0">
                <a:solidFill>
                  <a:srgbClr val="002060"/>
                </a:solidFill>
                <a:latin typeface="Times New Roman" panose="02020603050405020304" pitchFamily="18" charset="0"/>
                <a:cs typeface="Times New Roman" panose="02020603050405020304" pitchFamily="18" charset="0"/>
              </a:rPr>
              <a:t> 1 </a:t>
            </a:r>
            <a:r>
              <a:rPr lang="en-US" dirty="0" err="1">
                <a:solidFill>
                  <a:srgbClr val="002060"/>
                </a:solidFill>
                <a:latin typeface="Times New Roman" panose="02020603050405020304" pitchFamily="18" charset="0"/>
                <a:cs typeface="Times New Roman" panose="02020603050405020304" pitchFamily="18" charset="0"/>
              </a:rPr>
              <a:t>nút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xuất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a:t>
            </a:r>
          </a:p>
        </p:txBody>
      </p:sp>
      <p:sp>
        <p:nvSpPr>
          <p:cNvPr id="61" name="TextBox 60"/>
          <p:cNvSpPr txBox="1"/>
          <p:nvPr/>
        </p:nvSpPr>
        <p:spPr>
          <a:xfrm>
            <a:off x="9181964" y="3003097"/>
            <a:ext cx="2903616" cy="1933966"/>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3. </a:t>
            </a:r>
            <a:r>
              <a:rPr lang="en-US" sz="2000" b="1" u="sng" dirty="0" err="1">
                <a:solidFill>
                  <a:srgbClr val="002060"/>
                </a:solidFill>
                <a:latin typeface="Times New Roman" panose="02020603050405020304" pitchFamily="18" charset="0"/>
                <a:cs typeface="Times New Roman" panose="02020603050405020304" pitchFamily="18" charset="0"/>
              </a:rPr>
              <a:t>Nhiệm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vụ</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đấu</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tranh</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Kêu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gọi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tham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Ngăn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chặn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bạo</a:t>
            </a:r>
            <a:r>
              <a:rPr lang="en-US" dirty="0">
                <a:solidFill>
                  <a:srgbClr val="002060"/>
                </a:solidFill>
                <a:latin typeface="Times New Roman" panose="02020603050405020304" pitchFamily="18" charset="0"/>
                <a:cs typeface="Times New Roman" panose="02020603050405020304" pitchFamily="18" charset="0"/>
              </a:rPr>
              <a:t>.</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04108" y="5877272"/>
            <a:ext cx="6468556" cy="923330"/>
          </a:xfrm>
          <a:prstGeom prst="rect">
            <a:avLst/>
          </a:prstGeom>
          <a:noFill/>
        </p:spPr>
        <p:txBody>
          <a:bodyPr wrap="square" rtlCol="0">
            <a:spAutoFit/>
          </a:bodyPr>
          <a:lstStyle/>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điểm</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cứ</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đúng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đắn</a:t>
            </a:r>
            <a:r>
              <a:rPr lang="en-SG" dirty="0">
                <a:solidFill>
                  <a:srgbClr val="002060"/>
                </a:solidFill>
                <a:latin typeface="Times New Roman" panose="02020603050405020304" pitchFamily="18" charset="0"/>
                <a:cs typeface="Times New Roman" panose="02020603050405020304" pitchFamily="18" charset="0"/>
              </a:rPr>
              <a:t>/ So </a:t>
            </a:r>
            <a:r>
              <a:rPr lang="en-SG" dirty="0" err="1">
                <a:solidFill>
                  <a:srgbClr val="002060"/>
                </a:solidFill>
                <a:latin typeface="Times New Roman" panose="02020603050405020304" pitchFamily="18" charset="0"/>
                <a:cs typeface="Times New Roman" panose="02020603050405020304" pitchFamily="18" charset="0"/>
              </a:rPr>
              <a:t>sánh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văn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thuyết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phục</a:t>
            </a:r>
            <a:endParaRPr lang="en-SG" dirty="0">
              <a:solidFill>
                <a:srgbClr val="002060"/>
              </a:solidFill>
              <a:latin typeface="Times New Roman" panose="02020603050405020304" pitchFamily="18" charset="0"/>
              <a:cs typeface="Times New Roman" panose="02020603050405020304" pitchFamily="18" charset="0"/>
            </a:endParaRPr>
          </a:p>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ND: </a:t>
            </a:r>
            <a:r>
              <a:rPr lang="en-SG" dirty="0" err="1">
                <a:solidFill>
                  <a:srgbClr val="002060"/>
                </a:solidFill>
                <a:latin typeface="Times New Roman" panose="02020603050405020304" pitchFamily="18" charset="0"/>
                <a:cs typeface="Times New Roman" panose="02020603050405020304" pitchFamily="18" charset="0"/>
              </a:rPr>
              <a:t>Chiến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hạt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nhân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đe</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dọa</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loài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người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và</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mọi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sự</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sống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Vì</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vậy</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chúng</a:t>
            </a:r>
            <a:r>
              <a:rPr lang="en-SG" dirty="0">
                <a:solidFill>
                  <a:srgbClr val="002060"/>
                </a:solidFill>
                <a:latin typeface="Times New Roman" panose="02020603050405020304" pitchFamily="18" charset="0"/>
                <a:cs typeface="Times New Roman" panose="02020603050405020304" pitchFamily="18" charset="0"/>
              </a:rPr>
              <a:t> ta </a:t>
            </a:r>
            <a:r>
              <a:rPr lang="en-SG" dirty="0" err="1">
                <a:solidFill>
                  <a:srgbClr val="002060"/>
                </a:solidFill>
                <a:latin typeface="Times New Roman" panose="02020603050405020304" pitchFamily="18" charset="0"/>
                <a:cs typeface="Times New Roman" panose="02020603050405020304" pitchFamily="18" charset="0"/>
              </a:rPr>
              <a:t>phải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đấu</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a:t>
            </a:r>
          </a:p>
        </p:txBody>
      </p:sp>
      <p:pic>
        <p:nvPicPr>
          <p:cNvPr id="62" name="Picture 2" descr="Giỏi Văn - Tác giả: Gabriel García Márquez"/>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404576" y="218320"/>
            <a:ext cx="887735" cy="124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380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a:extLst>
              <a:ext uri="{FF2B5EF4-FFF2-40B4-BE49-F238E27FC236}">
                <a16:creationId xmlns:a16="http://schemas.microsoft.com/office/drawing/2014/main" id="{844AEFD4-19B4-4F0F-AC19-01CC75E56579}"/>
              </a:ext>
            </a:extLst>
          </p:cNvPr>
          <p:cNvSpPr txBox="1">
            <a:spLocks noChangeArrowheads="1"/>
          </p:cNvSpPr>
          <p:nvPr/>
        </p:nvSpPr>
        <p:spPr bwMode="auto">
          <a:xfrm>
            <a:off x="3262162" y="855092"/>
            <a:ext cx="862503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Qua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phương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tiện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thông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tin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chúng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báo</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em</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biết</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nhân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loại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tìm</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cách</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nào</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đê</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hạn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chế</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chạy</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đua</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chiến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tranh</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hạt</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nhân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a:t>
            </a:r>
          </a:p>
        </p:txBody>
      </p:sp>
      <p:pic>
        <p:nvPicPr>
          <p:cNvPr id="3" name="Picture 2">
            <a:extLst>
              <a:ext uri="{FF2B5EF4-FFF2-40B4-BE49-F238E27FC236}">
                <a16:creationId xmlns:a16="http://schemas.microsoft.com/office/drawing/2014/main" id="{730F164F-D52F-4FE9-904F-C55FDD608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36" y="141459"/>
            <a:ext cx="2996927" cy="2996927"/>
          </a:xfrm>
          <a:prstGeom prst="rect">
            <a:avLst/>
          </a:prstGeom>
        </p:spPr>
      </p:pic>
      <p:grpSp>
        <p:nvGrpSpPr>
          <p:cNvPr id="2" name="Group 4">
            <a:extLst>
              <a:ext uri="{FF2B5EF4-FFF2-40B4-BE49-F238E27FC236}">
                <a16:creationId xmlns:a16="http://schemas.microsoft.com/office/drawing/2014/main" id="{A3F835A8-EDEE-48BC-A0B6-E0CD247BAD22}"/>
              </a:ext>
            </a:extLst>
          </p:cNvPr>
          <p:cNvGrpSpPr/>
          <p:nvPr/>
        </p:nvGrpSpPr>
        <p:grpSpPr>
          <a:xfrm>
            <a:off x="407368" y="3528417"/>
            <a:ext cx="11377264" cy="2996927"/>
            <a:chOff x="407368" y="3528417"/>
            <a:chExt cx="11377264" cy="2996927"/>
          </a:xfrm>
        </p:grpSpPr>
        <p:sp>
          <p:nvSpPr>
            <p:cNvPr id="4" name="Rectangle 3">
              <a:extLst>
                <a:ext uri="{FF2B5EF4-FFF2-40B4-BE49-F238E27FC236}">
                  <a16:creationId xmlns:a16="http://schemas.microsoft.com/office/drawing/2014/main" id="{71E168D1-BD62-4A25-AD45-FEE11CB8F6F7}"/>
                </a:ext>
              </a:extLst>
            </p:cNvPr>
            <p:cNvSpPr/>
            <p:nvPr/>
          </p:nvSpPr>
          <p:spPr>
            <a:xfrm>
              <a:off x="407368" y="3528417"/>
              <a:ext cx="11377264" cy="29969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6">
              <a:extLst>
                <a:ext uri="{FF2B5EF4-FFF2-40B4-BE49-F238E27FC236}">
                  <a16:creationId xmlns:a16="http://schemas.microsoft.com/office/drawing/2014/main" id="{06995DA3-00F6-4C95-AF0A-62B1752160CD}"/>
                </a:ext>
              </a:extLst>
            </p:cNvPr>
            <p:cNvSpPr/>
            <p:nvPr/>
          </p:nvSpPr>
          <p:spPr>
            <a:xfrm>
              <a:off x="559768" y="3680817"/>
              <a:ext cx="11080848" cy="2700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 Box 3">
              <a:extLst>
                <a:ext uri="{FF2B5EF4-FFF2-40B4-BE49-F238E27FC236}">
                  <a16:creationId xmlns:a16="http://schemas.microsoft.com/office/drawing/2014/main" id="{AF2F2BBD-18C2-4C20-A345-ED29A14711F9}"/>
                </a:ext>
              </a:extLst>
            </p:cNvPr>
            <p:cNvSpPr txBox="1">
              <a:spLocks noChangeArrowheads="1"/>
            </p:cNvSpPr>
            <p:nvPr/>
          </p:nvSpPr>
          <p:spPr bwMode="auto">
            <a:xfrm>
              <a:off x="767408" y="4149080"/>
              <a:ext cx="106571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600" b="1" dirty="0" err="1">
                  <a:latin typeface="#9Slide03 Arima Madurai" panose="00000500000000000000" pitchFamily="2" charset="0"/>
                  <a:cs typeface="#9Slide03 Arima Madurai" panose="00000500000000000000" pitchFamily="2" charset="0"/>
                </a:rPr>
                <a:t>Liên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hợp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quốc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triệu</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tập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các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nước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tư</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bản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đưa</a:t>
              </a:r>
              <a:r>
                <a:rPr lang="en-US" altLang="en-US" sz="3600" b="1" dirty="0">
                  <a:latin typeface="#9Slide03 Arima Madurai" panose="00000500000000000000" pitchFamily="2" charset="0"/>
                  <a:cs typeface="#9Slide03 Arima Madurai" panose="00000500000000000000" pitchFamily="2" charset="0"/>
                </a:rPr>
                <a:t> ra </a:t>
              </a:r>
              <a:r>
                <a:rPr lang="en-US" altLang="en-US" sz="3600" b="1" dirty="0" err="1">
                  <a:latin typeface="#9Slide03 Arima Madurai" panose="00000500000000000000" pitchFamily="2" charset="0"/>
                  <a:cs typeface="#9Slide03 Arima Madurai" panose="00000500000000000000" pitchFamily="2" charset="0"/>
                </a:rPr>
                <a:t>các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hiệp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ước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cấm</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thư</a:t>
              </a:r>
              <a:r>
                <a:rPr lang="en-US" altLang="en-US" sz="3600" b="1" dirty="0">
                  <a:latin typeface="#9Slide03 Arima Madurai" panose="00000500000000000000" pitchFamily="2" charset="0"/>
                  <a:cs typeface="#9Slide03 Arima Madurai" panose="00000500000000000000" pitchFamily="2" charset="0"/>
                </a:rPr>
                <a:t>̉  vũ  </a:t>
              </a:r>
              <a:r>
                <a:rPr lang="en-US" altLang="en-US" sz="3600" b="1" dirty="0" err="1">
                  <a:latin typeface="#9Slide03 Arima Madurai" panose="00000500000000000000" pitchFamily="2" charset="0"/>
                  <a:cs typeface="#9Slide03 Arima Madurai" panose="00000500000000000000" pitchFamily="2" charset="0"/>
                </a:rPr>
                <a:t>khi</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nhân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chê</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sản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xuất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đầu</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đạn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nhân</a:t>
              </a:r>
              <a:r>
                <a:rPr lang="en-US" altLang="en-US" sz="3600" b="1" dirty="0">
                  <a:latin typeface="#9Slide03 Arima Madurai" panose="00000500000000000000" pitchFamily="2" charset="0"/>
                  <a:cs typeface="#9Slide03 Arima Madurai" panose="00000500000000000000" pitchFamily="2"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randombar(horizontal)">
                                      <p:cBhvr>
                                        <p:cTn id="7" dur="500"/>
                                        <p:tgtEl>
                                          <p:spTgt spid="20377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2EDE632-1318-4DF6-B537-4A41454B4C0B}"/>
              </a:ext>
            </a:extLst>
          </p:cNvPr>
          <p:cNvSpPr>
            <a:spLocks noGrp="1"/>
          </p:cNvSpPr>
          <p:nvPr>
            <p:ph type="title"/>
          </p:nvPr>
        </p:nvSpPr>
        <p:spPr>
          <a:xfrm>
            <a:off x="1981200" y="1676400"/>
            <a:ext cx="8610600" cy="3352800"/>
          </a:xfrm>
        </p:spPr>
        <p:txBody>
          <a:bodyPr>
            <a:normAutofit fontScale="90000"/>
          </a:bodyPr>
          <a:lstStyle/>
          <a:p>
            <a:pPr eaLnBrk="1" hangingPunct="1">
              <a:defRPr/>
            </a:pPr>
            <a:br>
              <a:rPr lang="en-US" altLang="en-US" sz="3200" dirty="0"/>
            </a:br>
            <a:br>
              <a:rPr lang="en-US" altLang="en-US" sz="3200" dirty="0"/>
            </a:br>
            <a:br>
              <a:rPr lang="en-US" altLang="en-US" sz="3200" dirty="0"/>
            </a:br>
            <a:br>
              <a:rPr lang="en-US" altLang="en-US" sz="3200" dirty="0"/>
            </a:br>
            <a:br>
              <a:rPr lang="en-US" altLang="en-US" sz="3200" dirty="0"/>
            </a:br>
            <a:br>
              <a:rPr lang="en-US" altLang="en-US" sz="3200" dirty="0"/>
            </a:br>
            <a:r>
              <a:rPr lang="en-US" altLang="en-US" sz="3100" dirty="0">
                <a:solidFill>
                  <a:schemeClr val="tx1"/>
                </a:solidFill>
              </a:rPr>
              <a:t>- </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Ôn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lại</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kiến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thức</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bài</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học</a:t>
            </a:r>
            <a:r>
              <a:rPr lang="en-US" altLang="en-US" sz="3100" dirty="0">
                <a:solidFill>
                  <a:schemeClr val="tx1"/>
                </a:solidFill>
                <a:latin typeface="Times New Roman" pitchFamily="18" charset="0"/>
                <a:cs typeface="Times New Roman" pitchFamily="18" charset="0"/>
              </a:rPr>
              <a:t>.</a:t>
            </a:r>
            <a:br>
              <a:rPr lang="en-US" altLang="en-US" sz="3100" dirty="0">
                <a:solidFill>
                  <a:schemeClr val="tx1"/>
                </a:solidFill>
                <a:latin typeface="Times New Roman" pitchFamily="18" charset="0"/>
                <a:cs typeface="Times New Roman" pitchFamily="18" charset="0"/>
              </a:rPr>
            </a:b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Chuẩn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bị</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bài</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Tuyên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bố</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thế</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giới</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về</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sự</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sống</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còn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quyền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được</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bảo</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vệ</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và</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phát</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triển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của</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trẻ</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em</a:t>
            </a:r>
            <a:r>
              <a:rPr lang="en-US" altLang="en-US" sz="3100">
                <a:solidFill>
                  <a:schemeClr val="tx1"/>
                </a:solidFill>
                <a:latin typeface="Times New Roman" pitchFamily="18" charset="0"/>
                <a:cs typeface="Times New Roman" pitchFamily="18" charset="0"/>
              </a:rPr>
              <a:t>”. </a:t>
            </a:r>
            <a:br>
              <a:rPr lang="en-US" altLang="en-US" sz="3100" dirty="0">
                <a:solidFill>
                  <a:schemeClr val="tx1"/>
                </a:solidFill>
                <a:latin typeface="Times New Roman" pitchFamily="18" charset="0"/>
                <a:cs typeface="Times New Roman" pitchFamily="18" charset="0"/>
              </a:rPr>
            </a:br>
            <a:r>
              <a:rPr lang="en-US" altLang="en-US" sz="3100" dirty="0" err="1">
                <a:solidFill>
                  <a:schemeClr val="tx1"/>
                </a:solidFill>
                <a:latin typeface="Times New Roman" pitchFamily="18" charset="0"/>
                <a:cs typeface="Times New Roman" pitchFamily="18" charset="0"/>
              </a:rPr>
              <a:t>Đọc</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văn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bản</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và</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Trả</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lời</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các</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câu</a:t>
            </a:r>
            <a:r>
              <a:rPr lang="en-US" altLang="en-US" sz="3100" dirty="0">
                <a:solidFill>
                  <a:schemeClr val="tx1"/>
                </a:solidFill>
                <a:latin typeface="Times New Roman" pitchFamily="18" charset="0"/>
                <a:cs typeface="Times New Roman" pitchFamily="18" charset="0"/>
              </a:rPr>
              <a:t> </a:t>
            </a:r>
            <a:r>
              <a:rPr lang="en-US" altLang="en-US" sz="3100" dirty="0" err="1">
                <a:solidFill>
                  <a:schemeClr val="tx1"/>
                </a:solidFill>
                <a:latin typeface="Times New Roman" pitchFamily="18" charset="0"/>
                <a:cs typeface="Times New Roman" pitchFamily="18" charset="0"/>
              </a:rPr>
              <a:t>hỏi</a:t>
            </a:r>
            <a:r>
              <a:rPr lang="en-US" altLang="en-US" sz="3100" dirty="0">
                <a:solidFill>
                  <a:schemeClr val="tx1"/>
                </a:solidFill>
                <a:latin typeface="Times New Roman" pitchFamily="18" charset="0"/>
                <a:cs typeface="Times New Roman" pitchFamily="18" charset="0"/>
              </a:rPr>
              <a:t> 1,2,3,4 – </a:t>
            </a:r>
            <a:r>
              <a:rPr lang="en-US" altLang="en-US" sz="3100" dirty="0" err="1">
                <a:solidFill>
                  <a:schemeClr val="tx1"/>
                </a:solidFill>
                <a:latin typeface="Times New Roman" pitchFamily="18" charset="0"/>
                <a:cs typeface="Times New Roman" pitchFamily="18" charset="0"/>
              </a:rPr>
              <a:t>SGK</a:t>
            </a:r>
            <a:r>
              <a:rPr lang="en-US" altLang="en-US" sz="3100" dirty="0">
                <a:solidFill>
                  <a:schemeClr val="tx1"/>
                </a:solidFill>
                <a:latin typeface="Times New Roman" pitchFamily="18" charset="0"/>
                <a:cs typeface="Times New Roman" pitchFamily="18" charset="0"/>
              </a:rPr>
              <a:t>/35).</a:t>
            </a:r>
            <a:br>
              <a:rPr lang="en-US" altLang="en-US" sz="3100" dirty="0">
                <a:solidFill>
                  <a:schemeClr val="tx1"/>
                </a:solidFill>
                <a:latin typeface="Times New Roman" pitchFamily="18" charset="0"/>
                <a:cs typeface="Times New Roman" pitchFamily="18" charset="0"/>
              </a:rPr>
            </a:br>
            <a:br>
              <a:rPr lang="en-US" altLang="en-US" sz="3100" dirty="0">
                <a:solidFill>
                  <a:schemeClr val="tx1"/>
                </a:solidFill>
                <a:latin typeface="Times New Roman" pitchFamily="18" charset="0"/>
                <a:cs typeface="Times New Roman" pitchFamily="18" charset="0"/>
              </a:rPr>
            </a:br>
            <a:br>
              <a:rPr lang="en-US" altLang="en-US" sz="3200" dirty="0">
                <a:solidFill>
                  <a:schemeClr val="tx1"/>
                </a:solidFill>
              </a:rPr>
            </a:br>
            <a:br>
              <a:rPr lang="en-US" altLang="en-US" sz="3200" dirty="0"/>
            </a:br>
            <a:br>
              <a:rPr lang="en-US" altLang="en-US" sz="3200" dirty="0"/>
            </a:br>
            <a:endParaRPr lang="vi-VN" altLang="en-US" sz="3200" b="1" dirty="0">
              <a:solidFill>
                <a:srgbClr val="9900CC"/>
              </a:solidFill>
            </a:endParaRPr>
          </a:p>
        </p:txBody>
      </p:sp>
      <p:sp>
        <p:nvSpPr>
          <p:cNvPr id="2" name="Rectangle: Rounded Corners 1">
            <a:extLst>
              <a:ext uri="{FF2B5EF4-FFF2-40B4-BE49-F238E27FC236}">
                <a16:creationId xmlns:a16="http://schemas.microsoft.com/office/drawing/2014/main" id="{AEA34F65-4E47-40DB-AB7A-4BB5BB7C6475}"/>
              </a:ext>
            </a:extLst>
          </p:cNvPr>
          <p:cNvSpPr/>
          <p:nvPr/>
        </p:nvSpPr>
        <p:spPr>
          <a:xfrm>
            <a:off x="3886200" y="76200"/>
            <a:ext cx="47244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800" b="1" dirty="0" err="1">
                <a:solidFill>
                  <a:srgbClr val="FF0000"/>
                </a:solidFill>
                <a:latin typeface="Constantia"/>
              </a:rPr>
              <a:t>HƯỚNG</a:t>
            </a:r>
            <a:r>
              <a:rPr lang="en-US" sz="2800" b="1" dirty="0">
                <a:solidFill>
                  <a:srgbClr val="FF0000"/>
                </a:solidFill>
                <a:latin typeface="Constantia"/>
              </a:rPr>
              <a:t> </a:t>
            </a:r>
            <a:r>
              <a:rPr lang="en-US" sz="2800" b="1" dirty="0" err="1">
                <a:solidFill>
                  <a:srgbClr val="FF0000"/>
                </a:solidFill>
                <a:latin typeface="Constantia"/>
              </a:rPr>
              <a:t>DẪN</a:t>
            </a:r>
            <a:r>
              <a:rPr lang="en-US" sz="2800" b="1" dirty="0">
                <a:solidFill>
                  <a:srgbClr val="FF0000"/>
                </a:solidFill>
                <a:latin typeface="Constantia"/>
              </a:rPr>
              <a:t> </a:t>
            </a:r>
            <a:r>
              <a:rPr lang="en-US" sz="2800" b="1" dirty="0" err="1">
                <a:solidFill>
                  <a:srgbClr val="FF0000"/>
                </a:solidFill>
                <a:latin typeface="Constantia"/>
              </a:rPr>
              <a:t>VỀ</a:t>
            </a:r>
            <a:r>
              <a:rPr lang="en-US" sz="2800" b="1" dirty="0">
                <a:solidFill>
                  <a:srgbClr val="FF0000"/>
                </a:solidFill>
                <a:latin typeface="Constantia"/>
              </a:rPr>
              <a:t> </a:t>
            </a:r>
            <a:r>
              <a:rPr lang="en-US" sz="2800" b="1" dirty="0" err="1">
                <a:solidFill>
                  <a:srgbClr val="FF0000"/>
                </a:solidFill>
                <a:latin typeface="Constantia"/>
              </a:rPr>
              <a:t>NHÀ</a:t>
            </a:r>
            <a:endParaRPr lang="en-US" sz="2800" b="1" dirty="0">
              <a:solidFill>
                <a:srgbClr val="FF0000"/>
              </a:solidFill>
              <a:latin typeface="Constantia"/>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1950"/>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8000" y="361950"/>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72350" y="361950"/>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 </a:t>
            </a:r>
            <a:r>
              <a:rPr lang="en-US" sz="3200" b="1" dirty="0" err="1">
                <a:solidFill>
                  <a:schemeClr val="tx1"/>
                </a:solidFill>
                <a:latin typeface="Times New Roman" panose="02020603050405020304" pitchFamily="18" charset="0"/>
                <a:cs typeface="Times New Roman" panose="02020603050405020304" pitchFamily="18" charset="0"/>
              </a:rPr>
              <a:t>Tác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phẩm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47650" y="1886272"/>
            <a:ext cx="6953250" cy="4417747"/>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426566" y="1104900"/>
            <a:ext cx="1562745" cy="1562745"/>
          </a:xfrm>
          <a:prstGeom prst="rect">
            <a:avLst/>
          </a:prstGeom>
        </p:spPr>
      </p:pic>
      <p:sp>
        <p:nvSpPr>
          <p:cNvPr id="11" name="TextBox 10"/>
          <p:cNvSpPr txBox="1">
            <a:spLocks noChangeArrowheads="1"/>
          </p:cNvSpPr>
          <p:nvPr/>
        </p:nvSpPr>
        <p:spPr bwMode="auto">
          <a:xfrm>
            <a:off x="461962" y="2345569"/>
            <a:ext cx="658653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Tháng</a:t>
            </a:r>
            <a:r>
              <a:rPr lang="en-US" altLang="en-US" sz="2800" dirty="0">
                <a:latin typeface="Times New Roman" panose="02020603050405020304" pitchFamily="18" charset="0"/>
              </a:rPr>
              <a:t> 8 ( 1986) </a:t>
            </a:r>
            <a:r>
              <a:rPr lang="en-US" altLang="en-US" sz="2800" dirty="0" err="1">
                <a:latin typeface="Times New Roman" panose="02020603050405020304" pitchFamily="18" charset="0"/>
              </a:rPr>
              <a:t>nguyên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thủ</a:t>
            </a:r>
            <a:r>
              <a:rPr lang="en-US" altLang="en-US" sz="2800" dirty="0">
                <a:latin typeface="Times New Roman" panose="02020603050405020304" pitchFamily="18" charset="0"/>
              </a:rPr>
              <a:t> 6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Mê</a:t>
            </a:r>
            <a:r>
              <a:rPr lang="en-US" altLang="en-US" sz="2800" dirty="0">
                <a:latin typeface="Times New Roman" panose="02020603050405020304" pitchFamily="18" charset="0"/>
              </a:rPr>
              <a:t>-hi-</a:t>
            </a:r>
            <a:r>
              <a:rPr lang="en-US" altLang="en-US" sz="2800" dirty="0" err="1">
                <a:latin typeface="Times New Roman" panose="02020603050405020304" pitchFamily="18" charset="0"/>
              </a:rPr>
              <a:t>cô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Ác</a:t>
            </a:r>
            <a:r>
              <a:rPr lang="en-US" altLang="en-US" sz="2800" dirty="0">
                <a:latin typeface="Times New Roman" panose="02020603050405020304" pitchFamily="18" charset="0"/>
              </a:rPr>
              <a:t>-hen-ti-</a:t>
            </a:r>
            <a:r>
              <a:rPr lang="en-US" altLang="en-US" sz="2800" dirty="0" err="1">
                <a:latin typeface="Times New Roman" panose="02020603050405020304" pitchFamily="18" charset="0"/>
              </a:rPr>
              <a:t>na</a:t>
            </a:r>
            <a:r>
              <a:rPr lang="en-US" altLang="en-US" sz="2800" dirty="0">
                <a:latin typeface="Times New Roman" panose="02020603050405020304" pitchFamily="18" charset="0"/>
              </a:rPr>
              <a:t>, Hi </a:t>
            </a:r>
            <a:r>
              <a:rPr lang="en-US" altLang="en-US" sz="2800" dirty="0" err="1">
                <a:latin typeface="Times New Roman" panose="02020603050405020304" pitchFamily="18" charset="0"/>
              </a:rPr>
              <a:t>Lạp</a:t>
            </a:r>
            <a:r>
              <a:rPr lang="en-US" altLang="en-US" sz="2800" dirty="0">
                <a:latin typeface="Times New Roman" panose="02020603050405020304" pitchFamily="18" charset="0"/>
              </a:rPr>
              <a:t>, Tan-da-</a:t>
            </a:r>
            <a:r>
              <a:rPr lang="en-US" altLang="en-US" sz="2800" dirty="0" err="1">
                <a:latin typeface="Times New Roman" panose="02020603050405020304" pitchFamily="18" charset="0"/>
              </a:rPr>
              <a:t>ni</a:t>
            </a:r>
            <a:r>
              <a:rPr lang="en-US" altLang="en-US" sz="2800" dirty="0">
                <a:latin typeface="Times New Roman" panose="02020603050405020304" pitchFamily="18" charset="0"/>
              </a:rPr>
              <a:t>-a. </a:t>
            </a:r>
            <a:r>
              <a:rPr lang="en-US" altLang="en-US" sz="2800" dirty="0" err="1">
                <a:latin typeface="Times New Roman" panose="02020603050405020304" pitchFamily="18" charset="0"/>
              </a:rPr>
              <a:t>họp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Mê</a:t>
            </a:r>
            <a:r>
              <a:rPr lang="en-US" altLang="en-US" sz="2800" dirty="0">
                <a:latin typeface="Times New Roman" panose="02020603050405020304" pitchFamily="18" charset="0"/>
              </a:rPr>
              <a:t>-hi-</a:t>
            </a:r>
            <a:r>
              <a:rPr lang="en-US" altLang="en-US" sz="2800" dirty="0" err="1">
                <a:latin typeface="Times New Roman" panose="02020603050405020304" pitchFamily="18" charset="0"/>
              </a:rPr>
              <a:t>cô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gọi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dứt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đua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bảo</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hòa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Mác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được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mời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tham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dự</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cuộc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gặp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này</a:t>
            </a:r>
            <a:r>
              <a:rPr lang="en-US" altLang="en-US" sz="2800" i="1" dirty="0">
                <a:latin typeface="Times New Roman" panose="02020603050405020304" pitchFamily="18" charset="0"/>
              </a:rPr>
              <a:t>. </a:t>
            </a:r>
            <a:endParaRPr lang="en-US" altLang="en-US" sz="2800" dirty="0">
              <a:latin typeface="Times New Roman" panose="02020603050405020304" pitchFamily="18" charset="0"/>
            </a:endParaRPr>
          </a:p>
        </p:txBody>
      </p:sp>
      <p:sp>
        <p:nvSpPr>
          <p:cNvPr id="12" name="Rounded Rectangle 11"/>
          <p:cNvSpPr/>
          <p:nvPr/>
        </p:nvSpPr>
        <p:spPr>
          <a:xfrm>
            <a:off x="945679" y="1420596"/>
            <a:ext cx="4362450"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cs typeface="Times New Roman" panose="02020603050405020304" pitchFamily="18" charset="0"/>
              </a:rPr>
              <a:t>Hoàn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tác</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0" name="Picture 2" descr="Soáº¡n bÃ i Äáº¥u tranh cho má»t tháº¿ giá»i hÃ²a bÃ¬nh | Soáº¡n vÄn 9">
            <a:extLst>
              <a:ext uri="{FF2B5EF4-FFF2-40B4-BE49-F238E27FC236}">
                <a16:creationId xmlns:a16="http://schemas.microsoft.com/office/drawing/2014/main" id="{2EE6485A-6E60-484D-AC87-1BC85F2BA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1847850"/>
            <a:ext cx="4895850" cy="426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9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1950"/>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668000" y="361950"/>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372350" y="361950"/>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Tác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phẩm</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69284" y="1951842"/>
            <a:ext cx="4933949" cy="228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295068" y="1170469"/>
            <a:ext cx="1562745" cy="1562745"/>
          </a:xfrm>
          <a:prstGeom prst="rect">
            <a:avLst/>
          </a:prstGeom>
        </p:spPr>
      </p:pic>
      <p:sp>
        <p:nvSpPr>
          <p:cNvPr id="12" name="Rounded Rectangle 11"/>
          <p:cNvSpPr/>
          <p:nvPr/>
        </p:nvSpPr>
        <p:spPr>
          <a:xfrm>
            <a:off x="2007830" y="1484852"/>
            <a:ext cx="2856855"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b. </a:t>
            </a:r>
            <a:r>
              <a:rPr lang="en-US" sz="3200" b="1" dirty="0" err="1">
                <a:solidFill>
                  <a:prstClr val="black"/>
                </a:solidFill>
                <a:latin typeface="Times New Roman" panose="02020603050405020304" pitchFamily="18" charset="0"/>
                <a:cs typeface="Times New Roman" panose="02020603050405020304" pitchFamily="18" charset="0"/>
              </a:rPr>
              <a:t>Xuất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xư</a:t>
            </a:r>
            <a:r>
              <a:rPr lang="en-US" sz="3200" b="1" dirty="0">
                <a:solidFill>
                  <a:prstClr val="black"/>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156210" y="2310012"/>
            <a:ext cx="4560094" cy="1569660"/>
          </a:xfrm>
          <a:prstGeom prst="rect">
            <a:avLst/>
          </a:prstGeom>
        </p:spPr>
        <p:txBody>
          <a:bodyPr wrap="square">
            <a:spAutoFit/>
          </a:bodyPr>
          <a:lstStyle/>
          <a:p>
            <a:pPr marL="457200" indent="-457200" algn="just">
              <a:buFontTx/>
              <a:buChar char="-"/>
            </a:pPr>
            <a:r>
              <a:rPr lang="vi-VN" sz="3200" dirty="0">
                <a:solidFill>
                  <a:prstClr val="black"/>
                </a:solidFill>
                <a:latin typeface="Times New Roman" panose="02020603050405020304" pitchFamily="18" charset="0"/>
                <a:cs typeface="Times New Roman" panose="02020603050405020304" pitchFamily="18" charset="0"/>
              </a:rPr>
              <a:t>Trích từ bài tham luận </a:t>
            </a:r>
          </a:p>
          <a:p>
            <a:pPr algn="just"/>
            <a:r>
              <a:rPr lang="vi-VN" sz="3200" i="1" dirty="0">
                <a:solidFill>
                  <a:prstClr val="black"/>
                </a:solidFill>
                <a:latin typeface="Times New Roman" panose="02020603050405020304" pitchFamily="18" charset="0"/>
                <a:cs typeface="Times New Roman" panose="02020603050405020304" pitchFamily="18" charset="0"/>
              </a:rPr>
              <a:t>Thanh gươm Đa-mô-clét</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của Mác-két tại cuộc họp.</a:t>
            </a:r>
          </a:p>
        </p:txBody>
      </p:sp>
      <p:sp>
        <p:nvSpPr>
          <p:cNvPr id="14" name="Rounded Rectangle 13"/>
          <p:cNvSpPr/>
          <p:nvPr/>
        </p:nvSpPr>
        <p:spPr>
          <a:xfrm>
            <a:off x="6333804" y="1951842"/>
            <a:ext cx="4933949" cy="228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a:off x="6385321" y="1484851"/>
            <a:ext cx="4791397"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prstClr val="black"/>
                </a:solidFill>
                <a:latin typeface="Times New Roman" panose="02020603050405020304" pitchFamily="18" charset="0"/>
                <a:cs typeface="Times New Roman" panose="02020603050405020304" pitchFamily="18" charset="0"/>
              </a:rPr>
              <a:t>c. Kiểu văn bản + PTBĐ</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20730" y="2310012"/>
            <a:ext cx="4560094" cy="1077218"/>
          </a:xfrm>
          <a:prstGeom prst="rect">
            <a:avLst/>
          </a:prstGeom>
        </p:spPr>
        <p:txBody>
          <a:bodyPr wrap="square">
            <a:spAutoFit/>
          </a:bodyPr>
          <a:lstStyle/>
          <a:p>
            <a:pPr marL="457200" indent="-457200" algn="just">
              <a:buFontTx/>
              <a:buChar char="-"/>
            </a:pPr>
            <a:r>
              <a:rPr lang="vi-VN" sz="3200" dirty="0">
                <a:solidFill>
                  <a:prstClr val="black"/>
                </a:solidFill>
                <a:latin typeface="Times New Roman" panose="02020603050405020304" pitchFamily="18" charset="0"/>
                <a:cs typeface="Times New Roman" panose="02020603050405020304" pitchFamily="18" charset="0"/>
              </a:rPr>
              <a:t>Văn bản: Nhật dụng</a:t>
            </a:r>
          </a:p>
          <a:p>
            <a:pPr marL="457200" indent="-457200" algn="just">
              <a:buFontTx/>
              <a:buChar char="-"/>
            </a:pPr>
            <a:r>
              <a:rPr lang="vi-VN" sz="3200" dirty="0">
                <a:solidFill>
                  <a:prstClr val="black"/>
                </a:solidFill>
                <a:latin typeface="Times New Roman" panose="02020603050405020304" pitchFamily="18" charset="0"/>
                <a:cs typeface="Times New Roman" panose="02020603050405020304" pitchFamily="18" charset="0"/>
              </a:rPr>
              <a:t>PTBĐ: Nghị luận</a:t>
            </a:r>
          </a:p>
        </p:txBody>
      </p:sp>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10486377" y="1085526"/>
            <a:ext cx="1562745" cy="1562745"/>
          </a:xfrm>
          <a:prstGeom prst="rect">
            <a:avLst/>
          </a:prstGeom>
        </p:spPr>
      </p:pic>
      <p:sp>
        <p:nvSpPr>
          <p:cNvPr id="18" name="Rounded Rectangle 17"/>
          <p:cNvSpPr/>
          <p:nvPr/>
        </p:nvSpPr>
        <p:spPr>
          <a:xfrm>
            <a:off x="4053755" y="5127444"/>
            <a:ext cx="4933949" cy="1435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2" cstate="print">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3379539" y="4346071"/>
            <a:ext cx="1562745" cy="1562745"/>
          </a:xfrm>
          <a:prstGeom prst="rect">
            <a:avLst/>
          </a:prstGeom>
        </p:spPr>
      </p:pic>
      <p:sp>
        <p:nvSpPr>
          <p:cNvPr id="20" name="Rounded Rectangle 19"/>
          <p:cNvSpPr/>
          <p:nvPr/>
        </p:nvSpPr>
        <p:spPr>
          <a:xfrm>
            <a:off x="5092301" y="4660454"/>
            <a:ext cx="2856855"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prstClr val="black"/>
                </a:solidFill>
                <a:latin typeface="Times New Roman" panose="02020603050405020304" pitchFamily="18" charset="0"/>
                <a:cs typeface="Times New Roman" panose="02020603050405020304" pitchFamily="18" charset="0"/>
              </a:rPr>
              <a:t>d. Chủ đề</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240681" y="5485614"/>
            <a:ext cx="4560094" cy="1077218"/>
          </a:xfrm>
          <a:prstGeom prst="rect">
            <a:avLst/>
          </a:prstGeom>
        </p:spPr>
        <p:txBody>
          <a:bodyPr wrap="square">
            <a:spAutoFit/>
          </a:bodyPr>
          <a:lstStyle/>
          <a:p>
            <a:pPr algn="ctr"/>
            <a:r>
              <a:rPr lang="vi-VN" sz="3200" dirty="0">
                <a:solidFill>
                  <a:prstClr val="black"/>
                </a:solidFill>
                <a:latin typeface="Times New Roman" panose="02020603050405020304" pitchFamily="18" charset="0"/>
                <a:cs typeface="Times New Roman" panose="02020603050405020304" pitchFamily="18" charset="0"/>
              </a:rPr>
              <a:t>Chống chiến tranh, </a:t>
            </a:r>
          </a:p>
          <a:p>
            <a:pPr algn="ctr"/>
            <a:r>
              <a:rPr lang="vi-VN" sz="3200" dirty="0">
                <a:solidFill>
                  <a:prstClr val="black"/>
                </a:solidFill>
                <a:latin typeface="Times New Roman" panose="02020603050405020304" pitchFamily="18" charset="0"/>
                <a:cs typeface="Times New Roman" panose="02020603050405020304" pitchFamily="18" charset="0"/>
              </a:rPr>
              <a:t>bảo vệ hòa bình.</a:t>
            </a:r>
          </a:p>
        </p:txBody>
      </p:sp>
    </p:spTree>
    <p:extLst>
      <p:ext uri="{BB962C8B-B14F-4D97-AF65-F5344CB8AC3E}">
        <p14:creationId xmlns:p14="http://schemas.microsoft.com/office/powerpoint/2010/main" val="10411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barn(inVertical)">
                                      <p:cBhvr>
                                        <p:cTn id="46" dur="500"/>
                                        <p:tgtEl>
                                          <p:spTgt spid="1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barn(inVertical)">
                                      <p:cBhvr>
                                        <p:cTn id="51" dur="500"/>
                                        <p:tgtEl>
                                          <p:spTgt spid="1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0" grpId="0"/>
      <p:bldP spid="14" grpId="0" animBg="1"/>
      <p:bldP spid="16" grpId="0" animBg="1"/>
      <p:bldP spid="18" grpId="0" animBg="1"/>
      <p:bldP spid="20"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p:cNvSpPr/>
          <p:nvPr/>
        </p:nvSpPr>
        <p:spPr>
          <a:xfrm>
            <a:off x="3028950" y="1052863"/>
            <a:ext cx="2362200" cy="5847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0" y="196714"/>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668000" y="196714"/>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372350" y="196714"/>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Tác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phẩm</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91150" y="1637638"/>
            <a:ext cx="6591300" cy="1477328"/>
          </a:xfrm>
          <a:prstGeom prst="rect">
            <a:avLst/>
          </a:prstGeom>
          <a:solidFill>
            <a:schemeClr val="accent6">
              <a:lumMod val="20000"/>
              <a:lumOff val="8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1</a:t>
            </a:r>
            <a:r>
              <a:rPr kumimoji="0" lang="vi-VN" sz="3000" b="1" i="0" u="none" strike="noStrike" kern="0" cap="none" spc="0" normalizeH="0" baseline="0" noProof="0" dirty="0">
                <a:ln>
                  <a:noFill/>
                </a:ln>
                <a:solidFill>
                  <a:prstClr val="black"/>
                </a:solidFill>
                <a:effectLst/>
                <a:uLnTx/>
                <a:uFillTx/>
                <a:latin typeface="+mj-lt"/>
              </a:rPr>
              <a:t>: Từ đầu … </a:t>
            </a:r>
            <a:r>
              <a:rPr kumimoji="0" lang="vi-VN" sz="3000" b="1" i="1" u="none" strike="noStrike" kern="0" cap="none" spc="0" normalizeH="0" baseline="0" noProof="0" dirty="0">
                <a:ln>
                  <a:noFill/>
                </a:ln>
                <a:solidFill>
                  <a:prstClr val="black"/>
                </a:solidFill>
                <a:effectLst/>
                <a:uLnTx/>
                <a:uFillTx/>
                <a:latin typeface="+mj-lt"/>
              </a:rPr>
              <a:t>sống tốt đẹp hơn</a:t>
            </a:r>
            <a:r>
              <a:rPr kumimoji="0" lang="vi-VN" sz="3000" b="1" i="0" u="none" strike="noStrike" kern="0" cap="none" spc="0" normalizeH="0" baseline="0" noProof="0" dirty="0">
                <a:ln>
                  <a:noFill/>
                </a:ln>
                <a:solidFill>
                  <a:prstClr val="black"/>
                </a:solidFill>
                <a:effectLst/>
                <a:uLnTx/>
                <a:uFillTx/>
                <a:latin typeface="+mj-lt"/>
              </a:rPr>
              <a:t> → </a:t>
            </a:r>
            <a:r>
              <a:rPr kumimoji="0" lang="vi-VN" sz="3000" b="0" i="0" u="none" strike="noStrike" kern="0" cap="none" spc="0" normalizeH="0" baseline="0" noProof="0" dirty="0">
                <a:ln>
                  <a:noFill/>
                </a:ln>
                <a:solidFill>
                  <a:prstClr val="black"/>
                </a:solidFill>
                <a:effectLst/>
                <a:uLnTx/>
                <a:uFillTx/>
                <a:latin typeface="+mj-lt"/>
              </a:rPr>
              <a:t>Nguy cơ chiến tranh hạt nhân đang đè nặng lên toàn trái đất.</a:t>
            </a:r>
          </a:p>
        </p:txBody>
      </p:sp>
      <p:pic>
        <p:nvPicPr>
          <p:cNvPr id="9" name="Picture 8"/>
          <p:cNvPicPr>
            <a:picLocks noChangeAspect="1"/>
          </p:cNvPicPr>
          <p:nvPr/>
        </p:nvPicPr>
        <p:blipFill>
          <a:blip r:embed="rId2"/>
          <a:stretch>
            <a:fillRect/>
          </a:stretch>
        </p:blipFill>
        <p:spPr>
          <a:xfrm>
            <a:off x="-197771" y="1637638"/>
            <a:ext cx="5798471" cy="5093226"/>
          </a:xfrm>
          <a:prstGeom prst="rect">
            <a:avLst/>
          </a:prstGeom>
          <a:ln>
            <a:noFill/>
          </a:ln>
          <a:effectLst>
            <a:softEdge rad="635000"/>
          </a:effectLst>
        </p:spPr>
      </p:pic>
      <p:sp>
        <p:nvSpPr>
          <p:cNvPr id="10" name="Rectangle 9"/>
          <p:cNvSpPr/>
          <p:nvPr/>
        </p:nvSpPr>
        <p:spPr>
          <a:xfrm>
            <a:off x="5391150" y="3430950"/>
            <a:ext cx="6591300" cy="1477328"/>
          </a:xfrm>
          <a:prstGeom prst="rect">
            <a:avLst/>
          </a:prstGeom>
          <a:solidFill>
            <a:schemeClr val="accent6">
              <a:lumMod val="40000"/>
              <a:lumOff val="6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2</a:t>
            </a:r>
            <a:r>
              <a:rPr kumimoji="0" lang="vi-VN" sz="3000" b="1" i="0" u="none" strike="noStrike" kern="0" cap="none" spc="0" normalizeH="0" baseline="0" noProof="0" dirty="0">
                <a:ln>
                  <a:noFill/>
                </a:ln>
                <a:solidFill>
                  <a:prstClr val="black"/>
                </a:solidFill>
                <a:effectLst/>
                <a:uLnTx/>
                <a:uFillTx/>
                <a:latin typeface="+mj-lt"/>
              </a:rPr>
              <a:t>: Tiếp theo … </a:t>
            </a:r>
            <a:r>
              <a:rPr kumimoji="0" lang="vi-VN" sz="3000" b="1" i="1" u="none" strike="noStrike" kern="0" cap="none" spc="0" normalizeH="0" baseline="0" noProof="0" dirty="0">
                <a:ln>
                  <a:noFill/>
                </a:ln>
                <a:solidFill>
                  <a:prstClr val="black"/>
                </a:solidFill>
                <a:effectLst/>
                <a:uLnTx/>
                <a:uFillTx/>
                <a:latin typeface="+mj-lt"/>
              </a:rPr>
              <a:t>xuất phát của nó</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 Chứng</a:t>
            </a:r>
            <a:r>
              <a:rPr kumimoji="0" lang="vi-VN" sz="3000" b="0" i="0" u="none" strike="noStrike" kern="0" cap="none" spc="0" normalizeH="0" noProof="0" dirty="0">
                <a:ln>
                  <a:noFill/>
                </a:ln>
                <a:solidFill>
                  <a:prstClr val="black"/>
                </a:solidFill>
                <a:effectLst/>
                <a:uLnTx/>
                <a:uFillTx/>
                <a:latin typeface="+mj-lt"/>
              </a:rPr>
              <a:t> minh</a:t>
            </a:r>
            <a:r>
              <a:rPr kumimoji="0" lang="vi-VN" sz="3000" b="0" i="0" u="none" strike="noStrike" kern="0" cap="none" spc="0" normalizeH="0" baseline="0" noProof="0" dirty="0">
                <a:ln>
                  <a:noFill/>
                </a:ln>
                <a:solidFill>
                  <a:prstClr val="black"/>
                </a:solidFill>
                <a:effectLst/>
                <a:uLnTx/>
                <a:uFillTx/>
                <a:latin typeface="+mj-lt"/>
              </a:rPr>
              <a:t> cho sự nguy hiểm và phi lý của chiến tranh hạt nhân.</a:t>
            </a:r>
          </a:p>
        </p:txBody>
      </p:sp>
      <p:sp>
        <p:nvSpPr>
          <p:cNvPr id="11" name="Rectangle 10"/>
          <p:cNvSpPr/>
          <p:nvPr/>
        </p:nvSpPr>
        <p:spPr>
          <a:xfrm>
            <a:off x="5391150" y="5143396"/>
            <a:ext cx="6591300" cy="1015663"/>
          </a:xfrm>
          <a:prstGeom prst="rect">
            <a:avLst/>
          </a:prstGeom>
          <a:solidFill>
            <a:schemeClr val="accent6">
              <a:lumMod val="60000"/>
              <a:lumOff val="4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3</a:t>
            </a:r>
            <a:r>
              <a:rPr kumimoji="0" lang="vi-VN" sz="3000" b="1" i="0" u="none" strike="noStrike" kern="0" cap="none" spc="0" normalizeH="0" baseline="0" noProof="0" dirty="0">
                <a:ln>
                  <a:noFill/>
                </a:ln>
                <a:solidFill>
                  <a:prstClr val="black"/>
                </a:solidFill>
                <a:effectLst/>
                <a:uLnTx/>
                <a:uFillTx/>
                <a:latin typeface="+mj-lt"/>
              </a:rPr>
              <a:t>: … </a:t>
            </a:r>
            <a:r>
              <a:rPr kumimoji="0" lang="vi-VN" sz="3000" b="1" i="1" u="none" strike="noStrike" kern="0" cap="none" spc="0" normalizeH="0" baseline="0" noProof="0" dirty="0">
                <a:ln>
                  <a:noFill/>
                </a:ln>
                <a:solidFill>
                  <a:prstClr val="black"/>
                </a:solidFill>
                <a:effectLst/>
                <a:uLnTx/>
                <a:uFillTx/>
                <a:latin typeface="+mj-lt"/>
              </a:rPr>
              <a:t>còn lại</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Nhiệm vụ của chúng ta và đề nghị của nhà văn.</a:t>
            </a:r>
          </a:p>
        </p:txBody>
      </p:sp>
      <p:sp>
        <p:nvSpPr>
          <p:cNvPr id="12" name="TextBox 11"/>
          <p:cNvSpPr txBox="1"/>
          <p:nvPr/>
        </p:nvSpPr>
        <p:spPr>
          <a:xfrm>
            <a:off x="3384343" y="991308"/>
            <a:ext cx="1651414" cy="707886"/>
          </a:xfrm>
          <a:prstGeom prst="rect">
            <a:avLst/>
          </a:prstGeom>
          <a:noFill/>
        </p:spPr>
        <p:txBody>
          <a:bodyPr wrap="none" rtlCol="0">
            <a:spAutoFit/>
          </a:bodyPr>
          <a:lstStyle/>
          <a:p>
            <a:r>
              <a:rPr lang="vi-VN" sz="4000" b="1" dirty="0">
                <a:latin typeface="+mj-lt"/>
              </a:rPr>
              <a:t>Bố cục</a:t>
            </a:r>
            <a:endParaRPr lang="en-US" sz="4000" b="1" dirty="0">
              <a:latin typeface="+mj-lt"/>
            </a:endParaRPr>
          </a:p>
        </p:txBody>
      </p:sp>
    </p:spTree>
    <p:extLst>
      <p:ext uri="{BB962C8B-B14F-4D97-AF65-F5344CB8AC3E}">
        <p14:creationId xmlns:p14="http://schemas.microsoft.com/office/powerpoint/2010/main" val="86959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0" grpId="0" animBg="1"/>
      <p:bldP spid="11"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751" y="175213"/>
            <a:ext cx="5238930" cy="902137"/>
          </a:xfrm>
          <a:prstGeom prst="rect">
            <a:avLst/>
          </a:prstGeom>
          <a:solidFill>
            <a:schemeClr val="accent2">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lIns="66175" tIns="33088" rIns="66175" bIns="33088" rtlCol="0">
            <a:spAutoFit/>
          </a:bodyPr>
          <a:lstStyle/>
          <a:p>
            <a:pPr algn="ctr"/>
            <a:r>
              <a:rPr lang="en-US" sz="5400" b="1" dirty="0" err="1">
                <a:solidFill>
                  <a:srgbClr val="FF0000"/>
                </a:solidFill>
                <a:latin typeface="#9Slide05 IcielSanelma" pitchFamily="2" charset="0"/>
              </a:rPr>
              <a:t>I.Đọc</a:t>
            </a:r>
            <a:r>
              <a:rPr lang="en-US" sz="5400" b="1" dirty="0">
                <a:solidFill>
                  <a:srgbClr val="FF0000"/>
                </a:solidFill>
                <a:latin typeface="#9Slide05 IcielSanelma" pitchFamily="2" charset="0"/>
              </a:rPr>
              <a:t> </a:t>
            </a:r>
            <a:r>
              <a:rPr lang="en-US" sz="5400" b="1" dirty="0" err="1">
                <a:solidFill>
                  <a:srgbClr val="FF0000"/>
                </a:solidFill>
                <a:latin typeface="#9Slide05 IcielSanelma" pitchFamily="2" charset="0"/>
              </a:rPr>
              <a:t>hiểu</a:t>
            </a:r>
            <a:r>
              <a:rPr lang="en-US" sz="5400" b="1" dirty="0">
                <a:solidFill>
                  <a:srgbClr val="FF0000"/>
                </a:solidFill>
                <a:latin typeface="#9Slide05 IcielSanelma" pitchFamily="2" charset="0"/>
              </a:rPr>
              <a:t> </a:t>
            </a:r>
            <a:r>
              <a:rPr lang="en-US" sz="5400" b="1" dirty="0" err="1">
                <a:solidFill>
                  <a:srgbClr val="FF0000"/>
                </a:solidFill>
                <a:latin typeface="#9Slide05 IcielSanelma" pitchFamily="2" charset="0"/>
              </a:rPr>
              <a:t>chú</a:t>
            </a:r>
            <a:r>
              <a:rPr lang="en-US" sz="5400" b="1" dirty="0">
                <a:solidFill>
                  <a:srgbClr val="FF0000"/>
                </a:solidFill>
                <a:latin typeface="#9Slide05 IcielSanelma" pitchFamily="2" charset="0"/>
              </a:rPr>
              <a:t> </a:t>
            </a:r>
            <a:r>
              <a:rPr lang="en-US" sz="5400" b="1" dirty="0" err="1">
                <a:solidFill>
                  <a:srgbClr val="FF0000"/>
                </a:solidFill>
                <a:latin typeface="#9Slide05 IcielSanelma" pitchFamily="2" charset="0"/>
              </a:rPr>
              <a:t>thích</a:t>
            </a:r>
            <a:endParaRPr lang="en-US" sz="5400" b="1" dirty="0">
              <a:solidFill>
                <a:srgbClr val="FF0000"/>
              </a:solidFill>
              <a:latin typeface="#9Slide05 IcielSanelma" pitchFamily="2" charset="0"/>
            </a:endParaRPr>
          </a:p>
        </p:txBody>
      </p:sp>
      <p:sp>
        <p:nvSpPr>
          <p:cNvPr id="5" name="文本框 16">
            <a:extLst>
              <a:ext uri="{FF2B5EF4-FFF2-40B4-BE49-F238E27FC236}">
                <a16:creationId xmlns:a16="http://schemas.microsoft.com/office/drawing/2014/main" id="{9646823A-493D-4F49-BFC1-23EE56C99DE9}"/>
              </a:ext>
            </a:extLst>
          </p:cNvPr>
          <p:cNvSpPr txBox="1"/>
          <p:nvPr/>
        </p:nvSpPr>
        <p:spPr>
          <a:xfrm>
            <a:off x="665945" y="1243222"/>
            <a:ext cx="3751747" cy="73507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1.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Tác</a:t>
            </a:r>
            <a:r>
              <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giả</a:t>
            </a:r>
            <a:endPar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
        <p:nvSpPr>
          <p:cNvPr id="6" name="文本框 16">
            <a:extLst>
              <a:ext uri="{FF2B5EF4-FFF2-40B4-BE49-F238E27FC236}">
                <a16:creationId xmlns:a16="http://schemas.microsoft.com/office/drawing/2014/main" id="{9646823A-493D-4F49-BFC1-23EE56C99DE9}"/>
              </a:ext>
            </a:extLst>
          </p:cNvPr>
          <p:cNvSpPr txBox="1"/>
          <p:nvPr/>
        </p:nvSpPr>
        <p:spPr>
          <a:xfrm>
            <a:off x="1040942" y="1977591"/>
            <a:ext cx="3751747" cy="73507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2</a:t>
            </a:r>
            <a:r>
              <a:rPr lang="vi-VN"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Tác</a:t>
            </a:r>
            <a:r>
              <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phẩm</a:t>
            </a:r>
            <a:endPar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
        <p:nvSpPr>
          <p:cNvPr id="7" name="文本框 16">
            <a:extLst>
              <a:ext uri="{FF2B5EF4-FFF2-40B4-BE49-F238E27FC236}">
                <a16:creationId xmlns:a16="http://schemas.microsoft.com/office/drawing/2014/main" id="{9646823A-493D-4F49-BFC1-23EE56C99DE9}"/>
              </a:ext>
            </a:extLst>
          </p:cNvPr>
          <p:cNvSpPr txBox="1"/>
          <p:nvPr/>
        </p:nvSpPr>
        <p:spPr>
          <a:xfrm>
            <a:off x="700013" y="2712666"/>
            <a:ext cx="7435024" cy="62082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a.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Hoàn</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cảnh</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sáng</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tác</a:t>
            </a:r>
            <a:endPar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
        <p:nvSpPr>
          <p:cNvPr id="8" name="Rectangle 7"/>
          <p:cNvSpPr/>
          <p:nvPr/>
        </p:nvSpPr>
        <p:spPr>
          <a:xfrm>
            <a:off x="3831611" y="1077351"/>
            <a:ext cx="3536139" cy="828569"/>
          </a:xfrm>
          <a:prstGeom prst="rect">
            <a:avLst/>
          </a:prstGeom>
          <a:noFill/>
        </p:spPr>
        <p:txBody>
          <a:bodyPr wrap="square" lIns="66175" tIns="33088" rIns="66175" bIns="33088">
            <a:spAutoFit/>
          </a:bodyPr>
          <a:lstStyle/>
          <a:p>
            <a:pPr lvl="0" algn="just">
              <a:lnSpc>
                <a:spcPct val="150000"/>
              </a:lnSpc>
            </a:pPr>
            <a:r>
              <a:rPr lang="en-US" sz="3600" dirty="0">
                <a:latin typeface="#9Slide03 Arima Madurai Medium" panose="00000600000000000000" pitchFamily="2" charset="0"/>
                <a:cs typeface="#9Slide03 Arima Madurai Medium" panose="00000600000000000000" pitchFamily="2" charset="0"/>
              </a:rPr>
              <a:t>: </a:t>
            </a:r>
            <a:r>
              <a:rPr lang="en-US" sz="3600" dirty="0" err="1">
                <a:latin typeface="#9Slide03 Arima Madurai Medium" panose="00000600000000000000" pitchFamily="2" charset="0"/>
                <a:cs typeface="#9Slide03 Arima Madurai Medium" panose="00000600000000000000" pitchFamily="2" charset="0"/>
              </a:rPr>
              <a:t>Mác</a:t>
            </a:r>
            <a:r>
              <a:rPr lang="en-US" sz="3600" dirty="0">
                <a:latin typeface="#9Slide03 Arima Madurai Medium" panose="00000600000000000000" pitchFamily="2" charset="0"/>
                <a:cs typeface="#9Slide03 Arima Madurai Medium" panose="00000600000000000000" pitchFamily="2" charset="0"/>
              </a:rPr>
              <a:t> - </a:t>
            </a:r>
            <a:r>
              <a:rPr lang="en-US" sz="3600" dirty="0" err="1">
                <a:latin typeface="#9Slide03 Arima Madurai Medium" panose="00000600000000000000" pitchFamily="2" charset="0"/>
                <a:cs typeface="#9Slide03 Arima Madurai Medium" panose="00000600000000000000" pitchFamily="2" charset="0"/>
              </a:rPr>
              <a:t>két</a:t>
            </a:r>
            <a:endParaRPr lang="en-US" sz="3600" dirty="0">
              <a:latin typeface="#9Slide03 Arima Madurai Medium" panose="00000600000000000000" pitchFamily="2" charset="0"/>
              <a:cs typeface="#9Slide03 Arima Madurai Medium" panose="00000600000000000000" pitchFamily="2" charset="0"/>
            </a:endParaRPr>
          </a:p>
        </p:txBody>
      </p:sp>
      <p:sp>
        <p:nvSpPr>
          <p:cNvPr id="9" name="Rectangle 8"/>
          <p:cNvSpPr/>
          <p:nvPr/>
        </p:nvSpPr>
        <p:spPr>
          <a:xfrm>
            <a:off x="700013" y="4005846"/>
            <a:ext cx="11149087" cy="1728816"/>
          </a:xfrm>
          <a:prstGeom prst="rect">
            <a:avLst/>
          </a:prstGeom>
          <a:noFill/>
        </p:spPr>
        <p:txBody>
          <a:bodyPr wrap="square" lIns="66175" tIns="33088" rIns="66175" bIns="33088">
            <a:spAutoFit/>
          </a:bodyPr>
          <a:lstStyle/>
          <a:p>
            <a:pPr lvl="0" algn="just"/>
            <a:r>
              <a:rPr lang="fr-FR" sz="3600" dirty="0" err="1"/>
              <a:t>Trích</a:t>
            </a:r>
            <a:r>
              <a:rPr lang="fr-FR" sz="3600" dirty="0"/>
              <a:t> </a:t>
            </a:r>
            <a:r>
              <a:rPr lang="fr-FR" sz="3600" dirty="0" err="1"/>
              <a:t>từ</a:t>
            </a:r>
            <a:r>
              <a:rPr lang="fr-FR" sz="3600" dirty="0"/>
              <a:t> </a:t>
            </a:r>
            <a:r>
              <a:rPr lang="fr-FR" sz="3600" dirty="0" err="1"/>
              <a:t>tham</a:t>
            </a:r>
            <a:r>
              <a:rPr lang="fr-FR" sz="3600" dirty="0"/>
              <a:t> </a:t>
            </a:r>
            <a:r>
              <a:rPr lang="fr-FR" sz="3600" dirty="0" err="1"/>
              <a:t>luận</a:t>
            </a:r>
            <a:r>
              <a:rPr lang="fr-FR" sz="3600" dirty="0"/>
              <a:t> </a:t>
            </a:r>
            <a:r>
              <a:rPr lang="fr-FR" sz="3600" dirty="0" err="1"/>
              <a:t>tại</a:t>
            </a:r>
            <a:r>
              <a:rPr lang="fr-FR" sz="3600" dirty="0"/>
              <a:t> </a:t>
            </a:r>
            <a:r>
              <a:rPr lang="fr-FR" sz="3600" dirty="0" err="1"/>
              <a:t>hội</a:t>
            </a:r>
            <a:r>
              <a:rPr lang="fr-FR" sz="3600" dirty="0"/>
              <a:t> </a:t>
            </a:r>
            <a:r>
              <a:rPr lang="fr-FR" sz="3600" dirty="0" err="1"/>
              <a:t>nghị</a:t>
            </a:r>
            <a:r>
              <a:rPr lang="fr-FR" sz="3600" dirty="0"/>
              <a:t> </a:t>
            </a:r>
            <a:r>
              <a:rPr lang="fr-FR" sz="3600" dirty="0" err="1"/>
              <a:t>nguyên</a:t>
            </a:r>
            <a:r>
              <a:rPr lang="fr-FR" sz="3600" dirty="0"/>
              <a:t> </a:t>
            </a:r>
            <a:r>
              <a:rPr lang="fr-FR" sz="3600" dirty="0" err="1"/>
              <a:t>thủ</a:t>
            </a:r>
            <a:r>
              <a:rPr lang="fr-FR" sz="3600" dirty="0"/>
              <a:t> </a:t>
            </a:r>
            <a:r>
              <a:rPr lang="fr-FR" sz="3600" dirty="0" err="1"/>
              <a:t>quốc</a:t>
            </a:r>
            <a:r>
              <a:rPr lang="fr-FR" sz="3600" dirty="0"/>
              <a:t> </a:t>
            </a:r>
            <a:r>
              <a:rPr lang="fr-FR" sz="3600" dirty="0" err="1"/>
              <a:t>gia</a:t>
            </a:r>
            <a:r>
              <a:rPr lang="fr-FR" sz="3600" dirty="0"/>
              <a:t> 6 </a:t>
            </a:r>
            <a:r>
              <a:rPr lang="fr-FR" sz="3600" dirty="0" err="1"/>
              <a:t>nước</a:t>
            </a:r>
            <a:r>
              <a:rPr lang="fr-FR" sz="3600" dirty="0"/>
              <a:t> </a:t>
            </a:r>
            <a:r>
              <a:rPr lang="fr-FR" sz="3600" dirty="0" err="1"/>
              <a:t>bàn</a:t>
            </a:r>
            <a:r>
              <a:rPr lang="fr-FR" sz="3600" dirty="0"/>
              <a:t> </a:t>
            </a:r>
            <a:r>
              <a:rPr lang="fr-FR" sz="3600" dirty="0" err="1"/>
              <a:t>về</a:t>
            </a:r>
            <a:r>
              <a:rPr lang="fr-FR" sz="3600" dirty="0"/>
              <a:t> </a:t>
            </a:r>
            <a:r>
              <a:rPr lang="fr-FR" sz="3600" dirty="0" err="1"/>
              <a:t>việc</a:t>
            </a:r>
            <a:r>
              <a:rPr lang="fr-FR" sz="3600" dirty="0"/>
              <a:t> </a:t>
            </a:r>
            <a:r>
              <a:rPr lang="fr-FR" sz="3600" dirty="0" err="1"/>
              <a:t>chống</a:t>
            </a:r>
            <a:r>
              <a:rPr lang="fr-FR" sz="3600" dirty="0"/>
              <a:t> </a:t>
            </a:r>
            <a:r>
              <a:rPr lang="fr-FR" sz="3600" dirty="0" err="1"/>
              <a:t>chiến</a:t>
            </a:r>
            <a:r>
              <a:rPr lang="fr-FR" sz="3600" dirty="0"/>
              <a:t> </a:t>
            </a:r>
            <a:r>
              <a:rPr lang="fr-FR" sz="3600" dirty="0" err="1"/>
              <a:t>tranh</a:t>
            </a:r>
            <a:r>
              <a:rPr lang="fr-FR" sz="3600" dirty="0"/>
              <a:t> </a:t>
            </a:r>
            <a:r>
              <a:rPr lang="fr-FR" sz="3600" dirty="0" err="1"/>
              <a:t>hạt</a:t>
            </a:r>
            <a:r>
              <a:rPr lang="fr-FR" sz="3600" dirty="0"/>
              <a:t> </a:t>
            </a:r>
            <a:r>
              <a:rPr lang="fr-FR" sz="3600" dirty="0" err="1"/>
              <a:t>nhân</a:t>
            </a:r>
            <a:r>
              <a:rPr lang="fr-FR" sz="3600" dirty="0"/>
              <a:t>, </a:t>
            </a:r>
            <a:r>
              <a:rPr lang="fr-FR" sz="3600" dirty="0" err="1"/>
              <a:t>bảo</a:t>
            </a:r>
            <a:r>
              <a:rPr lang="fr-FR" sz="3600" dirty="0"/>
              <a:t> </a:t>
            </a:r>
            <a:r>
              <a:rPr lang="fr-FR" sz="3600" dirty="0" err="1"/>
              <a:t>vệ</a:t>
            </a:r>
            <a:r>
              <a:rPr lang="fr-FR" sz="3600" dirty="0"/>
              <a:t> </a:t>
            </a:r>
            <a:r>
              <a:rPr lang="fr-FR" sz="3600" dirty="0" err="1"/>
              <a:t>hòa</a:t>
            </a:r>
            <a:r>
              <a:rPr lang="fr-FR" sz="3600" dirty="0"/>
              <a:t> </a:t>
            </a:r>
            <a:r>
              <a:rPr lang="fr-FR" sz="3600" dirty="0" err="1"/>
              <a:t>bình</a:t>
            </a:r>
            <a:r>
              <a:rPr lang="fr-FR" sz="3600" dirty="0"/>
              <a:t> </a:t>
            </a:r>
            <a:r>
              <a:rPr lang="fr-FR" sz="3600" dirty="0" err="1"/>
              <a:t>thế</a:t>
            </a:r>
            <a:r>
              <a:rPr lang="fr-FR" sz="3600" dirty="0"/>
              <a:t> </a:t>
            </a:r>
            <a:r>
              <a:rPr lang="fr-FR" sz="3600" dirty="0" err="1"/>
              <a:t>giới</a:t>
            </a:r>
            <a:r>
              <a:rPr lang="fr-FR" sz="3600" dirty="0"/>
              <a:t> .</a:t>
            </a:r>
            <a:endParaRPr lang="en-US" sz="3600" i="1" dirty="0">
              <a:latin typeface="#9Slide03 Arima Madurai Medium" panose="00000600000000000000" pitchFamily="2" charset="0"/>
              <a:cs typeface="#9Slide03 Arima Madurai Medium" panose="00000600000000000000" pitchFamily="2" charset="0"/>
            </a:endParaRPr>
          </a:p>
        </p:txBody>
      </p:sp>
      <p:sp>
        <p:nvSpPr>
          <p:cNvPr id="16" name="文本框 16">
            <a:extLst>
              <a:ext uri="{FF2B5EF4-FFF2-40B4-BE49-F238E27FC236}">
                <a16:creationId xmlns:a16="http://schemas.microsoft.com/office/drawing/2014/main" id="{9646823A-493D-4F49-BFC1-23EE56C99DE9}"/>
              </a:ext>
            </a:extLst>
          </p:cNvPr>
          <p:cNvSpPr txBox="1"/>
          <p:nvPr/>
        </p:nvSpPr>
        <p:spPr>
          <a:xfrm>
            <a:off x="1732745" y="3385026"/>
            <a:ext cx="2896405" cy="62082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b.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Xuất</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xứ</a:t>
            </a:r>
            <a:endPar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Tree>
    <p:extLst>
      <p:ext uri="{BB962C8B-B14F-4D97-AF65-F5344CB8AC3E}">
        <p14:creationId xmlns:p14="http://schemas.microsoft.com/office/powerpoint/2010/main" val="5852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751" y="175213"/>
            <a:ext cx="5238930" cy="902137"/>
          </a:xfrm>
          <a:prstGeom prst="rect">
            <a:avLst/>
          </a:prstGeom>
          <a:solidFill>
            <a:schemeClr val="accent2">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lIns="66175" tIns="33088" rIns="66175" bIns="33088" rtlCol="0">
            <a:spAutoFit/>
          </a:bodyPr>
          <a:lstStyle/>
          <a:p>
            <a:pPr algn="ctr"/>
            <a:r>
              <a:rPr lang="en-US" sz="5400" b="1" dirty="0" err="1">
                <a:solidFill>
                  <a:srgbClr val="FF0000"/>
                </a:solidFill>
                <a:latin typeface="#9Slide05 IcielSanelma" pitchFamily="2" charset="0"/>
              </a:rPr>
              <a:t>I.Đọc</a:t>
            </a:r>
            <a:r>
              <a:rPr lang="en-US" sz="5400" b="1" dirty="0">
                <a:solidFill>
                  <a:srgbClr val="FF0000"/>
                </a:solidFill>
                <a:latin typeface="#9Slide05 IcielSanelma" pitchFamily="2" charset="0"/>
              </a:rPr>
              <a:t> </a:t>
            </a:r>
            <a:r>
              <a:rPr lang="en-US" sz="5400" b="1" dirty="0" err="1">
                <a:solidFill>
                  <a:srgbClr val="FF0000"/>
                </a:solidFill>
                <a:latin typeface="#9Slide05 IcielSanelma" pitchFamily="2" charset="0"/>
              </a:rPr>
              <a:t>hiểu</a:t>
            </a:r>
            <a:r>
              <a:rPr lang="en-US" sz="5400" b="1" dirty="0">
                <a:solidFill>
                  <a:srgbClr val="FF0000"/>
                </a:solidFill>
                <a:latin typeface="#9Slide05 IcielSanelma" pitchFamily="2" charset="0"/>
              </a:rPr>
              <a:t> </a:t>
            </a:r>
            <a:r>
              <a:rPr lang="en-US" sz="5400" b="1" dirty="0" err="1">
                <a:solidFill>
                  <a:srgbClr val="FF0000"/>
                </a:solidFill>
                <a:latin typeface="#9Slide05 IcielSanelma" pitchFamily="2" charset="0"/>
              </a:rPr>
              <a:t>chú</a:t>
            </a:r>
            <a:r>
              <a:rPr lang="en-US" sz="5400" b="1" dirty="0">
                <a:solidFill>
                  <a:srgbClr val="FF0000"/>
                </a:solidFill>
                <a:latin typeface="#9Slide05 IcielSanelma" pitchFamily="2" charset="0"/>
              </a:rPr>
              <a:t> </a:t>
            </a:r>
            <a:r>
              <a:rPr lang="en-US" sz="5400" b="1" dirty="0" err="1">
                <a:solidFill>
                  <a:srgbClr val="FF0000"/>
                </a:solidFill>
                <a:latin typeface="#9Slide05 IcielSanelma" pitchFamily="2" charset="0"/>
              </a:rPr>
              <a:t>thích</a:t>
            </a:r>
            <a:endParaRPr lang="en-US" sz="5400" b="1" dirty="0">
              <a:solidFill>
                <a:srgbClr val="FF0000"/>
              </a:solidFill>
              <a:latin typeface="#9Slide05 IcielSanelma" pitchFamily="2" charset="0"/>
            </a:endParaRPr>
          </a:p>
        </p:txBody>
      </p:sp>
      <p:sp>
        <p:nvSpPr>
          <p:cNvPr id="5" name="文本框 16">
            <a:extLst>
              <a:ext uri="{FF2B5EF4-FFF2-40B4-BE49-F238E27FC236}">
                <a16:creationId xmlns:a16="http://schemas.microsoft.com/office/drawing/2014/main" id="{9646823A-493D-4F49-BFC1-23EE56C99DE9}"/>
              </a:ext>
            </a:extLst>
          </p:cNvPr>
          <p:cNvSpPr txBox="1"/>
          <p:nvPr/>
        </p:nvSpPr>
        <p:spPr>
          <a:xfrm>
            <a:off x="665945" y="1243222"/>
            <a:ext cx="3751747" cy="73507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1.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Tác</a:t>
            </a:r>
            <a:r>
              <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giả</a:t>
            </a:r>
            <a:endPar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
        <p:nvSpPr>
          <p:cNvPr id="6" name="文本框 16">
            <a:extLst>
              <a:ext uri="{FF2B5EF4-FFF2-40B4-BE49-F238E27FC236}">
                <a16:creationId xmlns:a16="http://schemas.microsoft.com/office/drawing/2014/main" id="{9646823A-493D-4F49-BFC1-23EE56C99DE9}"/>
              </a:ext>
            </a:extLst>
          </p:cNvPr>
          <p:cNvSpPr txBox="1"/>
          <p:nvPr/>
        </p:nvSpPr>
        <p:spPr>
          <a:xfrm>
            <a:off x="1040942" y="1977591"/>
            <a:ext cx="3751747" cy="73507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2</a:t>
            </a:r>
            <a:r>
              <a:rPr lang="vi-VN"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Tác</a:t>
            </a:r>
            <a:r>
              <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4300" dirty="0" err="1">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rPr>
              <a:t>phẩm</a:t>
            </a:r>
            <a:endParaRPr lang="en-US" sz="4300" dirty="0">
              <a:solidFill>
                <a:srgbClr val="DA234D"/>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
        <p:nvSpPr>
          <p:cNvPr id="7" name="文本框 16">
            <a:extLst>
              <a:ext uri="{FF2B5EF4-FFF2-40B4-BE49-F238E27FC236}">
                <a16:creationId xmlns:a16="http://schemas.microsoft.com/office/drawing/2014/main" id="{9646823A-493D-4F49-BFC1-23EE56C99DE9}"/>
              </a:ext>
            </a:extLst>
          </p:cNvPr>
          <p:cNvSpPr txBox="1"/>
          <p:nvPr/>
        </p:nvSpPr>
        <p:spPr>
          <a:xfrm>
            <a:off x="700013" y="2712666"/>
            <a:ext cx="7435024" cy="62082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a.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Hoàn</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cảnh</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sáng</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tác</a:t>
            </a:r>
            <a:endPar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
        <p:nvSpPr>
          <p:cNvPr id="8" name="Rectangle 7"/>
          <p:cNvSpPr/>
          <p:nvPr/>
        </p:nvSpPr>
        <p:spPr>
          <a:xfrm>
            <a:off x="3831611" y="1077351"/>
            <a:ext cx="3536139" cy="828569"/>
          </a:xfrm>
          <a:prstGeom prst="rect">
            <a:avLst/>
          </a:prstGeom>
          <a:noFill/>
        </p:spPr>
        <p:txBody>
          <a:bodyPr wrap="square" lIns="66175" tIns="33088" rIns="66175" bIns="33088">
            <a:spAutoFit/>
          </a:bodyPr>
          <a:lstStyle/>
          <a:p>
            <a:pPr lvl="0" algn="just">
              <a:lnSpc>
                <a:spcPct val="150000"/>
              </a:lnSpc>
            </a:pPr>
            <a:r>
              <a:rPr lang="en-US" sz="3600" dirty="0">
                <a:latin typeface="#9Slide03 Arima Madurai Medium" panose="00000600000000000000" pitchFamily="2" charset="0"/>
                <a:cs typeface="#9Slide03 Arima Madurai Medium" panose="00000600000000000000" pitchFamily="2" charset="0"/>
              </a:rPr>
              <a:t>: </a:t>
            </a:r>
            <a:r>
              <a:rPr lang="en-US" sz="3600" dirty="0" err="1">
                <a:latin typeface="#9Slide03 Arima Madurai Medium" panose="00000600000000000000" pitchFamily="2" charset="0"/>
                <a:cs typeface="#9Slide03 Arima Madurai Medium" panose="00000600000000000000" pitchFamily="2" charset="0"/>
              </a:rPr>
              <a:t>Mác</a:t>
            </a:r>
            <a:r>
              <a:rPr lang="en-US" sz="3600" dirty="0">
                <a:latin typeface="#9Slide03 Arima Madurai Medium" panose="00000600000000000000" pitchFamily="2" charset="0"/>
                <a:cs typeface="#9Slide03 Arima Madurai Medium" panose="00000600000000000000" pitchFamily="2" charset="0"/>
              </a:rPr>
              <a:t> - </a:t>
            </a:r>
            <a:r>
              <a:rPr lang="en-US" sz="3600" dirty="0" err="1">
                <a:latin typeface="#9Slide03 Arima Madurai Medium" panose="00000600000000000000" pitchFamily="2" charset="0"/>
                <a:cs typeface="#9Slide03 Arima Madurai Medium" panose="00000600000000000000" pitchFamily="2" charset="0"/>
              </a:rPr>
              <a:t>két</a:t>
            </a:r>
            <a:endParaRPr lang="en-US" sz="3600" dirty="0">
              <a:latin typeface="#9Slide03 Arima Madurai Medium" panose="00000600000000000000" pitchFamily="2" charset="0"/>
              <a:cs typeface="#9Slide03 Arima Madurai Medium" panose="00000600000000000000" pitchFamily="2" charset="0"/>
            </a:endParaRPr>
          </a:p>
        </p:txBody>
      </p:sp>
      <p:sp>
        <p:nvSpPr>
          <p:cNvPr id="10" name="文本框 16">
            <a:extLst>
              <a:ext uri="{FF2B5EF4-FFF2-40B4-BE49-F238E27FC236}">
                <a16:creationId xmlns:a16="http://schemas.microsoft.com/office/drawing/2014/main" id="{9646823A-493D-4F49-BFC1-23EE56C99DE9}"/>
              </a:ext>
            </a:extLst>
          </p:cNvPr>
          <p:cNvSpPr txBox="1"/>
          <p:nvPr/>
        </p:nvSpPr>
        <p:spPr>
          <a:xfrm>
            <a:off x="1150239" y="4058691"/>
            <a:ext cx="5019844" cy="62370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c.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Kiểu</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văn</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bản</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p>
        </p:txBody>
      </p:sp>
      <p:sp>
        <p:nvSpPr>
          <p:cNvPr id="11" name="文本框 16">
            <a:extLst>
              <a:ext uri="{FF2B5EF4-FFF2-40B4-BE49-F238E27FC236}">
                <a16:creationId xmlns:a16="http://schemas.microsoft.com/office/drawing/2014/main" id="{9646823A-493D-4F49-BFC1-23EE56C99DE9}"/>
              </a:ext>
            </a:extLst>
          </p:cNvPr>
          <p:cNvSpPr txBox="1"/>
          <p:nvPr/>
        </p:nvSpPr>
        <p:spPr>
          <a:xfrm>
            <a:off x="1713560" y="5361201"/>
            <a:ext cx="2661441" cy="62370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e</a:t>
            </a:r>
            <a:r>
              <a:rPr lang="vi-VN"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Bố cục</a:t>
            </a:r>
            <a:endPar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
        <p:nvSpPr>
          <p:cNvPr id="12" name="文本框 16">
            <a:extLst>
              <a:ext uri="{FF2B5EF4-FFF2-40B4-BE49-F238E27FC236}">
                <a16:creationId xmlns:a16="http://schemas.microsoft.com/office/drawing/2014/main" id="{9646823A-493D-4F49-BFC1-23EE56C99DE9}"/>
              </a:ext>
            </a:extLst>
          </p:cNvPr>
          <p:cNvSpPr txBox="1"/>
          <p:nvPr/>
        </p:nvSpPr>
        <p:spPr>
          <a:xfrm>
            <a:off x="1406702" y="4726500"/>
            <a:ext cx="3012898" cy="62370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d</a:t>
            </a:r>
            <a:r>
              <a:rPr lang="vi-VN"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PTBĐ</a:t>
            </a:r>
          </a:p>
        </p:txBody>
      </p:sp>
      <p:sp>
        <p:nvSpPr>
          <p:cNvPr id="13" name="Rectangle 12"/>
          <p:cNvSpPr/>
          <p:nvPr/>
        </p:nvSpPr>
        <p:spPr>
          <a:xfrm>
            <a:off x="5323948" y="3925341"/>
            <a:ext cx="4033739" cy="828569"/>
          </a:xfrm>
          <a:prstGeom prst="rect">
            <a:avLst/>
          </a:prstGeom>
          <a:noFill/>
        </p:spPr>
        <p:txBody>
          <a:bodyPr wrap="square" lIns="66175" tIns="33088" rIns="66175" bIns="33088">
            <a:spAutoFit/>
          </a:bodyPr>
          <a:lstStyle/>
          <a:p>
            <a:pPr lvl="0" algn="just">
              <a:lnSpc>
                <a:spcPct val="150000"/>
              </a:lnSpc>
            </a:pPr>
            <a:r>
              <a:rPr lang="en-US" sz="3300" dirty="0">
                <a:latin typeface="#9Slide03 Arima Madurai Medium" panose="00000600000000000000" pitchFamily="2" charset="0"/>
                <a:cs typeface="#9Slide03 Arima Madurai Medium" panose="00000600000000000000" pitchFamily="2" charset="0"/>
              </a:rPr>
              <a:t>: </a:t>
            </a:r>
            <a:r>
              <a:rPr lang="en-US" sz="3300" dirty="0" err="1">
                <a:latin typeface="#9Slide03 Arima Madurai Medium" panose="00000600000000000000" pitchFamily="2" charset="0"/>
                <a:cs typeface="#9Slide03 Arima Madurai Medium" panose="00000600000000000000" pitchFamily="2" charset="0"/>
              </a:rPr>
              <a:t>Văn</a:t>
            </a:r>
            <a:r>
              <a:rPr lang="en-US" sz="3300" dirty="0">
                <a:latin typeface="#9Slide03 Arima Madurai Medium" panose="00000600000000000000" pitchFamily="2" charset="0"/>
                <a:cs typeface="#9Slide03 Arima Madurai Medium" panose="00000600000000000000" pitchFamily="2" charset="0"/>
              </a:rPr>
              <a:t> </a:t>
            </a:r>
            <a:r>
              <a:rPr lang="en-US" sz="3300" dirty="0" err="1">
                <a:latin typeface="#9Slide03 Arima Madurai Medium" panose="00000600000000000000" pitchFamily="2" charset="0"/>
                <a:cs typeface="#9Slide03 Arima Madurai Medium" panose="00000600000000000000" pitchFamily="2" charset="0"/>
              </a:rPr>
              <a:t>bản</a:t>
            </a:r>
            <a:r>
              <a:rPr lang="en-US" sz="3300" dirty="0">
                <a:latin typeface="#9Slide03 Arima Madurai Medium" panose="00000600000000000000" pitchFamily="2" charset="0"/>
                <a:cs typeface="#9Slide03 Arima Madurai Medium" panose="00000600000000000000" pitchFamily="2" charset="0"/>
              </a:rPr>
              <a:t> </a:t>
            </a:r>
            <a:r>
              <a:rPr lang="en-US" sz="3300" dirty="0" err="1">
                <a:latin typeface="#9Slide03 Arima Madurai Medium" panose="00000600000000000000" pitchFamily="2" charset="0"/>
                <a:cs typeface="#9Slide03 Arima Madurai Medium" panose="00000600000000000000" pitchFamily="2" charset="0"/>
              </a:rPr>
              <a:t>nhật</a:t>
            </a:r>
            <a:r>
              <a:rPr lang="en-US" sz="3300" dirty="0">
                <a:latin typeface="#9Slide03 Arima Madurai Medium" panose="00000600000000000000" pitchFamily="2" charset="0"/>
                <a:cs typeface="#9Slide03 Arima Madurai Medium" panose="00000600000000000000" pitchFamily="2" charset="0"/>
              </a:rPr>
              <a:t> </a:t>
            </a:r>
            <a:r>
              <a:rPr lang="en-US" sz="3300" dirty="0" err="1">
                <a:latin typeface="#9Slide03 Arima Madurai Medium" panose="00000600000000000000" pitchFamily="2" charset="0"/>
                <a:cs typeface="#9Slide03 Arima Madurai Medium" panose="00000600000000000000" pitchFamily="2" charset="0"/>
              </a:rPr>
              <a:t>dụng</a:t>
            </a:r>
            <a:endParaRPr lang="en-US" sz="3300" dirty="0">
              <a:latin typeface="#9Slide03 Arima Madurai Medium" panose="00000600000000000000" pitchFamily="2" charset="0"/>
              <a:cs typeface="#9Slide03 Arima Madurai Medium" panose="00000600000000000000" pitchFamily="2" charset="0"/>
            </a:endParaRPr>
          </a:p>
        </p:txBody>
      </p:sp>
      <p:sp>
        <p:nvSpPr>
          <p:cNvPr id="14" name="Rectangle 13"/>
          <p:cNvSpPr/>
          <p:nvPr/>
        </p:nvSpPr>
        <p:spPr>
          <a:xfrm>
            <a:off x="3755411" y="4564437"/>
            <a:ext cx="4985033" cy="828569"/>
          </a:xfrm>
          <a:prstGeom prst="rect">
            <a:avLst/>
          </a:prstGeom>
          <a:noFill/>
        </p:spPr>
        <p:txBody>
          <a:bodyPr wrap="square" lIns="66175" tIns="33088" rIns="66175" bIns="33088">
            <a:spAutoFit/>
          </a:bodyPr>
          <a:lstStyle/>
          <a:p>
            <a:pPr lvl="0" algn="just">
              <a:lnSpc>
                <a:spcPct val="150000"/>
              </a:lnSpc>
            </a:pPr>
            <a:r>
              <a:rPr lang="en-US" sz="3300" dirty="0">
                <a:latin typeface="#9Slide03 Arima Madurai Medium" panose="00000600000000000000" pitchFamily="2" charset="0"/>
                <a:cs typeface="#9Slide03 Arima Madurai Medium" panose="00000600000000000000" pitchFamily="2" charset="0"/>
              </a:rPr>
              <a:t>: </a:t>
            </a:r>
            <a:r>
              <a:rPr lang="en-US" sz="3300" dirty="0" err="1">
                <a:latin typeface="#9Slide03 Arima Madurai Medium" panose="00000600000000000000" pitchFamily="2" charset="0"/>
                <a:cs typeface="#9Slide03 Arima Madurai Medium" panose="00000600000000000000" pitchFamily="2" charset="0"/>
              </a:rPr>
              <a:t>Nghị</a:t>
            </a:r>
            <a:r>
              <a:rPr lang="en-US" sz="3300" dirty="0">
                <a:latin typeface="#9Slide03 Arima Madurai Medium" panose="00000600000000000000" pitchFamily="2" charset="0"/>
                <a:cs typeface="#9Slide03 Arima Madurai Medium" panose="00000600000000000000" pitchFamily="2" charset="0"/>
              </a:rPr>
              <a:t> </a:t>
            </a:r>
            <a:r>
              <a:rPr lang="en-US" sz="3300" dirty="0" err="1">
                <a:latin typeface="#9Slide03 Arima Madurai Medium" panose="00000600000000000000" pitchFamily="2" charset="0"/>
                <a:cs typeface="#9Slide03 Arima Madurai Medium" panose="00000600000000000000" pitchFamily="2" charset="0"/>
              </a:rPr>
              <a:t>luận</a:t>
            </a:r>
            <a:endParaRPr lang="en-US" sz="3300" dirty="0">
              <a:latin typeface="#9Slide03 Arima Madurai Medium" panose="00000600000000000000" pitchFamily="2" charset="0"/>
              <a:cs typeface="#9Slide03 Arima Madurai Medium" panose="00000600000000000000" pitchFamily="2" charset="0"/>
            </a:endParaRPr>
          </a:p>
        </p:txBody>
      </p:sp>
      <p:sp>
        <p:nvSpPr>
          <p:cNvPr id="15" name="Rectangle 14"/>
          <p:cNvSpPr/>
          <p:nvPr/>
        </p:nvSpPr>
        <p:spPr>
          <a:xfrm>
            <a:off x="4055575" y="5176013"/>
            <a:ext cx="3308798" cy="828569"/>
          </a:xfrm>
          <a:prstGeom prst="rect">
            <a:avLst/>
          </a:prstGeom>
          <a:noFill/>
        </p:spPr>
        <p:txBody>
          <a:bodyPr wrap="square" lIns="66175" tIns="33088" rIns="66175" bIns="33088">
            <a:spAutoFit/>
          </a:bodyPr>
          <a:lstStyle/>
          <a:p>
            <a:pPr lvl="0" algn="just">
              <a:lnSpc>
                <a:spcPct val="150000"/>
              </a:lnSpc>
            </a:pPr>
            <a:r>
              <a:rPr lang="en-US" sz="3600" dirty="0">
                <a:latin typeface="#9Slide03 Arima Madurai Medium" panose="00000600000000000000" pitchFamily="2" charset="0"/>
                <a:cs typeface="#9Slide03 Arima Madurai Medium" panose="00000600000000000000" pitchFamily="2" charset="0"/>
              </a:rPr>
              <a:t>: 3 </a:t>
            </a:r>
            <a:r>
              <a:rPr lang="en-US" sz="3600" dirty="0" err="1">
                <a:latin typeface="#9Slide03 Arima Madurai Medium" panose="00000600000000000000" pitchFamily="2" charset="0"/>
                <a:cs typeface="#9Slide03 Arima Madurai Medium" panose="00000600000000000000" pitchFamily="2" charset="0"/>
              </a:rPr>
              <a:t>phần</a:t>
            </a:r>
            <a:endParaRPr lang="en-US" sz="3600" dirty="0">
              <a:latin typeface="#9Slide03 Arima Madurai Medium" panose="00000600000000000000" pitchFamily="2" charset="0"/>
              <a:cs typeface="#9Slide03 Arima Madurai Medium" panose="00000600000000000000" pitchFamily="2" charset="0"/>
            </a:endParaRPr>
          </a:p>
        </p:txBody>
      </p:sp>
      <p:sp>
        <p:nvSpPr>
          <p:cNvPr id="16" name="文本框 16">
            <a:extLst>
              <a:ext uri="{FF2B5EF4-FFF2-40B4-BE49-F238E27FC236}">
                <a16:creationId xmlns:a16="http://schemas.microsoft.com/office/drawing/2014/main" id="{9646823A-493D-4F49-BFC1-23EE56C99DE9}"/>
              </a:ext>
            </a:extLst>
          </p:cNvPr>
          <p:cNvSpPr txBox="1"/>
          <p:nvPr/>
        </p:nvSpPr>
        <p:spPr>
          <a:xfrm>
            <a:off x="1732745" y="3385026"/>
            <a:ext cx="2896405" cy="62082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lIns="66175" tIns="33088" rIns="66175" bIns="3308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b.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Xuất</a:t>
            </a:r>
            <a:r>
              <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 </a:t>
            </a:r>
            <a:r>
              <a:rPr lang="en-US" sz="3600" dirty="0" err="1">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rPr>
              <a:t>xứ</a:t>
            </a:r>
            <a:endParaRPr lang="en-US" sz="3600" dirty="0">
              <a:solidFill>
                <a:srgbClr val="002060"/>
              </a:solidFill>
              <a:latin typeface="#9Slide03 Arima Madurai Black" panose="00000A00000000000000" pitchFamily="2" charset="0"/>
              <a:ea typeface="印品黑体" panose="00000500000000000000" pitchFamily="2" charset="-122"/>
              <a:cs typeface="#9Slide03 Arima Madurai Black" panose="00000A00000000000000" pitchFamily="2" charset="0"/>
            </a:endParaRPr>
          </a:p>
        </p:txBody>
      </p:sp>
    </p:spTree>
    <p:extLst>
      <p:ext uri="{BB962C8B-B14F-4D97-AF65-F5344CB8AC3E}">
        <p14:creationId xmlns:p14="http://schemas.microsoft.com/office/powerpoint/2010/main" val="429453185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2174</TotalTime>
  <Words>3615</Words>
  <Application>Microsoft Office PowerPoint</Application>
  <PresentationFormat>Widescreen</PresentationFormat>
  <Paragraphs>277</Paragraphs>
  <Slides>45</Slides>
  <Notes>19</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45</vt:i4>
      </vt:variant>
    </vt:vector>
  </HeadingPairs>
  <TitlesOfParts>
    <vt:vector size="71" baseType="lpstr">
      <vt:lpstr>#9Slide03 Nanami Rounded Light</vt:lpstr>
      <vt:lpstr>#9Slide05 FS Blonde Script</vt:lpstr>
      <vt:lpstr>Calibri</vt:lpstr>
      <vt:lpstr>#9Slide03 Noto Sans Bold</vt:lpstr>
      <vt:lpstr>Arial</vt:lpstr>
      <vt:lpstr>#9Slide04 SVNSwashington</vt:lpstr>
      <vt:lpstr>#9Slide03 AmpleSoft Bold</vt:lpstr>
      <vt:lpstr>#9Slide03 Cabin Condensed Bold</vt:lpstr>
      <vt:lpstr>#9Slide03 Arima Madurai Medium</vt:lpstr>
      <vt:lpstr>Times New Roman</vt:lpstr>
      <vt:lpstr>Calibri Light</vt:lpstr>
      <vt:lpstr>#9Slide05 Monalisa script</vt:lpstr>
      <vt:lpstr>#9Slide03 Arima Madurai Black</vt:lpstr>
      <vt:lpstr>#9Slide05 IcielSanelma</vt:lpstr>
      <vt:lpstr>Wingdings</vt:lpstr>
      <vt:lpstr>#9Slide03 Arima Madurai</vt:lpstr>
      <vt:lpstr>Wingdings 2</vt:lpstr>
      <vt:lpstr>#9Slide03 Arima Madurai Bold</vt:lpstr>
      <vt:lpstr>#9Slide03 Open Sans Bold</vt:lpstr>
      <vt:lpstr>#9Slide05 HLT Boulevard</vt:lpstr>
      <vt:lpstr>#9Slide05 IcielButterScotch</vt:lpstr>
      <vt:lpstr>Constantia</vt:lpstr>
      <vt:lpstr>#9Slide05 ViceroyJF</vt:lpstr>
      <vt:lpstr>#9Slide03 Open Sans ExtraBold</vt:lpstr>
      <vt:lpstr>Office Theme</vt:lpstr>
      <vt:lpstr>Flow</vt:lpstr>
      <vt:lpstr>PowerPoint Presentation</vt:lpstr>
      <vt:lpstr>PowerPoint Presentation</vt:lpstr>
      <vt:lpstr>PowerPoint Presentation</vt:lpstr>
      <vt:lpstr>Một số tác phẩm nổi tiếng của G.G. Mác-két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Như thanh gươm Đa-mô-clet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PHI LÍ CỦA CHIẾN TRANH HẠT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      -  Ôn lại kiến thức bài học. -  Chuẩn bị bài “Tuyên bố thế  giới về sự sống còn, quyền được bảo vệ và phát triển của trẻ em”.  Đọc văn bản và Trả lời các câu hỏi 1,2,3,4 – SGK/35).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75</cp:revision>
  <dcterms:created xsi:type="dcterms:W3CDTF">2021-08-17T09:33:20Z</dcterms:created>
  <dcterms:modified xsi:type="dcterms:W3CDTF">2021-09-16T16:00:13Z</dcterms:modified>
</cp:coreProperties>
</file>