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46" r:id="rId3"/>
    <p:sldId id="257" r:id="rId4"/>
    <p:sldId id="256" r:id="rId5"/>
    <p:sldId id="270" r:id="rId6"/>
    <p:sldId id="276" r:id="rId8"/>
    <p:sldId id="365" r:id="rId9"/>
    <p:sldId id="258" r:id="rId10"/>
    <p:sldId id="263" r:id="rId11"/>
    <p:sldId id="309" r:id="rId12"/>
    <p:sldId id="400" r:id="rId13"/>
    <p:sldId id="366" r:id="rId14"/>
    <p:sldId id="367" r:id="rId15"/>
    <p:sldId id="360" r:id="rId16"/>
    <p:sldId id="335" r:id="rId17"/>
    <p:sldId id="349" r:id="rId18"/>
    <p:sldId id="334" r:id="rId19"/>
    <p:sldId id="364" r:id="rId20"/>
    <p:sldId id="331" r:id="rId21"/>
    <p:sldId id="401" r:id="rId22"/>
    <p:sldId id="368" r:id="rId23"/>
    <p:sldId id="369" r:id="rId24"/>
    <p:sldId id="332" r:id="rId25"/>
    <p:sldId id="347" r:id="rId26"/>
    <p:sldId id="356" r:id="rId27"/>
    <p:sldId id="357" r:id="rId28"/>
    <p:sldId id="340" r:id="rId29"/>
    <p:sldId id="370" r:id="rId30"/>
    <p:sldId id="359" r:id="rId31"/>
    <p:sldId id="396" r:id="rId32"/>
    <p:sldId id="344" r:id="rId33"/>
    <p:sldId id="345" r:id="rId34"/>
    <p:sldId id="35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FE"/>
    <a:srgbClr val="FFD5FC"/>
    <a:srgbClr val="00FF00"/>
    <a:srgbClr val="94DAFA"/>
    <a:srgbClr val="62CAF8"/>
    <a:srgbClr val="9FE6FF"/>
    <a:srgbClr val="9BFFC8"/>
    <a:srgbClr val="FFDB69"/>
    <a:srgbClr val="FFB98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3" autoAdjust="0"/>
    <p:restoredTop sz="94660"/>
  </p:normalViewPr>
  <p:slideViewPr>
    <p:cSldViewPr snapToGrid="0">
      <p:cViewPr varScale="1">
        <p:scale>
          <a:sx n="68" d="100"/>
          <a:sy n="68" d="100"/>
        </p:scale>
        <p:origin x="702" y="96"/>
      </p:cViewPr>
      <p:guideLst>
        <p:guide orient="horz" pos="21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70F0D5F-7B76-4EE7-8014-6A82065A66E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D7D85AE-1382-407D-BF10-533C087B7122}">
      <dgm:prSet phldrT="[Text]"/>
      <dgm:spPr/>
      <dgm:t>
        <a:bodyPr/>
        <a:lstStyle/>
        <a:p>
          <a:r>
            <a:rPr lang="vi-VN">
              <a:latin typeface="Times New Roman" panose="02020603050405020304" pitchFamily="18" charset="0"/>
              <a:cs typeface="Times New Roman" panose="02020603050405020304" pitchFamily="18" charset="0"/>
            </a:rPr>
            <a:t>Bùng nổ dân số</a:t>
          </a:r>
          <a:endParaRPr lang="en-US">
            <a:latin typeface="Times New Roman" panose="02020603050405020304" pitchFamily="18" charset="0"/>
            <a:cs typeface="Times New Roman" panose="02020603050405020304" pitchFamily="18" charset="0"/>
          </a:endParaRPr>
        </a:p>
      </dgm:t>
    </dgm:pt>
    <dgm:pt modelId="{49C18D62-D6B7-4FBC-A58D-64476CC67452}" cxnId="{1EF75FC9-5837-4A42-AB38-C7B12E1A2823}" type="parTrans">
      <dgm:prSet/>
      <dgm:spPr/>
      <dgm:t>
        <a:bodyPr/>
        <a:lstStyle/>
        <a:p>
          <a:endParaRPr lang="en-US"/>
        </a:p>
      </dgm:t>
    </dgm:pt>
    <dgm:pt modelId="{E60C543F-5F19-407F-8A13-572C5A9315E3}" cxnId="{1EF75FC9-5837-4A42-AB38-C7B12E1A2823}" type="sibTrans">
      <dgm:prSet/>
      <dgm:spPr/>
      <dgm:t>
        <a:bodyPr/>
        <a:lstStyle/>
        <a:p>
          <a:endParaRPr lang="en-US"/>
        </a:p>
      </dgm:t>
    </dgm:pt>
    <dgm:pt modelId="{1B4C2FAD-DCF8-416E-9727-5E362F65C3B1}">
      <dgm:prSet phldrT="[Text]"/>
      <dgm:spPr/>
      <dgm:t>
        <a:bodyPr/>
        <a:lstStyle/>
        <a:p>
          <a:r>
            <a:rPr lang="vi-VN" dirty="0">
              <a:latin typeface="Times New Roman" panose="02020603050405020304" pitchFamily="18" charset="0"/>
              <a:cs typeface="Times New Roman" panose="02020603050405020304" pitchFamily="18" charset="0"/>
            </a:rPr>
            <a:t>Điều kiện xãy ra</a:t>
          </a:r>
          <a:endParaRPr lang="en-US" dirty="0">
            <a:latin typeface="Times New Roman" panose="02020603050405020304" pitchFamily="18" charset="0"/>
            <a:cs typeface="Times New Roman" panose="02020603050405020304" pitchFamily="18" charset="0"/>
          </a:endParaRPr>
        </a:p>
      </dgm:t>
    </dgm:pt>
    <dgm:pt modelId="{053C546E-350C-4F54-87A9-DD5E2D9CB301}" cxnId="{0C45BAF0-6064-40CC-92AF-FF69AAFDB689}" type="parTrans">
      <dgm:prSet/>
      <dgm:spPr/>
      <dgm:t>
        <a:bodyPr/>
        <a:lstStyle/>
        <a:p>
          <a:endParaRPr lang="en-US">
            <a:latin typeface="Times New Roman" panose="02020603050405020304" pitchFamily="18" charset="0"/>
            <a:cs typeface="Times New Roman" panose="02020603050405020304" pitchFamily="18" charset="0"/>
          </a:endParaRPr>
        </a:p>
      </dgm:t>
    </dgm:pt>
    <dgm:pt modelId="{B7EBEAF7-A8CA-4E7A-96D8-4ACC324D8055}" cxnId="{0C45BAF0-6064-40CC-92AF-FF69AAFDB689}" type="sibTrans">
      <dgm:prSet/>
      <dgm:spPr/>
      <dgm:t>
        <a:bodyPr/>
        <a:lstStyle/>
        <a:p>
          <a:endParaRPr lang="en-US"/>
        </a:p>
      </dgm:t>
    </dgm:pt>
    <dgm:pt modelId="{9158DF99-F726-45A4-96F2-F08DDBE72794}">
      <dgm:prSet phldrT="[Text]"/>
      <dgm:spPr/>
      <dgm:t>
        <a:bodyPr/>
        <a:lstStyle/>
        <a:p>
          <a:r>
            <a:rPr lang="vi-VN">
              <a:latin typeface="Times New Roman" panose="02020603050405020304" pitchFamily="18" charset="0"/>
              <a:cs typeface="Times New Roman" panose="02020603050405020304" pitchFamily="18" charset="0"/>
            </a:rPr>
            <a:t>DS tăng nhanh</a:t>
          </a:r>
          <a:endParaRPr lang="en-US">
            <a:latin typeface="Times New Roman" panose="02020603050405020304" pitchFamily="18" charset="0"/>
            <a:cs typeface="Times New Roman" panose="02020603050405020304" pitchFamily="18" charset="0"/>
          </a:endParaRPr>
        </a:p>
      </dgm:t>
    </dgm:pt>
    <dgm:pt modelId="{C4AD6FD0-9F07-44BB-A6BE-699B3A075EDF}" cxnId="{A72D4923-5425-46CE-B27B-A1423982811F}" type="parTrans">
      <dgm:prSet/>
      <dgm:spPr/>
      <dgm:t>
        <a:bodyPr/>
        <a:lstStyle/>
        <a:p>
          <a:endParaRPr lang="en-US">
            <a:latin typeface="Times New Roman" panose="02020603050405020304" pitchFamily="18" charset="0"/>
            <a:cs typeface="Times New Roman" panose="02020603050405020304" pitchFamily="18" charset="0"/>
          </a:endParaRPr>
        </a:p>
      </dgm:t>
    </dgm:pt>
    <dgm:pt modelId="{199CD0FE-8549-4F21-B022-DD51276E1C77}" cxnId="{A72D4923-5425-46CE-B27B-A1423982811F}" type="sibTrans">
      <dgm:prSet/>
      <dgm:spPr/>
      <dgm:t>
        <a:bodyPr/>
        <a:lstStyle/>
        <a:p>
          <a:endParaRPr lang="en-US"/>
        </a:p>
      </dgm:t>
    </dgm:pt>
    <dgm:pt modelId="{8FC0AE2D-83EF-403C-A1CC-4641C82AEE08}">
      <dgm:prSet phldrT="[Text]"/>
      <dgm:spPr/>
      <dgm:t>
        <a:bodyPr/>
        <a:lstStyle/>
        <a:p>
          <a:r>
            <a:rPr lang="vi-VN">
              <a:latin typeface="Times New Roman" panose="02020603050405020304" pitchFamily="18" charset="0"/>
              <a:cs typeface="Times New Roman" panose="02020603050405020304" pitchFamily="18" charset="0"/>
            </a:rPr>
            <a:t>Đột ngột</a:t>
          </a:r>
          <a:endParaRPr lang="en-US">
            <a:latin typeface="Times New Roman" panose="02020603050405020304" pitchFamily="18" charset="0"/>
            <a:cs typeface="Times New Roman" panose="02020603050405020304" pitchFamily="18" charset="0"/>
          </a:endParaRPr>
        </a:p>
      </dgm:t>
    </dgm:pt>
    <dgm:pt modelId="{FEF55AE0-50B7-4B0D-A3E4-1380E716C78F}" cxnId="{89C78B7A-3B5D-4C5E-8CD6-A334D72DA456}" type="parTrans">
      <dgm:prSet/>
      <dgm:spPr/>
      <dgm:t>
        <a:bodyPr/>
        <a:lstStyle/>
        <a:p>
          <a:endParaRPr lang="en-US">
            <a:latin typeface="Times New Roman" panose="02020603050405020304" pitchFamily="18" charset="0"/>
            <a:cs typeface="Times New Roman" panose="02020603050405020304" pitchFamily="18" charset="0"/>
          </a:endParaRPr>
        </a:p>
      </dgm:t>
    </dgm:pt>
    <dgm:pt modelId="{ED8E4126-DF06-4F80-95C7-080DB40B9F96}" cxnId="{89C78B7A-3B5D-4C5E-8CD6-A334D72DA456}" type="sibTrans">
      <dgm:prSet/>
      <dgm:spPr/>
      <dgm:t>
        <a:bodyPr/>
        <a:lstStyle/>
        <a:p>
          <a:endParaRPr lang="en-US"/>
        </a:p>
      </dgm:t>
    </dgm:pt>
    <dgm:pt modelId="{3A71D815-19D8-469A-A041-EABA557BA7AC}">
      <dgm:prSet phldrT="[Text]"/>
      <dgm:spPr/>
      <dgm:t>
        <a:bodyPr/>
        <a:lstStyle/>
        <a:p>
          <a:r>
            <a:rPr lang="vi-VN">
              <a:latin typeface="Times New Roman" panose="02020603050405020304" pitchFamily="18" charset="0"/>
              <a:cs typeface="Times New Roman" panose="02020603050405020304" pitchFamily="18" charset="0"/>
            </a:rPr>
            <a:t>Giải pháp</a:t>
          </a:r>
          <a:endParaRPr lang="en-US">
            <a:latin typeface="Times New Roman" panose="02020603050405020304" pitchFamily="18" charset="0"/>
            <a:cs typeface="Times New Roman" panose="02020603050405020304" pitchFamily="18" charset="0"/>
          </a:endParaRPr>
        </a:p>
      </dgm:t>
    </dgm:pt>
    <dgm:pt modelId="{0486C2C6-1482-4868-A19C-1CE1582AB452}" cxnId="{F06C781A-8D87-423E-BD30-26E7E4F0A547}" type="parTrans">
      <dgm:prSet/>
      <dgm:spPr/>
      <dgm:t>
        <a:bodyPr/>
        <a:lstStyle/>
        <a:p>
          <a:endParaRPr lang="en-US">
            <a:latin typeface="Times New Roman" panose="02020603050405020304" pitchFamily="18" charset="0"/>
            <a:cs typeface="Times New Roman" panose="02020603050405020304" pitchFamily="18" charset="0"/>
          </a:endParaRPr>
        </a:p>
      </dgm:t>
    </dgm:pt>
    <dgm:pt modelId="{1D0B65E4-305E-47C6-BF6C-21A02CFAE848}" cxnId="{F06C781A-8D87-423E-BD30-26E7E4F0A547}" type="sibTrans">
      <dgm:prSet/>
      <dgm:spPr/>
      <dgm:t>
        <a:bodyPr/>
        <a:lstStyle/>
        <a:p>
          <a:endParaRPr lang="en-US"/>
        </a:p>
      </dgm:t>
    </dgm:pt>
    <dgm:pt modelId="{EF9F97AE-6AA8-48AB-B8A1-C66538C1174F}">
      <dgm:prSet phldrT="[Text]"/>
      <dgm:spPr/>
      <dgm:t>
        <a:bodyPr/>
        <a:lstStyle/>
        <a:p>
          <a:r>
            <a:rPr lang="vi-VN">
              <a:latin typeface="Times New Roman" panose="02020603050405020304" pitchFamily="18" charset="0"/>
              <a:cs typeface="Times New Roman" panose="02020603050405020304" pitchFamily="18" charset="0"/>
            </a:rPr>
            <a:t>Giáo dục DS</a:t>
          </a:r>
          <a:endParaRPr lang="en-US">
            <a:latin typeface="Times New Roman" panose="02020603050405020304" pitchFamily="18" charset="0"/>
            <a:cs typeface="Times New Roman" panose="02020603050405020304" pitchFamily="18" charset="0"/>
          </a:endParaRPr>
        </a:p>
      </dgm:t>
    </dgm:pt>
    <dgm:pt modelId="{2935B068-3DBD-4297-8946-2D70C5B20FBD}" cxnId="{1126976F-97CA-4861-9230-E8EE9217BB44}" type="parTrans">
      <dgm:prSet/>
      <dgm:spPr/>
      <dgm:t>
        <a:bodyPr/>
        <a:lstStyle/>
        <a:p>
          <a:endParaRPr lang="en-US">
            <a:latin typeface="Times New Roman" panose="02020603050405020304" pitchFamily="18" charset="0"/>
            <a:cs typeface="Times New Roman" panose="02020603050405020304" pitchFamily="18" charset="0"/>
          </a:endParaRPr>
        </a:p>
      </dgm:t>
    </dgm:pt>
    <dgm:pt modelId="{3EFFE4FB-6D5D-483E-B4C8-D84739776F14}" cxnId="{1126976F-97CA-4861-9230-E8EE9217BB44}" type="sibTrans">
      <dgm:prSet/>
      <dgm:spPr/>
      <dgm:t>
        <a:bodyPr/>
        <a:lstStyle/>
        <a:p>
          <a:endParaRPr lang="en-US"/>
        </a:p>
      </dgm:t>
    </dgm:pt>
    <dgm:pt modelId="{09591046-C3DD-46D6-AE9D-FEA53CFCC1BE}">
      <dgm:prSet/>
      <dgm:spPr/>
      <dgm:t>
        <a:bodyPr/>
        <a:lstStyle/>
        <a:p>
          <a:r>
            <a:rPr lang="vi-VN">
              <a:latin typeface="Times New Roman" panose="02020603050405020304" pitchFamily="18" charset="0"/>
              <a:cs typeface="Times New Roman" panose="02020603050405020304" pitchFamily="18" charset="0"/>
            </a:rPr>
            <a:t>Môi trường</a:t>
          </a:r>
          <a:endParaRPr lang="en-US">
            <a:latin typeface="Times New Roman" panose="02020603050405020304" pitchFamily="18" charset="0"/>
            <a:cs typeface="Times New Roman" panose="02020603050405020304" pitchFamily="18" charset="0"/>
          </a:endParaRPr>
        </a:p>
      </dgm:t>
    </dgm:pt>
    <dgm:pt modelId="{27BC6066-D213-4CF0-8977-3F24CEE68EE0}" cxnId="{F9A8078B-6F81-49E6-A69D-D211099DC0D1}" type="parTrans">
      <dgm:prSet/>
      <dgm:spPr/>
      <dgm:t>
        <a:bodyPr/>
        <a:lstStyle/>
        <a:p>
          <a:endParaRPr lang="en-US">
            <a:latin typeface="Times New Roman" panose="02020603050405020304" pitchFamily="18" charset="0"/>
            <a:cs typeface="Times New Roman" panose="02020603050405020304" pitchFamily="18" charset="0"/>
          </a:endParaRPr>
        </a:p>
      </dgm:t>
    </dgm:pt>
    <dgm:pt modelId="{BE36B905-4A00-4835-9227-1F141E8E7A0C}" cxnId="{F9A8078B-6F81-49E6-A69D-D211099DC0D1}" type="sibTrans">
      <dgm:prSet/>
      <dgm:spPr/>
      <dgm:t>
        <a:bodyPr/>
        <a:lstStyle/>
        <a:p>
          <a:endParaRPr lang="en-US"/>
        </a:p>
      </dgm:t>
    </dgm:pt>
    <dgm:pt modelId="{5A234520-7758-4ABC-B5C7-F931B4636638}">
      <dgm:prSet/>
      <dgm:spPr/>
      <dgm:t>
        <a:bodyPr/>
        <a:lstStyle/>
        <a:p>
          <a:r>
            <a:rPr lang="vi-VN">
              <a:latin typeface="Times New Roman" panose="02020603050405020304" pitchFamily="18" charset="0"/>
              <a:cs typeface="Times New Roman" panose="02020603050405020304" pitchFamily="18" charset="0"/>
            </a:rPr>
            <a:t>Hậu quả</a:t>
          </a:r>
          <a:endParaRPr lang="en-US">
            <a:latin typeface="Times New Roman" panose="02020603050405020304" pitchFamily="18" charset="0"/>
            <a:cs typeface="Times New Roman" panose="02020603050405020304" pitchFamily="18" charset="0"/>
          </a:endParaRPr>
        </a:p>
      </dgm:t>
    </dgm:pt>
    <dgm:pt modelId="{F2EB66E8-6886-4EAE-A99F-8BE0220A9B6D}" cxnId="{96C6CFFF-52FF-40A7-998E-81E7D43FA7D0}" type="parTrans">
      <dgm:prSet/>
      <dgm:spPr/>
      <dgm:t>
        <a:bodyPr/>
        <a:lstStyle/>
        <a:p>
          <a:endParaRPr lang="en-US">
            <a:latin typeface="Times New Roman" panose="02020603050405020304" pitchFamily="18" charset="0"/>
            <a:cs typeface="Times New Roman" panose="02020603050405020304" pitchFamily="18" charset="0"/>
          </a:endParaRPr>
        </a:p>
      </dgm:t>
    </dgm:pt>
    <dgm:pt modelId="{2FEBFE56-B07B-4E2A-B3A7-66A1DFEA8331}" cxnId="{96C6CFFF-52FF-40A7-998E-81E7D43FA7D0}" type="sibTrans">
      <dgm:prSet/>
      <dgm:spPr/>
      <dgm:t>
        <a:bodyPr/>
        <a:lstStyle/>
        <a:p>
          <a:endParaRPr lang="en-US"/>
        </a:p>
      </dgm:t>
    </dgm:pt>
    <dgm:pt modelId="{9CE00C3B-F5D7-4812-9D72-77F03CF05066}">
      <dgm:prSet/>
      <dgm:spPr/>
      <dgm:t>
        <a:bodyPr/>
        <a:lstStyle/>
        <a:p>
          <a:r>
            <a:rPr lang="vi-VN">
              <a:latin typeface="Times New Roman" panose="02020603050405020304" pitchFamily="18" charset="0"/>
              <a:cs typeface="Times New Roman" panose="02020603050405020304" pitchFamily="18" charset="0"/>
            </a:rPr>
            <a:t>Việc làm</a:t>
          </a:r>
          <a:endParaRPr lang="en-US">
            <a:latin typeface="Times New Roman" panose="02020603050405020304" pitchFamily="18" charset="0"/>
            <a:cs typeface="Times New Roman" panose="02020603050405020304" pitchFamily="18" charset="0"/>
          </a:endParaRPr>
        </a:p>
      </dgm:t>
    </dgm:pt>
    <dgm:pt modelId="{965ABF66-8732-41C4-8CEE-D7CE32335AAD}" cxnId="{DF5C387D-CEC6-4411-982B-A9602F082D77}" type="parTrans">
      <dgm:prSet/>
      <dgm:spPr/>
      <dgm:t>
        <a:bodyPr/>
        <a:lstStyle/>
        <a:p>
          <a:endParaRPr lang="en-US">
            <a:latin typeface="Times New Roman" panose="02020603050405020304" pitchFamily="18" charset="0"/>
            <a:cs typeface="Times New Roman" panose="02020603050405020304" pitchFamily="18" charset="0"/>
          </a:endParaRPr>
        </a:p>
      </dgm:t>
    </dgm:pt>
    <dgm:pt modelId="{2FA451CC-3E75-457D-B2F8-2082560055C8}" cxnId="{DF5C387D-CEC6-4411-982B-A9602F082D77}" type="sibTrans">
      <dgm:prSet/>
      <dgm:spPr/>
      <dgm:t>
        <a:bodyPr/>
        <a:lstStyle/>
        <a:p>
          <a:endParaRPr lang="en-US"/>
        </a:p>
      </dgm:t>
    </dgm:pt>
    <dgm:pt modelId="{86FF2054-91E4-47CE-91BC-C25EF7B728C8}">
      <dgm:prSet/>
      <dgm:spPr/>
      <dgm:t>
        <a:bodyPr/>
        <a:lstStyle/>
        <a:p>
          <a:r>
            <a:rPr lang="vi-VN">
              <a:latin typeface="Times New Roman" panose="02020603050405020304" pitchFamily="18" charset="0"/>
              <a:cs typeface="Times New Roman" panose="02020603050405020304" pitchFamily="18" charset="0"/>
            </a:rPr>
            <a:t>Phúc lợi xh</a:t>
          </a:r>
          <a:endParaRPr lang="en-US">
            <a:latin typeface="Times New Roman" panose="02020603050405020304" pitchFamily="18" charset="0"/>
            <a:cs typeface="Times New Roman" panose="02020603050405020304" pitchFamily="18" charset="0"/>
          </a:endParaRPr>
        </a:p>
      </dgm:t>
    </dgm:pt>
    <dgm:pt modelId="{AA628EFA-4E52-4B6D-A950-6963ED0D83BA}" cxnId="{DE56B15B-74E1-4432-A836-BF83C9D76286}" type="parTrans">
      <dgm:prSet/>
      <dgm:spPr/>
      <dgm:t>
        <a:bodyPr/>
        <a:lstStyle/>
        <a:p>
          <a:endParaRPr lang="en-US">
            <a:latin typeface="Times New Roman" panose="02020603050405020304" pitchFamily="18" charset="0"/>
            <a:cs typeface="Times New Roman" panose="02020603050405020304" pitchFamily="18" charset="0"/>
          </a:endParaRPr>
        </a:p>
      </dgm:t>
    </dgm:pt>
    <dgm:pt modelId="{6A35C751-DD3E-42D9-A38E-2C4293769F55}" cxnId="{DE56B15B-74E1-4432-A836-BF83C9D76286}" type="sibTrans">
      <dgm:prSet/>
      <dgm:spPr/>
      <dgm:t>
        <a:bodyPr/>
        <a:lstStyle/>
        <a:p>
          <a:endParaRPr lang="en-US"/>
        </a:p>
      </dgm:t>
    </dgm:pt>
    <dgm:pt modelId="{F6307BBB-538F-4CB5-BA8B-DD9049E22D52}">
      <dgm:prSet/>
      <dgm:spPr/>
      <dgm:t>
        <a:bodyPr/>
        <a:lstStyle/>
        <a:p>
          <a:r>
            <a:rPr lang="vi-VN">
              <a:latin typeface="Times New Roman" panose="02020603050405020304" pitchFamily="18" charset="0"/>
              <a:cs typeface="Times New Roman" panose="02020603050405020304" pitchFamily="18" charset="0"/>
            </a:rPr>
            <a:t>Chính sách DS</a:t>
          </a:r>
          <a:endParaRPr lang="en-US">
            <a:latin typeface="Times New Roman" panose="02020603050405020304" pitchFamily="18" charset="0"/>
            <a:cs typeface="Times New Roman" panose="02020603050405020304" pitchFamily="18" charset="0"/>
          </a:endParaRPr>
        </a:p>
      </dgm:t>
    </dgm:pt>
    <dgm:pt modelId="{8259583F-2304-4D2D-97A1-53C513E1C815}" cxnId="{FE13F8CA-A362-4E88-829B-FCD19CFA2326}" type="parTrans">
      <dgm:prSet/>
      <dgm:spPr/>
      <dgm:t>
        <a:bodyPr/>
        <a:lstStyle/>
        <a:p>
          <a:endParaRPr lang="en-US">
            <a:latin typeface="Times New Roman" panose="02020603050405020304" pitchFamily="18" charset="0"/>
            <a:cs typeface="Times New Roman" panose="02020603050405020304" pitchFamily="18" charset="0"/>
          </a:endParaRPr>
        </a:p>
      </dgm:t>
    </dgm:pt>
    <dgm:pt modelId="{AB51ACB9-25E4-4A78-BD35-1DB18CB42A94}" cxnId="{FE13F8CA-A362-4E88-829B-FCD19CFA2326}" type="sibTrans">
      <dgm:prSet/>
      <dgm:spPr/>
      <dgm:t>
        <a:bodyPr/>
        <a:lstStyle/>
        <a:p>
          <a:endParaRPr lang="en-US"/>
        </a:p>
      </dgm:t>
    </dgm:pt>
    <dgm:pt modelId="{CA712E46-0C19-4D83-84DD-78BE9BFE2C2E}">
      <dgm:prSet/>
      <dgm:spPr/>
      <dgm:t>
        <a:bodyPr/>
        <a:lstStyle/>
        <a:p>
          <a:r>
            <a:rPr lang="vi-VN">
              <a:latin typeface="Times New Roman" panose="02020603050405020304" pitchFamily="18" charset="0"/>
              <a:cs typeface="Times New Roman" panose="02020603050405020304" pitchFamily="18" charset="0"/>
            </a:rPr>
            <a:t>Phát triển KT-XH</a:t>
          </a:r>
          <a:endParaRPr lang="en-US">
            <a:latin typeface="Times New Roman" panose="02020603050405020304" pitchFamily="18" charset="0"/>
            <a:cs typeface="Times New Roman" panose="02020603050405020304" pitchFamily="18" charset="0"/>
          </a:endParaRPr>
        </a:p>
      </dgm:t>
    </dgm:pt>
    <dgm:pt modelId="{FE393ED8-E4AD-4DA1-A81F-33BE1D953F33}" cxnId="{FB674171-3B13-4FF9-884B-D7192338566A}" type="parTrans">
      <dgm:prSet/>
      <dgm:spPr/>
      <dgm:t>
        <a:bodyPr/>
        <a:lstStyle/>
        <a:p>
          <a:endParaRPr lang="en-US">
            <a:latin typeface="Times New Roman" panose="02020603050405020304" pitchFamily="18" charset="0"/>
            <a:cs typeface="Times New Roman" panose="02020603050405020304" pitchFamily="18" charset="0"/>
          </a:endParaRPr>
        </a:p>
      </dgm:t>
    </dgm:pt>
    <dgm:pt modelId="{FD5BCDCF-F1A9-4032-B4C9-9AB23B4F7E85}" cxnId="{FB674171-3B13-4FF9-884B-D7192338566A}" type="sibTrans">
      <dgm:prSet/>
      <dgm:spPr/>
      <dgm:t>
        <a:bodyPr/>
        <a:lstStyle/>
        <a:p>
          <a:endParaRPr lang="en-US"/>
        </a:p>
      </dgm:t>
    </dgm:pt>
    <dgm:pt modelId="{B8CE7D33-3817-45F8-891A-8E273FF8C9E0}" type="pres">
      <dgm:prSet presAssocID="{C70F0D5F-7B76-4EE7-8014-6A82065A66E3}" presName="hierChild1" presStyleCnt="0">
        <dgm:presLayoutVars>
          <dgm:chPref val="1"/>
          <dgm:dir/>
          <dgm:animOne val="branch"/>
          <dgm:animLvl val="lvl"/>
          <dgm:resizeHandles/>
        </dgm:presLayoutVars>
      </dgm:prSet>
      <dgm:spPr/>
    </dgm:pt>
    <dgm:pt modelId="{11CA0E7A-FD61-45AA-B7B4-5D4876AFCA8C}" type="pres">
      <dgm:prSet presAssocID="{CD7D85AE-1382-407D-BF10-533C087B7122}" presName="hierRoot1" presStyleCnt="0"/>
      <dgm:spPr/>
    </dgm:pt>
    <dgm:pt modelId="{047EB943-3B48-4EBE-BD35-0E35D9693BEB}" type="pres">
      <dgm:prSet presAssocID="{CD7D85AE-1382-407D-BF10-533C087B7122}" presName="composite" presStyleCnt="0"/>
      <dgm:spPr/>
    </dgm:pt>
    <dgm:pt modelId="{64F71C83-8811-45D2-B8A3-220B6D694A33}" type="pres">
      <dgm:prSet presAssocID="{CD7D85AE-1382-407D-BF10-533C087B7122}" presName="background" presStyleLbl="node0" presStyleIdx="0" presStyleCnt="1"/>
      <dgm:spPr/>
    </dgm:pt>
    <dgm:pt modelId="{803E39DB-4873-44CF-A4E8-6C7F3DFBDBEF}" type="pres">
      <dgm:prSet presAssocID="{CD7D85AE-1382-407D-BF10-533C087B7122}" presName="text" presStyleLbl="fgAcc0" presStyleIdx="0" presStyleCnt="1">
        <dgm:presLayoutVars>
          <dgm:chPref val="3"/>
        </dgm:presLayoutVars>
      </dgm:prSet>
      <dgm:spPr/>
    </dgm:pt>
    <dgm:pt modelId="{6890ECA1-91F4-41E0-9697-7AB402D89969}" type="pres">
      <dgm:prSet presAssocID="{CD7D85AE-1382-407D-BF10-533C087B7122}" presName="hierChild2" presStyleCnt="0"/>
      <dgm:spPr/>
    </dgm:pt>
    <dgm:pt modelId="{1F84BAEC-40F0-440A-A9EA-145986D10996}" type="pres">
      <dgm:prSet presAssocID="{053C546E-350C-4F54-87A9-DD5E2D9CB301}" presName="Name10" presStyleLbl="parChTrans1D2" presStyleIdx="0" presStyleCnt="3"/>
      <dgm:spPr/>
    </dgm:pt>
    <dgm:pt modelId="{BB1E81A7-47CD-46E1-A287-43C13F6347D6}" type="pres">
      <dgm:prSet presAssocID="{1B4C2FAD-DCF8-416E-9727-5E362F65C3B1}" presName="hierRoot2" presStyleCnt="0"/>
      <dgm:spPr/>
    </dgm:pt>
    <dgm:pt modelId="{7CBC6189-4EB3-48EF-8DFF-8CCAEC80A3E4}" type="pres">
      <dgm:prSet presAssocID="{1B4C2FAD-DCF8-416E-9727-5E362F65C3B1}" presName="composite2" presStyleCnt="0"/>
      <dgm:spPr/>
    </dgm:pt>
    <dgm:pt modelId="{97F8CD05-5EED-487F-AAF9-5CAAE56EBE8A}" type="pres">
      <dgm:prSet presAssocID="{1B4C2FAD-DCF8-416E-9727-5E362F65C3B1}" presName="background2" presStyleLbl="node2" presStyleIdx="0" presStyleCnt="3"/>
      <dgm:spPr/>
    </dgm:pt>
    <dgm:pt modelId="{4C4EBCC1-3DC0-44D3-84D6-B3EA0D2BC348}" type="pres">
      <dgm:prSet presAssocID="{1B4C2FAD-DCF8-416E-9727-5E362F65C3B1}" presName="text2" presStyleLbl="fgAcc2" presStyleIdx="0" presStyleCnt="3">
        <dgm:presLayoutVars>
          <dgm:chPref val="3"/>
        </dgm:presLayoutVars>
      </dgm:prSet>
      <dgm:spPr/>
    </dgm:pt>
    <dgm:pt modelId="{06CB4913-49EF-4B5A-BD05-84BBF389CD8F}" type="pres">
      <dgm:prSet presAssocID="{1B4C2FAD-DCF8-416E-9727-5E362F65C3B1}" presName="hierChild3" presStyleCnt="0"/>
      <dgm:spPr/>
    </dgm:pt>
    <dgm:pt modelId="{398E8836-52E7-4F71-A774-7509D7C5BDA6}" type="pres">
      <dgm:prSet presAssocID="{C4AD6FD0-9F07-44BB-A6BE-699B3A075EDF}" presName="Name17" presStyleLbl="parChTrans1D3" presStyleIdx="0" presStyleCnt="8"/>
      <dgm:spPr/>
    </dgm:pt>
    <dgm:pt modelId="{D7284650-4B7C-497E-914E-FC23D9D18C6E}" type="pres">
      <dgm:prSet presAssocID="{9158DF99-F726-45A4-96F2-F08DDBE72794}" presName="hierRoot3" presStyleCnt="0"/>
      <dgm:spPr/>
    </dgm:pt>
    <dgm:pt modelId="{C5157573-32E6-48E5-A049-BA5F83F3E605}" type="pres">
      <dgm:prSet presAssocID="{9158DF99-F726-45A4-96F2-F08DDBE72794}" presName="composite3" presStyleCnt="0"/>
      <dgm:spPr/>
    </dgm:pt>
    <dgm:pt modelId="{0AA14F57-5A58-42D2-955E-BD87B1FBB1FF}" type="pres">
      <dgm:prSet presAssocID="{9158DF99-F726-45A4-96F2-F08DDBE72794}" presName="background3" presStyleLbl="node3" presStyleIdx="0" presStyleCnt="8"/>
      <dgm:spPr/>
    </dgm:pt>
    <dgm:pt modelId="{B076208A-D830-4CDB-ADEA-8412CE1BE50F}" type="pres">
      <dgm:prSet presAssocID="{9158DF99-F726-45A4-96F2-F08DDBE72794}" presName="text3" presStyleLbl="fgAcc3" presStyleIdx="0" presStyleCnt="8">
        <dgm:presLayoutVars>
          <dgm:chPref val="3"/>
        </dgm:presLayoutVars>
      </dgm:prSet>
      <dgm:spPr/>
    </dgm:pt>
    <dgm:pt modelId="{C5C0107D-ED89-4699-8F25-7738447F9F07}" type="pres">
      <dgm:prSet presAssocID="{9158DF99-F726-45A4-96F2-F08DDBE72794}" presName="hierChild4" presStyleCnt="0"/>
      <dgm:spPr/>
    </dgm:pt>
    <dgm:pt modelId="{7FBC4C05-1A24-4348-A1AF-956D999C300B}" type="pres">
      <dgm:prSet presAssocID="{FEF55AE0-50B7-4B0D-A3E4-1380E716C78F}" presName="Name17" presStyleLbl="parChTrans1D3" presStyleIdx="1" presStyleCnt="8"/>
      <dgm:spPr/>
    </dgm:pt>
    <dgm:pt modelId="{EC5E4999-81E2-443A-AD43-934C5830D8F8}" type="pres">
      <dgm:prSet presAssocID="{8FC0AE2D-83EF-403C-A1CC-4641C82AEE08}" presName="hierRoot3" presStyleCnt="0"/>
      <dgm:spPr/>
    </dgm:pt>
    <dgm:pt modelId="{3295B234-2B7C-4ABF-8B53-CE1EB1A1F6E3}" type="pres">
      <dgm:prSet presAssocID="{8FC0AE2D-83EF-403C-A1CC-4641C82AEE08}" presName="composite3" presStyleCnt="0"/>
      <dgm:spPr/>
    </dgm:pt>
    <dgm:pt modelId="{66478310-2434-4A12-9E06-6B474ED95DB4}" type="pres">
      <dgm:prSet presAssocID="{8FC0AE2D-83EF-403C-A1CC-4641C82AEE08}" presName="background3" presStyleLbl="node3" presStyleIdx="1" presStyleCnt="8"/>
      <dgm:spPr/>
    </dgm:pt>
    <dgm:pt modelId="{C529D004-46E9-46EF-B5EF-C6AE350648C7}" type="pres">
      <dgm:prSet presAssocID="{8FC0AE2D-83EF-403C-A1CC-4641C82AEE08}" presName="text3" presStyleLbl="fgAcc3" presStyleIdx="1" presStyleCnt="8">
        <dgm:presLayoutVars>
          <dgm:chPref val="3"/>
        </dgm:presLayoutVars>
      </dgm:prSet>
      <dgm:spPr/>
    </dgm:pt>
    <dgm:pt modelId="{DD9C92E6-5A00-4C14-95F6-62B924BB4283}" type="pres">
      <dgm:prSet presAssocID="{8FC0AE2D-83EF-403C-A1CC-4641C82AEE08}" presName="hierChild4" presStyleCnt="0"/>
      <dgm:spPr/>
    </dgm:pt>
    <dgm:pt modelId="{BFD93701-F7D8-4F67-BD51-3C281EA505E1}" type="pres">
      <dgm:prSet presAssocID="{F2EB66E8-6886-4EAE-A99F-8BE0220A9B6D}" presName="Name10" presStyleLbl="parChTrans1D2" presStyleIdx="1" presStyleCnt="3"/>
      <dgm:spPr/>
    </dgm:pt>
    <dgm:pt modelId="{9E18D643-A628-4CD2-9C32-903DBD0D91EC}" type="pres">
      <dgm:prSet presAssocID="{5A234520-7758-4ABC-B5C7-F931B4636638}" presName="hierRoot2" presStyleCnt="0"/>
      <dgm:spPr/>
    </dgm:pt>
    <dgm:pt modelId="{289515F2-C623-440A-8F83-ADB756C0ACA7}" type="pres">
      <dgm:prSet presAssocID="{5A234520-7758-4ABC-B5C7-F931B4636638}" presName="composite2" presStyleCnt="0"/>
      <dgm:spPr/>
    </dgm:pt>
    <dgm:pt modelId="{112F9CBF-118C-4A57-9EC3-BFF35F7F9A07}" type="pres">
      <dgm:prSet presAssocID="{5A234520-7758-4ABC-B5C7-F931B4636638}" presName="background2" presStyleLbl="node2" presStyleIdx="1" presStyleCnt="3"/>
      <dgm:spPr/>
    </dgm:pt>
    <dgm:pt modelId="{C4151080-B87F-4ABC-BAF5-CA7C01C43626}" type="pres">
      <dgm:prSet presAssocID="{5A234520-7758-4ABC-B5C7-F931B4636638}" presName="text2" presStyleLbl="fgAcc2" presStyleIdx="1" presStyleCnt="3">
        <dgm:presLayoutVars>
          <dgm:chPref val="3"/>
        </dgm:presLayoutVars>
      </dgm:prSet>
      <dgm:spPr/>
    </dgm:pt>
    <dgm:pt modelId="{92FFB780-DCDD-4701-AF44-7752AA9446F5}" type="pres">
      <dgm:prSet presAssocID="{5A234520-7758-4ABC-B5C7-F931B4636638}" presName="hierChild3" presStyleCnt="0"/>
      <dgm:spPr/>
    </dgm:pt>
    <dgm:pt modelId="{426E935C-5396-4962-A2ED-A0484E207974}" type="pres">
      <dgm:prSet presAssocID="{AA628EFA-4E52-4B6D-A950-6963ED0D83BA}" presName="Name17" presStyleLbl="parChTrans1D3" presStyleIdx="2" presStyleCnt="8"/>
      <dgm:spPr/>
    </dgm:pt>
    <dgm:pt modelId="{B843F32E-F454-4635-B1C9-D37B63FC9C11}" type="pres">
      <dgm:prSet presAssocID="{86FF2054-91E4-47CE-91BC-C25EF7B728C8}" presName="hierRoot3" presStyleCnt="0"/>
      <dgm:spPr/>
    </dgm:pt>
    <dgm:pt modelId="{564E244A-C614-4488-AF13-943C69F54C7F}" type="pres">
      <dgm:prSet presAssocID="{86FF2054-91E4-47CE-91BC-C25EF7B728C8}" presName="composite3" presStyleCnt="0"/>
      <dgm:spPr/>
    </dgm:pt>
    <dgm:pt modelId="{C00B40B7-443C-4898-9641-C804B449E2E9}" type="pres">
      <dgm:prSet presAssocID="{86FF2054-91E4-47CE-91BC-C25EF7B728C8}" presName="background3" presStyleLbl="node3" presStyleIdx="2" presStyleCnt="8"/>
      <dgm:spPr/>
    </dgm:pt>
    <dgm:pt modelId="{E2BC823E-4DAC-4921-A398-1AAE426337A8}" type="pres">
      <dgm:prSet presAssocID="{86FF2054-91E4-47CE-91BC-C25EF7B728C8}" presName="text3" presStyleLbl="fgAcc3" presStyleIdx="2" presStyleCnt="8">
        <dgm:presLayoutVars>
          <dgm:chPref val="3"/>
        </dgm:presLayoutVars>
      </dgm:prSet>
      <dgm:spPr/>
    </dgm:pt>
    <dgm:pt modelId="{24AA37F7-AC5F-4B6F-BFFB-49AF3F8E318A}" type="pres">
      <dgm:prSet presAssocID="{86FF2054-91E4-47CE-91BC-C25EF7B728C8}" presName="hierChild4" presStyleCnt="0"/>
      <dgm:spPr/>
    </dgm:pt>
    <dgm:pt modelId="{EAF3B3FA-BC08-4B3F-804C-7126EDBC449F}" type="pres">
      <dgm:prSet presAssocID="{965ABF66-8732-41C4-8CEE-D7CE32335AAD}" presName="Name17" presStyleLbl="parChTrans1D3" presStyleIdx="3" presStyleCnt="8"/>
      <dgm:spPr/>
    </dgm:pt>
    <dgm:pt modelId="{3C3BBD6D-3A05-4C7D-A9AD-570AC03A769D}" type="pres">
      <dgm:prSet presAssocID="{9CE00C3B-F5D7-4812-9D72-77F03CF05066}" presName="hierRoot3" presStyleCnt="0"/>
      <dgm:spPr/>
    </dgm:pt>
    <dgm:pt modelId="{ACD66F87-BF84-4033-92B3-90F7FEE49B6E}" type="pres">
      <dgm:prSet presAssocID="{9CE00C3B-F5D7-4812-9D72-77F03CF05066}" presName="composite3" presStyleCnt="0"/>
      <dgm:spPr/>
    </dgm:pt>
    <dgm:pt modelId="{CED28292-64EF-4174-85CB-1D902F360999}" type="pres">
      <dgm:prSet presAssocID="{9CE00C3B-F5D7-4812-9D72-77F03CF05066}" presName="background3" presStyleLbl="node3" presStyleIdx="3" presStyleCnt="8"/>
      <dgm:spPr/>
    </dgm:pt>
    <dgm:pt modelId="{F3A6C3C8-0944-4C3A-A81F-74E0AFBD0E64}" type="pres">
      <dgm:prSet presAssocID="{9CE00C3B-F5D7-4812-9D72-77F03CF05066}" presName="text3" presStyleLbl="fgAcc3" presStyleIdx="3" presStyleCnt="8">
        <dgm:presLayoutVars>
          <dgm:chPref val="3"/>
        </dgm:presLayoutVars>
      </dgm:prSet>
      <dgm:spPr/>
    </dgm:pt>
    <dgm:pt modelId="{FAA74F66-79E1-471C-A283-837243156B3F}" type="pres">
      <dgm:prSet presAssocID="{9CE00C3B-F5D7-4812-9D72-77F03CF05066}" presName="hierChild4" presStyleCnt="0"/>
      <dgm:spPr/>
    </dgm:pt>
    <dgm:pt modelId="{49AA8A43-8518-445C-8E98-9A1849945B32}" type="pres">
      <dgm:prSet presAssocID="{27BC6066-D213-4CF0-8977-3F24CEE68EE0}" presName="Name17" presStyleLbl="parChTrans1D3" presStyleIdx="4" presStyleCnt="8"/>
      <dgm:spPr/>
    </dgm:pt>
    <dgm:pt modelId="{C4D22693-422C-4B95-BC0D-E35DB9ADBDB9}" type="pres">
      <dgm:prSet presAssocID="{09591046-C3DD-46D6-AE9D-FEA53CFCC1BE}" presName="hierRoot3" presStyleCnt="0"/>
      <dgm:spPr/>
    </dgm:pt>
    <dgm:pt modelId="{FBD3045B-1F98-4A0C-830D-EAE4FBEA0EBF}" type="pres">
      <dgm:prSet presAssocID="{09591046-C3DD-46D6-AE9D-FEA53CFCC1BE}" presName="composite3" presStyleCnt="0"/>
      <dgm:spPr/>
    </dgm:pt>
    <dgm:pt modelId="{D915EB4D-766B-403A-869C-CDD1E38204A2}" type="pres">
      <dgm:prSet presAssocID="{09591046-C3DD-46D6-AE9D-FEA53CFCC1BE}" presName="background3" presStyleLbl="node3" presStyleIdx="4" presStyleCnt="8"/>
      <dgm:spPr/>
    </dgm:pt>
    <dgm:pt modelId="{461FD194-373A-47D9-AC48-5FDD9763AD8F}" type="pres">
      <dgm:prSet presAssocID="{09591046-C3DD-46D6-AE9D-FEA53CFCC1BE}" presName="text3" presStyleLbl="fgAcc3" presStyleIdx="4" presStyleCnt="8">
        <dgm:presLayoutVars>
          <dgm:chPref val="3"/>
        </dgm:presLayoutVars>
      </dgm:prSet>
      <dgm:spPr/>
    </dgm:pt>
    <dgm:pt modelId="{78A48F42-D1CD-440A-93A3-7FD46C0A5332}" type="pres">
      <dgm:prSet presAssocID="{09591046-C3DD-46D6-AE9D-FEA53CFCC1BE}" presName="hierChild4" presStyleCnt="0"/>
      <dgm:spPr/>
    </dgm:pt>
    <dgm:pt modelId="{DCF4C5E5-6BB2-4961-969D-0441E533F146}" type="pres">
      <dgm:prSet presAssocID="{0486C2C6-1482-4868-A19C-1CE1582AB452}" presName="Name10" presStyleLbl="parChTrans1D2" presStyleIdx="2" presStyleCnt="3"/>
      <dgm:spPr/>
    </dgm:pt>
    <dgm:pt modelId="{3501D4DA-C7BC-45B0-8B29-1AA49CC25C9F}" type="pres">
      <dgm:prSet presAssocID="{3A71D815-19D8-469A-A041-EABA557BA7AC}" presName="hierRoot2" presStyleCnt="0"/>
      <dgm:spPr/>
    </dgm:pt>
    <dgm:pt modelId="{CE8355BC-502A-4AF5-8E07-041F9DF5B846}" type="pres">
      <dgm:prSet presAssocID="{3A71D815-19D8-469A-A041-EABA557BA7AC}" presName="composite2" presStyleCnt="0"/>
      <dgm:spPr/>
    </dgm:pt>
    <dgm:pt modelId="{ED3E88D5-B0A3-401F-BC31-EF718DD02372}" type="pres">
      <dgm:prSet presAssocID="{3A71D815-19D8-469A-A041-EABA557BA7AC}" presName="background2" presStyleLbl="node2" presStyleIdx="2" presStyleCnt="3"/>
      <dgm:spPr/>
    </dgm:pt>
    <dgm:pt modelId="{A6E8745A-2446-4B78-9DFA-0FE3B3A2A5BA}" type="pres">
      <dgm:prSet presAssocID="{3A71D815-19D8-469A-A041-EABA557BA7AC}" presName="text2" presStyleLbl="fgAcc2" presStyleIdx="2" presStyleCnt="3">
        <dgm:presLayoutVars>
          <dgm:chPref val="3"/>
        </dgm:presLayoutVars>
      </dgm:prSet>
      <dgm:spPr/>
    </dgm:pt>
    <dgm:pt modelId="{BFCE089B-F7E1-4763-8611-A3DD7F53F26C}" type="pres">
      <dgm:prSet presAssocID="{3A71D815-19D8-469A-A041-EABA557BA7AC}" presName="hierChild3" presStyleCnt="0"/>
      <dgm:spPr/>
    </dgm:pt>
    <dgm:pt modelId="{5941A10B-2BDD-4E2D-BD57-8B1779C1BC17}" type="pres">
      <dgm:prSet presAssocID="{8259583F-2304-4D2D-97A1-53C513E1C815}" presName="Name17" presStyleLbl="parChTrans1D3" presStyleIdx="5" presStyleCnt="8"/>
      <dgm:spPr/>
    </dgm:pt>
    <dgm:pt modelId="{321E6070-A08C-4CBE-A79D-2A00864FCCF7}" type="pres">
      <dgm:prSet presAssocID="{F6307BBB-538F-4CB5-BA8B-DD9049E22D52}" presName="hierRoot3" presStyleCnt="0"/>
      <dgm:spPr/>
    </dgm:pt>
    <dgm:pt modelId="{8228B53D-AC4D-4C23-BD71-4609D9D265F0}" type="pres">
      <dgm:prSet presAssocID="{F6307BBB-538F-4CB5-BA8B-DD9049E22D52}" presName="composite3" presStyleCnt="0"/>
      <dgm:spPr/>
    </dgm:pt>
    <dgm:pt modelId="{AD3D6021-510B-4EE9-9F67-8ACB9CBE1AFB}" type="pres">
      <dgm:prSet presAssocID="{F6307BBB-538F-4CB5-BA8B-DD9049E22D52}" presName="background3" presStyleLbl="node3" presStyleIdx="5" presStyleCnt="8"/>
      <dgm:spPr/>
    </dgm:pt>
    <dgm:pt modelId="{2B66EB9B-F732-42F6-A10C-B37DB6284D89}" type="pres">
      <dgm:prSet presAssocID="{F6307BBB-538F-4CB5-BA8B-DD9049E22D52}" presName="text3" presStyleLbl="fgAcc3" presStyleIdx="5" presStyleCnt="8">
        <dgm:presLayoutVars>
          <dgm:chPref val="3"/>
        </dgm:presLayoutVars>
      </dgm:prSet>
      <dgm:spPr/>
    </dgm:pt>
    <dgm:pt modelId="{6AFE8337-9854-4E67-BDA4-BDA3D57DD028}" type="pres">
      <dgm:prSet presAssocID="{F6307BBB-538F-4CB5-BA8B-DD9049E22D52}" presName="hierChild4" presStyleCnt="0"/>
      <dgm:spPr/>
    </dgm:pt>
    <dgm:pt modelId="{182DE69F-2A31-49BB-A944-7D77F1209712}" type="pres">
      <dgm:prSet presAssocID="{FE393ED8-E4AD-4DA1-A81F-33BE1D953F33}" presName="Name17" presStyleLbl="parChTrans1D3" presStyleIdx="6" presStyleCnt="8"/>
      <dgm:spPr/>
    </dgm:pt>
    <dgm:pt modelId="{7BABEDE3-7CBE-41CA-A51E-A0FC6E999547}" type="pres">
      <dgm:prSet presAssocID="{CA712E46-0C19-4D83-84DD-78BE9BFE2C2E}" presName="hierRoot3" presStyleCnt="0"/>
      <dgm:spPr/>
    </dgm:pt>
    <dgm:pt modelId="{530FA4DB-4A94-46A0-8DD1-606BE0A4B6C4}" type="pres">
      <dgm:prSet presAssocID="{CA712E46-0C19-4D83-84DD-78BE9BFE2C2E}" presName="composite3" presStyleCnt="0"/>
      <dgm:spPr/>
    </dgm:pt>
    <dgm:pt modelId="{6864711A-820F-4521-B9F5-C2B45ACE5481}" type="pres">
      <dgm:prSet presAssocID="{CA712E46-0C19-4D83-84DD-78BE9BFE2C2E}" presName="background3" presStyleLbl="node3" presStyleIdx="6" presStyleCnt="8"/>
      <dgm:spPr/>
    </dgm:pt>
    <dgm:pt modelId="{D8156988-06BF-42EC-948F-89BD0F3C8EEE}" type="pres">
      <dgm:prSet presAssocID="{CA712E46-0C19-4D83-84DD-78BE9BFE2C2E}" presName="text3" presStyleLbl="fgAcc3" presStyleIdx="6" presStyleCnt="8">
        <dgm:presLayoutVars>
          <dgm:chPref val="3"/>
        </dgm:presLayoutVars>
      </dgm:prSet>
      <dgm:spPr/>
    </dgm:pt>
    <dgm:pt modelId="{0423B948-BE02-442C-8947-94518DDD07D3}" type="pres">
      <dgm:prSet presAssocID="{CA712E46-0C19-4D83-84DD-78BE9BFE2C2E}" presName="hierChild4" presStyleCnt="0"/>
      <dgm:spPr/>
    </dgm:pt>
    <dgm:pt modelId="{6E4CA7BE-A8BE-443B-9C63-4664D58DB9C8}" type="pres">
      <dgm:prSet presAssocID="{2935B068-3DBD-4297-8946-2D70C5B20FBD}" presName="Name17" presStyleLbl="parChTrans1D3" presStyleIdx="7" presStyleCnt="8"/>
      <dgm:spPr/>
    </dgm:pt>
    <dgm:pt modelId="{3869AC17-4BAE-4C4D-B581-D626A25900A5}" type="pres">
      <dgm:prSet presAssocID="{EF9F97AE-6AA8-48AB-B8A1-C66538C1174F}" presName="hierRoot3" presStyleCnt="0"/>
      <dgm:spPr/>
    </dgm:pt>
    <dgm:pt modelId="{E1D1E383-275A-4C18-9EAA-0867CB05ED17}" type="pres">
      <dgm:prSet presAssocID="{EF9F97AE-6AA8-48AB-B8A1-C66538C1174F}" presName="composite3" presStyleCnt="0"/>
      <dgm:spPr/>
    </dgm:pt>
    <dgm:pt modelId="{2AB58EFE-03C3-41BE-B0AD-B487F5A751A1}" type="pres">
      <dgm:prSet presAssocID="{EF9F97AE-6AA8-48AB-B8A1-C66538C1174F}" presName="background3" presStyleLbl="node3" presStyleIdx="7" presStyleCnt="8"/>
      <dgm:spPr/>
    </dgm:pt>
    <dgm:pt modelId="{E679B122-3D77-4289-8BAD-788164B4EBBF}" type="pres">
      <dgm:prSet presAssocID="{EF9F97AE-6AA8-48AB-B8A1-C66538C1174F}" presName="text3" presStyleLbl="fgAcc3" presStyleIdx="7" presStyleCnt="8" custLinFactNeighborX="5968" custLinFactNeighborY="-1277">
        <dgm:presLayoutVars>
          <dgm:chPref val="3"/>
        </dgm:presLayoutVars>
      </dgm:prSet>
      <dgm:spPr/>
    </dgm:pt>
    <dgm:pt modelId="{B5DAF05F-3BE1-4A16-AEAF-DECB7AC4F658}" type="pres">
      <dgm:prSet presAssocID="{EF9F97AE-6AA8-48AB-B8A1-C66538C1174F}" presName="hierChild4" presStyleCnt="0"/>
      <dgm:spPr/>
    </dgm:pt>
  </dgm:ptLst>
  <dgm:cxnLst>
    <dgm:cxn modelId="{5ECD6D11-5A23-40D9-80C0-902FAE5B3255}" type="presOf" srcId="{5A234520-7758-4ABC-B5C7-F931B4636638}" destId="{C4151080-B87F-4ABC-BAF5-CA7C01C43626}" srcOrd="0" destOrd="0" presId="urn:microsoft.com/office/officeart/2005/8/layout/hierarchy1"/>
    <dgm:cxn modelId="{DF27E412-D79D-4807-B1D8-32052F656CB9}" type="presOf" srcId="{86FF2054-91E4-47CE-91BC-C25EF7B728C8}" destId="{E2BC823E-4DAC-4921-A398-1AAE426337A8}" srcOrd="0" destOrd="0" presId="urn:microsoft.com/office/officeart/2005/8/layout/hierarchy1"/>
    <dgm:cxn modelId="{F06C781A-8D87-423E-BD30-26E7E4F0A547}" srcId="{CD7D85AE-1382-407D-BF10-533C087B7122}" destId="{3A71D815-19D8-469A-A041-EABA557BA7AC}" srcOrd="2" destOrd="0" parTransId="{0486C2C6-1482-4868-A19C-1CE1582AB452}" sibTransId="{1D0B65E4-305E-47C6-BF6C-21A02CFAE848}"/>
    <dgm:cxn modelId="{AFF0A11B-7AF9-4689-89BE-2CB2E4B6F044}" type="presOf" srcId="{CA712E46-0C19-4D83-84DD-78BE9BFE2C2E}" destId="{D8156988-06BF-42EC-948F-89BD0F3C8EEE}" srcOrd="0" destOrd="0" presId="urn:microsoft.com/office/officeart/2005/8/layout/hierarchy1"/>
    <dgm:cxn modelId="{B2589B21-5951-4378-B369-95A85D88DEE1}" type="presOf" srcId="{FE393ED8-E4AD-4DA1-A81F-33BE1D953F33}" destId="{182DE69F-2A31-49BB-A944-7D77F1209712}" srcOrd="0" destOrd="0" presId="urn:microsoft.com/office/officeart/2005/8/layout/hierarchy1"/>
    <dgm:cxn modelId="{A72D4923-5425-46CE-B27B-A1423982811F}" srcId="{1B4C2FAD-DCF8-416E-9727-5E362F65C3B1}" destId="{9158DF99-F726-45A4-96F2-F08DDBE72794}" srcOrd="0" destOrd="0" parTransId="{C4AD6FD0-9F07-44BB-A6BE-699B3A075EDF}" sibTransId="{199CD0FE-8549-4F21-B022-DD51276E1C77}"/>
    <dgm:cxn modelId="{2F974C2C-E2D7-4949-8504-17113BECC91C}" type="presOf" srcId="{CD7D85AE-1382-407D-BF10-533C087B7122}" destId="{803E39DB-4873-44CF-A4E8-6C7F3DFBDBEF}" srcOrd="0" destOrd="0" presId="urn:microsoft.com/office/officeart/2005/8/layout/hierarchy1"/>
    <dgm:cxn modelId="{C229195B-F6EB-4360-9813-6484FC6A4026}" type="presOf" srcId="{8259583F-2304-4D2D-97A1-53C513E1C815}" destId="{5941A10B-2BDD-4E2D-BD57-8B1779C1BC17}" srcOrd="0" destOrd="0" presId="urn:microsoft.com/office/officeart/2005/8/layout/hierarchy1"/>
    <dgm:cxn modelId="{DE56B15B-74E1-4432-A836-BF83C9D76286}" srcId="{5A234520-7758-4ABC-B5C7-F931B4636638}" destId="{86FF2054-91E4-47CE-91BC-C25EF7B728C8}" srcOrd="0" destOrd="0" parTransId="{AA628EFA-4E52-4B6D-A950-6963ED0D83BA}" sibTransId="{6A35C751-DD3E-42D9-A38E-2C4293769F55}"/>
    <dgm:cxn modelId="{1A038F61-0358-49EF-87BF-A36B32D357B1}" type="presOf" srcId="{965ABF66-8732-41C4-8CEE-D7CE32335AAD}" destId="{EAF3B3FA-BC08-4B3F-804C-7126EDBC449F}" srcOrd="0" destOrd="0" presId="urn:microsoft.com/office/officeart/2005/8/layout/hierarchy1"/>
    <dgm:cxn modelId="{2836A846-D656-4479-A8BD-DC5B62C5E730}" type="presOf" srcId="{0486C2C6-1482-4868-A19C-1CE1582AB452}" destId="{DCF4C5E5-6BB2-4961-969D-0441E533F146}" srcOrd="0" destOrd="0" presId="urn:microsoft.com/office/officeart/2005/8/layout/hierarchy1"/>
    <dgm:cxn modelId="{5E004F67-E3B1-4B02-BD8B-8A894B633063}" type="presOf" srcId="{C4AD6FD0-9F07-44BB-A6BE-699B3A075EDF}" destId="{398E8836-52E7-4F71-A774-7509D7C5BDA6}" srcOrd="0" destOrd="0" presId="urn:microsoft.com/office/officeart/2005/8/layout/hierarchy1"/>
    <dgm:cxn modelId="{1126976F-97CA-4861-9230-E8EE9217BB44}" srcId="{3A71D815-19D8-469A-A041-EABA557BA7AC}" destId="{EF9F97AE-6AA8-48AB-B8A1-C66538C1174F}" srcOrd="2" destOrd="0" parTransId="{2935B068-3DBD-4297-8946-2D70C5B20FBD}" sibTransId="{3EFFE4FB-6D5D-483E-B4C8-D84739776F14}"/>
    <dgm:cxn modelId="{FB674171-3B13-4FF9-884B-D7192338566A}" srcId="{3A71D815-19D8-469A-A041-EABA557BA7AC}" destId="{CA712E46-0C19-4D83-84DD-78BE9BFE2C2E}" srcOrd="1" destOrd="0" parTransId="{FE393ED8-E4AD-4DA1-A81F-33BE1D953F33}" sibTransId="{FD5BCDCF-F1A9-4032-B4C9-9AB23B4F7E85}"/>
    <dgm:cxn modelId="{89C78B7A-3B5D-4C5E-8CD6-A334D72DA456}" srcId="{1B4C2FAD-DCF8-416E-9727-5E362F65C3B1}" destId="{8FC0AE2D-83EF-403C-A1CC-4641C82AEE08}" srcOrd="1" destOrd="0" parTransId="{FEF55AE0-50B7-4B0D-A3E4-1380E716C78F}" sibTransId="{ED8E4126-DF06-4F80-95C7-080DB40B9F96}"/>
    <dgm:cxn modelId="{DF5C387D-CEC6-4411-982B-A9602F082D77}" srcId="{5A234520-7758-4ABC-B5C7-F931B4636638}" destId="{9CE00C3B-F5D7-4812-9D72-77F03CF05066}" srcOrd="1" destOrd="0" parTransId="{965ABF66-8732-41C4-8CEE-D7CE32335AAD}" sibTransId="{2FA451CC-3E75-457D-B2F8-2082560055C8}"/>
    <dgm:cxn modelId="{0DFD497F-3477-4809-BC9C-6C9BD7972972}" type="presOf" srcId="{9CE00C3B-F5D7-4812-9D72-77F03CF05066}" destId="{F3A6C3C8-0944-4C3A-A81F-74E0AFBD0E64}" srcOrd="0" destOrd="0" presId="urn:microsoft.com/office/officeart/2005/8/layout/hierarchy1"/>
    <dgm:cxn modelId="{BE9F2C83-D45A-41AD-869B-80A7EAAC9A78}" type="presOf" srcId="{EF9F97AE-6AA8-48AB-B8A1-C66538C1174F}" destId="{E679B122-3D77-4289-8BAD-788164B4EBBF}" srcOrd="0" destOrd="0" presId="urn:microsoft.com/office/officeart/2005/8/layout/hierarchy1"/>
    <dgm:cxn modelId="{F9A8078B-6F81-49E6-A69D-D211099DC0D1}" srcId="{5A234520-7758-4ABC-B5C7-F931B4636638}" destId="{09591046-C3DD-46D6-AE9D-FEA53CFCC1BE}" srcOrd="2" destOrd="0" parTransId="{27BC6066-D213-4CF0-8977-3F24CEE68EE0}" sibTransId="{BE36B905-4A00-4835-9227-1F141E8E7A0C}"/>
    <dgm:cxn modelId="{36FE62A1-5B9E-4B93-B045-8C7A36909C28}" type="presOf" srcId="{2935B068-3DBD-4297-8946-2D70C5B20FBD}" destId="{6E4CA7BE-A8BE-443B-9C63-4664D58DB9C8}" srcOrd="0" destOrd="0" presId="urn:microsoft.com/office/officeart/2005/8/layout/hierarchy1"/>
    <dgm:cxn modelId="{ABD6E9A3-9284-49AF-9AE8-14ECD99D0622}" type="presOf" srcId="{9158DF99-F726-45A4-96F2-F08DDBE72794}" destId="{B076208A-D830-4CDB-ADEA-8412CE1BE50F}" srcOrd="0" destOrd="0" presId="urn:microsoft.com/office/officeart/2005/8/layout/hierarchy1"/>
    <dgm:cxn modelId="{E899E1AF-DB4C-446F-A4E2-A82CC4D69F0C}" type="presOf" srcId="{1B4C2FAD-DCF8-416E-9727-5E362F65C3B1}" destId="{4C4EBCC1-3DC0-44D3-84D6-B3EA0D2BC348}" srcOrd="0" destOrd="0" presId="urn:microsoft.com/office/officeart/2005/8/layout/hierarchy1"/>
    <dgm:cxn modelId="{AF08EAAF-3CBF-4615-8B02-4CA847D87988}" type="presOf" srcId="{AA628EFA-4E52-4B6D-A950-6963ED0D83BA}" destId="{426E935C-5396-4962-A2ED-A0484E207974}" srcOrd="0" destOrd="0" presId="urn:microsoft.com/office/officeart/2005/8/layout/hierarchy1"/>
    <dgm:cxn modelId="{9F46EBB2-BFE9-43F6-A25D-4EE8C45EF4D2}" type="presOf" srcId="{F2EB66E8-6886-4EAE-A99F-8BE0220A9B6D}" destId="{BFD93701-F7D8-4F67-BD51-3C281EA505E1}" srcOrd="0" destOrd="0" presId="urn:microsoft.com/office/officeart/2005/8/layout/hierarchy1"/>
    <dgm:cxn modelId="{09985BB4-2FCE-45A6-A54A-C0882BFB5F1F}" type="presOf" srcId="{F6307BBB-538F-4CB5-BA8B-DD9049E22D52}" destId="{2B66EB9B-F732-42F6-A10C-B37DB6284D89}" srcOrd="0" destOrd="0" presId="urn:microsoft.com/office/officeart/2005/8/layout/hierarchy1"/>
    <dgm:cxn modelId="{D7AEE1BB-E2E0-4F2E-A998-9F9BF12845FD}" type="presOf" srcId="{8FC0AE2D-83EF-403C-A1CC-4641C82AEE08}" destId="{C529D004-46E9-46EF-B5EF-C6AE350648C7}" srcOrd="0" destOrd="0" presId="urn:microsoft.com/office/officeart/2005/8/layout/hierarchy1"/>
    <dgm:cxn modelId="{5FD464BD-0FDD-4047-A19E-0BD6E6EB4068}" type="presOf" srcId="{053C546E-350C-4F54-87A9-DD5E2D9CB301}" destId="{1F84BAEC-40F0-440A-A9EA-145986D10996}" srcOrd="0" destOrd="0" presId="urn:microsoft.com/office/officeart/2005/8/layout/hierarchy1"/>
    <dgm:cxn modelId="{1EF75FC9-5837-4A42-AB38-C7B12E1A2823}" srcId="{C70F0D5F-7B76-4EE7-8014-6A82065A66E3}" destId="{CD7D85AE-1382-407D-BF10-533C087B7122}" srcOrd="0" destOrd="0" parTransId="{49C18D62-D6B7-4FBC-A58D-64476CC67452}" sibTransId="{E60C543F-5F19-407F-8A13-572C5A9315E3}"/>
    <dgm:cxn modelId="{FE13F8CA-A362-4E88-829B-FCD19CFA2326}" srcId="{3A71D815-19D8-469A-A041-EABA557BA7AC}" destId="{F6307BBB-538F-4CB5-BA8B-DD9049E22D52}" srcOrd="0" destOrd="0" parTransId="{8259583F-2304-4D2D-97A1-53C513E1C815}" sibTransId="{AB51ACB9-25E4-4A78-BD35-1DB18CB42A94}"/>
    <dgm:cxn modelId="{6E4864D4-8212-4294-B163-73E7C2818401}" type="presOf" srcId="{3A71D815-19D8-469A-A041-EABA557BA7AC}" destId="{A6E8745A-2446-4B78-9DFA-0FE3B3A2A5BA}" srcOrd="0" destOrd="0" presId="urn:microsoft.com/office/officeart/2005/8/layout/hierarchy1"/>
    <dgm:cxn modelId="{373A91D4-A304-49B2-B5AF-FACA027E4340}" type="presOf" srcId="{C70F0D5F-7B76-4EE7-8014-6A82065A66E3}" destId="{B8CE7D33-3817-45F8-891A-8E273FF8C9E0}" srcOrd="0" destOrd="0" presId="urn:microsoft.com/office/officeart/2005/8/layout/hierarchy1"/>
    <dgm:cxn modelId="{023E59E8-0DA9-4661-94F5-BF110B5053A6}" type="presOf" srcId="{27BC6066-D213-4CF0-8977-3F24CEE68EE0}" destId="{49AA8A43-8518-445C-8E98-9A1849945B32}" srcOrd="0" destOrd="0" presId="urn:microsoft.com/office/officeart/2005/8/layout/hierarchy1"/>
    <dgm:cxn modelId="{0C45BAF0-6064-40CC-92AF-FF69AAFDB689}" srcId="{CD7D85AE-1382-407D-BF10-533C087B7122}" destId="{1B4C2FAD-DCF8-416E-9727-5E362F65C3B1}" srcOrd="0" destOrd="0" parTransId="{053C546E-350C-4F54-87A9-DD5E2D9CB301}" sibTransId="{B7EBEAF7-A8CA-4E7A-96D8-4ACC324D8055}"/>
    <dgm:cxn modelId="{1FB83FF3-EF2B-48D8-9A99-C8CFF3C99AB5}" type="presOf" srcId="{FEF55AE0-50B7-4B0D-A3E4-1380E716C78F}" destId="{7FBC4C05-1A24-4348-A1AF-956D999C300B}" srcOrd="0" destOrd="0" presId="urn:microsoft.com/office/officeart/2005/8/layout/hierarchy1"/>
    <dgm:cxn modelId="{832B62FB-1FA1-49F8-87F7-5A8D99BFF165}" type="presOf" srcId="{09591046-C3DD-46D6-AE9D-FEA53CFCC1BE}" destId="{461FD194-373A-47D9-AC48-5FDD9763AD8F}" srcOrd="0" destOrd="0" presId="urn:microsoft.com/office/officeart/2005/8/layout/hierarchy1"/>
    <dgm:cxn modelId="{96C6CFFF-52FF-40A7-998E-81E7D43FA7D0}" srcId="{CD7D85AE-1382-407D-BF10-533C087B7122}" destId="{5A234520-7758-4ABC-B5C7-F931B4636638}" srcOrd="1" destOrd="0" parTransId="{F2EB66E8-6886-4EAE-A99F-8BE0220A9B6D}" sibTransId="{2FEBFE56-B07B-4E2A-B3A7-66A1DFEA8331}"/>
    <dgm:cxn modelId="{C27BFE54-CAFF-446D-99BC-04FC57F068DA}" type="presParOf" srcId="{B8CE7D33-3817-45F8-891A-8E273FF8C9E0}" destId="{11CA0E7A-FD61-45AA-B7B4-5D4876AFCA8C}" srcOrd="0" destOrd="0" presId="urn:microsoft.com/office/officeart/2005/8/layout/hierarchy1"/>
    <dgm:cxn modelId="{96BD2627-927F-4B14-AE35-79B941E41D07}" type="presParOf" srcId="{11CA0E7A-FD61-45AA-B7B4-5D4876AFCA8C}" destId="{047EB943-3B48-4EBE-BD35-0E35D9693BEB}" srcOrd="0" destOrd="0" presId="urn:microsoft.com/office/officeart/2005/8/layout/hierarchy1"/>
    <dgm:cxn modelId="{7792C2CA-2D7C-498C-9A3B-38719E3EC633}" type="presParOf" srcId="{047EB943-3B48-4EBE-BD35-0E35D9693BEB}" destId="{64F71C83-8811-45D2-B8A3-220B6D694A33}" srcOrd="0" destOrd="0" presId="urn:microsoft.com/office/officeart/2005/8/layout/hierarchy1"/>
    <dgm:cxn modelId="{BDCF46D4-18A2-495C-A108-298EDE099294}" type="presParOf" srcId="{047EB943-3B48-4EBE-BD35-0E35D9693BEB}" destId="{803E39DB-4873-44CF-A4E8-6C7F3DFBDBEF}" srcOrd="1" destOrd="0" presId="urn:microsoft.com/office/officeart/2005/8/layout/hierarchy1"/>
    <dgm:cxn modelId="{BD42EF37-3BA3-4B3D-9545-29B41BD9E21E}" type="presParOf" srcId="{11CA0E7A-FD61-45AA-B7B4-5D4876AFCA8C}" destId="{6890ECA1-91F4-41E0-9697-7AB402D89969}" srcOrd="1" destOrd="0" presId="urn:microsoft.com/office/officeart/2005/8/layout/hierarchy1"/>
    <dgm:cxn modelId="{AC12D4A2-26B0-4F39-90EB-54B1549F9C6A}" type="presParOf" srcId="{6890ECA1-91F4-41E0-9697-7AB402D89969}" destId="{1F84BAEC-40F0-440A-A9EA-145986D10996}" srcOrd="0" destOrd="0" presId="urn:microsoft.com/office/officeart/2005/8/layout/hierarchy1"/>
    <dgm:cxn modelId="{114EC657-94EB-436F-BE11-E3FC8636B6FB}" type="presParOf" srcId="{6890ECA1-91F4-41E0-9697-7AB402D89969}" destId="{BB1E81A7-47CD-46E1-A287-43C13F6347D6}" srcOrd="1" destOrd="0" presId="urn:microsoft.com/office/officeart/2005/8/layout/hierarchy1"/>
    <dgm:cxn modelId="{30CAEB05-70E9-4177-8136-9D61B7634D62}" type="presParOf" srcId="{BB1E81A7-47CD-46E1-A287-43C13F6347D6}" destId="{7CBC6189-4EB3-48EF-8DFF-8CCAEC80A3E4}" srcOrd="0" destOrd="0" presId="urn:microsoft.com/office/officeart/2005/8/layout/hierarchy1"/>
    <dgm:cxn modelId="{823F69D9-BBE8-4DA5-AF6B-B1C130104269}" type="presParOf" srcId="{7CBC6189-4EB3-48EF-8DFF-8CCAEC80A3E4}" destId="{97F8CD05-5EED-487F-AAF9-5CAAE56EBE8A}" srcOrd="0" destOrd="0" presId="urn:microsoft.com/office/officeart/2005/8/layout/hierarchy1"/>
    <dgm:cxn modelId="{0485C7D5-5874-4C41-8457-DE559B504705}" type="presParOf" srcId="{7CBC6189-4EB3-48EF-8DFF-8CCAEC80A3E4}" destId="{4C4EBCC1-3DC0-44D3-84D6-B3EA0D2BC348}" srcOrd="1" destOrd="0" presId="urn:microsoft.com/office/officeart/2005/8/layout/hierarchy1"/>
    <dgm:cxn modelId="{0A11452C-3709-4A0E-AAB4-7E817E637010}" type="presParOf" srcId="{BB1E81A7-47CD-46E1-A287-43C13F6347D6}" destId="{06CB4913-49EF-4B5A-BD05-84BBF389CD8F}" srcOrd="1" destOrd="0" presId="urn:microsoft.com/office/officeart/2005/8/layout/hierarchy1"/>
    <dgm:cxn modelId="{F6D342A8-87FF-4045-BB9A-0D510BC7D2ED}" type="presParOf" srcId="{06CB4913-49EF-4B5A-BD05-84BBF389CD8F}" destId="{398E8836-52E7-4F71-A774-7509D7C5BDA6}" srcOrd="0" destOrd="0" presId="urn:microsoft.com/office/officeart/2005/8/layout/hierarchy1"/>
    <dgm:cxn modelId="{65A146D9-4852-4FD4-B375-35958000A544}" type="presParOf" srcId="{06CB4913-49EF-4B5A-BD05-84BBF389CD8F}" destId="{D7284650-4B7C-497E-914E-FC23D9D18C6E}" srcOrd="1" destOrd="0" presId="urn:microsoft.com/office/officeart/2005/8/layout/hierarchy1"/>
    <dgm:cxn modelId="{A42CFD6C-515B-4F66-936B-10C6D51241F6}" type="presParOf" srcId="{D7284650-4B7C-497E-914E-FC23D9D18C6E}" destId="{C5157573-32E6-48E5-A049-BA5F83F3E605}" srcOrd="0" destOrd="0" presId="urn:microsoft.com/office/officeart/2005/8/layout/hierarchy1"/>
    <dgm:cxn modelId="{59AD06FE-AD65-4305-B1BB-65B5D05C87DC}" type="presParOf" srcId="{C5157573-32E6-48E5-A049-BA5F83F3E605}" destId="{0AA14F57-5A58-42D2-955E-BD87B1FBB1FF}" srcOrd="0" destOrd="0" presId="urn:microsoft.com/office/officeart/2005/8/layout/hierarchy1"/>
    <dgm:cxn modelId="{9DD440DE-5A94-421E-95ED-63FCF26749C4}" type="presParOf" srcId="{C5157573-32E6-48E5-A049-BA5F83F3E605}" destId="{B076208A-D830-4CDB-ADEA-8412CE1BE50F}" srcOrd="1" destOrd="0" presId="urn:microsoft.com/office/officeart/2005/8/layout/hierarchy1"/>
    <dgm:cxn modelId="{6B74E467-3D2B-4592-B6B0-D030ADCE6B70}" type="presParOf" srcId="{D7284650-4B7C-497E-914E-FC23D9D18C6E}" destId="{C5C0107D-ED89-4699-8F25-7738447F9F07}" srcOrd="1" destOrd="0" presId="urn:microsoft.com/office/officeart/2005/8/layout/hierarchy1"/>
    <dgm:cxn modelId="{5854AAA2-F593-4291-AFEE-164BA4447C25}" type="presParOf" srcId="{06CB4913-49EF-4B5A-BD05-84BBF389CD8F}" destId="{7FBC4C05-1A24-4348-A1AF-956D999C300B}" srcOrd="2" destOrd="0" presId="urn:microsoft.com/office/officeart/2005/8/layout/hierarchy1"/>
    <dgm:cxn modelId="{E8305EEE-35C7-4367-80B3-F31DE7ED6721}" type="presParOf" srcId="{06CB4913-49EF-4B5A-BD05-84BBF389CD8F}" destId="{EC5E4999-81E2-443A-AD43-934C5830D8F8}" srcOrd="3" destOrd="0" presId="urn:microsoft.com/office/officeart/2005/8/layout/hierarchy1"/>
    <dgm:cxn modelId="{BAB49AE4-A473-4BBD-AC4F-E1BFED1FADB2}" type="presParOf" srcId="{EC5E4999-81E2-443A-AD43-934C5830D8F8}" destId="{3295B234-2B7C-4ABF-8B53-CE1EB1A1F6E3}" srcOrd="0" destOrd="0" presId="urn:microsoft.com/office/officeart/2005/8/layout/hierarchy1"/>
    <dgm:cxn modelId="{EE4BA7D2-430C-43F3-AC93-EF4B812E6170}" type="presParOf" srcId="{3295B234-2B7C-4ABF-8B53-CE1EB1A1F6E3}" destId="{66478310-2434-4A12-9E06-6B474ED95DB4}" srcOrd="0" destOrd="0" presId="urn:microsoft.com/office/officeart/2005/8/layout/hierarchy1"/>
    <dgm:cxn modelId="{A2F427DB-4E9E-4780-9082-EF33B254191B}" type="presParOf" srcId="{3295B234-2B7C-4ABF-8B53-CE1EB1A1F6E3}" destId="{C529D004-46E9-46EF-B5EF-C6AE350648C7}" srcOrd="1" destOrd="0" presId="urn:microsoft.com/office/officeart/2005/8/layout/hierarchy1"/>
    <dgm:cxn modelId="{DBBB6266-EE71-4E99-B6FB-09492204DE84}" type="presParOf" srcId="{EC5E4999-81E2-443A-AD43-934C5830D8F8}" destId="{DD9C92E6-5A00-4C14-95F6-62B924BB4283}" srcOrd="1" destOrd="0" presId="urn:microsoft.com/office/officeart/2005/8/layout/hierarchy1"/>
    <dgm:cxn modelId="{DA1B40C0-9232-486C-8E8A-6AB57242EAEC}" type="presParOf" srcId="{6890ECA1-91F4-41E0-9697-7AB402D89969}" destId="{BFD93701-F7D8-4F67-BD51-3C281EA505E1}" srcOrd="2" destOrd="0" presId="urn:microsoft.com/office/officeart/2005/8/layout/hierarchy1"/>
    <dgm:cxn modelId="{5440B2EA-8BF5-47E3-932A-0B543C49412B}" type="presParOf" srcId="{6890ECA1-91F4-41E0-9697-7AB402D89969}" destId="{9E18D643-A628-4CD2-9C32-903DBD0D91EC}" srcOrd="3" destOrd="0" presId="urn:microsoft.com/office/officeart/2005/8/layout/hierarchy1"/>
    <dgm:cxn modelId="{F6A6331D-D78D-4A6F-ADDB-58DF3D9F774E}" type="presParOf" srcId="{9E18D643-A628-4CD2-9C32-903DBD0D91EC}" destId="{289515F2-C623-440A-8F83-ADB756C0ACA7}" srcOrd="0" destOrd="0" presId="urn:microsoft.com/office/officeart/2005/8/layout/hierarchy1"/>
    <dgm:cxn modelId="{A50B3379-45CB-46B3-A4A3-59EFB4EA6C52}" type="presParOf" srcId="{289515F2-C623-440A-8F83-ADB756C0ACA7}" destId="{112F9CBF-118C-4A57-9EC3-BFF35F7F9A07}" srcOrd="0" destOrd="0" presId="urn:microsoft.com/office/officeart/2005/8/layout/hierarchy1"/>
    <dgm:cxn modelId="{44FADF05-D9DF-40A0-9C5B-271BD72EA30F}" type="presParOf" srcId="{289515F2-C623-440A-8F83-ADB756C0ACA7}" destId="{C4151080-B87F-4ABC-BAF5-CA7C01C43626}" srcOrd="1" destOrd="0" presId="urn:microsoft.com/office/officeart/2005/8/layout/hierarchy1"/>
    <dgm:cxn modelId="{CCFCB395-74B7-4DAC-AE47-7CF28F69EE80}" type="presParOf" srcId="{9E18D643-A628-4CD2-9C32-903DBD0D91EC}" destId="{92FFB780-DCDD-4701-AF44-7752AA9446F5}" srcOrd="1" destOrd="0" presId="urn:microsoft.com/office/officeart/2005/8/layout/hierarchy1"/>
    <dgm:cxn modelId="{7A007B37-32BC-461D-93D3-78D75113A096}" type="presParOf" srcId="{92FFB780-DCDD-4701-AF44-7752AA9446F5}" destId="{426E935C-5396-4962-A2ED-A0484E207974}" srcOrd="0" destOrd="0" presId="urn:microsoft.com/office/officeart/2005/8/layout/hierarchy1"/>
    <dgm:cxn modelId="{7B846A24-6787-4A11-B2E1-88FB8771DBFC}" type="presParOf" srcId="{92FFB780-DCDD-4701-AF44-7752AA9446F5}" destId="{B843F32E-F454-4635-B1C9-D37B63FC9C11}" srcOrd="1" destOrd="0" presId="urn:microsoft.com/office/officeart/2005/8/layout/hierarchy1"/>
    <dgm:cxn modelId="{E2C6AC0A-4D0F-4BC1-A894-1318F13C5BF4}" type="presParOf" srcId="{B843F32E-F454-4635-B1C9-D37B63FC9C11}" destId="{564E244A-C614-4488-AF13-943C69F54C7F}" srcOrd="0" destOrd="0" presId="urn:microsoft.com/office/officeart/2005/8/layout/hierarchy1"/>
    <dgm:cxn modelId="{B592937C-61FD-414A-A3B9-0FAD50148270}" type="presParOf" srcId="{564E244A-C614-4488-AF13-943C69F54C7F}" destId="{C00B40B7-443C-4898-9641-C804B449E2E9}" srcOrd="0" destOrd="0" presId="urn:microsoft.com/office/officeart/2005/8/layout/hierarchy1"/>
    <dgm:cxn modelId="{4FD3994F-B0FB-43AA-9FE9-7740C5010E3D}" type="presParOf" srcId="{564E244A-C614-4488-AF13-943C69F54C7F}" destId="{E2BC823E-4DAC-4921-A398-1AAE426337A8}" srcOrd="1" destOrd="0" presId="urn:microsoft.com/office/officeart/2005/8/layout/hierarchy1"/>
    <dgm:cxn modelId="{FFB72D96-E79F-4E5D-846D-827D9EAE814D}" type="presParOf" srcId="{B843F32E-F454-4635-B1C9-D37B63FC9C11}" destId="{24AA37F7-AC5F-4B6F-BFFB-49AF3F8E318A}" srcOrd="1" destOrd="0" presId="urn:microsoft.com/office/officeart/2005/8/layout/hierarchy1"/>
    <dgm:cxn modelId="{E0A9C306-730D-4939-9AC9-71D16F89A1B3}" type="presParOf" srcId="{92FFB780-DCDD-4701-AF44-7752AA9446F5}" destId="{EAF3B3FA-BC08-4B3F-804C-7126EDBC449F}" srcOrd="2" destOrd="0" presId="urn:microsoft.com/office/officeart/2005/8/layout/hierarchy1"/>
    <dgm:cxn modelId="{291B587D-A054-4A7D-8E0D-07891BC0F3BF}" type="presParOf" srcId="{92FFB780-DCDD-4701-AF44-7752AA9446F5}" destId="{3C3BBD6D-3A05-4C7D-A9AD-570AC03A769D}" srcOrd="3" destOrd="0" presId="urn:microsoft.com/office/officeart/2005/8/layout/hierarchy1"/>
    <dgm:cxn modelId="{4DC04C87-1438-4AC6-AB73-3CBBA4B8998C}" type="presParOf" srcId="{3C3BBD6D-3A05-4C7D-A9AD-570AC03A769D}" destId="{ACD66F87-BF84-4033-92B3-90F7FEE49B6E}" srcOrd="0" destOrd="0" presId="urn:microsoft.com/office/officeart/2005/8/layout/hierarchy1"/>
    <dgm:cxn modelId="{5ADFE255-5BFB-4162-9FA9-6BEB6920C92A}" type="presParOf" srcId="{ACD66F87-BF84-4033-92B3-90F7FEE49B6E}" destId="{CED28292-64EF-4174-85CB-1D902F360999}" srcOrd="0" destOrd="0" presId="urn:microsoft.com/office/officeart/2005/8/layout/hierarchy1"/>
    <dgm:cxn modelId="{F8A8BDE8-61C9-49AE-B268-075F303BCCA7}" type="presParOf" srcId="{ACD66F87-BF84-4033-92B3-90F7FEE49B6E}" destId="{F3A6C3C8-0944-4C3A-A81F-74E0AFBD0E64}" srcOrd="1" destOrd="0" presId="urn:microsoft.com/office/officeart/2005/8/layout/hierarchy1"/>
    <dgm:cxn modelId="{BF8EDD18-52D9-4E4C-B1A6-EEE4E2380C16}" type="presParOf" srcId="{3C3BBD6D-3A05-4C7D-A9AD-570AC03A769D}" destId="{FAA74F66-79E1-471C-A283-837243156B3F}" srcOrd="1" destOrd="0" presId="urn:microsoft.com/office/officeart/2005/8/layout/hierarchy1"/>
    <dgm:cxn modelId="{0202F3FA-7CB4-4C9A-8DA9-808E9FBBD523}" type="presParOf" srcId="{92FFB780-DCDD-4701-AF44-7752AA9446F5}" destId="{49AA8A43-8518-445C-8E98-9A1849945B32}" srcOrd="4" destOrd="0" presId="urn:microsoft.com/office/officeart/2005/8/layout/hierarchy1"/>
    <dgm:cxn modelId="{F9F5E15B-7A65-4B3E-BB46-FA5128ED1B07}" type="presParOf" srcId="{92FFB780-DCDD-4701-AF44-7752AA9446F5}" destId="{C4D22693-422C-4B95-BC0D-E35DB9ADBDB9}" srcOrd="5" destOrd="0" presId="urn:microsoft.com/office/officeart/2005/8/layout/hierarchy1"/>
    <dgm:cxn modelId="{CB1CFF81-B9DB-49F0-88F9-7D79796D5E23}" type="presParOf" srcId="{C4D22693-422C-4B95-BC0D-E35DB9ADBDB9}" destId="{FBD3045B-1F98-4A0C-830D-EAE4FBEA0EBF}" srcOrd="0" destOrd="0" presId="urn:microsoft.com/office/officeart/2005/8/layout/hierarchy1"/>
    <dgm:cxn modelId="{D67F66C0-1A40-44E7-A2E4-70E367A7166F}" type="presParOf" srcId="{FBD3045B-1F98-4A0C-830D-EAE4FBEA0EBF}" destId="{D915EB4D-766B-403A-869C-CDD1E38204A2}" srcOrd="0" destOrd="0" presId="urn:microsoft.com/office/officeart/2005/8/layout/hierarchy1"/>
    <dgm:cxn modelId="{0DCCA31A-956A-498A-9A9F-29662888B813}" type="presParOf" srcId="{FBD3045B-1F98-4A0C-830D-EAE4FBEA0EBF}" destId="{461FD194-373A-47D9-AC48-5FDD9763AD8F}" srcOrd="1" destOrd="0" presId="urn:microsoft.com/office/officeart/2005/8/layout/hierarchy1"/>
    <dgm:cxn modelId="{C58C0BE0-B779-4703-8770-FA7ADBC62938}" type="presParOf" srcId="{C4D22693-422C-4B95-BC0D-E35DB9ADBDB9}" destId="{78A48F42-D1CD-440A-93A3-7FD46C0A5332}" srcOrd="1" destOrd="0" presId="urn:microsoft.com/office/officeart/2005/8/layout/hierarchy1"/>
    <dgm:cxn modelId="{F15A522D-0781-4E2D-B036-75BD1F804C9E}" type="presParOf" srcId="{6890ECA1-91F4-41E0-9697-7AB402D89969}" destId="{DCF4C5E5-6BB2-4961-969D-0441E533F146}" srcOrd="4" destOrd="0" presId="urn:microsoft.com/office/officeart/2005/8/layout/hierarchy1"/>
    <dgm:cxn modelId="{2CA894CC-2878-4F28-ABD7-66BFF8997F3C}" type="presParOf" srcId="{6890ECA1-91F4-41E0-9697-7AB402D89969}" destId="{3501D4DA-C7BC-45B0-8B29-1AA49CC25C9F}" srcOrd="5" destOrd="0" presId="urn:microsoft.com/office/officeart/2005/8/layout/hierarchy1"/>
    <dgm:cxn modelId="{69D89218-9B25-4160-85E6-5E57013126D3}" type="presParOf" srcId="{3501D4DA-C7BC-45B0-8B29-1AA49CC25C9F}" destId="{CE8355BC-502A-4AF5-8E07-041F9DF5B846}" srcOrd="0" destOrd="0" presId="urn:microsoft.com/office/officeart/2005/8/layout/hierarchy1"/>
    <dgm:cxn modelId="{6A14FB16-B4ED-44D5-A6EC-23B475879F09}" type="presParOf" srcId="{CE8355BC-502A-4AF5-8E07-041F9DF5B846}" destId="{ED3E88D5-B0A3-401F-BC31-EF718DD02372}" srcOrd="0" destOrd="0" presId="urn:microsoft.com/office/officeart/2005/8/layout/hierarchy1"/>
    <dgm:cxn modelId="{450087BB-DF49-4275-942E-C0721C3D7A68}" type="presParOf" srcId="{CE8355BC-502A-4AF5-8E07-041F9DF5B846}" destId="{A6E8745A-2446-4B78-9DFA-0FE3B3A2A5BA}" srcOrd="1" destOrd="0" presId="urn:microsoft.com/office/officeart/2005/8/layout/hierarchy1"/>
    <dgm:cxn modelId="{689F75EA-E0A1-444C-A1C8-25ECB3EF63A3}" type="presParOf" srcId="{3501D4DA-C7BC-45B0-8B29-1AA49CC25C9F}" destId="{BFCE089B-F7E1-4763-8611-A3DD7F53F26C}" srcOrd="1" destOrd="0" presId="urn:microsoft.com/office/officeart/2005/8/layout/hierarchy1"/>
    <dgm:cxn modelId="{D44F3360-330D-4D46-B5B2-A8CAA36C7C2A}" type="presParOf" srcId="{BFCE089B-F7E1-4763-8611-A3DD7F53F26C}" destId="{5941A10B-2BDD-4E2D-BD57-8B1779C1BC17}" srcOrd="0" destOrd="0" presId="urn:microsoft.com/office/officeart/2005/8/layout/hierarchy1"/>
    <dgm:cxn modelId="{5D94B48E-DA34-4C2E-A128-F91A8BBA0C59}" type="presParOf" srcId="{BFCE089B-F7E1-4763-8611-A3DD7F53F26C}" destId="{321E6070-A08C-4CBE-A79D-2A00864FCCF7}" srcOrd="1" destOrd="0" presId="urn:microsoft.com/office/officeart/2005/8/layout/hierarchy1"/>
    <dgm:cxn modelId="{376E38F1-41B6-4C84-A640-83BDFD936E2F}" type="presParOf" srcId="{321E6070-A08C-4CBE-A79D-2A00864FCCF7}" destId="{8228B53D-AC4D-4C23-BD71-4609D9D265F0}" srcOrd="0" destOrd="0" presId="urn:microsoft.com/office/officeart/2005/8/layout/hierarchy1"/>
    <dgm:cxn modelId="{CCB864A5-44A0-4584-8C12-6C2F9FA03655}" type="presParOf" srcId="{8228B53D-AC4D-4C23-BD71-4609D9D265F0}" destId="{AD3D6021-510B-4EE9-9F67-8ACB9CBE1AFB}" srcOrd="0" destOrd="0" presId="urn:microsoft.com/office/officeart/2005/8/layout/hierarchy1"/>
    <dgm:cxn modelId="{D882EADA-89F4-491B-A884-C8BCE6BD63B3}" type="presParOf" srcId="{8228B53D-AC4D-4C23-BD71-4609D9D265F0}" destId="{2B66EB9B-F732-42F6-A10C-B37DB6284D89}" srcOrd="1" destOrd="0" presId="urn:microsoft.com/office/officeart/2005/8/layout/hierarchy1"/>
    <dgm:cxn modelId="{407D7C5A-C866-4339-AD21-B736B05A9B39}" type="presParOf" srcId="{321E6070-A08C-4CBE-A79D-2A00864FCCF7}" destId="{6AFE8337-9854-4E67-BDA4-BDA3D57DD028}" srcOrd="1" destOrd="0" presId="urn:microsoft.com/office/officeart/2005/8/layout/hierarchy1"/>
    <dgm:cxn modelId="{47B75079-DA38-4E54-97BD-8A9AF88AD2D8}" type="presParOf" srcId="{BFCE089B-F7E1-4763-8611-A3DD7F53F26C}" destId="{182DE69F-2A31-49BB-A944-7D77F1209712}" srcOrd="2" destOrd="0" presId="urn:microsoft.com/office/officeart/2005/8/layout/hierarchy1"/>
    <dgm:cxn modelId="{AB8C770E-E92F-4B70-BFEB-7A1A7CFA2310}" type="presParOf" srcId="{BFCE089B-F7E1-4763-8611-A3DD7F53F26C}" destId="{7BABEDE3-7CBE-41CA-A51E-A0FC6E999547}" srcOrd="3" destOrd="0" presId="urn:microsoft.com/office/officeart/2005/8/layout/hierarchy1"/>
    <dgm:cxn modelId="{51F83BA3-B08C-4074-BD55-0DEE43880044}" type="presParOf" srcId="{7BABEDE3-7CBE-41CA-A51E-A0FC6E999547}" destId="{530FA4DB-4A94-46A0-8DD1-606BE0A4B6C4}" srcOrd="0" destOrd="0" presId="urn:microsoft.com/office/officeart/2005/8/layout/hierarchy1"/>
    <dgm:cxn modelId="{7277166F-C7A7-4997-A3F6-3F451C00D42C}" type="presParOf" srcId="{530FA4DB-4A94-46A0-8DD1-606BE0A4B6C4}" destId="{6864711A-820F-4521-B9F5-C2B45ACE5481}" srcOrd="0" destOrd="0" presId="urn:microsoft.com/office/officeart/2005/8/layout/hierarchy1"/>
    <dgm:cxn modelId="{32C28ADF-9F7D-4CC1-8736-F528D7D6286E}" type="presParOf" srcId="{530FA4DB-4A94-46A0-8DD1-606BE0A4B6C4}" destId="{D8156988-06BF-42EC-948F-89BD0F3C8EEE}" srcOrd="1" destOrd="0" presId="urn:microsoft.com/office/officeart/2005/8/layout/hierarchy1"/>
    <dgm:cxn modelId="{AB48F3A0-3F2B-4B2F-B87D-C013B3670CE0}" type="presParOf" srcId="{7BABEDE3-7CBE-41CA-A51E-A0FC6E999547}" destId="{0423B948-BE02-442C-8947-94518DDD07D3}" srcOrd="1" destOrd="0" presId="urn:microsoft.com/office/officeart/2005/8/layout/hierarchy1"/>
    <dgm:cxn modelId="{5B474042-758A-48BA-B400-1A799FDF9889}" type="presParOf" srcId="{BFCE089B-F7E1-4763-8611-A3DD7F53F26C}" destId="{6E4CA7BE-A8BE-443B-9C63-4664D58DB9C8}" srcOrd="4" destOrd="0" presId="urn:microsoft.com/office/officeart/2005/8/layout/hierarchy1"/>
    <dgm:cxn modelId="{C7AFCC39-6150-498B-B3A1-468773F069AA}" type="presParOf" srcId="{BFCE089B-F7E1-4763-8611-A3DD7F53F26C}" destId="{3869AC17-4BAE-4C4D-B581-D626A25900A5}" srcOrd="5" destOrd="0" presId="urn:microsoft.com/office/officeart/2005/8/layout/hierarchy1"/>
    <dgm:cxn modelId="{BF6B1CAE-09A5-4C66-8F16-1C064F2CB2CB}" type="presParOf" srcId="{3869AC17-4BAE-4C4D-B581-D626A25900A5}" destId="{E1D1E383-275A-4C18-9EAA-0867CB05ED17}" srcOrd="0" destOrd="0" presId="urn:microsoft.com/office/officeart/2005/8/layout/hierarchy1"/>
    <dgm:cxn modelId="{28ADA0B2-C33D-48DB-944A-8975C3A393E9}" type="presParOf" srcId="{E1D1E383-275A-4C18-9EAA-0867CB05ED17}" destId="{2AB58EFE-03C3-41BE-B0AD-B487F5A751A1}" srcOrd="0" destOrd="0" presId="urn:microsoft.com/office/officeart/2005/8/layout/hierarchy1"/>
    <dgm:cxn modelId="{54F97BAF-9A8B-4058-93F7-42FBDA8AFEE2}" type="presParOf" srcId="{E1D1E383-275A-4C18-9EAA-0867CB05ED17}" destId="{E679B122-3D77-4289-8BAD-788164B4EBBF}" srcOrd="1" destOrd="0" presId="urn:microsoft.com/office/officeart/2005/8/layout/hierarchy1"/>
    <dgm:cxn modelId="{45C91D2D-93CD-424F-BC8F-BAF8456A6B35}" type="presParOf" srcId="{3869AC17-4BAE-4C4D-B581-D626A25900A5}" destId="{B5DAF05F-3BE1-4A16-AEAF-DECB7AC4F658}" srcOrd="1" destOrd="0" presId="urn:microsoft.com/office/officeart/2005/8/layout/hierarchy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CA7BE-A8BE-443B-9C63-4664D58DB9C8}">
      <dsp:nvSpPr>
        <dsp:cNvPr id="0" name=""/>
        <dsp:cNvSpPr/>
      </dsp:nvSpPr>
      <dsp:spPr>
        <a:xfrm>
          <a:off x="9555516" y="4049666"/>
          <a:ext cx="1494151" cy="344744"/>
        </a:xfrm>
        <a:custGeom>
          <a:avLst/>
          <a:gdLst/>
          <a:ahLst/>
          <a:cxnLst/>
          <a:rect l="0" t="0" r="0" b="0"/>
          <a:pathLst>
            <a:path>
              <a:moveTo>
                <a:pt x="0" y="0"/>
              </a:moveTo>
              <a:lnTo>
                <a:pt x="0" y="231783"/>
              </a:lnTo>
              <a:lnTo>
                <a:pt x="1494151" y="231783"/>
              </a:lnTo>
              <a:lnTo>
                <a:pt x="1494151" y="3447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2DE69F-2A31-49BB-A944-7D77F1209712}">
      <dsp:nvSpPr>
        <dsp:cNvPr id="0" name=""/>
        <dsp:cNvSpPr/>
      </dsp:nvSpPr>
      <dsp:spPr>
        <a:xfrm>
          <a:off x="9509796" y="4049666"/>
          <a:ext cx="91440" cy="354632"/>
        </a:xfrm>
        <a:custGeom>
          <a:avLst/>
          <a:gdLst/>
          <a:ahLst/>
          <a:cxnLst/>
          <a:rect l="0" t="0" r="0" b="0"/>
          <a:pathLst>
            <a:path>
              <a:moveTo>
                <a:pt x="45720" y="0"/>
              </a:moveTo>
              <a:lnTo>
                <a:pt x="45720" y="3546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41A10B-2BDD-4E2D-BD57-8B1779C1BC17}">
      <dsp:nvSpPr>
        <dsp:cNvPr id="0" name=""/>
        <dsp:cNvSpPr/>
      </dsp:nvSpPr>
      <dsp:spPr>
        <a:xfrm>
          <a:off x="8065180" y="4049666"/>
          <a:ext cx="1490336" cy="354632"/>
        </a:xfrm>
        <a:custGeom>
          <a:avLst/>
          <a:gdLst/>
          <a:ahLst/>
          <a:cxnLst/>
          <a:rect l="0" t="0" r="0" b="0"/>
          <a:pathLst>
            <a:path>
              <a:moveTo>
                <a:pt x="1490336" y="0"/>
              </a:moveTo>
              <a:lnTo>
                <a:pt x="1490336" y="241671"/>
              </a:lnTo>
              <a:lnTo>
                <a:pt x="0" y="241671"/>
              </a:lnTo>
              <a:lnTo>
                <a:pt x="0" y="3546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F4C5E5-6BB2-4961-969D-0441E533F146}">
      <dsp:nvSpPr>
        <dsp:cNvPr id="0" name=""/>
        <dsp:cNvSpPr/>
      </dsp:nvSpPr>
      <dsp:spPr>
        <a:xfrm>
          <a:off x="5457091" y="2920736"/>
          <a:ext cx="4098425" cy="354632"/>
        </a:xfrm>
        <a:custGeom>
          <a:avLst/>
          <a:gdLst/>
          <a:ahLst/>
          <a:cxnLst/>
          <a:rect l="0" t="0" r="0" b="0"/>
          <a:pathLst>
            <a:path>
              <a:moveTo>
                <a:pt x="0" y="0"/>
              </a:moveTo>
              <a:lnTo>
                <a:pt x="0" y="241671"/>
              </a:lnTo>
              <a:lnTo>
                <a:pt x="4098425" y="241671"/>
              </a:lnTo>
              <a:lnTo>
                <a:pt x="4098425" y="3546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AA8A43-8518-445C-8E98-9A1849945B32}">
      <dsp:nvSpPr>
        <dsp:cNvPr id="0" name=""/>
        <dsp:cNvSpPr/>
      </dsp:nvSpPr>
      <dsp:spPr>
        <a:xfrm>
          <a:off x="5084507" y="4049666"/>
          <a:ext cx="1490336" cy="354632"/>
        </a:xfrm>
        <a:custGeom>
          <a:avLst/>
          <a:gdLst/>
          <a:ahLst/>
          <a:cxnLst/>
          <a:rect l="0" t="0" r="0" b="0"/>
          <a:pathLst>
            <a:path>
              <a:moveTo>
                <a:pt x="0" y="0"/>
              </a:moveTo>
              <a:lnTo>
                <a:pt x="0" y="241671"/>
              </a:lnTo>
              <a:lnTo>
                <a:pt x="1490336" y="241671"/>
              </a:lnTo>
              <a:lnTo>
                <a:pt x="1490336" y="3546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F3B3FA-BC08-4B3F-804C-7126EDBC449F}">
      <dsp:nvSpPr>
        <dsp:cNvPr id="0" name=""/>
        <dsp:cNvSpPr/>
      </dsp:nvSpPr>
      <dsp:spPr>
        <a:xfrm>
          <a:off x="5038787" y="4049666"/>
          <a:ext cx="91440" cy="354632"/>
        </a:xfrm>
        <a:custGeom>
          <a:avLst/>
          <a:gdLst/>
          <a:ahLst/>
          <a:cxnLst/>
          <a:rect l="0" t="0" r="0" b="0"/>
          <a:pathLst>
            <a:path>
              <a:moveTo>
                <a:pt x="45720" y="0"/>
              </a:moveTo>
              <a:lnTo>
                <a:pt x="45720" y="3546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6E935C-5396-4962-A2ED-A0484E207974}">
      <dsp:nvSpPr>
        <dsp:cNvPr id="0" name=""/>
        <dsp:cNvSpPr/>
      </dsp:nvSpPr>
      <dsp:spPr>
        <a:xfrm>
          <a:off x="3594171" y="4049666"/>
          <a:ext cx="1490336" cy="354632"/>
        </a:xfrm>
        <a:custGeom>
          <a:avLst/>
          <a:gdLst/>
          <a:ahLst/>
          <a:cxnLst/>
          <a:rect l="0" t="0" r="0" b="0"/>
          <a:pathLst>
            <a:path>
              <a:moveTo>
                <a:pt x="1490336" y="0"/>
              </a:moveTo>
              <a:lnTo>
                <a:pt x="1490336" y="241671"/>
              </a:lnTo>
              <a:lnTo>
                <a:pt x="0" y="241671"/>
              </a:lnTo>
              <a:lnTo>
                <a:pt x="0" y="3546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D93701-F7D8-4F67-BD51-3C281EA505E1}">
      <dsp:nvSpPr>
        <dsp:cNvPr id="0" name=""/>
        <dsp:cNvSpPr/>
      </dsp:nvSpPr>
      <dsp:spPr>
        <a:xfrm>
          <a:off x="5084507" y="2920736"/>
          <a:ext cx="372584" cy="354632"/>
        </a:xfrm>
        <a:custGeom>
          <a:avLst/>
          <a:gdLst/>
          <a:ahLst/>
          <a:cxnLst/>
          <a:rect l="0" t="0" r="0" b="0"/>
          <a:pathLst>
            <a:path>
              <a:moveTo>
                <a:pt x="372584" y="0"/>
              </a:moveTo>
              <a:lnTo>
                <a:pt x="372584" y="241671"/>
              </a:lnTo>
              <a:lnTo>
                <a:pt x="0" y="241671"/>
              </a:lnTo>
              <a:lnTo>
                <a:pt x="0" y="3546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BC4C05-1A24-4348-A1AF-956D999C300B}">
      <dsp:nvSpPr>
        <dsp:cNvPr id="0" name=""/>
        <dsp:cNvSpPr/>
      </dsp:nvSpPr>
      <dsp:spPr>
        <a:xfrm>
          <a:off x="1358666" y="4049666"/>
          <a:ext cx="745168" cy="354632"/>
        </a:xfrm>
        <a:custGeom>
          <a:avLst/>
          <a:gdLst/>
          <a:ahLst/>
          <a:cxnLst/>
          <a:rect l="0" t="0" r="0" b="0"/>
          <a:pathLst>
            <a:path>
              <a:moveTo>
                <a:pt x="0" y="0"/>
              </a:moveTo>
              <a:lnTo>
                <a:pt x="0" y="241671"/>
              </a:lnTo>
              <a:lnTo>
                <a:pt x="745168" y="241671"/>
              </a:lnTo>
              <a:lnTo>
                <a:pt x="745168" y="3546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8E8836-52E7-4F71-A774-7509D7C5BDA6}">
      <dsp:nvSpPr>
        <dsp:cNvPr id="0" name=""/>
        <dsp:cNvSpPr/>
      </dsp:nvSpPr>
      <dsp:spPr>
        <a:xfrm>
          <a:off x="613498" y="4049666"/>
          <a:ext cx="745168" cy="354632"/>
        </a:xfrm>
        <a:custGeom>
          <a:avLst/>
          <a:gdLst/>
          <a:ahLst/>
          <a:cxnLst/>
          <a:rect l="0" t="0" r="0" b="0"/>
          <a:pathLst>
            <a:path>
              <a:moveTo>
                <a:pt x="745168" y="0"/>
              </a:moveTo>
              <a:lnTo>
                <a:pt x="745168" y="241671"/>
              </a:lnTo>
              <a:lnTo>
                <a:pt x="0" y="241671"/>
              </a:lnTo>
              <a:lnTo>
                <a:pt x="0" y="3546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84BAEC-40F0-440A-A9EA-145986D10996}">
      <dsp:nvSpPr>
        <dsp:cNvPr id="0" name=""/>
        <dsp:cNvSpPr/>
      </dsp:nvSpPr>
      <dsp:spPr>
        <a:xfrm>
          <a:off x="1358666" y="2920736"/>
          <a:ext cx="4098425" cy="354632"/>
        </a:xfrm>
        <a:custGeom>
          <a:avLst/>
          <a:gdLst/>
          <a:ahLst/>
          <a:cxnLst/>
          <a:rect l="0" t="0" r="0" b="0"/>
          <a:pathLst>
            <a:path>
              <a:moveTo>
                <a:pt x="4098425" y="0"/>
              </a:moveTo>
              <a:lnTo>
                <a:pt x="4098425" y="241671"/>
              </a:lnTo>
              <a:lnTo>
                <a:pt x="0" y="241671"/>
              </a:lnTo>
              <a:lnTo>
                <a:pt x="0" y="3546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F71C83-8811-45D2-B8A3-220B6D694A33}">
      <dsp:nvSpPr>
        <dsp:cNvPr id="0" name=""/>
        <dsp:cNvSpPr/>
      </dsp:nvSpPr>
      <dsp:spPr>
        <a:xfrm>
          <a:off x="4847408" y="214643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3E39DB-4873-44CF-A4E8-6C7F3DFBDBEF}">
      <dsp:nvSpPr>
        <dsp:cNvPr id="0" name=""/>
        <dsp:cNvSpPr/>
      </dsp:nvSpPr>
      <dsp:spPr>
        <a:xfrm>
          <a:off x="4982893" y="227514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Bùng nổ dân số</a:t>
          </a:r>
          <a:endParaRPr lang="en-US" sz="2000" kern="1200">
            <a:latin typeface="Times New Roman" panose="02020603050405020304" pitchFamily="18" charset="0"/>
            <a:cs typeface="Times New Roman" panose="02020603050405020304" pitchFamily="18" charset="0"/>
          </a:endParaRPr>
        </a:p>
      </dsp:txBody>
      <dsp:txXfrm>
        <a:off x="5005571" y="2297827"/>
        <a:ext cx="1174010" cy="728941"/>
      </dsp:txXfrm>
    </dsp:sp>
    <dsp:sp modelId="{97F8CD05-5EED-487F-AAF9-5CAAE56EBE8A}">
      <dsp:nvSpPr>
        <dsp:cNvPr id="0" name=""/>
        <dsp:cNvSpPr/>
      </dsp:nvSpPr>
      <dsp:spPr>
        <a:xfrm>
          <a:off x="748983" y="327536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4EBCC1-3DC0-44D3-84D6-B3EA0D2BC348}">
      <dsp:nvSpPr>
        <dsp:cNvPr id="0" name=""/>
        <dsp:cNvSpPr/>
      </dsp:nvSpPr>
      <dsp:spPr>
        <a:xfrm>
          <a:off x="884468" y="340407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Times New Roman" panose="02020603050405020304" pitchFamily="18" charset="0"/>
              <a:cs typeface="Times New Roman" panose="02020603050405020304" pitchFamily="18" charset="0"/>
            </a:rPr>
            <a:t>Điều kiện xãy ra</a:t>
          </a:r>
          <a:endParaRPr lang="en-US" sz="2000" kern="1200" dirty="0">
            <a:latin typeface="Times New Roman" panose="02020603050405020304" pitchFamily="18" charset="0"/>
            <a:cs typeface="Times New Roman" panose="02020603050405020304" pitchFamily="18" charset="0"/>
          </a:endParaRPr>
        </a:p>
      </dsp:txBody>
      <dsp:txXfrm>
        <a:off x="907146" y="3426757"/>
        <a:ext cx="1174010" cy="728941"/>
      </dsp:txXfrm>
    </dsp:sp>
    <dsp:sp modelId="{0AA14F57-5A58-42D2-955E-BD87B1FBB1FF}">
      <dsp:nvSpPr>
        <dsp:cNvPr id="0" name=""/>
        <dsp:cNvSpPr/>
      </dsp:nvSpPr>
      <dsp:spPr>
        <a:xfrm>
          <a:off x="3815" y="440429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6208A-D830-4CDB-ADEA-8412CE1BE50F}">
      <dsp:nvSpPr>
        <dsp:cNvPr id="0" name=""/>
        <dsp:cNvSpPr/>
      </dsp:nvSpPr>
      <dsp:spPr>
        <a:xfrm>
          <a:off x="139300" y="453300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DS tăng nhanh</a:t>
          </a:r>
          <a:endParaRPr lang="en-US" sz="2000" kern="1200">
            <a:latin typeface="Times New Roman" panose="02020603050405020304" pitchFamily="18" charset="0"/>
            <a:cs typeface="Times New Roman" panose="02020603050405020304" pitchFamily="18" charset="0"/>
          </a:endParaRPr>
        </a:p>
      </dsp:txBody>
      <dsp:txXfrm>
        <a:off x="161978" y="4555687"/>
        <a:ext cx="1174010" cy="728941"/>
      </dsp:txXfrm>
    </dsp:sp>
    <dsp:sp modelId="{66478310-2434-4A12-9E06-6B474ED95DB4}">
      <dsp:nvSpPr>
        <dsp:cNvPr id="0" name=""/>
        <dsp:cNvSpPr/>
      </dsp:nvSpPr>
      <dsp:spPr>
        <a:xfrm>
          <a:off x="1494151" y="440429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29D004-46E9-46EF-B5EF-C6AE350648C7}">
      <dsp:nvSpPr>
        <dsp:cNvPr id="0" name=""/>
        <dsp:cNvSpPr/>
      </dsp:nvSpPr>
      <dsp:spPr>
        <a:xfrm>
          <a:off x="1629636" y="453300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Đột ngột</a:t>
          </a:r>
          <a:endParaRPr lang="en-US" sz="2000" kern="1200">
            <a:latin typeface="Times New Roman" panose="02020603050405020304" pitchFamily="18" charset="0"/>
            <a:cs typeface="Times New Roman" panose="02020603050405020304" pitchFamily="18" charset="0"/>
          </a:endParaRPr>
        </a:p>
      </dsp:txBody>
      <dsp:txXfrm>
        <a:off x="1652314" y="4555687"/>
        <a:ext cx="1174010" cy="728941"/>
      </dsp:txXfrm>
    </dsp:sp>
    <dsp:sp modelId="{112F9CBF-118C-4A57-9EC3-BFF35F7F9A07}">
      <dsp:nvSpPr>
        <dsp:cNvPr id="0" name=""/>
        <dsp:cNvSpPr/>
      </dsp:nvSpPr>
      <dsp:spPr>
        <a:xfrm>
          <a:off x="4474824" y="327536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51080-B87F-4ABC-BAF5-CA7C01C43626}">
      <dsp:nvSpPr>
        <dsp:cNvPr id="0" name=""/>
        <dsp:cNvSpPr/>
      </dsp:nvSpPr>
      <dsp:spPr>
        <a:xfrm>
          <a:off x="4610309" y="340407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Hậu quả</a:t>
          </a:r>
          <a:endParaRPr lang="en-US" sz="2000" kern="1200">
            <a:latin typeface="Times New Roman" panose="02020603050405020304" pitchFamily="18" charset="0"/>
            <a:cs typeface="Times New Roman" panose="02020603050405020304" pitchFamily="18" charset="0"/>
          </a:endParaRPr>
        </a:p>
      </dsp:txBody>
      <dsp:txXfrm>
        <a:off x="4632987" y="3426757"/>
        <a:ext cx="1174010" cy="728941"/>
      </dsp:txXfrm>
    </dsp:sp>
    <dsp:sp modelId="{C00B40B7-443C-4898-9641-C804B449E2E9}">
      <dsp:nvSpPr>
        <dsp:cNvPr id="0" name=""/>
        <dsp:cNvSpPr/>
      </dsp:nvSpPr>
      <dsp:spPr>
        <a:xfrm>
          <a:off x="2984488" y="440429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BC823E-4DAC-4921-A398-1AAE426337A8}">
      <dsp:nvSpPr>
        <dsp:cNvPr id="0" name=""/>
        <dsp:cNvSpPr/>
      </dsp:nvSpPr>
      <dsp:spPr>
        <a:xfrm>
          <a:off x="3119973" y="453300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Phúc lợi xh</a:t>
          </a:r>
          <a:endParaRPr lang="en-US" sz="2000" kern="1200">
            <a:latin typeface="Times New Roman" panose="02020603050405020304" pitchFamily="18" charset="0"/>
            <a:cs typeface="Times New Roman" panose="02020603050405020304" pitchFamily="18" charset="0"/>
          </a:endParaRPr>
        </a:p>
      </dsp:txBody>
      <dsp:txXfrm>
        <a:off x="3142651" y="4555687"/>
        <a:ext cx="1174010" cy="728941"/>
      </dsp:txXfrm>
    </dsp:sp>
    <dsp:sp modelId="{CED28292-64EF-4174-85CB-1D902F360999}">
      <dsp:nvSpPr>
        <dsp:cNvPr id="0" name=""/>
        <dsp:cNvSpPr/>
      </dsp:nvSpPr>
      <dsp:spPr>
        <a:xfrm>
          <a:off x="4474824" y="440429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A6C3C8-0944-4C3A-A81F-74E0AFBD0E64}">
      <dsp:nvSpPr>
        <dsp:cNvPr id="0" name=""/>
        <dsp:cNvSpPr/>
      </dsp:nvSpPr>
      <dsp:spPr>
        <a:xfrm>
          <a:off x="4610309" y="453300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Việc làm</a:t>
          </a:r>
          <a:endParaRPr lang="en-US" sz="2000" kern="1200">
            <a:latin typeface="Times New Roman" panose="02020603050405020304" pitchFamily="18" charset="0"/>
            <a:cs typeface="Times New Roman" panose="02020603050405020304" pitchFamily="18" charset="0"/>
          </a:endParaRPr>
        </a:p>
      </dsp:txBody>
      <dsp:txXfrm>
        <a:off x="4632987" y="4555687"/>
        <a:ext cx="1174010" cy="728941"/>
      </dsp:txXfrm>
    </dsp:sp>
    <dsp:sp modelId="{D915EB4D-766B-403A-869C-CDD1E38204A2}">
      <dsp:nvSpPr>
        <dsp:cNvPr id="0" name=""/>
        <dsp:cNvSpPr/>
      </dsp:nvSpPr>
      <dsp:spPr>
        <a:xfrm>
          <a:off x="5965161" y="440429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1FD194-373A-47D9-AC48-5FDD9763AD8F}">
      <dsp:nvSpPr>
        <dsp:cNvPr id="0" name=""/>
        <dsp:cNvSpPr/>
      </dsp:nvSpPr>
      <dsp:spPr>
        <a:xfrm>
          <a:off x="6100646" y="453300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Môi trường</a:t>
          </a:r>
          <a:endParaRPr lang="en-US" sz="2000" kern="1200">
            <a:latin typeface="Times New Roman" panose="02020603050405020304" pitchFamily="18" charset="0"/>
            <a:cs typeface="Times New Roman" panose="02020603050405020304" pitchFamily="18" charset="0"/>
          </a:endParaRPr>
        </a:p>
      </dsp:txBody>
      <dsp:txXfrm>
        <a:off x="6123324" y="4555687"/>
        <a:ext cx="1174010" cy="728941"/>
      </dsp:txXfrm>
    </dsp:sp>
    <dsp:sp modelId="{ED3E88D5-B0A3-401F-BC31-EF718DD02372}">
      <dsp:nvSpPr>
        <dsp:cNvPr id="0" name=""/>
        <dsp:cNvSpPr/>
      </dsp:nvSpPr>
      <dsp:spPr>
        <a:xfrm>
          <a:off x="8945833" y="327536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E8745A-2446-4B78-9DFA-0FE3B3A2A5BA}">
      <dsp:nvSpPr>
        <dsp:cNvPr id="0" name=""/>
        <dsp:cNvSpPr/>
      </dsp:nvSpPr>
      <dsp:spPr>
        <a:xfrm>
          <a:off x="9081318" y="340407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Giải pháp</a:t>
          </a:r>
          <a:endParaRPr lang="en-US" sz="2000" kern="1200">
            <a:latin typeface="Times New Roman" panose="02020603050405020304" pitchFamily="18" charset="0"/>
            <a:cs typeface="Times New Roman" panose="02020603050405020304" pitchFamily="18" charset="0"/>
          </a:endParaRPr>
        </a:p>
      </dsp:txBody>
      <dsp:txXfrm>
        <a:off x="9103996" y="3426757"/>
        <a:ext cx="1174010" cy="728941"/>
      </dsp:txXfrm>
    </dsp:sp>
    <dsp:sp modelId="{AD3D6021-510B-4EE9-9F67-8ACB9CBE1AFB}">
      <dsp:nvSpPr>
        <dsp:cNvPr id="0" name=""/>
        <dsp:cNvSpPr/>
      </dsp:nvSpPr>
      <dsp:spPr>
        <a:xfrm>
          <a:off x="7455497" y="440429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66EB9B-F732-42F6-A10C-B37DB6284D89}">
      <dsp:nvSpPr>
        <dsp:cNvPr id="0" name=""/>
        <dsp:cNvSpPr/>
      </dsp:nvSpPr>
      <dsp:spPr>
        <a:xfrm>
          <a:off x="7590982" y="453300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Chính sách DS</a:t>
          </a:r>
          <a:endParaRPr lang="en-US" sz="2000" kern="1200">
            <a:latin typeface="Times New Roman" panose="02020603050405020304" pitchFamily="18" charset="0"/>
            <a:cs typeface="Times New Roman" panose="02020603050405020304" pitchFamily="18" charset="0"/>
          </a:endParaRPr>
        </a:p>
      </dsp:txBody>
      <dsp:txXfrm>
        <a:off x="7613660" y="4555687"/>
        <a:ext cx="1174010" cy="728941"/>
      </dsp:txXfrm>
    </dsp:sp>
    <dsp:sp modelId="{6864711A-820F-4521-B9F5-C2B45ACE5481}">
      <dsp:nvSpPr>
        <dsp:cNvPr id="0" name=""/>
        <dsp:cNvSpPr/>
      </dsp:nvSpPr>
      <dsp:spPr>
        <a:xfrm>
          <a:off x="8945833" y="4404298"/>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56988-06BF-42EC-948F-89BD0F3C8EEE}">
      <dsp:nvSpPr>
        <dsp:cNvPr id="0" name=""/>
        <dsp:cNvSpPr/>
      </dsp:nvSpPr>
      <dsp:spPr>
        <a:xfrm>
          <a:off x="9081318" y="4533009"/>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Phát triển KT-XH</a:t>
          </a:r>
          <a:endParaRPr lang="en-US" sz="2000" kern="1200">
            <a:latin typeface="Times New Roman" panose="02020603050405020304" pitchFamily="18" charset="0"/>
            <a:cs typeface="Times New Roman" panose="02020603050405020304" pitchFamily="18" charset="0"/>
          </a:endParaRPr>
        </a:p>
      </dsp:txBody>
      <dsp:txXfrm>
        <a:off x="9103996" y="4555687"/>
        <a:ext cx="1174010" cy="728941"/>
      </dsp:txXfrm>
    </dsp:sp>
    <dsp:sp modelId="{2AB58EFE-03C3-41BE-B0AD-B487F5A751A1}">
      <dsp:nvSpPr>
        <dsp:cNvPr id="0" name=""/>
        <dsp:cNvSpPr/>
      </dsp:nvSpPr>
      <dsp:spPr>
        <a:xfrm>
          <a:off x="10439985" y="4394410"/>
          <a:ext cx="1219366" cy="7742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9B122-3D77-4289-8BAD-788164B4EBBF}">
      <dsp:nvSpPr>
        <dsp:cNvPr id="0" name=""/>
        <dsp:cNvSpPr/>
      </dsp:nvSpPr>
      <dsp:spPr>
        <a:xfrm>
          <a:off x="10575470" y="4523121"/>
          <a:ext cx="1219366" cy="7742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latin typeface="Times New Roman" panose="02020603050405020304" pitchFamily="18" charset="0"/>
              <a:cs typeface="Times New Roman" panose="02020603050405020304" pitchFamily="18" charset="0"/>
            </a:rPr>
            <a:t>Giáo dục DS</a:t>
          </a:r>
          <a:endParaRPr lang="en-US" sz="2000" kern="1200">
            <a:latin typeface="Times New Roman" panose="02020603050405020304" pitchFamily="18" charset="0"/>
            <a:cs typeface="Times New Roman" panose="02020603050405020304" pitchFamily="18" charset="0"/>
          </a:endParaRPr>
        </a:p>
      </dsp:txBody>
      <dsp:txXfrm>
        <a:off x="10598148" y="4545799"/>
        <a:ext cx="1174010" cy="728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4D7DEB-3416-41EC-93A8-90BDB3F2476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08745-B99C-4984-A414-CCEF36B61A6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0965" algn="l" defTabSz="914400" rtl="0" eaLnBrk="1" latinLnBrk="0" hangingPunct="1">
      <a:defRPr sz="1200" kern="1200">
        <a:solidFill>
          <a:schemeClr val="tx1"/>
        </a:solidFill>
        <a:latin typeface="+mn-lt"/>
        <a:ea typeface="+mn-ea"/>
        <a:cs typeface="+mn-cs"/>
      </a:defRPr>
    </a:lvl4pPr>
    <a:lvl5pPr marL="1828165" algn="l" defTabSz="914400" rtl="0" eaLnBrk="1" latinLnBrk="0" hangingPunct="1">
      <a:defRPr sz="1200" kern="1200">
        <a:solidFill>
          <a:schemeClr val="tx1"/>
        </a:solidFill>
        <a:latin typeface="+mn-lt"/>
        <a:ea typeface="+mn-ea"/>
        <a:cs typeface="+mn-cs"/>
      </a:defRPr>
    </a:lvl5pPr>
    <a:lvl6pPr marL="2285365"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25"/>
        <p:cNvGrpSpPr/>
        <p:nvPr/>
      </p:nvGrpSpPr>
      <p:grpSpPr>
        <a:xfrm>
          <a:off x="0" y="0"/>
          <a:ext cx="0" cy="0"/>
          <a:chOff x="0" y="0"/>
          <a:chExt cx="0" cy="0"/>
        </a:xfrm>
      </p:grpSpPr>
      <p:sp>
        <p:nvSpPr>
          <p:cNvPr id="2226" name="Google Shape;2226;gd768e69cfa_0_5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7" name="Google Shape;2227;gd768e69cfa_0_5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100" b="1">
                <a:latin typeface="Times New Roman" panose="02020603050405020304" pitchFamily="18" charset="0"/>
                <a:cs typeface="Times New Roman" panose="02020603050405020304" pitchFamily="18" charset="0"/>
              </a:rPr>
              <a:t>*</a:t>
            </a:r>
            <a:r>
              <a:rPr lang="en-US" sz="1200" b="1">
                <a:solidFill>
                  <a:srgbClr val="002060"/>
                </a:solidFill>
                <a:latin typeface="Times New Roman" panose="02020603050405020304" pitchFamily="18" charset="0"/>
                <a:cs typeface="Times New Roman" panose="02020603050405020304" pitchFamily="18" charset="0"/>
              </a:rPr>
              <a:t>Hậu quả: Tạo sức ép đối với việc làm, phúc lợi xã hội, môi trường, kìm hãm sự phát triển kinh tế - xã hội</a:t>
            </a:r>
            <a:endParaRPr lang="en-US"/>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100" b="1">
                <a:latin typeface="Times New Roman" panose="02020603050405020304" pitchFamily="18" charset="0"/>
                <a:cs typeface="Times New Roman" panose="02020603050405020304" pitchFamily="18" charset="0"/>
              </a:rPr>
              <a:t>*</a:t>
            </a:r>
            <a:r>
              <a:rPr lang="en-US" sz="1200" b="1">
                <a:solidFill>
                  <a:srgbClr val="002060"/>
                </a:solidFill>
                <a:latin typeface="Times New Roman" panose="02020603050405020304" pitchFamily="18" charset="0"/>
                <a:cs typeface="Times New Roman" panose="02020603050405020304" pitchFamily="18" charset="0"/>
              </a:rPr>
              <a:t>Hậu quả: Tạo sức ép đối với việc làm, phúc lợi xã hội, môi trường, kìm hãm sự phát triển kinh tế - xã hội</a:t>
            </a:r>
            <a:endParaRPr lang="en-US"/>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100" b="1">
                <a:latin typeface="Times New Roman" panose="02020603050405020304" pitchFamily="18" charset="0"/>
                <a:cs typeface="Times New Roman" panose="02020603050405020304" pitchFamily="18" charset="0"/>
              </a:rPr>
              <a:t>*</a:t>
            </a:r>
            <a:r>
              <a:rPr lang="en-US" sz="1200" b="1">
                <a:solidFill>
                  <a:srgbClr val="002060"/>
                </a:solidFill>
                <a:latin typeface="Times New Roman" panose="02020603050405020304" pitchFamily="18" charset="0"/>
                <a:cs typeface="Times New Roman" panose="02020603050405020304" pitchFamily="18" charset="0"/>
              </a:rPr>
              <a:t>Hậu quả: Tạo sức ép đối với việc làm, phúc lợi xã hội, môi trường, kìm hãm sự phát triển kinh tế - xã hội</a:t>
            </a:r>
            <a:endParaRPr lang="en-US"/>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12"/>
        <p:cNvGrpSpPr/>
        <p:nvPr/>
      </p:nvGrpSpPr>
      <p:grpSpPr>
        <a:xfrm>
          <a:off x="0" y="0"/>
          <a:ext cx="0" cy="0"/>
          <a:chOff x="0" y="0"/>
          <a:chExt cx="0" cy="0"/>
        </a:xfrm>
      </p:grpSpPr>
      <p:sp>
        <p:nvSpPr>
          <p:cNvPr id="2513" name="Google Shape;2513;gd768e69cfa_0_7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4" name="Google Shape;2514;gd768e69cfa_0_7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7150" indent="114300" algn="just">
              <a:lnSpc>
                <a:spcPct val="120000"/>
              </a:lnSpc>
              <a:spcAft>
                <a:spcPts val="0"/>
              </a:spcAft>
              <a:tabLst>
                <a:tab pos="857250" algn="l"/>
              </a:tabLst>
            </a:pPr>
            <a:r>
              <a:rPr lang="vi-VN" sz="1200" b="1">
                <a:solidFill>
                  <a:srgbClr val="C00000"/>
                </a:solidFill>
                <a:ea typeface="Cambria" panose="02040503050406030204" pitchFamily="18" charset="0"/>
                <a:cs typeface="Cambria" panose="02040503050406030204" pitchFamily="18" charset="0"/>
              </a:rPr>
              <a:t>+ Gia đình em có mấy người?</a:t>
            </a:r>
            <a:endParaRPr lang="en-US" sz="1200" b="1">
              <a:solidFill>
                <a:srgbClr val="C00000"/>
              </a:solidFill>
              <a:effectLst/>
              <a:ea typeface="Times New Roman" panose="02020603050405020304" pitchFamily="18" charset="0"/>
            </a:endParaRPr>
          </a:p>
          <a:p>
            <a:pPr marL="57150" indent="114300" algn="just">
              <a:lnSpc>
                <a:spcPct val="120000"/>
              </a:lnSpc>
              <a:spcAft>
                <a:spcPts val="0"/>
              </a:spcAft>
              <a:tabLst>
                <a:tab pos="857250" algn="l"/>
              </a:tabLst>
            </a:pPr>
            <a:r>
              <a:rPr lang="vi-VN" sz="1200" b="1">
                <a:solidFill>
                  <a:srgbClr val="C00000"/>
                </a:solidFill>
                <a:ea typeface="Cambria" panose="02040503050406030204" pitchFamily="18" charset="0"/>
                <a:cs typeface="Cambria" panose="02040503050406030204" pitchFamily="18" charset="0"/>
              </a:rPr>
              <a:t>+ Ông bà bố mẹ làm nghề gì?</a:t>
            </a:r>
            <a:endParaRPr lang="en-US" sz="1200" b="1">
              <a:solidFill>
                <a:srgbClr val="C00000"/>
              </a:solidFill>
              <a:effectLst/>
              <a:ea typeface="Times New Roman" panose="02020603050405020304" pitchFamily="18" charset="0"/>
            </a:endParaRPr>
          </a:p>
          <a:p>
            <a:pPr marL="57150" indent="114300" algn="just">
              <a:lnSpc>
                <a:spcPct val="120000"/>
              </a:lnSpc>
              <a:spcAft>
                <a:spcPts val="0"/>
              </a:spcAft>
              <a:tabLst>
                <a:tab pos="857250" algn="l"/>
              </a:tabLst>
            </a:pPr>
            <a:r>
              <a:rPr lang="vi-VN" sz="1200" b="1">
                <a:solidFill>
                  <a:srgbClr val="C00000"/>
                </a:solidFill>
                <a:ea typeface="Cambria" panose="02040503050406030204" pitchFamily="18" charset="0"/>
                <a:cs typeface="Cambria" panose="02040503050406030204" pitchFamily="18" charset="0"/>
              </a:rPr>
              <a:t>+ Gia đình em có mấy anh chị em?</a:t>
            </a:r>
            <a:endParaRPr lang="en-US" sz="1200" b="1">
              <a:solidFill>
                <a:srgbClr val="C00000"/>
              </a:solidFill>
              <a:effectLst/>
              <a:ea typeface="Times New Roman" panose="02020603050405020304" pitchFamily="18" charset="0"/>
            </a:endParaRPr>
          </a:p>
          <a:p>
            <a:pPr marL="57150" indent="114300" algn="just">
              <a:lnSpc>
                <a:spcPct val="120000"/>
              </a:lnSpc>
              <a:spcAft>
                <a:spcPts val="0"/>
              </a:spcAft>
              <a:tabLst>
                <a:tab pos="857250" algn="l"/>
              </a:tabLst>
            </a:pPr>
            <a:r>
              <a:rPr lang="vi-VN" sz="1200" b="1">
                <a:solidFill>
                  <a:srgbClr val="C00000"/>
                </a:solidFill>
                <a:ea typeface="Cambria" panose="02040503050406030204" pitchFamily="18" charset="0"/>
                <a:cs typeface="Cambria" panose="02040503050406030204" pitchFamily="18" charset="0"/>
              </a:rPr>
              <a:t>+ Các anh chị em sinh ngày tháng năm bao nhiêu? Nam hay Nữ? Đang học lớp mấy? đã người nào đi làm chưa? Làm nghề gì?</a:t>
            </a:r>
            <a:endParaRPr lang="en-US" sz="1200" b="1">
              <a:solidFill>
                <a:srgbClr val="C00000"/>
              </a:solidFill>
              <a:effectLst/>
              <a:ea typeface="Times New Roman" panose="02020603050405020304" pitchFamily="18" charset="0"/>
            </a:endParaRPr>
          </a:p>
          <a:p>
            <a:pPr marL="57150" indent="114300" algn="just">
              <a:lnSpc>
                <a:spcPct val="120000"/>
              </a:lnSpc>
              <a:spcAft>
                <a:spcPts val="0"/>
              </a:spcAft>
              <a:tabLst>
                <a:tab pos="857250" algn="l"/>
              </a:tabLst>
            </a:pPr>
            <a:r>
              <a:rPr lang="vi-VN" sz="1200" b="1">
                <a:solidFill>
                  <a:srgbClr val="C00000"/>
                </a:solidFill>
                <a:ea typeface="Cambria" panose="02040503050406030204" pitchFamily="18" charset="0"/>
                <a:cs typeface="Cambria" panose="02040503050406030204" pitchFamily="18" charset="0"/>
              </a:rPr>
              <a:t>+ Em đã từng thấy ai đến nhà mình và hỏi bố mẹ những câu hỏi trên chưa? Họ là ai?</a:t>
            </a:r>
            <a:endParaRPr lang="en-US" sz="1200" b="1">
              <a:solidFill>
                <a:srgbClr val="C00000"/>
              </a:solidFill>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vi-VN" sz="1200" b="1" kern="1200">
                <a:solidFill>
                  <a:schemeClr val="tx1"/>
                </a:solidFill>
                <a:effectLst/>
                <a:latin typeface="+mn-lt"/>
                <a:ea typeface="+mn-ea"/>
                <a:cs typeface="+mn-cs"/>
              </a:rPr>
              <a:t>Điều tra dân số cho ta biết?</a:t>
            </a:r>
            <a:endParaRPr lang="en-US"/>
          </a:p>
          <a:p>
            <a:endParaRPr lang="en-US"/>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Tháp tuổi là biểu hiện cụ thể dân số của 1 địa phương…- Tháp tuổi cho ta biết:</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Tổng số dân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Tổng số Nam và Nữ phân theo từng nhóm tuổi</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Số người dưới, trong, trên độ tuổi lao động</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Cho biết nguồn lao động hiện tại và dự báo nguồn lao động trong tương lai</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Hình dạng tháp tuổi cho ta biết dân số trẻ hay già: </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Tháp có cơ cấu dân số trẻ: Chân tháp mở rộng, thân tháp thon dần, đỉnh tháp nhọn.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Tháp có cơ cấu dân số già: Chân tháp bị thu hẹp, thân tháp và đỉnh tháp ngày 1 phình 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a:solidFill>
                  <a:srgbClr val="002060"/>
                </a:solidFill>
                <a:latin typeface="+mn-lt"/>
                <a:ea typeface="+mn-ea"/>
                <a:cs typeface="+mn-cs"/>
              </a:rPr>
              <a:t>Từ đầu thế kỉ XIX đến nay, dân số thế giới tăng mạnh nhờ những tiến bộ trong các lĩnh vực kinh tế - xã hội, khoa học – kĩ thuật và nhất là thành công vượt bậc của ngành y tế.</a:t>
            </a:r>
            <a:endParaRPr lang="en-US" sz="1200" kern="1200">
              <a:solidFill>
                <a:srgbClr val="002060"/>
              </a:solidFill>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Nhìn vào biểu đồ ta thấy đường màu xanh là thể hiện tỉ lệ sinh, đường màu đỏ thể hiện tỉ lệ tử, miền màu hồng là gia tăng dân số tự nhiên. Nếu miền màu hồng ngày càng mở rộng, chứng tỏ gia tăng dân số ngày càng cao, ngược lại nếu miền màu hồng bị thu hẹp chứng tỏ gia tăng dân số đang giảm.</a:t>
            </a: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 Như vậy, ở hình 1.4, miền màu hồng được mở rộng hơn ở hình 1.3, chứng tỏ các nước đang phát triển có gia tăng dân số tự nhiên cao hơn các nước phát triển.</a:t>
            </a:r>
            <a:endParaRPr lang="vi-VN" sz="1200" b="0" i="0" kern="1200">
              <a:solidFill>
                <a:schemeClr val="tx1"/>
              </a:solidFill>
              <a:effectLst/>
              <a:latin typeface="+mn-lt"/>
              <a:ea typeface="+mn-ea"/>
              <a:cs typeface="+mn-cs"/>
            </a:endParaRP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b="1" kern="1200">
                <a:solidFill>
                  <a:srgbClr val="FF0000"/>
                </a:solidFill>
                <a:latin typeface="+mn-lt"/>
                <a:ea typeface="Cambria" panose="02040503050406030204" pitchFamily="18" charset="0"/>
                <a:cs typeface="Cambria" panose="02040503050406030204" pitchFamily="18" charset="0"/>
              </a:rPr>
              <a:t>Đọc thông tin SGK, kết hợp hiểu biết của bản thân. </a:t>
            </a:r>
            <a:endParaRPr lang="en-US" sz="1200" b="1" kern="1200">
              <a:solidFill>
                <a:srgbClr val="FF0000"/>
              </a:solidFill>
              <a:latin typeface="+mn-lt"/>
              <a:ea typeface="Cambria" panose="02040503050406030204" pitchFamily="18"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vi-VN" sz="12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a:t>
            </a:r>
            <a:r>
              <a:rPr lang="vi-VN" sz="12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ẽ nhanh sơ đồ </a:t>
            </a:r>
            <a:r>
              <a:rPr lang="en-US" sz="12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r>
              <a:rPr lang="vi-VN" sz="12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ư</a:t>
            </a:r>
            <a:r>
              <a:rPr lang="en-US" sz="12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1200" b="1"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duy</a:t>
            </a:r>
            <a:r>
              <a:rPr lang="en-US" sz="12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12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ra giấy)</a:t>
            </a:r>
            <a:endParaRPr lang="en-US" sz="1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b="1" kern="1200">
              <a:solidFill>
                <a:srgbClr val="FF0000"/>
              </a:solidFill>
              <a:latin typeface="+mn-lt"/>
              <a:ea typeface="Times New Roman" panose="02020603050405020304" pitchFamily="18" charset="0"/>
              <a:cs typeface="+mn-cs"/>
            </a:endParaRPr>
          </a:p>
          <a:p>
            <a:endParaRPr lang="en-US"/>
          </a:p>
        </p:txBody>
      </p:sp>
      <p:sp>
        <p:nvSpPr>
          <p:cNvPr id="4" name="Slide Number Placeholder 3"/>
          <p:cNvSpPr>
            <a:spLocks noGrp="1"/>
          </p:cNvSpPr>
          <p:nvPr>
            <p:ph type="sldNum" sz="quarter" idx="5"/>
          </p:nvPr>
        </p:nvSpPr>
        <p:spPr/>
        <p:txBody>
          <a:bodyPr/>
          <a:lstStyle/>
          <a:p>
            <a:fld id="{D8508745-B99C-4984-A414-CCEF36B61A6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619140B-BD7A-4B34-9A6D-99F4CC1CF9EE}" type="datetime1">
              <a:rPr lang="en-US" smtClean="0"/>
            </a:fld>
            <a:endParaRPr lang="en-US"/>
          </a:p>
        </p:txBody>
      </p:sp>
      <p:sp>
        <p:nvSpPr>
          <p:cNvPr id="5" name="Footer Placeholder 4"/>
          <p:cNvSpPr>
            <a:spLocks noGrp="1"/>
          </p:cNvSpPr>
          <p:nvPr>
            <p:ph type="ftr" sz="quarter" idx="11"/>
          </p:nvPr>
        </p:nvSpPr>
        <p:spPr/>
        <p:txBody>
          <a:bodyPr/>
          <a:lstStyle/>
          <a:p>
            <a:r>
              <a:rPr lang="en-US"/>
              <a:t>GV Huỳnh Kim Muội- Trường THCS Nguyễn Thị Hương</a:t>
            </a:r>
            <a:endParaRPr lang="en-US"/>
          </a:p>
        </p:txBody>
      </p:sp>
      <p:sp>
        <p:nvSpPr>
          <p:cNvPr id="6" name="Slide Number Placeholder 5"/>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619140B-BD7A-4B34-9A6D-99F4CC1CF9EE}" type="datetime1">
              <a:rPr lang="en-US" smtClean="0"/>
            </a:fld>
            <a:endParaRPr lang="en-US"/>
          </a:p>
        </p:txBody>
      </p:sp>
      <p:sp>
        <p:nvSpPr>
          <p:cNvPr id="5" name="Footer Placeholder 4"/>
          <p:cNvSpPr>
            <a:spLocks noGrp="1"/>
          </p:cNvSpPr>
          <p:nvPr>
            <p:ph type="ftr" sz="quarter" idx="11"/>
          </p:nvPr>
        </p:nvSpPr>
        <p:spPr/>
        <p:txBody>
          <a:bodyPr/>
          <a:lstStyle/>
          <a:p>
            <a:r>
              <a:rPr lang="en-US"/>
              <a:t>GV Huỳnh Kim Muội- Trường THCS Nguyễn Thị Hương</a:t>
            </a:r>
            <a:endParaRPr lang="en-US"/>
          </a:p>
        </p:txBody>
      </p:sp>
      <p:sp>
        <p:nvSpPr>
          <p:cNvPr id="6" name="Slide Number Placeholder 5"/>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619140B-BD7A-4B34-9A6D-99F4CC1CF9EE}" type="datetime1">
              <a:rPr lang="en-US" smtClean="0"/>
            </a:fld>
            <a:endParaRPr lang="en-US"/>
          </a:p>
        </p:txBody>
      </p:sp>
      <p:sp>
        <p:nvSpPr>
          <p:cNvPr id="5" name="Footer Placeholder 4"/>
          <p:cNvSpPr>
            <a:spLocks noGrp="1"/>
          </p:cNvSpPr>
          <p:nvPr>
            <p:ph type="ftr" sz="quarter" idx="11"/>
          </p:nvPr>
        </p:nvSpPr>
        <p:spPr/>
        <p:txBody>
          <a:bodyPr/>
          <a:lstStyle/>
          <a:p>
            <a:r>
              <a:rPr lang="en-US"/>
              <a:t>GV Huỳnh Kim Muội- Trường THCS Nguyễn Thị Hương</a:t>
            </a:r>
            <a:endParaRPr lang="en-US"/>
          </a:p>
        </p:txBody>
      </p:sp>
      <p:sp>
        <p:nvSpPr>
          <p:cNvPr id="6" name="Slide Number Placeholder 5"/>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stretch>
            <a:fillRect/>
          </a:stretch>
        </a:blipFill>
        <a:effectLst/>
      </p:bgPr>
    </p:bg>
    <p:spTree>
      <p:nvGrpSpPr>
        <p:cNvPr id="1" name="Shape 295"/>
        <p:cNvGrpSpPr/>
        <p:nvPr/>
      </p:nvGrpSpPr>
      <p:grpSpPr>
        <a:xfrm>
          <a:off x="0" y="0"/>
          <a:ext cx="0" cy="0"/>
          <a:chOff x="0" y="0"/>
          <a:chExt cx="0" cy="0"/>
        </a:xfrm>
      </p:grpSpPr>
      <p:sp>
        <p:nvSpPr>
          <p:cNvPr id="296" name="Google Shape;296;p8"/>
          <p:cNvSpPr txBox="1">
            <a:spLocks noGrp="1"/>
          </p:cNvSpPr>
          <p:nvPr>
            <p:ph type="title"/>
          </p:nvPr>
        </p:nvSpPr>
        <p:spPr>
          <a:xfrm>
            <a:off x="2372200" y="1390433"/>
            <a:ext cx="7447600" cy="42404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3335"/>
            </a:lvl1pPr>
            <a:lvl2pPr lvl="1" rtl="0">
              <a:spcBef>
                <a:spcPts val="0"/>
              </a:spcBef>
              <a:spcAft>
                <a:spcPts val="0"/>
              </a:spcAft>
              <a:buSzPts val="4800"/>
              <a:buNone/>
              <a:defRPr sz="6400" b="0"/>
            </a:lvl2pPr>
            <a:lvl3pPr lvl="2" rtl="0">
              <a:spcBef>
                <a:spcPts val="0"/>
              </a:spcBef>
              <a:spcAft>
                <a:spcPts val="0"/>
              </a:spcAft>
              <a:buSzPts val="4800"/>
              <a:buNone/>
              <a:defRPr sz="6400" b="0"/>
            </a:lvl3pPr>
            <a:lvl4pPr lvl="3" rtl="0">
              <a:spcBef>
                <a:spcPts val="0"/>
              </a:spcBef>
              <a:spcAft>
                <a:spcPts val="0"/>
              </a:spcAft>
              <a:buSzPts val="4800"/>
              <a:buNone/>
              <a:defRPr sz="6400" b="0"/>
            </a:lvl4pPr>
            <a:lvl5pPr lvl="4" rtl="0">
              <a:spcBef>
                <a:spcPts val="0"/>
              </a:spcBef>
              <a:spcAft>
                <a:spcPts val="0"/>
              </a:spcAft>
              <a:buSzPts val="4800"/>
              <a:buNone/>
              <a:defRPr sz="6400" b="0"/>
            </a:lvl5pPr>
            <a:lvl6pPr lvl="5" rtl="0">
              <a:spcBef>
                <a:spcPts val="0"/>
              </a:spcBef>
              <a:spcAft>
                <a:spcPts val="0"/>
              </a:spcAft>
              <a:buSzPts val="4800"/>
              <a:buNone/>
              <a:defRPr sz="6400" b="0"/>
            </a:lvl6pPr>
            <a:lvl7pPr lvl="6" rtl="0">
              <a:spcBef>
                <a:spcPts val="0"/>
              </a:spcBef>
              <a:spcAft>
                <a:spcPts val="0"/>
              </a:spcAft>
              <a:buSzPts val="4800"/>
              <a:buNone/>
              <a:defRPr sz="6400" b="0"/>
            </a:lvl7pPr>
            <a:lvl8pPr lvl="7" rtl="0">
              <a:spcBef>
                <a:spcPts val="0"/>
              </a:spcBef>
              <a:spcAft>
                <a:spcPts val="0"/>
              </a:spcAft>
              <a:buSzPts val="4800"/>
              <a:buNone/>
              <a:defRPr sz="6400" b="0"/>
            </a:lvl8pPr>
            <a:lvl9pPr lvl="8" rtl="0">
              <a:spcBef>
                <a:spcPts val="0"/>
              </a:spcBef>
              <a:spcAft>
                <a:spcPts val="0"/>
              </a:spcAft>
              <a:buSzPts val="4800"/>
              <a:buNone/>
              <a:defRPr sz="6400" b="0"/>
            </a:lvl9pPr>
          </a:lstStyle>
          <a:p/>
        </p:txBody>
      </p:sp>
      <p:grpSp>
        <p:nvGrpSpPr>
          <p:cNvPr id="297" name="Google Shape;297;p8"/>
          <p:cNvGrpSpPr/>
          <p:nvPr/>
        </p:nvGrpSpPr>
        <p:grpSpPr>
          <a:xfrm>
            <a:off x="-249464" y="3053047"/>
            <a:ext cx="2716935" cy="2147739"/>
            <a:chOff x="855987" y="2204128"/>
            <a:chExt cx="1217483" cy="962421"/>
          </a:xfrm>
        </p:grpSpPr>
        <p:grpSp>
          <p:nvGrpSpPr>
            <p:cNvPr id="298" name="Google Shape;298;p8"/>
            <p:cNvGrpSpPr/>
            <p:nvPr/>
          </p:nvGrpSpPr>
          <p:grpSpPr>
            <a:xfrm>
              <a:off x="855987" y="2204128"/>
              <a:ext cx="1146639" cy="962421"/>
              <a:chOff x="958238" y="2157575"/>
              <a:chExt cx="1115191" cy="936025"/>
            </a:xfrm>
          </p:grpSpPr>
          <p:sp>
            <p:nvSpPr>
              <p:cNvPr id="299" name="Google Shape;299;p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 name="Google Shape;305;p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 name="Google Shape;306;p8"/>
          <p:cNvGrpSpPr/>
          <p:nvPr/>
        </p:nvGrpSpPr>
        <p:grpSpPr>
          <a:xfrm>
            <a:off x="7360838" y="208364"/>
            <a:ext cx="2202244" cy="959963"/>
            <a:chOff x="3965010" y="571479"/>
            <a:chExt cx="1651683" cy="719972"/>
          </a:xfrm>
        </p:grpSpPr>
        <p:grpSp>
          <p:nvGrpSpPr>
            <p:cNvPr id="307" name="Google Shape;307;p8"/>
            <p:cNvGrpSpPr/>
            <p:nvPr/>
          </p:nvGrpSpPr>
          <p:grpSpPr>
            <a:xfrm>
              <a:off x="3965010" y="571479"/>
              <a:ext cx="1446820" cy="719972"/>
              <a:chOff x="3953250" y="571500"/>
              <a:chExt cx="1383325" cy="766825"/>
            </a:xfrm>
          </p:grpSpPr>
          <p:grpSp>
            <p:nvGrpSpPr>
              <p:cNvPr id="308" name="Google Shape;308;p8"/>
              <p:cNvGrpSpPr/>
              <p:nvPr/>
            </p:nvGrpSpPr>
            <p:grpSpPr>
              <a:xfrm>
                <a:off x="3953250" y="571500"/>
                <a:ext cx="1383166" cy="669650"/>
                <a:chOff x="897088" y="2374675"/>
                <a:chExt cx="1383166" cy="669650"/>
              </a:xfrm>
            </p:grpSpPr>
            <p:sp>
              <p:nvSpPr>
                <p:cNvPr id="309" name="Google Shape;309;p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3" name="Google Shape;313;p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 name="Google Shape;314;p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8"/>
          <p:cNvGrpSpPr/>
          <p:nvPr/>
        </p:nvGrpSpPr>
        <p:grpSpPr>
          <a:xfrm rot="8903269">
            <a:off x="-83157" y="163265"/>
            <a:ext cx="1467960" cy="1050163"/>
            <a:chOff x="1202177" y="4613417"/>
            <a:chExt cx="528376" cy="377938"/>
          </a:xfrm>
        </p:grpSpPr>
        <p:sp>
          <p:nvSpPr>
            <p:cNvPr id="316" name="Google Shape;316;p8"/>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8"/>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8"/>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8"/>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8"/>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8"/>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8"/>
          <p:cNvGrpSpPr/>
          <p:nvPr/>
        </p:nvGrpSpPr>
        <p:grpSpPr>
          <a:xfrm>
            <a:off x="9632090" y="2894827"/>
            <a:ext cx="3367777" cy="2147740"/>
            <a:chOff x="7239867" y="1514545"/>
            <a:chExt cx="2525833" cy="1610805"/>
          </a:xfrm>
        </p:grpSpPr>
        <p:grpSp>
          <p:nvGrpSpPr>
            <p:cNvPr id="323" name="Google Shape;323;p8"/>
            <p:cNvGrpSpPr/>
            <p:nvPr/>
          </p:nvGrpSpPr>
          <p:grpSpPr>
            <a:xfrm>
              <a:off x="7346663" y="1514545"/>
              <a:ext cx="2419037" cy="1551678"/>
              <a:chOff x="7410211" y="1555302"/>
              <a:chExt cx="2355440" cy="1510884"/>
            </a:xfrm>
          </p:grpSpPr>
          <p:grpSp>
            <p:nvGrpSpPr>
              <p:cNvPr id="324" name="Google Shape;324;p8"/>
              <p:cNvGrpSpPr/>
              <p:nvPr/>
            </p:nvGrpSpPr>
            <p:grpSpPr>
              <a:xfrm>
                <a:off x="7410211" y="1555302"/>
                <a:ext cx="2355440" cy="1510884"/>
                <a:chOff x="761258" y="2062480"/>
                <a:chExt cx="1646470" cy="1056119"/>
              </a:xfrm>
            </p:grpSpPr>
            <p:sp>
              <p:nvSpPr>
                <p:cNvPr id="325" name="Google Shape;325;p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1" name="Google Shape;331;p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8"/>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8"/>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8"/>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8"/>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8"/>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8"/>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8"/>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 name="Google Shape;341;p8"/>
          <p:cNvGrpSpPr/>
          <p:nvPr/>
        </p:nvGrpSpPr>
        <p:grpSpPr>
          <a:xfrm rot="615299" flipH="1">
            <a:off x="1544957" y="378855"/>
            <a:ext cx="2202201" cy="1999527"/>
            <a:chOff x="7844079" y="226728"/>
            <a:chExt cx="1373387" cy="1246991"/>
          </a:xfrm>
        </p:grpSpPr>
        <p:sp>
          <p:nvSpPr>
            <p:cNvPr id="342" name="Google Shape;342;p8"/>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8"/>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stretch>
            <a:fillRect/>
          </a:stretch>
        </a:blipFill>
        <a:effectLst/>
      </p:bgPr>
    </p:bg>
    <p:spTree>
      <p:nvGrpSpPr>
        <p:cNvPr id="1" name="Shape 423"/>
        <p:cNvGrpSpPr/>
        <p:nvPr/>
      </p:nvGrpSpPr>
      <p:grpSpPr>
        <a:xfrm>
          <a:off x="0" y="0"/>
          <a:ext cx="0" cy="0"/>
          <a:chOff x="0" y="0"/>
          <a:chExt cx="0" cy="0"/>
        </a:xfrm>
      </p:grpSpPr>
      <p:grpSp>
        <p:nvGrpSpPr>
          <p:cNvPr id="424" name="Google Shape;424;p11"/>
          <p:cNvGrpSpPr/>
          <p:nvPr/>
        </p:nvGrpSpPr>
        <p:grpSpPr>
          <a:xfrm flipH="1">
            <a:off x="10043142" y="4855413"/>
            <a:ext cx="1179572" cy="2002585"/>
            <a:chOff x="-1056319" y="1385262"/>
            <a:chExt cx="212940" cy="361495"/>
          </a:xfrm>
        </p:grpSpPr>
        <p:sp>
          <p:nvSpPr>
            <p:cNvPr id="425" name="Google Shape;425;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 name="Google Shape;431;p11"/>
          <p:cNvSpPr txBox="1">
            <a:spLocks noGrp="1"/>
          </p:cNvSpPr>
          <p:nvPr>
            <p:ph type="title" hasCustomPrompt="1"/>
          </p:nvPr>
        </p:nvSpPr>
        <p:spPr>
          <a:xfrm>
            <a:off x="2333000" y="2446367"/>
            <a:ext cx="7526000" cy="17616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08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32" name="Google Shape;432;p11"/>
          <p:cNvSpPr txBox="1">
            <a:spLocks noGrp="1"/>
          </p:cNvSpPr>
          <p:nvPr>
            <p:ph type="body" idx="1"/>
          </p:nvPr>
        </p:nvSpPr>
        <p:spPr>
          <a:xfrm>
            <a:off x="2057000" y="4282167"/>
            <a:ext cx="8078000" cy="707600"/>
          </a:xfrm>
          <a:prstGeom prst="rect">
            <a:avLst/>
          </a:prstGeom>
          <a:noFill/>
          <a:ln>
            <a:noFill/>
          </a:ln>
        </p:spPr>
        <p:txBody>
          <a:bodyPr spcFirstLastPara="1" wrap="square" lIns="91425" tIns="91425" rIns="91425" bIns="91425" anchor="t" anchorCtr="0">
            <a:noAutofit/>
          </a:bodyPr>
          <a:lstStyle>
            <a:lvl1pPr marL="609600" lvl="0" indent="-423545" algn="ctr">
              <a:spcBef>
                <a:spcPts val="0"/>
              </a:spcBef>
              <a:spcAft>
                <a:spcPts val="0"/>
              </a:spcAft>
              <a:buSzPts val="1400"/>
              <a:buChar char="●"/>
              <a:defRPr sz="2135">
                <a:solidFill>
                  <a:schemeClr val="dk1"/>
                </a:solidFill>
                <a:latin typeface="Comfortaa"/>
                <a:ea typeface="Comfortaa"/>
                <a:cs typeface="Comfortaa"/>
                <a:sym typeface="Comfortaa"/>
              </a:defRPr>
            </a:lvl1pPr>
            <a:lvl2pPr marL="1219200" lvl="1" indent="-423545" algn="ctr">
              <a:spcBef>
                <a:spcPts val="0"/>
              </a:spcBef>
              <a:spcAft>
                <a:spcPts val="0"/>
              </a:spcAft>
              <a:buSzPts val="1400"/>
              <a:buChar char="○"/>
              <a:defRPr/>
            </a:lvl2pPr>
            <a:lvl3pPr marL="1828800" lvl="2" indent="-423545" algn="ctr">
              <a:spcBef>
                <a:spcPts val="0"/>
              </a:spcBef>
              <a:spcAft>
                <a:spcPts val="0"/>
              </a:spcAft>
              <a:buSzPts val="1400"/>
              <a:buChar char="■"/>
              <a:defRPr/>
            </a:lvl3pPr>
            <a:lvl4pPr marL="2438400" lvl="3" indent="-423545" algn="ctr">
              <a:spcBef>
                <a:spcPts val="0"/>
              </a:spcBef>
              <a:spcAft>
                <a:spcPts val="0"/>
              </a:spcAft>
              <a:buSzPts val="1400"/>
              <a:buChar char="●"/>
              <a:defRPr/>
            </a:lvl4pPr>
            <a:lvl5pPr marL="3048000" lvl="4" indent="-423545" algn="ctr">
              <a:spcBef>
                <a:spcPts val="0"/>
              </a:spcBef>
              <a:spcAft>
                <a:spcPts val="0"/>
              </a:spcAft>
              <a:buSzPts val="1400"/>
              <a:buChar char="○"/>
              <a:defRPr/>
            </a:lvl5pPr>
            <a:lvl6pPr marL="3657600" lvl="5" indent="-423545" algn="ctr">
              <a:spcBef>
                <a:spcPts val="0"/>
              </a:spcBef>
              <a:spcAft>
                <a:spcPts val="0"/>
              </a:spcAft>
              <a:buSzPts val="1400"/>
              <a:buChar char="■"/>
              <a:defRPr/>
            </a:lvl6pPr>
            <a:lvl7pPr marL="4267200" lvl="6" indent="-423545" algn="ctr">
              <a:spcBef>
                <a:spcPts val="0"/>
              </a:spcBef>
              <a:spcAft>
                <a:spcPts val="0"/>
              </a:spcAft>
              <a:buSzPts val="1400"/>
              <a:buChar char="●"/>
              <a:defRPr/>
            </a:lvl7pPr>
            <a:lvl8pPr marL="4876800" lvl="7" indent="-423545" algn="ctr">
              <a:spcBef>
                <a:spcPts val="0"/>
              </a:spcBef>
              <a:spcAft>
                <a:spcPts val="0"/>
              </a:spcAft>
              <a:buSzPts val="1400"/>
              <a:buChar char="○"/>
              <a:defRPr/>
            </a:lvl8pPr>
            <a:lvl9pPr marL="5486400" lvl="8" indent="-423545" algn="ctr">
              <a:spcBef>
                <a:spcPts val="0"/>
              </a:spcBef>
              <a:spcAft>
                <a:spcPts val="0"/>
              </a:spcAft>
              <a:buSzPts val="1400"/>
              <a:buChar char="■"/>
              <a:defRPr/>
            </a:lvl9pPr>
          </a:lstStyle>
          <a:p/>
        </p:txBody>
      </p:sp>
      <p:grpSp>
        <p:nvGrpSpPr>
          <p:cNvPr id="433" name="Google Shape;433;p11"/>
          <p:cNvGrpSpPr/>
          <p:nvPr/>
        </p:nvGrpSpPr>
        <p:grpSpPr>
          <a:xfrm flipH="1">
            <a:off x="10300589" y="1443976"/>
            <a:ext cx="2716935" cy="2147739"/>
            <a:chOff x="855987" y="2204128"/>
            <a:chExt cx="1217483" cy="962421"/>
          </a:xfrm>
        </p:grpSpPr>
        <p:grpSp>
          <p:nvGrpSpPr>
            <p:cNvPr id="434" name="Google Shape;434;p11"/>
            <p:cNvGrpSpPr/>
            <p:nvPr/>
          </p:nvGrpSpPr>
          <p:grpSpPr>
            <a:xfrm>
              <a:off x="855987" y="2204128"/>
              <a:ext cx="1146639" cy="962421"/>
              <a:chOff x="958238" y="2157575"/>
              <a:chExt cx="1115191" cy="936025"/>
            </a:xfrm>
          </p:grpSpPr>
          <p:sp>
            <p:nvSpPr>
              <p:cNvPr id="435" name="Google Shape;435;p1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1" name="Google Shape;441;p1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1"/>
          <p:cNvGrpSpPr/>
          <p:nvPr/>
        </p:nvGrpSpPr>
        <p:grpSpPr>
          <a:xfrm flipH="1">
            <a:off x="3864676" y="-915657"/>
            <a:ext cx="3367777" cy="2147740"/>
            <a:chOff x="7239867" y="1514545"/>
            <a:chExt cx="2525833" cy="1610805"/>
          </a:xfrm>
        </p:grpSpPr>
        <p:grpSp>
          <p:nvGrpSpPr>
            <p:cNvPr id="443" name="Google Shape;443;p11"/>
            <p:cNvGrpSpPr/>
            <p:nvPr/>
          </p:nvGrpSpPr>
          <p:grpSpPr>
            <a:xfrm>
              <a:off x="7346663" y="1514545"/>
              <a:ext cx="2419037" cy="1551678"/>
              <a:chOff x="7410211" y="1555302"/>
              <a:chExt cx="2355440" cy="1510884"/>
            </a:xfrm>
          </p:grpSpPr>
          <p:grpSp>
            <p:nvGrpSpPr>
              <p:cNvPr id="444" name="Google Shape;444;p11"/>
              <p:cNvGrpSpPr/>
              <p:nvPr/>
            </p:nvGrpSpPr>
            <p:grpSpPr>
              <a:xfrm>
                <a:off x="7410211" y="1555302"/>
                <a:ext cx="2355440" cy="1510884"/>
                <a:chOff x="761258" y="2062480"/>
                <a:chExt cx="1646470" cy="1056119"/>
              </a:xfrm>
            </p:grpSpPr>
            <p:sp>
              <p:nvSpPr>
                <p:cNvPr id="445" name="Google Shape;445;p11"/>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1"/>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1"/>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1"/>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1"/>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1"/>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1" name="Google Shape;451;p11"/>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1"/>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3" name="Google Shape;453;p11"/>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1"/>
          <p:cNvGrpSpPr/>
          <p:nvPr/>
        </p:nvGrpSpPr>
        <p:grpSpPr>
          <a:xfrm rot="615299" flipH="1">
            <a:off x="372557" y="1412122"/>
            <a:ext cx="2202201" cy="1999527"/>
            <a:chOff x="7844079" y="226728"/>
            <a:chExt cx="1373387" cy="1246991"/>
          </a:xfrm>
        </p:grpSpPr>
        <p:sp>
          <p:nvSpPr>
            <p:cNvPr id="455" name="Google Shape;455;p11"/>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1"/>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1"/>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1"/>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1"/>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1"/>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1"/>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1"/>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1"/>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1"/>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1"/>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1"/>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1"/>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1"/>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11"/>
          <p:cNvGrpSpPr/>
          <p:nvPr/>
        </p:nvGrpSpPr>
        <p:grpSpPr>
          <a:xfrm>
            <a:off x="1166943" y="4627399"/>
            <a:ext cx="1360515" cy="2309856"/>
            <a:chOff x="-1056319" y="1385262"/>
            <a:chExt cx="212940" cy="361495"/>
          </a:xfrm>
        </p:grpSpPr>
        <p:sp>
          <p:nvSpPr>
            <p:cNvPr id="470" name="Google Shape;470;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 name="Google Shape;476;p11"/>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11"/>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11"/>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11"/>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11"/>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 name="Google Shape;481;p11"/>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1"/>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tx" matchingName="Title and body">
  <p:cSld name="Title and body">
    <p:bg>
      <p:bgPr>
        <a:blipFill>
          <a:blip r:embed="rId2"/>
          <a:stretch>
            <a:fillRect/>
          </a:stretch>
        </a:blipFill>
        <a:effectLst/>
      </p:bgPr>
    </p:bg>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1005100" y="1446433"/>
            <a:ext cx="10120400" cy="4649600"/>
          </a:xfrm>
          <a:prstGeom prst="rect">
            <a:avLst/>
          </a:prstGeom>
          <a:noFill/>
          <a:ln>
            <a:noFill/>
          </a:ln>
        </p:spPr>
        <p:txBody>
          <a:bodyPr spcFirstLastPara="1" wrap="square" lIns="91425" tIns="91425" rIns="91425" bIns="91425" anchor="t" anchorCtr="0">
            <a:noAutofit/>
          </a:bodyPr>
          <a:lstStyle>
            <a:lvl1pPr marL="609600" lvl="0" indent="-508000" rtl="0">
              <a:spcBef>
                <a:spcPts val="0"/>
              </a:spcBef>
              <a:spcAft>
                <a:spcPts val="0"/>
              </a:spcAft>
              <a:buClr>
                <a:schemeClr val="lt1"/>
              </a:buClr>
              <a:buSzPts val="2400"/>
              <a:buFont typeface="Work Sans"/>
              <a:buAutoNum type="arabicPeriod"/>
              <a:defRPr sz="1465">
                <a:solidFill>
                  <a:schemeClr val="dk1"/>
                </a:solidFill>
                <a:latin typeface="Comfortaa"/>
                <a:ea typeface="Comfortaa"/>
                <a:cs typeface="Comfortaa"/>
                <a:sym typeface="Comfortaa"/>
              </a:defRPr>
            </a:lvl1pPr>
            <a:lvl2pPr marL="1219200" lvl="1" indent="-423545"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828800" lvl="2" indent="-423545"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2438400" lvl="3" indent="-423545"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3048000" lvl="4" indent="-423545"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3657600" lvl="5" indent="-423545"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4267200" lvl="6" indent="-423545"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4876800" lvl="7" indent="-423545"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5486400" lvl="8" indent="-423545"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p:txBody>
      </p:sp>
      <p:sp>
        <p:nvSpPr>
          <p:cNvPr id="109" name="Google Shape;109;p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10" name="Google Shape;110;p4"/>
          <p:cNvGrpSpPr/>
          <p:nvPr/>
        </p:nvGrpSpPr>
        <p:grpSpPr>
          <a:xfrm>
            <a:off x="10458773" y="302305"/>
            <a:ext cx="1831183" cy="1662655"/>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4"/>
          <p:cNvGrpSpPr/>
          <p:nvPr/>
        </p:nvGrpSpPr>
        <p:grpSpPr>
          <a:xfrm>
            <a:off x="122343" y="5276980"/>
            <a:ext cx="944459" cy="1638049"/>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4"/>
          <p:cNvGrpSpPr/>
          <p:nvPr/>
        </p:nvGrpSpPr>
        <p:grpSpPr>
          <a:xfrm>
            <a:off x="11214428" y="5965307"/>
            <a:ext cx="717137" cy="741144"/>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4"/>
          <p:cNvGrpSpPr/>
          <p:nvPr/>
        </p:nvGrpSpPr>
        <p:grpSpPr>
          <a:xfrm>
            <a:off x="163786" y="167089"/>
            <a:ext cx="806205" cy="770716"/>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619140B-BD7A-4B34-9A6D-99F4CC1CF9EE}" type="datetime1">
              <a:rPr lang="en-US" smtClean="0"/>
            </a:fld>
            <a:endParaRPr lang="en-US"/>
          </a:p>
        </p:txBody>
      </p:sp>
      <p:sp>
        <p:nvSpPr>
          <p:cNvPr id="5" name="Footer Placeholder 4"/>
          <p:cNvSpPr>
            <a:spLocks noGrp="1"/>
          </p:cNvSpPr>
          <p:nvPr>
            <p:ph type="ftr" sz="quarter" idx="11"/>
          </p:nvPr>
        </p:nvSpPr>
        <p:spPr/>
        <p:txBody>
          <a:bodyPr/>
          <a:lstStyle/>
          <a:p>
            <a:r>
              <a:rPr lang="en-US"/>
              <a:t>GV Huỳnh Kim Muội- Trường THCS Nguyễn Thị Hương</a:t>
            </a:r>
            <a:endParaRPr lang="en-US"/>
          </a:p>
        </p:txBody>
      </p:sp>
      <p:sp>
        <p:nvSpPr>
          <p:cNvPr id="6" name="Slide Number Placeholder 5"/>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619140B-BD7A-4B34-9A6D-99F4CC1CF9EE}" type="datetime1">
              <a:rPr lang="en-US" smtClean="0"/>
            </a:fld>
            <a:endParaRPr lang="en-US"/>
          </a:p>
        </p:txBody>
      </p:sp>
      <p:sp>
        <p:nvSpPr>
          <p:cNvPr id="5" name="Footer Placeholder 4"/>
          <p:cNvSpPr>
            <a:spLocks noGrp="1"/>
          </p:cNvSpPr>
          <p:nvPr>
            <p:ph type="ftr" sz="quarter" idx="11"/>
          </p:nvPr>
        </p:nvSpPr>
        <p:spPr/>
        <p:txBody>
          <a:bodyPr/>
          <a:lstStyle/>
          <a:p>
            <a:r>
              <a:rPr lang="en-US"/>
              <a:t>GV Huỳnh Kim Muội- Trường THCS Nguyễn Thị Hương</a:t>
            </a:r>
            <a:endParaRPr lang="en-US"/>
          </a:p>
        </p:txBody>
      </p:sp>
      <p:sp>
        <p:nvSpPr>
          <p:cNvPr id="6" name="Slide Number Placeholder 5"/>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619140B-BD7A-4B34-9A6D-99F4CC1CF9EE}" type="datetime1">
              <a:rPr lang="en-US" smtClean="0"/>
            </a:fld>
            <a:endParaRPr lang="en-US"/>
          </a:p>
        </p:txBody>
      </p:sp>
      <p:sp>
        <p:nvSpPr>
          <p:cNvPr id="6" name="Footer Placeholder 5"/>
          <p:cNvSpPr>
            <a:spLocks noGrp="1"/>
          </p:cNvSpPr>
          <p:nvPr>
            <p:ph type="ftr" sz="quarter" idx="11"/>
          </p:nvPr>
        </p:nvSpPr>
        <p:spPr/>
        <p:txBody>
          <a:bodyPr/>
          <a:lstStyle/>
          <a:p>
            <a:r>
              <a:rPr lang="en-US"/>
              <a:t>GV Huỳnh Kim Muội- Trường THCS Nguyễn Thị Hương</a:t>
            </a:r>
            <a:endParaRPr lang="en-US"/>
          </a:p>
        </p:txBody>
      </p:sp>
      <p:sp>
        <p:nvSpPr>
          <p:cNvPr id="7" name="Slide Number Placeholder 6"/>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619140B-BD7A-4B34-9A6D-99F4CC1CF9EE}" type="datetime1">
              <a:rPr lang="en-US" smtClean="0"/>
            </a:fld>
            <a:endParaRPr lang="en-US"/>
          </a:p>
        </p:txBody>
      </p:sp>
      <p:sp>
        <p:nvSpPr>
          <p:cNvPr id="8" name="Footer Placeholder 7"/>
          <p:cNvSpPr>
            <a:spLocks noGrp="1"/>
          </p:cNvSpPr>
          <p:nvPr>
            <p:ph type="ftr" sz="quarter" idx="11"/>
          </p:nvPr>
        </p:nvSpPr>
        <p:spPr/>
        <p:txBody>
          <a:bodyPr/>
          <a:lstStyle/>
          <a:p>
            <a:r>
              <a:rPr lang="en-US"/>
              <a:t>GV Huỳnh Kim Muội- Trường THCS Nguyễn Thị Hương</a:t>
            </a:r>
            <a:endParaRPr lang="en-US"/>
          </a:p>
        </p:txBody>
      </p:sp>
      <p:sp>
        <p:nvSpPr>
          <p:cNvPr id="9" name="Slide Number Placeholder 8"/>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619140B-BD7A-4B34-9A6D-99F4CC1CF9EE}" type="datetime1">
              <a:rPr lang="en-US" smtClean="0"/>
            </a:fld>
            <a:endParaRPr lang="en-US"/>
          </a:p>
        </p:txBody>
      </p:sp>
      <p:sp>
        <p:nvSpPr>
          <p:cNvPr id="4" name="Footer Placeholder 3"/>
          <p:cNvSpPr>
            <a:spLocks noGrp="1"/>
          </p:cNvSpPr>
          <p:nvPr>
            <p:ph type="ftr" sz="quarter" idx="11"/>
          </p:nvPr>
        </p:nvSpPr>
        <p:spPr/>
        <p:txBody>
          <a:bodyPr/>
          <a:lstStyle/>
          <a:p>
            <a:r>
              <a:rPr lang="en-US"/>
              <a:t>GV Huỳnh Kim Muội- Trường THCS Nguyễn Thị Hương</a:t>
            </a:r>
            <a:endParaRPr lang="en-US"/>
          </a:p>
        </p:txBody>
      </p:sp>
      <p:sp>
        <p:nvSpPr>
          <p:cNvPr id="5" name="Slide Number Placeholder 4"/>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9140B-BD7A-4B34-9A6D-99F4CC1CF9EE}" type="datetime1">
              <a:rPr lang="en-US" smtClean="0"/>
            </a:fld>
            <a:endParaRPr lang="en-US"/>
          </a:p>
        </p:txBody>
      </p:sp>
      <p:sp>
        <p:nvSpPr>
          <p:cNvPr id="3" name="Footer Placeholder 2"/>
          <p:cNvSpPr>
            <a:spLocks noGrp="1"/>
          </p:cNvSpPr>
          <p:nvPr>
            <p:ph type="ftr" sz="quarter" idx="11"/>
          </p:nvPr>
        </p:nvSpPr>
        <p:spPr/>
        <p:txBody>
          <a:bodyPr/>
          <a:lstStyle/>
          <a:p>
            <a:r>
              <a:rPr lang="en-US"/>
              <a:t>GV Huỳnh Kim Muội- Trường THCS Nguyễn Thị Hương</a:t>
            </a:r>
            <a:endParaRPr lang="en-US"/>
          </a:p>
        </p:txBody>
      </p:sp>
      <p:sp>
        <p:nvSpPr>
          <p:cNvPr id="4" name="Slide Number Placeholder 3"/>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619140B-BD7A-4B34-9A6D-99F4CC1CF9EE}" type="datetime1">
              <a:rPr lang="en-US" smtClean="0"/>
            </a:fld>
            <a:endParaRPr lang="en-US"/>
          </a:p>
        </p:txBody>
      </p:sp>
      <p:sp>
        <p:nvSpPr>
          <p:cNvPr id="6" name="Footer Placeholder 5"/>
          <p:cNvSpPr>
            <a:spLocks noGrp="1"/>
          </p:cNvSpPr>
          <p:nvPr>
            <p:ph type="ftr" sz="quarter" idx="11"/>
          </p:nvPr>
        </p:nvSpPr>
        <p:spPr/>
        <p:txBody>
          <a:bodyPr/>
          <a:lstStyle/>
          <a:p>
            <a:r>
              <a:rPr lang="en-US"/>
              <a:t>GV Huỳnh Kim Muội- Trường THCS Nguyễn Thị Hương</a:t>
            </a:r>
            <a:endParaRPr lang="en-US"/>
          </a:p>
        </p:txBody>
      </p:sp>
      <p:sp>
        <p:nvSpPr>
          <p:cNvPr id="7" name="Slide Number Placeholder 6"/>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619140B-BD7A-4B34-9A6D-99F4CC1CF9EE}" type="datetime1">
              <a:rPr lang="en-US" smtClean="0"/>
            </a:fld>
            <a:endParaRPr lang="en-US"/>
          </a:p>
        </p:txBody>
      </p:sp>
      <p:sp>
        <p:nvSpPr>
          <p:cNvPr id="6" name="Footer Placeholder 5"/>
          <p:cNvSpPr>
            <a:spLocks noGrp="1"/>
          </p:cNvSpPr>
          <p:nvPr>
            <p:ph type="ftr" sz="quarter" idx="11"/>
          </p:nvPr>
        </p:nvSpPr>
        <p:spPr/>
        <p:txBody>
          <a:bodyPr/>
          <a:lstStyle/>
          <a:p>
            <a:r>
              <a:rPr lang="en-US"/>
              <a:t>GV Huỳnh Kim Muội- Trường THCS Nguyễn Thị Hương</a:t>
            </a:r>
            <a:endParaRPr lang="en-US"/>
          </a:p>
        </p:txBody>
      </p:sp>
      <p:sp>
        <p:nvSpPr>
          <p:cNvPr id="7" name="Slide Number Placeholder 6"/>
          <p:cNvSpPr>
            <a:spLocks noGrp="1"/>
          </p:cNvSpPr>
          <p:nvPr>
            <p:ph type="sldNum" sz="quarter" idx="12"/>
          </p:nvPr>
        </p:nvSpPr>
        <p:spPr/>
        <p:txBody>
          <a:bodyPr/>
          <a:lstStyle/>
          <a:p>
            <a:fld id="{7F49B15D-D68D-4C8F-B3B6-AE366E845FC3}" type="slidenum">
              <a:rPr lang="en-US" smtClean="0"/>
            </a:fld>
            <a:endParaRPr lang="en-US"/>
          </a:p>
        </p:txBody>
      </p:sp>
    </p:spTree>
  </p:cSld>
  <p:clrMapOvr>
    <a:masterClrMapping/>
  </p:clrMapOvr>
  <p:hf hdr="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9140B-BD7A-4B34-9A6D-99F4CC1CF9EE}" type="datetime1">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GV Huỳnh Kim Muội- Trường THCS Nguyễn Thị Hương</a:t>
            </a: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9B15D-D68D-4C8F-B3B6-AE366E845FC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3.wdp"/><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8.GI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8.GIF"/></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21.png"/><Relationship Id="rId2" Type="http://schemas.microsoft.com/office/2007/relationships/media" Target="../media/media1.mp4"/><Relationship Id="rId1" Type="http://schemas.openxmlformats.org/officeDocument/2006/relationships/video" Target="../media/media1.mp4"/></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3.jpeg"/><Relationship Id="rId1"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hyperlink" Target="https://danso.org/dan-so-the-gioi/"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microsoft.com/office/2007/relationships/hdphoto" Target="../media/image7.wdp"/><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DAFA"/>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0" y="246888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2920" y="297180"/>
            <a:ext cx="10355580" cy="2646045"/>
          </a:xfrm>
          <a:prstGeom prst="rect">
            <a:avLst/>
          </a:prstGeom>
          <a:noFill/>
        </p:spPr>
        <p:txBody>
          <a:bodyPr wrap="square" rtlCol="0">
            <a:spAutoFit/>
          </a:bodyPr>
          <a:lstStyle/>
          <a:p>
            <a:r>
              <a:rPr lang="en-US" sz="16600" dirty="0" err="1">
                <a:latin typeface="Arrus-Black" pitchFamily="18" charset="0"/>
                <a:ea typeface="Arrus-Black" pitchFamily="18" charset="0"/>
                <a:cs typeface="Arrus-Black" pitchFamily="18" charset="0"/>
              </a:rPr>
              <a:t>ĐỊ</a:t>
            </a:r>
            <a:r>
              <a:rPr lang="en-US" sz="16600" b="1" dirty="0" err="1">
                <a:latin typeface="Arrus-Black" pitchFamily="18" charset="0"/>
                <a:ea typeface="Arrus-Black" pitchFamily="18" charset="0"/>
                <a:cs typeface="Arrus-Black" pitchFamily="18" charset="0"/>
              </a:rPr>
              <a:t>A</a:t>
            </a:r>
            <a:r>
              <a:rPr lang="en-US" sz="16600" b="1">
                <a:latin typeface="Arrus-Black" pitchFamily="18" charset="0"/>
                <a:ea typeface="Arrus-Black" pitchFamily="18" charset="0"/>
                <a:cs typeface="Arrus-Black" pitchFamily="18" charset="0"/>
              </a:rPr>
              <a:t> LÍ</a:t>
            </a:r>
            <a:r>
              <a:rPr lang="en-US" sz="16600">
                <a:latin typeface="Arrus-Black" pitchFamily="18" charset="0"/>
                <a:ea typeface="Arrus-Black" pitchFamily="18" charset="0"/>
                <a:cs typeface="Arrus-Black" pitchFamily="18" charset="0"/>
              </a:rPr>
              <a:t> </a:t>
            </a:r>
            <a:endParaRPr lang="en-US" sz="16600">
              <a:latin typeface="Arrus-Black" pitchFamily="18" charset="0"/>
              <a:ea typeface="Arrus-Black" pitchFamily="18" charset="0"/>
              <a:cs typeface="Arrus-Black" pitchFamily="18" charset="0"/>
            </a:endParaRPr>
          </a:p>
        </p:txBody>
      </p:sp>
      <p:sp>
        <p:nvSpPr>
          <p:cNvPr id="5" name="Oval 4"/>
          <p:cNvSpPr/>
          <p:nvPr/>
        </p:nvSpPr>
        <p:spPr>
          <a:xfrm>
            <a:off x="9349740" y="594360"/>
            <a:ext cx="1874520" cy="1874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a:solidFill>
                  <a:srgbClr val="7030A0"/>
                </a:solidFill>
                <a:latin typeface="Arrus-Black" pitchFamily="18" charset="0"/>
                <a:ea typeface="Arrus-Black" pitchFamily="18" charset="0"/>
                <a:cs typeface="Arrus-Black" pitchFamily="18" charset="0"/>
              </a:rPr>
              <a:t>7</a:t>
            </a:r>
            <a:endParaRPr lang="en-US" sz="13800">
              <a:solidFill>
                <a:srgbClr val="7030A0"/>
              </a:solidFill>
              <a:latin typeface="Arrus-Black" pitchFamily="18" charset="0"/>
              <a:ea typeface="Arrus-Black" pitchFamily="18" charset="0"/>
              <a:cs typeface="Arrus-Black" pitchFamily="18" charset="0"/>
            </a:endParaRPr>
          </a:p>
        </p:txBody>
      </p:sp>
      <p:pic>
        <p:nvPicPr>
          <p:cNvPr id="6" name="Picture 5"/>
          <p:cNvPicPr>
            <a:picLocks noChangeAspect="1"/>
          </p:cNvPicPr>
          <p:nvPr/>
        </p:nvPicPr>
        <p:blipFill>
          <a:blip r:embed="rId1" cstate="print">
            <a:extLst>
              <a:ext uri="{BEBA8EAE-BF5A-486C-A8C5-ECC9F3942E4B}">
                <a14:imgProps xmlns:a14="http://schemas.microsoft.com/office/drawing/2010/main">
                  <a14:imgLayer r:embed="rId2">
                    <a14:imgEffect>
                      <a14:backgroundRemoval t="0" b="90000" l="10000" r="90000"/>
                    </a14:imgEffect>
                  </a14:imgLayer>
                </a14:imgProps>
              </a:ext>
              <a:ext uri="{28A0092B-C50C-407E-A947-70E740481C1C}">
                <a14:useLocalDpi xmlns:a14="http://schemas.microsoft.com/office/drawing/2010/main" val="0"/>
              </a:ext>
            </a:extLst>
          </a:blip>
          <a:stretch>
            <a:fillRect/>
          </a:stretch>
        </p:blipFill>
        <p:spPr>
          <a:xfrm>
            <a:off x="941070" y="2581353"/>
            <a:ext cx="3959860" cy="4276649"/>
          </a:xfrm>
          <a:prstGeom prst="rect">
            <a:avLst/>
          </a:prstGeom>
        </p:spPr>
      </p:pic>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7" name="Slide Number Placeholder 6"/>
          <p:cNvSpPr>
            <a:spLocks noGrp="1"/>
          </p:cNvSpPr>
          <p:nvPr>
            <p:ph type="sldNum" sz="quarter" idx="12"/>
          </p:nvPr>
        </p:nvSpPr>
        <p:spPr/>
        <p:txBody>
          <a:bodyPr/>
          <a:p>
            <a:fld id="{7F49B15D-D68D-4C8F-B3B6-AE366E845FC3}" type="slidenum">
              <a:rPr lang="en-US" smtClean="0"/>
            </a:fld>
            <a:endParaRPr lang="en-US"/>
          </a:p>
        </p:txBody>
      </p:sp>
      <p:sp>
        <p:nvSpPr>
          <p:cNvPr id="8" name="Footer Placeholder 7"/>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Terminator 13"/>
          <p:cNvSpPr/>
          <p:nvPr/>
        </p:nvSpPr>
        <p:spPr>
          <a:xfrm>
            <a:off x="1833881" y="34382"/>
            <a:ext cx="8524239" cy="800100"/>
          </a:xfrm>
          <a:prstGeom prst="flowChartTerminator">
            <a:avLst/>
          </a:prstGeom>
          <a:solidFill>
            <a:srgbClr val="FFD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Bài 1: Dân số</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17" name="Freeform: Shape 16"/>
          <p:cNvSpPr/>
          <p:nvPr/>
        </p:nvSpPr>
        <p:spPr>
          <a:xfrm>
            <a:off x="925910" y="1101655"/>
            <a:ext cx="696681" cy="630330"/>
          </a:xfrm>
          <a:custGeom>
            <a:avLst/>
            <a:gdLst/>
            <a:ahLst/>
            <a:cxnLst/>
            <a:rect l="l" t="t" r="r" b="b"/>
            <a:pathLst>
              <a:path w="400050" h="361950">
                <a:moveTo>
                  <a:pt x="190560" y="74237"/>
                </a:moveTo>
                <a:cubicBezTo>
                  <a:pt x="187003" y="74237"/>
                  <a:pt x="184107" y="74265"/>
                  <a:pt x="181870" y="74323"/>
                </a:cubicBezTo>
                <a:cubicBezTo>
                  <a:pt x="179632" y="74380"/>
                  <a:pt x="177826" y="74495"/>
                  <a:pt x="176449" y="74667"/>
                </a:cubicBezTo>
                <a:cubicBezTo>
                  <a:pt x="175072" y="74839"/>
                  <a:pt x="173954" y="75068"/>
                  <a:pt x="173093" y="75355"/>
                </a:cubicBezTo>
                <a:cubicBezTo>
                  <a:pt x="172233" y="75642"/>
                  <a:pt x="171516" y="76015"/>
                  <a:pt x="170942" y="76474"/>
                </a:cubicBezTo>
                <a:lnTo>
                  <a:pt x="123103" y="107448"/>
                </a:lnTo>
                <a:cubicBezTo>
                  <a:pt x="121727" y="108366"/>
                  <a:pt x="120637" y="109227"/>
                  <a:pt x="119834" y="110030"/>
                </a:cubicBezTo>
                <a:cubicBezTo>
                  <a:pt x="119031" y="110833"/>
                  <a:pt x="118400" y="111865"/>
                  <a:pt x="117941" y="113127"/>
                </a:cubicBezTo>
                <a:cubicBezTo>
                  <a:pt x="117482" y="114389"/>
                  <a:pt x="117195" y="115909"/>
                  <a:pt x="117080" y="117687"/>
                </a:cubicBezTo>
                <a:cubicBezTo>
                  <a:pt x="116966" y="119466"/>
                  <a:pt x="116908" y="121731"/>
                  <a:pt x="116908" y="124485"/>
                </a:cubicBezTo>
                <a:cubicBezTo>
                  <a:pt x="116908" y="128844"/>
                  <a:pt x="117080" y="132228"/>
                  <a:pt x="117425" y="134637"/>
                </a:cubicBezTo>
                <a:cubicBezTo>
                  <a:pt x="117769" y="137047"/>
                  <a:pt x="118428" y="138739"/>
                  <a:pt x="119404" y="139714"/>
                </a:cubicBezTo>
                <a:cubicBezTo>
                  <a:pt x="120379" y="140689"/>
                  <a:pt x="121698" y="141033"/>
                  <a:pt x="123361" y="140746"/>
                </a:cubicBezTo>
                <a:cubicBezTo>
                  <a:pt x="125025" y="140460"/>
                  <a:pt x="127176" y="139685"/>
                  <a:pt x="129815" y="138423"/>
                </a:cubicBezTo>
                <a:lnTo>
                  <a:pt x="165608" y="118634"/>
                </a:lnTo>
                <a:lnTo>
                  <a:pt x="165608" y="263527"/>
                </a:lnTo>
                <a:lnTo>
                  <a:pt x="124136" y="263527"/>
                </a:lnTo>
                <a:cubicBezTo>
                  <a:pt x="123103" y="263527"/>
                  <a:pt x="122186" y="263843"/>
                  <a:pt x="121382" y="264474"/>
                </a:cubicBezTo>
                <a:cubicBezTo>
                  <a:pt x="120579" y="265105"/>
                  <a:pt x="119862" y="266109"/>
                  <a:pt x="119231" y="267485"/>
                </a:cubicBezTo>
                <a:cubicBezTo>
                  <a:pt x="118600" y="268862"/>
                  <a:pt x="118142" y="270669"/>
                  <a:pt x="117855" y="272906"/>
                </a:cubicBezTo>
                <a:cubicBezTo>
                  <a:pt x="117568" y="275143"/>
                  <a:pt x="117425" y="277925"/>
                  <a:pt x="117425" y="281252"/>
                </a:cubicBezTo>
                <a:cubicBezTo>
                  <a:pt x="117425" y="284464"/>
                  <a:pt x="117597" y="287189"/>
                  <a:pt x="117941" y="289426"/>
                </a:cubicBezTo>
                <a:cubicBezTo>
                  <a:pt x="118285" y="291663"/>
                  <a:pt x="118773" y="293441"/>
                  <a:pt x="119404" y="294760"/>
                </a:cubicBezTo>
                <a:cubicBezTo>
                  <a:pt x="120035" y="296080"/>
                  <a:pt x="120752" y="297026"/>
                  <a:pt x="121555" y="297600"/>
                </a:cubicBezTo>
                <a:cubicBezTo>
                  <a:pt x="122358" y="298173"/>
                  <a:pt x="123218" y="298460"/>
                  <a:pt x="124136" y="298460"/>
                </a:cubicBezTo>
                <a:lnTo>
                  <a:pt x="247003" y="298460"/>
                </a:lnTo>
                <a:cubicBezTo>
                  <a:pt x="248035" y="298460"/>
                  <a:pt x="248953" y="298173"/>
                  <a:pt x="249756" y="297600"/>
                </a:cubicBezTo>
                <a:cubicBezTo>
                  <a:pt x="250559" y="297026"/>
                  <a:pt x="251276" y="296080"/>
                  <a:pt x="251907" y="294760"/>
                </a:cubicBezTo>
                <a:cubicBezTo>
                  <a:pt x="252538" y="293441"/>
                  <a:pt x="253026" y="291663"/>
                  <a:pt x="253370" y="289426"/>
                </a:cubicBezTo>
                <a:cubicBezTo>
                  <a:pt x="253714" y="287189"/>
                  <a:pt x="253886" y="284464"/>
                  <a:pt x="253886" y="281252"/>
                </a:cubicBezTo>
                <a:cubicBezTo>
                  <a:pt x="253886" y="277925"/>
                  <a:pt x="253743" y="275143"/>
                  <a:pt x="253456" y="272906"/>
                </a:cubicBezTo>
                <a:cubicBezTo>
                  <a:pt x="253169" y="270669"/>
                  <a:pt x="252710" y="268862"/>
                  <a:pt x="252079" y="267485"/>
                </a:cubicBezTo>
                <a:cubicBezTo>
                  <a:pt x="251448" y="266109"/>
                  <a:pt x="250703" y="265105"/>
                  <a:pt x="249842" y="264474"/>
                </a:cubicBezTo>
                <a:cubicBezTo>
                  <a:pt x="248982" y="263843"/>
                  <a:pt x="248035" y="263527"/>
                  <a:pt x="247003" y="263527"/>
                </a:cubicBezTo>
                <a:lnTo>
                  <a:pt x="210693" y="263527"/>
                </a:lnTo>
                <a:lnTo>
                  <a:pt x="210693" y="79571"/>
                </a:lnTo>
                <a:cubicBezTo>
                  <a:pt x="210693" y="78539"/>
                  <a:pt x="210464" y="77678"/>
                  <a:pt x="210005" y="76990"/>
                </a:cubicBezTo>
                <a:cubicBezTo>
                  <a:pt x="209546" y="76301"/>
                  <a:pt x="208628" y="75757"/>
                  <a:pt x="207252" y="75355"/>
                </a:cubicBezTo>
                <a:cubicBezTo>
                  <a:pt x="205875" y="74954"/>
                  <a:pt x="203839" y="74667"/>
                  <a:pt x="201143" y="74495"/>
                </a:cubicBezTo>
                <a:cubicBezTo>
                  <a:pt x="198447" y="74323"/>
                  <a:pt x="194919" y="74237"/>
                  <a:pt x="190560" y="74237"/>
                </a:cubicBezTo>
                <a:close/>
                <a:moveTo>
                  <a:pt x="200025" y="0"/>
                </a:moveTo>
                <a:cubicBezTo>
                  <a:pt x="310496" y="0"/>
                  <a:pt x="400050" y="81025"/>
                  <a:pt x="400050" y="180975"/>
                </a:cubicBezTo>
                <a:cubicBezTo>
                  <a:pt x="400050" y="280925"/>
                  <a:pt x="310496" y="361950"/>
                  <a:pt x="200025" y="361950"/>
                </a:cubicBezTo>
                <a:cubicBezTo>
                  <a:pt x="89554" y="361950"/>
                  <a:pt x="0" y="280925"/>
                  <a:pt x="0" y="180975"/>
                </a:cubicBezTo>
                <a:cubicBezTo>
                  <a:pt x="0" y="81025"/>
                  <a:pt x="89554" y="0"/>
                  <a:pt x="200025"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ectangle 1"/>
          <p:cNvSpPr/>
          <p:nvPr/>
        </p:nvSpPr>
        <p:spPr>
          <a:xfrm>
            <a:off x="1622339" y="1000591"/>
            <a:ext cx="7207422" cy="830997"/>
          </a:xfrm>
          <a:prstGeom prst="rect">
            <a:avLst/>
          </a:prstGeom>
        </p:spPr>
        <p:txBody>
          <a:bodyPr wrap="none">
            <a:spAutoFit/>
          </a:bodyPr>
          <a:lstStyle/>
          <a:p>
            <a:r>
              <a:rPr lang="en-US" sz="4800" b="1" err="1">
                <a:solidFill>
                  <a:srgbClr val="0070C0"/>
                </a:solidFill>
                <a:latin typeface="Arial" panose="020B0604020202020204" pitchFamily="34" charset="0"/>
                <a:cs typeface="Arial" panose="020B0604020202020204" pitchFamily="34" charset="0"/>
              </a:rPr>
              <a:t>Dân</a:t>
            </a:r>
            <a:r>
              <a:rPr lang="en-US" sz="4800" b="1">
                <a:solidFill>
                  <a:srgbClr val="0070C0"/>
                </a:solidFill>
                <a:latin typeface="Arial" panose="020B0604020202020204" pitchFamily="34" charset="0"/>
                <a:cs typeface="Arial" panose="020B0604020202020204" pitchFamily="34" charset="0"/>
              </a:rPr>
              <a:t> </a:t>
            </a:r>
            <a:r>
              <a:rPr lang="en-US" sz="4800" b="1" err="1">
                <a:solidFill>
                  <a:srgbClr val="0070C0"/>
                </a:solidFill>
                <a:latin typeface="Arial" panose="020B0604020202020204" pitchFamily="34" charset="0"/>
                <a:cs typeface="Arial" panose="020B0604020202020204" pitchFamily="34" charset="0"/>
              </a:rPr>
              <a:t>số</a:t>
            </a:r>
            <a:r>
              <a:rPr lang="en-US" sz="4800" b="1">
                <a:solidFill>
                  <a:srgbClr val="0070C0"/>
                </a:solidFill>
                <a:latin typeface="Arial" panose="020B0604020202020204" pitchFamily="34" charset="0"/>
                <a:cs typeface="Arial" panose="020B0604020202020204" pitchFamily="34" charset="0"/>
              </a:rPr>
              <a:t>, </a:t>
            </a:r>
            <a:r>
              <a:rPr lang="en-US" sz="4800" b="1" err="1">
                <a:solidFill>
                  <a:srgbClr val="0070C0"/>
                </a:solidFill>
                <a:latin typeface="Arial" panose="020B0604020202020204" pitchFamily="34" charset="0"/>
                <a:cs typeface="Arial" panose="020B0604020202020204" pitchFamily="34" charset="0"/>
              </a:rPr>
              <a:t>nguồn</a:t>
            </a:r>
            <a:r>
              <a:rPr lang="en-US" sz="4800" b="1">
                <a:solidFill>
                  <a:srgbClr val="0070C0"/>
                </a:solidFill>
                <a:latin typeface="Arial" panose="020B0604020202020204" pitchFamily="34" charset="0"/>
                <a:cs typeface="Arial" panose="020B0604020202020204" pitchFamily="34" charset="0"/>
              </a:rPr>
              <a:t> lao </a:t>
            </a:r>
            <a:r>
              <a:rPr lang="en-US" sz="4800" b="1" err="1">
                <a:solidFill>
                  <a:srgbClr val="0070C0"/>
                </a:solidFill>
                <a:latin typeface="Arial" panose="020B0604020202020204" pitchFamily="34" charset="0"/>
                <a:cs typeface="Arial" panose="020B0604020202020204" pitchFamily="34" charset="0"/>
              </a:rPr>
              <a:t>động</a:t>
            </a:r>
            <a:endParaRPr lang="en-US" sz="4800" b="1">
              <a:solidFill>
                <a:srgbClr val="0070C0"/>
              </a:solidFill>
              <a:latin typeface="Arial" panose="020B0604020202020204" pitchFamily="34" charset="0"/>
              <a:cs typeface="Arial" panose="020B0604020202020204" pitchFamily="34" charset="0"/>
            </a:endParaRPr>
          </a:p>
        </p:txBody>
      </p:sp>
      <p:pic>
        <p:nvPicPr>
          <p:cNvPr id="9" name="Picture 11" descr="book9"/>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46796" y="1097362"/>
            <a:ext cx="91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64942" y="1997839"/>
            <a:ext cx="11662116" cy="3539430"/>
          </a:xfrm>
          <a:prstGeom prst="rect">
            <a:avLst/>
          </a:prstGeom>
          <a:noFill/>
        </p:spPr>
        <p:txBody>
          <a:bodyPr wrap="square">
            <a:spAutoFit/>
          </a:bodyPr>
          <a:lstStyle/>
          <a:p>
            <a:pPr marL="457200" indent="-457200" algn="just">
              <a:buFontTx/>
              <a:buChar char="-"/>
            </a:pP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cuộc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nguồn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lao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động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địa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phương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quốc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gia</a:t>
            </a:r>
            <a:r>
              <a:rPr lang="en-US"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endParaRPr lang="en-US" sz="3200" dirty="0">
              <a:effectLst/>
              <a:latin typeface="Times New Roman" panose="02020603050405020304" pitchFamily="18" charset="0"/>
              <a:ea typeface="MS Mincho" panose="02020609040205080304" pitchFamily="49" charset="-128"/>
            </a:endParaRPr>
          </a:p>
          <a:p>
            <a:pPr marL="457200" indent="-457200" algn="just">
              <a:buFontTx/>
              <a:buChar char="-"/>
            </a:pP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cụ</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bằng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tuổi</a:t>
            </a:r>
            <a:r>
              <a:rPr lang="en-US"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endParaRPr lang="en-US" sz="3200" dirty="0">
              <a:effectLst/>
              <a:latin typeface="Times New Roman" panose="02020603050405020304" pitchFamily="18" charset="0"/>
              <a:ea typeface="MS Mincho" panose="02020609040205080304" pitchFamily="49" charset="-128"/>
            </a:endParaRPr>
          </a:p>
          <a:p>
            <a:pPr algn="just"/>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tuổi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đặc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cụ</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rPr>
              <a:t>giới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nguồn</a:t>
            </a:r>
            <a:r>
              <a:rPr lang="en-US" sz="3200" dirty="0">
                <a:effectLst/>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tương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lai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địa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phương</a:t>
            </a:r>
            <a:r>
              <a:rPr lang="en-US"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MS Mincho" panose="02020609040205080304" pitchFamily="49" charset="-128"/>
            </a:endParaRPr>
          </a:p>
        </p:txBody>
      </p:sp>
      <p:sp>
        <p:nvSpPr>
          <p:cNvPr id="3" name="Date Placeholder 2"/>
          <p:cNvSpPr>
            <a:spLocks noGrp="1"/>
          </p:cNvSpPr>
          <p:nvPr>
            <p:ph type="dt" sz="half" idx="10"/>
          </p:nvPr>
        </p:nvSpPr>
        <p:spPr/>
        <p:txBody>
          <a:bodyPr/>
          <a:p>
            <a:fld id="{C619140B-BD7A-4B34-9A6D-99F4CC1CF9EE}" type="datetime1">
              <a:rPr lang="en-US" smtClean="0"/>
            </a:fld>
            <a:endParaRPr lang="en-US"/>
          </a:p>
        </p:txBody>
      </p:sp>
      <p:sp>
        <p:nvSpPr>
          <p:cNvPr id="4" name="Slide Number Placeholder 3"/>
          <p:cNvSpPr>
            <a:spLocks noGrp="1"/>
          </p:cNvSpPr>
          <p:nvPr>
            <p:ph type="sldNum" sz="quarter" idx="12"/>
          </p:nvPr>
        </p:nvSpPr>
        <p:spPr/>
        <p:txBody>
          <a:bodyPr/>
          <a:p>
            <a:fld id="{7F49B15D-D68D-4C8F-B3B6-AE366E845FC3}" type="slidenum">
              <a:rPr lang="en-US" smtClean="0"/>
            </a:fld>
            <a:endParaRPr lang="en-US"/>
          </a:p>
        </p:txBody>
      </p:sp>
      <p:sp>
        <p:nvSpPr>
          <p:cNvPr id="5" name="Footer Placeholder 4"/>
          <p:cNvSpPr>
            <a:spLocks noGrp="1"/>
          </p:cNvSpPr>
          <p:nvPr>
            <p:ph type="ftr" sz="quarter" idx="11"/>
          </p:nvPr>
        </p:nvSpPr>
        <p:spPr/>
        <p:txBody>
          <a:bodyPr/>
          <a:p>
            <a:r>
              <a:rPr lang="en-US"/>
              <a:t>GV Huỳnh Kim Muội- Trường THCS Nguyễn Thị Hương</a:t>
            </a:r>
            <a:endParaRPr 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15797"/>
    </mc:Choice>
    <mc:Fallback>
      <p:transition advTm="157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4824" y="1"/>
            <a:ext cx="12196824" cy="6858000"/>
          </a:xfrm>
          <a:prstGeom prst="rect">
            <a:avLst/>
          </a:prstGeom>
        </p:spPr>
      </p:pic>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 y="147598"/>
            <a:ext cx="12192000" cy="6710401"/>
          </a:xfrm>
          <a:prstGeom prst="rect">
            <a:avLst/>
          </a:prstGeom>
        </p:spPr>
      </p:pic>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4" name="Slide Number Placeholder 3"/>
          <p:cNvSpPr>
            <a:spLocks noGrp="1"/>
          </p:cNvSpPr>
          <p:nvPr>
            <p:ph type="sldNum" sz="quarter" idx="12"/>
          </p:nvPr>
        </p:nvSpPr>
        <p:spPr/>
        <p:txBody>
          <a:bodyPr/>
          <a:p>
            <a:fld id="{7F49B15D-D68D-4C8F-B3B6-AE366E845FC3}" type="slidenum">
              <a:rPr lang="en-US" smtClean="0"/>
            </a:fld>
            <a:endParaRPr lang="en-US"/>
          </a:p>
        </p:txBody>
      </p:sp>
      <p:sp>
        <p:nvSpPr>
          <p:cNvPr id="5" name="Footer Placeholder 4"/>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1" y="31916"/>
            <a:ext cx="12192001" cy="76816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2" name="Freeform: Shape 11"/>
          <p:cNvSpPr/>
          <p:nvPr/>
        </p:nvSpPr>
        <p:spPr>
          <a:xfrm>
            <a:off x="10770" y="133184"/>
            <a:ext cx="708057" cy="435527"/>
          </a:xfrm>
          <a:custGeom>
            <a:avLst/>
            <a:gdLst/>
            <a:ahLst/>
            <a:cxnLst/>
            <a:rect l="l" t="t" r="r" b="b"/>
            <a:pathLst>
              <a:path w="390526" h="389870">
                <a:moveTo>
                  <a:pt x="177998" y="85132"/>
                </a:moveTo>
                <a:cubicBezTo>
                  <a:pt x="170656" y="85132"/>
                  <a:pt x="163600" y="85821"/>
                  <a:pt x="156832" y="87197"/>
                </a:cubicBezTo>
                <a:cubicBezTo>
                  <a:pt x="150063" y="88574"/>
                  <a:pt x="143868" y="90266"/>
                  <a:pt x="138247" y="92274"/>
                </a:cubicBezTo>
                <a:cubicBezTo>
                  <a:pt x="132625" y="94281"/>
                  <a:pt x="127893" y="96346"/>
                  <a:pt x="124050" y="98469"/>
                </a:cubicBezTo>
                <a:cubicBezTo>
                  <a:pt x="120207" y="100591"/>
                  <a:pt x="117568" y="102341"/>
                  <a:pt x="116134" y="103717"/>
                </a:cubicBezTo>
                <a:cubicBezTo>
                  <a:pt x="114700" y="105094"/>
                  <a:pt x="113696" y="106270"/>
                  <a:pt x="113123" y="107245"/>
                </a:cubicBezTo>
                <a:cubicBezTo>
                  <a:pt x="112549" y="108220"/>
                  <a:pt x="112090" y="109367"/>
                  <a:pt x="111746" y="110687"/>
                </a:cubicBezTo>
                <a:cubicBezTo>
                  <a:pt x="111402" y="112006"/>
                  <a:pt x="111144" y="113555"/>
                  <a:pt x="110972" y="115333"/>
                </a:cubicBezTo>
                <a:cubicBezTo>
                  <a:pt x="110800" y="117111"/>
                  <a:pt x="110713" y="119319"/>
                  <a:pt x="110713" y="121958"/>
                </a:cubicBezTo>
                <a:cubicBezTo>
                  <a:pt x="110713" y="125859"/>
                  <a:pt x="110857" y="129157"/>
                  <a:pt x="111144" y="131853"/>
                </a:cubicBezTo>
                <a:cubicBezTo>
                  <a:pt x="111430" y="134549"/>
                  <a:pt x="111803" y="136700"/>
                  <a:pt x="112262" y="138306"/>
                </a:cubicBezTo>
                <a:cubicBezTo>
                  <a:pt x="112721" y="139912"/>
                  <a:pt x="113323" y="141059"/>
                  <a:pt x="114069" y="141748"/>
                </a:cubicBezTo>
                <a:cubicBezTo>
                  <a:pt x="114815" y="142436"/>
                  <a:pt x="115704" y="142780"/>
                  <a:pt x="116736" y="142780"/>
                </a:cubicBezTo>
                <a:cubicBezTo>
                  <a:pt x="118228" y="142780"/>
                  <a:pt x="120293" y="141891"/>
                  <a:pt x="122931" y="140113"/>
                </a:cubicBezTo>
                <a:cubicBezTo>
                  <a:pt x="125570" y="138335"/>
                  <a:pt x="128868" y="136384"/>
                  <a:pt x="132826" y="134262"/>
                </a:cubicBezTo>
                <a:cubicBezTo>
                  <a:pt x="136784" y="132140"/>
                  <a:pt x="141373" y="130218"/>
                  <a:pt x="146593" y="128497"/>
                </a:cubicBezTo>
                <a:cubicBezTo>
                  <a:pt x="151813" y="126776"/>
                  <a:pt x="157807" y="125916"/>
                  <a:pt x="164575" y="125916"/>
                </a:cubicBezTo>
                <a:cubicBezTo>
                  <a:pt x="169394" y="125916"/>
                  <a:pt x="173581" y="126633"/>
                  <a:pt x="177137" y="128067"/>
                </a:cubicBezTo>
                <a:cubicBezTo>
                  <a:pt x="180694" y="129501"/>
                  <a:pt x="183648" y="131480"/>
                  <a:pt x="186000" y="134004"/>
                </a:cubicBezTo>
                <a:cubicBezTo>
                  <a:pt x="188351" y="136528"/>
                  <a:pt x="190130" y="139482"/>
                  <a:pt x="191334" y="142866"/>
                </a:cubicBezTo>
                <a:cubicBezTo>
                  <a:pt x="192539" y="146250"/>
                  <a:pt x="193141" y="149835"/>
                  <a:pt x="193141" y="153621"/>
                </a:cubicBezTo>
                <a:cubicBezTo>
                  <a:pt x="193141" y="157751"/>
                  <a:pt x="192653" y="162111"/>
                  <a:pt x="191678" y="166700"/>
                </a:cubicBezTo>
                <a:cubicBezTo>
                  <a:pt x="190703" y="171288"/>
                  <a:pt x="188896" y="176307"/>
                  <a:pt x="186258" y="181757"/>
                </a:cubicBezTo>
                <a:cubicBezTo>
                  <a:pt x="183619" y="187206"/>
                  <a:pt x="179948" y="193229"/>
                  <a:pt x="175244" y="199825"/>
                </a:cubicBezTo>
                <a:cubicBezTo>
                  <a:pt x="170541" y="206422"/>
                  <a:pt x="164346" y="213735"/>
                  <a:pt x="156660" y="221766"/>
                </a:cubicBezTo>
                <a:lnTo>
                  <a:pt x="118113" y="263066"/>
                </a:lnTo>
                <a:cubicBezTo>
                  <a:pt x="115819" y="265475"/>
                  <a:pt x="113954" y="267683"/>
                  <a:pt x="112520" y="269691"/>
                </a:cubicBezTo>
                <a:cubicBezTo>
                  <a:pt x="111086" y="271699"/>
                  <a:pt x="109910" y="273764"/>
                  <a:pt x="108993" y="275886"/>
                </a:cubicBezTo>
                <a:cubicBezTo>
                  <a:pt x="108075" y="278008"/>
                  <a:pt x="107444" y="280417"/>
                  <a:pt x="107100" y="283113"/>
                </a:cubicBezTo>
                <a:cubicBezTo>
                  <a:pt x="106756" y="285809"/>
                  <a:pt x="106584" y="289050"/>
                  <a:pt x="106584" y="292836"/>
                </a:cubicBezTo>
                <a:cubicBezTo>
                  <a:pt x="106584" y="296851"/>
                  <a:pt x="106842" y="300121"/>
                  <a:pt x="107358" y="302645"/>
                </a:cubicBezTo>
                <a:cubicBezTo>
                  <a:pt x="107874" y="305169"/>
                  <a:pt x="108706" y="307090"/>
                  <a:pt x="109853" y="308410"/>
                </a:cubicBezTo>
                <a:cubicBezTo>
                  <a:pt x="111000" y="309729"/>
                  <a:pt x="112492" y="310618"/>
                  <a:pt x="114327" y="311077"/>
                </a:cubicBezTo>
                <a:cubicBezTo>
                  <a:pt x="116163" y="311536"/>
                  <a:pt x="118342" y="311765"/>
                  <a:pt x="120866" y="311765"/>
                </a:cubicBezTo>
                <a:lnTo>
                  <a:pt x="248896" y="311765"/>
                </a:lnTo>
                <a:cubicBezTo>
                  <a:pt x="250043" y="311765"/>
                  <a:pt x="251075" y="311450"/>
                  <a:pt x="251993" y="310819"/>
                </a:cubicBezTo>
                <a:cubicBezTo>
                  <a:pt x="252911" y="310188"/>
                  <a:pt x="253657" y="309127"/>
                  <a:pt x="254230" y="307635"/>
                </a:cubicBezTo>
                <a:cubicBezTo>
                  <a:pt x="254804" y="306144"/>
                  <a:pt x="255234" y="304222"/>
                  <a:pt x="255521" y="301870"/>
                </a:cubicBezTo>
                <a:cubicBezTo>
                  <a:pt x="255808" y="299519"/>
                  <a:pt x="255951" y="296679"/>
                  <a:pt x="255951" y="293352"/>
                </a:cubicBezTo>
                <a:cubicBezTo>
                  <a:pt x="255951" y="290140"/>
                  <a:pt x="255779" y="287358"/>
                  <a:pt x="255435" y="285006"/>
                </a:cubicBezTo>
                <a:cubicBezTo>
                  <a:pt x="255091" y="282655"/>
                  <a:pt x="254574" y="280762"/>
                  <a:pt x="253886" y="279328"/>
                </a:cubicBezTo>
                <a:cubicBezTo>
                  <a:pt x="253198" y="277894"/>
                  <a:pt x="252366" y="276832"/>
                  <a:pt x="251391" y="276144"/>
                </a:cubicBezTo>
                <a:cubicBezTo>
                  <a:pt x="250416" y="275456"/>
                  <a:pt x="249355" y="275112"/>
                  <a:pt x="248207" y="275112"/>
                </a:cubicBezTo>
                <a:lnTo>
                  <a:pt x="160445" y="275112"/>
                </a:lnTo>
                <a:lnTo>
                  <a:pt x="186430" y="248439"/>
                </a:lnTo>
                <a:cubicBezTo>
                  <a:pt x="199508" y="235475"/>
                  <a:pt x="210005" y="224089"/>
                  <a:pt x="217921" y="214280"/>
                </a:cubicBezTo>
                <a:cubicBezTo>
                  <a:pt x="225837" y="204472"/>
                  <a:pt x="231974" y="195523"/>
                  <a:pt x="236334" y="187436"/>
                </a:cubicBezTo>
                <a:cubicBezTo>
                  <a:pt x="240693" y="179348"/>
                  <a:pt x="243561" y="171805"/>
                  <a:pt x="244938" y="164807"/>
                </a:cubicBezTo>
                <a:cubicBezTo>
                  <a:pt x="246315" y="157809"/>
                  <a:pt x="247003" y="150696"/>
                  <a:pt x="247003" y="143468"/>
                </a:cubicBezTo>
                <a:cubicBezTo>
                  <a:pt x="247003" y="135208"/>
                  <a:pt x="245597" y="127493"/>
                  <a:pt x="242787" y="120323"/>
                </a:cubicBezTo>
                <a:cubicBezTo>
                  <a:pt x="239976" y="113153"/>
                  <a:pt x="235703" y="106958"/>
                  <a:pt x="229967" y="101738"/>
                </a:cubicBezTo>
                <a:cubicBezTo>
                  <a:pt x="224231" y="96519"/>
                  <a:pt x="217032" y="92446"/>
                  <a:pt x="208370" y="89521"/>
                </a:cubicBezTo>
                <a:cubicBezTo>
                  <a:pt x="199709" y="86595"/>
                  <a:pt x="189585" y="85132"/>
                  <a:pt x="177998" y="85132"/>
                </a:cubicBezTo>
                <a:close/>
                <a:moveTo>
                  <a:pt x="195263" y="0"/>
                </a:moveTo>
                <a:cubicBezTo>
                  <a:pt x="303104" y="0"/>
                  <a:pt x="390526" y="87275"/>
                  <a:pt x="390526" y="194935"/>
                </a:cubicBezTo>
                <a:cubicBezTo>
                  <a:pt x="390526" y="302595"/>
                  <a:pt x="303104" y="389870"/>
                  <a:pt x="195263" y="389870"/>
                </a:cubicBezTo>
                <a:cubicBezTo>
                  <a:pt x="87422" y="389870"/>
                  <a:pt x="0" y="302595"/>
                  <a:pt x="0" y="194935"/>
                </a:cubicBezTo>
                <a:cubicBezTo>
                  <a:pt x="0" y="87275"/>
                  <a:pt x="87422" y="0"/>
                  <a:pt x="195263"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3" name="TextBox 12"/>
          <p:cNvSpPr txBox="1"/>
          <p:nvPr/>
        </p:nvSpPr>
        <p:spPr>
          <a:xfrm>
            <a:off x="715005" y="52806"/>
            <a:ext cx="12010090" cy="646331"/>
          </a:xfrm>
          <a:prstGeom prst="rect">
            <a:avLst/>
          </a:prstGeom>
          <a:noFill/>
        </p:spPr>
        <p:txBody>
          <a:bodyPr wrap="square" rtlCol="0">
            <a:spAutoFit/>
          </a:bodyPr>
          <a:lstStyle/>
          <a:p>
            <a:r>
              <a:rPr lang="en-US" sz="3600" b="1" err="1">
                <a:solidFill>
                  <a:srgbClr val="002060"/>
                </a:solidFill>
                <a:latin typeface="Arial" panose="020B0604020202020204" pitchFamily="34" charset="0"/>
                <a:cs typeface="Arial" panose="020B0604020202020204" pitchFamily="34" charset="0"/>
              </a:rPr>
              <a:t>Dân</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số</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thế</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giới</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tăng</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nhanh</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trong</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thế</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kỉ</a:t>
            </a:r>
            <a:r>
              <a:rPr lang="en-US" sz="3600" b="1">
                <a:solidFill>
                  <a:srgbClr val="002060"/>
                </a:solidFill>
                <a:latin typeface="Arial" panose="020B0604020202020204" pitchFamily="34" charset="0"/>
                <a:cs typeface="Arial" panose="020B0604020202020204" pitchFamily="34" charset="0"/>
              </a:rPr>
              <a:t> XIX </a:t>
            </a:r>
            <a:r>
              <a:rPr lang="en-US" sz="3600" b="1" err="1">
                <a:solidFill>
                  <a:srgbClr val="002060"/>
                </a:solidFill>
                <a:latin typeface="Arial" panose="020B0604020202020204" pitchFamily="34" charset="0"/>
                <a:cs typeface="Arial" panose="020B0604020202020204" pitchFamily="34" charset="0"/>
              </a:rPr>
              <a:t>và</a:t>
            </a:r>
            <a:r>
              <a:rPr lang="en-US" sz="3600" b="1">
                <a:solidFill>
                  <a:srgbClr val="002060"/>
                </a:solidFill>
                <a:latin typeface="Arial" panose="020B0604020202020204" pitchFamily="34" charset="0"/>
                <a:cs typeface="Arial" panose="020B0604020202020204" pitchFamily="34" charset="0"/>
              </a:rPr>
              <a:t> XX</a:t>
            </a:r>
            <a:endParaRPr lang="en-US" sz="3600" b="1">
              <a:solidFill>
                <a:srgbClr val="002060"/>
              </a:solidFill>
              <a:latin typeface="Arial" panose="020B0604020202020204" pitchFamily="34" charset="0"/>
              <a:cs typeface="Arial" panose="020B0604020202020204" pitchFamily="34" charset="0"/>
            </a:endParaRPr>
          </a:p>
        </p:txBody>
      </p:sp>
      <p:sp>
        <p:nvSpPr>
          <p:cNvPr id="11" name="Rectangle: Rounded Corners 10"/>
          <p:cNvSpPr/>
          <p:nvPr/>
        </p:nvSpPr>
        <p:spPr>
          <a:xfrm>
            <a:off x="2206021" y="1137740"/>
            <a:ext cx="7853680" cy="833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anose="020B0604020202020204" pitchFamily="34" charset="0"/>
                <a:cs typeface="Arial" panose="020B0604020202020204" pitchFamily="34" charset="0"/>
              </a:rPr>
              <a:t>TÔI TÀI NĂNG – BẠN CŨNG THẾ</a:t>
            </a:r>
            <a:endParaRPr lang="en-US" sz="3600" b="1">
              <a:solidFill>
                <a:srgbClr val="0070C0"/>
              </a:solidFill>
              <a:latin typeface="Arial" panose="020B0604020202020204" pitchFamily="34" charset="0"/>
              <a:cs typeface="Arial" panose="020B0604020202020204" pitchFamily="34" charset="0"/>
            </a:endParaRPr>
          </a:p>
        </p:txBody>
      </p:sp>
      <p:sp>
        <p:nvSpPr>
          <p:cNvPr id="19" name="Rectangle 18"/>
          <p:cNvSpPr/>
          <p:nvPr/>
        </p:nvSpPr>
        <p:spPr>
          <a:xfrm>
            <a:off x="1718924" y="2216164"/>
            <a:ext cx="8777658" cy="128983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62209" y="2416786"/>
            <a:ext cx="8534372" cy="946798"/>
          </a:xfrm>
          <a:prstGeom prst="rect">
            <a:avLst/>
          </a:prstGeom>
          <a:noFill/>
        </p:spPr>
        <p:txBody>
          <a:bodyPr wrap="square" rtlCol="0">
            <a:spAutoFit/>
          </a:bodyPr>
          <a:lstStyle/>
          <a:p>
            <a:pPr marL="57150" algn="just">
              <a:lnSpc>
                <a:spcPct val="120000"/>
              </a:lnSpc>
              <a:tabLst>
                <a:tab pos="857250" algn="l"/>
              </a:tabLst>
            </a:pPr>
            <a:r>
              <a:rPr lang="vi-VN" sz="2400" b="1" i="1" dirty="0">
                <a:solidFill>
                  <a:srgbClr val="00B050"/>
                </a:solidFill>
                <a:ea typeface="Cambria" panose="02040503050406030204" pitchFamily="18" charset="0"/>
                <a:cs typeface="Cambria" panose="02040503050406030204" pitchFamily="18" charset="0"/>
              </a:rPr>
              <a:t>Tìm nguyên nhân khiến dân số thế</a:t>
            </a:r>
            <a:r>
              <a:rPr lang="en-US" sz="2400" b="1" i="1" dirty="0">
                <a:solidFill>
                  <a:srgbClr val="00B050"/>
                </a:solidFill>
                <a:ea typeface="Cambria" panose="02040503050406030204" pitchFamily="18" charset="0"/>
                <a:cs typeface="Cambria" panose="02040503050406030204" pitchFamily="18" charset="0"/>
              </a:rPr>
              <a:t> </a:t>
            </a:r>
            <a:r>
              <a:rPr lang="en-US" sz="2400" b="1" i="1" dirty="0" err="1">
                <a:solidFill>
                  <a:srgbClr val="00B050"/>
                </a:solidFill>
                <a:ea typeface="Cambria" panose="02040503050406030204" pitchFamily="18" charset="0"/>
                <a:cs typeface="Cambria" panose="02040503050406030204" pitchFamily="18" charset="0"/>
              </a:rPr>
              <a:t>giới</a:t>
            </a:r>
            <a:r>
              <a:rPr lang="vi-VN" sz="2400" b="1" i="1" dirty="0">
                <a:solidFill>
                  <a:srgbClr val="00B050"/>
                </a:solidFill>
                <a:ea typeface="Cambria" panose="02040503050406030204" pitchFamily="18" charset="0"/>
                <a:cs typeface="Cambria" panose="02040503050406030204" pitchFamily="18" charset="0"/>
              </a:rPr>
              <a:t> </a:t>
            </a:r>
            <a:r>
              <a:rPr lang="vi-VN" sz="2400" b="1" i="1" u="sng" dirty="0">
                <a:solidFill>
                  <a:srgbClr val="C00000"/>
                </a:solidFill>
                <a:ea typeface="Cambria" panose="02040503050406030204" pitchFamily="18" charset="0"/>
                <a:cs typeface="Cambria" panose="02040503050406030204" pitchFamily="18" charset="0"/>
              </a:rPr>
              <a:t>tăng chậm </a:t>
            </a:r>
            <a:r>
              <a:rPr lang="vi-VN" sz="2400" b="1" i="1" dirty="0">
                <a:solidFill>
                  <a:srgbClr val="00B050"/>
                </a:solidFill>
                <a:ea typeface="Cambria" panose="02040503050406030204" pitchFamily="18" charset="0"/>
                <a:cs typeface="Cambria" panose="02040503050406030204" pitchFamily="18" charset="0"/>
              </a:rPr>
              <a:t>trong nhiều thế kỉ trước thế kỉ XIX</a:t>
            </a:r>
            <a:endParaRPr lang="en-US" sz="2400" b="1" i="1" dirty="0">
              <a:solidFill>
                <a:srgbClr val="00B050"/>
              </a:solidFill>
              <a:ea typeface="Cambria" panose="02040503050406030204" pitchFamily="18" charset="0"/>
              <a:cs typeface="Cambria" panose="02040503050406030204" pitchFamily="18" charset="0"/>
            </a:endParaRPr>
          </a:p>
        </p:txBody>
      </p:sp>
      <p:sp>
        <p:nvSpPr>
          <p:cNvPr id="21" name="Rectangle 20"/>
          <p:cNvSpPr/>
          <p:nvPr/>
        </p:nvSpPr>
        <p:spPr>
          <a:xfrm>
            <a:off x="1695418" y="4277159"/>
            <a:ext cx="8656015" cy="128983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840567" y="4448675"/>
            <a:ext cx="8534372" cy="946798"/>
          </a:xfrm>
          <a:prstGeom prst="rect">
            <a:avLst/>
          </a:prstGeom>
          <a:noFill/>
        </p:spPr>
        <p:txBody>
          <a:bodyPr wrap="square" rtlCol="0">
            <a:spAutoFit/>
          </a:bodyPr>
          <a:lstStyle/>
          <a:p>
            <a:pPr marL="57150" algn="just">
              <a:lnSpc>
                <a:spcPct val="120000"/>
              </a:lnSpc>
              <a:tabLst>
                <a:tab pos="857250" algn="l"/>
              </a:tabLst>
            </a:pPr>
            <a:r>
              <a:rPr lang="vi-VN" sz="2400" b="1" i="1" dirty="0">
                <a:solidFill>
                  <a:srgbClr val="00B050"/>
                </a:solidFill>
                <a:ea typeface="Cambria" panose="02040503050406030204" pitchFamily="18" charset="0"/>
                <a:cs typeface="Cambria" panose="02040503050406030204" pitchFamily="18" charset="0"/>
              </a:rPr>
              <a:t>Tìm nguyên nhân khiến dân số thế</a:t>
            </a:r>
            <a:r>
              <a:rPr lang="en-US" sz="2400" b="1" i="1" dirty="0">
                <a:solidFill>
                  <a:srgbClr val="00B050"/>
                </a:solidFill>
                <a:ea typeface="Cambria" panose="02040503050406030204" pitchFamily="18" charset="0"/>
                <a:cs typeface="Cambria" panose="02040503050406030204" pitchFamily="18" charset="0"/>
              </a:rPr>
              <a:t> </a:t>
            </a:r>
            <a:r>
              <a:rPr lang="en-US" sz="2400" b="1" i="1" dirty="0" err="1">
                <a:solidFill>
                  <a:srgbClr val="00B050"/>
                </a:solidFill>
                <a:ea typeface="Cambria" panose="02040503050406030204" pitchFamily="18" charset="0"/>
                <a:cs typeface="Cambria" panose="02040503050406030204" pitchFamily="18" charset="0"/>
              </a:rPr>
              <a:t>giới</a:t>
            </a:r>
            <a:r>
              <a:rPr lang="vi-VN" sz="2400" b="1" i="1" dirty="0">
                <a:solidFill>
                  <a:srgbClr val="00B050"/>
                </a:solidFill>
                <a:ea typeface="Cambria" panose="02040503050406030204" pitchFamily="18" charset="0"/>
                <a:cs typeface="Cambria" panose="02040503050406030204" pitchFamily="18" charset="0"/>
              </a:rPr>
              <a:t> </a:t>
            </a:r>
            <a:r>
              <a:rPr lang="vi-VN" sz="2400" b="1" i="1" u="sng" dirty="0">
                <a:solidFill>
                  <a:srgbClr val="C00000"/>
                </a:solidFill>
                <a:ea typeface="Cambria" panose="02040503050406030204" pitchFamily="18" charset="0"/>
                <a:cs typeface="Cambria" panose="02040503050406030204" pitchFamily="18" charset="0"/>
              </a:rPr>
              <a:t>tăng </a:t>
            </a:r>
            <a:r>
              <a:rPr lang="en-US" sz="2400" b="1" i="1" u="sng" dirty="0" err="1">
                <a:solidFill>
                  <a:srgbClr val="C00000"/>
                </a:solidFill>
                <a:ea typeface="Cambria" panose="02040503050406030204" pitchFamily="18" charset="0"/>
                <a:cs typeface="Cambria" panose="02040503050406030204" pitchFamily="18" charset="0"/>
              </a:rPr>
              <a:t>nhanh</a:t>
            </a:r>
            <a:r>
              <a:rPr lang="vi-VN" sz="2400" b="1" i="1" u="sng" dirty="0">
                <a:solidFill>
                  <a:srgbClr val="C00000"/>
                </a:solidFill>
                <a:ea typeface="Cambria" panose="02040503050406030204" pitchFamily="18" charset="0"/>
                <a:cs typeface="Cambria" panose="02040503050406030204" pitchFamily="18" charset="0"/>
              </a:rPr>
              <a:t> </a:t>
            </a:r>
            <a:r>
              <a:rPr lang="vi-VN" sz="2400" b="1" i="1" dirty="0">
                <a:solidFill>
                  <a:srgbClr val="00B050"/>
                </a:solidFill>
                <a:ea typeface="Cambria" panose="02040503050406030204" pitchFamily="18" charset="0"/>
                <a:cs typeface="Arial" panose="020B0604020202020204" pitchFamily="34" charset="0"/>
              </a:rPr>
              <a:t>từ đầu thế kỉ XIX đến cuối thế kỉ XX</a:t>
            </a:r>
            <a:r>
              <a:rPr lang="en-US" sz="2400" b="1" i="1" dirty="0">
                <a:solidFill>
                  <a:srgbClr val="00B050"/>
                </a:solidFill>
                <a:latin typeface="Arial" panose="020B0604020202020204" pitchFamily="34" charset="0"/>
                <a:ea typeface="Cambria" panose="02040503050406030204" pitchFamily="18" charset="0"/>
                <a:cs typeface="Arial" panose="020B0604020202020204" pitchFamily="34" charset="0"/>
              </a:rPr>
              <a:t>?</a:t>
            </a:r>
            <a:endParaRPr lang="en-US" sz="2400" b="1" i="1" dirty="0">
              <a:solidFill>
                <a:srgbClr val="00B050"/>
              </a:solidFill>
              <a:ea typeface="Cambria" panose="02040503050406030204" pitchFamily="18" charset="0"/>
              <a:cs typeface="Cambria" panose="02040503050406030204" pitchFamily="18" charset="0"/>
            </a:endParaRPr>
          </a:p>
        </p:txBody>
      </p:sp>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0" grpId="0"/>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152.jpg" descr="HÃ¬nh áº£nh cÃ³ liÃªn quan"/>
          <p:cNvPicPr/>
          <p:nvPr/>
        </p:nvPicPr>
        <p:blipFill>
          <a:blip r:embed="rId1"/>
          <a:srcRect/>
          <a:stretch>
            <a:fillRect/>
          </a:stretch>
        </p:blipFill>
        <p:spPr>
          <a:xfrm>
            <a:off x="3781035" y="4164393"/>
            <a:ext cx="3838967" cy="2452309"/>
          </a:xfrm>
          <a:prstGeom prst="rect">
            <a:avLst/>
          </a:prstGeom>
        </p:spPr>
      </p:pic>
      <p:pic>
        <p:nvPicPr>
          <p:cNvPr id="10" name="image140.jpg" descr="Káº¿t quáº£ hÃ¬nh áº£nh cho ÄÃ³i kÃ©m"/>
          <p:cNvPicPr/>
          <p:nvPr/>
        </p:nvPicPr>
        <p:blipFill>
          <a:blip r:embed="rId2"/>
          <a:srcRect/>
          <a:stretch>
            <a:fillRect/>
          </a:stretch>
        </p:blipFill>
        <p:spPr>
          <a:xfrm>
            <a:off x="7705334" y="4012512"/>
            <a:ext cx="3695699" cy="2604188"/>
          </a:xfrm>
          <a:prstGeom prst="rect">
            <a:avLst/>
          </a:prstGeom>
        </p:spPr>
      </p:pic>
      <p:sp>
        <p:nvSpPr>
          <p:cNvPr id="12" name="Rectangle 11"/>
          <p:cNvSpPr/>
          <p:nvPr/>
        </p:nvSpPr>
        <p:spPr>
          <a:xfrm>
            <a:off x="1458293" y="1638532"/>
            <a:ext cx="9304456" cy="103683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002060"/>
                </a:solidFill>
                <a:latin typeface="Arial" panose="020B0604020202020204" pitchFamily="34" charset="0"/>
                <a:cs typeface="Arial" panose="020B0604020202020204" pitchFamily="34" charset="0"/>
              </a:rPr>
              <a:t>Nguyên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nhân</a:t>
            </a:r>
            <a:r>
              <a:rPr lang="vi-VN" sz="3600" b="1" dirty="0">
                <a:solidFill>
                  <a:srgbClr val="002060"/>
                </a:solidFill>
                <a:latin typeface="Arial" panose="020B0604020202020204" pitchFamily="34" charset="0"/>
                <a:cs typeface="Arial" panose="020B0604020202020204" pitchFamily="34" charset="0"/>
              </a:rPr>
              <a:t> dân số thế giới tăng chậm</a:t>
            </a:r>
            <a:endParaRPr lang="en-US" sz="3600" b="1" dirty="0">
              <a:solidFill>
                <a:srgbClr val="002060"/>
              </a:solidFill>
              <a:latin typeface="Arial" panose="020B0604020202020204" pitchFamily="34" charset="0"/>
              <a:cs typeface="Arial" panose="020B0604020202020204" pitchFamily="34" charset="0"/>
            </a:endParaRPr>
          </a:p>
        </p:txBody>
      </p:sp>
      <p:sp>
        <p:nvSpPr>
          <p:cNvPr id="17" name="Rectangle 16"/>
          <p:cNvSpPr/>
          <p:nvPr/>
        </p:nvSpPr>
        <p:spPr>
          <a:xfrm>
            <a:off x="101602" y="3302001"/>
            <a:ext cx="3479799" cy="788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Arial" panose="020B0604020202020204" pitchFamily="34" charset="0"/>
                <a:cs typeface="Arial" panose="020B0604020202020204" pitchFamily="34" charset="0"/>
              </a:rPr>
              <a:t>Dịch bệnh</a:t>
            </a:r>
            <a:endParaRPr lang="en-US" sz="360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3723454" y="3223525"/>
            <a:ext cx="3981878" cy="788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Arial" panose="020B0604020202020204" pitchFamily="34" charset="0"/>
                <a:cs typeface="Arial" panose="020B0604020202020204" pitchFamily="34" charset="0"/>
              </a:rPr>
              <a:t>Chiến tranh</a:t>
            </a:r>
            <a:endParaRPr lang="en-US" sz="3600">
              <a:solidFill>
                <a:srgbClr val="002060"/>
              </a:solidFill>
              <a:latin typeface="Arial" panose="020B0604020202020204" pitchFamily="34" charset="0"/>
              <a:cs typeface="Arial" panose="020B0604020202020204" pitchFamily="34" charset="0"/>
            </a:endParaRPr>
          </a:p>
        </p:txBody>
      </p:sp>
      <p:sp>
        <p:nvSpPr>
          <p:cNvPr id="19" name="Rectangle 18"/>
          <p:cNvSpPr/>
          <p:nvPr/>
        </p:nvSpPr>
        <p:spPr>
          <a:xfrm>
            <a:off x="7705334" y="3223525"/>
            <a:ext cx="3695699" cy="788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Arial" panose="020B0604020202020204" pitchFamily="34" charset="0"/>
                <a:cs typeface="Arial" panose="020B0604020202020204" pitchFamily="34" charset="0"/>
              </a:rPr>
              <a:t>Đói nghèo</a:t>
            </a:r>
            <a:endParaRPr lang="en-US" sz="3600">
              <a:solidFill>
                <a:srgbClr val="002060"/>
              </a:solidFill>
              <a:latin typeface="Arial" panose="020B0604020202020204" pitchFamily="34" charset="0"/>
              <a:cs typeface="Arial" panose="020B0604020202020204" pitchFamily="34" charset="0"/>
            </a:endParaRPr>
          </a:p>
        </p:txBody>
      </p:sp>
      <p:cxnSp>
        <p:nvCxnSpPr>
          <p:cNvPr id="5" name="Straight Arrow Connector 4"/>
          <p:cNvCxnSpPr>
            <a:stCxn id="12" idx="2"/>
          </p:cNvCxnSpPr>
          <p:nvPr/>
        </p:nvCxnSpPr>
        <p:spPr>
          <a:xfrm flipH="1">
            <a:off x="2573079" y="2675362"/>
            <a:ext cx="3537442" cy="75363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110521" y="2664729"/>
            <a:ext cx="3508400" cy="75363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126329" y="2668259"/>
            <a:ext cx="1" cy="75010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p:cNvSpPr/>
          <p:nvPr/>
        </p:nvSpPr>
        <p:spPr>
          <a:xfrm>
            <a:off x="-1" y="31916"/>
            <a:ext cx="12192001" cy="76816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1" name="Freeform: Shape 20"/>
          <p:cNvSpPr/>
          <p:nvPr/>
        </p:nvSpPr>
        <p:spPr>
          <a:xfrm>
            <a:off x="10770" y="133184"/>
            <a:ext cx="708057" cy="435527"/>
          </a:xfrm>
          <a:custGeom>
            <a:avLst/>
            <a:gdLst/>
            <a:ahLst/>
            <a:cxnLst/>
            <a:rect l="l" t="t" r="r" b="b"/>
            <a:pathLst>
              <a:path w="390526" h="389870">
                <a:moveTo>
                  <a:pt x="177998" y="85132"/>
                </a:moveTo>
                <a:cubicBezTo>
                  <a:pt x="170656" y="85132"/>
                  <a:pt x="163600" y="85821"/>
                  <a:pt x="156832" y="87197"/>
                </a:cubicBezTo>
                <a:cubicBezTo>
                  <a:pt x="150063" y="88574"/>
                  <a:pt x="143868" y="90266"/>
                  <a:pt x="138247" y="92274"/>
                </a:cubicBezTo>
                <a:cubicBezTo>
                  <a:pt x="132625" y="94281"/>
                  <a:pt x="127893" y="96346"/>
                  <a:pt x="124050" y="98469"/>
                </a:cubicBezTo>
                <a:cubicBezTo>
                  <a:pt x="120207" y="100591"/>
                  <a:pt x="117568" y="102341"/>
                  <a:pt x="116134" y="103717"/>
                </a:cubicBezTo>
                <a:cubicBezTo>
                  <a:pt x="114700" y="105094"/>
                  <a:pt x="113696" y="106270"/>
                  <a:pt x="113123" y="107245"/>
                </a:cubicBezTo>
                <a:cubicBezTo>
                  <a:pt x="112549" y="108220"/>
                  <a:pt x="112090" y="109367"/>
                  <a:pt x="111746" y="110687"/>
                </a:cubicBezTo>
                <a:cubicBezTo>
                  <a:pt x="111402" y="112006"/>
                  <a:pt x="111144" y="113555"/>
                  <a:pt x="110972" y="115333"/>
                </a:cubicBezTo>
                <a:cubicBezTo>
                  <a:pt x="110800" y="117111"/>
                  <a:pt x="110713" y="119319"/>
                  <a:pt x="110713" y="121958"/>
                </a:cubicBezTo>
                <a:cubicBezTo>
                  <a:pt x="110713" y="125859"/>
                  <a:pt x="110857" y="129157"/>
                  <a:pt x="111144" y="131853"/>
                </a:cubicBezTo>
                <a:cubicBezTo>
                  <a:pt x="111430" y="134549"/>
                  <a:pt x="111803" y="136700"/>
                  <a:pt x="112262" y="138306"/>
                </a:cubicBezTo>
                <a:cubicBezTo>
                  <a:pt x="112721" y="139912"/>
                  <a:pt x="113323" y="141059"/>
                  <a:pt x="114069" y="141748"/>
                </a:cubicBezTo>
                <a:cubicBezTo>
                  <a:pt x="114815" y="142436"/>
                  <a:pt x="115704" y="142780"/>
                  <a:pt x="116736" y="142780"/>
                </a:cubicBezTo>
                <a:cubicBezTo>
                  <a:pt x="118228" y="142780"/>
                  <a:pt x="120293" y="141891"/>
                  <a:pt x="122931" y="140113"/>
                </a:cubicBezTo>
                <a:cubicBezTo>
                  <a:pt x="125570" y="138335"/>
                  <a:pt x="128868" y="136384"/>
                  <a:pt x="132826" y="134262"/>
                </a:cubicBezTo>
                <a:cubicBezTo>
                  <a:pt x="136784" y="132140"/>
                  <a:pt x="141373" y="130218"/>
                  <a:pt x="146593" y="128497"/>
                </a:cubicBezTo>
                <a:cubicBezTo>
                  <a:pt x="151813" y="126776"/>
                  <a:pt x="157807" y="125916"/>
                  <a:pt x="164575" y="125916"/>
                </a:cubicBezTo>
                <a:cubicBezTo>
                  <a:pt x="169394" y="125916"/>
                  <a:pt x="173581" y="126633"/>
                  <a:pt x="177137" y="128067"/>
                </a:cubicBezTo>
                <a:cubicBezTo>
                  <a:pt x="180694" y="129501"/>
                  <a:pt x="183648" y="131480"/>
                  <a:pt x="186000" y="134004"/>
                </a:cubicBezTo>
                <a:cubicBezTo>
                  <a:pt x="188351" y="136528"/>
                  <a:pt x="190130" y="139482"/>
                  <a:pt x="191334" y="142866"/>
                </a:cubicBezTo>
                <a:cubicBezTo>
                  <a:pt x="192539" y="146250"/>
                  <a:pt x="193141" y="149835"/>
                  <a:pt x="193141" y="153621"/>
                </a:cubicBezTo>
                <a:cubicBezTo>
                  <a:pt x="193141" y="157751"/>
                  <a:pt x="192653" y="162111"/>
                  <a:pt x="191678" y="166700"/>
                </a:cubicBezTo>
                <a:cubicBezTo>
                  <a:pt x="190703" y="171288"/>
                  <a:pt x="188896" y="176307"/>
                  <a:pt x="186258" y="181757"/>
                </a:cubicBezTo>
                <a:cubicBezTo>
                  <a:pt x="183619" y="187206"/>
                  <a:pt x="179948" y="193229"/>
                  <a:pt x="175244" y="199825"/>
                </a:cubicBezTo>
                <a:cubicBezTo>
                  <a:pt x="170541" y="206422"/>
                  <a:pt x="164346" y="213735"/>
                  <a:pt x="156660" y="221766"/>
                </a:cubicBezTo>
                <a:lnTo>
                  <a:pt x="118113" y="263066"/>
                </a:lnTo>
                <a:cubicBezTo>
                  <a:pt x="115819" y="265475"/>
                  <a:pt x="113954" y="267683"/>
                  <a:pt x="112520" y="269691"/>
                </a:cubicBezTo>
                <a:cubicBezTo>
                  <a:pt x="111086" y="271699"/>
                  <a:pt x="109910" y="273764"/>
                  <a:pt x="108993" y="275886"/>
                </a:cubicBezTo>
                <a:cubicBezTo>
                  <a:pt x="108075" y="278008"/>
                  <a:pt x="107444" y="280417"/>
                  <a:pt x="107100" y="283113"/>
                </a:cubicBezTo>
                <a:cubicBezTo>
                  <a:pt x="106756" y="285809"/>
                  <a:pt x="106584" y="289050"/>
                  <a:pt x="106584" y="292836"/>
                </a:cubicBezTo>
                <a:cubicBezTo>
                  <a:pt x="106584" y="296851"/>
                  <a:pt x="106842" y="300121"/>
                  <a:pt x="107358" y="302645"/>
                </a:cubicBezTo>
                <a:cubicBezTo>
                  <a:pt x="107874" y="305169"/>
                  <a:pt x="108706" y="307090"/>
                  <a:pt x="109853" y="308410"/>
                </a:cubicBezTo>
                <a:cubicBezTo>
                  <a:pt x="111000" y="309729"/>
                  <a:pt x="112492" y="310618"/>
                  <a:pt x="114327" y="311077"/>
                </a:cubicBezTo>
                <a:cubicBezTo>
                  <a:pt x="116163" y="311536"/>
                  <a:pt x="118342" y="311765"/>
                  <a:pt x="120866" y="311765"/>
                </a:cubicBezTo>
                <a:lnTo>
                  <a:pt x="248896" y="311765"/>
                </a:lnTo>
                <a:cubicBezTo>
                  <a:pt x="250043" y="311765"/>
                  <a:pt x="251075" y="311450"/>
                  <a:pt x="251993" y="310819"/>
                </a:cubicBezTo>
                <a:cubicBezTo>
                  <a:pt x="252911" y="310188"/>
                  <a:pt x="253657" y="309127"/>
                  <a:pt x="254230" y="307635"/>
                </a:cubicBezTo>
                <a:cubicBezTo>
                  <a:pt x="254804" y="306144"/>
                  <a:pt x="255234" y="304222"/>
                  <a:pt x="255521" y="301870"/>
                </a:cubicBezTo>
                <a:cubicBezTo>
                  <a:pt x="255808" y="299519"/>
                  <a:pt x="255951" y="296679"/>
                  <a:pt x="255951" y="293352"/>
                </a:cubicBezTo>
                <a:cubicBezTo>
                  <a:pt x="255951" y="290140"/>
                  <a:pt x="255779" y="287358"/>
                  <a:pt x="255435" y="285006"/>
                </a:cubicBezTo>
                <a:cubicBezTo>
                  <a:pt x="255091" y="282655"/>
                  <a:pt x="254574" y="280762"/>
                  <a:pt x="253886" y="279328"/>
                </a:cubicBezTo>
                <a:cubicBezTo>
                  <a:pt x="253198" y="277894"/>
                  <a:pt x="252366" y="276832"/>
                  <a:pt x="251391" y="276144"/>
                </a:cubicBezTo>
                <a:cubicBezTo>
                  <a:pt x="250416" y="275456"/>
                  <a:pt x="249355" y="275112"/>
                  <a:pt x="248207" y="275112"/>
                </a:cubicBezTo>
                <a:lnTo>
                  <a:pt x="160445" y="275112"/>
                </a:lnTo>
                <a:lnTo>
                  <a:pt x="186430" y="248439"/>
                </a:lnTo>
                <a:cubicBezTo>
                  <a:pt x="199508" y="235475"/>
                  <a:pt x="210005" y="224089"/>
                  <a:pt x="217921" y="214280"/>
                </a:cubicBezTo>
                <a:cubicBezTo>
                  <a:pt x="225837" y="204472"/>
                  <a:pt x="231974" y="195523"/>
                  <a:pt x="236334" y="187436"/>
                </a:cubicBezTo>
                <a:cubicBezTo>
                  <a:pt x="240693" y="179348"/>
                  <a:pt x="243561" y="171805"/>
                  <a:pt x="244938" y="164807"/>
                </a:cubicBezTo>
                <a:cubicBezTo>
                  <a:pt x="246315" y="157809"/>
                  <a:pt x="247003" y="150696"/>
                  <a:pt x="247003" y="143468"/>
                </a:cubicBezTo>
                <a:cubicBezTo>
                  <a:pt x="247003" y="135208"/>
                  <a:pt x="245597" y="127493"/>
                  <a:pt x="242787" y="120323"/>
                </a:cubicBezTo>
                <a:cubicBezTo>
                  <a:pt x="239976" y="113153"/>
                  <a:pt x="235703" y="106958"/>
                  <a:pt x="229967" y="101738"/>
                </a:cubicBezTo>
                <a:cubicBezTo>
                  <a:pt x="224231" y="96519"/>
                  <a:pt x="217032" y="92446"/>
                  <a:pt x="208370" y="89521"/>
                </a:cubicBezTo>
                <a:cubicBezTo>
                  <a:pt x="199709" y="86595"/>
                  <a:pt x="189585" y="85132"/>
                  <a:pt x="177998" y="85132"/>
                </a:cubicBezTo>
                <a:close/>
                <a:moveTo>
                  <a:pt x="195263" y="0"/>
                </a:moveTo>
                <a:cubicBezTo>
                  <a:pt x="303104" y="0"/>
                  <a:pt x="390526" y="87275"/>
                  <a:pt x="390526" y="194935"/>
                </a:cubicBezTo>
                <a:cubicBezTo>
                  <a:pt x="390526" y="302595"/>
                  <a:pt x="303104" y="389870"/>
                  <a:pt x="195263" y="389870"/>
                </a:cubicBezTo>
                <a:cubicBezTo>
                  <a:pt x="87422" y="389870"/>
                  <a:pt x="0" y="302595"/>
                  <a:pt x="0" y="194935"/>
                </a:cubicBezTo>
                <a:cubicBezTo>
                  <a:pt x="0" y="87275"/>
                  <a:pt x="87422" y="0"/>
                  <a:pt x="195263"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2" name="TextBox 21"/>
          <p:cNvSpPr txBox="1"/>
          <p:nvPr/>
        </p:nvSpPr>
        <p:spPr>
          <a:xfrm>
            <a:off x="715005" y="52806"/>
            <a:ext cx="12010090" cy="646331"/>
          </a:xfrm>
          <a:prstGeom prst="rect">
            <a:avLst/>
          </a:prstGeom>
          <a:noFill/>
        </p:spPr>
        <p:txBody>
          <a:bodyPr wrap="square" rtlCol="0">
            <a:spAutoFit/>
          </a:bodyPr>
          <a:lstStyle/>
          <a:p>
            <a:r>
              <a:rPr lang="en-US" sz="3600" b="1" err="1">
                <a:solidFill>
                  <a:srgbClr val="002060"/>
                </a:solidFill>
                <a:latin typeface="Arial" panose="020B0604020202020204" pitchFamily="34" charset="0"/>
                <a:cs typeface="Arial" panose="020B0604020202020204" pitchFamily="34" charset="0"/>
              </a:rPr>
              <a:t>Dân</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số</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thế</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giới</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tăng</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nhanh</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trong</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thế</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kỉ</a:t>
            </a:r>
            <a:r>
              <a:rPr lang="en-US" sz="3600" b="1">
                <a:solidFill>
                  <a:srgbClr val="002060"/>
                </a:solidFill>
                <a:latin typeface="Arial" panose="020B0604020202020204" pitchFamily="34" charset="0"/>
                <a:cs typeface="Arial" panose="020B0604020202020204" pitchFamily="34" charset="0"/>
              </a:rPr>
              <a:t> XIX </a:t>
            </a:r>
            <a:r>
              <a:rPr lang="en-US" sz="3600" b="1" err="1">
                <a:solidFill>
                  <a:srgbClr val="002060"/>
                </a:solidFill>
                <a:latin typeface="Arial" panose="020B0604020202020204" pitchFamily="34" charset="0"/>
                <a:cs typeface="Arial" panose="020B0604020202020204" pitchFamily="34" charset="0"/>
              </a:rPr>
              <a:t>và</a:t>
            </a:r>
            <a:r>
              <a:rPr lang="en-US" sz="3600" b="1">
                <a:solidFill>
                  <a:srgbClr val="002060"/>
                </a:solidFill>
                <a:latin typeface="Arial" panose="020B0604020202020204" pitchFamily="34" charset="0"/>
                <a:cs typeface="Arial" panose="020B0604020202020204" pitchFamily="34" charset="0"/>
              </a:rPr>
              <a:t> XX</a:t>
            </a:r>
            <a:endParaRPr lang="en-US" sz="3600" b="1">
              <a:solidFill>
                <a:srgbClr val="002060"/>
              </a:solidFill>
              <a:latin typeface="Arial" panose="020B0604020202020204" pitchFamily="34" charset="0"/>
              <a:cs typeface="Arial" panose="020B0604020202020204" pitchFamily="34" charset="0"/>
            </a:endParaRPr>
          </a:p>
        </p:txBody>
      </p:sp>
      <p:sp>
        <p:nvSpPr>
          <p:cNvPr id="23" name="Rectangle: Rounded Corners 22"/>
          <p:cNvSpPr/>
          <p:nvPr/>
        </p:nvSpPr>
        <p:spPr>
          <a:xfrm>
            <a:off x="197266" y="4012511"/>
            <a:ext cx="2957414" cy="2580393"/>
          </a:xfrm>
          <a:prstGeom prst="roundRect">
            <a:avLst/>
          </a:prstGeom>
          <a:blipFill>
            <a:blip r:embed="rId3" cstate="print">
              <a:extLst>
                <a:ext uri="{28A0092B-C50C-407E-A947-70E740481C1C}">
                  <a14:useLocalDpi xmlns:a14="http://schemas.microsoft.com/office/drawing/2010/main" val="0"/>
                </a:ext>
              </a:extLst>
            </a:blip>
            <a:srcRect/>
            <a:stretch>
              <a:fillRect t="-7000" b="-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up)">
                                      <p:cBhvr>
                                        <p:cTn id="24" dur="500"/>
                                        <p:tgtEl>
                                          <p:spTgt spid="18">
                                            <p:txEl>
                                              <p:pRg st="0" end="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par>
                                <p:cTn id="37" presetID="22" presetClass="entr" presetSubtype="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par>
                                <p:cTn id="40" presetID="22" presetClass="entr" presetSubtype="4"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144.jpg" descr="HÃ¬nh áº£nh cÃ³ liÃªn quan"/>
          <p:cNvPicPr/>
          <p:nvPr/>
        </p:nvPicPr>
        <p:blipFill>
          <a:blip r:embed="rId1"/>
          <a:srcRect b="17276"/>
          <a:stretch>
            <a:fillRect/>
          </a:stretch>
        </p:blipFill>
        <p:spPr>
          <a:xfrm>
            <a:off x="119669" y="4417372"/>
            <a:ext cx="4072050" cy="2279088"/>
          </a:xfrm>
          <a:prstGeom prst="rect">
            <a:avLst/>
          </a:prstGeom>
        </p:spPr>
      </p:pic>
      <p:pic>
        <p:nvPicPr>
          <p:cNvPr id="15" name="image149.jpg" descr="HÃ¬nh áº£nh cÃ³ liÃªn quan"/>
          <p:cNvPicPr/>
          <p:nvPr/>
        </p:nvPicPr>
        <p:blipFill>
          <a:blip r:embed="rId2"/>
          <a:srcRect/>
          <a:stretch>
            <a:fillRect/>
          </a:stretch>
        </p:blipFill>
        <p:spPr>
          <a:xfrm>
            <a:off x="4398488" y="4451491"/>
            <a:ext cx="3653771" cy="2244967"/>
          </a:xfrm>
          <a:prstGeom prst="rect">
            <a:avLst/>
          </a:prstGeom>
        </p:spPr>
      </p:pic>
      <p:pic>
        <p:nvPicPr>
          <p:cNvPr id="16" name="image147.jpg" descr="Káº¿t quáº£ hÃ¬nh áº£nh cho y táº¿ phÃ¡t triá»n"/>
          <p:cNvPicPr/>
          <p:nvPr/>
        </p:nvPicPr>
        <p:blipFill>
          <a:blip r:embed="rId3"/>
          <a:srcRect/>
          <a:stretch>
            <a:fillRect/>
          </a:stretch>
        </p:blipFill>
        <p:spPr>
          <a:xfrm>
            <a:off x="8248902" y="4460488"/>
            <a:ext cx="3821023" cy="2210844"/>
          </a:xfrm>
          <a:prstGeom prst="rect">
            <a:avLst/>
          </a:prstGeom>
        </p:spPr>
      </p:pic>
      <p:sp>
        <p:nvSpPr>
          <p:cNvPr id="17" name="Rectangle 16"/>
          <p:cNvSpPr/>
          <p:nvPr/>
        </p:nvSpPr>
        <p:spPr>
          <a:xfrm>
            <a:off x="1458293" y="1638532"/>
            <a:ext cx="9304456" cy="103683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Arial" panose="020B0604020202020204" pitchFamily="34" charset="0"/>
                <a:cs typeface="Arial" panose="020B0604020202020204" pitchFamily="34" charset="0"/>
              </a:rPr>
              <a:t>Nguyên nhân</a:t>
            </a:r>
            <a:r>
              <a:rPr lang="vi-VN" sz="3600" b="1">
                <a:solidFill>
                  <a:srgbClr val="002060"/>
                </a:solidFill>
                <a:latin typeface="Arial" panose="020B0604020202020204" pitchFamily="34" charset="0"/>
                <a:cs typeface="Arial" panose="020B0604020202020204" pitchFamily="34" charset="0"/>
              </a:rPr>
              <a:t> dân số thế giới tăng </a:t>
            </a:r>
            <a:r>
              <a:rPr lang="en-US" sz="3600" b="1">
                <a:solidFill>
                  <a:srgbClr val="002060"/>
                </a:solidFill>
                <a:latin typeface="Arial" panose="020B0604020202020204" pitchFamily="34" charset="0"/>
                <a:cs typeface="Arial" panose="020B0604020202020204" pitchFamily="34" charset="0"/>
              </a:rPr>
              <a:t>nhanh</a:t>
            </a:r>
            <a:endParaRPr lang="en-US" sz="3600" b="1">
              <a:solidFill>
                <a:srgbClr val="002060"/>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flipH="1">
            <a:off x="2573079" y="2675362"/>
            <a:ext cx="3537442" cy="75363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10521" y="2664729"/>
            <a:ext cx="3508400" cy="75363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126329" y="2668259"/>
            <a:ext cx="1" cy="75010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53173" y="3628385"/>
            <a:ext cx="3479799" cy="788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Arial" panose="020B0604020202020204" pitchFamily="34" charset="0"/>
                <a:cs typeface="Arial" panose="020B0604020202020204" pitchFamily="34" charset="0"/>
              </a:rPr>
              <a:t>Kinh tế-xã hội</a:t>
            </a:r>
            <a:endParaRPr lang="en-US" sz="3600">
              <a:solidFill>
                <a:srgbClr val="002060"/>
              </a:solidFill>
              <a:latin typeface="Arial" panose="020B0604020202020204" pitchFamily="34" charset="0"/>
              <a:cs typeface="Arial" panose="020B0604020202020204" pitchFamily="34" charset="0"/>
            </a:endParaRPr>
          </a:p>
        </p:txBody>
      </p:sp>
      <p:sp>
        <p:nvSpPr>
          <p:cNvPr id="22" name="Rectangle 21"/>
          <p:cNvSpPr/>
          <p:nvPr/>
        </p:nvSpPr>
        <p:spPr>
          <a:xfrm>
            <a:off x="4139741" y="3628384"/>
            <a:ext cx="3912509" cy="788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Arial" panose="020B0604020202020204" pitchFamily="34" charset="0"/>
                <a:cs typeface="Arial" panose="020B0604020202020204" pitchFamily="34" charset="0"/>
              </a:rPr>
              <a:t>Khoa học-kĩ thuật</a:t>
            </a:r>
            <a:endParaRPr lang="en-US" sz="360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8259028" y="3696494"/>
            <a:ext cx="3479799" cy="788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Arial" panose="020B0604020202020204" pitchFamily="34" charset="0"/>
                <a:cs typeface="Arial" panose="020B0604020202020204" pitchFamily="34" charset="0"/>
              </a:rPr>
              <a:t>Y tế</a:t>
            </a:r>
            <a:endParaRPr lang="en-US" sz="3600">
              <a:solidFill>
                <a:srgbClr val="002060"/>
              </a:solidFill>
              <a:latin typeface="Arial" panose="020B0604020202020204" pitchFamily="34" charset="0"/>
              <a:cs typeface="Arial" panose="020B0604020202020204" pitchFamily="34" charset="0"/>
            </a:endParaRPr>
          </a:p>
        </p:txBody>
      </p:sp>
      <p:sp>
        <p:nvSpPr>
          <p:cNvPr id="24" name="Rectangle: Rounded Corners 23"/>
          <p:cNvSpPr/>
          <p:nvPr/>
        </p:nvSpPr>
        <p:spPr>
          <a:xfrm>
            <a:off x="-1" y="31916"/>
            <a:ext cx="12192001" cy="76816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5" name="Freeform: Shape 24"/>
          <p:cNvSpPr/>
          <p:nvPr/>
        </p:nvSpPr>
        <p:spPr>
          <a:xfrm>
            <a:off x="10770" y="133184"/>
            <a:ext cx="708057" cy="435527"/>
          </a:xfrm>
          <a:custGeom>
            <a:avLst/>
            <a:gdLst/>
            <a:ahLst/>
            <a:cxnLst/>
            <a:rect l="l" t="t" r="r" b="b"/>
            <a:pathLst>
              <a:path w="390526" h="389870">
                <a:moveTo>
                  <a:pt x="177998" y="85132"/>
                </a:moveTo>
                <a:cubicBezTo>
                  <a:pt x="170656" y="85132"/>
                  <a:pt x="163600" y="85821"/>
                  <a:pt x="156832" y="87197"/>
                </a:cubicBezTo>
                <a:cubicBezTo>
                  <a:pt x="150063" y="88574"/>
                  <a:pt x="143868" y="90266"/>
                  <a:pt x="138247" y="92274"/>
                </a:cubicBezTo>
                <a:cubicBezTo>
                  <a:pt x="132625" y="94281"/>
                  <a:pt x="127893" y="96346"/>
                  <a:pt x="124050" y="98469"/>
                </a:cubicBezTo>
                <a:cubicBezTo>
                  <a:pt x="120207" y="100591"/>
                  <a:pt x="117568" y="102341"/>
                  <a:pt x="116134" y="103717"/>
                </a:cubicBezTo>
                <a:cubicBezTo>
                  <a:pt x="114700" y="105094"/>
                  <a:pt x="113696" y="106270"/>
                  <a:pt x="113123" y="107245"/>
                </a:cubicBezTo>
                <a:cubicBezTo>
                  <a:pt x="112549" y="108220"/>
                  <a:pt x="112090" y="109367"/>
                  <a:pt x="111746" y="110687"/>
                </a:cubicBezTo>
                <a:cubicBezTo>
                  <a:pt x="111402" y="112006"/>
                  <a:pt x="111144" y="113555"/>
                  <a:pt x="110972" y="115333"/>
                </a:cubicBezTo>
                <a:cubicBezTo>
                  <a:pt x="110800" y="117111"/>
                  <a:pt x="110713" y="119319"/>
                  <a:pt x="110713" y="121958"/>
                </a:cubicBezTo>
                <a:cubicBezTo>
                  <a:pt x="110713" y="125859"/>
                  <a:pt x="110857" y="129157"/>
                  <a:pt x="111144" y="131853"/>
                </a:cubicBezTo>
                <a:cubicBezTo>
                  <a:pt x="111430" y="134549"/>
                  <a:pt x="111803" y="136700"/>
                  <a:pt x="112262" y="138306"/>
                </a:cubicBezTo>
                <a:cubicBezTo>
                  <a:pt x="112721" y="139912"/>
                  <a:pt x="113323" y="141059"/>
                  <a:pt x="114069" y="141748"/>
                </a:cubicBezTo>
                <a:cubicBezTo>
                  <a:pt x="114815" y="142436"/>
                  <a:pt x="115704" y="142780"/>
                  <a:pt x="116736" y="142780"/>
                </a:cubicBezTo>
                <a:cubicBezTo>
                  <a:pt x="118228" y="142780"/>
                  <a:pt x="120293" y="141891"/>
                  <a:pt x="122931" y="140113"/>
                </a:cubicBezTo>
                <a:cubicBezTo>
                  <a:pt x="125570" y="138335"/>
                  <a:pt x="128868" y="136384"/>
                  <a:pt x="132826" y="134262"/>
                </a:cubicBezTo>
                <a:cubicBezTo>
                  <a:pt x="136784" y="132140"/>
                  <a:pt x="141373" y="130218"/>
                  <a:pt x="146593" y="128497"/>
                </a:cubicBezTo>
                <a:cubicBezTo>
                  <a:pt x="151813" y="126776"/>
                  <a:pt x="157807" y="125916"/>
                  <a:pt x="164575" y="125916"/>
                </a:cubicBezTo>
                <a:cubicBezTo>
                  <a:pt x="169394" y="125916"/>
                  <a:pt x="173581" y="126633"/>
                  <a:pt x="177137" y="128067"/>
                </a:cubicBezTo>
                <a:cubicBezTo>
                  <a:pt x="180694" y="129501"/>
                  <a:pt x="183648" y="131480"/>
                  <a:pt x="186000" y="134004"/>
                </a:cubicBezTo>
                <a:cubicBezTo>
                  <a:pt x="188351" y="136528"/>
                  <a:pt x="190130" y="139482"/>
                  <a:pt x="191334" y="142866"/>
                </a:cubicBezTo>
                <a:cubicBezTo>
                  <a:pt x="192539" y="146250"/>
                  <a:pt x="193141" y="149835"/>
                  <a:pt x="193141" y="153621"/>
                </a:cubicBezTo>
                <a:cubicBezTo>
                  <a:pt x="193141" y="157751"/>
                  <a:pt x="192653" y="162111"/>
                  <a:pt x="191678" y="166700"/>
                </a:cubicBezTo>
                <a:cubicBezTo>
                  <a:pt x="190703" y="171288"/>
                  <a:pt x="188896" y="176307"/>
                  <a:pt x="186258" y="181757"/>
                </a:cubicBezTo>
                <a:cubicBezTo>
                  <a:pt x="183619" y="187206"/>
                  <a:pt x="179948" y="193229"/>
                  <a:pt x="175244" y="199825"/>
                </a:cubicBezTo>
                <a:cubicBezTo>
                  <a:pt x="170541" y="206422"/>
                  <a:pt x="164346" y="213735"/>
                  <a:pt x="156660" y="221766"/>
                </a:cubicBezTo>
                <a:lnTo>
                  <a:pt x="118113" y="263066"/>
                </a:lnTo>
                <a:cubicBezTo>
                  <a:pt x="115819" y="265475"/>
                  <a:pt x="113954" y="267683"/>
                  <a:pt x="112520" y="269691"/>
                </a:cubicBezTo>
                <a:cubicBezTo>
                  <a:pt x="111086" y="271699"/>
                  <a:pt x="109910" y="273764"/>
                  <a:pt x="108993" y="275886"/>
                </a:cubicBezTo>
                <a:cubicBezTo>
                  <a:pt x="108075" y="278008"/>
                  <a:pt x="107444" y="280417"/>
                  <a:pt x="107100" y="283113"/>
                </a:cubicBezTo>
                <a:cubicBezTo>
                  <a:pt x="106756" y="285809"/>
                  <a:pt x="106584" y="289050"/>
                  <a:pt x="106584" y="292836"/>
                </a:cubicBezTo>
                <a:cubicBezTo>
                  <a:pt x="106584" y="296851"/>
                  <a:pt x="106842" y="300121"/>
                  <a:pt x="107358" y="302645"/>
                </a:cubicBezTo>
                <a:cubicBezTo>
                  <a:pt x="107874" y="305169"/>
                  <a:pt x="108706" y="307090"/>
                  <a:pt x="109853" y="308410"/>
                </a:cubicBezTo>
                <a:cubicBezTo>
                  <a:pt x="111000" y="309729"/>
                  <a:pt x="112492" y="310618"/>
                  <a:pt x="114327" y="311077"/>
                </a:cubicBezTo>
                <a:cubicBezTo>
                  <a:pt x="116163" y="311536"/>
                  <a:pt x="118342" y="311765"/>
                  <a:pt x="120866" y="311765"/>
                </a:cubicBezTo>
                <a:lnTo>
                  <a:pt x="248896" y="311765"/>
                </a:lnTo>
                <a:cubicBezTo>
                  <a:pt x="250043" y="311765"/>
                  <a:pt x="251075" y="311450"/>
                  <a:pt x="251993" y="310819"/>
                </a:cubicBezTo>
                <a:cubicBezTo>
                  <a:pt x="252911" y="310188"/>
                  <a:pt x="253657" y="309127"/>
                  <a:pt x="254230" y="307635"/>
                </a:cubicBezTo>
                <a:cubicBezTo>
                  <a:pt x="254804" y="306144"/>
                  <a:pt x="255234" y="304222"/>
                  <a:pt x="255521" y="301870"/>
                </a:cubicBezTo>
                <a:cubicBezTo>
                  <a:pt x="255808" y="299519"/>
                  <a:pt x="255951" y="296679"/>
                  <a:pt x="255951" y="293352"/>
                </a:cubicBezTo>
                <a:cubicBezTo>
                  <a:pt x="255951" y="290140"/>
                  <a:pt x="255779" y="287358"/>
                  <a:pt x="255435" y="285006"/>
                </a:cubicBezTo>
                <a:cubicBezTo>
                  <a:pt x="255091" y="282655"/>
                  <a:pt x="254574" y="280762"/>
                  <a:pt x="253886" y="279328"/>
                </a:cubicBezTo>
                <a:cubicBezTo>
                  <a:pt x="253198" y="277894"/>
                  <a:pt x="252366" y="276832"/>
                  <a:pt x="251391" y="276144"/>
                </a:cubicBezTo>
                <a:cubicBezTo>
                  <a:pt x="250416" y="275456"/>
                  <a:pt x="249355" y="275112"/>
                  <a:pt x="248207" y="275112"/>
                </a:cubicBezTo>
                <a:lnTo>
                  <a:pt x="160445" y="275112"/>
                </a:lnTo>
                <a:lnTo>
                  <a:pt x="186430" y="248439"/>
                </a:lnTo>
                <a:cubicBezTo>
                  <a:pt x="199508" y="235475"/>
                  <a:pt x="210005" y="224089"/>
                  <a:pt x="217921" y="214280"/>
                </a:cubicBezTo>
                <a:cubicBezTo>
                  <a:pt x="225837" y="204472"/>
                  <a:pt x="231974" y="195523"/>
                  <a:pt x="236334" y="187436"/>
                </a:cubicBezTo>
                <a:cubicBezTo>
                  <a:pt x="240693" y="179348"/>
                  <a:pt x="243561" y="171805"/>
                  <a:pt x="244938" y="164807"/>
                </a:cubicBezTo>
                <a:cubicBezTo>
                  <a:pt x="246315" y="157809"/>
                  <a:pt x="247003" y="150696"/>
                  <a:pt x="247003" y="143468"/>
                </a:cubicBezTo>
                <a:cubicBezTo>
                  <a:pt x="247003" y="135208"/>
                  <a:pt x="245597" y="127493"/>
                  <a:pt x="242787" y="120323"/>
                </a:cubicBezTo>
                <a:cubicBezTo>
                  <a:pt x="239976" y="113153"/>
                  <a:pt x="235703" y="106958"/>
                  <a:pt x="229967" y="101738"/>
                </a:cubicBezTo>
                <a:cubicBezTo>
                  <a:pt x="224231" y="96519"/>
                  <a:pt x="217032" y="92446"/>
                  <a:pt x="208370" y="89521"/>
                </a:cubicBezTo>
                <a:cubicBezTo>
                  <a:pt x="199709" y="86595"/>
                  <a:pt x="189585" y="85132"/>
                  <a:pt x="177998" y="85132"/>
                </a:cubicBezTo>
                <a:close/>
                <a:moveTo>
                  <a:pt x="195263" y="0"/>
                </a:moveTo>
                <a:cubicBezTo>
                  <a:pt x="303104" y="0"/>
                  <a:pt x="390526" y="87275"/>
                  <a:pt x="390526" y="194935"/>
                </a:cubicBezTo>
                <a:cubicBezTo>
                  <a:pt x="390526" y="302595"/>
                  <a:pt x="303104" y="389870"/>
                  <a:pt x="195263" y="389870"/>
                </a:cubicBezTo>
                <a:cubicBezTo>
                  <a:pt x="87422" y="389870"/>
                  <a:pt x="0" y="302595"/>
                  <a:pt x="0" y="194935"/>
                </a:cubicBezTo>
                <a:cubicBezTo>
                  <a:pt x="0" y="87275"/>
                  <a:pt x="87422" y="0"/>
                  <a:pt x="195263"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6" name="TextBox 25"/>
          <p:cNvSpPr txBox="1"/>
          <p:nvPr/>
        </p:nvSpPr>
        <p:spPr>
          <a:xfrm>
            <a:off x="715005" y="52806"/>
            <a:ext cx="12010090" cy="646331"/>
          </a:xfrm>
          <a:prstGeom prst="rect">
            <a:avLst/>
          </a:prstGeom>
          <a:noFill/>
        </p:spPr>
        <p:txBody>
          <a:bodyPr wrap="square" rtlCol="0">
            <a:spAutoFit/>
          </a:bodyPr>
          <a:lstStyle/>
          <a:p>
            <a:r>
              <a:rPr lang="en-US" sz="3600" b="1" err="1">
                <a:solidFill>
                  <a:srgbClr val="002060"/>
                </a:solidFill>
                <a:latin typeface="Arial" panose="020B0604020202020204" pitchFamily="34" charset="0"/>
                <a:cs typeface="Arial" panose="020B0604020202020204" pitchFamily="34" charset="0"/>
              </a:rPr>
              <a:t>Dân</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số</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thế</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giới</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tăng</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nhanh</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trong</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thế</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kỉ</a:t>
            </a:r>
            <a:r>
              <a:rPr lang="en-US" sz="3600" b="1">
                <a:solidFill>
                  <a:srgbClr val="002060"/>
                </a:solidFill>
                <a:latin typeface="Arial" panose="020B0604020202020204" pitchFamily="34" charset="0"/>
                <a:cs typeface="Arial" panose="020B0604020202020204" pitchFamily="34" charset="0"/>
              </a:rPr>
              <a:t> XIX </a:t>
            </a:r>
            <a:r>
              <a:rPr lang="en-US" sz="3600" b="1" err="1">
                <a:solidFill>
                  <a:srgbClr val="002060"/>
                </a:solidFill>
                <a:latin typeface="Arial" panose="020B0604020202020204" pitchFamily="34" charset="0"/>
                <a:cs typeface="Arial" panose="020B0604020202020204" pitchFamily="34" charset="0"/>
              </a:rPr>
              <a:t>và</a:t>
            </a:r>
            <a:r>
              <a:rPr lang="en-US" sz="3600" b="1">
                <a:solidFill>
                  <a:srgbClr val="002060"/>
                </a:solidFill>
                <a:latin typeface="Arial" panose="020B0604020202020204" pitchFamily="34" charset="0"/>
                <a:cs typeface="Arial" panose="020B0604020202020204" pitchFamily="34" charset="0"/>
              </a:rPr>
              <a:t> XX</a:t>
            </a:r>
            <a:endParaRPr lang="en-US" sz="3600" b="1">
              <a:solidFill>
                <a:srgbClr val="002060"/>
              </a:solidFill>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par>
                                <p:cTn id="29" presetID="22"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par>
                                <p:cTn id="41" presetID="22" presetClass="entr" presetSubtype="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 y="31916"/>
            <a:ext cx="12192001" cy="76816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8" name="Freeform: Shape 7"/>
          <p:cNvSpPr/>
          <p:nvPr/>
        </p:nvSpPr>
        <p:spPr>
          <a:xfrm>
            <a:off x="10770" y="133184"/>
            <a:ext cx="708057" cy="435527"/>
          </a:xfrm>
          <a:custGeom>
            <a:avLst/>
            <a:gdLst/>
            <a:ahLst/>
            <a:cxnLst/>
            <a:rect l="l" t="t" r="r" b="b"/>
            <a:pathLst>
              <a:path w="390526" h="389870">
                <a:moveTo>
                  <a:pt x="177998" y="85132"/>
                </a:moveTo>
                <a:cubicBezTo>
                  <a:pt x="170656" y="85132"/>
                  <a:pt x="163600" y="85821"/>
                  <a:pt x="156832" y="87197"/>
                </a:cubicBezTo>
                <a:cubicBezTo>
                  <a:pt x="150063" y="88574"/>
                  <a:pt x="143868" y="90266"/>
                  <a:pt x="138247" y="92274"/>
                </a:cubicBezTo>
                <a:cubicBezTo>
                  <a:pt x="132625" y="94281"/>
                  <a:pt x="127893" y="96346"/>
                  <a:pt x="124050" y="98469"/>
                </a:cubicBezTo>
                <a:cubicBezTo>
                  <a:pt x="120207" y="100591"/>
                  <a:pt x="117568" y="102341"/>
                  <a:pt x="116134" y="103717"/>
                </a:cubicBezTo>
                <a:cubicBezTo>
                  <a:pt x="114700" y="105094"/>
                  <a:pt x="113696" y="106270"/>
                  <a:pt x="113123" y="107245"/>
                </a:cubicBezTo>
                <a:cubicBezTo>
                  <a:pt x="112549" y="108220"/>
                  <a:pt x="112090" y="109367"/>
                  <a:pt x="111746" y="110687"/>
                </a:cubicBezTo>
                <a:cubicBezTo>
                  <a:pt x="111402" y="112006"/>
                  <a:pt x="111144" y="113555"/>
                  <a:pt x="110972" y="115333"/>
                </a:cubicBezTo>
                <a:cubicBezTo>
                  <a:pt x="110800" y="117111"/>
                  <a:pt x="110713" y="119319"/>
                  <a:pt x="110713" y="121958"/>
                </a:cubicBezTo>
                <a:cubicBezTo>
                  <a:pt x="110713" y="125859"/>
                  <a:pt x="110857" y="129157"/>
                  <a:pt x="111144" y="131853"/>
                </a:cubicBezTo>
                <a:cubicBezTo>
                  <a:pt x="111430" y="134549"/>
                  <a:pt x="111803" y="136700"/>
                  <a:pt x="112262" y="138306"/>
                </a:cubicBezTo>
                <a:cubicBezTo>
                  <a:pt x="112721" y="139912"/>
                  <a:pt x="113323" y="141059"/>
                  <a:pt x="114069" y="141748"/>
                </a:cubicBezTo>
                <a:cubicBezTo>
                  <a:pt x="114815" y="142436"/>
                  <a:pt x="115704" y="142780"/>
                  <a:pt x="116736" y="142780"/>
                </a:cubicBezTo>
                <a:cubicBezTo>
                  <a:pt x="118228" y="142780"/>
                  <a:pt x="120293" y="141891"/>
                  <a:pt x="122931" y="140113"/>
                </a:cubicBezTo>
                <a:cubicBezTo>
                  <a:pt x="125570" y="138335"/>
                  <a:pt x="128868" y="136384"/>
                  <a:pt x="132826" y="134262"/>
                </a:cubicBezTo>
                <a:cubicBezTo>
                  <a:pt x="136784" y="132140"/>
                  <a:pt x="141373" y="130218"/>
                  <a:pt x="146593" y="128497"/>
                </a:cubicBezTo>
                <a:cubicBezTo>
                  <a:pt x="151813" y="126776"/>
                  <a:pt x="157807" y="125916"/>
                  <a:pt x="164575" y="125916"/>
                </a:cubicBezTo>
                <a:cubicBezTo>
                  <a:pt x="169394" y="125916"/>
                  <a:pt x="173581" y="126633"/>
                  <a:pt x="177137" y="128067"/>
                </a:cubicBezTo>
                <a:cubicBezTo>
                  <a:pt x="180694" y="129501"/>
                  <a:pt x="183648" y="131480"/>
                  <a:pt x="186000" y="134004"/>
                </a:cubicBezTo>
                <a:cubicBezTo>
                  <a:pt x="188351" y="136528"/>
                  <a:pt x="190130" y="139482"/>
                  <a:pt x="191334" y="142866"/>
                </a:cubicBezTo>
                <a:cubicBezTo>
                  <a:pt x="192539" y="146250"/>
                  <a:pt x="193141" y="149835"/>
                  <a:pt x="193141" y="153621"/>
                </a:cubicBezTo>
                <a:cubicBezTo>
                  <a:pt x="193141" y="157751"/>
                  <a:pt x="192653" y="162111"/>
                  <a:pt x="191678" y="166700"/>
                </a:cubicBezTo>
                <a:cubicBezTo>
                  <a:pt x="190703" y="171288"/>
                  <a:pt x="188896" y="176307"/>
                  <a:pt x="186258" y="181757"/>
                </a:cubicBezTo>
                <a:cubicBezTo>
                  <a:pt x="183619" y="187206"/>
                  <a:pt x="179948" y="193229"/>
                  <a:pt x="175244" y="199825"/>
                </a:cubicBezTo>
                <a:cubicBezTo>
                  <a:pt x="170541" y="206422"/>
                  <a:pt x="164346" y="213735"/>
                  <a:pt x="156660" y="221766"/>
                </a:cubicBezTo>
                <a:lnTo>
                  <a:pt x="118113" y="263066"/>
                </a:lnTo>
                <a:cubicBezTo>
                  <a:pt x="115819" y="265475"/>
                  <a:pt x="113954" y="267683"/>
                  <a:pt x="112520" y="269691"/>
                </a:cubicBezTo>
                <a:cubicBezTo>
                  <a:pt x="111086" y="271699"/>
                  <a:pt x="109910" y="273764"/>
                  <a:pt x="108993" y="275886"/>
                </a:cubicBezTo>
                <a:cubicBezTo>
                  <a:pt x="108075" y="278008"/>
                  <a:pt x="107444" y="280417"/>
                  <a:pt x="107100" y="283113"/>
                </a:cubicBezTo>
                <a:cubicBezTo>
                  <a:pt x="106756" y="285809"/>
                  <a:pt x="106584" y="289050"/>
                  <a:pt x="106584" y="292836"/>
                </a:cubicBezTo>
                <a:cubicBezTo>
                  <a:pt x="106584" y="296851"/>
                  <a:pt x="106842" y="300121"/>
                  <a:pt x="107358" y="302645"/>
                </a:cubicBezTo>
                <a:cubicBezTo>
                  <a:pt x="107874" y="305169"/>
                  <a:pt x="108706" y="307090"/>
                  <a:pt x="109853" y="308410"/>
                </a:cubicBezTo>
                <a:cubicBezTo>
                  <a:pt x="111000" y="309729"/>
                  <a:pt x="112492" y="310618"/>
                  <a:pt x="114327" y="311077"/>
                </a:cubicBezTo>
                <a:cubicBezTo>
                  <a:pt x="116163" y="311536"/>
                  <a:pt x="118342" y="311765"/>
                  <a:pt x="120866" y="311765"/>
                </a:cubicBezTo>
                <a:lnTo>
                  <a:pt x="248896" y="311765"/>
                </a:lnTo>
                <a:cubicBezTo>
                  <a:pt x="250043" y="311765"/>
                  <a:pt x="251075" y="311450"/>
                  <a:pt x="251993" y="310819"/>
                </a:cubicBezTo>
                <a:cubicBezTo>
                  <a:pt x="252911" y="310188"/>
                  <a:pt x="253657" y="309127"/>
                  <a:pt x="254230" y="307635"/>
                </a:cubicBezTo>
                <a:cubicBezTo>
                  <a:pt x="254804" y="306144"/>
                  <a:pt x="255234" y="304222"/>
                  <a:pt x="255521" y="301870"/>
                </a:cubicBezTo>
                <a:cubicBezTo>
                  <a:pt x="255808" y="299519"/>
                  <a:pt x="255951" y="296679"/>
                  <a:pt x="255951" y="293352"/>
                </a:cubicBezTo>
                <a:cubicBezTo>
                  <a:pt x="255951" y="290140"/>
                  <a:pt x="255779" y="287358"/>
                  <a:pt x="255435" y="285006"/>
                </a:cubicBezTo>
                <a:cubicBezTo>
                  <a:pt x="255091" y="282655"/>
                  <a:pt x="254574" y="280762"/>
                  <a:pt x="253886" y="279328"/>
                </a:cubicBezTo>
                <a:cubicBezTo>
                  <a:pt x="253198" y="277894"/>
                  <a:pt x="252366" y="276832"/>
                  <a:pt x="251391" y="276144"/>
                </a:cubicBezTo>
                <a:cubicBezTo>
                  <a:pt x="250416" y="275456"/>
                  <a:pt x="249355" y="275112"/>
                  <a:pt x="248207" y="275112"/>
                </a:cubicBezTo>
                <a:lnTo>
                  <a:pt x="160445" y="275112"/>
                </a:lnTo>
                <a:lnTo>
                  <a:pt x="186430" y="248439"/>
                </a:lnTo>
                <a:cubicBezTo>
                  <a:pt x="199508" y="235475"/>
                  <a:pt x="210005" y="224089"/>
                  <a:pt x="217921" y="214280"/>
                </a:cubicBezTo>
                <a:cubicBezTo>
                  <a:pt x="225837" y="204472"/>
                  <a:pt x="231974" y="195523"/>
                  <a:pt x="236334" y="187436"/>
                </a:cubicBezTo>
                <a:cubicBezTo>
                  <a:pt x="240693" y="179348"/>
                  <a:pt x="243561" y="171805"/>
                  <a:pt x="244938" y="164807"/>
                </a:cubicBezTo>
                <a:cubicBezTo>
                  <a:pt x="246315" y="157809"/>
                  <a:pt x="247003" y="150696"/>
                  <a:pt x="247003" y="143468"/>
                </a:cubicBezTo>
                <a:cubicBezTo>
                  <a:pt x="247003" y="135208"/>
                  <a:pt x="245597" y="127493"/>
                  <a:pt x="242787" y="120323"/>
                </a:cubicBezTo>
                <a:cubicBezTo>
                  <a:pt x="239976" y="113153"/>
                  <a:pt x="235703" y="106958"/>
                  <a:pt x="229967" y="101738"/>
                </a:cubicBezTo>
                <a:cubicBezTo>
                  <a:pt x="224231" y="96519"/>
                  <a:pt x="217032" y="92446"/>
                  <a:pt x="208370" y="89521"/>
                </a:cubicBezTo>
                <a:cubicBezTo>
                  <a:pt x="199709" y="86595"/>
                  <a:pt x="189585" y="85132"/>
                  <a:pt x="177998" y="85132"/>
                </a:cubicBezTo>
                <a:close/>
                <a:moveTo>
                  <a:pt x="195263" y="0"/>
                </a:moveTo>
                <a:cubicBezTo>
                  <a:pt x="303104" y="0"/>
                  <a:pt x="390526" y="87275"/>
                  <a:pt x="390526" y="194935"/>
                </a:cubicBezTo>
                <a:cubicBezTo>
                  <a:pt x="390526" y="302595"/>
                  <a:pt x="303104" y="389870"/>
                  <a:pt x="195263" y="389870"/>
                </a:cubicBezTo>
                <a:cubicBezTo>
                  <a:pt x="87422" y="389870"/>
                  <a:pt x="0" y="302595"/>
                  <a:pt x="0" y="194935"/>
                </a:cubicBezTo>
                <a:cubicBezTo>
                  <a:pt x="0" y="87275"/>
                  <a:pt x="87422" y="0"/>
                  <a:pt x="195263"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1" name="TextBox 10"/>
          <p:cNvSpPr txBox="1"/>
          <p:nvPr/>
        </p:nvSpPr>
        <p:spPr>
          <a:xfrm>
            <a:off x="715005" y="52806"/>
            <a:ext cx="12010090" cy="646331"/>
          </a:xfrm>
          <a:prstGeom prst="rect">
            <a:avLst/>
          </a:prstGeom>
          <a:noFill/>
        </p:spPr>
        <p:txBody>
          <a:bodyPr wrap="square" rtlCol="0">
            <a:spAutoFit/>
          </a:bodyPr>
          <a:lstStyle/>
          <a:p>
            <a:r>
              <a:rPr lang="en-US" sz="3600" b="1" err="1">
                <a:solidFill>
                  <a:srgbClr val="002060"/>
                </a:solidFill>
                <a:latin typeface="Arial" panose="020B0604020202020204" pitchFamily="34" charset="0"/>
                <a:cs typeface="Arial" panose="020B0604020202020204" pitchFamily="34" charset="0"/>
              </a:rPr>
              <a:t>Dân</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số</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thế</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giới</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tăng</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nhanh</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trong</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thế</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kỉ</a:t>
            </a:r>
            <a:r>
              <a:rPr lang="en-US" sz="3600" b="1">
                <a:solidFill>
                  <a:srgbClr val="002060"/>
                </a:solidFill>
                <a:latin typeface="Arial" panose="020B0604020202020204" pitchFamily="34" charset="0"/>
                <a:cs typeface="Arial" panose="020B0604020202020204" pitchFamily="34" charset="0"/>
              </a:rPr>
              <a:t> XIX </a:t>
            </a:r>
            <a:r>
              <a:rPr lang="en-US" sz="3600" b="1" err="1">
                <a:solidFill>
                  <a:srgbClr val="002060"/>
                </a:solidFill>
                <a:latin typeface="Arial" panose="020B0604020202020204" pitchFamily="34" charset="0"/>
                <a:cs typeface="Arial" panose="020B0604020202020204" pitchFamily="34" charset="0"/>
              </a:rPr>
              <a:t>và</a:t>
            </a:r>
            <a:r>
              <a:rPr lang="en-US" sz="3600" b="1">
                <a:solidFill>
                  <a:srgbClr val="002060"/>
                </a:solidFill>
                <a:latin typeface="Arial" panose="020B0604020202020204" pitchFamily="34" charset="0"/>
                <a:cs typeface="Arial" panose="020B0604020202020204" pitchFamily="34" charset="0"/>
              </a:rPr>
              <a:t> XX</a:t>
            </a:r>
            <a:endParaRPr lang="en-US" sz="36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1147557" y="2211270"/>
            <a:ext cx="9930346" cy="2413481"/>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marL="514350" indent="-457200" algn="just">
              <a:lnSpc>
                <a:spcPct val="120000"/>
              </a:lnSpc>
              <a:buFontTx/>
              <a:buChar char="-"/>
              <a:tabLst>
                <a:tab pos="857250" algn="l"/>
              </a:tabLst>
            </a:pPr>
            <a:r>
              <a:rPr lang="vi-VN" sz="3200">
                <a:solidFill>
                  <a:srgbClr val="00B050"/>
                </a:solidFill>
                <a:ea typeface="Cambria" panose="02040503050406030204" pitchFamily="18" charset="0"/>
                <a:cs typeface="Cambria" panose="02040503050406030204" pitchFamily="18" charset="0"/>
              </a:rPr>
              <a:t>Dựa vào thông tin SGK trang 4, cho biết gia tăng dân số được chia làm mấy loại?</a:t>
            </a:r>
            <a:endParaRPr lang="en-US" sz="3200">
              <a:solidFill>
                <a:srgbClr val="00B050"/>
              </a:solidFill>
              <a:ea typeface="Cambria" panose="02040503050406030204" pitchFamily="18" charset="0"/>
              <a:cs typeface="Cambria" panose="02040503050406030204" pitchFamily="18" charset="0"/>
            </a:endParaRPr>
          </a:p>
          <a:p>
            <a:pPr marL="514350" indent="-457200" algn="just">
              <a:lnSpc>
                <a:spcPct val="120000"/>
              </a:lnSpc>
              <a:buFontTx/>
              <a:buChar char="-"/>
              <a:tabLst>
                <a:tab pos="857250" algn="l"/>
              </a:tabLst>
            </a:pPr>
            <a:r>
              <a:rPr lang="vi-VN" sz="3200">
                <a:solidFill>
                  <a:srgbClr val="00B050"/>
                </a:solidFill>
                <a:ea typeface="Cambria" panose="02040503050406030204" pitchFamily="18" charset="0"/>
                <a:cs typeface="Cambria" panose="02040503050406030204" pitchFamily="18" charset="0"/>
              </a:rPr>
              <a:t>Công thức tính tỉ lệ gia tăng dân số tự nhiên và gia tăng dân số cơ giới?</a:t>
            </a:r>
            <a:endParaRPr lang="en-US" sz="3200">
              <a:solidFill>
                <a:srgbClr val="FF0000"/>
              </a:solidFill>
              <a:ea typeface="Times New Roman" panose="02020603050405020304" pitchFamily="18" charset="0"/>
            </a:endParaRPr>
          </a:p>
        </p:txBody>
      </p:sp>
      <p:sp>
        <p:nvSpPr>
          <p:cNvPr id="4" name="Date Placeholder 3"/>
          <p:cNvSpPr>
            <a:spLocks noGrp="1"/>
          </p:cNvSpPr>
          <p:nvPr>
            <p:ph type="dt" sz="half" idx="10"/>
          </p:nvPr>
        </p:nvSpPr>
        <p:spPr/>
        <p:txBody>
          <a:bodyPr/>
          <a:p>
            <a:fld id="{C619140B-BD7A-4B34-9A6D-99F4CC1CF9EE}" type="datetime1">
              <a:rPr lang="en-US" smtClean="0"/>
            </a:fld>
            <a:endParaRPr lang="en-US"/>
          </a:p>
        </p:txBody>
      </p:sp>
      <p:sp>
        <p:nvSpPr>
          <p:cNvPr id="5" name="Slide Number Placeholder 4"/>
          <p:cNvSpPr>
            <a:spLocks noGrp="1"/>
          </p:cNvSpPr>
          <p:nvPr>
            <p:ph type="sldNum" sz="quarter" idx="12"/>
          </p:nvPr>
        </p:nvSpPr>
        <p:spPr/>
        <p:txBody>
          <a:bodyPr/>
          <a:p>
            <a:fld id="{7F49B15D-D68D-4C8F-B3B6-AE366E845FC3}" type="slidenum">
              <a:rPr lang="en-US" smtClean="0"/>
            </a:fld>
            <a:endParaRPr lang="en-US"/>
          </a:p>
        </p:txBody>
      </p:sp>
      <p:sp>
        <p:nvSpPr>
          <p:cNvPr id="6" name="Footer Placeholder 5"/>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953169" y="506350"/>
            <a:ext cx="10400631" cy="2638549"/>
          </a:xfrm>
          <a:prstGeom prst="rect">
            <a:avLst/>
          </a:prstGeom>
        </p:spPr>
      </p:pic>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99508" y="886055"/>
            <a:ext cx="9354786" cy="4180849"/>
          </a:xfrm>
          <a:prstGeom prst="rect">
            <a:avLst/>
          </a:prstGeom>
        </p:spPr>
      </p:pic>
      <p:sp>
        <p:nvSpPr>
          <p:cNvPr id="12" name="TextBox 11"/>
          <p:cNvSpPr txBox="1"/>
          <p:nvPr/>
        </p:nvSpPr>
        <p:spPr>
          <a:xfrm>
            <a:off x="293548" y="5152876"/>
            <a:ext cx="11604903" cy="2062103"/>
          </a:xfrm>
          <a:prstGeom prst="rect">
            <a:avLst/>
          </a:prstGeom>
          <a:noFill/>
        </p:spPr>
        <p:txBody>
          <a:bodyPr wrap="square" rtlCol="0">
            <a:spAutoFit/>
          </a:bodyPr>
          <a:lstStyle/>
          <a:p>
            <a:r>
              <a:rPr lang="vi-VN" sz="3200" b="1">
                <a:solidFill>
                  <a:srgbClr val="FF0000"/>
                </a:solidFill>
              </a:rPr>
              <a:t>Trong giai đoạn từ năm 1950 đến năm 2000, nhóm nước nào có tỉ lệ gia tăng dân số tự nhiên cao hơn ? Tại sao em biết ?</a:t>
            </a:r>
            <a:br>
              <a:rPr lang="vi-VN" sz="3200">
                <a:solidFill>
                  <a:srgbClr val="FF0000"/>
                </a:solidFill>
              </a:rPr>
            </a:br>
            <a:endParaRPr lang="en-US" sz="3200">
              <a:solidFill>
                <a:srgbClr val="FF0000"/>
              </a:solidFill>
            </a:endParaRPr>
          </a:p>
        </p:txBody>
      </p:sp>
      <p:sp>
        <p:nvSpPr>
          <p:cNvPr id="5" name="Rectangle: Rounded Corners 4"/>
          <p:cNvSpPr/>
          <p:nvPr/>
        </p:nvSpPr>
        <p:spPr>
          <a:xfrm>
            <a:off x="-1" y="31916"/>
            <a:ext cx="12192001" cy="76816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 name="Freeform: Shape 5"/>
          <p:cNvSpPr/>
          <p:nvPr/>
        </p:nvSpPr>
        <p:spPr>
          <a:xfrm>
            <a:off x="10770" y="133184"/>
            <a:ext cx="708057" cy="435527"/>
          </a:xfrm>
          <a:custGeom>
            <a:avLst/>
            <a:gdLst/>
            <a:ahLst/>
            <a:cxnLst/>
            <a:rect l="l" t="t" r="r" b="b"/>
            <a:pathLst>
              <a:path w="390526" h="389870">
                <a:moveTo>
                  <a:pt x="177998" y="85132"/>
                </a:moveTo>
                <a:cubicBezTo>
                  <a:pt x="170656" y="85132"/>
                  <a:pt x="163600" y="85821"/>
                  <a:pt x="156832" y="87197"/>
                </a:cubicBezTo>
                <a:cubicBezTo>
                  <a:pt x="150063" y="88574"/>
                  <a:pt x="143868" y="90266"/>
                  <a:pt x="138247" y="92274"/>
                </a:cubicBezTo>
                <a:cubicBezTo>
                  <a:pt x="132625" y="94281"/>
                  <a:pt x="127893" y="96346"/>
                  <a:pt x="124050" y="98469"/>
                </a:cubicBezTo>
                <a:cubicBezTo>
                  <a:pt x="120207" y="100591"/>
                  <a:pt x="117568" y="102341"/>
                  <a:pt x="116134" y="103717"/>
                </a:cubicBezTo>
                <a:cubicBezTo>
                  <a:pt x="114700" y="105094"/>
                  <a:pt x="113696" y="106270"/>
                  <a:pt x="113123" y="107245"/>
                </a:cubicBezTo>
                <a:cubicBezTo>
                  <a:pt x="112549" y="108220"/>
                  <a:pt x="112090" y="109367"/>
                  <a:pt x="111746" y="110687"/>
                </a:cubicBezTo>
                <a:cubicBezTo>
                  <a:pt x="111402" y="112006"/>
                  <a:pt x="111144" y="113555"/>
                  <a:pt x="110972" y="115333"/>
                </a:cubicBezTo>
                <a:cubicBezTo>
                  <a:pt x="110800" y="117111"/>
                  <a:pt x="110713" y="119319"/>
                  <a:pt x="110713" y="121958"/>
                </a:cubicBezTo>
                <a:cubicBezTo>
                  <a:pt x="110713" y="125859"/>
                  <a:pt x="110857" y="129157"/>
                  <a:pt x="111144" y="131853"/>
                </a:cubicBezTo>
                <a:cubicBezTo>
                  <a:pt x="111430" y="134549"/>
                  <a:pt x="111803" y="136700"/>
                  <a:pt x="112262" y="138306"/>
                </a:cubicBezTo>
                <a:cubicBezTo>
                  <a:pt x="112721" y="139912"/>
                  <a:pt x="113323" y="141059"/>
                  <a:pt x="114069" y="141748"/>
                </a:cubicBezTo>
                <a:cubicBezTo>
                  <a:pt x="114815" y="142436"/>
                  <a:pt x="115704" y="142780"/>
                  <a:pt x="116736" y="142780"/>
                </a:cubicBezTo>
                <a:cubicBezTo>
                  <a:pt x="118228" y="142780"/>
                  <a:pt x="120293" y="141891"/>
                  <a:pt x="122931" y="140113"/>
                </a:cubicBezTo>
                <a:cubicBezTo>
                  <a:pt x="125570" y="138335"/>
                  <a:pt x="128868" y="136384"/>
                  <a:pt x="132826" y="134262"/>
                </a:cubicBezTo>
                <a:cubicBezTo>
                  <a:pt x="136784" y="132140"/>
                  <a:pt x="141373" y="130218"/>
                  <a:pt x="146593" y="128497"/>
                </a:cubicBezTo>
                <a:cubicBezTo>
                  <a:pt x="151813" y="126776"/>
                  <a:pt x="157807" y="125916"/>
                  <a:pt x="164575" y="125916"/>
                </a:cubicBezTo>
                <a:cubicBezTo>
                  <a:pt x="169394" y="125916"/>
                  <a:pt x="173581" y="126633"/>
                  <a:pt x="177137" y="128067"/>
                </a:cubicBezTo>
                <a:cubicBezTo>
                  <a:pt x="180694" y="129501"/>
                  <a:pt x="183648" y="131480"/>
                  <a:pt x="186000" y="134004"/>
                </a:cubicBezTo>
                <a:cubicBezTo>
                  <a:pt x="188351" y="136528"/>
                  <a:pt x="190130" y="139482"/>
                  <a:pt x="191334" y="142866"/>
                </a:cubicBezTo>
                <a:cubicBezTo>
                  <a:pt x="192539" y="146250"/>
                  <a:pt x="193141" y="149835"/>
                  <a:pt x="193141" y="153621"/>
                </a:cubicBezTo>
                <a:cubicBezTo>
                  <a:pt x="193141" y="157751"/>
                  <a:pt x="192653" y="162111"/>
                  <a:pt x="191678" y="166700"/>
                </a:cubicBezTo>
                <a:cubicBezTo>
                  <a:pt x="190703" y="171288"/>
                  <a:pt x="188896" y="176307"/>
                  <a:pt x="186258" y="181757"/>
                </a:cubicBezTo>
                <a:cubicBezTo>
                  <a:pt x="183619" y="187206"/>
                  <a:pt x="179948" y="193229"/>
                  <a:pt x="175244" y="199825"/>
                </a:cubicBezTo>
                <a:cubicBezTo>
                  <a:pt x="170541" y="206422"/>
                  <a:pt x="164346" y="213735"/>
                  <a:pt x="156660" y="221766"/>
                </a:cubicBezTo>
                <a:lnTo>
                  <a:pt x="118113" y="263066"/>
                </a:lnTo>
                <a:cubicBezTo>
                  <a:pt x="115819" y="265475"/>
                  <a:pt x="113954" y="267683"/>
                  <a:pt x="112520" y="269691"/>
                </a:cubicBezTo>
                <a:cubicBezTo>
                  <a:pt x="111086" y="271699"/>
                  <a:pt x="109910" y="273764"/>
                  <a:pt x="108993" y="275886"/>
                </a:cubicBezTo>
                <a:cubicBezTo>
                  <a:pt x="108075" y="278008"/>
                  <a:pt x="107444" y="280417"/>
                  <a:pt x="107100" y="283113"/>
                </a:cubicBezTo>
                <a:cubicBezTo>
                  <a:pt x="106756" y="285809"/>
                  <a:pt x="106584" y="289050"/>
                  <a:pt x="106584" y="292836"/>
                </a:cubicBezTo>
                <a:cubicBezTo>
                  <a:pt x="106584" y="296851"/>
                  <a:pt x="106842" y="300121"/>
                  <a:pt x="107358" y="302645"/>
                </a:cubicBezTo>
                <a:cubicBezTo>
                  <a:pt x="107874" y="305169"/>
                  <a:pt x="108706" y="307090"/>
                  <a:pt x="109853" y="308410"/>
                </a:cubicBezTo>
                <a:cubicBezTo>
                  <a:pt x="111000" y="309729"/>
                  <a:pt x="112492" y="310618"/>
                  <a:pt x="114327" y="311077"/>
                </a:cubicBezTo>
                <a:cubicBezTo>
                  <a:pt x="116163" y="311536"/>
                  <a:pt x="118342" y="311765"/>
                  <a:pt x="120866" y="311765"/>
                </a:cubicBezTo>
                <a:lnTo>
                  <a:pt x="248896" y="311765"/>
                </a:lnTo>
                <a:cubicBezTo>
                  <a:pt x="250043" y="311765"/>
                  <a:pt x="251075" y="311450"/>
                  <a:pt x="251993" y="310819"/>
                </a:cubicBezTo>
                <a:cubicBezTo>
                  <a:pt x="252911" y="310188"/>
                  <a:pt x="253657" y="309127"/>
                  <a:pt x="254230" y="307635"/>
                </a:cubicBezTo>
                <a:cubicBezTo>
                  <a:pt x="254804" y="306144"/>
                  <a:pt x="255234" y="304222"/>
                  <a:pt x="255521" y="301870"/>
                </a:cubicBezTo>
                <a:cubicBezTo>
                  <a:pt x="255808" y="299519"/>
                  <a:pt x="255951" y="296679"/>
                  <a:pt x="255951" y="293352"/>
                </a:cubicBezTo>
                <a:cubicBezTo>
                  <a:pt x="255951" y="290140"/>
                  <a:pt x="255779" y="287358"/>
                  <a:pt x="255435" y="285006"/>
                </a:cubicBezTo>
                <a:cubicBezTo>
                  <a:pt x="255091" y="282655"/>
                  <a:pt x="254574" y="280762"/>
                  <a:pt x="253886" y="279328"/>
                </a:cubicBezTo>
                <a:cubicBezTo>
                  <a:pt x="253198" y="277894"/>
                  <a:pt x="252366" y="276832"/>
                  <a:pt x="251391" y="276144"/>
                </a:cubicBezTo>
                <a:cubicBezTo>
                  <a:pt x="250416" y="275456"/>
                  <a:pt x="249355" y="275112"/>
                  <a:pt x="248207" y="275112"/>
                </a:cubicBezTo>
                <a:lnTo>
                  <a:pt x="160445" y="275112"/>
                </a:lnTo>
                <a:lnTo>
                  <a:pt x="186430" y="248439"/>
                </a:lnTo>
                <a:cubicBezTo>
                  <a:pt x="199508" y="235475"/>
                  <a:pt x="210005" y="224089"/>
                  <a:pt x="217921" y="214280"/>
                </a:cubicBezTo>
                <a:cubicBezTo>
                  <a:pt x="225837" y="204472"/>
                  <a:pt x="231974" y="195523"/>
                  <a:pt x="236334" y="187436"/>
                </a:cubicBezTo>
                <a:cubicBezTo>
                  <a:pt x="240693" y="179348"/>
                  <a:pt x="243561" y="171805"/>
                  <a:pt x="244938" y="164807"/>
                </a:cubicBezTo>
                <a:cubicBezTo>
                  <a:pt x="246315" y="157809"/>
                  <a:pt x="247003" y="150696"/>
                  <a:pt x="247003" y="143468"/>
                </a:cubicBezTo>
                <a:cubicBezTo>
                  <a:pt x="247003" y="135208"/>
                  <a:pt x="245597" y="127493"/>
                  <a:pt x="242787" y="120323"/>
                </a:cubicBezTo>
                <a:cubicBezTo>
                  <a:pt x="239976" y="113153"/>
                  <a:pt x="235703" y="106958"/>
                  <a:pt x="229967" y="101738"/>
                </a:cubicBezTo>
                <a:cubicBezTo>
                  <a:pt x="224231" y="96519"/>
                  <a:pt x="217032" y="92446"/>
                  <a:pt x="208370" y="89521"/>
                </a:cubicBezTo>
                <a:cubicBezTo>
                  <a:pt x="199709" y="86595"/>
                  <a:pt x="189585" y="85132"/>
                  <a:pt x="177998" y="85132"/>
                </a:cubicBezTo>
                <a:close/>
                <a:moveTo>
                  <a:pt x="195263" y="0"/>
                </a:moveTo>
                <a:cubicBezTo>
                  <a:pt x="303104" y="0"/>
                  <a:pt x="390526" y="87275"/>
                  <a:pt x="390526" y="194935"/>
                </a:cubicBezTo>
                <a:cubicBezTo>
                  <a:pt x="390526" y="302595"/>
                  <a:pt x="303104" y="389870"/>
                  <a:pt x="195263" y="389870"/>
                </a:cubicBezTo>
                <a:cubicBezTo>
                  <a:pt x="87422" y="389870"/>
                  <a:pt x="0" y="302595"/>
                  <a:pt x="0" y="194935"/>
                </a:cubicBezTo>
                <a:cubicBezTo>
                  <a:pt x="0" y="87275"/>
                  <a:pt x="87422" y="0"/>
                  <a:pt x="195263"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7" name="TextBox 6"/>
          <p:cNvSpPr txBox="1"/>
          <p:nvPr/>
        </p:nvSpPr>
        <p:spPr>
          <a:xfrm>
            <a:off x="715005" y="52806"/>
            <a:ext cx="12010090" cy="646331"/>
          </a:xfrm>
          <a:prstGeom prst="rect">
            <a:avLst/>
          </a:prstGeom>
          <a:noFill/>
        </p:spPr>
        <p:txBody>
          <a:bodyPr wrap="square" rtlCol="0">
            <a:spAutoFit/>
          </a:bodyPr>
          <a:lstStyle/>
          <a:p>
            <a:r>
              <a:rPr lang="en-US" sz="3600" b="1" err="1">
                <a:solidFill>
                  <a:srgbClr val="002060"/>
                </a:solidFill>
                <a:latin typeface="Arial" panose="020B0604020202020204" pitchFamily="34" charset="0"/>
                <a:cs typeface="Arial" panose="020B0604020202020204" pitchFamily="34" charset="0"/>
              </a:rPr>
              <a:t>Dân</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số</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thế</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giới</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tăng</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nhanh</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trong</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thế</a:t>
            </a:r>
            <a:r>
              <a:rPr lang="en-US" sz="3600" b="1">
                <a:solidFill>
                  <a:srgbClr val="002060"/>
                </a:solidFill>
                <a:latin typeface="Arial" panose="020B0604020202020204" pitchFamily="34" charset="0"/>
                <a:cs typeface="Arial" panose="020B0604020202020204" pitchFamily="34" charset="0"/>
              </a:rPr>
              <a:t> </a:t>
            </a:r>
            <a:r>
              <a:rPr lang="en-US" sz="3600" b="1" err="1">
                <a:solidFill>
                  <a:srgbClr val="002060"/>
                </a:solidFill>
                <a:latin typeface="Arial" panose="020B0604020202020204" pitchFamily="34" charset="0"/>
                <a:cs typeface="Arial" panose="020B0604020202020204" pitchFamily="34" charset="0"/>
              </a:rPr>
              <a:t>kỉ</a:t>
            </a:r>
            <a:r>
              <a:rPr lang="en-US" sz="3600" b="1">
                <a:solidFill>
                  <a:srgbClr val="002060"/>
                </a:solidFill>
                <a:latin typeface="Arial" panose="020B0604020202020204" pitchFamily="34" charset="0"/>
                <a:cs typeface="Arial" panose="020B0604020202020204" pitchFamily="34" charset="0"/>
              </a:rPr>
              <a:t> XIX </a:t>
            </a:r>
            <a:r>
              <a:rPr lang="en-US" sz="3600" b="1" err="1">
                <a:solidFill>
                  <a:srgbClr val="002060"/>
                </a:solidFill>
                <a:latin typeface="Arial" panose="020B0604020202020204" pitchFamily="34" charset="0"/>
                <a:cs typeface="Arial" panose="020B0604020202020204" pitchFamily="34" charset="0"/>
              </a:rPr>
              <a:t>và</a:t>
            </a:r>
            <a:r>
              <a:rPr lang="en-US" sz="3600" b="1">
                <a:solidFill>
                  <a:srgbClr val="002060"/>
                </a:solidFill>
                <a:latin typeface="Arial" panose="020B0604020202020204" pitchFamily="34" charset="0"/>
                <a:cs typeface="Arial" panose="020B0604020202020204" pitchFamily="34" charset="0"/>
              </a:rPr>
              <a:t> XX</a:t>
            </a:r>
            <a:endParaRPr lang="en-US" sz="3600" b="1">
              <a:solidFill>
                <a:srgbClr val="002060"/>
              </a:solidFill>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1" descr="book9"/>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6154" y="901352"/>
            <a:ext cx="914400" cy="35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p:cNvSpPr/>
          <p:nvPr/>
        </p:nvSpPr>
        <p:spPr>
          <a:xfrm>
            <a:off x="-1" y="31916"/>
            <a:ext cx="12192001" cy="76816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4" name="Freeform: Shape 13"/>
          <p:cNvSpPr/>
          <p:nvPr/>
        </p:nvSpPr>
        <p:spPr>
          <a:xfrm>
            <a:off x="10770" y="133184"/>
            <a:ext cx="708057" cy="435527"/>
          </a:xfrm>
          <a:custGeom>
            <a:avLst/>
            <a:gdLst/>
            <a:ahLst/>
            <a:cxnLst/>
            <a:rect l="l" t="t" r="r" b="b"/>
            <a:pathLst>
              <a:path w="390526" h="389870">
                <a:moveTo>
                  <a:pt x="177998" y="85132"/>
                </a:moveTo>
                <a:cubicBezTo>
                  <a:pt x="170656" y="85132"/>
                  <a:pt x="163600" y="85821"/>
                  <a:pt x="156832" y="87197"/>
                </a:cubicBezTo>
                <a:cubicBezTo>
                  <a:pt x="150063" y="88574"/>
                  <a:pt x="143868" y="90266"/>
                  <a:pt x="138247" y="92274"/>
                </a:cubicBezTo>
                <a:cubicBezTo>
                  <a:pt x="132625" y="94281"/>
                  <a:pt x="127893" y="96346"/>
                  <a:pt x="124050" y="98469"/>
                </a:cubicBezTo>
                <a:cubicBezTo>
                  <a:pt x="120207" y="100591"/>
                  <a:pt x="117568" y="102341"/>
                  <a:pt x="116134" y="103717"/>
                </a:cubicBezTo>
                <a:cubicBezTo>
                  <a:pt x="114700" y="105094"/>
                  <a:pt x="113696" y="106270"/>
                  <a:pt x="113123" y="107245"/>
                </a:cubicBezTo>
                <a:cubicBezTo>
                  <a:pt x="112549" y="108220"/>
                  <a:pt x="112090" y="109367"/>
                  <a:pt x="111746" y="110687"/>
                </a:cubicBezTo>
                <a:cubicBezTo>
                  <a:pt x="111402" y="112006"/>
                  <a:pt x="111144" y="113555"/>
                  <a:pt x="110972" y="115333"/>
                </a:cubicBezTo>
                <a:cubicBezTo>
                  <a:pt x="110800" y="117111"/>
                  <a:pt x="110713" y="119319"/>
                  <a:pt x="110713" y="121958"/>
                </a:cubicBezTo>
                <a:cubicBezTo>
                  <a:pt x="110713" y="125859"/>
                  <a:pt x="110857" y="129157"/>
                  <a:pt x="111144" y="131853"/>
                </a:cubicBezTo>
                <a:cubicBezTo>
                  <a:pt x="111430" y="134549"/>
                  <a:pt x="111803" y="136700"/>
                  <a:pt x="112262" y="138306"/>
                </a:cubicBezTo>
                <a:cubicBezTo>
                  <a:pt x="112721" y="139912"/>
                  <a:pt x="113323" y="141059"/>
                  <a:pt x="114069" y="141748"/>
                </a:cubicBezTo>
                <a:cubicBezTo>
                  <a:pt x="114815" y="142436"/>
                  <a:pt x="115704" y="142780"/>
                  <a:pt x="116736" y="142780"/>
                </a:cubicBezTo>
                <a:cubicBezTo>
                  <a:pt x="118228" y="142780"/>
                  <a:pt x="120293" y="141891"/>
                  <a:pt x="122931" y="140113"/>
                </a:cubicBezTo>
                <a:cubicBezTo>
                  <a:pt x="125570" y="138335"/>
                  <a:pt x="128868" y="136384"/>
                  <a:pt x="132826" y="134262"/>
                </a:cubicBezTo>
                <a:cubicBezTo>
                  <a:pt x="136784" y="132140"/>
                  <a:pt x="141373" y="130218"/>
                  <a:pt x="146593" y="128497"/>
                </a:cubicBezTo>
                <a:cubicBezTo>
                  <a:pt x="151813" y="126776"/>
                  <a:pt x="157807" y="125916"/>
                  <a:pt x="164575" y="125916"/>
                </a:cubicBezTo>
                <a:cubicBezTo>
                  <a:pt x="169394" y="125916"/>
                  <a:pt x="173581" y="126633"/>
                  <a:pt x="177137" y="128067"/>
                </a:cubicBezTo>
                <a:cubicBezTo>
                  <a:pt x="180694" y="129501"/>
                  <a:pt x="183648" y="131480"/>
                  <a:pt x="186000" y="134004"/>
                </a:cubicBezTo>
                <a:cubicBezTo>
                  <a:pt x="188351" y="136528"/>
                  <a:pt x="190130" y="139482"/>
                  <a:pt x="191334" y="142866"/>
                </a:cubicBezTo>
                <a:cubicBezTo>
                  <a:pt x="192539" y="146250"/>
                  <a:pt x="193141" y="149835"/>
                  <a:pt x="193141" y="153621"/>
                </a:cubicBezTo>
                <a:cubicBezTo>
                  <a:pt x="193141" y="157751"/>
                  <a:pt x="192653" y="162111"/>
                  <a:pt x="191678" y="166700"/>
                </a:cubicBezTo>
                <a:cubicBezTo>
                  <a:pt x="190703" y="171288"/>
                  <a:pt x="188896" y="176307"/>
                  <a:pt x="186258" y="181757"/>
                </a:cubicBezTo>
                <a:cubicBezTo>
                  <a:pt x="183619" y="187206"/>
                  <a:pt x="179948" y="193229"/>
                  <a:pt x="175244" y="199825"/>
                </a:cubicBezTo>
                <a:cubicBezTo>
                  <a:pt x="170541" y="206422"/>
                  <a:pt x="164346" y="213735"/>
                  <a:pt x="156660" y="221766"/>
                </a:cubicBezTo>
                <a:lnTo>
                  <a:pt x="118113" y="263066"/>
                </a:lnTo>
                <a:cubicBezTo>
                  <a:pt x="115819" y="265475"/>
                  <a:pt x="113954" y="267683"/>
                  <a:pt x="112520" y="269691"/>
                </a:cubicBezTo>
                <a:cubicBezTo>
                  <a:pt x="111086" y="271699"/>
                  <a:pt x="109910" y="273764"/>
                  <a:pt x="108993" y="275886"/>
                </a:cubicBezTo>
                <a:cubicBezTo>
                  <a:pt x="108075" y="278008"/>
                  <a:pt x="107444" y="280417"/>
                  <a:pt x="107100" y="283113"/>
                </a:cubicBezTo>
                <a:cubicBezTo>
                  <a:pt x="106756" y="285809"/>
                  <a:pt x="106584" y="289050"/>
                  <a:pt x="106584" y="292836"/>
                </a:cubicBezTo>
                <a:cubicBezTo>
                  <a:pt x="106584" y="296851"/>
                  <a:pt x="106842" y="300121"/>
                  <a:pt x="107358" y="302645"/>
                </a:cubicBezTo>
                <a:cubicBezTo>
                  <a:pt x="107874" y="305169"/>
                  <a:pt x="108706" y="307090"/>
                  <a:pt x="109853" y="308410"/>
                </a:cubicBezTo>
                <a:cubicBezTo>
                  <a:pt x="111000" y="309729"/>
                  <a:pt x="112492" y="310618"/>
                  <a:pt x="114327" y="311077"/>
                </a:cubicBezTo>
                <a:cubicBezTo>
                  <a:pt x="116163" y="311536"/>
                  <a:pt x="118342" y="311765"/>
                  <a:pt x="120866" y="311765"/>
                </a:cubicBezTo>
                <a:lnTo>
                  <a:pt x="248896" y="311765"/>
                </a:lnTo>
                <a:cubicBezTo>
                  <a:pt x="250043" y="311765"/>
                  <a:pt x="251075" y="311450"/>
                  <a:pt x="251993" y="310819"/>
                </a:cubicBezTo>
                <a:cubicBezTo>
                  <a:pt x="252911" y="310188"/>
                  <a:pt x="253657" y="309127"/>
                  <a:pt x="254230" y="307635"/>
                </a:cubicBezTo>
                <a:cubicBezTo>
                  <a:pt x="254804" y="306144"/>
                  <a:pt x="255234" y="304222"/>
                  <a:pt x="255521" y="301870"/>
                </a:cubicBezTo>
                <a:cubicBezTo>
                  <a:pt x="255808" y="299519"/>
                  <a:pt x="255951" y="296679"/>
                  <a:pt x="255951" y="293352"/>
                </a:cubicBezTo>
                <a:cubicBezTo>
                  <a:pt x="255951" y="290140"/>
                  <a:pt x="255779" y="287358"/>
                  <a:pt x="255435" y="285006"/>
                </a:cubicBezTo>
                <a:cubicBezTo>
                  <a:pt x="255091" y="282655"/>
                  <a:pt x="254574" y="280762"/>
                  <a:pt x="253886" y="279328"/>
                </a:cubicBezTo>
                <a:cubicBezTo>
                  <a:pt x="253198" y="277894"/>
                  <a:pt x="252366" y="276832"/>
                  <a:pt x="251391" y="276144"/>
                </a:cubicBezTo>
                <a:cubicBezTo>
                  <a:pt x="250416" y="275456"/>
                  <a:pt x="249355" y="275112"/>
                  <a:pt x="248207" y="275112"/>
                </a:cubicBezTo>
                <a:lnTo>
                  <a:pt x="160445" y="275112"/>
                </a:lnTo>
                <a:lnTo>
                  <a:pt x="186430" y="248439"/>
                </a:lnTo>
                <a:cubicBezTo>
                  <a:pt x="199508" y="235475"/>
                  <a:pt x="210005" y="224089"/>
                  <a:pt x="217921" y="214280"/>
                </a:cubicBezTo>
                <a:cubicBezTo>
                  <a:pt x="225837" y="204472"/>
                  <a:pt x="231974" y="195523"/>
                  <a:pt x="236334" y="187436"/>
                </a:cubicBezTo>
                <a:cubicBezTo>
                  <a:pt x="240693" y="179348"/>
                  <a:pt x="243561" y="171805"/>
                  <a:pt x="244938" y="164807"/>
                </a:cubicBezTo>
                <a:cubicBezTo>
                  <a:pt x="246315" y="157809"/>
                  <a:pt x="247003" y="150696"/>
                  <a:pt x="247003" y="143468"/>
                </a:cubicBezTo>
                <a:cubicBezTo>
                  <a:pt x="247003" y="135208"/>
                  <a:pt x="245597" y="127493"/>
                  <a:pt x="242787" y="120323"/>
                </a:cubicBezTo>
                <a:cubicBezTo>
                  <a:pt x="239976" y="113153"/>
                  <a:pt x="235703" y="106958"/>
                  <a:pt x="229967" y="101738"/>
                </a:cubicBezTo>
                <a:cubicBezTo>
                  <a:pt x="224231" y="96519"/>
                  <a:pt x="217032" y="92446"/>
                  <a:pt x="208370" y="89521"/>
                </a:cubicBezTo>
                <a:cubicBezTo>
                  <a:pt x="199709" y="86595"/>
                  <a:pt x="189585" y="85132"/>
                  <a:pt x="177998" y="85132"/>
                </a:cubicBezTo>
                <a:close/>
                <a:moveTo>
                  <a:pt x="195263" y="0"/>
                </a:moveTo>
                <a:cubicBezTo>
                  <a:pt x="303104" y="0"/>
                  <a:pt x="390526" y="87275"/>
                  <a:pt x="390526" y="194935"/>
                </a:cubicBezTo>
                <a:cubicBezTo>
                  <a:pt x="390526" y="302595"/>
                  <a:pt x="303104" y="389870"/>
                  <a:pt x="195263" y="389870"/>
                </a:cubicBezTo>
                <a:cubicBezTo>
                  <a:pt x="87422" y="389870"/>
                  <a:pt x="0" y="302595"/>
                  <a:pt x="0" y="194935"/>
                </a:cubicBezTo>
                <a:cubicBezTo>
                  <a:pt x="0" y="87275"/>
                  <a:pt x="87422" y="0"/>
                  <a:pt x="195263"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7" name="TextBox 16"/>
          <p:cNvSpPr txBox="1"/>
          <p:nvPr/>
        </p:nvSpPr>
        <p:spPr>
          <a:xfrm>
            <a:off x="715005" y="52806"/>
            <a:ext cx="12010090" cy="646331"/>
          </a:xfrm>
          <a:prstGeom prst="rect">
            <a:avLst/>
          </a:prstGeom>
          <a:noFill/>
        </p:spPr>
        <p:txBody>
          <a:bodyPr wrap="square" rtlCol="0">
            <a:spAutoFit/>
          </a:bodyPr>
          <a:lstStyle/>
          <a:p>
            <a:r>
              <a:rPr lang="en-US" sz="3600" b="1" err="1">
                <a:solidFill>
                  <a:srgbClr val="0070C0"/>
                </a:solidFill>
                <a:latin typeface="Arial" panose="020B0604020202020204" pitchFamily="34" charset="0"/>
                <a:cs typeface="Arial" panose="020B0604020202020204" pitchFamily="34" charset="0"/>
              </a:rPr>
              <a:t>Dân</a:t>
            </a:r>
            <a:r>
              <a:rPr lang="en-US" sz="3600" b="1">
                <a:solidFill>
                  <a:srgbClr val="0070C0"/>
                </a:solidFill>
                <a:latin typeface="Arial" panose="020B0604020202020204" pitchFamily="34" charset="0"/>
                <a:cs typeface="Arial" panose="020B0604020202020204" pitchFamily="34" charset="0"/>
              </a:rPr>
              <a:t> </a:t>
            </a:r>
            <a:r>
              <a:rPr lang="en-US" sz="3600" b="1" err="1">
                <a:solidFill>
                  <a:srgbClr val="0070C0"/>
                </a:solidFill>
                <a:latin typeface="Arial" panose="020B0604020202020204" pitchFamily="34" charset="0"/>
                <a:cs typeface="Arial" panose="020B0604020202020204" pitchFamily="34" charset="0"/>
              </a:rPr>
              <a:t>số</a:t>
            </a:r>
            <a:r>
              <a:rPr lang="en-US" sz="3600" b="1">
                <a:solidFill>
                  <a:srgbClr val="0070C0"/>
                </a:solidFill>
                <a:latin typeface="Arial" panose="020B0604020202020204" pitchFamily="34" charset="0"/>
                <a:cs typeface="Arial" panose="020B0604020202020204" pitchFamily="34" charset="0"/>
              </a:rPr>
              <a:t> </a:t>
            </a:r>
            <a:r>
              <a:rPr lang="en-US" sz="3600" b="1" err="1">
                <a:solidFill>
                  <a:srgbClr val="0070C0"/>
                </a:solidFill>
                <a:latin typeface="Arial" panose="020B0604020202020204" pitchFamily="34" charset="0"/>
                <a:cs typeface="Arial" panose="020B0604020202020204" pitchFamily="34" charset="0"/>
              </a:rPr>
              <a:t>thế</a:t>
            </a:r>
            <a:r>
              <a:rPr lang="en-US" sz="3600" b="1">
                <a:solidFill>
                  <a:srgbClr val="0070C0"/>
                </a:solidFill>
                <a:latin typeface="Arial" panose="020B0604020202020204" pitchFamily="34" charset="0"/>
                <a:cs typeface="Arial" panose="020B0604020202020204" pitchFamily="34" charset="0"/>
              </a:rPr>
              <a:t> </a:t>
            </a:r>
            <a:r>
              <a:rPr lang="en-US" sz="3600" b="1" err="1">
                <a:solidFill>
                  <a:srgbClr val="0070C0"/>
                </a:solidFill>
                <a:latin typeface="Arial" panose="020B0604020202020204" pitchFamily="34" charset="0"/>
                <a:cs typeface="Arial" panose="020B0604020202020204" pitchFamily="34" charset="0"/>
              </a:rPr>
              <a:t>giới</a:t>
            </a:r>
            <a:r>
              <a:rPr lang="en-US" sz="3600" b="1">
                <a:solidFill>
                  <a:srgbClr val="0070C0"/>
                </a:solidFill>
                <a:latin typeface="Arial" panose="020B0604020202020204" pitchFamily="34" charset="0"/>
                <a:cs typeface="Arial" panose="020B0604020202020204" pitchFamily="34" charset="0"/>
              </a:rPr>
              <a:t> </a:t>
            </a:r>
            <a:r>
              <a:rPr lang="en-US" sz="3600" b="1" err="1">
                <a:solidFill>
                  <a:srgbClr val="0070C0"/>
                </a:solidFill>
                <a:latin typeface="Arial" panose="020B0604020202020204" pitchFamily="34" charset="0"/>
                <a:cs typeface="Arial" panose="020B0604020202020204" pitchFamily="34" charset="0"/>
              </a:rPr>
              <a:t>tăng</a:t>
            </a:r>
            <a:r>
              <a:rPr lang="en-US" sz="3600" b="1">
                <a:solidFill>
                  <a:srgbClr val="0070C0"/>
                </a:solidFill>
                <a:latin typeface="Arial" panose="020B0604020202020204" pitchFamily="34" charset="0"/>
                <a:cs typeface="Arial" panose="020B0604020202020204" pitchFamily="34" charset="0"/>
              </a:rPr>
              <a:t> </a:t>
            </a:r>
            <a:r>
              <a:rPr lang="en-US" sz="3600" b="1" err="1">
                <a:solidFill>
                  <a:srgbClr val="0070C0"/>
                </a:solidFill>
                <a:latin typeface="Arial" panose="020B0604020202020204" pitchFamily="34" charset="0"/>
                <a:cs typeface="Arial" panose="020B0604020202020204" pitchFamily="34" charset="0"/>
              </a:rPr>
              <a:t>nhanh</a:t>
            </a:r>
            <a:r>
              <a:rPr lang="en-US" sz="3600" b="1">
                <a:solidFill>
                  <a:srgbClr val="0070C0"/>
                </a:solidFill>
                <a:latin typeface="Arial" panose="020B0604020202020204" pitchFamily="34" charset="0"/>
                <a:cs typeface="Arial" panose="020B0604020202020204" pitchFamily="34" charset="0"/>
              </a:rPr>
              <a:t> </a:t>
            </a:r>
            <a:r>
              <a:rPr lang="en-US" sz="3600" b="1" err="1">
                <a:solidFill>
                  <a:srgbClr val="0070C0"/>
                </a:solidFill>
                <a:latin typeface="Arial" panose="020B0604020202020204" pitchFamily="34" charset="0"/>
                <a:cs typeface="Arial" panose="020B0604020202020204" pitchFamily="34" charset="0"/>
              </a:rPr>
              <a:t>trong</a:t>
            </a:r>
            <a:r>
              <a:rPr lang="en-US" sz="3600" b="1">
                <a:solidFill>
                  <a:srgbClr val="0070C0"/>
                </a:solidFill>
                <a:latin typeface="Arial" panose="020B0604020202020204" pitchFamily="34" charset="0"/>
                <a:cs typeface="Arial" panose="020B0604020202020204" pitchFamily="34" charset="0"/>
              </a:rPr>
              <a:t> </a:t>
            </a:r>
            <a:r>
              <a:rPr lang="en-US" sz="3600" b="1" err="1">
                <a:solidFill>
                  <a:srgbClr val="0070C0"/>
                </a:solidFill>
                <a:latin typeface="Arial" panose="020B0604020202020204" pitchFamily="34" charset="0"/>
                <a:cs typeface="Arial" panose="020B0604020202020204" pitchFamily="34" charset="0"/>
              </a:rPr>
              <a:t>thế</a:t>
            </a:r>
            <a:r>
              <a:rPr lang="en-US" sz="3600" b="1">
                <a:solidFill>
                  <a:srgbClr val="0070C0"/>
                </a:solidFill>
                <a:latin typeface="Arial" panose="020B0604020202020204" pitchFamily="34" charset="0"/>
                <a:cs typeface="Arial" panose="020B0604020202020204" pitchFamily="34" charset="0"/>
              </a:rPr>
              <a:t> </a:t>
            </a:r>
            <a:r>
              <a:rPr lang="en-US" sz="3600" b="1" err="1">
                <a:solidFill>
                  <a:srgbClr val="0070C0"/>
                </a:solidFill>
                <a:latin typeface="Arial" panose="020B0604020202020204" pitchFamily="34" charset="0"/>
                <a:cs typeface="Arial" panose="020B0604020202020204" pitchFamily="34" charset="0"/>
              </a:rPr>
              <a:t>kỉ</a:t>
            </a:r>
            <a:r>
              <a:rPr lang="en-US" sz="3600" b="1">
                <a:solidFill>
                  <a:srgbClr val="0070C0"/>
                </a:solidFill>
                <a:latin typeface="Arial" panose="020B0604020202020204" pitchFamily="34" charset="0"/>
                <a:cs typeface="Arial" panose="020B0604020202020204" pitchFamily="34" charset="0"/>
              </a:rPr>
              <a:t> XIX </a:t>
            </a:r>
            <a:r>
              <a:rPr lang="en-US" sz="3600" b="1" err="1">
                <a:solidFill>
                  <a:srgbClr val="0070C0"/>
                </a:solidFill>
                <a:latin typeface="Arial" panose="020B0604020202020204" pitchFamily="34" charset="0"/>
                <a:cs typeface="Arial" panose="020B0604020202020204" pitchFamily="34" charset="0"/>
              </a:rPr>
              <a:t>và</a:t>
            </a:r>
            <a:r>
              <a:rPr lang="en-US" sz="3600" b="1">
                <a:solidFill>
                  <a:srgbClr val="0070C0"/>
                </a:solidFill>
                <a:latin typeface="Arial" panose="020B0604020202020204" pitchFamily="34" charset="0"/>
                <a:cs typeface="Arial" panose="020B0604020202020204" pitchFamily="34" charset="0"/>
              </a:rPr>
              <a:t> XX</a:t>
            </a:r>
            <a:endParaRPr lang="en-US" sz="3600" b="1">
              <a:solidFill>
                <a:srgbClr val="0070C0"/>
              </a:solidFill>
              <a:latin typeface="Arial" panose="020B0604020202020204" pitchFamily="34" charset="0"/>
              <a:cs typeface="Arial" panose="020B0604020202020204" pitchFamily="34" charset="0"/>
            </a:endParaRPr>
          </a:p>
        </p:txBody>
      </p:sp>
      <p:sp>
        <p:nvSpPr>
          <p:cNvPr id="10" name="TextBox 9"/>
          <p:cNvSpPr txBox="1"/>
          <p:nvPr/>
        </p:nvSpPr>
        <p:spPr>
          <a:xfrm>
            <a:off x="546295" y="1680979"/>
            <a:ext cx="11099409" cy="1569660"/>
          </a:xfrm>
          <a:prstGeom prst="rect">
            <a:avLst/>
          </a:prstGeom>
          <a:noFill/>
        </p:spPr>
        <p:txBody>
          <a:bodyPr wrap="square">
            <a:spAutoFit/>
          </a:bodyPr>
          <a:lstStyle/>
          <a:p>
            <a:pPr algn="just"/>
            <a:r>
              <a:rPr lang="en-US" sz="3200" dirty="0">
                <a:effectLst/>
                <a:latin typeface="Times New Roman" panose="02020603050405020304" pitchFamily="18" charset="0"/>
                <a:ea typeface="Times New Roman" panose="02020603050405020304" pitchFamily="18" charset="0"/>
              </a:rPr>
              <a:t>- DS </a:t>
            </a:r>
            <a:r>
              <a:rPr lang="en-US" sz="3200" dirty="0" err="1">
                <a:effectLst/>
                <a:latin typeface="Times New Roman" panose="02020603050405020304" pitchFamily="18" charset="0"/>
                <a:ea typeface="Times New Roman" panose="02020603050405020304" pitchFamily="18" charset="0"/>
              </a:rPr>
              <a:t>thế</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tăng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nhanh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thế</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kỉ</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đây</a:t>
            </a:r>
            <a:r>
              <a:rPr lang="en-US"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MS Mincho" panose="02020609040205080304" pitchFamily="49" charset="-128"/>
            </a:endParaRPr>
          </a:p>
          <a:p>
            <a:pPr algn="just"/>
            <a:r>
              <a:rPr lang="en-US" sz="3200" dirty="0">
                <a:effectLst/>
                <a:latin typeface="Times New Roman" panose="02020603050405020304" pitchFamily="18" charset="0"/>
                <a:ea typeface="Times New Roman" panose="02020603050405020304" pitchFamily="18" charset="0"/>
              </a:rPr>
              <a:t>- DS TG </a:t>
            </a:r>
            <a:r>
              <a:rPr lang="en-US" sz="3200" dirty="0" err="1">
                <a:effectLst/>
                <a:latin typeface="Times New Roman" panose="02020603050405020304" pitchFamily="18" charset="0"/>
                <a:ea typeface="Times New Roman" panose="02020603050405020304" pitchFamily="18" charset="0"/>
              </a:rPr>
              <a:t>tăng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nhanh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nhờ</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tiến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bộ</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lĩnh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vực</a:t>
            </a:r>
            <a:r>
              <a:rPr lang="en-US" sz="3200" dirty="0">
                <a:effectLst/>
                <a:latin typeface="Times New Roman" panose="02020603050405020304" pitchFamily="18" charset="0"/>
                <a:ea typeface="Times New Roman" panose="02020603050405020304" pitchFamily="18" charset="0"/>
              </a:rPr>
              <a:t> KT-XH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y </a:t>
            </a:r>
            <a:r>
              <a:rPr lang="en-US" sz="3200" dirty="0" err="1">
                <a:effectLst/>
                <a:latin typeface="Times New Roman" panose="02020603050405020304" pitchFamily="18" charset="0"/>
                <a:ea typeface="Times New Roman" panose="02020603050405020304" pitchFamily="18" charset="0"/>
              </a:rPr>
              <a:t>tế</a:t>
            </a:r>
            <a:r>
              <a:rPr lang="en-US" sz="3200"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MS Mincho" panose="02020609040205080304" pitchFamily="49" charset="-128"/>
            </a:endParaRPr>
          </a:p>
        </p:txBody>
      </p:sp>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800" advTm="15797">
        <p:circle/>
      </p:transition>
    </mc:Choice>
    <mc:Fallback>
      <p:transition spd="slow" advTm="15797">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8764" r="13223"/>
          <a:stretch>
            <a:fillRect/>
          </a:stretch>
        </p:blipFill>
        <p:spPr>
          <a:xfrm>
            <a:off x="20" y="0"/>
            <a:ext cx="12191980" cy="6856718"/>
          </a:xfrm>
          <a:prstGeom prst="rect">
            <a:avLst/>
          </a:prstGeom>
        </p:spPr>
      </p:pic>
      <p:sp>
        <p:nvSpPr>
          <p:cNvPr id="5" name="TextBox 4"/>
          <p:cNvSpPr txBox="1"/>
          <p:nvPr/>
        </p:nvSpPr>
        <p:spPr>
          <a:xfrm>
            <a:off x="1938815" y="2759853"/>
            <a:ext cx="7339013" cy="1337012"/>
          </a:xfrm>
          <a:custGeom>
            <a:avLst/>
            <a:gdLst/>
            <a:ahLst/>
            <a:cxnLst/>
            <a:rect l="l" t="t" r="r" b="b"/>
            <a:pathLst>
              <a:path w="7339013" h="1337012">
                <a:moveTo>
                  <a:pt x="2931224" y="838664"/>
                </a:moveTo>
                <a:cubicBezTo>
                  <a:pt x="2901252" y="838664"/>
                  <a:pt x="2875344" y="847046"/>
                  <a:pt x="2853500" y="863810"/>
                </a:cubicBezTo>
                <a:cubicBezTo>
                  <a:pt x="2829624" y="882606"/>
                  <a:pt x="2817686" y="906482"/>
                  <a:pt x="2817686" y="935438"/>
                </a:cubicBezTo>
                <a:cubicBezTo>
                  <a:pt x="2817686" y="963886"/>
                  <a:pt x="2829624" y="987254"/>
                  <a:pt x="2853500" y="1005542"/>
                </a:cubicBezTo>
                <a:cubicBezTo>
                  <a:pt x="2875344" y="1021798"/>
                  <a:pt x="2901252" y="1029926"/>
                  <a:pt x="2931224" y="1029926"/>
                </a:cubicBezTo>
                <a:cubicBezTo>
                  <a:pt x="2961196" y="1029926"/>
                  <a:pt x="2987104" y="1021798"/>
                  <a:pt x="3008948" y="1005542"/>
                </a:cubicBezTo>
                <a:cubicBezTo>
                  <a:pt x="3032824" y="987254"/>
                  <a:pt x="3044762" y="963886"/>
                  <a:pt x="3044762" y="935438"/>
                </a:cubicBezTo>
                <a:cubicBezTo>
                  <a:pt x="3044762" y="906482"/>
                  <a:pt x="3032824" y="882606"/>
                  <a:pt x="3008948" y="863810"/>
                </a:cubicBezTo>
                <a:cubicBezTo>
                  <a:pt x="2987104" y="847046"/>
                  <a:pt x="2961196" y="838664"/>
                  <a:pt x="2931224" y="838664"/>
                </a:cubicBezTo>
                <a:close/>
                <a:moveTo>
                  <a:pt x="564071" y="788372"/>
                </a:moveTo>
                <a:lnTo>
                  <a:pt x="584645" y="788372"/>
                </a:lnTo>
                <a:cubicBezTo>
                  <a:pt x="610553" y="788372"/>
                  <a:pt x="629349" y="790150"/>
                  <a:pt x="641033" y="793706"/>
                </a:cubicBezTo>
                <a:cubicBezTo>
                  <a:pt x="661353" y="800818"/>
                  <a:pt x="671513" y="814788"/>
                  <a:pt x="671513" y="835616"/>
                </a:cubicBezTo>
                <a:cubicBezTo>
                  <a:pt x="671513" y="856444"/>
                  <a:pt x="661861" y="870414"/>
                  <a:pt x="642557" y="877526"/>
                </a:cubicBezTo>
                <a:cubicBezTo>
                  <a:pt x="630873" y="881590"/>
                  <a:pt x="612585" y="883622"/>
                  <a:pt x="587693" y="883622"/>
                </a:cubicBezTo>
                <a:lnTo>
                  <a:pt x="564071" y="883622"/>
                </a:lnTo>
                <a:close/>
                <a:moveTo>
                  <a:pt x="4338638" y="637496"/>
                </a:moveTo>
                <a:lnTo>
                  <a:pt x="4346258" y="637496"/>
                </a:lnTo>
                <a:cubicBezTo>
                  <a:pt x="4351338" y="670516"/>
                  <a:pt x="4355910" y="695154"/>
                  <a:pt x="4359974" y="711410"/>
                </a:cubicBezTo>
                <a:lnTo>
                  <a:pt x="4384358" y="812756"/>
                </a:lnTo>
                <a:lnTo>
                  <a:pt x="4300538" y="812756"/>
                </a:lnTo>
                <a:close/>
                <a:moveTo>
                  <a:pt x="1195388" y="637496"/>
                </a:moveTo>
                <a:lnTo>
                  <a:pt x="1203008" y="637496"/>
                </a:lnTo>
                <a:cubicBezTo>
                  <a:pt x="1208088" y="670516"/>
                  <a:pt x="1212660" y="695154"/>
                  <a:pt x="1216724" y="711410"/>
                </a:cubicBezTo>
                <a:lnTo>
                  <a:pt x="1241108" y="812756"/>
                </a:lnTo>
                <a:lnTo>
                  <a:pt x="1157288" y="812756"/>
                </a:lnTo>
                <a:close/>
                <a:moveTo>
                  <a:pt x="6489002" y="626066"/>
                </a:moveTo>
                <a:cubicBezTo>
                  <a:pt x="6521236" y="626066"/>
                  <a:pt x="6547329" y="636734"/>
                  <a:pt x="6567280" y="658070"/>
                </a:cubicBezTo>
                <a:cubicBezTo>
                  <a:pt x="6587230" y="679406"/>
                  <a:pt x="6597206" y="706076"/>
                  <a:pt x="6597206" y="738080"/>
                </a:cubicBezTo>
                <a:cubicBezTo>
                  <a:pt x="6597206" y="770084"/>
                  <a:pt x="6587230" y="796500"/>
                  <a:pt x="6567280" y="817328"/>
                </a:cubicBezTo>
                <a:cubicBezTo>
                  <a:pt x="6547329" y="838156"/>
                  <a:pt x="6521236" y="848570"/>
                  <a:pt x="6489002" y="848570"/>
                </a:cubicBezTo>
                <a:cubicBezTo>
                  <a:pt x="6456768" y="848570"/>
                  <a:pt x="6430675" y="838156"/>
                  <a:pt x="6410724" y="817328"/>
                </a:cubicBezTo>
                <a:cubicBezTo>
                  <a:pt x="6390773" y="796500"/>
                  <a:pt x="6380798" y="770084"/>
                  <a:pt x="6380798" y="738080"/>
                </a:cubicBezTo>
                <a:cubicBezTo>
                  <a:pt x="6380798" y="706076"/>
                  <a:pt x="6390773" y="679406"/>
                  <a:pt x="6410724" y="658070"/>
                </a:cubicBezTo>
                <a:cubicBezTo>
                  <a:pt x="6430675" y="636734"/>
                  <a:pt x="6456768" y="626066"/>
                  <a:pt x="6489002" y="626066"/>
                </a:cubicBezTo>
                <a:close/>
                <a:moveTo>
                  <a:pt x="3659696" y="626066"/>
                </a:moveTo>
                <a:lnTo>
                  <a:pt x="3672579" y="626066"/>
                </a:lnTo>
                <a:cubicBezTo>
                  <a:pt x="3753906" y="626066"/>
                  <a:pt x="3794570" y="664420"/>
                  <a:pt x="3794570" y="741128"/>
                </a:cubicBezTo>
                <a:cubicBezTo>
                  <a:pt x="3794570" y="777196"/>
                  <a:pt x="3782954" y="804628"/>
                  <a:pt x="3759721" y="823424"/>
                </a:cubicBezTo>
                <a:cubicBezTo>
                  <a:pt x="3737996" y="840188"/>
                  <a:pt x="3708948" y="848570"/>
                  <a:pt x="3672579" y="848570"/>
                </a:cubicBezTo>
                <a:lnTo>
                  <a:pt x="3659696" y="848570"/>
                </a:lnTo>
                <a:close/>
                <a:moveTo>
                  <a:pt x="564071" y="584918"/>
                </a:moveTo>
                <a:lnTo>
                  <a:pt x="578549" y="584918"/>
                </a:lnTo>
                <a:cubicBezTo>
                  <a:pt x="601917" y="584918"/>
                  <a:pt x="617411" y="586188"/>
                  <a:pt x="625031" y="588728"/>
                </a:cubicBezTo>
                <a:cubicBezTo>
                  <a:pt x="640271" y="593808"/>
                  <a:pt x="647891" y="605746"/>
                  <a:pt x="647891" y="624542"/>
                </a:cubicBezTo>
                <a:cubicBezTo>
                  <a:pt x="647891" y="652990"/>
                  <a:pt x="626301" y="667214"/>
                  <a:pt x="583121" y="667214"/>
                </a:cubicBezTo>
                <a:lnTo>
                  <a:pt x="564071" y="667214"/>
                </a:lnTo>
                <a:close/>
                <a:moveTo>
                  <a:pt x="4702874" y="446234"/>
                </a:moveTo>
                <a:lnTo>
                  <a:pt x="4702874" y="1020782"/>
                </a:lnTo>
                <a:lnTo>
                  <a:pt x="4902518" y="1020782"/>
                </a:lnTo>
                <a:lnTo>
                  <a:pt x="4902518" y="834092"/>
                </a:lnTo>
                <a:cubicBezTo>
                  <a:pt x="4902518" y="807168"/>
                  <a:pt x="4898200" y="768814"/>
                  <a:pt x="4889564" y="719030"/>
                </a:cubicBezTo>
                <a:lnTo>
                  <a:pt x="4895660" y="719030"/>
                </a:lnTo>
                <a:lnTo>
                  <a:pt x="5079302" y="1020782"/>
                </a:lnTo>
                <a:lnTo>
                  <a:pt x="5278946" y="1020782"/>
                </a:lnTo>
                <a:lnTo>
                  <a:pt x="5278946" y="446234"/>
                </a:lnTo>
                <a:lnTo>
                  <a:pt x="5079302" y="446234"/>
                </a:lnTo>
                <a:lnTo>
                  <a:pt x="5079302" y="618446"/>
                </a:lnTo>
                <a:cubicBezTo>
                  <a:pt x="5079302" y="648926"/>
                  <a:pt x="5085144" y="697694"/>
                  <a:pt x="5096828" y="764750"/>
                </a:cubicBezTo>
                <a:lnTo>
                  <a:pt x="5090732" y="764750"/>
                </a:lnTo>
                <a:lnTo>
                  <a:pt x="4903280" y="446234"/>
                </a:lnTo>
                <a:close/>
                <a:moveTo>
                  <a:pt x="4225100" y="446234"/>
                </a:moveTo>
                <a:lnTo>
                  <a:pt x="4025456" y="1020782"/>
                </a:lnTo>
                <a:lnTo>
                  <a:pt x="4246436" y="1020782"/>
                </a:lnTo>
                <a:lnTo>
                  <a:pt x="4263200" y="949154"/>
                </a:lnTo>
                <a:lnTo>
                  <a:pt x="4420934" y="949154"/>
                </a:lnTo>
                <a:lnTo>
                  <a:pt x="4439984" y="1020782"/>
                </a:lnTo>
                <a:lnTo>
                  <a:pt x="4660964" y="1020782"/>
                </a:lnTo>
                <a:lnTo>
                  <a:pt x="4455986" y="446234"/>
                </a:lnTo>
                <a:close/>
                <a:moveTo>
                  <a:pt x="3450146" y="446234"/>
                </a:moveTo>
                <a:lnTo>
                  <a:pt x="3450146" y="1020782"/>
                </a:lnTo>
                <a:lnTo>
                  <a:pt x="3714929" y="1020782"/>
                </a:lnTo>
                <a:cubicBezTo>
                  <a:pt x="3800385" y="1020782"/>
                  <a:pt x="3869947" y="995382"/>
                  <a:pt x="3923616" y="944582"/>
                </a:cubicBezTo>
                <a:cubicBezTo>
                  <a:pt x="3977285" y="893782"/>
                  <a:pt x="4004120" y="826218"/>
                  <a:pt x="4004120" y="741890"/>
                </a:cubicBezTo>
                <a:cubicBezTo>
                  <a:pt x="4004120" y="641306"/>
                  <a:pt x="3971311" y="565614"/>
                  <a:pt x="3905691" y="514814"/>
                </a:cubicBezTo>
                <a:cubicBezTo>
                  <a:pt x="3847184" y="469094"/>
                  <a:pt x="3766301" y="446234"/>
                  <a:pt x="3663042" y="446234"/>
                </a:cubicBezTo>
                <a:close/>
                <a:moveTo>
                  <a:pt x="2572703" y="446234"/>
                </a:moveTo>
                <a:lnTo>
                  <a:pt x="2277047" y="455378"/>
                </a:lnTo>
                <a:lnTo>
                  <a:pt x="2277047" y="636734"/>
                </a:lnTo>
                <a:lnTo>
                  <a:pt x="2365439" y="630638"/>
                </a:lnTo>
                <a:lnTo>
                  <a:pt x="2365439" y="1020782"/>
                </a:lnTo>
                <a:lnTo>
                  <a:pt x="2572703" y="1020782"/>
                </a:lnTo>
                <a:close/>
                <a:moveTo>
                  <a:pt x="1564196" y="446234"/>
                </a:moveTo>
                <a:lnTo>
                  <a:pt x="1564196" y="1020782"/>
                </a:lnTo>
                <a:lnTo>
                  <a:pt x="1773746" y="1020782"/>
                </a:lnTo>
                <a:lnTo>
                  <a:pt x="1773746" y="446234"/>
                </a:lnTo>
                <a:close/>
                <a:moveTo>
                  <a:pt x="1081850" y="446234"/>
                </a:moveTo>
                <a:lnTo>
                  <a:pt x="882206" y="1020782"/>
                </a:lnTo>
                <a:lnTo>
                  <a:pt x="1103186" y="1020782"/>
                </a:lnTo>
                <a:lnTo>
                  <a:pt x="1119950" y="949154"/>
                </a:lnTo>
                <a:lnTo>
                  <a:pt x="1277684" y="949154"/>
                </a:lnTo>
                <a:lnTo>
                  <a:pt x="1296734" y="1020782"/>
                </a:lnTo>
                <a:lnTo>
                  <a:pt x="1517714" y="1020782"/>
                </a:lnTo>
                <a:lnTo>
                  <a:pt x="1312736" y="446234"/>
                </a:lnTo>
                <a:close/>
                <a:moveTo>
                  <a:pt x="370523" y="446234"/>
                </a:moveTo>
                <a:lnTo>
                  <a:pt x="370523" y="1020782"/>
                </a:lnTo>
                <a:lnTo>
                  <a:pt x="654749" y="1020782"/>
                </a:lnTo>
                <a:cubicBezTo>
                  <a:pt x="712661" y="1020782"/>
                  <a:pt x="760413" y="1009098"/>
                  <a:pt x="798005" y="985730"/>
                </a:cubicBezTo>
                <a:cubicBezTo>
                  <a:pt x="842709" y="957790"/>
                  <a:pt x="865061" y="916642"/>
                  <a:pt x="865061" y="862286"/>
                </a:cubicBezTo>
                <a:cubicBezTo>
                  <a:pt x="865061" y="795230"/>
                  <a:pt x="831025" y="749764"/>
                  <a:pt x="762953" y="725888"/>
                </a:cubicBezTo>
                <a:lnTo>
                  <a:pt x="762953" y="721316"/>
                </a:lnTo>
                <a:cubicBezTo>
                  <a:pt x="786829" y="713696"/>
                  <a:pt x="805625" y="698710"/>
                  <a:pt x="819341" y="676358"/>
                </a:cubicBezTo>
                <a:cubicBezTo>
                  <a:pt x="832041" y="655530"/>
                  <a:pt x="838391" y="631908"/>
                  <a:pt x="838391" y="605492"/>
                </a:cubicBezTo>
                <a:cubicBezTo>
                  <a:pt x="838391" y="499320"/>
                  <a:pt x="763461" y="446234"/>
                  <a:pt x="613601" y="446234"/>
                </a:cubicBezTo>
                <a:close/>
                <a:moveTo>
                  <a:pt x="6489002" y="437090"/>
                </a:moveTo>
                <a:cubicBezTo>
                  <a:pt x="6399594" y="437090"/>
                  <a:pt x="6324918" y="464014"/>
                  <a:pt x="6264974" y="517862"/>
                </a:cubicBezTo>
                <a:cubicBezTo>
                  <a:pt x="6202490" y="574250"/>
                  <a:pt x="6171248" y="646640"/>
                  <a:pt x="6171248" y="735032"/>
                </a:cubicBezTo>
                <a:cubicBezTo>
                  <a:pt x="6171248" y="824948"/>
                  <a:pt x="6201982" y="897084"/>
                  <a:pt x="6263450" y="951440"/>
                </a:cubicBezTo>
                <a:cubicBezTo>
                  <a:pt x="6322886" y="1003764"/>
                  <a:pt x="6398070" y="1029926"/>
                  <a:pt x="6489002" y="1029926"/>
                </a:cubicBezTo>
                <a:cubicBezTo>
                  <a:pt x="6579934" y="1029926"/>
                  <a:pt x="6655118" y="1003764"/>
                  <a:pt x="6714554" y="951440"/>
                </a:cubicBezTo>
                <a:cubicBezTo>
                  <a:pt x="6776022" y="897084"/>
                  <a:pt x="6806756" y="824948"/>
                  <a:pt x="6806756" y="735032"/>
                </a:cubicBezTo>
                <a:cubicBezTo>
                  <a:pt x="6806756" y="646640"/>
                  <a:pt x="6775514" y="574250"/>
                  <a:pt x="6713030" y="517862"/>
                </a:cubicBezTo>
                <a:cubicBezTo>
                  <a:pt x="6653086" y="464014"/>
                  <a:pt x="6578410" y="437090"/>
                  <a:pt x="6489002" y="437090"/>
                </a:cubicBezTo>
                <a:close/>
                <a:moveTo>
                  <a:pt x="5926265" y="437090"/>
                </a:moveTo>
                <a:cubicBezTo>
                  <a:pt x="5859717" y="437090"/>
                  <a:pt x="5802567" y="455378"/>
                  <a:pt x="5754815" y="491954"/>
                </a:cubicBezTo>
                <a:cubicBezTo>
                  <a:pt x="5702999" y="532086"/>
                  <a:pt x="5677091" y="584664"/>
                  <a:pt x="5677091" y="649688"/>
                </a:cubicBezTo>
                <a:cubicBezTo>
                  <a:pt x="5677091" y="692360"/>
                  <a:pt x="5691823" y="727158"/>
                  <a:pt x="5721287" y="754082"/>
                </a:cubicBezTo>
                <a:cubicBezTo>
                  <a:pt x="5747703" y="777958"/>
                  <a:pt x="5783009" y="793960"/>
                  <a:pt x="5827205" y="802088"/>
                </a:cubicBezTo>
                <a:lnTo>
                  <a:pt x="5869115" y="809708"/>
                </a:lnTo>
                <a:cubicBezTo>
                  <a:pt x="5884355" y="812756"/>
                  <a:pt x="5894515" y="815296"/>
                  <a:pt x="5899595" y="817328"/>
                </a:cubicBezTo>
                <a:cubicBezTo>
                  <a:pt x="5910263" y="822408"/>
                  <a:pt x="5915597" y="830536"/>
                  <a:pt x="5915597" y="841712"/>
                </a:cubicBezTo>
                <a:cubicBezTo>
                  <a:pt x="5915597" y="853396"/>
                  <a:pt x="5909247" y="862286"/>
                  <a:pt x="5896547" y="868382"/>
                </a:cubicBezTo>
                <a:cubicBezTo>
                  <a:pt x="5886387" y="873462"/>
                  <a:pt x="5874957" y="876002"/>
                  <a:pt x="5862257" y="876002"/>
                </a:cubicBezTo>
                <a:cubicBezTo>
                  <a:pt x="5820093" y="876002"/>
                  <a:pt x="5776659" y="858476"/>
                  <a:pt x="5731955" y="823424"/>
                </a:cubicBezTo>
                <a:lnTo>
                  <a:pt x="5721287" y="815042"/>
                </a:lnTo>
                <a:lnTo>
                  <a:pt x="5657279" y="977348"/>
                </a:lnTo>
                <a:cubicBezTo>
                  <a:pt x="5726367" y="1012400"/>
                  <a:pt x="5800027" y="1029926"/>
                  <a:pt x="5878259" y="1029926"/>
                </a:cubicBezTo>
                <a:cubicBezTo>
                  <a:pt x="5945823" y="1029926"/>
                  <a:pt x="6002973" y="1012908"/>
                  <a:pt x="6049709" y="978872"/>
                </a:cubicBezTo>
                <a:cubicBezTo>
                  <a:pt x="6101524" y="940772"/>
                  <a:pt x="6127433" y="889464"/>
                  <a:pt x="6127433" y="824948"/>
                </a:cubicBezTo>
                <a:cubicBezTo>
                  <a:pt x="6127433" y="738080"/>
                  <a:pt x="6076791" y="683216"/>
                  <a:pt x="5975509" y="660356"/>
                </a:cubicBezTo>
                <a:lnTo>
                  <a:pt x="5928420" y="649688"/>
                </a:lnTo>
                <a:cubicBezTo>
                  <a:pt x="5914244" y="646640"/>
                  <a:pt x="5905382" y="644100"/>
                  <a:pt x="5901834" y="642068"/>
                </a:cubicBezTo>
                <a:cubicBezTo>
                  <a:pt x="5891705" y="637496"/>
                  <a:pt x="5886641" y="630638"/>
                  <a:pt x="5886641" y="621494"/>
                </a:cubicBezTo>
                <a:cubicBezTo>
                  <a:pt x="5886641" y="601174"/>
                  <a:pt x="5901575" y="591014"/>
                  <a:pt x="5931445" y="591014"/>
                </a:cubicBezTo>
                <a:cubicBezTo>
                  <a:pt x="5969417" y="591014"/>
                  <a:pt x="6009664" y="605492"/>
                  <a:pt x="6052185" y="634448"/>
                </a:cubicBezTo>
                <a:lnTo>
                  <a:pt x="6108383" y="487382"/>
                </a:lnTo>
                <a:cubicBezTo>
                  <a:pt x="6053011" y="453854"/>
                  <a:pt x="5992305" y="437090"/>
                  <a:pt x="5926265" y="437090"/>
                </a:cubicBezTo>
                <a:close/>
                <a:moveTo>
                  <a:pt x="6489002" y="269450"/>
                </a:moveTo>
                <a:lnTo>
                  <a:pt x="6321362" y="387560"/>
                </a:lnTo>
                <a:lnTo>
                  <a:pt x="6371654" y="418802"/>
                </a:lnTo>
                <a:lnTo>
                  <a:pt x="6489002" y="363938"/>
                </a:lnTo>
                <a:lnTo>
                  <a:pt x="6603302" y="419564"/>
                </a:lnTo>
                <a:lnTo>
                  <a:pt x="6654356" y="389084"/>
                </a:lnTo>
                <a:close/>
                <a:moveTo>
                  <a:pt x="4341686" y="269450"/>
                </a:moveTo>
                <a:lnTo>
                  <a:pt x="4174046" y="387560"/>
                </a:lnTo>
                <a:lnTo>
                  <a:pt x="4224338" y="418802"/>
                </a:lnTo>
                <a:lnTo>
                  <a:pt x="4341686" y="363938"/>
                </a:lnTo>
                <a:lnTo>
                  <a:pt x="4455986" y="419564"/>
                </a:lnTo>
                <a:lnTo>
                  <a:pt x="4507040" y="389084"/>
                </a:lnTo>
                <a:close/>
                <a:moveTo>
                  <a:pt x="1109282" y="246590"/>
                </a:moveTo>
                <a:lnTo>
                  <a:pt x="1019366" y="287738"/>
                </a:lnTo>
                <a:lnTo>
                  <a:pt x="1180910" y="370796"/>
                </a:lnTo>
                <a:lnTo>
                  <a:pt x="1199198" y="388322"/>
                </a:lnTo>
                <a:lnTo>
                  <a:pt x="1216724" y="355556"/>
                </a:lnTo>
                <a:close/>
                <a:moveTo>
                  <a:pt x="6742748" y="222206"/>
                </a:moveTo>
                <a:lnTo>
                  <a:pt x="6635306" y="331172"/>
                </a:lnTo>
                <a:lnTo>
                  <a:pt x="6652832" y="363938"/>
                </a:lnTo>
                <a:lnTo>
                  <a:pt x="6671120" y="346412"/>
                </a:lnTo>
                <a:lnTo>
                  <a:pt x="6832664" y="263354"/>
                </a:lnTo>
                <a:close/>
                <a:moveTo>
                  <a:pt x="7255450" y="0"/>
                </a:moveTo>
                <a:lnTo>
                  <a:pt x="7255470" y="4"/>
                </a:lnTo>
                <a:lnTo>
                  <a:pt x="7280299" y="3758"/>
                </a:lnTo>
                <a:lnTo>
                  <a:pt x="7284814" y="5928"/>
                </a:lnTo>
                <a:lnTo>
                  <a:pt x="7287976" y="6567"/>
                </a:lnTo>
                <a:lnTo>
                  <a:pt x="7292534" y="9639"/>
                </a:lnTo>
                <a:lnTo>
                  <a:pt x="7302171" y="14272"/>
                </a:lnTo>
                <a:lnTo>
                  <a:pt x="7305623" y="18464"/>
                </a:lnTo>
                <a:lnTo>
                  <a:pt x="7314538" y="24475"/>
                </a:lnTo>
                <a:cubicBezTo>
                  <a:pt x="7322099" y="32036"/>
                  <a:pt x="7328218" y="41039"/>
                  <a:pt x="7332446" y="51036"/>
                </a:cubicBezTo>
                <a:lnTo>
                  <a:pt x="7332446" y="51037"/>
                </a:lnTo>
                <a:lnTo>
                  <a:pt x="7334104" y="59250"/>
                </a:lnTo>
                <a:lnTo>
                  <a:pt x="7339013" y="83563"/>
                </a:lnTo>
                <a:lnTo>
                  <a:pt x="7339013" y="83563"/>
                </a:lnTo>
                <a:lnTo>
                  <a:pt x="7339013" y="83564"/>
                </a:lnTo>
                <a:lnTo>
                  <a:pt x="7339013" y="1086322"/>
                </a:lnTo>
                <a:lnTo>
                  <a:pt x="7339013" y="1086323"/>
                </a:lnTo>
                <a:cubicBezTo>
                  <a:pt x="7339013" y="1132474"/>
                  <a:pt x="7301601" y="1169886"/>
                  <a:pt x="7255450" y="1169886"/>
                </a:cubicBezTo>
                <a:lnTo>
                  <a:pt x="167127" y="1169886"/>
                </a:lnTo>
                <a:lnTo>
                  <a:pt x="167127" y="1179171"/>
                </a:lnTo>
                <a:lnTo>
                  <a:pt x="167127" y="1253449"/>
                </a:lnTo>
                <a:cubicBezTo>
                  <a:pt x="167127" y="1299600"/>
                  <a:pt x="129715" y="1337012"/>
                  <a:pt x="83564" y="1337012"/>
                </a:cubicBezTo>
                <a:lnTo>
                  <a:pt x="83564" y="1337012"/>
                </a:lnTo>
                <a:lnTo>
                  <a:pt x="83563" y="1337012"/>
                </a:lnTo>
                <a:cubicBezTo>
                  <a:pt x="37412" y="1337012"/>
                  <a:pt x="0" y="1299600"/>
                  <a:pt x="0" y="1253449"/>
                </a:cubicBezTo>
                <a:lnTo>
                  <a:pt x="0" y="362108"/>
                </a:lnTo>
                <a:lnTo>
                  <a:pt x="0" y="250690"/>
                </a:lnTo>
                <a:cubicBezTo>
                  <a:pt x="0" y="204539"/>
                  <a:pt x="37412" y="167127"/>
                  <a:pt x="83563" y="167127"/>
                </a:cubicBezTo>
                <a:lnTo>
                  <a:pt x="7171887" y="167127"/>
                </a:lnTo>
                <a:lnTo>
                  <a:pt x="7171886" y="83563"/>
                </a:lnTo>
                <a:lnTo>
                  <a:pt x="7171887" y="83564"/>
                </a:lnTo>
                <a:lnTo>
                  <a:pt x="7171887" y="83565"/>
                </a:lnTo>
                <a:lnTo>
                  <a:pt x="7182997" y="110386"/>
                </a:lnTo>
                <a:lnTo>
                  <a:pt x="7184124" y="113108"/>
                </a:lnTo>
                <a:lnTo>
                  <a:pt x="7184124" y="113107"/>
                </a:lnTo>
                <a:lnTo>
                  <a:pt x="7182997" y="110386"/>
                </a:lnTo>
                <a:lnTo>
                  <a:pt x="7171887" y="83564"/>
                </a:lnTo>
                <a:lnTo>
                  <a:pt x="7171887" y="83563"/>
                </a:lnTo>
                <a:cubicBezTo>
                  <a:pt x="7171887" y="37412"/>
                  <a:pt x="7209299" y="0"/>
                  <a:pt x="7255450" y="0"/>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6000">
              <a:solidFill>
                <a:srgbClr val="C00000"/>
              </a:solidFill>
              <a:latin typeface="#9Slide03 SFU Futura_05" panose="00000800000000000000" pitchFamily="2" charset="0"/>
            </a:endParaRPr>
          </a:p>
        </p:txBody>
      </p:sp>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6" name="Footer Placeholder 5"/>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7999"/>
          </a:xfrm>
          <a:prstGeom prst="rect">
            <a:avLst/>
          </a:prstGeom>
        </p:spPr>
      </p:pic>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4" name="Slide Number Placeholder 3"/>
          <p:cNvSpPr>
            <a:spLocks noGrp="1"/>
          </p:cNvSpPr>
          <p:nvPr>
            <p:ph type="sldNum" sz="quarter" idx="12"/>
          </p:nvPr>
        </p:nvSpPr>
        <p:spPr/>
        <p:txBody>
          <a:bodyPr/>
          <a:p>
            <a:fld id="{7F49B15D-D68D-4C8F-B3B6-AE366E845FC3}" type="slidenum">
              <a:rPr lang="en-US" smtClean="0"/>
            </a:fld>
            <a:endParaRPr lang="en-US"/>
          </a:p>
        </p:txBody>
      </p:sp>
      <p:sp>
        <p:nvSpPr>
          <p:cNvPr id="5" name="Footer Placeholder 4"/>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16751"/>
            <a:ext cx="12192000" cy="6874751"/>
          </a:xfrm>
          <a:prstGeom prst="rect">
            <a:avLst/>
          </a:prstGeom>
        </p:spPr>
      </p:pic>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7300" y="1763292"/>
            <a:ext cx="10403840" cy="777777"/>
          </a:xfrm>
          <a:prstGeom prst="rect">
            <a:avLst/>
          </a:prstGeom>
        </p:spPr>
        <p:txBody>
          <a:bodyPr wrap="square">
            <a:spAutoFit/>
          </a:bodyPr>
          <a:lstStyle/>
          <a:p>
            <a:pPr marL="628650" indent="-571500" algn="just">
              <a:lnSpc>
                <a:spcPct val="120000"/>
              </a:lnSpc>
              <a:buFont typeface="Wingdings" panose="05000000000000000000" pitchFamily="2" charset="2"/>
              <a:buChar char="Ø"/>
              <a:tabLst>
                <a:tab pos="857250" algn="l"/>
              </a:tabLst>
            </a:pPr>
            <a:r>
              <a:rPr lang="vi-VN" sz="4000" b="1">
                <a:solidFill>
                  <a:srgbClr val="FF0000"/>
                </a:solidFill>
                <a:ea typeface="Cambria" panose="02040503050406030204" pitchFamily="18" charset="0"/>
                <a:cs typeface="Cambria" panose="02040503050406030204" pitchFamily="18" charset="0"/>
              </a:rPr>
              <a:t>Bùng nổ dân số xảy ra khi nào?</a:t>
            </a:r>
            <a:endParaRPr lang="en-US" sz="4000" b="1">
              <a:solidFill>
                <a:srgbClr val="FF0000"/>
              </a:solidFill>
              <a:ea typeface="Times New Roman" panose="02020603050405020304" pitchFamily="18" charset="0"/>
            </a:endParaRPr>
          </a:p>
        </p:txBody>
      </p:sp>
      <p:sp>
        <p:nvSpPr>
          <p:cNvPr id="9" name="Rectangle 8"/>
          <p:cNvSpPr/>
          <p:nvPr/>
        </p:nvSpPr>
        <p:spPr>
          <a:xfrm>
            <a:off x="1377300" y="1969049"/>
            <a:ext cx="10403840" cy="2919902"/>
          </a:xfrm>
          <a:prstGeom prst="rect">
            <a:avLst/>
          </a:prstGeom>
        </p:spPr>
        <p:txBody>
          <a:bodyPr wrap="square">
            <a:spAutoFit/>
          </a:bodyPr>
          <a:lstStyle/>
          <a:p>
            <a:pPr marL="57150" indent="114300" algn="just">
              <a:lnSpc>
                <a:spcPct val="120000"/>
              </a:lnSpc>
              <a:tabLst>
                <a:tab pos="857250" algn="l"/>
              </a:tabLst>
            </a:pPr>
            <a:endParaRPr lang="en-US" sz="3600" b="1">
              <a:solidFill>
                <a:srgbClr val="FF0000"/>
              </a:solidFill>
              <a:ea typeface="Times New Roman" panose="02020603050405020304" pitchFamily="18" charset="0"/>
            </a:endParaRPr>
          </a:p>
          <a:p>
            <a:pPr marL="628650" indent="-571500" algn="just">
              <a:lnSpc>
                <a:spcPct val="120000"/>
              </a:lnSpc>
              <a:buFont typeface="Wingdings" panose="05000000000000000000" pitchFamily="2" charset="2"/>
              <a:buChar char="ü"/>
              <a:tabLst>
                <a:tab pos="857250" algn="l"/>
              </a:tabLst>
            </a:pPr>
            <a:r>
              <a:rPr lang="vi-VN" sz="3600" b="1">
                <a:solidFill>
                  <a:srgbClr val="FF0000"/>
                </a:solidFill>
                <a:ea typeface="Cambria" panose="02040503050406030204" pitchFamily="18" charset="0"/>
                <a:cs typeface="Cambria" panose="02040503050406030204" pitchFamily="18" charset="0"/>
              </a:rPr>
              <a:t> </a:t>
            </a:r>
            <a:r>
              <a:rPr lang="vi-VN" sz="4000" b="1">
                <a:solidFill>
                  <a:srgbClr val="FF0000"/>
                </a:solidFill>
                <a:ea typeface="Cambria" panose="02040503050406030204" pitchFamily="18" charset="0"/>
                <a:cs typeface="Cambria" panose="02040503050406030204" pitchFamily="18" charset="0"/>
              </a:rPr>
              <a:t>Hậu quả của bùng nổ dân số?</a:t>
            </a:r>
            <a:endParaRPr lang="en-US" sz="4000" b="1">
              <a:solidFill>
                <a:srgbClr val="FF0000"/>
              </a:solidFill>
              <a:ea typeface="Times New Roman" panose="02020603050405020304" pitchFamily="18" charset="0"/>
            </a:endParaRPr>
          </a:p>
          <a:p>
            <a:pPr marL="628650" indent="-571500" algn="just">
              <a:lnSpc>
                <a:spcPct val="120000"/>
              </a:lnSpc>
              <a:buFont typeface="Wingdings" panose="05000000000000000000" pitchFamily="2" charset="2"/>
              <a:buChar char="ü"/>
              <a:tabLst>
                <a:tab pos="857250" algn="l"/>
              </a:tabLst>
            </a:pPr>
            <a:r>
              <a:rPr lang="vi-VN" sz="4000" b="1">
                <a:solidFill>
                  <a:srgbClr val="FF0000"/>
                </a:solidFill>
                <a:ea typeface="Cambria" panose="02040503050406030204" pitchFamily="18" charset="0"/>
                <a:cs typeface="Cambria" panose="02040503050406030204" pitchFamily="18" charset="0"/>
              </a:rPr>
              <a:t> Đề xuất giải pháp nhằm hạn chế bùng nổ dân số?</a:t>
            </a:r>
            <a:endParaRPr lang="en-US" sz="4000" b="1">
              <a:solidFill>
                <a:srgbClr val="FF0000"/>
              </a:solidFill>
              <a:ea typeface="Times New Roman" panose="02020603050405020304" pitchFamily="18" charset="0"/>
            </a:endParaRPr>
          </a:p>
        </p:txBody>
      </p:sp>
      <p:sp>
        <p:nvSpPr>
          <p:cNvPr id="10" name="Flowchart: Terminator 9"/>
          <p:cNvSpPr/>
          <p:nvPr/>
        </p:nvSpPr>
        <p:spPr>
          <a:xfrm>
            <a:off x="89211" y="138761"/>
            <a:ext cx="6835695" cy="800100"/>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07253" y="174812"/>
            <a:ext cx="5671967" cy="769441"/>
          </a:xfrm>
          <a:prstGeom prst="rect">
            <a:avLst/>
          </a:prstGeom>
          <a:noFill/>
        </p:spPr>
        <p:txBody>
          <a:bodyPr wrap="square" rtlCol="0">
            <a:spAutoFit/>
          </a:bodyPr>
          <a:lstStyle/>
          <a:p>
            <a:r>
              <a:rPr lang="en-US" sz="4400" b="1" err="1">
                <a:solidFill>
                  <a:srgbClr val="002060"/>
                </a:solidFill>
                <a:latin typeface="Arial" panose="020B0604020202020204" pitchFamily="34" charset="0"/>
                <a:cs typeface="Arial" panose="020B0604020202020204" pitchFamily="34" charset="0"/>
              </a:rPr>
              <a:t>Sự</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bùng</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nổ</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dân</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số</a:t>
            </a:r>
            <a:endParaRPr lang="en-US" sz="4400" b="1">
              <a:solidFill>
                <a:srgbClr val="002060"/>
              </a:solidFill>
              <a:latin typeface="Arial" panose="020B0604020202020204" pitchFamily="34" charset="0"/>
              <a:cs typeface="Arial" panose="020B0604020202020204" pitchFamily="34" charset="0"/>
            </a:endParaRPr>
          </a:p>
        </p:txBody>
      </p:sp>
      <p:sp>
        <p:nvSpPr>
          <p:cNvPr id="12" name="Freeform: Shape 11"/>
          <p:cNvSpPr/>
          <p:nvPr/>
        </p:nvSpPr>
        <p:spPr>
          <a:xfrm>
            <a:off x="52308" y="208579"/>
            <a:ext cx="745684" cy="660463"/>
          </a:xfrm>
          <a:custGeom>
            <a:avLst/>
            <a:gdLst/>
            <a:ahLst/>
            <a:cxnLst/>
            <a:rect l="l" t="t" r="r" b="b"/>
            <a:pathLst>
              <a:path w="333376" h="295276">
                <a:moveTo>
                  <a:pt x="177826" y="47687"/>
                </a:moveTo>
                <a:cubicBezTo>
                  <a:pt x="169566" y="47687"/>
                  <a:pt x="161908" y="48404"/>
                  <a:pt x="154853" y="49838"/>
                </a:cubicBezTo>
                <a:cubicBezTo>
                  <a:pt x="147797" y="51272"/>
                  <a:pt x="141574" y="53022"/>
                  <a:pt x="136182" y="55087"/>
                </a:cubicBezTo>
                <a:cubicBezTo>
                  <a:pt x="130790" y="57152"/>
                  <a:pt x="126316" y="59274"/>
                  <a:pt x="122759" y="61454"/>
                </a:cubicBezTo>
                <a:cubicBezTo>
                  <a:pt x="119203" y="63634"/>
                  <a:pt x="116851" y="65268"/>
                  <a:pt x="115704" y="66358"/>
                </a:cubicBezTo>
                <a:cubicBezTo>
                  <a:pt x="114557" y="67448"/>
                  <a:pt x="113725" y="68452"/>
                  <a:pt x="113209" y="69370"/>
                </a:cubicBezTo>
                <a:cubicBezTo>
                  <a:pt x="112692" y="70288"/>
                  <a:pt x="112262" y="71377"/>
                  <a:pt x="111918" y="72639"/>
                </a:cubicBezTo>
                <a:cubicBezTo>
                  <a:pt x="111574" y="73901"/>
                  <a:pt x="111344" y="75479"/>
                  <a:pt x="111230" y="77372"/>
                </a:cubicBezTo>
                <a:cubicBezTo>
                  <a:pt x="111115" y="79264"/>
                  <a:pt x="111058" y="81645"/>
                  <a:pt x="111058" y="84513"/>
                </a:cubicBezTo>
                <a:cubicBezTo>
                  <a:pt x="111058" y="87955"/>
                  <a:pt x="111172" y="90765"/>
                  <a:pt x="111402" y="92945"/>
                </a:cubicBezTo>
                <a:cubicBezTo>
                  <a:pt x="111631" y="95125"/>
                  <a:pt x="111975" y="96788"/>
                  <a:pt x="112434" y="97935"/>
                </a:cubicBezTo>
                <a:cubicBezTo>
                  <a:pt x="112893" y="99083"/>
                  <a:pt x="113467" y="99857"/>
                  <a:pt x="114155" y="100259"/>
                </a:cubicBezTo>
                <a:cubicBezTo>
                  <a:pt x="114843" y="100660"/>
                  <a:pt x="115646" y="100861"/>
                  <a:pt x="116564" y="100861"/>
                </a:cubicBezTo>
                <a:cubicBezTo>
                  <a:pt x="117941" y="100861"/>
                  <a:pt x="120092" y="99943"/>
                  <a:pt x="123017" y="98108"/>
                </a:cubicBezTo>
                <a:cubicBezTo>
                  <a:pt x="125943" y="96272"/>
                  <a:pt x="129499" y="94293"/>
                  <a:pt x="133686" y="92171"/>
                </a:cubicBezTo>
                <a:cubicBezTo>
                  <a:pt x="137874" y="90048"/>
                  <a:pt x="142606" y="88098"/>
                  <a:pt x="147883" y="86320"/>
                </a:cubicBezTo>
                <a:cubicBezTo>
                  <a:pt x="153160" y="84542"/>
                  <a:pt x="158782" y="83653"/>
                  <a:pt x="164747" y="83653"/>
                </a:cubicBezTo>
                <a:cubicBezTo>
                  <a:pt x="170024" y="83653"/>
                  <a:pt x="174613" y="84370"/>
                  <a:pt x="178514" y="85804"/>
                </a:cubicBezTo>
                <a:cubicBezTo>
                  <a:pt x="182414" y="87238"/>
                  <a:pt x="185598" y="89188"/>
                  <a:pt x="188064" y="91654"/>
                </a:cubicBezTo>
                <a:cubicBezTo>
                  <a:pt x="190531" y="94121"/>
                  <a:pt x="192395" y="97046"/>
                  <a:pt x="193657" y="100431"/>
                </a:cubicBezTo>
                <a:cubicBezTo>
                  <a:pt x="194919" y="103815"/>
                  <a:pt x="195550" y="107400"/>
                  <a:pt x="195550" y="111186"/>
                </a:cubicBezTo>
                <a:cubicBezTo>
                  <a:pt x="195550" y="116119"/>
                  <a:pt x="194632" y="120622"/>
                  <a:pt x="192797" y="124694"/>
                </a:cubicBezTo>
                <a:cubicBezTo>
                  <a:pt x="190961" y="128767"/>
                  <a:pt x="188294" y="132237"/>
                  <a:pt x="184795" y="135105"/>
                </a:cubicBezTo>
                <a:cubicBezTo>
                  <a:pt x="181296" y="137973"/>
                  <a:pt x="176965" y="140182"/>
                  <a:pt x="171803" y="141730"/>
                </a:cubicBezTo>
                <a:cubicBezTo>
                  <a:pt x="166640" y="143279"/>
                  <a:pt x="160732" y="144054"/>
                  <a:pt x="154078" y="144054"/>
                </a:cubicBezTo>
                <a:lnTo>
                  <a:pt x="134633" y="144054"/>
                </a:lnTo>
                <a:cubicBezTo>
                  <a:pt x="133256" y="144054"/>
                  <a:pt x="132080" y="144283"/>
                  <a:pt x="131105" y="144742"/>
                </a:cubicBezTo>
                <a:cubicBezTo>
                  <a:pt x="130130" y="145201"/>
                  <a:pt x="129327" y="146004"/>
                  <a:pt x="128696" y="147151"/>
                </a:cubicBezTo>
                <a:cubicBezTo>
                  <a:pt x="128065" y="148298"/>
                  <a:pt x="127606" y="149933"/>
                  <a:pt x="127319" y="152055"/>
                </a:cubicBezTo>
                <a:cubicBezTo>
                  <a:pt x="127033" y="154178"/>
                  <a:pt x="126889" y="156902"/>
                  <a:pt x="126889" y="160229"/>
                </a:cubicBezTo>
                <a:cubicBezTo>
                  <a:pt x="126889" y="163786"/>
                  <a:pt x="127033" y="166682"/>
                  <a:pt x="127319" y="168919"/>
                </a:cubicBezTo>
                <a:cubicBezTo>
                  <a:pt x="127606" y="171157"/>
                  <a:pt x="128094" y="172906"/>
                  <a:pt x="128782" y="174168"/>
                </a:cubicBezTo>
                <a:cubicBezTo>
                  <a:pt x="129470" y="175430"/>
                  <a:pt x="130331" y="176262"/>
                  <a:pt x="131363" y="176663"/>
                </a:cubicBezTo>
                <a:cubicBezTo>
                  <a:pt x="132396" y="177065"/>
                  <a:pt x="133658" y="177265"/>
                  <a:pt x="135149" y="177265"/>
                </a:cubicBezTo>
                <a:lnTo>
                  <a:pt x="154422" y="177265"/>
                </a:lnTo>
                <a:cubicBezTo>
                  <a:pt x="162568" y="177265"/>
                  <a:pt x="169652" y="178069"/>
                  <a:pt x="175675" y="179675"/>
                </a:cubicBezTo>
                <a:cubicBezTo>
                  <a:pt x="181697" y="181281"/>
                  <a:pt x="186688" y="183547"/>
                  <a:pt x="190646" y="186472"/>
                </a:cubicBezTo>
                <a:cubicBezTo>
                  <a:pt x="194604" y="189397"/>
                  <a:pt x="197586" y="192925"/>
                  <a:pt x="199594" y="197055"/>
                </a:cubicBezTo>
                <a:cubicBezTo>
                  <a:pt x="201602" y="201185"/>
                  <a:pt x="202605" y="205831"/>
                  <a:pt x="202605" y="210994"/>
                </a:cubicBezTo>
                <a:cubicBezTo>
                  <a:pt x="202605" y="215697"/>
                  <a:pt x="201774" y="219971"/>
                  <a:pt x="200110" y="223814"/>
                </a:cubicBezTo>
                <a:cubicBezTo>
                  <a:pt x="198447" y="227657"/>
                  <a:pt x="195923" y="230927"/>
                  <a:pt x="192539" y="233623"/>
                </a:cubicBezTo>
                <a:cubicBezTo>
                  <a:pt x="189154" y="236319"/>
                  <a:pt x="185053" y="238412"/>
                  <a:pt x="180235" y="239904"/>
                </a:cubicBezTo>
                <a:cubicBezTo>
                  <a:pt x="175416" y="241395"/>
                  <a:pt x="169852" y="242141"/>
                  <a:pt x="163543" y="242141"/>
                </a:cubicBezTo>
                <a:cubicBezTo>
                  <a:pt x="156086" y="242141"/>
                  <a:pt x="149432" y="241366"/>
                  <a:pt x="143581" y="239817"/>
                </a:cubicBezTo>
                <a:cubicBezTo>
                  <a:pt x="137730" y="238269"/>
                  <a:pt x="132625" y="236605"/>
                  <a:pt x="128266" y="234827"/>
                </a:cubicBezTo>
                <a:cubicBezTo>
                  <a:pt x="123906" y="233049"/>
                  <a:pt x="120321" y="231385"/>
                  <a:pt x="117511" y="229837"/>
                </a:cubicBezTo>
                <a:cubicBezTo>
                  <a:pt x="114700" y="228288"/>
                  <a:pt x="112721" y="227514"/>
                  <a:pt x="111574" y="227514"/>
                </a:cubicBezTo>
                <a:cubicBezTo>
                  <a:pt x="109738" y="227514"/>
                  <a:pt x="108362" y="228575"/>
                  <a:pt x="107444" y="230697"/>
                </a:cubicBezTo>
                <a:cubicBezTo>
                  <a:pt x="106526" y="232819"/>
                  <a:pt x="106067" y="236634"/>
                  <a:pt x="106067" y="242141"/>
                </a:cubicBezTo>
                <a:cubicBezTo>
                  <a:pt x="106067" y="245468"/>
                  <a:pt x="106153" y="248307"/>
                  <a:pt x="106325" y="250659"/>
                </a:cubicBezTo>
                <a:cubicBezTo>
                  <a:pt x="106497" y="253011"/>
                  <a:pt x="106784" y="254961"/>
                  <a:pt x="107186" y="256509"/>
                </a:cubicBezTo>
                <a:cubicBezTo>
                  <a:pt x="107587" y="258058"/>
                  <a:pt x="108046" y="259406"/>
                  <a:pt x="108562" y="260553"/>
                </a:cubicBezTo>
                <a:cubicBezTo>
                  <a:pt x="109079" y="261701"/>
                  <a:pt x="109853" y="262733"/>
                  <a:pt x="110885" y="263651"/>
                </a:cubicBezTo>
                <a:cubicBezTo>
                  <a:pt x="111918" y="264569"/>
                  <a:pt x="114098" y="265888"/>
                  <a:pt x="117425" y="267609"/>
                </a:cubicBezTo>
                <a:cubicBezTo>
                  <a:pt x="120752" y="269330"/>
                  <a:pt x="124968" y="270993"/>
                  <a:pt x="130073" y="272599"/>
                </a:cubicBezTo>
                <a:cubicBezTo>
                  <a:pt x="135178" y="274205"/>
                  <a:pt x="141057" y="275553"/>
                  <a:pt x="147711" y="276643"/>
                </a:cubicBezTo>
                <a:cubicBezTo>
                  <a:pt x="154365" y="277733"/>
                  <a:pt x="161478" y="278278"/>
                  <a:pt x="169049" y="278278"/>
                </a:cubicBezTo>
                <a:cubicBezTo>
                  <a:pt x="181554" y="278278"/>
                  <a:pt x="193084" y="276758"/>
                  <a:pt x="203638" y="273718"/>
                </a:cubicBezTo>
                <a:cubicBezTo>
                  <a:pt x="214192" y="270678"/>
                  <a:pt x="223255" y="266232"/>
                  <a:pt x="230827" y="260381"/>
                </a:cubicBezTo>
                <a:cubicBezTo>
                  <a:pt x="238399" y="254531"/>
                  <a:pt x="244307" y="247303"/>
                  <a:pt x="248551" y="238699"/>
                </a:cubicBezTo>
                <a:cubicBezTo>
                  <a:pt x="252796" y="230095"/>
                  <a:pt x="254919" y="220229"/>
                  <a:pt x="254919" y="209101"/>
                </a:cubicBezTo>
                <a:cubicBezTo>
                  <a:pt x="254919" y="202447"/>
                  <a:pt x="253771" y="196223"/>
                  <a:pt x="251477" y="190430"/>
                </a:cubicBezTo>
                <a:cubicBezTo>
                  <a:pt x="249182" y="184636"/>
                  <a:pt x="245884" y="179445"/>
                  <a:pt x="241582" y="174856"/>
                </a:cubicBezTo>
                <a:cubicBezTo>
                  <a:pt x="237280" y="170267"/>
                  <a:pt x="232032" y="166453"/>
                  <a:pt x="225837" y="163413"/>
                </a:cubicBezTo>
                <a:cubicBezTo>
                  <a:pt x="219642" y="160373"/>
                  <a:pt x="212644" y="158394"/>
                  <a:pt x="204843" y="157476"/>
                </a:cubicBezTo>
                <a:lnTo>
                  <a:pt x="204843" y="156960"/>
                </a:lnTo>
                <a:cubicBezTo>
                  <a:pt x="211382" y="155354"/>
                  <a:pt x="217146" y="152945"/>
                  <a:pt x="222137" y="149732"/>
                </a:cubicBezTo>
                <a:cubicBezTo>
                  <a:pt x="227127" y="146520"/>
                  <a:pt x="231286" y="142620"/>
                  <a:pt x="234613" y="138031"/>
                </a:cubicBezTo>
                <a:cubicBezTo>
                  <a:pt x="237940" y="133442"/>
                  <a:pt x="240464" y="128222"/>
                  <a:pt x="242184" y="122371"/>
                </a:cubicBezTo>
                <a:cubicBezTo>
                  <a:pt x="243905" y="116520"/>
                  <a:pt x="244766" y="110211"/>
                  <a:pt x="244766" y="103442"/>
                </a:cubicBezTo>
                <a:cubicBezTo>
                  <a:pt x="244766" y="94723"/>
                  <a:pt x="243303" y="86893"/>
                  <a:pt x="240378" y="79953"/>
                </a:cubicBezTo>
                <a:cubicBezTo>
                  <a:pt x="237452" y="73012"/>
                  <a:pt x="233150" y="67161"/>
                  <a:pt x="227471" y="62400"/>
                </a:cubicBezTo>
                <a:cubicBezTo>
                  <a:pt x="221793" y="57639"/>
                  <a:pt x="214795" y="53997"/>
                  <a:pt x="206477" y="51473"/>
                </a:cubicBezTo>
                <a:cubicBezTo>
                  <a:pt x="198160" y="48949"/>
                  <a:pt x="188609" y="47687"/>
                  <a:pt x="177826" y="47687"/>
                </a:cubicBezTo>
                <a:close/>
                <a:moveTo>
                  <a:pt x="166688" y="0"/>
                </a:moveTo>
                <a:cubicBezTo>
                  <a:pt x="258747" y="0"/>
                  <a:pt x="333376" y="66100"/>
                  <a:pt x="333376" y="147638"/>
                </a:cubicBezTo>
                <a:cubicBezTo>
                  <a:pt x="333376" y="229176"/>
                  <a:pt x="258747" y="295276"/>
                  <a:pt x="166688" y="295276"/>
                </a:cubicBezTo>
                <a:cubicBezTo>
                  <a:pt x="74629" y="295276"/>
                  <a:pt x="0" y="229176"/>
                  <a:pt x="0" y="147638"/>
                </a:cubicBezTo>
                <a:cubicBezTo>
                  <a:pt x="0" y="66100"/>
                  <a:pt x="74629" y="0"/>
                  <a:pt x="16668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p>
            <a:fld id="{C619140B-BD7A-4B34-9A6D-99F4CC1CF9EE}" type="datetime1">
              <a:rPr lang="en-US" smtClean="0"/>
            </a:fld>
            <a:endParaRPr lang="en-US"/>
          </a:p>
        </p:txBody>
      </p:sp>
      <p:sp>
        <p:nvSpPr>
          <p:cNvPr id="4" name="Slide Number Placeholder 3"/>
          <p:cNvSpPr>
            <a:spLocks noGrp="1"/>
          </p:cNvSpPr>
          <p:nvPr>
            <p:ph type="sldNum" sz="quarter" idx="12"/>
          </p:nvPr>
        </p:nvSpPr>
        <p:spPr/>
        <p:txBody>
          <a:bodyPr/>
          <a:p>
            <a:fld id="{7F49B15D-D68D-4C8F-B3B6-AE366E845FC3}" type="slidenum">
              <a:rPr lang="en-US" smtClean="0"/>
            </a:fld>
            <a:endParaRPr lang="en-US"/>
          </a:p>
        </p:txBody>
      </p:sp>
      <p:sp>
        <p:nvSpPr>
          <p:cNvPr id="5" name="Footer Placeholder 4"/>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80">
                                          <p:stCondLst>
                                            <p:cond delay="0"/>
                                          </p:stCondLst>
                                        </p:cTn>
                                        <p:tgtEl>
                                          <p:spTgt spid="9">
                                            <p:txEl>
                                              <p:pRg st="1" end="1"/>
                                            </p:txEl>
                                          </p:spTgt>
                                        </p:tgtEl>
                                      </p:cBhvr>
                                    </p:animEffect>
                                    <p:anim calcmode="lin" valueType="num">
                                      <p:cBhvr>
                                        <p:cTn id="13" dur="1822" tmFilter="0,0; 0.14,0.36; 0.43,0.73; 0.71,0.91; 1.0,1.0">
                                          <p:stCondLst>
                                            <p:cond delay="0"/>
                                          </p:stCondLst>
                                        </p:cTn>
                                        <p:tgtEl>
                                          <p:spTgt spid="9">
                                            <p:txEl>
                                              <p:pRg st="1" end="1"/>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xEl>
                                              <p:pRg st="1" end="1"/>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xEl>
                                              <p:pRg st="1" end="1"/>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xEl>
                                              <p:pRg st="1" end="1"/>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xEl>
                                              <p:pRg st="1" end="1"/>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xEl>
                                              <p:pRg st="1" end="1"/>
                                            </p:txEl>
                                          </p:spTgt>
                                        </p:tgtEl>
                                      </p:cBhvr>
                                      <p:to x="100000" y="60000"/>
                                    </p:animScale>
                                    <p:animScale>
                                      <p:cBhvr>
                                        <p:cTn id="19" dur="166" decel="50000">
                                          <p:stCondLst>
                                            <p:cond delay="676"/>
                                          </p:stCondLst>
                                        </p:cTn>
                                        <p:tgtEl>
                                          <p:spTgt spid="9">
                                            <p:txEl>
                                              <p:pRg st="1" end="1"/>
                                            </p:txEl>
                                          </p:spTgt>
                                        </p:tgtEl>
                                      </p:cBhvr>
                                      <p:to x="100000" y="100000"/>
                                    </p:animScale>
                                    <p:animScale>
                                      <p:cBhvr>
                                        <p:cTn id="20" dur="26">
                                          <p:stCondLst>
                                            <p:cond delay="1312"/>
                                          </p:stCondLst>
                                        </p:cTn>
                                        <p:tgtEl>
                                          <p:spTgt spid="9">
                                            <p:txEl>
                                              <p:pRg st="1" end="1"/>
                                            </p:txEl>
                                          </p:spTgt>
                                        </p:tgtEl>
                                      </p:cBhvr>
                                      <p:to x="100000" y="80000"/>
                                    </p:animScale>
                                    <p:animScale>
                                      <p:cBhvr>
                                        <p:cTn id="21" dur="166" decel="50000">
                                          <p:stCondLst>
                                            <p:cond delay="1338"/>
                                          </p:stCondLst>
                                        </p:cTn>
                                        <p:tgtEl>
                                          <p:spTgt spid="9">
                                            <p:txEl>
                                              <p:pRg st="1" end="1"/>
                                            </p:txEl>
                                          </p:spTgt>
                                        </p:tgtEl>
                                      </p:cBhvr>
                                      <p:to x="100000" y="100000"/>
                                    </p:animScale>
                                    <p:animScale>
                                      <p:cBhvr>
                                        <p:cTn id="22" dur="26">
                                          <p:stCondLst>
                                            <p:cond delay="1642"/>
                                          </p:stCondLst>
                                        </p:cTn>
                                        <p:tgtEl>
                                          <p:spTgt spid="9">
                                            <p:txEl>
                                              <p:pRg st="1" end="1"/>
                                            </p:txEl>
                                          </p:spTgt>
                                        </p:tgtEl>
                                      </p:cBhvr>
                                      <p:to x="100000" y="90000"/>
                                    </p:animScale>
                                    <p:animScale>
                                      <p:cBhvr>
                                        <p:cTn id="23" dur="166" decel="50000">
                                          <p:stCondLst>
                                            <p:cond delay="1668"/>
                                          </p:stCondLst>
                                        </p:cTn>
                                        <p:tgtEl>
                                          <p:spTgt spid="9">
                                            <p:txEl>
                                              <p:pRg st="1" end="1"/>
                                            </p:txEl>
                                          </p:spTgt>
                                        </p:tgtEl>
                                      </p:cBhvr>
                                      <p:to x="100000" y="100000"/>
                                    </p:animScale>
                                    <p:animScale>
                                      <p:cBhvr>
                                        <p:cTn id="24" dur="26">
                                          <p:stCondLst>
                                            <p:cond delay="1808"/>
                                          </p:stCondLst>
                                        </p:cTn>
                                        <p:tgtEl>
                                          <p:spTgt spid="9">
                                            <p:txEl>
                                              <p:pRg st="1" end="1"/>
                                            </p:txEl>
                                          </p:spTgt>
                                        </p:tgtEl>
                                      </p:cBhvr>
                                      <p:to x="100000" y="95000"/>
                                    </p:animScale>
                                    <p:animScale>
                                      <p:cBhvr>
                                        <p:cTn id="25" dur="166" decel="50000">
                                          <p:stCondLst>
                                            <p:cond delay="1834"/>
                                          </p:stCondLst>
                                        </p:cTn>
                                        <p:tgtEl>
                                          <p:spTgt spid="9">
                                            <p:txEl>
                                              <p:pRg st="1" end="1"/>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wipe(down)">
                                      <p:cBhvr>
                                        <p:cTn id="30" dur="580">
                                          <p:stCondLst>
                                            <p:cond delay="0"/>
                                          </p:stCondLst>
                                        </p:cTn>
                                        <p:tgtEl>
                                          <p:spTgt spid="9">
                                            <p:txEl>
                                              <p:pRg st="2" end="2"/>
                                            </p:txEl>
                                          </p:spTgt>
                                        </p:tgtEl>
                                      </p:cBhvr>
                                    </p:animEffect>
                                    <p:anim calcmode="lin" valueType="num">
                                      <p:cBhvr>
                                        <p:cTn id="31" dur="1822" tmFilter="0,0; 0.14,0.36; 0.43,0.73; 0.71,0.91; 1.0,1.0">
                                          <p:stCondLst>
                                            <p:cond delay="0"/>
                                          </p:stCondLst>
                                        </p:cTn>
                                        <p:tgtEl>
                                          <p:spTgt spid="9">
                                            <p:txEl>
                                              <p:pRg st="2" end="2"/>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xEl>
                                              <p:pRg st="2" end="2"/>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xEl>
                                              <p:pRg st="2" end="2"/>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xEl>
                                              <p:pRg st="2" end="2"/>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xEl>
                                              <p:pRg st="2" end="2"/>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xEl>
                                              <p:pRg st="2" end="2"/>
                                            </p:txEl>
                                          </p:spTgt>
                                        </p:tgtEl>
                                      </p:cBhvr>
                                      <p:to x="100000" y="60000"/>
                                    </p:animScale>
                                    <p:animScale>
                                      <p:cBhvr>
                                        <p:cTn id="37" dur="166" decel="50000">
                                          <p:stCondLst>
                                            <p:cond delay="676"/>
                                          </p:stCondLst>
                                        </p:cTn>
                                        <p:tgtEl>
                                          <p:spTgt spid="9">
                                            <p:txEl>
                                              <p:pRg st="2" end="2"/>
                                            </p:txEl>
                                          </p:spTgt>
                                        </p:tgtEl>
                                      </p:cBhvr>
                                      <p:to x="100000" y="100000"/>
                                    </p:animScale>
                                    <p:animScale>
                                      <p:cBhvr>
                                        <p:cTn id="38" dur="26">
                                          <p:stCondLst>
                                            <p:cond delay="1312"/>
                                          </p:stCondLst>
                                        </p:cTn>
                                        <p:tgtEl>
                                          <p:spTgt spid="9">
                                            <p:txEl>
                                              <p:pRg st="2" end="2"/>
                                            </p:txEl>
                                          </p:spTgt>
                                        </p:tgtEl>
                                      </p:cBhvr>
                                      <p:to x="100000" y="80000"/>
                                    </p:animScale>
                                    <p:animScale>
                                      <p:cBhvr>
                                        <p:cTn id="39" dur="166" decel="50000">
                                          <p:stCondLst>
                                            <p:cond delay="1338"/>
                                          </p:stCondLst>
                                        </p:cTn>
                                        <p:tgtEl>
                                          <p:spTgt spid="9">
                                            <p:txEl>
                                              <p:pRg st="2" end="2"/>
                                            </p:txEl>
                                          </p:spTgt>
                                        </p:tgtEl>
                                      </p:cBhvr>
                                      <p:to x="100000" y="100000"/>
                                    </p:animScale>
                                    <p:animScale>
                                      <p:cBhvr>
                                        <p:cTn id="40" dur="26">
                                          <p:stCondLst>
                                            <p:cond delay="1642"/>
                                          </p:stCondLst>
                                        </p:cTn>
                                        <p:tgtEl>
                                          <p:spTgt spid="9">
                                            <p:txEl>
                                              <p:pRg st="2" end="2"/>
                                            </p:txEl>
                                          </p:spTgt>
                                        </p:tgtEl>
                                      </p:cBhvr>
                                      <p:to x="100000" y="90000"/>
                                    </p:animScale>
                                    <p:animScale>
                                      <p:cBhvr>
                                        <p:cTn id="41" dur="166" decel="50000">
                                          <p:stCondLst>
                                            <p:cond delay="1668"/>
                                          </p:stCondLst>
                                        </p:cTn>
                                        <p:tgtEl>
                                          <p:spTgt spid="9">
                                            <p:txEl>
                                              <p:pRg st="2" end="2"/>
                                            </p:txEl>
                                          </p:spTgt>
                                        </p:tgtEl>
                                      </p:cBhvr>
                                      <p:to x="100000" y="100000"/>
                                    </p:animScale>
                                    <p:animScale>
                                      <p:cBhvr>
                                        <p:cTn id="42" dur="26">
                                          <p:stCondLst>
                                            <p:cond delay="1808"/>
                                          </p:stCondLst>
                                        </p:cTn>
                                        <p:tgtEl>
                                          <p:spTgt spid="9">
                                            <p:txEl>
                                              <p:pRg st="2" end="2"/>
                                            </p:txEl>
                                          </p:spTgt>
                                        </p:tgtEl>
                                      </p:cBhvr>
                                      <p:to x="100000" y="95000"/>
                                    </p:animScale>
                                    <p:animScale>
                                      <p:cBhvr>
                                        <p:cTn id="43" dur="166" decel="50000">
                                          <p:stCondLst>
                                            <p:cond delay="1834"/>
                                          </p:stCondLst>
                                        </p:cTn>
                                        <p:tgtEl>
                                          <p:spTgt spid="9">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ững con số bất ngờ về dân số thế giới">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1"/>
            <a:ext cx="12192000" cy="6773333"/>
          </a:xfrm>
          <a:prstGeom prst="rect">
            <a:avLst/>
          </a:prstGeom>
        </p:spPr>
      </p:pic>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5" name="Footer Placeholder 4"/>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Terminator 6"/>
          <p:cNvSpPr/>
          <p:nvPr/>
        </p:nvSpPr>
        <p:spPr>
          <a:xfrm>
            <a:off x="89211" y="138761"/>
            <a:ext cx="6835695" cy="800100"/>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07253" y="174812"/>
            <a:ext cx="5671967" cy="769441"/>
          </a:xfrm>
          <a:prstGeom prst="rect">
            <a:avLst/>
          </a:prstGeom>
          <a:noFill/>
        </p:spPr>
        <p:txBody>
          <a:bodyPr wrap="square" rtlCol="0">
            <a:spAutoFit/>
          </a:bodyPr>
          <a:lstStyle/>
          <a:p>
            <a:r>
              <a:rPr lang="en-US" sz="4400" b="1" err="1">
                <a:solidFill>
                  <a:srgbClr val="002060"/>
                </a:solidFill>
                <a:latin typeface="Arial" panose="020B0604020202020204" pitchFamily="34" charset="0"/>
                <a:cs typeface="Arial" panose="020B0604020202020204" pitchFamily="34" charset="0"/>
              </a:rPr>
              <a:t>Sự</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bùng</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nổ</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dân</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số</a:t>
            </a:r>
            <a:endParaRPr lang="en-US" sz="4400" b="1">
              <a:solidFill>
                <a:srgbClr val="002060"/>
              </a:solidFill>
              <a:latin typeface="Arial" panose="020B0604020202020204" pitchFamily="34" charset="0"/>
              <a:cs typeface="Arial" panose="020B0604020202020204" pitchFamily="34" charset="0"/>
            </a:endParaRPr>
          </a:p>
        </p:txBody>
      </p:sp>
      <p:sp>
        <p:nvSpPr>
          <p:cNvPr id="9" name="Freeform: Shape 8"/>
          <p:cNvSpPr/>
          <p:nvPr/>
        </p:nvSpPr>
        <p:spPr>
          <a:xfrm>
            <a:off x="52308" y="208579"/>
            <a:ext cx="745684" cy="660463"/>
          </a:xfrm>
          <a:custGeom>
            <a:avLst/>
            <a:gdLst/>
            <a:ahLst/>
            <a:cxnLst/>
            <a:rect l="l" t="t" r="r" b="b"/>
            <a:pathLst>
              <a:path w="333376" h="295276">
                <a:moveTo>
                  <a:pt x="177826" y="47687"/>
                </a:moveTo>
                <a:cubicBezTo>
                  <a:pt x="169566" y="47687"/>
                  <a:pt x="161908" y="48404"/>
                  <a:pt x="154853" y="49838"/>
                </a:cubicBezTo>
                <a:cubicBezTo>
                  <a:pt x="147797" y="51272"/>
                  <a:pt x="141574" y="53022"/>
                  <a:pt x="136182" y="55087"/>
                </a:cubicBezTo>
                <a:cubicBezTo>
                  <a:pt x="130790" y="57152"/>
                  <a:pt x="126316" y="59274"/>
                  <a:pt x="122759" y="61454"/>
                </a:cubicBezTo>
                <a:cubicBezTo>
                  <a:pt x="119203" y="63634"/>
                  <a:pt x="116851" y="65268"/>
                  <a:pt x="115704" y="66358"/>
                </a:cubicBezTo>
                <a:cubicBezTo>
                  <a:pt x="114557" y="67448"/>
                  <a:pt x="113725" y="68452"/>
                  <a:pt x="113209" y="69370"/>
                </a:cubicBezTo>
                <a:cubicBezTo>
                  <a:pt x="112692" y="70288"/>
                  <a:pt x="112262" y="71377"/>
                  <a:pt x="111918" y="72639"/>
                </a:cubicBezTo>
                <a:cubicBezTo>
                  <a:pt x="111574" y="73901"/>
                  <a:pt x="111344" y="75479"/>
                  <a:pt x="111230" y="77372"/>
                </a:cubicBezTo>
                <a:cubicBezTo>
                  <a:pt x="111115" y="79264"/>
                  <a:pt x="111058" y="81645"/>
                  <a:pt x="111058" y="84513"/>
                </a:cubicBezTo>
                <a:cubicBezTo>
                  <a:pt x="111058" y="87955"/>
                  <a:pt x="111172" y="90765"/>
                  <a:pt x="111402" y="92945"/>
                </a:cubicBezTo>
                <a:cubicBezTo>
                  <a:pt x="111631" y="95125"/>
                  <a:pt x="111975" y="96788"/>
                  <a:pt x="112434" y="97935"/>
                </a:cubicBezTo>
                <a:cubicBezTo>
                  <a:pt x="112893" y="99083"/>
                  <a:pt x="113467" y="99857"/>
                  <a:pt x="114155" y="100259"/>
                </a:cubicBezTo>
                <a:cubicBezTo>
                  <a:pt x="114843" y="100660"/>
                  <a:pt x="115646" y="100861"/>
                  <a:pt x="116564" y="100861"/>
                </a:cubicBezTo>
                <a:cubicBezTo>
                  <a:pt x="117941" y="100861"/>
                  <a:pt x="120092" y="99943"/>
                  <a:pt x="123017" y="98108"/>
                </a:cubicBezTo>
                <a:cubicBezTo>
                  <a:pt x="125943" y="96272"/>
                  <a:pt x="129499" y="94293"/>
                  <a:pt x="133686" y="92171"/>
                </a:cubicBezTo>
                <a:cubicBezTo>
                  <a:pt x="137874" y="90048"/>
                  <a:pt x="142606" y="88098"/>
                  <a:pt x="147883" y="86320"/>
                </a:cubicBezTo>
                <a:cubicBezTo>
                  <a:pt x="153160" y="84542"/>
                  <a:pt x="158782" y="83653"/>
                  <a:pt x="164747" y="83653"/>
                </a:cubicBezTo>
                <a:cubicBezTo>
                  <a:pt x="170024" y="83653"/>
                  <a:pt x="174613" y="84370"/>
                  <a:pt x="178514" y="85804"/>
                </a:cubicBezTo>
                <a:cubicBezTo>
                  <a:pt x="182414" y="87238"/>
                  <a:pt x="185598" y="89188"/>
                  <a:pt x="188064" y="91654"/>
                </a:cubicBezTo>
                <a:cubicBezTo>
                  <a:pt x="190531" y="94121"/>
                  <a:pt x="192395" y="97046"/>
                  <a:pt x="193657" y="100431"/>
                </a:cubicBezTo>
                <a:cubicBezTo>
                  <a:pt x="194919" y="103815"/>
                  <a:pt x="195550" y="107400"/>
                  <a:pt x="195550" y="111186"/>
                </a:cubicBezTo>
                <a:cubicBezTo>
                  <a:pt x="195550" y="116119"/>
                  <a:pt x="194632" y="120622"/>
                  <a:pt x="192797" y="124694"/>
                </a:cubicBezTo>
                <a:cubicBezTo>
                  <a:pt x="190961" y="128767"/>
                  <a:pt x="188294" y="132237"/>
                  <a:pt x="184795" y="135105"/>
                </a:cubicBezTo>
                <a:cubicBezTo>
                  <a:pt x="181296" y="137973"/>
                  <a:pt x="176965" y="140182"/>
                  <a:pt x="171803" y="141730"/>
                </a:cubicBezTo>
                <a:cubicBezTo>
                  <a:pt x="166640" y="143279"/>
                  <a:pt x="160732" y="144054"/>
                  <a:pt x="154078" y="144054"/>
                </a:cubicBezTo>
                <a:lnTo>
                  <a:pt x="134633" y="144054"/>
                </a:lnTo>
                <a:cubicBezTo>
                  <a:pt x="133256" y="144054"/>
                  <a:pt x="132080" y="144283"/>
                  <a:pt x="131105" y="144742"/>
                </a:cubicBezTo>
                <a:cubicBezTo>
                  <a:pt x="130130" y="145201"/>
                  <a:pt x="129327" y="146004"/>
                  <a:pt x="128696" y="147151"/>
                </a:cubicBezTo>
                <a:cubicBezTo>
                  <a:pt x="128065" y="148298"/>
                  <a:pt x="127606" y="149933"/>
                  <a:pt x="127319" y="152055"/>
                </a:cubicBezTo>
                <a:cubicBezTo>
                  <a:pt x="127033" y="154178"/>
                  <a:pt x="126889" y="156902"/>
                  <a:pt x="126889" y="160229"/>
                </a:cubicBezTo>
                <a:cubicBezTo>
                  <a:pt x="126889" y="163786"/>
                  <a:pt x="127033" y="166682"/>
                  <a:pt x="127319" y="168919"/>
                </a:cubicBezTo>
                <a:cubicBezTo>
                  <a:pt x="127606" y="171157"/>
                  <a:pt x="128094" y="172906"/>
                  <a:pt x="128782" y="174168"/>
                </a:cubicBezTo>
                <a:cubicBezTo>
                  <a:pt x="129470" y="175430"/>
                  <a:pt x="130331" y="176262"/>
                  <a:pt x="131363" y="176663"/>
                </a:cubicBezTo>
                <a:cubicBezTo>
                  <a:pt x="132396" y="177065"/>
                  <a:pt x="133658" y="177265"/>
                  <a:pt x="135149" y="177265"/>
                </a:cubicBezTo>
                <a:lnTo>
                  <a:pt x="154422" y="177265"/>
                </a:lnTo>
                <a:cubicBezTo>
                  <a:pt x="162568" y="177265"/>
                  <a:pt x="169652" y="178069"/>
                  <a:pt x="175675" y="179675"/>
                </a:cubicBezTo>
                <a:cubicBezTo>
                  <a:pt x="181697" y="181281"/>
                  <a:pt x="186688" y="183547"/>
                  <a:pt x="190646" y="186472"/>
                </a:cubicBezTo>
                <a:cubicBezTo>
                  <a:pt x="194604" y="189397"/>
                  <a:pt x="197586" y="192925"/>
                  <a:pt x="199594" y="197055"/>
                </a:cubicBezTo>
                <a:cubicBezTo>
                  <a:pt x="201602" y="201185"/>
                  <a:pt x="202605" y="205831"/>
                  <a:pt x="202605" y="210994"/>
                </a:cubicBezTo>
                <a:cubicBezTo>
                  <a:pt x="202605" y="215697"/>
                  <a:pt x="201774" y="219971"/>
                  <a:pt x="200110" y="223814"/>
                </a:cubicBezTo>
                <a:cubicBezTo>
                  <a:pt x="198447" y="227657"/>
                  <a:pt x="195923" y="230927"/>
                  <a:pt x="192539" y="233623"/>
                </a:cubicBezTo>
                <a:cubicBezTo>
                  <a:pt x="189154" y="236319"/>
                  <a:pt x="185053" y="238412"/>
                  <a:pt x="180235" y="239904"/>
                </a:cubicBezTo>
                <a:cubicBezTo>
                  <a:pt x="175416" y="241395"/>
                  <a:pt x="169852" y="242141"/>
                  <a:pt x="163543" y="242141"/>
                </a:cubicBezTo>
                <a:cubicBezTo>
                  <a:pt x="156086" y="242141"/>
                  <a:pt x="149432" y="241366"/>
                  <a:pt x="143581" y="239817"/>
                </a:cubicBezTo>
                <a:cubicBezTo>
                  <a:pt x="137730" y="238269"/>
                  <a:pt x="132625" y="236605"/>
                  <a:pt x="128266" y="234827"/>
                </a:cubicBezTo>
                <a:cubicBezTo>
                  <a:pt x="123906" y="233049"/>
                  <a:pt x="120321" y="231385"/>
                  <a:pt x="117511" y="229837"/>
                </a:cubicBezTo>
                <a:cubicBezTo>
                  <a:pt x="114700" y="228288"/>
                  <a:pt x="112721" y="227514"/>
                  <a:pt x="111574" y="227514"/>
                </a:cubicBezTo>
                <a:cubicBezTo>
                  <a:pt x="109738" y="227514"/>
                  <a:pt x="108362" y="228575"/>
                  <a:pt x="107444" y="230697"/>
                </a:cubicBezTo>
                <a:cubicBezTo>
                  <a:pt x="106526" y="232819"/>
                  <a:pt x="106067" y="236634"/>
                  <a:pt x="106067" y="242141"/>
                </a:cubicBezTo>
                <a:cubicBezTo>
                  <a:pt x="106067" y="245468"/>
                  <a:pt x="106153" y="248307"/>
                  <a:pt x="106325" y="250659"/>
                </a:cubicBezTo>
                <a:cubicBezTo>
                  <a:pt x="106497" y="253011"/>
                  <a:pt x="106784" y="254961"/>
                  <a:pt x="107186" y="256509"/>
                </a:cubicBezTo>
                <a:cubicBezTo>
                  <a:pt x="107587" y="258058"/>
                  <a:pt x="108046" y="259406"/>
                  <a:pt x="108562" y="260553"/>
                </a:cubicBezTo>
                <a:cubicBezTo>
                  <a:pt x="109079" y="261701"/>
                  <a:pt x="109853" y="262733"/>
                  <a:pt x="110885" y="263651"/>
                </a:cubicBezTo>
                <a:cubicBezTo>
                  <a:pt x="111918" y="264569"/>
                  <a:pt x="114098" y="265888"/>
                  <a:pt x="117425" y="267609"/>
                </a:cubicBezTo>
                <a:cubicBezTo>
                  <a:pt x="120752" y="269330"/>
                  <a:pt x="124968" y="270993"/>
                  <a:pt x="130073" y="272599"/>
                </a:cubicBezTo>
                <a:cubicBezTo>
                  <a:pt x="135178" y="274205"/>
                  <a:pt x="141057" y="275553"/>
                  <a:pt x="147711" y="276643"/>
                </a:cubicBezTo>
                <a:cubicBezTo>
                  <a:pt x="154365" y="277733"/>
                  <a:pt x="161478" y="278278"/>
                  <a:pt x="169049" y="278278"/>
                </a:cubicBezTo>
                <a:cubicBezTo>
                  <a:pt x="181554" y="278278"/>
                  <a:pt x="193084" y="276758"/>
                  <a:pt x="203638" y="273718"/>
                </a:cubicBezTo>
                <a:cubicBezTo>
                  <a:pt x="214192" y="270678"/>
                  <a:pt x="223255" y="266232"/>
                  <a:pt x="230827" y="260381"/>
                </a:cubicBezTo>
                <a:cubicBezTo>
                  <a:pt x="238399" y="254531"/>
                  <a:pt x="244307" y="247303"/>
                  <a:pt x="248551" y="238699"/>
                </a:cubicBezTo>
                <a:cubicBezTo>
                  <a:pt x="252796" y="230095"/>
                  <a:pt x="254919" y="220229"/>
                  <a:pt x="254919" y="209101"/>
                </a:cubicBezTo>
                <a:cubicBezTo>
                  <a:pt x="254919" y="202447"/>
                  <a:pt x="253771" y="196223"/>
                  <a:pt x="251477" y="190430"/>
                </a:cubicBezTo>
                <a:cubicBezTo>
                  <a:pt x="249182" y="184636"/>
                  <a:pt x="245884" y="179445"/>
                  <a:pt x="241582" y="174856"/>
                </a:cubicBezTo>
                <a:cubicBezTo>
                  <a:pt x="237280" y="170267"/>
                  <a:pt x="232032" y="166453"/>
                  <a:pt x="225837" y="163413"/>
                </a:cubicBezTo>
                <a:cubicBezTo>
                  <a:pt x="219642" y="160373"/>
                  <a:pt x="212644" y="158394"/>
                  <a:pt x="204843" y="157476"/>
                </a:cubicBezTo>
                <a:lnTo>
                  <a:pt x="204843" y="156960"/>
                </a:lnTo>
                <a:cubicBezTo>
                  <a:pt x="211382" y="155354"/>
                  <a:pt x="217146" y="152945"/>
                  <a:pt x="222137" y="149732"/>
                </a:cubicBezTo>
                <a:cubicBezTo>
                  <a:pt x="227127" y="146520"/>
                  <a:pt x="231286" y="142620"/>
                  <a:pt x="234613" y="138031"/>
                </a:cubicBezTo>
                <a:cubicBezTo>
                  <a:pt x="237940" y="133442"/>
                  <a:pt x="240464" y="128222"/>
                  <a:pt x="242184" y="122371"/>
                </a:cubicBezTo>
                <a:cubicBezTo>
                  <a:pt x="243905" y="116520"/>
                  <a:pt x="244766" y="110211"/>
                  <a:pt x="244766" y="103442"/>
                </a:cubicBezTo>
                <a:cubicBezTo>
                  <a:pt x="244766" y="94723"/>
                  <a:pt x="243303" y="86893"/>
                  <a:pt x="240378" y="79953"/>
                </a:cubicBezTo>
                <a:cubicBezTo>
                  <a:pt x="237452" y="73012"/>
                  <a:pt x="233150" y="67161"/>
                  <a:pt x="227471" y="62400"/>
                </a:cubicBezTo>
                <a:cubicBezTo>
                  <a:pt x="221793" y="57639"/>
                  <a:pt x="214795" y="53997"/>
                  <a:pt x="206477" y="51473"/>
                </a:cubicBezTo>
                <a:cubicBezTo>
                  <a:pt x="198160" y="48949"/>
                  <a:pt x="188609" y="47687"/>
                  <a:pt x="177826" y="47687"/>
                </a:cubicBezTo>
                <a:close/>
                <a:moveTo>
                  <a:pt x="166688" y="0"/>
                </a:moveTo>
                <a:cubicBezTo>
                  <a:pt x="258747" y="0"/>
                  <a:pt x="333376" y="66100"/>
                  <a:pt x="333376" y="147638"/>
                </a:cubicBezTo>
                <a:cubicBezTo>
                  <a:pt x="333376" y="229176"/>
                  <a:pt x="258747" y="295276"/>
                  <a:pt x="166688" y="295276"/>
                </a:cubicBezTo>
                <a:cubicBezTo>
                  <a:pt x="74629" y="295276"/>
                  <a:pt x="0" y="229176"/>
                  <a:pt x="0" y="147638"/>
                </a:cubicBezTo>
                <a:cubicBezTo>
                  <a:pt x="0" y="66100"/>
                  <a:pt x="74629" y="0"/>
                  <a:pt x="16668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123.jpg" descr="Káº¿t quáº£ hÃ¬nh áº£nh cho ÄÃ³i nghÃ¨o"/>
          <p:cNvPicPr/>
          <p:nvPr/>
        </p:nvPicPr>
        <p:blipFill>
          <a:blip r:embed="rId1"/>
          <a:srcRect/>
          <a:stretch>
            <a:fillRect/>
          </a:stretch>
        </p:blipFill>
        <p:spPr>
          <a:xfrm>
            <a:off x="8214654" y="628186"/>
            <a:ext cx="3368065" cy="2186402"/>
          </a:xfrm>
          <a:prstGeom prst="rect">
            <a:avLst/>
          </a:prstGeom>
        </p:spPr>
      </p:pic>
      <p:pic>
        <p:nvPicPr>
          <p:cNvPr id="15" name="image130.jpg" descr="HÃ¬nh áº£nh cÃ³ liÃªn quan"/>
          <p:cNvPicPr/>
          <p:nvPr/>
        </p:nvPicPr>
        <p:blipFill>
          <a:blip r:embed="rId2"/>
          <a:srcRect/>
          <a:stretch>
            <a:fillRect/>
          </a:stretch>
        </p:blipFill>
        <p:spPr>
          <a:xfrm>
            <a:off x="8214655" y="2925857"/>
            <a:ext cx="3368065" cy="1748089"/>
          </a:xfrm>
          <a:prstGeom prst="rect">
            <a:avLst/>
          </a:prstGeom>
        </p:spPr>
      </p:pic>
      <p:pic>
        <p:nvPicPr>
          <p:cNvPr id="16" name="image125.jpg" descr="Káº¿t quáº£ hÃ¬nh áº£nh cho rÃ¡c tháº£i"/>
          <p:cNvPicPr/>
          <p:nvPr/>
        </p:nvPicPr>
        <p:blipFill>
          <a:blip r:embed="rId3"/>
          <a:srcRect/>
          <a:stretch>
            <a:fillRect/>
          </a:stretch>
        </p:blipFill>
        <p:spPr>
          <a:xfrm>
            <a:off x="8214655" y="4810412"/>
            <a:ext cx="3304550" cy="2023551"/>
          </a:xfrm>
          <a:prstGeom prst="rect">
            <a:avLst/>
          </a:prstGeom>
        </p:spPr>
      </p:pic>
      <p:sp>
        <p:nvSpPr>
          <p:cNvPr id="11" name="Rectangle: Rounded Corners 10"/>
          <p:cNvSpPr/>
          <p:nvPr/>
        </p:nvSpPr>
        <p:spPr>
          <a:xfrm>
            <a:off x="245330" y="3133491"/>
            <a:ext cx="2510149" cy="903249"/>
          </a:xfrm>
          <a:prstGeom prst="roundRect">
            <a:avLst/>
          </a:prstGeom>
          <a:solidFill>
            <a:schemeClr val="accent4">
              <a:lumMod val="20000"/>
              <a:lumOff val="80000"/>
            </a:scheme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HẬU QUẢ</a:t>
            </a:r>
            <a:endParaRPr lang="en-US" sz="3200" b="1">
              <a:solidFill>
                <a:srgbClr val="0070C0"/>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V="1">
            <a:off x="2768879" y="1982205"/>
            <a:ext cx="3455753" cy="160291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68879" y="3573038"/>
            <a:ext cx="3397748" cy="220670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755479" y="3585115"/>
            <a:ext cx="3469153" cy="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69930" y="3388436"/>
            <a:ext cx="1886720" cy="461665"/>
          </a:xfrm>
          <a:prstGeom prst="rect">
            <a:avLst/>
          </a:prstGeom>
          <a:no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Việc làm</a:t>
            </a:r>
            <a:endParaRPr lang="en-US" sz="2400" b="1">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6269929" y="1782150"/>
            <a:ext cx="1602834" cy="830997"/>
          </a:xfrm>
          <a:prstGeom prst="rect">
            <a:avLst/>
          </a:prstGeom>
          <a:noFill/>
        </p:spPr>
        <p:txBody>
          <a:bodyPr wrap="square" rtlCol="0">
            <a:spAutoFit/>
          </a:bodyPr>
          <a:lstStyle/>
          <a:p>
            <a:pPr algn="ctr"/>
            <a:r>
              <a:rPr lang="en-US" sz="2400" b="1">
                <a:solidFill>
                  <a:srgbClr val="0070C0"/>
                </a:solidFill>
                <a:latin typeface="Arial" panose="020B0604020202020204" pitchFamily="34" charset="0"/>
                <a:cs typeface="Arial" panose="020B0604020202020204" pitchFamily="34" charset="0"/>
              </a:rPr>
              <a:t>Phúc lợi</a:t>
            </a:r>
            <a:endParaRPr lang="en-US" sz="2400" b="1">
              <a:solidFill>
                <a:srgbClr val="0070C0"/>
              </a:solidFill>
              <a:latin typeface="Arial" panose="020B0604020202020204" pitchFamily="34" charset="0"/>
              <a:cs typeface="Arial" panose="020B0604020202020204" pitchFamily="34" charset="0"/>
            </a:endParaRPr>
          </a:p>
          <a:p>
            <a:pPr algn="ctr"/>
            <a:r>
              <a:rPr lang="en-US" sz="2400" b="1">
                <a:solidFill>
                  <a:srgbClr val="0070C0"/>
                </a:solidFill>
                <a:latin typeface="Arial" panose="020B0604020202020204" pitchFamily="34" charset="0"/>
                <a:cs typeface="Arial" panose="020B0604020202020204" pitchFamily="34" charset="0"/>
              </a:rPr>
              <a:t>Xã hội</a:t>
            </a:r>
            <a:endParaRPr lang="en-US" sz="2400" b="1">
              <a:solidFill>
                <a:srgbClr val="0070C0"/>
              </a:solidFill>
              <a:latin typeface="Arial" panose="020B0604020202020204" pitchFamily="34" charset="0"/>
              <a:cs typeface="Arial" panose="020B0604020202020204" pitchFamily="34" charset="0"/>
            </a:endParaRPr>
          </a:p>
        </p:txBody>
      </p:sp>
      <p:sp>
        <p:nvSpPr>
          <p:cNvPr id="24" name="TextBox 23"/>
          <p:cNvSpPr txBox="1"/>
          <p:nvPr/>
        </p:nvSpPr>
        <p:spPr>
          <a:xfrm>
            <a:off x="6180720" y="5579691"/>
            <a:ext cx="1886719" cy="461665"/>
          </a:xfrm>
          <a:prstGeom prst="rect">
            <a:avLst/>
          </a:prstGeom>
          <a:no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Môi tr</a:t>
            </a:r>
            <a:r>
              <a:rPr lang="vi-VN" sz="2400" b="1">
                <a:solidFill>
                  <a:srgbClr val="0070C0"/>
                </a:solidFill>
                <a:latin typeface="Arial" panose="020B0604020202020204" pitchFamily="34" charset="0"/>
                <a:cs typeface="Arial" panose="020B0604020202020204" pitchFamily="34" charset="0"/>
              </a:rPr>
              <a:t>ư</a:t>
            </a:r>
            <a:r>
              <a:rPr lang="en-US" sz="2400" b="1">
                <a:solidFill>
                  <a:srgbClr val="0070C0"/>
                </a:solidFill>
                <a:latin typeface="Arial" panose="020B0604020202020204" pitchFamily="34" charset="0"/>
                <a:cs typeface="Arial" panose="020B0604020202020204" pitchFamily="34" charset="0"/>
              </a:rPr>
              <a:t>ờng</a:t>
            </a:r>
            <a:endParaRPr lang="en-US" sz="2400" b="1">
              <a:solidFill>
                <a:srgbClr val="0070C0"/>
              </a:solidFill>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p:cNvSpPr/>
          <p:nvPr/>
        </p:nvSpPr>
        <p:spPr>
          <a:xfrm>
            <a:off x="245330" y="3133491"/>
            <a:ext cx="2510149" cy="903249"/>
          </a:xfrm>
          <a:prstGeom prst="roundRect">
            <a:avLst/>
          </a:prstGeom>
          <a:solidFill>
            <a:schemeClr val="accent4">
              <a:lumMod val="20000"/>
              <a:lumOff val="80000"/>
            </a:scheme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BIỆN PHÁP</a:t>
            </a:r>
            <a:endParaRPr lang="en-US" sz="3200" b="1">
              <a:solidFill>
                <a:srgbClr val="0070C0"/>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V="1">
            <a:off x="2739876" y="1639903"/>
            <a:ext cx="3833644" cy="193313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768879" y="3573038"/>
            <a:ext cx="3397748" cy="220670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755479" y="3585115"/>
            <a:ext cx="3469153" cy="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90588" y="2997228"/>
            <a:ext cx="1759741" cy="954107"/>
          </a:xfrm>
          <a:prstGeom prst="rect">
            <a:avLst/>
          </a:prstGeom>
          <a:noFill/>
        </p:spPr>
        <p:txBody>
          <a:bodyPr wrap="square" rtlCol="0">
            <a:spAutoFit/>
          </a:bodyPr>
          <a:lstStyle/>
          <a:p>
            <a:r>
              <a:rPr lang="en-US" sz="2800" b="1">
                <a:solidFill>
                  <a:srgbClr val="0070C0"/>
                </a:solidFill>
                <a:latin typeface="Arial" panose="020B0604020202020204" pitchFamily="34" charset="0"/>
                <a:cs typeface="Arial" panose="020B0604020202020204" pitchFamily="34" charset="0"/>
              </a:rPr>
              <a:t>Giáo dục dân số</a:t>
            </a:r>
            <a:endParaRPr lang="en-US" sz="2800" b="1">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6190588" y="1097795"/>
            <a:ext cx="2642843" cy="1077218"/>
          </a:xfrm>
          <a:prstGeom prst="rect">
            <a:avLst/>
          </a:prstGeom>
          <a:noFill/>
        </p:spPr>
        <p:txBody>
          <a:bodyPr wrap="square" rtlCol="0">
            <a:spAutoFit/>
          </a:bodyPr>
          <a:lstStyle/>
          <a:p>
            <a:pPr algn="ctr"/>
            <a:r>
              <a:rPr lang="en-US" sz="3200" b="1">
                <a:solidFill>
                  <a:srgbClr val="0070C0"/>
                </a:solidFill>
                <a:latin typeface="Arial" panose="020B0604020202020204" pitchFamily="34" charset="0"/>
                <a:cs typeface="Arial" panose="020B0604020202020204" pitchFamily="34" charset="0"/>
              </a:rPr>
              <a:t>Kiểm soát sinh đẻ</a:t>
            </a:r>
            <a:endParaRPr lang="en-US" sz="3200" b="1">
              <a:solidFill>
                <a:srgbClr val="0070C0"/>
              </a:solidFill>
              <a:latin typeface="Arial" panose="020B0604020202020204" pitchFamily="34" charset="0"/>
              <a:cs typeface="Arial" panose="020B0604020202020204" pitchFamily="34" charset="0"/>
            </a:endParaRPr>
          </a:p>
        </p:txBody>
      </p:sp>
      <p:sp>
        <p:nvSpPr>
          <p:cNvPr id="24" name="TextBox 23"/>
          <p:cNvSpPr txBox="1"/>
          <p:nvPr/>
        </p:nvSpPr>
        <p:spPr>
          <a:xfrm>
            <a:off x="6190588" y="5309527"/>
            <a:ext cx="3397748" cy="954107"/>
          </a:xfrm>
          <a:prstGeom prst="rect">
            <a:avLst/>
          </a:prstGeom>
          <a:noFill/>
        </p:spPr>
        <p:txBody>
          <a:bodyPr wrap="square" rtlCol="0">
            <a:spAutoFit/>
          </a:bodyPr>
          <a:lstStyle/>
          <a:p>
            <a:pPr algn="ctr"/>
            <a:r>
              <a:rPr lang="en-US" sz="2800" b="1">
                <a:solidFill>
                  <a:srgbClr val="0070C0"/>
                </a:solidFill>
                <a:latin typeface="Arial" panose="020B0604020202020204" pitchFamily="34" charset="0"/>
                <a:cs typeface="Arial" panose="020B0604020202020204" pitchFamily="34" charset="0"/>
              </a:rPr>
              <a:t>Phát triển KT- XH, </a:t>
            </a:r>
            <a:endParaRPr lang="en-US" sz="2800" b="1">
              <a:solidFill>
                <a:srgbClr val="0070C0"/>
              </a:solidFill>
              <a:latin typeface="Arial" panose="020B0604020202020204" pitchFamily="34" charset="0"/>
              <a:cs typeface="Arial" panose="020B0604020202020204" pitchFamily="34" charset="0"/>
            </a:endParaRPr>
          </a:p>
          <a:p>
            <a:pPr algn="ctr"/>
            <a:r>
              <a:rPr lang="en-US" sz="2800" b="1">
                <a:solidFill>
                  <a:srgbClr val="0070C0"/>
                </a:solidFill>
                <a:latin typeface="Arial" panose="020B0604020202020204" pitchFamily="34" charset="0"/>
                <a:cs typeface="Arial" panose="020B0604020202020204" pitchFamily="34" charset="0"/>
              </a:rPr>
              <a:t>giáo dục, y tế</a:t>
            </a:r>
            <a:endParaRPr lang="en-US" sz="2800" b="1">
              <a:solidFill>
                <a:srgbClr val="0070C0"/>
              </a:solidFill>
              <a:latin typeface="Arial" panose="020B0604020202020204" pitchFamily="34" charset="0"/>
              <a:cs typeface="Arial" panose="020B0604020202020204" pitchFamily="34" charset="0"/>
            </a:endParaRPr>
          </a:p>
        </p:txBody>
      </p:sp>
      <p:pic>
        <p:nvPicPr>
          <p:cNvPr id="3" name="Picture 2" descr="A picture containing logo&#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9280" t="4904" r="10736" b="12491"/>
          <a:stretch>
            <a:fillRect/>
          </a:stretch>
        </p:blipFill>
        <p:spPr>
          <a:xfrm>
            <a:off x="9400452" y="137513"/>
            <a:ext cx="2423098" cy="2329301"/>
          </a:xfrm>
          <a:prstGeom prst="rect">
            <a:avLst/>
          </a:prstGeom>
        </p:spPr>
      </p:pic>
      <p:pic>
        <p:nvPicPr>
          <p:cNvPr id="13" name="Picture 12" descr="Diagram&#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t="10510" b="22527"/>
          <a:stretch>
            <a:fillRect/>
          </a:stretch>
        </p:blipFill>
        <p:spPr>
          <a:xfrm>
            <a:off x="9400452" y="5198721"/>
            <a:ext cx="2777561" cy="1450729"/>
          </a:xfrm>
          <a:prstGeom prst="rect">
            <a:avLst/>
          </a:prstGeom>
        </p:spPr>
      </p:pic>
      <p:pic>
        <p:nvPicPr>
          <p:cNvPr id="15" name="Picture 14" descr="A picture containing diagram&#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b="6973"/>
          <a:stretch>
            <a:fillRect/>
          </a:stretch>
        </p:blipFill>
        <p:spPr>
          <a:xfrm>
            <a:off x="9400452" y="2526098"/>
            <a:ext cx="2423098" cy="2615069"/>
          </a:xfrm>
          <a:prstGeom prst="rect">
            <a:avLst/>
          </a:prstGeom>
        </p:spPr>
      </p:pic>
      <p:sp>
        <p:nvSpPr>
          <p:cNvPr id="22" name="Flowchart: Terminator 21"/>
          <p:cNvSpPr/>
          <p:nvPr/>
        </p:nvSpPr>
        <p:spPr>
          <a:xfrm>
            <a:off x="16699" y="83021"/>
            <a:ext cx="6556821" cy="800100"/>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00066" y="47762"/>
            <a:ext cx="8232174" cy="769441"/>
          </a:xfrm>
          <a:prstGeom prst="rect">
            <a:avLst/>
          </a:prstGeom>
          <a:noFill/>
        </p:spPr>
        <p:txBody>
          <a:bodyPr wrap="square" rtlCol="0">
            <a:spAutoFit/>
          </a:bodyPr>
          <a:lstStyle/>
          <a:p>
            <a:r>
              <a:rPr lang="en-US" sz="4400" b="1" err="1">
                <a:solidFill>
                  <a:srgbClr val="002060"/>
                </a:solidFill>
                <a:latin typeface="Arial" panose="020B0604020202020204" pitchFamily="34" charset="0"/>
                <a:cs typeface="Arial" panose="020B0604020202020204" pitchFamily="34" charset="0"/>
              </a:rPr>
              <a:t>Sự</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bùng</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nổ</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dân</a:t>
            </a:r>
            <a:r>
              <a:rPr lang="en-US" sz="4400" b="1">
                <a:solidFill>
                  <a:srgbClr val="002060"/>
                </a:solidFill>
                <a:latin typeface="Arial" panose="020B0604020202020204" pitchFamily="34" charset="0"/>
                <a:cs typeface="Arial" panose="020B0604020202020204" pitchFamily="34" charset="0"/>
              </a:rPr>
              <a:t> </a:t>
            </a:r>
            <a:r>
              <a:rPr lang="en-US" sz="4400" b="1" err="1">
                <a:solidFill>
                  <a:srgbClr val="002060"/>
                </a:solidFill>
                <a:latin typeface="Arial" panose="020B0604020202020204" pitchFamily="34" charset="0"/>
                <a:cs typeface="Arial" panose="020B0604020202020204" pitchFamily="34" charset="0"/>
              </a:rPr>
              <a:t>số</a:t>
            </a:r>
            <a:endParaRPr lang="en-US" sz="4400" b="1">
              <a:solidFill>
                <a:srgbClr val="002060"/>
              </a:solidFill>
              <a:latin typeface="Arial" panose="020B0604020202020204" pitchFamily="34" charset="0"/>
              <a:cs typeface="Arial" panose="020B0604020202020204" pitchFamily="34" charset="0"/>
            </a:endParaRPr>
          </a:p>
        </p:txBody>
      </p:sp>
      <p:sp>
        <p:nvSpPr>
          <p:cNvPr id="27" name="Freeform: Shape 26"/>
          <p:cNvSpPr/>
          <p:nvPr/>
        </p:nvSpPr>
        <p:spPr>
          <a:xfrm>
            <a:off x="16699" y="163182"/>
            <a:ext cx="627931" cy="556168"/>
          </a:xfrm>
          <a:custGeom>
            <a:avLst/>
            <a:gdLst/>
            <a:ahLst/>
            <a:cxnLst/>
            <a:rect l="l" t="t" r="r" b="b"/>
            <a:pathLst>
              <a:path w="333376" h="295276">
                <a:moveTo>
                  <a:pt x="177826" y="47687"/>
                </a:moveTo>
                <a:cubicBezTo>
                  <a:pt x="169566" y="47687"/>
                  <a:pt x="161908" y="48404"/>
                  <a:pt x="154853" y="49838"/>
                </a:cubicBezTo>
                <a:cubicBezTo>
                  <a:pt x="147797" y="51272"/>
                  <a:pt x="141574" y="53022"/>
                  <a:pt x="136182" y="55087"/>
                </a:cubicBezTo>
                <a:cubicBezTo>
                  <a:pt x="130790" y="57152"/>
                  <a:pt x="126316" y="59274"/>
                  <a:pt x="122759" y="61454"/>
                </a:cubicBezTo>
                <a:cubicBezTo>
                  <a:pt x="119203" y="63634"/>
                  <a:pt x="116851" y="65268"/>
                  <a:pt x="115704" y="66358"/>
                </a:cubicBezTo>
                <a:cubicBezTo>
                  <a:pt x="114557" y="67448"/>
                  <a:pt x="113725" y="68452"/>
                  <a:pt x="113209" y="69370"/>
                </a:cubicBezTo>
                <a:cubicBezTo>
                  <a:pt x="112692" y="70288"/>
                  <a:pt x="112262" y="71377"/>
                  <a:pt x="111918" y="72639"/>
                </a:cubicBezTo>
                <a:cubicBezTo>
                  <a:pt x="111574" y="73901"/>
                  <a:pt x="111344" y="75479"/>
                  <a:pt x="111230" y="77372"/>
                </a:cubicBezTo>
                <a:cubicBezTo>
                  <a:pt x="111115" y="79264"/>
                  <a:pt x="111058" y="81645"/>
                  <a:pt x="111058" y="84513"/>
                </a:cubicBezTo>
                <a:cubicBezTo>
                  <a:pt x="111058" y="87955"/>
                  <a:pt x="111172" y="90765"/>
                  <a:pt x="111402" y="92945"/>
                </a:cubicBezTo>
                <a:cubicBezTo>
                  <a:pt x="111631" y="95125"/>
                  <a:pt x="111975" y="96788"/>
                  <a:pt x="112434" y="97935"/>
                </a:cubicBezTo>
                <a:cubicBezTo>
                  <a:pt x="112893" y="99083"/>
                  <a:pt x="113467" y="99857"/>
                  <a:pt x="114155" y="100259"/>
                </a:cubicBezTo>
                <a:cubicBezTo>
                  <a:pt x="114843" y="100660"/>
                  <a:pt x="115646" y="100861"/>
                  <a:pt x="116564" y="100861"/>
                </a:cubicBezTo>
                <a:cubicBezTo>
                  <a:pt x="117941" y="100861"/>
                  <a:pt x="120092" y="99943"/>
                  <a:pt x="123017" y="98108"/>
                </a:cubicBezTo>
                <a:cubicBezTo>
                  <a:pt x="125943" y="96272"/>
                  <a:pt x="129499" y="94293"/>
                  <a:pt x="133686" y="92171"/>
                </a:cubicBezTo>
                <a:cubicBezTo>
                  <a:pt x="137874" y="90048"/>
                  <a:pt x="142606" y="88098"/>
                  <a:pt x="147883" y="86320"/>
                </a:cubicBezTo>
                <a:cubicBezTo>
                  <a:pt x="153160" y="84542"/>
                  <a:pt x="158782" y="83653"/>
                  <a:pt x="164747" y="83653"/>
                </a:cubicBezTo>
                <a:cubicBezTo>
                  <a:pt x="170024" y="83653"/>
                  <a:pt x="174613" y="84370"/>
                  <a:pt x="178514" y="85804"/>
                </a:cubicBezTo>
                <a:cubicBezTo>
                  <a:pt x="182414" y="87238"/>
                  <a:pt x="185598" y="89188"/>
                  <a:pt x="188064" y="91654"/>
                </a:cubicBezTo>
                <a:cubicBezTo>
                  <a:pt x="190531" y="94121"/>
                  <a:pt x="192395" y="97046"/>
                  <a:pt x="193657" y="100431"/>
                </a:cubicBezTo>
                <a:cubicBezTo>
                  <a:pt x="194919" y="103815"/>
                  <a:pt x="195550" y="107400"/>
                  <a:pt x="195550" y="111186"/>
                </a:cubicBezTo>
                <a:cubicBezTo>
                  <a:pt x="195550" y="116119"/>
                  <a:pt x="194632" y="120622"/>
                  <a:pt x="192797" y="124694"/>
                </a:cubicBezTo>
                <a:cubicBezTo>
                  <a:pt x="190961" y="128767"/>
                  <a:pt x="188294" y="132237"/>
                  <a:pt x="184795" y="135105"/>
                </a:cubicBezTo>
                <a:cubicBezTo>
                  <a:pt x="181296" y="137973"/>
                  <a:pt x="176965" y="140182"/>
                  <a:pt x="171803" y="141730"/>
                </a:cubicBezTo>
                <a:cubicBezTo>
                  <a:pt x="166640" y="143279"/>
                  <a:pt x="160732" y="144054"/>
                  <a:pt x="154078" y="144054"/>
                </a:cubicBezTo>
                <a:lnTo>
                  <a:pt x="134633" y="144054"/>
                </a:lnTo>
                <a:cubicBezTo>
                  <a:pt x="133256" y="144054"/>
                  <a:pt x="132080" y="144283"/>
                  <a:pt x="131105" y="144742"/>
                </a:cubicBezTo>
                <a:cubicBezTo>
                  <a:pt x="130130" y="145201"/>
                  <a:pt x="129327" y="146004"/>
                  <a:pt x="128696" y="147151"/>
                </a:cubicBezTo>
                <a:cubicBezTo>
                  <a:pt x="128065" y="148298"/>
                  <a:pt x="127606" y="149933"/>
                  <a:pt x="127319" y="152055"/>
                </a:cubicBezTo>
                <a:cubicBezTo>
                  <a:pt x="127033" y="154178"/>
                  <a:pt x="126889" y="156902"/>
                  <a:pt x="126889" y="160229"/>
                </a:cubicBezTo>
                <a:cubicBezTo>
                  <a:pt x="126889" y="163786"/>
                  <a:pt x="127033" y="166682"/>
                  <a:pt x="127319" y="168919"/>
                </a:cubicBezTo>
                <a:cubicBezTo>
                  <a:pt x="127606" y="171157"/>
                  <a:pt x="128094" y="172906"/>
                  <a:pt x="128782" y="174168"/>
                </a:cubicBezTo>
                <a:cubicBezTo>
                  <a:pt x="129470" y="175430"/>
                  <a:pt x="130331" y="176262"/>
                  <a:pt x="131363" y="176663"/>
                </a:cubicBezTo>
                <a:cubicBezTo>
                  <a:pt x="132396" y="177065"/>
                  <a:pt x="133658" y="177265"/>
                  <a:pt x="135149" y="177265"/>
                </a:cubicBezTo>
                <a:lnTo>
                  <a:pt x="154422" y="177265"/>
                </a:lnTo>
                <a:cubicBezTo>
                  <a:pt x="162568" y="177265"/>
                  <a:pt x="169652" y="178069"/>
                  <a:pt x="175675" y="179675"/>
                </a:cubicBezTo>
                <a:cubicBezTo>
                  <a:pt x="181697" y="181281"/>
                  <a:pt x="186688" y="183547"/>
                  <a:pt x="190646" y="186472"/>
                </a:cubicBezTo>
                <a:cubicBezTo>
                  <a:pt x="194604" y="189397"/>
                  <a:pt x="197586" y="192925"/>
                  <a:pt x="199594" y="197055"/>
                </a:cubicBezTo>
                <a:cubicBezTo>
                  <a:pt x="201602" y="201185"/>
                  <a:pt x="202605" y="205831"/>
                  <a:pt x="202605" y="210994"/>
                </a:cubicBezTo>
                <a:cubicBezTo>
                  <a:pt x="202605" y="215697"/>
                  <a:pt x="201774" y="219971"/>
                  <a:pt x="200110" y="223814"/>
                </a:cubicBezTo>
                <a:cubicBezTo>
                  <a:pt x="198447" y="227657"/>
                  <a:pt x="195923" y="230927"/>
                  <a:pt x="192539" y="233623"/>
                </a:cubicBezTo>
                <a:cubicBezTo>
                  <a:pt x="189154" y="236319"/>
                  <a:pt x="185053" y="238412"/>
                  <a:pt x="180235" y="239904"/>
                </a:cubicBezTo>
                <a:cubicBezTo>
                  <a:pt x="175416" y="241395"/>
                  <a:pt x="169852" y="242141"/>
                  <a:pt x="163543" y="242141"/>
                </a:cubicBezTo>
                <a:cubicBezTo>
                  <a:pt x="156086" y="242141"/>
                  <a:pt x="149432" y="241366"/>
                  <a:pt x="143581" y="239817"/>
                </a:cubicBezTo>
                <a:cubicBezTo>
                  <a:pt x="137730" y="238269"/>
                  <a:pt x="132625" y="236605"/>
                  <a:pt x="128266" y="234827"/>
                </a:cubicBezTo>
                <a:cubicBezTo>
                  <a:pt x="123906" y="233049"/>
                  <a:pt x="120321" y="231385"/>
                  <a:pt x="117511" y="229837"/>
                </a:cubicBezTo>
                <a:cubicBezTo>
                  <a:pt x="114700" y="228288"/>
                  <a:pt x="112721" y="227514"/>
                  <a:pt x="111574" y="227514"/>
                </a:cubicBezTo>
                <a:cubicBezTo>
                  <a:pt x="109738" y="227514"/>
                  <a:pt x="108362" y="228575"/>
                  <a:pt x="107444" y="230697"/>
                </a:cubicBezTo>
                <a:cubicBezTo>
                  <a:pt x="106526" y="232819"/>
                  <a:pt x="106067" y="236634"/>
                  <a:pt x="106067" y="242141"/>
                </a:cubicBezTo>
                <a:cubicBezTo>
                  <a:pt x="106067" y="245468"/>
                  <a:pt x="106153" y="248307"/>
                  <a:pt x="106325" y="250659"/>
                </a:cubicBezTo>
                <a:cubicBezTo>
                  <a:pt x="106497" y="253011"/>
                  <a:pt x="106784" y="254961"/>
                  <a:pt x="107186" y="256509"/>
                </a:cubicBezTo>
                <a:cubicBezTo>
                  <a:pt x="107587" y="258058"/>
                  <a:pt x="108046" y="259406"/>
                  <a:pt x="108562" y="260553"/>
                </a:cubicBezTo>
                <a:cubicBezTo>
                  <a:pt x="109079" y="261701"/>
                  <a:pt x="109853" y="262733"/>
                  <a:pt x="110885" y="263651"/>
                </a:cubicBezTo>
                <a:cubicBezTo>
                  <a:pt x="111918" y="264569"/>
                  <a:pt x="114098" y="265888"/>
                  <a:pt x="117425" y="267609"/>
                </a:cubicBezTo>
                <a:cubicBezTo>
                  <a:pt x="120752" y="269330"/>
                  <a:pt x="124968" y="270993"/>
                  <a:pt x="130073" y="272599"/>
                </a:cubicBezTo>
                <a:cubicBezTo>
                  <a:pt x="135178" y="274205"/>
                  <a:pt x="141057" y="275553"/>
                  <a:pt x="147711" y="276643"/>
                </a:cubicBezTo>
                <a:cubicBezTo>
                  <a:pt x="154365" y="277733"/>
                  <a:pt x="161478" y="278278"/>
                  <a:pt x="169049" y="278278"/>
                </a:cubicBezTo>
                <a:cubicBezTo>
                  <a:pt x="181554" y="278278"/>
                  <a:pt x="193084" y="276758"/>
                  <a:pt x="203638" y="273718"/>
                </a:cubicBezTo>
                <a:cubicBezTo>
                  <a:pt x="214192" y="270678"/>
                  <a:pt x="223255" y="266232"/>
                  <a:pt x="230827" y="260381"/>
                </a:cubicBezTo>
                <a:cubicBezTo>
                  <a:pt x="238399" y="254531"/>
                  <a:pt x="244307" y="247303"/>
                  <a:pt x="248551" y="238699"/>
                </a:cubicBezTo>
                <a:cubicBezTo>
                  <a:pt x="252796" y="230095"/>
                  <a:pt x="254919" y="220229"/>
                  <a:pt x="254919" y="209101"/>
                </a:cubicBezTo>
                <a:cubicBezTo>
                  <a:pt x="254919" y="202447"/>
                  <a:pt x="253771" y="196223"/>
                  <a:pt x="251477" y="190430"/>
                </a:cubicBezTo>
                <a:cubicBezTo>
                  <a:pt x="249182" y="184636"/>
                  <a:pt x="245884" y="179445"/>
                  <a:pt x="241582" y="174856"/>
                </a:cubicBezTo>
                <a:cubicBezTo>
                  <a:pt x="237280" y="170267"/>
                  <a:pt x="232032" y="166453"/>
                  <a:pt x="225837" y="163413"/>
                </a:cubicBezTo>
                <a:cubicBezTo>
                  <a:pt x="219642" y="160373"/>
                  <a:pt x="212644" y="158394"/>
                  <a:pt x="204843" y="157476"/>
                </a:cubicBezTo>
                <a:lnTo>
                  <a:pt x="204843" y="156960"/>
                </a:lnTo>
                <a:cubicBezTo>
                  <a:pt x="211382" y="155354"/>
                  <a:pt x="217146" y="152945"/>
                  <a:pt x="222137" y="149732"/>
                </a:cubicBezTo>
                <a:cubicBezTo>
                  <a:pt x="227127" y="146520"/>
                  <a:pt x="231286" y="142620"/>
                  <a:pt x="234613" y="138031"/>
                </a:cubicBezTo>
                <a:cubicBezTo>
                  <a:pt x="237940" y="133442"/>
                  <a:pt x="240464" y="128222"/>
                  <a:pt x="242184" y="122371"/>
                </a:cubicBezTo>
                <a:cubicBezTo>
                  <a:pt x="243905" y="116520"/>
                  <a:pt x="244766" y="110211"/>
                  <a:pt x="244766" y="103442"/>
                </a:cubicBezTo>
                <a:cubicBezTo>
                  <a:pt x="244766" y="94723"/>
                  <a:pt x="243303" y="86893"/>
                  <a:pt x="240378" y="79953"/>
                </a:cubicBezTo>
                <a:cubicBezTo>
                  <a:pt x="237452" y="73012"/>
                  <a:pt x="233150" y="67161"/>
                  <a:pt x="227471" y="62400"/>
                </a:cubicBezTo>
                <a:cubicBezTo>
                  <a:pt x="221793" y="57639"/>
                  <a:pt x="214795" y="53997"/>
                  <a:pt x="206477" y="51473"/>
                </a:cubicBezTo>
                <a:cubicBezTo>
                  <a:pt x="198160" y="48949"/>
                  <a:pt x="188609" y="47687"/>
                  <a:pt x="177826" y="47687"/>
                </a:cubicBezTo>
                <a:close/>
                <a:moveTo>
                  <a:pt x="166688" y="0"/>
                </a:moveTo>
                <a:cubicBezTo>
                  <a:pt x="258747" y="0"/>
                  <a:pt x="333376" y="66100"/>
                  <a:pt x="333376" y="147638"/>
                </a:cubicBezTo>
                <a:cubicBezTo>
                  <a:pt x="333376" y="229176"/>
                  <a:pt x="258747" y="295276"/>
                  <a:pt x="166688" y="295276"/>
                </a:cubicBezTo>
                <a:cubicBezTo>
                  <a:pt x="74629" y="295276"/>
                  <a:pt x="0" y="229176"/>
                  <a:pt x="0" y="147638"/>
                </a:cubicBezTo>
                <a:cubicBezTo>
                  <a:pt x="0" y="66100"/>
                  <a:pt x="74629" y="0"/>
                  <a:pt x="16668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4" name="Slide Number Placeholder 3"/>
          <p:cNvSpPr>
            <a:spLocks noGrp="1"/>
          </p:cNvSpPr>
          <p:nvPr>
            <p:ph type="sldNum" sz="quarter" idx="12"/>
          </p:nvPr>
        </p:nvSpPr>
        <p:spPr/>
        <p:txBody>
          <a:bodyPr/>
          <a:p>
            <a:fld id="{7F49B15D-D68D-4C8F-B3B6-AE366E845FC3}" type="slidenum">
              <a:rPr lang="en-US" smtClean="0"/>
            </a:fld>
            <a:endParaRPr lang="en-US"/>
          </a:p>
        </p:txBody>
      </p:sp>
      <p:sp>
        <p:nvSpPr>
          <p:cNvPr id="6" name="Footer Placeholder 5"/>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03200" y="-595746"/>
          <a:ext cx="11794837" cy="745374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p:cNvSpPr/>
          <p:nvPr/>
        </p:nvSpPr>
        <p:spPr>
          <a:xfrm>
            <a:off x="4288301" y="0"/>
            <a:ext cx="3615397" cy="923330"/>
          </a:xfrm>
          <a:prstGeom prst="wedgeRoundRectCallout">
            <a:avLst>
              <a:gd name="adj1" fmla="val -4550"/>
              <a:gd name="adj2" fmla="val 226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endParaRPr lang="en-US" sz="2800" dirty="0">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262596" y="1397166"/>
            <a:ext cx="2391507" cy="121807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nay</a:t>
            </a:r>
            <a:endParaRPr lang="en-US" sz="2400" dirty="0">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6382042" y="1397167"/>
            <a:ext cx="2705685" cy="11676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a:effectLst/>
                <a:latin typeface="Times New Roman" panose="02020603050405020304" pitchFamily="18" charset="0"/>
                <a:ea typeface="MS Mincho" panose="02020609040205080304" pitchFamily="49" charset="-128"/>
              </a:rPr>
              <a:t>Việt</a:t>
            </a:r>
            <a:r>
              <a:rPr lang="en-US" sz="2400" dirty="0">
                <a:effectLst/>
                <a:latin typeface="Times New Roman" panose="02020603050405020304" pitchFamily="18" charset="0"/>
                <a:ea typeface="MS Mincho" panose="02020609040205080304" pitchFamily="49" charset="-128"/>
              </a:rPr>
              <a:t> Nam </a:t>
            </a:r>
            <a:r>
              <a:rPr lang="en-US" sz="2400" dirty="0" err="1">
                <a:effectLst/>
                <a:latin typeface="Times New Roman" panose="02020603050405020304" pitchFamily="18" charset="0"/>
                <a:ea typeface="MS Mincho" panose="02020609040205080304" pitchFamily="49" charset="-128"/>
              </a:rPr>
              <a:t>thuộc</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nhóm</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nước</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có</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nền</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kinh</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tế</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nào</a:t>
            </a:r>
            <a:r>
              <a:rPr lang="en-US" sz="2400" dirty="0">
                <a:effectLst/>
                <a:latin typeface="Times New Roman" panose="02020603050405020304" pitchFamily="18" charset="0"/>
                <a:ea typeface="MS Mincho" panose="02020609040205080304" pitchFamily="49" charset="-128"/>
              </a:rPr>
              <a:t>?</a:t>
            </a:r>
            <a:endParaRPr lang="en-US" sz="2400" dirty="0"/>
          </a:p>
        </p:txBody>
      </p:sp>
      <p:sp>
        <p:nvSpPr>
          <p:cNvPr id="10" name="Rectangle: Rounded Corners 9"/>
          <p:cNvSpPr/>
          <p:nvPr/>
        </p:nvSpPr>
        <p:spPr>
          <a:xfrm>
            <a:off x="3097235" y="1397167"/>
            <a:ext cx="2998764" cy="121807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a:effectLst/>
                <a:latin typeface="Times New Roman" panose="02020603050405020304" pitchFamily="18" charset="0"/>
                <a:ea typeface="MS Mincho" panose="02020609040205080304" pitchFamily="49" charset="-128"/>
              </a:rPr>
              <a:t>Có</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tình</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trạng</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bùng</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nổ</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dân</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số</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không</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Thuộc</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cơ</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cấu</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dân</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số</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gì</a:t>
            </a:r>
            <a:r>
              <a:rPr lang="en-US" sz="2400" dirty="0">
                <a:effectLst/>
                <a:latin typeface="Times New Roman" panose="02020603050405020304" pitchFamily="18" charset="0"/>
                <a:ea typeface="MS Mincho" panose="02020609040205080304" pitchFamily="49" charset="-128"/>
              </a:rPr>
              <a:t>?</a:t>
            </a:r>
            <a:endParaRPr lang="en-US" sz="2400" dirty="0"/>
          </a:p>
        </p:txBody>
      </p:sp>
      <p:sp>
        <p:nvSpPr>
          <p:cNvPr id="12" name="Rectangle: Rounded Corners 11"/>
          <p:cNvSpPr/>
          <p:nvPr/>
        </p:nvSpPr>
        <p:spPr>
          <a:xfrm>
            <a:off x="9373771" y="1397167"/>
            <a:ext cx="2705685" cy="11676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a:effectLst/>
                <a:latin typeface="Times New Roman" panose="02020603050405020304" pitchFamily="18" charset="0"/>
                <a:ea typeface="MS Mincho" panose="02020609040205080304" pitchFamily="49" charset="-128"/>
              </a:rPr>
              <a:t>Nước</a:t>
            </a:r>
            <a:r>
              <a:rPr lang="en-US" sz="2400" dirty="0">
                <a:effectLst/>
                <a:latin typeface="Times New Roman" panose="02020603050405020304" pitchFamily="18" charset="0"/>
                <a:ea typeface="MS Mincho" panose="02020609040205080304" pitchFamily="49" charset="-128"/>
              </a:rPr>
              <a:t> ta </a:t>
            </a:r>
            <a:r>
              <a:rPr lang="en-US" sz="2400" dirty="0" err="1">
                <a:effectLst/>
                <a:latin typeface="Times New Roman" panose="02020603050405020304" pitchFamily="18" charset="0"/>
                <a:ea typeface="MS Mincho" panose="02020609040205080304" pitchFamily="49" charset="-128"/>
              </a:rPr>
              <a:t>có</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những</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chính</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sách</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gì</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để</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hạ</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tỉ</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lệ</a:t>
            </a:r>
            <a:r>
              <a:rPr lang="en-US" sz="2400" dirty="0">
                <a:effectLst/>
                <a:latin typeface="Times New Roman" panose="02020603050405020304" pitchFamily="18" charset="0"/>
                <a:ea typeface="MS Mincho" panose="02020609040205080304" pitchFamily="49" charset="-128"/>
              </a:rPr>
              <a:t> </a:t>
            </a:r>
            <a:r>
              <a:rPr lang="en-US" sz="2400" dirty="0" err="1">
                <a:effectLst/>
                <a:latin typeface="Times New Roman" panose="02020603050405020304" pitchFamily="18" charset="0"/>
                <a:ea typeface="MS Mincho" panose="02020609040205080304" pitchFamily="49" charset="-128"/>
              </a:rPr>
              <a:t>sinh</a:t>
            </a:r>
            <a:r>
              <a:rPr lang="en-US" sz="2400" dirty="0">
                <a:effectLst/>
                <a:latin typeface="Times New Roman" panose="02020603050405020304" pitchFamily="18" charset="0"/>
                <a:ea typeface="MS Mincho" panose="02020609040205080304" pitchFamily="49" charset="-128"/>
              </a:rPr>
              <a:t>?</a:t>
            </a:r>
            <a:endParaRPr lang="en-US" sz="2400" dirty="0"/>
          </a:p>
        </p:txBody>
      </p:sp>
      <p:cxnSp>
        <p:nvCxnSpPr>
          <p:cNvPr id="14" name="Straight Arrow Connector 13"/>
          <p:cNvCxnSpPr>
            <a:stCxn id="6" idx="2"/>
            <a:endCxn id="8" idx="0"/>
          </p:cNvCxnSpPr>
          <p:nvPr/>
        </p:nvCxnSpPr>
        <p:spPr>
          <a:xfrm flipH="1">
            <a:off x="1458350" y="923330"/>
            <a:ext cx="4637650" cy="473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2"/>
            <a:endCxn id="10" idx="0"/>
          </p:cNvCxnSpPr>
          <p:nvPr/>
        </p:nvCxnSpPr>
        <p:spPr>
          <a:xfrm flipH="1">
            <a:off x="4596617" y="923330"/>
            <a:ext cx="1499383" cy="473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a:endCxn id="9" idx="0"/>
          </p:cNvCxnSpPr>
          <p:nvPr/>
        </p:nvCxnSpPr>
        <p:spPr>
          <a:xfrm>
            <a:off x="6096000" y="923330"/>
            <a:ext cx="1638885" cy="473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2"/>
            <a:endCxn id="12" idx="0"/>
          </p:cNvCxnSpPr>
          <p:nvPr/>
        </p:nvCxnSpPr>
        <p:spPr>
          <a:xfrm>
            <a:off x="6096000" y="923330"/>
            <a:ext cx="4630614" cy="473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p:cNvSpPr/>
          <p:nvPr/>
        </p:nvSpPr>
        <p:spPr>
          <a:xfrm>
            <a:off x="1294228" y="3896750"/>
            <a:ext cx="9242474" cy="20519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ctr">
              <a:buFontTx/>
              <a:buChar char="-"/>
            </a:pP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285750" indent="-285750" algn="ctr">
              <a:buFontTx/>
              <a:buChar char="-"/>
            </a:pP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qua mail huynhkimmuoigis2017@gmail.com</a:t>
            </a:r>
            <a:endParaRPr lang="en-US" sz="2400" dirty="0">
              <a:latin typeface="Times New Roman" panose="02020603050405020304" pitchFamily="18" charset="0"/>
              <a:cs typeface="Times New Roman" panose="02020603050405020304" pitchFamily="18" charset="0"/>
            </a:endParaRPr>
          </a:p>
          <a:p>
            <a:pPr marL="285750" indent="-285750" algn="ctr">
              <a:buFontTx/>
              <a:buChar char="-"/>
            </a:pPr>
            <a:r>
              <a:rPr lang="en-US" sz="2400" dirty="0">
                <a:latin typeface="Times New Roman" panose="02020603050405020304" pitchFamily="18" charset="0"/>
                <a:cs typeface="Times New Roman" panose="02020603050405020304" pitchFamily="18" charset="0"/>
              </a:rPr>
              <a:t>Hạn nộp: trước một ngày diễn ra tiết sau.</a:t>
            </a:r>
            <a:endParaRPr lang="en-US" sz="2400" dirty="0">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43243"/>
            <a:ext cx="12192000" cy="592408"/>
          </a:xfrm>
          <a:prstGeom prst="rect">
            <a:avLst/>
          </a:prstGeom>
          <a:solidFill>
            <a:srgbClr val="FFD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25" name="TextBox 24"/>
          <p:cNvSpPr txBox="1"/>
          <p:nvPr/>
        </p:nvSpPr>
        <p:spPr>
          <a:xfrm>
            <a:off x="4560518" y="128403"/>
            <a:ext cx="3469153" cy="861646"/>
          </a:xfrm>
          <a:prstGeom prst="rect">
            <a:avLst/>
          </a:prstGeom>
          <a:noFill/>
        </p:spPr>
        <p:txBody>
          <a:bodyPr wrap="square" rtlCol="0">
            <a:spAutoFit/>
          </a:bodyPr>
          <a:lstStyle/>
          <a:p>
            <a:pPr algn="ctr"/>
            <a:r>
              <a:rPr lang="en-US" sz="3200" b="1">
                <a:solidFill>
                  <a:srgbClr val="002060"/>
                </a:solidFill>
                <a:latin typeface="#9Slide03 IcielPanton Black" panose="00000A00000000000000" pitchFamily="2" charset="0"/>
              </a:rPr>
              <a:t>CỦNG CỐ</a:t>
            </a:r>
            <a:endParaRPr lang="en-US" sz="3200" b="1">
              <a:solidFill>
                <a:srgbClr val="002060"/>
              </a:solidFill>
              <a:latin typeface="#9Slide03 IcielPanton Black" panose="00000A00000000000000" pitchFamily="2" charset="0"/>
            </a:endParaRPr>
          </a:p>
          <a:p>
            <a:endParaRPr lang="en-US"/>
          </a:p>
        </p:txBody>
      </p:sp>
      <p:pic>
        <p:nvPicPr>
          <p:cNvPr id="22" name="Picture 7"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00186" y="3475705"/>
            <a:ext cx="5338204" cy="30443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75" y="1157137"/>
            <a:ext cx="5338204" cy="26915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841" y="1370190"/>
            <a:ext cx="6093159" cy="25396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2177" y="2640012"/>
            <a:ext cx="2068005" cy="2357851"/>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5" name="Footer Placeholder 4"/>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ou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Diagonal Corners Rounded 15"/>
          <p:cNvSpPr/>
          <p:nvPr/>
        </p:nvSpPr>
        <p:spPr>
          <a:xfrm>
            <a:off x="46796" y="897364"/>
            <a:ext cx="12098408" cy="5940317"/>
          </a:xfrm>
          <a:prstGeom prst="round2DiagRect">
            <a:avLst>
              <a:gd name="adj1" fmla="val 16667"/>
              <a:gd name="adj2" fmla="val 0"/>
            </a:avLst>
          </a:prstGeom>
          <a:solidFill>
            <a:srgbClr val="FF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endParaRPr lang="en-US" sz="3200" b="1">
              <a:solidFill>
                <a:srgbClr val="002060"/>
              </a:solidFill>
              <a:latin typeface="Arial" panose="020B0604020202020204" pitchFamily="34" charset="0"/>
              <a:cs typeface="Arial" panose="020B0604020202020204" pitchFamily="34" charset="0"/>
            </a:endParaRPr>
          </a:p>
        </p:txBody>
      </p:sp>
      <p:pic>
        <p:nvPicPr>
          <p:cNvPr id="18" name="Picture 11" descr="book9"/>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87430" y="1280328"/>
            <a:ext cx="914400" cy="35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lowchart: Terminator 11"/>
          <p:cNvSpPr/>
          <p:nvPr/>
        </p:nvSpPr>
        <p:spPr>
          <a:xfrm>
            <a:off x="16699" y="83021"/>
            <a:ext cx="6556821" cy="800100"/>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00066" y="47762"/>
            <a:ext cx="8232174" cy="769441"/>
          </a:xfrm>
          <a:prstGeom prst="rect">
            <a:avLst/>
          </a:prstGeom>
          <a:noFill/>
        </p:spPr>
        <p:txBody>
          <a:bodyPr wrap="square" rtlCol="0">
            <a:spAutoFit/>
          </a:bodyPr>
          <a:lstStyle/>
          <a:p>
            <a:r>
              <a:rPr lang="en-US" sz="4400" b="1" err="1">
                <a:solidFill>
                  <a:srgbClr val="0070C0"/>
                </a:solidFill>
                <a:latin typeface="Arial" panose="020B0604020202020204" pitchFamily="34" charset="0"/>
                <a:cs typeface="Arial" panose="020B0604020202020204" pitchFamily="34" charset="0"/>
              </a:rPr>
              <a:t>Sự</a:t>
            </a:r>
            <a:r>
              <a:rPr lang="en-US" sz="4400" b="1">
                <a:solidFill>
                  <a:srgbClr val="0070C0"/>
                </a:solidFill>
                <a:latin typeface="Arial" panose="020B0604020202020204" pitchFamily="34" charset="0"/>
                <a:cs typeface="Arial" panose="020B0604020202020204" pitchFamily="34" charset="0"/>
              </a:rPr>
              <a:t> </a:t>
            </a:r>
            <a:r>
              <a:rPr lang="en-US" sz="4400" b="1" err="1">
                <a:solidFill>
                  <a:srgbClr val="0070C0"/>
                </a:solidFill>
                <a:latin typeface="Arial" panose="020B0604020202020204" pitchFamily="34" charset="0"/>
                <a:cs typeface="Arial" panose="020B0604020202020204" pitchFamily="34" charset="0"/>
              </a:rPr>
              <a:t>bùng</a:t>
            </a:r>
            <a:r>
              <a:rPr lang="en-US" sz="4400" b="1">
                <a:solidFill>
                  <a:srgbClr val="0070C0"/>
                </a:solidFill>
                <a:latin typeface="Arial" panose="020B0604020202020204" pitchFamily="34" charset="0"/>
                <a:cs typeface="Arial" panose="020B0604020202020204" pitchFamily="34" charset="0"/>
              </a:rPr>
              <a:t> </a:t>
            </a:r>
            <a:r>
              <a:rPr lang="en-US" sz="4400" b="1" err="1">
                <a:solidFill>
                  <a:srgbClr val="0070C0"/>
                </a:solidFill>
                <a:latin typeface="Arial" panose="020B0604020202020204" pitchFamily="34" charset="0"/>
                <a:cs typeface="Arial" panose="020B0604020202020204" pitchFamily="34" charset="0"/>
              </a:rPr>
              <a:t>nổ</a:t>
            </a:r>
            <a:r>
              <a:rPr lang="en-US" sz="4400" b="1">
                <a:solidFill>
                  <a:srgbClr val="0070C0"/>
                </a:solidFill>
                <a:latin typeface="Arial" panose="020B0604020202020204" pitchFamily="34" charset="0"/>
                <a:cs typeface="Arial" panose="020B0604020202020204" pitchFamily="34" charset="0"/>
              </a:rPr>
              <a:t> </a:t>
            </a:r>
            <a:r>
              <a:rPr lang="en-US" sz="4400" b="1" err="1">
                <a:solidFill>
                  <a:srgbClr val="0070C0"/>
                </a:solidFill>
                <a:latin typeface="Arial" panose="020B0604020202020204" pitchFamily="34" charset="0"/>
                <a:cs typeface="Arial" panose="020B0604020202020204" pitchFamily="34" charset="0"/>
              </a:rPr>
              <a:t>dân</a:t>
            </a:r>
            <a:r>
              <a:rPr lang="en-US" sz="4400" b="1">
                <a:solidFill>
                  <a:srgbClr val="0070C0"/>
                </a:solidFill>
                <a:latin typeface="Arial" panose="020B0604020202020204" pitchFamily="34" charset="0"/>
                <a:cs typeface="Arial" panose="020B0604020202020204" pitchFamily="34" charset="0"/>
              </a:rPr>
              <a:t> </a:t>
            </a:r>
            <a:r>
              <a:rPr lang="en-US" sz="4400" b="1" err="1">
                <a:solidFill>
                  <a:srgbClr val="0070C0"/>
                </a:solidFill>
                <a:latin typeface="Arial" panose="020B0604020202020204" pitchFamily="34" charset="0"/>
                <a:cs typeface="Arial" panose="020B0604020202020204" pitchFamily="34" charset="0"/>
              </a:rPr>
              <a:t>số</a:t>
            </a:r>
            <a:endParaRPr lang="en-US" sz="4400" b="1">
              <a:solidFill>
                <a:srgbClr val="0070C0"/>
              </a:solidFill>
              <a:latin typeface="Arial" panose="020B0604020202020204" pitchFamily="34" charset="0"/>
              <a:cs typeface="Arial" panose="020B0604020202020204" pitchFamily="34" charset="0"/>
            </a:endParaRPr>
          </a:p>
        </p:txBody>
      </p:sp>
      <p:sp>
        <p:nvSpPr>
          <p:cNvPr id="17" name="Freeform: Shape 16"/>
          <p:cNvSpPr/>
          <p:nvPr/>
        </p:nvSpPr>
        <p:spPr>
          <a:xfrm>
            <a:off x="16699" y="163182"/>
            <a:ext cx="627931" cy="556168"/>
          </a:xfrm>
          <a:custGeom>
            <a:avLst/>
            <a:gdLst/>
            <a:ahLst/>
            <a:cxnLst/>
            <a:rect l="l" t="t" r="r" b="b"/>
            <a:pathLst>
              <a:path w="333376" h="295276">
                <a:moveTo>
                  <a:pt x="177826" y="47687"/>
                </a:moveTo>
                <a:cubicBezTo>
                  <a:pt x="169566" y="47687"/>
                  <a:pt x="161908" y="48404"/>
                  <a:pt x="154853" y="49838"/>
                </a:cubicBezTo>
                <a:cubicBezTo>
                  <a:pt x="147797" y="51272"/>
                  <a:pt x="141574" y="53022"/>
                  <a:pt x="136182" y="55087"/>
                </a:cubicBezTo>
                <a:cubicBezTo>
                  <a:pt x="130790" y="57152"/>
                  <a:pt x="126316" y="59274"/>
                  <a:pt x="122759" y="61454"/>
                </a:cubicBezTo>
                <a:cubicBezTo>
                  <a:pt x="119203" y="63634"/>
                  <a:pt x="116851" y="65268"/>
                  <a:pt x="115704" y="66358"/>
                </a:cubicBezTo>
                <a:cubicBezTo>
                  <a:pt x="114557" y="67448"/>
                  <a:pt x="113725" y="68452"/>
                  <a:pt x="113209" y="69370"/>
                </a:cubicBezTo>
                <a:cubicBezTo>
                  <a:pt x="112692" y="70288"/>
                  <a:pt x="112262" y="71377"/>
                  <a:pt x="111918" y="72639"/>
                </a:cubicBezTo>
                <a:cubicBezTo>
                  <a:pt x="111574" y="73901"/>
                  <a:pt x="111344" y="75479"/>
                  <a:pt x="111230" y="77372"/>
                </a:cubicBezTo>
                <a:cubicBezTo>
                  <a:pt x="111115" y="79264"/>
                  <a:pt x="111058" y="81645"/>
                  <a:pt x="111058" y="84513"/>
                </a:cubicBezTo>
                <a:cubicBezTo>
                  <a:pt x="111058" y="87955"/>
                  <a:pt x="111172" y="90765"/>
                  <a:pt x="111402" y="92945"/>
                </a:cubicBezTo>
                <a:cubicBezTo>
                  <a:pt x="111631" y="95125"/>
                  <a:pt x="111975" y="96788"/>
                  <a:pt x="112434" y="97935"/>
                </a:cubicBezTo>
                <a:cubicBezTo>
                  <a:pt x="112893" y="99083"/>
                  <a:pt x="113467" y="99857"/>
                  <a:pt x="114155" y="100259"/>
                </a:cubicBezTo>
                <a:cubicBezTo>
                  <a:pt x="114843" y="100660"/>
                  <a:pt x="115646" y="100861"/>
                  <a:pt x="116564" y="100861"/>
                </a:cubicBezTo>
                <a:cubicBezTo>
                  <a:pt x="117941" y="100861"/>
                  <a:pt x="120092" y="99943"/>
                  <a:pt x="123017" y="98108"/>
                </a:cubicBezTo>
                <a:cubicBezTo>
                  <a:pt x="125943" y="96272"/>
                  <a:pt x="129499" y="94293"/>
                  <a:pt x="133686" y="92171"/>
                </a:cubicBezTo>
                <a:cubicBezTo>
                  <a:pt x="137874" y="90048"/>
                  <a:pt x="142606" y="88098"/>
                  <a:pt x="147883" y="86320"/>
                </a:cubicBezTo>
                <a:cubicBezTo>
                  <a:pt x="153160" y="84542"/>
                  <a:pt x="158782" y="83653"/>
                  <a:pt x="164747" y="83653"/>
                </a:cubicBezTo>
                <a:cubicBezTo>
                  <a:pt x="170024" y="83653"/>
                  <a:pt x="174613" y="84370"/>
                  <a:pt x="178514" y="85804"/>
                </a:cubicBezTo>
                <a:cubicBezTo>
                  <a:pt x="182414" y="87238"/>
                  <a:pt x="185598" y="89188"/>
                  <a:pt x="188064" y="91654"/>
                </a:cubicBezTo>
                <a:cubicBezTo>
                  <a:pt x="190531" y="94121"/>
                  <a:pt x="192395" y="97046"/>
                  <a:pt x="193657" y="100431"/>
                </a:cubicBezTo>
                <a:cubicBezTo>
                  <a:pt x="194919" y="103815"/>
                  <a:pt x="195550" y="107400"/>
                  <a:pt x="195550" y="111186"/>
                </a:cubicBezTo>
                <a:cubicBezTo>
                  <a:pt x="195550" y="116119"/>
                  <a:pt x="194632" y="120622"/>
                  <a:pt x="192797" y="124694"/>
                </a:cubicBezTo>
                <a:cubicBezTo>
                  <a:pt x="190961" y="128767"/>
                  <a:pt x="188294" y="132237"/>
                  <a:pt x="184795" y="135105"/>
                </a:cubicBezTo>
                <a:cubicBezTo>
                  <a:pt x="181296" y="137973"/>
                  <a:pt x="176965" y="140182"/>
                  <a:pt x="171803" y="141730"/>
                </a:cubicBezTo>
                <a:cubicBezTo>
                  <a:pt x="166640" y="143279"/>
                  <a:pt x="160732" y="144054"/>
                  <a:pt x="154078" y="144054"/>
                </a:cubicBezTo>
                <a:lnTo>
                  <a:pt x="134633" y="144054"/>
                </a:lnTo>
                <a:cubicBezTo>
                  <a:pt x="133256" y="144054"/>
                  <a:pt x="132080" y="144283"/>
                  <a:pt x="131105" y="144742"/>
                </a:cubicBezTo>
                <a:cubicBezTo>
                  <a:pt x="130130" y="145201"/>
                  <a:pt x="129327" y="146004"/>
                  <a:pt x="128696" y="147151"/>
                </a:cubicBezTo>
                <a:cubicBezTo>
                  <a:pt x="128065" y="148298"/>
                  <a:pt x="127606" y="149933"/>
                  <a:pt x="127319" y="152055"/>
                </a:cubicBezTo>
                <a:cubicBezTo>
                  <a:pt x="127033" y="154178"/>
                  <a:pt x="126889" y="156902"/>
                  <a:pt x="126889" y="160229"/>
                </a:cubicBezTo>
                <a:cubicBezTo>
                  <a:pt x="126889" y="163786"/>
                  <a:pt x="127033" y="166682"/>
                  <a:pt x="127319" y="168919"/>
                </a:cubicBezTo>
                <a:cubicBezTo>
                  <a:pt x="127606" y="171157"/>
                  <a:pt x="128094" y="172906"/>
                  <a:pt x="128782" y="174168"/>
                </a:cubicBezTo>
                <a:cubicBezTo>
                  <a:pt x="129470" y="175430"/>
                  <a:pt x="130331" y="176262"/>
                  <a:pt x="131363" y="176663"/>
                </a:cubicBezTo>
                <a:cubicBezTo>
                  <a:pt x="132396" y="177065"/>
                  <a:pt x="133658" y="177265"/>
                  <a:pt x="135149" y="177265"/>
                </a:cubicBezTo>
                <a:lnTo>
                  <a:pt x="154422" y="177265"/>
                </a:lnTo>
                <a:cubicBezTo>
                  <a:pt x="162568" y="177265"/>
                  <a:pt x="169652" y="178069"/>
                  <a:pt x="175675" y="179675"/>
                </a:cubicBezTo>
                <a:cubicBezTo>
                  <a:pt x="181697" y="181281"/>
                  <a:pt x="186688" y="183547"/>
                  <a:pt x="190646" y="186472"/>
                </a:cubicBezTo>
                <a:cubicBezTo>
                  <a:pt x="194604" y="189397"/>
                  <a:pt x="197586" y="192925"/>
                  <a:pt x="199594" y="197055"/>
                </a:cubicBezTo>
                <a:cubicBezTo>
                  <a:pt x="201602" y="201185"/>
                  <a:pt x="202605" y="205831"/>
                  <a:pt x="202605" y="210994"/>
                </a:cubicBezTo>
                <a:cubicBezTo>
                  <a:pt x="202605" y="215697"/>
                  <a:pt x="201774" y="219971"/>
                  <a:pt x="200110" y="223814"/>
                </a:cubicBezTo>
                <a:cubicBezTo>
                  <a:pt x="198447" y="227657"/>
                  <a:pt x="195923" y="230927"/>
                  <a:pt x="192539" y="233623"/>
                </a:cubicBezTo>
                <a:cubicBezTo>
                  <a:pt x="189154" y="236319"/>
                  <a:pt x="185053" y="238412"/>
                  <a:pt x="180235" y="239904"/>
                </a:cubicBezTo>
                <a:cubicBezTo>
                  <a:pt x="175416" y="241395"/>
                  <a:pt x="169852" y="242141"/>
                  <a:pt x="163543" y="242141"/>
                </a:cubicBezTo>
                <a:cubicBezTo>
                  <a:pt x="156086" y="242141"/>
                  <a:pt x="149432" y="241366"/>
                  <a:pt x="143581" y="239817"/>
                </a:cubicBezTo>
                <a:cubicBezTo>
                  <a:pt x="137730" y="238269"/>
                  <a:pt x="132625" y="236605"/>
                  <a:pt x="128266" y="234827"/>
                </a:cubicBezTo>
                <a:cubicBezTo>
                  <a:pt x="123906" y="233049"/>
                  <a:pt x="120321" y="231385"/>
                  <a:pt x="117511" y="229837"/>
                </a:cubicBezTo>
                <a:cubicBezTo>
                  <a:pt x="114700" y="228288"/>
                  <a:pt x="112721" y="227514"/>
                  <a:pt x="111574" y="227514"/>
                </a:cubicBezTo>
                <a:cubicBezTo>
                  <a:pt x="109738" y="227514"/>
                  <a:pt x="108362" y="228575"/>
                  <a:pt x="107444" y="230697"/>
                </a:cubicBezTo>
                <a:cubicBezTo>
                  <a:pt x="106526" y="232819"/>
                  <a:pt x="106067" y="236634"/>
                  <a:pt x="106067" y="242141"/>
                </a:cubicBezTo>
                <a:cubicBezTo>
                  <a:pt x="106067" y="245468"/>
                  <a:pt x="106153" y="248307"/>
                  <a:pt x="106325" y="250659"/>
                </a:cubicBezTo>
                <a:cubicBezTo>
                  <a:pt x="106497" y="253011"/>
                  <a:pt x="106784" y="254961"/>
                  <a:pt x="107186" y="256509"/>
                </a:cubicBezTo>
                <a:cubicBezTo>
                  <a:pt x="107587" y="258058"/>
                  <a:pt x="108046" y="259406"/>
                  <a:pt x="108562" y="260553"/>
                </a:cubicBezTo>
                <a:cubicBezTo>
                  <a:pt x="109079" y="261701"/>
                  <a:pt x="109853" y="262733"/>
                  <a:pt x="110885" y="263651"/>
                </a:cubicBezTo>
                <a:cubicBezTo>
                  <a:pt x="111918" y="264569"/>
                  <a:pt x="114098" y="265888"/>
                  <a:pt x="117425" y="267609"/>
                </a:cubicBezTo>
                <a:cubicBezTo>
                  <a:pt x="120752" y="269330"/>
                  <a:pt x="124968" y="270993"/>
                  <a:pt x="130073" y="272599"/>
                </a:cubicBezTo>
                <a:cubicBezTo>
                  <a:pt x="135178" y="274205"/>
                  <a:pt x="141057" y="275553"/>
                  <a:pt x="147711" y="276643"/>
                </a:cubicBezTo>
                <a:cubicBezTo>
                  <a:pt x="154365" y="277733"/>
                  <a:pt x="161478" y="278278"/>
                  <a:pt x="169049" y="278278"/>
                </a:cubicBezTo>
                <a:cubicBezTo>
                  <a:pt x="181554" y="278278"/>
                  <a:pt x="193084" y="276758"/>
                  <a:pt x="203638" y="273718"/>
                </a:cubicBezTo>
                <a:cubicBezTo>
                  <a:pt x="214192" y="270678"/>
                  <a:pt x="223255" y="266232"/>
                  <a:pt x="230827" y="260381"/>
                </a:cubicBezTo>
                <a:cubicBezTo>
                  <a:pt x="238399" y="254531"/>
                  <a:pt x="244307" y="247303"/>
                  <a:pt x="248551" y="238699"/>
                </a:cubicBezTo>
                <a:cubicBezTo>
                  <a:pt x="252796" y="230095"/>
                  <a:pt x="254919" y="220229"/>
                  <a:pt x="254919" y="209101"/>
                </a:cubicBezTo>
                <a:cubicBezTo>
                  <a:pt x="254919" y="202447"/>
                  <a:pt x="253771" y="196223"/>
                  <a:pt x="251477" y="190430"/>
                </a:cubicBezTo>
                <a:cubicBezTo>
                  <a:pt x="249182" y="184636"/>
                  <a:pt x="245884" y="179445"/>
                  <a:pt x="241582" y="174856"/>
                </a:cubicBezTo>
                <a:cubicBezTo>
                  <a:pt x="237280" y="170267"/>
                  <a:pt x="232032" y="166453"/>
                  <a:pt x="225837" y="163413"/>
                </a:cubicBezTo>
                <a:cubicBezTo>
                  <a:pt x="219642" y="160373"/>
                  <a:pt x="212644" y="158394"/>
                  <a:pt x="204843" y="157476"/>
                </a:cubicBezTo>
                <a:lnTo>
                  <a:pt x="204843" y="156960"/>
                </a:lnTo>
                <a:cubicBezTo>
                  <a:pt x="211382" y="155354"/>
                  <a:pt x="217146" y="152945"/>
                  <a:pt x="222137" y="149732"/>
                </a:cubicBezTo>
                <a:cubicBezTo>
                  <a:pt x="227127" y="146520"/>
                  <a:pt x="231286" y="142620"/>
                  <a:pt x="234613" y="138031"/>
                </a:cubicBezTo>
                <a:cubicBezTo>
                  <a:pt x="237940" y="133442"/>
                  <a:pt x="240464" y="128222"/>
                  <a:pt x="242184" y="122371"/>
                </a:cubicBezTo>
                <a:cubicBezTo>
                  <a:pt x="243905" y="116520"/>
                  <a:pt x="244766" y="110211"/>
                  <a:pt x="244766" y="103442"/>
                </a:cubicBezTo>
                <a:cubicBezTo>
                  <a:pt x="244766" y="94723"/>
                  <a:pt x="243303" y="86893"/>
                  <a:pt x="240378" y="79953"/>
                </a:cubicBezTo>
                <a:cubicBezTo>
                  <a:pt x="237452" y="73012"/>
                  <a:pt x="233150" y="67161"/>
                  <a:pt x="227471" y="62400"/>
                </a:cubicBezTo>
                <a:cubicBezTo>
                  <a:pt x="221793" y="57639"/>
                  <a:pt x="214795" y="53997"/>
                  <a:pt x="206477" y="51473"/>
                </a:cubicBezTo>
                <a:cubicBezTo>
                  <a:pt x="198160" y="48949"/>
                  <a:pt x="188609" y="47687"/>
                  <a:pt x="177826" y="47687"/>
                </a:cubicBezTo>
                <a:close/>
                <a:moveTo>
                  <a:pt x="166688" y="0"/>
                </a:moveTo>
                <a:cubicBezTo>
                  <a:pt x="258747" y="0"/>
                  <a:pt x="333376" y="66100"/>
                  <a:pt x="333376" y="147638"/>
                </a:cubicBezTo>
                <a:cubicBezTo>
                  <a:pt x="333376" y="229176"/>
                  <a:pt x="258747" y="295276"/>
                  <a:pt x="166688" y="295276"/>
                </a:cubicBezTo>
                <a:cubicBezTo>
                  <a:pt x="74629" y="295276"/>
                  <a:pt x="0" y="229176"/>
                  <a:pt x="0" y="147638"/>
                </a:cubicBezTo>
                <a:cubicBezTo>
                  <a:pt x="0" y="66100"/>
                  <a:pt x="74629" y="0"/>
                  <a:pt x="16668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7430" y="2016452"/>
            <a:ext cx="11601296" cy="3046988"/>
          </a:xfrm>
          <a:prstGeom prst="rect">
            <a:avLst/>
          </a:prstGeom>
          <a:noFill/>
        </p:spPr>
        <p:txBody>
          <a:bodyPr wrap="square">
            <a:spAutoFit/>
          </a:bodyPr>
          <a:lstStyle/>
          <a:p>
            <a:pPr algn="just"/>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Từ</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những</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năm</a:t>
            </a:r>
            <a:r>
              <a:rPr lang="en-US" sz="3200" dirty="0">
                <a:effectLst/>
                <a:latin typeface="Times New Roman" panose="02020603050405020304" pitchFamily="18" charset="0"/>
                <a:ea typeface="MS Mincho" panose="02020609040205080304" pitchFamily="49" charset="-128"/>
              </a:rPr>
              <a:t> 50 </a:t>
            </a:r>
            <a:r>
              <a:rPr lang="en-US" sz="3200" dirty="0" err="1">
                <a:effectLst/>
                <a:latin typeface="Times New Roman" panose="02020603050405020304" pitchFamily="18" charset="0"/>
                <a:ea typeface="MS Mincho" panose="02020609040205080304" pitchFamily="49" charset="-128"/>
              </a:rPr>
              <a:t>của</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thế</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kỉ</a:t>
            </a:r>
            <a:r>
              <a:rPr lang="en-US" sz="3200" dirty="0">
                <a:effectLst/>
                <a:latin typeface="Times New Roman" panose="02020603050405020304" pitchFamily="18" charset="0"/>
                <a:ea typeface="MS Mincho" panose="02020609040205080304" pitchFamily="49" charset="-128"/>
              </a:rPr>
              <a:t> XX, </a:t>
            </a:r>
            <a:r>
              <a:rPr lang="en-US" sz="3200" dirty="0" err="1">
                <a:effectLst/>
                <a:latin typeface="Times New Roman" panose="02020603050405020304" pitchFamily="18" charset="0"/>
                <a:ea typeface="MS Mincho" panose="02020609040205080304" pitchFamily="49" charset="-128"/>
              </a:rPr>
              <a:t>bùng</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nổ</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dân</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số</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đã</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diễn</a:t>
            </a:r>
            <a:r>
              <a:rPr lang="en-US" sz="3200" dirty="0">
                <a:effectLst/>
                <a:latin typeface="Times New Roman" panose="02020603050405020304" pitchFamily="18" charset="0"/>
                <a:ea typeface="MS Mincho" panose="02020609040205080304" pitchFamily="49" charset="-128"/>
              </a:rPr>
              <a:t> ra ở </a:t>
            </a:r>
            <a:r>
              <a:rPr lang="en-US" sz="3200" dirty="0" err="1">
                <a:effectLst/>
                <a:latin typeface="Times New Roman" panose="02020603050405020304" pitchFamily="18" charset="0"/>
                <a:ea typeface="MS Mincho" panose="02020609040205080304" pitchFamily="49" charset="-128"/>
              </a:rPr>
              <a:t>các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nước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đang</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phát</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triển</a:t>
            </a:r>
            <a:r>
              <a:rPr lang="en-US" sz="3200" dirty="0">
                <a:effectLst/>
                <a:latin typeface="Times New Roman" panose="02020603050405020304" pitchFamily="18" charset="0"/>
                <a:ea typeface="MS Mincho" panose="02020609040205080304" pitchFamily="49" charset="-128"/>
              </a:rPr>
              <a:t> do </a:t>
            </a:r>
            <a:r>
              <a:rPr lang="en-US" sz="3200" dirty="0" err="1">
                <a:effectLst/>
                <a:latin typeface="Times New Roman" panose="02020603050405020304" pitchFamily="18" charset="0"/>
                <a:ea typeface="MS Mincho" panose="02020609040205080304" pitchFamily="49" charset="-128"/>
              </a:rPr>
              <a:t>các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nước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này</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giành</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được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độc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lập</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đời</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sống</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được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cải</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thiện</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và</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những</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tiến</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bộ</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về</a:t>
            </a:r>
            <a:r>
              <a:rPr lang="en-US" sz="3200" dirty="0">
                <a:effectLst/>
                <a:latin typeface="Times New Roman" panose="02020603050405020304" pitchFamily="18" charset="0"/>
                <a:ea typeface="MS Mincho" panose="02020609040205080304" pitchFamily="49" charset="-128"/>
              </a:rPr>
              <a:t> y </a:t>
            </a:r>
            <a:r>
              <a:rPr lang="en-US" sz="3200" dirty="0" err="1">
                <a:effectLst/>
                <a:latin typeface="Times New Roman" panose="02020603050405020304" pitchFamily="18" charset="0"/>
                <a:ea typeface="MS Mincho" panose="02020609040205080304" pitchFamily="49" charset="-128"/>
              </a:rPr>
              <a:t>tế</a:t>
            </a:r>
            <a:r>
              <a:rPr lang="en-US" sz="3200" dirty="0">
                <a:latin typeface="Times New Roman" panose="02020603050405020304" pitchFamily="18" charset="0"/>
                <a:ea typeface="MS Mincho" panose="02020609040205080304" pitchFamily="49" charset="-128"/>
              </a:rPr>
              <a:t>.</a:t>
            </a:r>
            <a:endParaRPr lang="en-US" sz="3200" dirty="0">
              <a:effectLst/>
              <a:latin typeface="Times New Roman" panose="02020603050405020304" pitchFamily="18" charset="0"/>
              <a:ea typeface="MS Mincho" panose="02020609040205080304" pitchFamily="49" charset="-128"/>
            </a:endParaRPr>
          </a:p>
          <a:p>
            <a:pPr algn="just"/>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Sự</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bùng</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nổ</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dân</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số</a:t>
            </a:r>
            <a:r>
              <a:rPr lang="en-US" sz="3200" dirty="0">
                <a:effectLst/>
                <a:latin typeface="Times New Roman" panose="02020603050405020304" pitchFamily="18" charset="0"/>
                <a:ea typeface="MS Mincho" panose="02020609040205080304" pitchFamily="49" charset="-128"/>
              </a:rPr>
              <a:t> ở </a:t>
            </a:r>
            <a:r>
              <a:rPr lang="en-US" sz="3200" dirty="0" err="1">
                <a:effectLst/>
                <a:latin typeface="Times New Roman" panose="02020603050405020304" pitchFamily="18" charset="0"/>
                <a:ea typeface="MS Mincho" panose="02020609040205080304" pitchFamily="49" charset="-128"/>
              </a:rPr>
              <a:t>các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nước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đang</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phát</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triển</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đã</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tạo</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sức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ép</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đối</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với</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việc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làm</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phúc</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lợi</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xã</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hội</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môi</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trường</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kìm</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hãm</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sự</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phát</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triển</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kinh</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tế</a:t>
            </a:r>
            <a:r>
              <a:rPr lang="en-US" sz="3200" dirty="0">
                <a:effectLst/>
                <a:latin typeface="Times New Roman" panose="02020603050405020304" pitchFamily="18" charset="0"/>
                <a:ea typeface="MS Mincho" panose="02020609040205080304" pitchFamily="49" charset="-128"/>
              </a:rPr>
              <a:t> - </a:t>
            </a:r>
            <a:r>
              <a:rPr lang="en-US" sz="3200" dirty="0" err="1">
                <a:effectLst/>
                <a:latin typeface="Times New Roman" panose="02020603050405020304" pitchFamily="18" charset="0"/>
                <a:ea typeface="MS Mincho" panose="02020609040205080304" pitchFamily="49" charset="-128"/>
              </a:rPr>
              <a:t>xã</a:t>
            </a:r>
            <a:r>
              <a:rPr lang="en-US" sz="3200" dirty="0">
                <a:effectLst/>
                <a:latin typeface="Times New Roman" panose="02020603050405020304" pitchFamily="18" charset="0"/>
                <a:ea typeface="MS Mincho" panose="02020609040205080304" pitchFamily="49" charset="-128"/>
              </a:rPr>
              <a:t> </a:t>
            </a:r>
            <a:r>
              <a:rPr lang="en-US" sz="3200" dirty="0" err="1">
                <a:effectLst/>
                <a:latin typeface="Times New Roman" panose="02020603050405020304" pitchFamily="18" charset="0"/>
                <a:ea typeface="MS Mincho" panose="02020609040205080304" pitchFamily="49" charset="-128"/>
              </a:rPr>
              <a:t>hội</a:t>
            </a:r>
            <a:r>
              <a:rPr lang="en-US" sz="3200" dirty="0">
                <a:effectLst/>
                <a:latin typeface="Times New Roman" panose="02020603050405020304" pitchFamily="18" charset="0"/>
                <a:ea typeface="MS Mincho" panose="02020609040205080304" pitchFamily="49" charset="-128"/>
              </a:rPr>
              <a:t>,… </a:t>
            </a:r>
            <a:endParaRPr lang="en-US" sz="3200" dirty="0">
              <a:effectLst/>
              <a:latin typeface="Times New Roman" panose="02020603050405020304" pitchFamily="18" charset="0"/>
              <a:ea typeface="MS Mincho" panose="02020609040205080304" pitchFamily="49" charset="-128"/>
            </a:endParaRPr>
          </a:p>
        </p:txBody>
      </p:sp>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3" name="Slide Number Placeholder 2"/>
          <p:cNvSpPr>
            <a:spLocks noGrp="1"/>
          </p:cNvSpPr>
          <p:nvPr>
            <p:ph type="sldNum" sz="quarter" idx="12"/>
          </p:nvPr>
        </p:nvSpPr>
        <p:spPr/>
        <p:txBody>
          <a:bodyPr/>
          <a:p>
            <a:fld id="{7F49B15D-D68D-4C8F-B3B6-AE366E845FC3}" type="slidenum">
              <a:rPr lang="en-US" smtClean="0"/>
            </a:fld>
            <a:endParaRPr lang="en-US"/>
          </a:p>
        </p:txBody>
      </p:sp>
      <p:sp>
        <p:nvSpPr>
          <p:cNvPr id="4" name="Footer Placeholder 3"/>
          <p:cNvSpPr>
            <a:spLocks noGrp="1"/>
          </p:cNvSpPr>
          <p:nvPr>
            <p:ph type="ftr" sz="quarter" idx="11"/>
          </p:nvPr>
        </p:nvSpPr>
        <p:spPr/>
        <p:txBody>
          <a:bodyPr/>
          <a:p>
            <a:r>
              <a:rPr lang="en-US"/>
              <a:t>GV Huỳnh Kim Muội- Trường THCS Nguyễn Thị Hương</a:t>
            </a:r>
            <a:endParaRPr 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15797"/>
    </mc:Choice>
    <mc:Fallback>
      <p:transition advTm="157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973042"/>
          </a:xfrm>
          <a:prstGeom prst="rect">
            <a:avLst/>
          </a:prstGeom>
          <a:solidFill>
            <a:srgbClr val="FFD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spcBef>
                <a:spcPts val="1200"/>
              </a:spcBef>
            </a:pPr>
            <a:r>
              <a:rPr lang="en-US" sz="6000" b="1">
                <a:solidFill>
                  <a:srgbClr val="002060"/>
                </a:solidFill>
                <a:latin typeface="#9Slide03 IcielPanton Black" panose="00000A00000000000000" pitchFamily="2" charset="0"/>
              </a:rPr>
              <a:t>BÀI 1: DÂN SỐ</a:t>
            </a:r>
            <a:endParaRPr lang="en-US" sz="6000" b="1">
              <a:solidFill>
                <a:srgbClr val="002060"/>
              </a:solidFill>
              <a:latin typeface="#9Slide03 IcielPanton Black" panose="00000A00000000000000" pitchFamily="2" charset="0"/>
            </a:endParaRPr>
          </a:p>
          <a:p>
            <a:pPr algn="ctr"/>
            <a:endParaRPr lang="en-US" sz="1600">
              <a:solidFill>
                <a:srgbClr val="002060"/>
              </a:solidFill>
            </a:endParaRPr>
          </a:p>
        </p:txBody>
      </p:sp>
      <p:sp>
        <p:nvSpPr>
          <p:cNvPr id="6" name="TextBox 5"/>
          <p:cNvSpPr txBox="1"/>
          <p:nvPr/>
        </p:nvSpPr>
        <p:spPr>
          <a:xfrm>
            <a:off x="3513071" y="1120260"/>
            <a:ext cx="4656063" cy="689639"/>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en-US">
              <a:latin typeface="Arial" panose="020B0604020202020204" pitchFamily="34" charset="0"/>
              <a:cs typeface="Arial" panose="020B0604020202020204" pitchFamily="34" charset="0"/>
            </a:endParaRPr>
          </a:p>
        </p:txBody>
      </p:sp>
      <p:grpSp>
        <p:nvGrpSpPr>
          <p:cNvPr id="3" name="Group 2"/>
          <p:cNvGrpSpPr/>
          <p:nvPr/>
        </p:nvGrpSpPr>
        <p:grpSpPr>
          <a:xfrm>
            <a:off x="1312220" y="2220084"/>
            <a:ext cx="5681780" cy="914400"/>
            <a:chOff x="1112720" y="2220084"/>
            <a:chExt cx="5681780" cy="914400"/>
          </a:xfrm>
        </p:grpSpPr>
        <p:sp>
          <p:nvSpPr>
            <p:cNvPr id="7" name="Arrow: Pentagon 6"/>
            <p:cNvSpPr/>
            <p:nvPr/>
          </p:nvSpPr>
          <p:spPr>
            <a:xfrm>
              <a:off x="1112720"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p:cNvSpPr txBox="1"/>
            <p:nvPr/>
          </p:nvSpPr>
          <p:spPr>
            <a:xfrm>
              <a:off x="1438418" y="2384346"/>
              <a:ext cx="4694939" cy="600164"/>
            </a:xfrm>
            <a:prstGeom prst="rect">
              <a:avLst/>
            </a:prstGeom>
            <a:noFill/>
          </p:spPr>
          <p:txBody>
            <a:bodyPr wrap="square" rtlCol="0">
              <a:spAutoFit/>
            </a:bodyPr>
            <a:lstStyle/>
            <a:p>
              <a:r>
                <a:rPr lang="en-US" sz="3300" err="1">
                  <a:latin typeface="Arial" panose="020B0604020202020204" pitchFamily="34" charset="0"/>
                  <a:cs typeface="Arial" panose="020B0604020202020204" pitchFamily="34" charset="0"/>
                </a:rPr>
                <a:t>Dân</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số</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nguồn</a:t>
              </a:r>
              <a:r>
                <a:rPr lang="en-US" sz="3300">
                  <a:latin typeface="Arial" panose="020B0604020202020204" pitchFamily="34" charset="0"/>
                  <a:cs typeface="Arial" panose="020B0604020202020204" pitchFamily="34" charset="0"/>
                </a:rPr>
                <a:t> lao </a:t>
              </a:r>
              <a:r>
                <a:rPr lang="en-US" sz="3300" err="1">
                  <a:latin typeface="Arial" panose="020B0604020202020204" pitchFamily="34" charset="0"/>
                  <a:cs typeface="Arial" panose="020B0604020202020204" pitchFamily="34" charset="0"/>
                </a:rPr>
                <a:t>động</a:t>
              </a:r>
              <a:endParaRPr lang="en-US" sz="3300">
                <a:latin typeface="Arial" panose="020B0604020202020204" pitchFamily="34" charset="0"/>
                <a:cs typeface="Arial" panose="020B0604020202020204" pitchFamily="34" charset="0"/>
              </a:endParaRPr>
            </a:p>
          </p:txBody>
        </p:sp>
      </p:grpSp>
      <p:grpSp>
        <p:nvGrpSpPr>
          <p:cNvPr id="17" name="Group 16"/>
          <p:cNvGrpSpPr/>
          <p:nvPr/>
        </p:nvGrpSpPr>
        <p:grpSpPr>
          <a:xfrm>
            <a:off x="1312220" y="3244694"/>
            <a:ext cx="10380780" cy="914400"/>
            <a:chOff x="1112720" y="3244694"/>
            <a:chExt cx="10380780" cy="914400"/>
          </a:xfrm>
        </p:grpSpPr>
        <p:sp>
          <p:nvSpPr>
            <p:cNvPr id="8" name="Arrow: Pentagon 7"/>
            <p:cNvSpPr/>
            <p:nvPr/>
          </p:nvSpPr>
          <p:spPr>
            <a:xfrm>
              <a:off x="1112720" y="3244694"/>
              <a:ext cx="10380780" cy="914400"/>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p:cNvSpPr txBox="1"/>
            <p:nvPr/>
          </p:nvSpPr>
          <p:spPr>
            <a:xfrm>
              <a:off x="1531458" y="3408956"/>
              <a:ext cx="9627026" cy="600164"/>
            </a:xfrm>
            <a:prstGeom prst="rect">
              <a:avLst/>
            </a:prstGeom>
            <a:noFill/>
          </p:spPr>
          <p:txBody>
            <a:bodyPr wrap="square" rtlCol="0">
              <a:spAutoFit/>
            </a:bodyPr>
            <a:lstStyle/>
            <a:p>
              <a:r>
                <a:rPr lang="en-US" sz="3300" err="1">
                  <a:latin typeface="Arial" panose="020B0604020202020204" pitchFamily="34" charset="0"/>
                  <a:cs typeface="Arial" panose="020B0604020202020204" pitchFamily="34" charset="0"/>
                </a:rPr>
                <a:t>Dân</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số</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thế</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giới</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tăng</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nhanh</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trong</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thế</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kỉ</a:t>
              </a:r>
              <a:r>
                <a:rPr lang="en-US" sz="3300">
                  <a:latin typeface="Arial" panose="020B0604020202020204" pitchFamily="34" charset="0"/>
                  <a:cs typeface="Arial" panose="020B0604020202020204" pitchFamily="34" charset="0"/>
                </a:rPr>
                <a:t> XIX </a:t>
              </a:r>
              <a:r>
                <a:rPr lang="en-US" sz="3300" err="1">
                  <a:latin typeface="Arial" panose="020B0604020202020204" pitchFamily="34" charset="0"/>
                  <a:cs typeface="Arial" panose="020B0604020202020204" pitchFamily="34" charset="0"/>
                </a:rPr>
                <a:t>và</a:t>
              </a:r>
              <a:r>
                <a:rPr lang="en-US" sz="3300">
                  <a:latin typeface="Arial" panose="020B0604020202020204" pitchFamily="34" charset="0"/>
                  <a:cs typeface="Arial" panose="020B0604020202020204" pitchFamily="34" charset="0"/>
                </a:rPr>
                <a:t> XX</a:t>
              </a:r>
              <a:endParaRPr lang="en-US" sz="3300">
                <a:latin typeface="Arial" panose="020B0604020202020204" pitchFamily="34" charset="0"/>
                <a:cs typeface="Arial" panose="020B0604020202020204" pitchFamily="34" charset="0"/>
              </a:endParaRPr>
            </a:p>
          </p:txBody>
        </p:sp>
      </p:grpSp>
      <p:grpSp>
        <p:nvGrpSpPr>
          <p:cNvPr id="18" name="Group 17"/>
          <p:cNvGrpSpPr/>
          <p:nvPr/>
        </p:nvGrpSpPr>
        <p:grpSpPr>
          <a:xfrm>
            <a:off x="1312222" y="4342553"/>
            <a:ext cx="5800725" cy="914400"/>
            <a:chOff x="1112720" y="4342553"/>
            <a:chExt cx="5800725" cy="914400"/>
          </a:xfrm>
        </p:grpSpPr>
        <p:sp>
          <p:nvSpPr>
            <p:cNvPr id="9" name="Arrow: Pentagon 8"/>
            <p:cNvSpPr/>
            <p:nvPr/>
          </p:nvSpPr>
          <p:spPr>
            <a:xfrm>
              <a:off x="1112720" y="4342553"/>
              <a:ext cx="5213531" cy="914400"/>
            </a:xfrm>
            <a:prstGeom prst="homePlate">
              <a:avLst/>
            </a:prstGeom>
            <a:solidFill>
              <a:srgbClr val="FFB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p:cNvSpPr txBox="1"/>
            <p:nvPr/>
          </p:nvSpPr>
          <p:spPr>
            <a:xfrm>
              <a:off x="1747584" y="4454358"/>
              <a:ext cx="5165861" cy="600164"/>
            </a:xfrm>
            <a:prstGeom prst="rect">
              <a:avLst/>
            </a:prstGeom>
            <a:noFill/>
          </p:spPr>
          <p:txBody>
            <a:bodyPr wrap="square" rtlCol="0">
              <a:spAutoFit/>
            </a:bodyPr>
            <a:lstStyle/>
            <a:p>
              <a:r>
                <a:rPr lang="en-US" sz="3300" err="1">
                  <a:latin typeface="Arial" panose="020B0604020202020204" pitchFamily="34" charset="0"/>
                  <a:cs typeface="Arial" panose="020B0604020202020204" pitchFamily="34" charset="0"/>
                </a:rPr>
                <a:t>Sự</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bùng</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nổ</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dân</a:t>
              </a:r>
              <a:r>
                <a:rPr lang="en-US" sz="3300">
                  <a:latin typeface="Arial" panose="020B0604020202020204" pitchFamily="34" charset="0"/>
                  <a:cs typeface="Arial" panose="020B0604020202020204" pitchFamily="34" charset="0"/>
                </a:rPr>
                <a:t> </a:t>
              </a:r>
              <a:r>
                <a:rPr lang="en-US" sz="3300" err="1">
                  <a:latin typeface="Arial" panose="020B0604020202020204" pitchFamily="34" charset="0"/>
                  <a:cs typeface="Arial" panose="020B0604020202020204" pitchFamily="34" charset="0"/>
                </a:rPr>
                <a:t>số</a:t>
              </a:r>
              <a:endParaRPr lang="en-US" sz="3300">
                <a:latin typeface="Arial" panose="020B0604020202020204" pitchFamily="34" charset="0"/>
                <a:cs typeface="Arial" panose="020B0604020202020204" pitchFamily="34" charset="0"/>
              </a:endParaRPr>
            </a:p>
          </p:txBody>
        </p:sp>
      </p:grpSp>
      <p:sp>
        <p:nvSpPr>
          <p:cNvPr id="2" name="Oval 1"/>
          <p:cNvSpPr/>
          <p:nvPr/>
        </p:nvSpPr>
        <p:spPr>
          <a:xfrm>
            <a:off x="397820" y="2220084"/>
            <a:ext cx="914400" cy="914400"/>
          </a:xfrm>
          <a:prstGeom prst="ellipse">
            <a:avLst/>
          </a:prstGeom>
          <a:solidFill>
            <a:srgbClr val="FFD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1</a:t>
            </a:r>
            <a:endParaRPr lang="en-US" sz="5400">
              <a:solidFill>
                <a:schemeClr val="tx1"/>
              </a:solidFill>
              <a:latin typeface="Arial" panose="020B0604020202020204" pitchFamily="34" charset="0"/>
              <a:cs typeface="Arial" panose="020B0604020202020204" pitchFamily="34" charset="0"/>
            </a:endParaRPr>
          </a:p>
        </p:txBody>
      </p:sp>
      <p:sp>
        <p:nvSpPr>
          <p:cNvPr id="16" name="Oval 15"/>
          <p:cNvSpPr/>
          <p:nvPr/>
        </p:nvSpPr>
        <p:spPr>
          <a:xfrm>
            <a:off x="397820" y="3253593"/>
            <a:ext cx="914400" cy="914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2</a:t>
            </a:r>
            <a:endParaRPr lang="en-US" sz="5400">
              <a:solidFill>
                <a:schemeClr val="tx1"/>
              </a:solidFill>
              <a:latin typeface="Arial" panose="020B0604020202020204" pitchFamily="34" charset="0"/>
              <a:cs typeface="Arial" panose="020B0604020202020204" pitchFamily="34" charset="0"/>
            </a:endParaRPr>
          </a:p>
        </p:txBody>
      </p:sp>
      <p:sp>
        <p:nvSpPr>
          <p:cNvPr id="19" name="Oval 18"/>
          <p:cNvSpPr/>
          <p:nvPr/>
        </p:nvSpPr>
        <p:spPr>
          <a:xfrm>
            <a:off x="397820" y="4339749"/>
            <a:ext cx="914400" cy="9144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3</a:t>
            </a:r>
            <a:endParaRPr lang="en-US" sz="5400">
              <a:solidFill>
                <a:schemeClr val="tx1"/>
              </a:solidFill>
              <a:latin typeface="Arial" panose="020B0604020202020204" pitchFamily="34" charset="0"/>
              <a:cs typeface="Arial" panose="020B0604020202020204" pitchFamily="34" charset="0"/>
            </a:endParaRPr>
          </a:p>
        </p:txBody>
      </p:sp>
      <p:sp>
        <p:nvSpPr>
          <p:cNvPr id="5" name="Date Placeholder 4"/>
          <p:cNvSpPr>
            <a:spLocks noGrp="1"/>
          </p:cNvSpPr>
          <p:nvPr>
            <p:ph type="dt" sz="half" idx="10"/>
          </p:nvPr>
        </p:nvSpPr>
        <p:spPr/>
        <p:txBody>
          <a:bodyPr/>
          <a:p>
            <a:fld id="{C619140B-BD7A-4B34-9A6D-99F4CC1CF9EE}" type="datetime1">
              <a:rPr lang="en-US" smtClean="0"/>
            </a:fld>
            <a:endParaRPr lang="en-US"/>
          </a:p>
        </p:txBody>
      </p:sp>
      <p:sp>
        <p:nvSpPr>
          <p:cNvPr id="11" name="Slide Number Placeholder 10"/>
          <p:cNvSpPr>
            <a:spLocks noGrp="1"/>
          </p:cNvSpPr>
          <p:nvPr>
            <p:ph type="sldNum" sz="quarter" idx="12"/>
          </p:nvPr>
        </p:nvSpPr>
        <p:spPr/>
        <p:txBody>
          <a:bodyPr/>
          <a:p>
            <a:fld id="{7F49B15D-D68D-4C8F-B3B6-AE366E845FC3}" type="slidenum">
              <a:rPr lang="en-US" smtClean="0"/>
            </a:fld>
            <a:endParaRPr lang="en-US"/>
          </a:p>
        </p:txBody>
      </p:sp>
      <p:sp>
        <p:nvSpPr>
          <p:cNvPr id="13" name="Footer Placeholder 12"/>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0"/>
            <a:ext cx="7792720" cy="830997"/>
          </a:xfrm>
          <a:prstGeom prst="rect">
            <a:avLst/>
          </a:prstGeom>
          <a:noFill/>
        </p:spPr>
        <p:txBody>
          <a:bodyPr wrap="square" rtlCol="0">
            <a:spAutoFit/>
          </a:bodyPr>
          <a:lstStyle/>
          <a:p>
            <a:pPr algn="ctr"/>
            <a:r>
              <a:rPr lang="en-US" sz="4800" b="1" err="1">
                <a:solidFill>
                  <a:srgbClr val="0070C0"/>
                </a:solidFill>
                <a:latin typeface="#9Slide03 Neutra" panose="02040603050506020204" pitchFamily="18" charset="0"/>
              </a:rPr>
              <a:t>Luyện</a:t>
            </a:r>
            <a:r>
              <a:rPr lang="en-US" sz="4800" b="1">
                <a:solidFill>
                  <a:srgbClr val="0070C0"/>
                </a:solidFill>
                <a:latin typeface="#9Slide03 Neutra" panose="02040603050506020204" pitchFamily="18" charset="0"/>
              </a:rPr>
              <a:t> </a:t>
            </a:r>
            <a:r>
              <a:rPr lang="en-US" sz="4800" b="1" err="1">
                <a:solidFill>
                  <a:srgbClr val="0070C0"/>
                </a:solidFill>
                <a:latin typeface="#9Slide03 Neutra" panose="02040603050506020204" pitchFamily="18" charset="0"/>
              </a:rPr>
              <a:t>tập</a:t>
            </a:r>
            <a:endParaRPr lang="en-US" sz="4800" b="1">
              <a:solidFill>
                <a:srgbClr val="0070C0"/>
              </a:solidFill>
              <a:latin typeface="#9Slide03 Neutra" panose="02040603050506020204" pitchFamily="18" charset="0"/>
            </a:endParaRPr>
          </a:p>
        </p:txBody>
      </p:sp>
      <p:pic>
        <p:nvPicPr>
          <p:cNvPr id="1026" name="image190.jpg" descr="HÃ¬nh áº£nh cÃ³ liÃªn qu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11121" y="2099573"/>
            <a:ext cx="3052266" cy="465248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5" name="image192.jpg"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266" y="2099573"/>
            <a:ext cx="3884613" cy="465248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546132" y="830997"/>
            <a:ext cx="11351227" cy="709233"/>
          </a:xfrm>
          <a:prstGeom prst="rect">
            <a:avLst/>
          </a:prstGeom>
        </p:spPr>
        <p:txBody>
          <a:bodyPr wrap="square">
            <a:spAutoFit/>
          </a:bodyPr>
          <a:lstStyle/>
          <a:p>
            <a:pPr marL="57150" indent="114300">
              <a:lnSpc>
                <a:spcPct val="120000"/>
              </a:lnSpc>
              <a:tabLst>
                <a:tab pos="857250" algn="l"/>
              </a:tabLst>
            </a:pPr>
            <a:r>
              <a:rPr lang="vi-VN" sz="3600" b="1">
                <a:solidFill>
                  <a:srgbClr val="FF0000"/>
                </a:solidFill>
                <a:ea typeface="Cambria" panose="02040503050406030204" pitchFamily="18" charset="0"/>
                <a:cs typeface="Cambria" panose="02040503050406030204" pitchFamily="18" charset="0"/>
              </a:rPr>
              <a:t>Em có</a:t>
            </a:r>
            <a:r>
              <a:rPr lang="en-US" sz="3600" b="1">
                <a:solidFill>
                  <a:srgbClr val="FF0000"/>
                </a:solidFill>
                <a:ea typeface="Cambria" panose="02040503050406030204" pitchFamily="18" charset="0"/>
                <a:cs typeface="Cambria" panose="02040503050406030204" pitchFamily="18" charset="0"/>
              </a:rPr>
              <a:t> nhận xét gì </a:t>
            </a:r>
            <a:r>
              <a:rPr lang="vi-VN" sz="3600" b="1">
                <a:solidFill>
                  <a:srgbClr val="FF0000"/>
                </a:solidFill>
                <a:ea typeface="Cambria" panose="02040503050406030204" pitchFamily="18" charset="0"/>
                <a:cs typeface="Cambria" panose="02040503050406030204" pitchFamily="18" charset="0"/>
              </a:rPr>
              <a:t>khi xem </a:t>
            </a:r>
            <a:r>
              <a:rPr lang="en-US" sz="3600" b="1">
                <a:solidFill>
                  <a:srgbClr val="FF0000"/>
                </a:solidFill>
                <a:ea typeface="Cambria" panose="02040503050406030204" pitchFamily="18" charset="0"/>
                <a:cs typeface="Cambria" panose="02040503050406030204" pitchFamily="18" charset="0"/>
              </a:rPr>
              <a:t>thông tin từ 2 hình ảnh sau?</a:t>
            </a:r>
            <a:endParaRPr lang="en-US" sz="3600" b="1">
              <a:solidFill>
                <a:srgbClr val="FF0000"/>
              </a:solidFill>
              <a:ea typeface="Times New Roman" panose="02020603050405020304" pitchFamily="18" charset="0"/>
            </a:endParaRPr>
          </a:p>
        </p:txBody>
      </p:sp>
      <p:sp>
        <p:nvSpPr>
          <p:cNvPr id="3" name="Date Placeholder 2"/>
          <p:cNvSpPr>
            <a:spLocks noGrp="1"/>
          </p:cNvSpPr>
          <p:nvPr>
            <p:ph type="dt" sz="half" idx="10"/>
          </p:nvPr>
        </p:nvSpPr>
        <p:spPr/>
        <p:txBody>
          <a:bodyPr/>
          <a:p>
            <a:fld id="{C619140B-BD7A-4B34-9A6D-99F4CC1CF9EE}" type="datetime1">
              <a:rPr lang="en-US" smtClean="0"/>
            </a:fld>
            <a:endParaRPr lang="en-US"/>
          </a:p>
        </p:txBody>
      </p:sp>
      <p:sp>
        <p:nvSpPr>
          <p:cNvPr id="4" name="Slide Number Placeholder 3"/>
          <p:cNvSpPr>
            <a:spLocks noGrp="1"/>
          </p:cNvSpPr>
          <p:nvPr>
            <p:ph type="sldNum" sz="quarter" idx="12"/>
          </p:nvPr>
        </p:nvSpPr>
        <p:spPr/>
        <p:txBody>
          <a:bodyPr/>
          <a:p>
            <a:fld id="{7F49B15D-D68D-4C8F-B3B6-AE366E845FC3}" type="slidenum">
              <a:rPr lang="en-US" smtClean="0"/>
            </a:fld>
            <a:endParaRPr lang="en-US"/>
          </a:p>
        </p:txBody>
      </p:sp>
      <p:sp>
        <p:nvSpPr>
          <p:cNvPr id="5" name="Footer Placeholder 4"/>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3616" y="20320"/>
            <a:ext cx="7792720" cy="1569660"/>
          </a:xfrm>
          <a:prstGeom prst="rect">
            <a:avLst/>
          </a:prstGeom>
          <a:noFill/>
        </p:spPr>
        <p:txBody>
          <a:bodyPr wrap="square" rtlCol="0">
            <a:spAutoFit/>
          </a:bodyPr>
          <a:lstStyle/>
          <a:p>
            <a:pPr algn="ctr"/>
            <a:r>
              <a:rPr lang="en-US" sz="4800" b="1" err="1">
                <a:solidFill>
                  <a:srgbClr val="0070C0"/>
                </a:solidFill>
                <a:latin typeface="#9Slide03 Neutra" panose="02040603050506020204" pitchFamily="18" charset="0"/>
              </a:rPr>
              <a:t>vận</a:t>
            </a:r>
            <a:r>
              <a:rPr lang="en-US" sz="4800" b="1">
                <a:solidFill>
                  <a:srgbClr val="0070C0"/>
                </a:solidFill>
                <a:latin typeface="#9Slide03 Neutra" panose="02040603050506020204" pitchFamily="18" charset="0"/>
              </a:rPr>
              <a:t> </a:t>
            </a:r>
            <a:r>
              <a:rPr lang="en-US" sz="4800" b="1" err="1">
                <a:solidFill>
                  <a:srgbClr val="0070C0"/>
                </a:solidFill>
                <a:latin typeface="#9Slide03 Neutra" panose="02040603050506020204" pitchFamily="18" charset="0"/>
              </a:rPr>
              <a:t>dụng</a:t>
            </a:r>
            <a:r>
              <a:rPr lang="en-US" sz="4800" b="1">
                <a:solidFill>
                  <a:srgbClr val="0070C0"/>
                </a:solidFill>
                <a:latin typeface="#9Slide03 Neutra" panose="02040603050506020204" pitchFamily="18" charset="0"/>
              </a:rPr>
              <a:t> </a:t>
            </a:r>
            <a:r>
              <a:rPr lang="en-US" sz="4800" b="1" err="1">
                <a:solidFill>
                  <a:srgbClr val="0070C0"/>
                </a:solidFill>
                <a:latin typeface="#9Slide03 Neutra" panose="02040603050506020204" pitchFamily="18" charset="0"/>
              </a:rPr>
              <a:t>và</a:t>
            </a:r>
            <a:r>
              <a:rPr lang="en-US" sz="4800" b="1">
                <a:solidFill>
                  <a:srgbClr val="0070C0"/>
                </a:solidFill>
                <a:latin typeface="#9Slide03 Neutra" panose="02040603050506020204" pitchFamily="18" charset="0"/>
              </a:rPr>
              <a:t> </a:t>
            </a:r>
            <a:r>
              <a:rPr lang="en-US" sz="4800" b="1" err="1">
                <a:solidFill>
                  <a:srgbClr val="0070C0"/>
                </a:solidFill>
                <a:latin typeface="#9Slide03 Neutra" panose="02040603050506020204" pitchFamily="18" charset="0"/>
              </a:rPr>
              <a:t>mở</a:t>
            </a:r>
            <a:r>
              <a:rPr lang="en-US" sz="4800" b="1">
                <a:solidFill>
                  <a:srgbClr val="0070C0"/>
                </a:solidFill>
                <a:latin typeface="#9Slide03 Neutra" panose="02040603050506020204" pitchFamily="18" charset="0"/>
              </a:rPr>
              <a:t> </a:t>
            </a:r>
            <a:r>
              <a:rPr lang="en-US" sz="4800" b="1" err="1">
                <a:solidFill>
                  <a:srgbClr val="0070C0"/>
                </a:solidFill>
                <a:latin typeface="#9Slide03 Neutra" panose="02040603050506020204" pitchFamily="18" charset="0"/>
              </a:rPr>
              <a:t>rộng</a:t>
            </a:r>
            <a:endParaRPr lang="en-US" sz="4800">
              <a:latin typeface="#9Slide03 IcielNovecento sans E" panose="00000900000000000000" pitchFamily="2" charset="0"/>
            </a:endParaRPr>
          </a:p>
          <a:p>
            <a:pPr algn="ctr"/>
            <a:endParaRPr lang="en-US" sz="4800" b="1">
              <a:solidFill>
                <a:srgbClr val="0070C0"/>
              </a:solidFill>
              <a:latin typeface="#9Slide03 Neutra" panose="02040603050506020204" pitchFamily="18" charset="0"/>
            </a:endParaRPr>
          </a:p>
        </p:txBody>
      </p:sp>
      <p:sp>
        <p:nvSpPr>
          <p:cNvPr id="3" name="Rectangle 2"/>
          <p:cNvSpPr/>
          <p:nvPr/>
        </p:nvSpPr>
        <p:spPr>
          <a:xfrm>
            <a:off x="0" y="1159604"/>
            <a:ext cx="11826240" cy="5352043"/>
          </a:xfrm>
          <a:prstGeom prst="rect">
            <a:avLst/>
          </a:prstGeom>
        </p:spPr>
        <p:txBody>
          <a:bodyPr wrap="square">
            <a:spAutoFit/>
          </a:bodyPr>
          <a:lstStyle/>
          <a:p>
            <a:pPr marL="571500" indent="-571500" algn="just">
              <a:lnSpc>
                <a:spcPct val="120000"/>
              </a:lnSpc>
              <a:buFont typeface="Wingdings" panose="05000000000000000000" pitchFamily="2" charset="2"/>
              <a:buChar char="Ø"/>
              <a:tabLst>
                <a:tab pos="857250" algn="l"/>
              </a:tabLst>
            </a:pPr>
            <a:r>
              <a:rPr lang="vi-VN" sz="3600" b="1">
                <a:solidFill>
                  <a:srgbClr val="FF0000"/>
                </a:solidFill>
                <a:ea typeface="Cambria" panose="02040503050406030204" pitchFamily="18" charset="0"/>
                <a:cs typeface="Cambria" panose="02040503050406030204" pitchFamily="18" charset="0"/>
              </a:rPr>
              <a:t>Nhóm 1,3: </a:t>
            </a:r>
            <a:r>
              <a:rPr lang="vi-VN" sz="3600">
                <a:solidFill>
                  <a:srgbClr val="00B050"/>
                </a:solidFill>
                <a:ea typeface="Cambria" panose="02040503050406030204" pitchFamily="18" charset="0"/>
                <a:cs typeface="Cambria" panose="02040503050406030204" pitchFamily="18" charset="0"/>
              </a:rPr>
              <a:t>Giả định em là 1 công dân của Ai Cập. Em hãy viết thư gửi đến chính phủ Ai Cập với tiêu đề “ Ước mơ chắp cánh” thể hiện mong muốn giảm thiểu mức sinh vì 1 thế hệ tươi sáng hơn. Sưu tầm những câu ca dao tục ngữ nói về dân số.</a:t>
            </a:r>
            <a:endParaRPr lang="en-US" sz="3600">
              <a:solidFill>
                <a:srgbClr val="00B050"/>
              </a:solidFill>
              <a:ea typeface="Times New Roman" panose="02020603050405020304" pitchFamily="18" charset="0"/>
              <a:cs typeface="Times New Roman" panose="02020603050405020304" pitchFamily="18" charset="0"/>
            </a:endParaRPr>
          </a:p>
          <a:p>
            <a:pPr marL="571500" indent="-571500" algn="just">
              <a:lnSpc>
                <a:spcPct val="120000"/>
              </a:lnSpc>
              <a:buFont typeface="Wingdings" panose="05000000000000000000" pitchFamily="2" charset="2"/>
              <a:buChar char="Ø"/>
              <a:tabLst>
                <a:tab pos="857250" algn="l"/>
              </a:tabLst>
            </a:pPr>
            <a:r>
              <a:rPr lang="vi-VN" sz="3600" b="1">
                <a:solidFill>
                  <a:srgbClr val="FF0000"/>
                </a:solidFill>
                <a:ea typeface="Cambria" panose="02040503050406030204" pitchFamily="18" charset="0"/>
                <a:cs typeface="Cambria" panose="02040503050406030204" pitchFamily="18" charset="0"/>
              </a:rPr>
              <a:t>Nhóm 2,4: </a:t>
            </a:r>
            <a:r>
              <a:rPr lang="vi-VN" sz="3600">
                <a:solidFill>
                  <a:srgbClr val="00B050"/>
                </a:solidFill>
                <a:ea typeface="Cambria" panose="02040503050406030204" pitchFamily="18" charset="0"/>
                <a:cs typeface="Cambria" panose="02040503050406030204" pitchFamily="18" charset="0"/>
              </a:rPr>
              <a:t>Vẽ tranh cổ động hưởng ứng ngày Dân số thế giới. Sưu tầm những câu ca dao tục ngữ nói về dân số.</a:t>
            </a:r>
            <a:endParaRPr lang="en-US" sz="3600">
              <a:solidFill>
                <a:srgbClr val="00B050"/>
              </a:solidFill>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p>
            <a:fld id="{C619140B-BD7A-4B34-9A6D-99F4CC1CF9EE}" type="datetime1">
              <a:rPr lang="en-US" smtClean="0"/>
            </a:fld>
            <a:endParaRPr lang="en-US"/>
          </a:p>
        </p:txBody>
      </p:sp>
      <p:sp>
        <p:nvSpPr>
          <p:cNvPr id="5" name="Slide Number Placeholder 4"/>
          <p:cNvSpPr>
            <a:spLocks noGrp="1"/>
          </p:cNvSpPr>
          <p:nvPr>
            <p:ph type="sldNum" sz="quarter" idx="12"/>
          </p:nvPr>
        </p:nvSpPr>
        <p:spPr/>
        <p:txBody>
          <a:bodyPr/>
          <a:p>
            <a:fld id="{7F49B15D-D68D-4C8F-B3B6-AE366E845FC3}" type="slidenum">
              <a:rPr lang="en-US" smtClean="0"/>
            </a:fld>
            <a:endParaRPr lang="en-US"/>
          </a:p>
        </p:txBody>
      </p:sp>
      <p:sp>
        <p:nvSpPr>
          <p:cNvPr id="6" name="Footer Placeholder 5"/>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catter char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17898"/>
          <a:stretch>
            <a:fillRect/>
          </a:stretch>
        </p:blipFill>
        <p:spPr>
          <a:xfrm>
            <a:off x="35072" y="0"/>
            <a:ext cx="12191980" cy="6856718"/>
          </a:xfrm>
          <a:prstGeom prst="rect">
            <a:avLst/>
          </a:prstGeom>
        </p:spPr>
      </p:pic>
      <p:sp>
        <p:nvSpPr>
          <p:cNvPr id="4" name="Rectangle 3"/>
          <p:cNvSpPr/>
          <p:nvPr/>
        </p:nvSpPr>
        <p:spPr>
          <a:xfrm>
            <a:off x="-1473200" y="647012"/>
            <a:ext cx="11074400" cy="1323439"/>
          </a:xfrm>
          <a:prstGeom prst="rect">
            <a:avLst/>
          </a:prstGeom>
        </p:spPr>
        <p:txBody>
          <a:bodyPr wrap="square">
            <a:spAutoFit/>
          </a:bodyPr>
          <a:lstStyle/>
          <a:p>
            <a:pPr algn="ctr">
              <a:defRPr/>
            </a:pPr>
            <a:r>
              <a:rPr lang="en-US" sz="4000" b="1">
                <a:ln w="11430"/>
                <a:solidFill>
                  <a:srgbClr val="FF0000"/>
                </a:solidFill>
                <a:effectLst>
                  <a:outerShdw blurRad="50800" dist="39000" dir="5460000" algn="tl">
                    <a:srgbClr val="000000">
                      <a:alpha val="38000"/>
                    </a:srgbClr>
                  </a:outerShdw>
                </a:effectLst>
                <a:latin typeface="#9Slide03 Maven Pro Black" panose="00000A00000000000000" pitchFamily="2" charset="0"/>
                <a:cs typeface="Times New Roman" panose="02020603050405020304" pitchFamily="18" charset="0"/>
              </a:rPr>
              <a:t>CẢM ƠN THẦY, CÔ VÀ CÁC EM </a:t>
            </a:r>
            <a:endParaRPr lang="en-US" sz="4000" b="1">
              <a:ln w="11430"/>
              <a:solidFill>
                <a:srgbClr val="FF0000"/>
              </a:solidFill>
              <a:effectLst>
                <a:outerShdw blurRad="50800" dist="39000" dir="5460000" algn="tl">
                  <a:srgbClr val="000000">
                    <a:alpha val="38000"/>
                  </a:srgbClr>
                </a:outerShdw>
              </a:effectLst>
              <a:latin typeface="#9Slide03 Maven Pro Black" panose="00000A00000000000000" pitchFamily="2" charset="0"/>
              <a:cs typeface="Times New Roman" panose="02020603050405020304" pitchFamily="18" charset="0"/>
            </a:endParaRPr>
          </a:p>
          <a:p>
            <a:pPr algn="ctr">
              <a:defRPr/>
            </a:pPr>
            <a:r>
              <a:rPr lang="en-US" sz="4000" b="1">
                <a:ln w="11430"/>
                <a:solidFill>
                  <a:srgbClr val="FF0000"/>
                </a:solidFill>
                <a:effectLst>
                  <a:outerShdw blurRad="50800" dist="39000" dir="5460000" algn="tl">
                    <a:srgbClr val="000000">
                      <a:alpha val="38000"/>
                    </a:srgbClr>
                  </a:outerShdw>
                </a:effectLst>
                <a:latin typeface="#9Slide03 Maven Pro Black" panose="00000A00000000000000" pitchFamily="2" charset="0"/>
                <a:cs typeface="Times New Roman" panose="02020603050405020304" pitchFamily="18" charset="0"/>
              </a:rPr>
              <a:t>ĐÃ LẮNG NGHE</a:t>
            </a:r>
            <a:endParaRPr lang="en-US" sz="4000" b="1">
              <a:ln w="11430"/>
              <a:solidFill>
                <a:srgbClr val="FF0000"/>
              </a:solidFill>
              <a:effectLst>
                <a:outerShdw blurRad="50800" dist="39000" dir="5460000" algn="tl">
                  <a:srgbClr val="000000">
                    <a:alpha val="38000"/>
                  </a:srgbClr>
                </a:outerShdw>
              </a:effectLst>
              <a:latin typeface="#9Slide03 Maven Pro Black" panose="00000A00000000000000" pitchFamily="2" charset="0"/>
            </a:endParaRPr>
          </a:p>
        </p:txBody>
      </p:sp>
      <p:pic>
        <p:nvPicPr>
          <p:cNvPr id="6" name="Picture 5" descr="Icon&#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b="8210"/>
          <a:stretch>
            <a:fillRect/>
          </a:stretch>
        </p:blipFill>
        <p:spPr>
          <a:xfrm>
            <a:off x="38100" y="5172924"/>
            <a:ext cx="1676400" cy="1683794"/>
          </a:xfrm>
          <a:prstGeom prst="rect">
            <a:avLst/>
          </a:prstGeom>
        </p:spPr>
      </p:pic>
      <p:pic>
        <p:nvPicPr>
          <p:cNvPr id="9" name="Picture 8" descr="A picture containing text, businesscard, screenshot, vector graphics&#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10200" t="27777" r="9401" b="21727"/>
          <a:stretch>
            <a:fillRect/>
          </a:stretch>
        </p:blipFill>
        <p:spPr>
          <a:xfrm>
            <a:off x="1711472" y="5264341"/>
            <a:ext cx="2212828" cy="1500960"/>
          </a:xfrm>
          <a:prstGeom prst="rect">
            <a:avLst/>
          </a:prstGeom>
        </p:spPr>
      </p:pic>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5" name="Slide Number Placeholder 4"/>
          <p:cNvSpPr>
            <a:spLocks noGrp="1"/>
          </p:cNvSpPr>
          <p:nvPr>
            <p:ph type="sldNum" sz="quarter" idx="12"/>
          </p:nvPr>
        </p:nvSpPr>
        <p:spPr/>
        <p:txBody>
          <a:bodyPr/>
          <a:p>
            <a:fld id="{7F49B15D-D68D-4C8F-B3B6-AE366E845FC3}" type="slidenum">
              <a:rPr lang="en-US" smtClean="0"/>
            </a:fld>
            <a:endParaRPr lang="en-US"/>
          </a:p>
        </p:txBody>
      </p:sp>
      <p:sp>
        <p:nvSpPr>
          <p:cNvPr id="7" name="Footer Placeholder 6"/>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51"/>
          <p:cNvSpPr txBox="1">
            <a:spLocks noGrp="1"/>
          </p:cNvSpPr>
          <p:nvPr>
            <p:ph type="title"/>
          </p:nvPr>
        </p:nvSpPr>
        <p:spPr>
          <a:xfrm>
            <a:off x="2372200" y="1390433"/>
            <a:ext cx="7447600" cy="4240400"/>
          </a:xfrm>
          <a:prstGeom prst="rect">
            <a:avLst/>
          </a:prstGeom>
        </p:spPr>
        <p:txBody>
          <a:bodyPr spcFirstLastPara="1" vert="horz" wrap="square" lIns="121900" tIns="121900" rIns="121900" bIns="121900" rtlCol="0" anchor="t" anchorCtr="0">
            <a:noAutofit/>
          </a:bodyPr>
          <a:lstStyle/>
          <a:p>
            <a:pPr algn="ctr"/>
            <a:r>
              <a:rPr lang="vi-VN" sz="5335" dirty="0"/>
              <a:t>D</a:t>
            </a:r>
            <a:r>
              <a:rPr lang="en-GB" sz="5335" dirty="0">
                <a:latin typeface="Times New Roman" panose="02020603050405020304" pitchFamily="18" charset="0"/>
                <a:cs typeface="Times New Roman" panose="02020603050405020304" pitchFamily="18" charset="0"/>
              </a:rPr>
              <a:t>ân số thế giới tính đến ngày 0</a:t>
            </a:r>
            <a:r>
              <a:rPr lang="en-US" sz="5335" dirty="0">
                <a:latin typeface="Times New Roman" panose="02020603050405020304" pitchFamily="18" charset="0"/>
                <a:cs typeface="Times New Roman" panose="02020603050405020304" pitchFamily="18" charset="0"/>
              </a:rPr>
              <a:t>5</a:t>
            </a:r>
            <a:r>
              <a:rPr lang="en-GB" sz="5335" dirty="0">
                <a:latin typeface="Times New Roman" panose="02020603050405020304" pitchFamily="18" charset="0"/>
                <a:cs typeface="Times New Roman" panose="02020603050405020304" pitchFamily="18" charset="0"/>
              </a:rPr>
              <a:t>/09/2021 là bao nhiêu?</a:t>
            </a:r>
            <a:endParaRPr sz="2665"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29"/>
                                        </p:tgtEl>
                                        <p:attrNameLst>
                                          <p:attrName>style.visibility</p:attrName>
                                        </p:attrNameLst>
                                      </p:cBhvr>
                                      <p:to>
                                        <p:strVal val="visible"/>
                                      </p:to>
                                    </p:set>
                                    <p:animEffect transition="in" filter="barn(inVertical)">
                                      <p:cBhvr>
                                        <p:cTn id="7" dur="500"/>
                                        <p:tgtEl>
                                          <p:spTgt spid="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2516" name="Google Shape;2516;p57"/>
          <p:cNvSpPr txBox="1">
            <a:spLocks noGrp="1"/>
          </p:cNvSpPr>
          <p:nvPr>
            <p:ph type="title"/>
          </p:nvPr>
        </p:nvSpPr>
        <p:spPr>
          <a:xfrm>
            <a:off x="2333000" y="2446367"/>
            <a:ext cx="7526000" cy="1761600"/>
          </a:xfrm>
          <a:prstGeom prst="rect">
            <a:avLst/>
          </a:prstGeom>
        </p:spPr>
        <p:txBody>
          <a:bodyPr spcFirstLastPara="1" vert="horz" wrap="square" lIns="121900" tIns="121900" rIns="121900" bIns="121900" rtlCol="0" anchor="t" anchorCtr="0">
            <a:noAutofit/>
          </a:bodyPr>
          <a:lstStyle/>
          <a:p>
            <a:pPr lvl="0"/>
            <a:r>
              <a:rPr lang="vi-VN" sz="8000"/>
              <a:t>7.889.258.834</a:t>
            </a:r>
            <a:br>
              <a:rPr lang="vi-VN" sz="8000"/>
            </a:br>
            <a:endParaRPr sz="8000"/>
          </a:p>
        </p:txBody>
      </p:sp>
      <p:sp>
        <p:nvSpPr>
          <p:cNvPr id="2517" name="Google Shape;2517;p57"/>
          <p:cNvSpPr txBox="1">
            <a:spLocks noGrp="1"/>
          </p:cNvSpPr>
          <p:nvPr>
            <p:ph type="body" idx="1"/>
          </p:nvPr>
        </p:nvSpPr>
        <p:spPr>
          <a:xfrm>
            <a:off x="2333000" y="5058021"/>
            <a:ext cx="8078000" cy="707600"/>
          </a:xfrm>
          <a:prstGeom prst="rect">
            <a:avLst/>
          </a:prstGeom>
        </p:spPr>
        <p:txBody>
          <a:bodyPr spcFirstLastPara="1" vert="horz" wrap="square" lIns="121900" tIns="121900" rIns="121900" bIns="121900" rtlCol="0" anchor="t" anchorCtr="0">
            <a:noAutofit/>
          </a:bodyPr>
          <a:lstStyle/>
          <a:p>
            <a:pPr marL="0" indent="0">
              <a:buNone/>
            </a:pPr>
            <a:r>
              <a:rPr lang="vi-VN"/>
              <a:t>(Nguồn: </a:t>
            </a:r>
            <a:r>
              <a:rPr lang="vi-VN">
                <a:hlinkClick r:id="rId1"/>
              </a:rPr>
              <a:t>https://danso.org/dan-so-the-gioi/</a:t>
            </a:r>
            <a:r>
              <a:rPr lang="vi-VN"/>
              <a:t>)</a:t>
            </a: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16"/>
                                        </p:tgtEl>
                                        <p:attrNameLst>
                                          <p:attrName>style.visibility</p:attrName>
                                        </p:attrNameLst>
                                      </p:cBhvr>
                                      <p:to>
                                        <p:strVal val="visible"/>
                                      </p:to>
                                    </p:set>
                                    <p:animEffect transition="in" filter="barn(inVertical)">
                                      <p:cBhvr>
                                        <p:cTn id="7" dur="500"/>
                                        <p:tgtEl>
                                          <p:spTgt spid="25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17">
                                            <p:txEl>
                                              <p:pRg st="0" end="0"/>
                                            </p:txEl>
                                          </p:spTgt>
                                        </p:tgtEl>
                                        <p:attrNameLst>
                                          <p:attrName>style.visibility</p:attrName>
                                        </p:attrNameLst>
                                      </p:cBhvr>
                                      <p:to>
                                        <p:strVal val="visible"/>
                                      </p:to>
                                    </p:set>
                                    <p:animEffect transition="in" filter="fade">
                                      <p:cBhvr>
                                        <p:cTn id="12" dur="1000"/>
                                        <p:tgtEl>
                                          <p:spTgt spid="2517">
                                            <p:txEl>
                                              <p:pRg st="0" end="0"/>
                                            </p:txEl>
                                          </p:spTgt>
                                        </p:tgtEl>
                                      </p:cBhvr>
                                    </p:animEffect>
                                    <p:anim calcmode="lin" valueType="num">
                                      <p:cBhvr>
                                        <p:cTn id="13" dur="1000" fill="hold"/>
                                        <p:tgtEl>
                                          <p:spTgt spid="25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5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6" grpId="0"/>
      <p:bldP spid="251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2192000" cy="6857999"/>
          </a:xfrm>
          <a:prstGeom prst="rect">
            <a:avLst/>
          </a:prstGeom>
        </p:spPr>
      </p:pic>
      <p:sp>
        <p:nvSpPr>
          <p:cNvPr id="2" name="Date Placeholder 1"/>
          <p:cNvSpPr>
            <a:spLocks noGrp="1"/>
          </p:cNvSpPr>
          <p:nvPr>
            <p:ph type="dt" sz="half" idx="10"/>
          </p:nvPr>
        </p:nvSpPr>
        <p:spPr/>
        <p:txBody>
          <a:bodyPr/>
          <a:p>
            <a:fld id="{C619140B-BD7A-4B34-9A6D-99F4CC1CF9EE}" type="datetime1">
              <a:rPr lang="en-US" smtClean="0"/>
            </a:fld>
            <a:endParaRPr lang="en-US"/>
          </a:p>
        </p:txBody>
      </p:sp>
      <p:sp>
        <p:nvSpPr>
          <p:cNvPr id="4" name="Slide Number Placeholder 3"/>
          <p:cNvSpPr>
            <a:spLocks noGrp="1"/>
          </p:cNvSpPr>
          <p:nvPr>
            <p:ph type="sldNum" sz="quarter" idx="12"/>
          </p:nvPr>
        </p:nvSpPr>
        <p:spPr/>
        <p:txBody>
          <a:bodyPr/>
          <a:p>
            <a:fld id="{7F49B15D-D68D-4C8F-B3B6-AE366E845FC3}" type="slidenum">
              <a:rPr lang="en-US" smtClean="0"/>
            </a:fld>
            <a:endParaRPr lang="en-US"/>
          </a:p>
        </p:txBody>
      </p:sp>
      <p:sp>
        <p:nvSpPr>
          <p:cNvPr id="5" name="Footer Placeholder 4"/>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14" y="692173"/>
            <a:ext cx="11601449" cy="2638286"/>
          </a:xfrm>
          <a:prstGeom prst="rect">
            <a:avLst/>
          </a:prstGeom>
        </p:spPr>
        <p:txBody>
          <a:bodyPr wrap="square">
            <a:spAutoFit/>
          </a:bodyPr>
          <a:lstStyle/>
          <a:p>
            <a:pPr marL="571500" indent="-571500">
              <a:lnSpc>
                <a:spcPct val="120000"/>
              </a:lnSpc>
              <a:buFont typeface="Wingdings" panose="05000000000000000000" pitchFamily="2" charset="2"/>
              <a:buChar char="Ø"/>
              <a:tabLst>
                <a:tab pos="857250" algn="l"/>
              </a:tabLst>
            </a:pPr>
            <a:r>
              <a:rPr lang="en-US" sz="3600" b="1" dirty="0">
                <a:solidFill>
                  <a:srgbClr val="002060"/>
                </a:solidFill>
                <a:latin typeface="Arial" panose="020B0604020202020204" pitchFamily="34" charset="0"/>
                <a:cs typeface="Arial" panose="020B0604020202020204" pitchFamily="34" charset="0"/>
              </a:rPr>
              <a:t>D</a:t>
            </a:r>
            <a:r>
              <a:rPr lang="vi-VN" sz="3600" b="1" dirty="0">
                <a:solidFill>
                  <a:srgbClr val="002060"/>
                </a:solidFill>
                <a:latin typeface="Arial" panose="020B0604020202020204" pitchFamily="34" charset="0"/>
                <a:cs typeface="Arial" panose="020B0604020202020204" pitchFamily="34" charset="0"/>
              </a:rPr>
              <a:t>ân số là tổng số dân sinh sống ở 1 địa điểm hoặc 1 vùng, 1 lãnh thổ, 1 quốc gia trong 1 thời gian cụ thể.</a:t>
            </a:r>
            <a:endParaRPr lang="en-US" sz="3600" b="1" dirty="0">
              <a:solidFill>
                <a:srgbClr val="002060"/>
              </a:solidFill>
              <a:latin typeface="Arial" panose="020B0604020202020204" pitchFamily="34" charset="0"/>
              <a:cs typeface="Arial" panose="020B0604020202020204" pitchFamily="34" charset="0"/>
            </a:endParaRPr>
          </a:p>
          <a:p>
            <a:pPr lvl="0">
              <a:lnSpc>
                <a:spcPct val="120000"/>
              </a:lnSpc>
              <a:tabLst>
                <a:tab pos="857250" algn="l"/>
              </a:tabLst>
            </a:pPr>
            <a:endParaRPr lang="en-US" sz="3200" b="1" dirty="0">
              <a:solidFill>
                <a:srgbClr val="002060"/>
              </a:solidFill>
              <a:effectLst/>
              <a:latin typeface="+mj-lt"/>
              <a:ea typeface="Noto Sans Symbols"/>
              <a:cs typeface="Noto Sans Symbols"/>
            </a:endParaRPr>
          </a:p>
        </p:txBody>
      </p:sp>
      <p:sp>
        <p:nvSpPr>
          <p:cNvPr id="3" name="Rectangle 2"/>
          <p:cNvSpPr/>
          <p:nvPr/>
        </p:nvSpPr>
        <p:spPr>
          <a:xfrm>
            <a:off x="142759" y="3003331"/>
            <a:ext cx="11637416" cy="851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Dân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gần</a:t>
            </a:r>
            <a:r>
              <a:rPr lang="en-US" sz="4000" b="1" dirty="0">
                <a:latin typeface="Times New Roman" panose="02020603050405020304" pitchFamily="18" charset="0"/>
                <a:cs typeface="Times New Roman" panose="02020603050405020304" pitchFamily="18" charset="0"/>
              </a:rPr>
              <a:t> </a:t>
            </a:r>
            <a:r>
              <a:rPr lang="en-US" sz="4000" b="1" dirty="0">
                <a:solidFill>
                  <a:srgbClr val="FFFF00"/>
                </a:solidFill>
                <a:latin typeface="Times New Roman" panose="02020603050405020304" pitchFamily="18" charset="0"/>
                <a:cs typeface="Times New Roman" panose="02020603050405020304" pitchFamily="18" charset="0"/>
              </a:rPr>
              <a:t>7.9 </a:t>
            </a:r>
            <a:r>
              <a:rPr lang="en-US" sz="4000" b="1" dirty="0" err="1">
                <a:solidFill>
                  <a:srgbClr val="FFFF00"/>
                </a:solidFill>
                <a:latin typeface="Times New Roman" panose="02020603050405020304" pitchFamily="18" charset="0"/>
                <a:cs typeface="Times New Roman" panose="02020603050405020304" pitchFamily="18" charset="0"/>
              </a:rPr>
              <a:t>tỉ</a:t>
            </a:r>
            <a:r>
              <a:rPr lang="en-US" sz="4000" b="1" dirty="0">
                <a:solidFill>
                  <a:srgbClr val="FFFF00"/>
                </a:solidFill>
                <a:latin typeface="Times New Roman" panose="02020603050405020304" pitchFamily="18" charset="0"/>
                <a:cs typeface="Times New Roman" panose="02020603050405020304" pitchFamily="18" charset="0"/>
              </a:rPr>
              <a:t> ng</a:t>
            </a:r>
            <a:r>
              <a:rPr lang="vi-VN" sz="4000" b="1" dirty="0">
                <a:solidFill>
                  <a:srgbClr val="FFFF00"/>
                </a:solidFill>
                <a:latin typeface="Times New Roman" panose="02020603050405020304" pitchFamily="18" charset="0"/>
                <a:cs typeface="Times New Roman" panose="02020603050405020304" pitchFamily="18" charset="0"/>
              </a:rPr>
              <a:t>ư</a:t>
            </a:r>
            <a:r>
              <a:rPr lang="en-US" sz="4000" b="1" dirty="0" err="1">
                <a:solidFill>
                  <a:srgbClr val="FFFF00"/>
                </a:solidFill>
                <a:latin typeface="Times New Roman" panose="02020603050405020304" pitchFamily="18" charset="0"/>
                <a:cs typeface="Times New Roman" panose="02020603050405020304" pitchFamily="18" charset="0"/>
              </a:rPr>
              <a:t>ời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00FF00"/>
                </a:solidFill>
                <a:latin typeface="Times New Roman" panose="02020603050405020304" pitchFamily="18" charset="0"/>
                <a:cs typeface="Times New Roman" panose="02020603050405020304" pitchFamily="18" charset="0"/>
              </a:rPr>
              <a:t>năm</a:t>
            </a:r>
            <a:r>
              <a:rPr lang="en-US" sz="4000" b="1" dirty="0">
                <a:solidFill>
                  <a:srgbClr val="00FF00"/>
                </a:solidFill>
                <a:latin typeface="Times New Roman" panose="02020603050405020304" pitchFamily="18" charset="0"/>
                <a:cs typeface="Times New Roman" panose="02020603050405020304" pitchFamily="18" charset="0"/>
              </a:rPr>
              <a:t> 2021</a:t>
            </a:r>
            <a:endParaRPr lang="en-US" sz="4000" b="1" dirty="0">
              <a:solidFill>
                <a:srgbClr val="00FF00"/>
              </a:solidFill>
              <a:latin typeface="Times New Roman" panose="02020603050405020304" pitchFamily="18" charset="0"/>
              <a:cs typeface="Times New Roman" panose="02020603050405020304" pitchFamily="18" charset="0"/>
            </a:endParaRPr>
          </a:p>
        </p:txBody>
      </p:sp>
      <p:sp>
        <p:nvSpPr>
          <p:cNvPr id="12" name="Left Brace 11"/>
          <p:cNvSpPr/>
          <p:nvPr/>
        </p:nvSpPr>
        <p:spPr>
          <a:xfrm rot="16200000">
            <a:off x="3163582" y="3377828"/>
            <a:ext cx="599089" cy="174632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p:cNvSpPr/>
          <p:nvPr/>
        </p:nvSpPr>
        <p:spPr>
          <a:xfrm rot="16200000">
            <a:off x="6997547" y="3084340"/>
            <a:ext cx="599089" cy="2333297"/>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p:cNvSpPr/>
          <p:nvPr/>
        </p:nvSpPr>
        <p:spPr>
          <a:xfrm rot="16200000">
            <a:off x="9958351" y="3210018"/>
            <a:ext cx="599089" cy="208194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p:cNvSpPr/>
          <p:nvPr/>
        </p:nvSpPr>
        <p:spPr>
          <a:xfrm>
            <a:off x="1820818" y="4989329"/>
            <a:ext cx="3982720" cy="1137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Đ</a:t>
            </a:r>
            <a:r>
              <a:rPr lang="vi-VN" sz="2800" b="1" dirty="0">
                <a:solidFill>
                  <a:srgbClr val="002060"/>
                </a:solidFill>
                <a:latin typeface="Arial" panose="020B0604020202020204" pitchFamily="34" charset="0"/>
                <a:ea typeface="Cambria" panose="02040503050406030204" pitchFamily="18" charset="0"/>
                <a:cs typeface="Arial" panose="020B0604020202020204" pitchFamily="34" charset="0"/>
              </a:rPr>
              <a:t>ịa điểm</a:t>
            </a:r>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a:t>
            </a:r>
            <a:r>
              <a:rPr lang="vi-VN" sz="2800" b="1" dirty="0">
                <a:solidFill>
                  <a:srgbClr val="002060"/>
                </a:solidFill>
                <a:latin typeface="Arial" panose="020B0604020202020204" pitchFamily="34" charset="0"/>
                <a:ea typeface="Cambria" panose="02040503050406030204" pitchFamily="18" charset="0"/>
                <a:cs typeface="Arial" panose="020B0604020202020204" pitchFamily="34" charset="0"/>
              </a:rPr>
              <a:t> vùng, lãnh thổ, quốc gia</a:t>
            </a:r>
            <a:endParaRPr lang="en-US" sz="2800" dirty="0">
              <a:latin typeface="Arial" panose="020B0604020202020204" pitchFamily="34" charset="0"/>
              <a:cs typeface="Arial" panose="020B0604020202020204" pitchFamily="34" charset="0"/>
            </a:endParaRPr>
          </a:p>
        </p:txBody>
      </p:sp>
      <p:sp>
        <p:nvSpPr>
          <p:cNvPr id="9" name="Rectangle 8"/>
          <p:cNvSpPr/>
          <p:nvPr/>
        </p:nvSpPr>
        <p:spPr>
          <a:xfrm>
            <a:off x="9216925" y="5268109"/>
            <a:ext cx="2722204" cy="1137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gian</a:t>
            </a:r>
            <a:endParaRPr lang="en-US" sz="2800" b="1"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6164886" y="4989329"/>
            <a:ext cx="2264410" cy="1137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Tổng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dân</a:t>
            </a:r>
            <a:endParaRPr lang="en-US" sz="2800" b="1" dirty="0">
              <a:solidFill>
                <a:srgbClr val="002060"/>
              </a:solidFill>
              <a:latin typeface="Arial" panose="020B0604020202020204" pitchFamily="34" charset="0"/>
              <a:cs typeface="Arial" panose="020B0604020202020204" pitchFamily="34" charset="0"/>
            </a:endParaRPr>
          </a:p>
        </p:txBody>
      </p:sp>
      <p:grpSp>
        <p:nvGrpSpPr>
          <p:cNvPr id="5" name="Group 4"/>
          <p:cNvGrpSpPr/>
          <p:nvPr/>
        </p:nvGrpSpPr>
        <p:grpSpPr>
          <a:xfrm>
            <a:off x="88265" y="90170"/>
            <a:ext cx="4920615" cy="601980"/>
            <a:chOff x="101560" y="261630"/>
            <a:chExt cx="4920343" cy="800100"/>
          </a:xfrm>
        </p:grpSpPr>
        <p:sp>
          <p:nvSpPr>
            <p:cNvPr id="6" name="Flowchart: Terminator 5"/>
            <p:cNvSpPr/>
            <p:nvPr/>
          </p:nvSpPr>
          <p:spPr>
            <a:xfrm>
              <a:off x="101560" y="261630"/>
              <a:ext cx="4920343" cy="800100"/>
            </a:xfrm>
            <a:prstGeom prst="flowChartTerminator">
              <a:avLst/>
            </a:prstGeom>
            <a:solidFill>
              <a:srgbClr val="FFD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7" name="Freeform: Shape 16"/>
            <p:cNvSpPr/>
            <p:nvPr/>
          </p:nvSpPr>
          <p:spPr>
            <a:xfrm>
              <a:off x="344720" y="421015"/>
              <a:ext cx="400050" cy="361950"/>
            </a:xfrm>
            <a:custGeom>
              <a:avLst/>
              <a:gdLst/>
              <a:ahLst/>
              <a:cxnLst/>
              <a:rect l="l" t="t" r="r" b="b"/>
              <a:pathLst>
                <a:path w="400050" h="361950">
                  <a:moveTo>
                    <a:pt x="190560" y="74237"/>
                  </a:moveTo>
                  <a:cubicBezTo>
                    <a:pt x="187003" y="74237"/>
                    <a:pt x="184107" y="74265"/>
                    <a:pt x="181870" y="74323"/>
                  </a:cubicBezTo>
                  <a:cubicBezTo>
                    <a:pt x="179632" y="74380"/>
                    <a:pt x="177826" y="74495"/>
                    <a:pt x="176449" y="74667"/>
                  </a:cubicBezTo>
                  <a:cubicBezTo>
                    <a:pt x="175072" y="74839"/>
                    <a:pt x="173954" y="75068"/>
                    <a:pt x="173093" y="75355"/>
                  </a:cubicBezTo>
                  <a:cubicBezTo>
                    <a:pt x="172233" y="75642"/>
                    <a:pt x="171516" y="76015"/>
                    <a:pt x="170942" y="76474"/>
                  </a:cubicBezTo>
                  <a:lnTo>
                    <a:pt x="123103" y="107448"/>
                  </a:lnTo>
                  <a:cubicBezTo>
                    <a:pt x="121727" y="108366"/>
                    <a:pt x="120637" y="109227"/>
                    <a:pt x="119834" y="110030"/>
                  </a:cubicBezTo>
                  <a:cubicBezTo>
                    <a:pt x="119031" y="110833"/>
                    <a:pt x="118400" y="111865"/>
                    <a:pt x="117941" y="113127"/>
                  </a:cubicBezTo>
                  <a:cubicBezTo>
                    <a:pt x="117482" y="114389"/>
                    <a:pt x="117195" y="115909"/>
                    <a:pt x="117080" y="117687"/>
                  </a:cubicBezTo>
                  <a:cubicBezTo>
                    <a:pt x="116966" y="119466"/>
                    <a:pt x="116908" y="121731"/>
                    <a:pt x="116908" y="124485"/>
                  </a:cubicBezTo>
                  <a:cubicBezTo>
                    <a:pt x="116908" y="128844"/>
                    <a:pt x="117080" y="132228"/>
                    <a:pt x="117425" y="134637"/>
                  </a:cubicBezTo>
                  <a:cubicBezTo>
                    <a:pt x="117769" y="137047"/>
                    <a:pt x="118428" y="138739"/>
                    <a:pt x="119404" y="139714"/>
                  </a:cubicBezTo>
                  <a:cubicBezTo>
                    <a:pt x="120379" y="140689"/>
                    <a:pt x="121698" y="141033"/>
                    <a:pt x="123361" y="140746"/>
                  </a:cubicBezTo>
                  <a:cubicBezTo>
                    <a:pt x="125025" y="140460"/>
                    <a:pt x="127176" y="139685"/>
                    <a:pt x="129815" y="138423"/>
                  </a:cubicBezTo>
                  <a:lnTo>
                    <a:pt x="165608" y="118634"/>
                  </a:lnTo>
                  <a:lnTo>
                    <a:pt x="165608" y="263527"/>
                  </a:lnTo>
                  <a:lnTo>
                    <a:pt x="124136" y="263527"/>
                  </a:lnTo>
                  <a:cubicBezTo>
                    <a:pt x="123103" y="263527"/>
                    <a:pt x="122186" y="263843"/>
                    <a:pt x="121382" y="264474"/>
                  </a:cubicBezTo>
                  <a:cubicBezTo>
                    <a:pt x="120579" y="265105"/>
                    <a:pt x="119862" y="266109"/>
                    <a:pt x="119231" y="267485"/>
                  </a:cubicBezTo>
                  <a:cubicBezTo>
                    <a:pt x="118600" y="268862"/>
                    <a:pt x="118142" y="270669"/>
                    <a:pt x="117855" y="272906"/>
                  </a:cubicBezTo>
                  <a:cubicBezTo>
                    <a:pt x="117568" y="275143"/>
                    <a:pt x="117425" y="277925"/>
                    <a:pt x="117425" y="281252"/>
                  </a:cubicBezTo>
                  <a:cubicBezTo>
                    <a:pt x="117425" y="284464"/>
                    <a:pt x="117597" y="287189"/>
                    <a:pt x="117941" y="289426"/>
                  </a:cubicBezTo>
                  <a:cubicBezTo>
                    <a:pt x="118285" y="291663"/>
                    <a:pt x="118773" y="293441"/>
                    <a:pt x="119404" y="294760"/>
                  </a:cubicBezTo>
                  <a:cubicBezTo>
                    <a:pt x="120035" y="296080"/>
                    <a:pt x="120752" y="297026"/>
                    <a:pt x="121555" y="297600"/>
                  </a:cubicBezTo>
                  <a:cubicBezTo>
                    <a:pt x="122358" y="298173"/>
                    <a:pt x="123218" y="298460"/>
                    <a:pt x="124136" y="298460"/>
                  </a:cubicBezTo>
                  <a:lnTo>
                    <a:pt x="247003" y="298460"/>
                  </a:lnTo>
                  <a:cubicBezTo>
                    <a:pt x="248035" y="298460"/>
                    <a:pt x="248953" y="298173"/>
                    <a:pt x="249756" y="297600"/>
                  </a:cubicBezTo>
                  <a:cubicBezTo>
                    <a:pt x="250559" y="297026"/>
                    <a:pt x="251276" y="296080"/>
                    <a:pt x="251907" y="294760"/>
                  </a:cubicBezTo>
                  <a:cubicBezTo>
                    <a:pt x="252538" y="293441"/>
                    <a:pt x="253026" y="291663"/>
                    <a:pt x="253370" y="289426"/>
                  </a:cubicBezTo>
                  <a:cubicBezTo>
                    <a:pt x="253714" y="287189"/>
                    <a:pt x="253886" y="284464"/>
                    <a:pt x="253886" y="281252"/>
                  </a:cubicBezTo>
                  <a:cubicBezTo>
                    <a:pt x="253886" y="277925"/>
                    <a:pt x="253743" y="275143"/>
                    <a:pt x="253456" y="272906"/>
                  </a:cubicBezTo>
                  <a:cubicBezTo>
                    <a:pt x="253169" y="270669"/>
                    <a:pt x="252710" y="268862"/>
                    <a:pt x="252079" y="267485"/>
                  </a:cubicBezTo>
                  <a:cubicBezTo>
                    <a:pt x="251448" y="266109"/>
                    <a:pt x="250703" y="265105"/>
                    <a:pt x="249842" y="264474"/>
                  </a:cubicBezTo>
                  <a:cubicBezTo>
                    <a:pt x="248982" y="263843"/>
                    <a:pt x="248035" y="263527"/>
                    <a:pt x="247003" y="263527"/>
                  </a:cubicBezTo>
                  <a:lnTo>
                    <a:pt x="210693" y="263527"/>
                  </a:lnTo>
                  <a:lnTo>
                    <a:pt x="210693" y="79571"/>
                  </a:lnTo>
                  <a:cubicBezTo>
                    <a:pt x="210693" y="78539"/>
                    <a:pt x="210464" y="77678"/>
                    <a:pt x="210005" y="76990"/>
                  </a:cubicBezTo>
                  <a:cubicBezTo>
                    <a:pt x="209546" y="76301"/>
                    <a:pt x="208628" y="75757"/>
                    <a:pt x="207252" y="75355"/>
                  </a:cubicBezTo>
                  <a:cubicBezTo>
                    <a:pt x="205875" y="74954"/>
                    <a:pt x="203839" y="74667"/>
                    <a:pt x="201143" y="74495"/>
                  </a:cubicBezTo>
                  <a:cubicBezTo>
                    <a:pt x="198447" y="74323"/>
                    <a:pt x="194919" y="74237"/>
                    <a:pt x="190560" y="74237"/>
                  </a:cubicBezTo>
                  <a:close/>
                  <a:moveTo>
                    <a:pt x="200025" y="0"/>
                  </a:moveTo>
                  <a:cubicBezTo>
                    <a:pt x="310496" y="0"/>
                    <a:pt x="400050" y="81025"/>
                    <a:pt x="400050" y="180975"/>
                  </a:cubicBezTo>
                  <a:cubicBezTo>
                    <a:pt x="400050" y="280925"/>
                    <a:pt x="310496" y="361950"/>
                    <a:pt x="200025" y="361950"/>
                  </a:cubicBezTo>
                  <a:cubicBezTo>
                    <a:pt x="89554" y="361950"/>
                    <a:pt x="0" y="280925"/>
                    <a:pt x="0" y="180975"/>
                  </a:cubicBezTo>
                  <a:cubicBezTo>
                    <a:pt x="0" y="81025"/>
                    <a:pt x="89554" y="0"/>
                    <a:pt x="200025"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Arial" panose="020B0604020202020204" pitchFamily="34" charset="0"/>
                <a:cs typeface="Arial" panose="020B0604020202020204" pitchFamily="34" charset="0"/>
              </a:endParaRPr>
            </a:p>
          </p:txBody>
        </p:sp>
        <p:sp>
          <p:nvSpPr>
            <p:cNvPr id="10" name="Rectangle 1"/>
            <p:cNvSpPr/>
            <p:nvPr/>
          </p:nvSpPr>
          <p:spPr>
            <a:xfrm>
              <a:off x="744770" y="340380"/>
              <a:ext cx="4277133" cy="693758"/>
            </a:xfrm>
            <a:prstGeom prst="rect">
              <a:avLst/>
            </a:prstGeom>
          </p:spPr>
          <p:txBody>
            <a:bodyPr wrap="square">
              <a:spAutoFit/>
            </a:bodyPr>
            <a:p>
              <a:r>
                <a:rPr lang="en-US" sz="2800" b="1" err="1">
                  <a:latin typeface="Arial" panose="020B0604020202020204" pitchFamily="34" charset="0"/>
                  <a:cs typeface="Arial" panose="020B0604020202020204" pitchFamily="34" charset="0"/>
                </a:rPr>
                <a:t>Dân</a:t>
              </a:r>
              <a:r>
                <a:rPr lang="en-US" sz="2800" b="1">
                  <a:latin typeface="Arial" panose="020B0604020202020204" pitchFamily="34" charset="0"/>
                  <a:cs typeface="Arial" panose="020B0604020202020204" pitchFamily="34" charset="0"/>
                </a:rPr>
                <a:t> </a:t>
              </a:r>
              <a:r>
                <a:rPr lang="en-US" sz="2800" b="1" err="1">
                  <a:latin typeface="Arial" panose="020B0604020202020204" pitchFamily="34" charset="0"/>
                  <a:cs typeface="Arial" panose="020B0604020202020204" pitchFamily="34" charset="0"/>
                </a:rPr>
                <a:t>số</a:t>
              </a:r>
              <a:r>
                <a:rPr lang="en-US" sz="2800" b="1">
                  <a:latin typeface="Arial" panose="020B0604020202020204" pitchFamily="34" charset="0"/>
                  <a:cs typeface="Arial" panose="020B0604020202020204" pitchFamily="34" charset="0"/>
                </a:rPr>
                <a:t>, </a:t>
              </a:r>
              <a:r>
                <a:rPr lang="en-US" sz="2800" b="1" err="1">
                  <a:latin typeface="Arial" panose="020B0604020202020204" pitchFamily="34" charset="0"/>
                  <a:cs typeface="Arial" panose="020B0604020202020204" pitchFamily="34" charset="0"/>
                </a:rPr>
                <a:t>nguồn</a:t>
              </a:r>
              <a:r>
                <a:rPr lang="en-US" sz="2800" b="1">
                  <a:latin typeface="Arial" panose="020B0604020202020204" pitchFamily="34" charset="0"/>
                  <a:cs typeface="Arial" panose="020B0604020202020204" pitchFamily="34" charset="0"/>
                </a:rPr>
                <a:t> lao </a:t>
              </a:r>
              <a:r>
                <a:rPr lang="en-US" sz="2800" b="1" err="1">
                  <a:latin typeface="Arial" panose="020B0604020202020204" pitchFamily="34" charset="0"/>
                  <a:cs typeface="Arial" panose="020B0604020202020204" pitchFamily="34" charset="0"/>
                </a:rPr>
                <a:t>động</a:t>
              </a:r>
              <a:endParaRPr lang="en-US" sz="2800" b="1">
                <a:latin typeface="Arial" panose="020B0604020202020204" pitchFamily="34" charset="0"/>
                <a:cs typeface="Arial" panose="020B0604020202020204" pitchFamily="34" charset="0"/>
              </a:endParaRPr>
            </a:p>
          </p:txBody>
        </p:sp>
      </p:grpSp>
      <p:sp>
        <p:nvSpPr>
          <p:cNvPr id="4" name="Date Placeholder 3"/>
          <p:cNvSpPr>
            <a:spLocks noGrp="1"/>
          </p:cNvSpPr>
          <p:nvPr>
            <p:ph type="dt" sz="half" idx="10"/>
          </p:nvPr>
        </p:nvSpPr>
        <p:spPr/>
        <p:txBody>
          <a:bodyPr/>
          <a:p>
            <a:fld id="{C619140B-BD7A-4B34-9A6D-99F4CC1CF9EE}" type="datetime1">
              <a:rPr lang="en-US" smtClean="0"/>
            </a:fld>
            <a:endParaRPr lang="en-US"/>
          </a:p>
        </p:txBody>
      </p:sp>
      <p:sp>
        <p:nvSpPr>
          <p:cNvPr id="11" name="Slide Number Placeholder 10"/>
          <p:cNvSpPr>
            <a:spLocks noGrp="1"/>
          </p:cNvSpPr>
          <p:nvPr>
            <p:ph type="sldNum" sz="quarter" idx="12"/>
          </p:nvPr>
        </p:nvSpPr>
        <p:spPr/>
        <p:txBody>
          <a:bodyPr/>
          <a:p>
            <a:fld id="{7F49B15D-D68D-4C8F-B3B6-AE366E845FC3}" type="slidenum">
              <a:rPr lang="en-US" smtClean="0"/>
            </a:fld>
            <a:endParaRPr lang="en-US"/>
          </a:p>
        </p:txBody>
      </p:sp>
      <p:sp>
        <p:nvSpPr>
          <p:cNvPr id="15" name="Footer Placeholder 14"/>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up)">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left)">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2" grpId="0" animBg="1"/>
      <p:bldP spid="13" grpId="0" animBg="1"/>
      <p:bldP spid="14" grpId="0" animBg="1"/>
      <p:bldP spid="2" grpId="0" animBg="1"/>
      <p:bldP spid="9"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8"/>
          <p:cNvGrpSpPr/>
          <p:nvPr/>
        </p:nvGrpSpPr>
        <p:grpSpPr bwMode="auto">
          <a:xfrm>
            <a:off x="-3051175" y="885804"/>
            <a:ext cx="5834062" cy="5351463"/>
            <a:chOff x="-3252108" y="1064383"/>
            <a:chExt cx="6360584" cy="5793624"/>
          </a:xfrm>
        </p:grpSpPr>
        <p:sp>
          <p:nvSpPr>
            <p:cNvPr id="7" name="AutoShape 2"/>
            <p:cNvSpPr>
              <a:spLocks noChangeArrowheads="1"/>
            </p:cNvSpPr>
            <p:nvPr/>
          </p:nvSpPr>
          <p:spPr bwMode="ltGray">
            <a:xfrm rot="5400000">
              <a:off x="-2968628" y="780903"/>
              <a:ext cx="5793624" cy="6360584"/>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401 w 21600"/>
                <a:gd name="T13" fmla="*/ 0 h 21600"/>
                <a:gd name="T14" fmla="*/ 21199 w 21600"/>
                <a:gd name="T15" fmla="*/ 13628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solidFill>
              <a:srgbClr val="00B050"/>
            </a:solidFill>
            <a:ln>
              <a:noFill/>
            </a:ln>
            <a:extLst>
              <a:ext uri="{91240B29-F687-4F45-9708-019B960494DF}">
                <a14:hiddenLine xmlns:a14="http://schemas.microsoft.com/office/drawing/2010/main" w="9525">
                  <a:solidFill>
                    <a:srgbClr val="000000"/>
                  </a:solidFill>
                  <a:round/>
                </a14:hiddenLine>
              </a:ext>
            </a:extLst>
          </p:spPr>
          <p:txBody>
            <a:bodyPr wrap="none" lIns="121917" tIns="60958" rIns="121917" bIns="60958" anchor="ctr"/>
            <a:lstStyle/>
            <a:p>
              <a:endParaRPr lang="en-US">
                <a:latin typeface="Arial" panose="020B0604020202020204" pitchFamily="34" charset="0"/>
                <a:cs typeface="Arial" panose="020B0604020202020204" pitchFamily="34" charset="0"/>
              </a:endParaRPr>
            </a:p>
          </p:txBody>
        </p:sp>
        <p:sp>
          <p:nvSpPr>
            <p:cNvPr id="8" name="AutoShape 3"/>
            <p:cNvSpPr>
              <a:spLocks noChangeArrowheads="1"/>
            </p:cNvSpPr>
            <p:nvPr/>
          </p:nvSpPr>
          <p:spPr bwMode="ltGray">
            <a:xfrm rot="5400000" flipH="1">
              <a:off x="-2624314" y="1129787"/>
              <a:ext cx="5376333" cy="5662816"/>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wrap="none" lIns="121917" tIns="60958" rIns="121917" bIns="60958" anchor="ctr"/>
            <a:lstStyle/>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algn="ctr"/>
              <a:r>
                <a:rPr lang="en-US" sz="3200" b="1">
                  <a:solidFill>
                    <a:srgbClr val="002060"/>
                  </a:solidFill>
                  <a:latin typeface="Arial" panose="020B0604020202020204" pitchFamily="34" charset="0"/>
                  <a:cs typeface="Arial" panose="020B0604020202020204" pitchFamily="34" charset="0"/>
                </a:rPr>
                <a:t>  </a:t>
              </a:r>
              <a:endParaRPr lang="en-US" sz="3600" b="1">
                <a:solidFill>
                  <a:srgbClr val="002060"/>
                </a:solidFill>
                <a:latin typeface="Arial" panose="020B0604020202020204" pitchFamily="34" charset="0"/>
                <a:cs typeface="Arial" panose="020B0604020202020204" pitchFamily="34" charset="0"/>
              </a:endParaRPr>
            </a:p>
          </p:txBody>
        </p:sp>
      </p:grpSp>
      <p:sp>
        <p:nvSpPr>
          <p:cNvPr id="9" name="AutoShape 4"/>
          <p:cNvSpPr>
            <a:spLocks noChangeArrowheads="1"/>
          </p:cNvSpPr>
          <p:nvPr/>
        </p:nvSpPr>
        <p:spPr bwMode="gray">
          <a:xfrm>
            <a:off x="2067856" y="5461371"/>
            <a:ext cx="8999538" cy="677863"/>
          </a:xfrm>
          <a:prstGeom prst="roundRect">
            <a:avLst>
              <a:gd name="adj" fmla="val 50000"/>
            </a:avLst>
          </a:prstGeom>
          <a:solidFill>
            <a:schemeClr val="accent5">
              <a:lumMod val="75000"/>
            </a:schemeClr>
          </a:solidFill>
          <a:ln w="28575" algn="ctr">
            <a:solidFill>
              <a:schemeClr val="tx1"/>
            </a:solidFill>
            <a:round/>
          </a:ln>
          <a:effectLst/>
        </p:spPr>
        <p:txBody>
          <a:bodyPr wrap="none" lIns="121722" tIns="60861" rIns="121722" bIns="60861" anchor="ctr"/>
          <a:lstStyle/>
          <a:p>
            <a:pPr>
              <a:defRPr/>
            </a:pPr>
            <a:r>
              <a:rPr lang="vi-VN" sz="2800" b="1" i="1">
                <a:solidFill>
                  <a:schemeClr val="bg1"/>
                </a:solidFill>
                <a:latin typeface="Arial" panose="020B0604020202020204" pitchFamily="34" charset="0"/>
                <a:cs typeface="Arial" panose="020B0604020202020204" pitchFamily="34" charset="0"/>
              </a:rPr>
              <a:t>Nghề nghiệp đang làm</a:t>
            </a:r>
            <a:r>
              <a:rPr lang="en-US" sz="2800" b="1" i="1">
                <a:solidFill>
                  <a:schemeClr val="bg1"/>
                </a:solidFill>
                <a:latin typeface="Arial" panose="020B0604020202020204" pitchFamily="34" charset="0"/>
                <a:cs typeface="Arial" panose="020B0604020202020204" pitchFamily="34" charset="0"/>
              </a:rPr>
              <a:t>, </a:t>
            </a:r>
            <a:r>
              <a:rPr lang="en-US" sz="2800" b="1" i="1" err="1">
                <a:solidFill>
                  <a:schemeClr val="bg1"/>
                </a:solidFill>
                <a:latin typeface="Arial" panose="020B0604020202020204" pitchFamily="34" charset="0"/>
                <a:cs typeface="Arial" panose="020B0604020202020204" pitchFamily="34" charset="0"/>
              </a:rPr>
              <a:t>nghề</a:t>
            </a:r>
            <a:r>
              <a:rPr lang="en-US" sz="2800" b="1" i="1">
                <a:solidFill>
                  <a:schemeClr val="bg1"/>
                </a:solidFill>
                <a:latin typeface="Arial" panose="020B0604020202020204" pitchFamily="34" charset="0"/>
                <a:cs typeface="Arial" panose="020B0604020202020204" pitchFamily="34" charset="0"/>
              </a:rPr>
              <a:t> </a:t>
            </a:r>
            <a:r>
              <a:rPr lang="en-US" sz="2800" b="1" i="1" err="1">
                <a:solidFill>
                  <a:schemeClr val="bg1"/>
                </a:solidFill>
                <a:latin typeface="Arial" panose="020B0604020202020204" pitchFamily="34" charset="0"/>
                <a:cs typeface="Arial" panose="020B0604020202020204" pitchFamily="34" charset="0"/>
              </a:rPr>
              <a:t>nghiệp</a:t>
            </a:r>
            <a:r>
              <a:rPr lang="en-US" sz="2800" b="1" i="1">
                <a:solidFill>
                  <a:schemeClr val="bg1"/>
                </a:solidFill>
                <a:latin typeface="Arial" panose="020B0604020202020204" pitchFamily="34" charset="0"/>
                <a:cs typeface="Arial" panose="020B0604020202020204" pitchFamily="34" charset="0"/>
              </a:rPr>
              <a:t> </a:t>
            </a:r>
            <a:r>
              <a:rPr lang="en-US" sz="2800" b="1" i="1" err="1">
                <a:solidFill>
                  <a:schemeClr val="bg1"/>
                </a:solidFill>
                <a:latin typeface="Arial" panose="020B0604020202020204" pitchFamily="34" charset="0"/>
                <a:cs typeface="Arial" panose="020B0604020202020204" pitchFamily="34" charset="0"/>
              </a:rPr>
              <a:t>được</a:t>
            </a:r>
            <a:r>
              <a:rPr lang="en-US" sz="2800" b="1" i="1">
                <a:solidFill>
                  <a:schemeClr val="bg1"/>
                </a:solidFill>
                <a:latin typeface="Arial" panose="020B0604020202020204" pitchFamily="34" charset="0"/>
                <a:cs typeface="Arial" panose="020B0604020202020204" pitchFamily="34" charset="0"/>
              </a:rPr>
              <a:t> </a:t>
            </a:r>
            <a:r>
              <a:rPr lang="en-US" sz="2800" b="1" i="1" err="1">
                <a:solidFill>
                  <a:schemeClr val="bg1"/>
                </a:solidFill>
                <a:latin typeface="Arial" panose="020B0604020202020204" pitchFamily="34" charset="0"/>
                <a:cs typeface="Arial" panose="020B0604020202020204" pitchFamily="34" charset="0"/>
              </a:rPr>
              <a:t>đào</a:t>
            </a:r>
            <a:r>
              <a:rPr lang="en-US" sz="2800" b="1" i="1">
                <a:solidFill>
                  <a:schemeClr val="bg1"/>
                </a:solidFill>
                <a:latin typeface="Arial" panose="020B0604020202020204" pitchFamily="34" charset="0"/>
                <a:cs typeface="Arial" panose="020B0604020202020204" pitchFamily="34" charset="0"/>
              </a:rPr>
              <a:t> </a:t>
            </a:r>
            <a:r>
              <a:rPr lang="en-US" sz="2800" b="1" i="1" err="1">
                <a:solidFill>
                  <a:schemeClr val="bg1"/>
                </a:solidFill>
                <a:latin typeface="Arial" panose="020B0604020202020204" pitchFamily="34" charset="0"/>
                <a:cs typeface="Arial" panose="020B0604020202020204" pitchFamily="34" charset="0"/>
              </a:rPr>
              <a:t>tạo</a:t>
            </a:r>
            <a:endParaRPr lang="en-US" sz="2800" b="1">
              <a:solidFill>
                <a:schemeClr val="bg1"/>
              </a:solidFill>
              <a:latin typeface="Arial" panose="020B0604020202020204" pitchFamily="34" charset="0"/>
              <a:cs typeface="Arial" panose="020B0604020202020204" pitchFamily="34" charset="0"/>
            </a:endParaRPr>
          </a:p>
        </p:txBody>
      </p:sp>
      <p:sp>
        <p:nvSpPr>
          <p:cNvPr id="10" name="AutoShape 5"/>
          <p:cNvSpPr>
            <a:spLocks noChangeArrowheads="1"/>
          </p:cNvSpPr>
          <p:nvPr/>
        </p:nvSpPr>
        <p:spPr bwMode="gray">
          <a:xfrm>
            <a:off x="3109259" y="3681784"/>
            <a:ext cx="6342697" cy="676275"/>
          </a:xfrm>
          <a:prstGeom prst="roundRect">
            <a:avLst>
              <a:gd name="adj" fmla="val 50000"/>
            </a:avLst>
          </a:prstGeom>
          <a:solidFill>
            <a:srgbClr val="F4A810"/>
          </a:solidFill>
          <a:ln w="28575" algn="ctr">
            <a:solidFill>
              <a:schemeClr val="tx1"/>
            </a:solidFill>
            <a:round/>
          </a:ln>
        </p:spPr>
        <p:txBody>
          <a:bodyPr wrap="none" lIns="121722" tIns="60861" rIns="121722" bIns="60861" anchor="ctr"/>
          <a:lstStyle>
            <a:lvl1pPr>
              <a:defRPr b="1">
                <a:solidFill>
                  <a:schemeClr val="tx1"/>
                </a:solidFill>
                <a:latin typeface=".VnTime" panose="020B7200000000000000" pitchFamily="34" charset="0"/>
              </a:defRPr>
            </a:lvl1pPr>
            <a:lvl2pPr marL="742950" indent="-285750">
              <a:defRPr b="1">
                <a:solidFill>
                  <a:schemeClr val="tx1"/>
                </a:solidFill>
                <a:latin typeface=".VnTime" panose="020B7200000000000000" pitchFamily="34" charset="0"/>
              </a:defRPr>
            </a:lvl2pPr>
            <a:lvl3pPr marL="1143000" indent="-228600">
              <a:defRPr b="1">
                <a:solidFill>
                  <a:schemeClr val="tx1"/>
                </a:solidFill>
                <a:latin typeface=".VnTime" panose="020B7200000000000000" pitchFamily="34" charset="0"/>
              </a:defRPr>
            </a:lvl3pPr>
            <a:lvl4pPr marL="1600200" indent="-228600">
              <a:defRPr b="1">
                <a:solidFill>
                  <a:schemeClr val="tx1"/>
                </a:solidFill>
                <a:latin typeface=".VnTime" panose="020B7200000000000000" pitchFamily="34" charset="0"/>
              </a:defRPr>
            </a:lvl4pPr>
            <a:lvl5pPr marL="2057400" indent="-22860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r>
              <a:rPr lang="vi-VN" sz="2800" i="1">
                <a:solidFill>
                  <a:schemeClr val="bg1"/>
                </a:solidFill>
                <a:latin typeface="Arial" panose="020B0604020202020204" pitchFamily="34" charset="0"/>
                <a:cs typeface="Arial" panose="020B0604020202020204" pitchFamily="34" charset="0"/>
              </a:rPr>
              <a:t>Số người trong độ tuổi lao động</a:t>
            </a:r>
            <a:endParaRPr lang="en-US" altLang="en-US" sz="2800">
              <a:solidFill>
                <a:schemeClr val="bg1"/>
              </a:solidFill>
              <a:latin typeface="Arial" panose="020B0604020202020204" pitchFamily="34" charset="0"/>
              <a:cs typeface="Arial" panose="020B0604020202020204" pitchFamily="34" charset="0"/>
            </a:endParaRPr>
          </a:p>
        </p:txBody>
      </p:sp>
      <p:sp>
        <p:nvSpPr>
          <p:cNvPr id="11" name="AutoShape 6"/>
          <p:cNvSpPr>
            <a:spLocks noChangeArrowheads="1"/>
          </p:cNvSpPr>
          <p:nvPr/>
        </p:nvSpPr>
        <p:spPr bwMode="gray">
          <a:xfrm>
            <a:off x="3109260" y="2786432"/>
            <a:ext cx="4426658" cy="677862"/>
          </a:xfrm>
          <a:prstGeom prst="roundRect">
            <a:avLst>
              <a:gd name="adj" fmla="val 50000"/>
            </a:avLst>
          </a:prstGeom>
          <a:solidFill>
            <a:schemeClr val="accent4">
              <a:lumMod val="75000"/>
            </a:schemeClr>
          </a:solidFill>
          <a:ln w="28575" algn="ctr">
            <a:solidFill>
              <a:schemeClr val="tx1"/>
            </a:solidFill>
            <a:round/>
          </a:ln>
          <a:effectLst/>
        </p:spPr>
        <p:txBody>
          <a:bodyPr wrap="none" lIns="121722" tIns="60861" rIns="121722" bIns="60861" anchor="ctr"/>
          <a:lstStyle/>
          <a:p>
            <a:pPr>
              <a:defRPr/>
            </a:pPr>
            <a:r>
              <a:rPr lang="vi-VN" sz="2800" b="1" i="1">
                <a:solidFill>
                  <a:schemeClr val="bg1"/>
                </a:solidFill>
                <a:latin typeface="Arial" panose="020B0604020202020204" pitchFamily="34" charset="0"/>
                <a:cs typeface="Arial" panose="020B0604020202020204" pitchFamily="34" charset="0"/>
              </a:rPr>
              <a:t>Tổng số Nam và Nữ</a:t>
            </a:r>
            <a:endParaRPr lang="en-US" sz="2800" b="1">
              <a:solidFill>
                <a:schemeClr val="bg1"/>
              </a:solidFill>
              <a:latin typeface="Arial" panose="020B0604020202020204" pitchFamily="34" charset="0"/>
              <a:cs typeface="Arial" panose="020B0604020202020204" pitchFamily="34" charset="0"/>
            </a:endParaRPr>
          </a:p>
        </p:txBody>
      </p:sp>
      <p:sp>
        <p:nvSpPr>
          <p:cNvPr id="12" name="AutoShape 7"/>
          <p:cNvSpPr>
            <a:spLocks noChangeArrowheads="1"/>
          </p:cNvSpPr>
          <p:nvPr/>
        </p:nvSpPr>
        <p:spPr bwMode="gray">
          <a:xfrm>
            <a:off x="2850495" y="1924421"/>
            <a:ext cx="5971540" cy="676275"/>
          </a:xfrm>
          <a:prstGeom prst="roundRect">
            <a:avLst>
              <a:gd name="adj" fmla="val 50000"/>
            </a:avLst>
          </a:prstGeom>
          <a:solidFill>
            <a:srgbClr val="92D050"/>
          </a:solidFill>
          <a:ln w="28575" algn="ctr">
            <a:solidFill>
              <a:schemeClr val="tx1"/>
            </a:solidFill>
            <a:round/>
          </a:ln>
        </p:spPr>
        <p:txBody>
          <a:bodyPr wrap="none" lIns="121722" tIns="60861" rIns="121722" bIns="60861" anchor="ctr"/>
          <a:lstStyle>
            <a:lvl1pPr>
              <a:defRPr b="1">
                <a:solidFill>
                  <a:schemeClr val="tx1"/>
                </a:solidFill>
                <a:latin typeface=".VnTime" panose="020B7200000000000000" pitchFamily="34" charset="0"/>
              </a:defRPr>
            </a:lvl1pPr>
            <a:lvl2pPr marL="742950" indent="-285750">
              <a:defRPr b="1">
                <a:solidFill>
                  <a:schemeClr val="tx1"/>
                </a:solidFill>
                <a:latin typeface=".VnTime" panose="020B7200000000000000" pitchFamily="34" charset="0"/>
              </a:defRPr>
            </a:lvl2pPr>
            <a:lvl3pPr marL="1143000" indent="-228600">
              <a:defRPr b="1">
                <a:solidFill>
                  <a:schemeClr val="tx1"/>
                </a:solidFill>
                <a:latin typeface=".VnTime" panose="020B7200000000000000" pitchFamily="34" charset="0"/>
              </a:defRPr>
            </a:lvl3pPr>
            <a:lvl4pPr marL="1600200" indent="-228600">
              <a:defRPr b="1">
                <a:solidFill>
                  <a:schemeClr val="tx1"/>
                </a:solidFill>
                <a:latin typeface=".VnTime" panose="020B7200000000000000" pitchFamily="34" charset="0"/>
              </a:defRPr>
            </a:lvl4pPr>
            <a:lvl5pPr marL="2057400" indent="-22860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r>
              <a:rPr lang="vi-VN" sz="3200" i="1">
                <a:solidFill>
                  <a:schemeClr val="bg1"/>
                </a:solidFill>
                <a:latin typeface="Arial" panose="020B0604020202020204" pitchFamily="34" charset="0"/>
                <a:cs typeface="Arial" panose="020B0604020202020204" pitchFamily="34" charset="0"/>
              </a:rPr>
              <a:t>Số người theo từng độ tuổi</a:t>
            </a:r>
            <a:endParaRPr lang="en-US" altLang="en-US" sz="3200">
              <a:solidFill>
                <a:schemeClr val="bg1"/>
              </a:solidFill>
              <a:latin typeface="Arial" panose="020B0604020202020204" pitchFamily="34" charset="0"/>
              <a:cs typeface="Arial" panose="020B0604020202020204" pitchFamily="34" charset="0"/>
            </a:endParaRPr>
          </a:p>
        </p:txBody>
      </p:sp>
      <p:sp>
        <p:nvSpPr>
          <p:cNvPr id="13" name="AutoShape 8"/>
          <p:cNvSpPr>
            <a:spLocks noChangeArrowheads="1"/>
          </p:cNvSpPr>
          <p:nvPr/>
        </p:nvSpPr>
        <p:spPr bwMode="gray">
          <a:xfrm>
            <a:off x="2681917" y="1078525"/>
            <a:ext cx="4613579" cy="677863"/>
          </a:xfrm>
          <a:prstGeom prst="roundRect">
            <a:avLst>
              <a:gd name="adj" fmla="val 50000"/>
            </a:avLst>
          </a:prstGeom>
          <a:solidFill>
            <a:srgbClr val="B452D2"/>
          </a:solidFill>
          <a:ln w="28575" algn="ctr">
            <a:solidFill>
              <a:schemeClr val="tx1"/>
            </a:solidFill>
            <a:round/>
          </a:ln>
        </p:spPr>
        <p:txBody>
          <a:bodyPr wrap="none" lIns="121722" tIns="60861" rIns="121722" bIns="60861" anchor="ctr"/>
          <a:lstStyle>
            <a:lvl1pPr>
              <a:defRPr b="1">
                <a:solidFill>
                  <a:schemeClr val="tx1"/>
                </a:solidFill>
                <a:latin typeface=".VnTime" panose="020B7200000000000000" pitchFamily="34" charset="0"/>
              </a:defRPr>
            </a:lvl1pPr>
            <a:lvl2pPr marL="742950" indent="-285750">
              <a:defRPr b="1">
                <a:solidFill>
                  <a:schemeClr val="tx1"/>
                </a:solidFill>
                <a:latin typeface=".VnTime" panose="020B7200000000000000" pitchFamily="34" charset="0"/>
              </a:defRPr>
            </a:lvl2pPr>
            <a:lvl3pPr marL="1143000" indent="-228600">
              <a:defRPr b="1">
                <a:solidFill>
                  <a:schemeClr val="tx1"/>
                </a:solidFill>
                <a:latin typeface=".VnTime" panose="020B7200000000000000" pitchFamily="34" charset="0"/>
              </a:defRPr>
            </a:lvl3pPr>
            <a:lvl4pPr marL="1600200" indent="-228600">
              <a:defRPr b="1">
                <a:solidFill>
                  <a:schemeClr val="tx1"/>
                </a:solidFill>
                <a:latin typeface=".VnTime" panose="020B7200000000000000" pitchFamily="34" charset="0"/>
              </a:defRPr>
            </a:lvl4pPr>
            <a:lvl5pPr marL="2057400" indent="-22860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r>
              <a:rPr lang="vi-VN" sz="3200" i="1">
                <a:solidFill>
                  <a:schemeClr val="bg1"/>
                </a:solidFill>
                <a:latin typeface="Arial" panose="020B0604020202020204" pitchFamily="34" charset="0"/>
                <a:cs typeface="Arial" panose="020B0604020202020204" pitchFamily="34" charset="0"/>
              </a:rPr>
              <a:t>Tổng số người</a:t>
            </a:r>
            <a:endParaRPr lang="en-US" altLang="en-US" sz="3200">
              <a:solidFill>
                <a:schemeClr val="bg1"/>
              </a:solidFill>
              <a:latin typeface="Arial" panose="020B0604020202020204" pitchFamily="34" charset="0"/>
              <a:cs typeface="Arial" panose="020B0604020202020204" pitchFamily="34" charset="0"/>
            </a:endParaRPr>
          </a:p>
        </p:txBody>
      </p:sp>
      <p:sp>
        <p:nvSpPr>
          <p:cNvPr id="14" name="AutoShape 8"/>
          <p:cNvSpPr>
            <a:spLocks noChangeArrowheads="1"/>
          </p:cNvSpPr>
          <p:nvPr/>
        </p:nvSpPr>
        <p:spPr bwMode="gray">
          <a:xfrm>
            <a:off x="2790171" y="4554907"/>
            <a:ext cx="4505325" cy="677862"/>
          </a:xfrm>
          <a:prstGeom prst="roundRect">
            <a:avLst>
              <a:gd name="adj" fmla="val 50000"/>
            </a:avLst>
          </a:prstGeom>
          <a:solidFill>
            <a:srgbClr val="5FCF13"/>
          </a:solidFill>
          <a:ln w="28575" algn="ctr">
            <a:solidFill>
              <a:schemeClr val="tx1"/>
            </a:solidFill>
            <a:round/>
          </a:ln>
        </p:spPr>
        <p:txBody>
          <a:bodyPr wrap="none" lIns="121722" tIns="60861" rIns="121722" bIns="60861" anchor="ctr"/>
          <a:lstStyle>
            <a:lvl1pPr>
              <a:defRPr b="1">
                <a:solidFill>
                  <a:schemeClr val="tx1"/>
                </a:solidFill>
                <a:latin typeface=".VnTime" panose="020B7200000000000000" pitchFamily="34" charset="0"/>
              </a:defRPr>
            </a:lvl1pPr>
            <a:lvl2pPr marL="742950" indent="-285750">
              <a:defRPr b="1">
                <a:solidFill>
                  <a:schemeClr val="tx1"/>
                </a:solidFill>
                <a:latin typeface=".VnTime" panose="020B7200000000000000" pitchFamily="34" charset="0"/>
              </a:defRPr>
            </a:lvl2pPr>
            <a:lvl3pPr marL="1143000" indent="-228600">
              <a:defRPr b="1">
                <a:solidFill>
                  <a:schemeClr val="tx1"/>
                </a:solidFill>
                <a:latin typeface=".VnTime" panose="020B7200000000000000" pitchFamily="34" charset="0"/>
              </a:defRPr>
            </a:lvl3pPr>
            <a:lvl4pPr marL="1600200" indent="-228600">
              <a:defRPr b="1">
                <a:solidFill>
                  <a:schemeClr val="tx1"/>
                </a:solidFill>
                <a:latin typeface=".VnTime" panose="020B7200000000000000" pitchFamily="34" charset="0"/>
              </a:defRPr>
            </a:lvl4pPr>
            <a:lvl5pPr marL="2057400" indent="-228600">
              <a:defRPr b="1">
                <a:solidFill>
                  <a:schemeClr val="tx1"/>
                </a:solidFill>
                <a:latin typeface=".VnTime" panose="020B7200000000000000" pitchFamily="34" charset="0"/>
              </a:defRPr>
            </a:lvl5pPr>
            <a:lvl6pPr marL="2514600" indent="-228600" eaLnBrk="0" fontAlgn="base" hangingPunct="0">
              <a:spcBef>
                <a:spcPct val="0"/>
              </a:spcBef>
              <a:spcAft>
                <a:spcPct val="0"/>
              </a:spcAft>
              <a:defRPr b="1">
                <a:solidFill>
                  <a:schemeClr val="tx1"/>
                </a:solidFill>
                <a:latin typeface=".VnTime" panose="020B7200000000000000" pitchFamily="34" charset="0"/>
              </a:defRPr>
            </a:lvl6pPr>
            <a:lvl7pPr marL="2971800" indent="-228600" eaLnBrk="0" fontAlgn="base" hangingPunct="0">
              <a:spcBef>
                <a:spcPct val="0"/>
              </a:spcBef>
              <a:spcAft>
                <a:spcPct val="0"/>
              </a:spcAft>
              <a:defRPr b="1">
                <a:solidFill>
                  <a:schemeClr val="tx1"/>
                </a:solidFill>
                <a:latin typeface=".VnTime" panose="020B7200000000000000" pitchFamily="34" charset="0"/>
              </a:defRPr>
            </a:lvl7pPr>
            <a:lvl8pPr marL="3429000" indent="-228600" eaLnBrk="0" fontAlgn="base" hangingPunct="0">
              <a:spcBef>
                <a:spcPct val="0"/>
              </a:spcBef>
              <a:spcAft>
                <a:spcPct val="0"/>
              </a:spcAft>
              <a:defRPr b="1">
                <a:solidFill>
                  <a:schemeClr val="tx1"/>
                </a:solidFill>
                <a:latin typeface=".VnTime" panose="020B7200000000000000" pitchFamily="34" charset="0"/>
              </a:defRPr>
            </a:lvl8pPr>
            <a:lvl9pPr marL="3886200" indent="-228600" eaLnBrk="0" fontAlgn="base" hangingPunct="0">
              <a:spcBef>
                <a:spcPct val="0"/>
              </a:spcBef>
              <a:spcAft>
                <a:spcPct val="0"/>
              </a:spcAft>
              <a:defRPr b="1">
                <a:solidFill>
                  <a:schemeClr val="tx1"/>
                </a:solidFill>
                <a:latin typeface=".VnTime" panose="020B7200000000000000" pitchFamily="34" charset="0"/>
              </a:defRPr>
            </a:lvl9pPr>
          </a:lstStyle>
          <a:p>
            <a:r>
              <a:rPr lang="vi-VN" sz="2800" i="1">
                <a:solidFill>
                  <a:schemeClr val="bg1"/>
                </a:solidFill>
                <a:latin typeface="Arial" panose="020B0604020202020204" pitchFamily="34" charset="0"/>
                <a:cs typeface="Arial" panose="020B0604020202020204" pitchFamily="34" charset="0"/>
              </a:rPr>
              <a:t>Trình độ văn hóa</a:t>
            </a:r>
            <a:endParaRPr lang="en-US" altLang="en-US" sz="280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29592" y="2642684"/>
            <a:ext cx="2732689" cy="1200329"/>
          </a:xfrm>
          <a:prstGeom prst="rect">
            <a:avLst/>
          </a:prstGeom>
          <a:noFill/>
        </p:spPr>
        <p:txBody>
          <a:bodyPr wrap="square" rtlCol="0">
            <a:spAutoFit/>
          </a:bodyPr>
          <a:lstStyle/>
          <a:p>
            <a:pPr algn="ctr"/>
            <a:r>
              <a:rPr lang="en-US" sz="3600" b="1">
                <a:solidFill>
                  <a:srgbClr val="0070C0"/>
                </a:solidFill>
                <a:latin typeface="Arial" panose="020B0604020202020204" pitchFamily="34" charset="0"/>
                <a:cs typeface="Arial" panose="020B0604020202020204" pitchFamily="34" charset="0"/>
              </a:rPr>
              <a:t>ĐIỀU TRA</a:t>
            </a:r>
            <a:endParaRPr lang="en-US" sz="3600" b="1">
              <a:solidFill>
                <a:srgbClr val="0070C0"/>
              </a:solidFill>
              <a:latin typeface="Arial" panose="020B0604020202020204" pitchFamily="34" charset="0"/>
              <a:cs typeface="Arial" panose="020B0604020202020204" pitchFamily="34" charset="0"/>
            </a:endParaRPr>
          </a:p>
          <a:p>
            <a:pPr algn="ctr"/>
            <a:r>
              <a:rPr lang="en-US" sz="3600" b="1">
                <a:solidFill>
                  <a:srgbClr val="0070C0"/>
                </a:solidFill>
                <a:latin typeface="Arial" panose="020B0604020202020204" pitchFamily="34" charset="0"/>
                <a:cs typeface="Arial" panose="020B0604020202020204" pitchFamily="34" charset="0"/>
              </a:rPr>
              <a:t> DÂN SỐ</a:t>
            </a:r>
            <a:endParaRPr lang="en-US" sz="3600" b="1">
              <a:solidFill>
                <a:srgbClr val="0070C0"/>
              </a:solidFill>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p>
            <a:fld id="{C619140B-BD7A-4B34-9A6D-99F4CC1CF9EE}" type="datetime1">
              <a:rPr lang="en-US" smtClean="0"/>
            </a:fld>
            <a:endParaRPr lang="en-US"/>
          </a:p>
        </p:txBody>
      </p:sp>
      <p:sp>
        <p:nvSpPr>
          <p:cNvPr id="4" name="Slide Number Placeholder 3"/>
          <p:cNvSpPr>
            <a:spLocks noGrp="1"/>
          </p:cNvSpPr>
          <p:nvPr>
            <p:ph type="sldNum" sz="quarter" idx="12"/>
          </p:nvPr>
        </p:nvSpPr>
        <p:spPr/>
        <p:txBody>
          <a:bodyPr/>
          <a:p>
            <a:fld id="{7F49B15D-D68D-4C8F-B3B6-AE366E845FC3}" type="slidenum">
              <a:rPr lang="en-US" smtClean="0"/>
            </a:fld>
            <a:endParaRPr lang="en-US"/>
          </a:p>
        </p:txBody>
      </p:sp>
      <p:sp>
        <p:nvSpPr>
          <p:cNvPr id="5" name="Footer Placeholder 4"/>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left)">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bar ch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40000"/>
                    </a14:imgEffect>
                    <a14:imgEffect>
                      <a14:sharpenSoften amount="50000"/>
                    </a14:imgEffect>
                  </a14:imgLayer>
                </a14:imgProps>
              </a:ext>
              <a:ext uri="{28A0092B-C50C-407E-A947-70E740481C1C}">
                <a14:useLocalDpi xmlns:a14="http://schemas.microsoft.com/office/drawing/2010/main" val="0"/>
              </a:ext>
            </a:extLst>
          </a:blip>
          <a:srcRect t="524" r="47329" b="21668"/>
          <a:stretch>
            <a:fillRect/>
          </a:stretch>
        </p:blipFill>
        <p:spPr>
          <a:xfrm>
            <a:off x="983861" y="753098"/>
            <a:ext cx="6395368" cy="5351803"/>
          </a:xfrm>
          <a:prstGeom prst="rect">
            <a:avLst/>
          </a:prstGeom>
        </p:spPr>
      </p:pic>
      <p:sp>
        <p:nvSpPr>
          <p:cNvPr id="2" name="Rectangle 1"/>
          <p:cNvSpPr/>
          <p:nvPr/>
        </p:nvSpPr>
        <p:spPr>
          <a:xfrm>
            <a:off x="960473" y="1"/>
            <a:ext cx="9866804" cy="523220"/>
          </a:xfrm>
          <a:prstGeom prst="rect">
            <a:avLst/>
          </a:prstGeom>
        </p:spPr>
        <p:txBody>
          <a:bodyPr wrap="none">
            <a:spAutoFit/>
          </a:bodyPr>
          <a:lstStyle/>
          <a:p>
            <a:r>
              <a:rPr lang="en-US" sz="2800" b="1" i="1">
                <a:solidFill>
                  <a:srgbClr val="002060"/>
                </a:solidFill>
                <a:latin typeface="Arial" panose="020B0604020202020204" pitchFamily="34" charset="0"/>
                <a:ea typeface="Cambria" panose="02040503050406030204" pitchFamily="18" charset="0"/>
                <a:cs typeface="Arial" panose="020B0604020202020204" pitchFamily="34" charset="0"/>
              </a:rPr>
              <a:t>Tháp tuổi là biểu </a:t>
            </a:r>
            <a:r>
              <a:rPr lang="en-US" sz="2800" b="1" i="1" err="1">
                <a:solidFill>
                  <a:srgbClr val="002060"/>
                </a:solidFill>
                <a:latin typeface="Arial" panose="020B0604020202020204" pitchFamily="34" charset="0"/>
                <a:ea typeface="Cambria" panose="02040503050406030204" pitchFamily="18" charset="0"/>
                <a:cs typeface="Arial" panose="020B0604020202020204" pitchFamily="34" charset="0"/>
              </a:rPr>
              <a:t>hiện</a:t>
            </a:r>
            <a:r>
              <a:rPr lang="en-US" sz="2800" b="1" i="1">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b="1" i="1" err="1">
                <a:solidFill>
                  <a:srgbClr val="002060"/>
                </a:solidFill>
                <a:latin typeface="Arial" panose="020B0604020202020204" pitchFamily="34" charset="0"/>
                <a:ea typeface="Cambria" panose="02040503050406030204" pitchFamily="18" charset="0"/>
                <a:cs typeface="Arial" panose="020B0604020202020204" pitchFamily="34" charset="0"/>
              </a:rPr>
              <a:t>cụ</a:t>
            </a:r>
            <a:r>
              <a:rPr lang="en-US" sz="2800" b="1" i="1">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b="1" i="1" err="1">
                <a:solidFill>
                  <a:srgbClr val="002060"/>
                </a:solidFill>
                <a:latin typeface="Arial" panose="020B0604020202020204" pitchFamily="34" charset="0"/>
                <a:ea typeface="Cambria" panose="02040503050406030204" pitchFamily="18" charset="0"/>
                <a:cs typeface="Arial" panose="020B0604020202020204" pitchFamily="34" charset="0"/>
              </a:rPr>
              <a:t>thể</a:t>
            </a:r>
            <a:r>
              <a:rPr lang="en-US" sz="2800" b="1" i="1">
                <a:solidFill>
                  <a:srgbClr val="002060"/>
                </a:solidFill>
                <a:latin typeface="Arial" panose="020B0604020202020204" pitchFamily="34" charset="0"/>
                <a:ea typeface="Cambria" panose="02040503050406030204" pitchFamily="18" charset="0"/>
                <a:cs typeface="Arial" panose="020B0604020202020204" pitchFamily="34" charset="0"/>
              </a:rPr>
              <a:t> dân số của một địa phương</a:t>
            </a:r>
            <a:endParaRPr lang="en-US"/>
          </a:p>
        </p:txBody>
      </p:sp>
      <p:pic>
        <p:nvPicPr>
          <p:cNvPr id="5" name="Picture 4" descr="Chart, bar chart&#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40000"/>
                    </a14:imgEffect>
                    <a14:imgEffect>
                      <a14:sharpenSoften amount="50000"/>
                    </a14:imgEffect>
                  </a14:imgLayer>
                </a14:imgProps>
              </a:ext>
              <a:ext uri="{28A0092B-C50C-407E-A947-70E740481C1C}">
                <a14:useLocalDpi xmlns:a14="http://schemas.microsoft.com/office/drawing/2010/main" val="0"/>
              </a:ext>
            </a:extLst>
          </a:blip>
          <a:srcRect t="79677" r="-646" b="10318"/>
          <a:stretch>
            <a:fillRect/>
          </a:stretch>
        </p:blipFill>
        <p:spPr>
          <a:xfrm>
            <a:off x="361034" y="6037676"/>
            <a:ext cx="10337446" cy="595231"/>
          </a:xfrm>
          <a:prstGeom prst="rect">
            <a:avLst/>
          </a:prstGeom>
        </p:spPr>
      </p:pic>
      <p:sp>
        <p:nvSpPr>
          <p:cNvPr id="4" name="Left Brace 3"/>
          <p:cNvSpPr/>
          <p:nvPr/>
        </p:nvSpPr>
        <p:spPr>
          <a:xfrm>
            <a:off x="630626" y="4995802"/>
            <a:ext cx="329846" cy="59523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a:off x="1517613" y="3098800"/>
            <a:ext cx="451766" cy="189700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a:off x="2592206" y="1201798"/>
            <a:ext cx="451766" cy="189700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53994" y="4950117"/>
            <a:ext cx="883920" cy="646074"/>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rPr>
              <a:t>Chân tháp</a:t>
            </a:r>
            <a:endParaRPr lang="en-US" b="1">
              <a:solidFill>
                <a:srgbClr val="0070C0"/>
              </a:solidFill>
              <a:latin typeface="Arial" panose="020B0604020202020204" pitchFamily="34" charset="0"/>
              <a:cs typeface="Arial" panose="020B0604020202020204" pitchFamily="34" charset="0"/>
            </a:endParaRPr>
          </a:p>
        </p:txBody>
      </p:sp>
      <p:sp>
        <p:nvSpPr>
          <p:cNvPr id="13" name="Rectangle 12"/>
          <p:cNvSpPr/>
          <p:nvPr/>
        </p:nvSpPr>
        <p:spPr>
          <a:xfrm>
            <a:off x="361034" y="3718560"/>
            <a:ext cx="1010566" cy="646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70C0"/>
                </a:solidFill>
                <a:latin typeface="Arial" panose="020B0604020202020204" pitchFamily="34" charset="0"/>
                <a:cs typeface="Arial" panose="020B0604020202020204" pitchFamily="34" charset="0"/>
              </a:rPr>
              <a:t>Thân tháp</a:t>
            </a:r>
            <a:endParaRPr lang="en-US" b="1">
              <a:solidFill>
                <a:srgbClr val="0070C0"/>
              </a:solidFill>
              <a:latin typeface="Arial" panose="020B0604020202020204" pitchFamily="34" charset="0"/>
              <a:cs typeface="Arial" panose="020B0604020202020204" pitchFamily="34" charset="0"/>
            </a:endParaRPr>
          </a:p>
        </p:txBody>
      </p:sp>
      <p:sp>
        <p:nvSpPr>
          <p:cNvPr id="14" name="Rectangle 13"/>
          <p:cNvSpPr/>
          <p:nvPr/>
        </p:nvSpPr>
        <p:spPr>
          <a:xfrm>
            <a:off x="1371600" y="1733889"/>
            <a:ext cx="1010566" cy="646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70C0"/>
                </a:solidFill>
                <a:latin typeface="Arial" panose="020B0604020202020204" pitchFamily="34" charset="0"/>
                <a:cs typeface="Arial" panose="020B0604020202020204" pitchFamily="34" charset="0"/>
              </a:rPr>
              <a:t>Đỉnh tháp</a:t>
            </a:r>
            <a:endParaRPr lang="en-US" b="1">
              <a:solidFill>
                <a:srgbClr val="0070C0"/>
              </a:solidFill>
              <a:latin typeface="Arial" panose="020B0604020202020204" pitchFamily="34" charset="0"/>
              <a:cs typeface="Arial" panose="020B0604020202020204" pitchFamily="34" charset="0"/>
            </a:endParaRPr>
          </a:p>
        </p:txBody>
      </p:sp>
      <p:sp>
        <p:nvSpPr>
          <p:cNvPr id="15" name="Rectangle 14"/>
          <p:cNvSpPr/>
          <p:nvPr/>
        </p:nvSpPr>
        <p:spPr>
          <a:xfrm>
            <a:off x="6864565" y="897348"/>
            <a:ext cx="2441694" cy="461665"/>
          </a:xfrm>
          <a:prstGeom prst="rect">
            <a:avLst/>
          </a:prstGeom>
        </p:spPr>
        <p:txBody>
          <a:bodyPr wrap="none">
            <a:spAutoFit/>
          </a:bodyPr>
          <a:lstStyle/>
          <a:p>
            <a:pPr marL="342900" indent="-342900">
              <a:buFont typeface="Wingdings" panose="05000000000000000000" pitchFamily="2" charset="2"/>
              <a:buChar char="Ø"/>
            </a:pPr>
            <a:r>
              <a:rPr lang="vi-VN" sz="2400" b="1">
                <a:solidFill>
                  <a:srgbClr val="00B050"/>
                </a:solidFill>
              </a:rPr>
              <a:t> Tổng số dân</a:t>
            </a:r>
            <a:endParaRPr lang="en-US" sz="2400" b="1">
              <a:solidFill>
                <a:srgbClr val="00B050"/>
              </a:solidFill>
            </a:endParaRPr>
          </a:p>
        </p:txBody>
      </p:sp>
      <p:sp>
        <p:nvSpPr>
          <p:cNvPr id="16" name="Rectangle 15"/>
          <p:cNvSpPr/>
          <p:nvPr/>
        </p:nvSpPr>
        <p:spPr>
          <a:xfrm>
            <a:off x="6840471" y="1299713"/>
            <a:ext cx="5075428" cy="830997"/>
          </a:xfrm>
          <a:prstGeom prst="rect">
            <a:avLst/>
          </a:prstGeom>
        </p:spPr>
        <p:txBody>
          <a:bodyPr wrap="none">
            <a:spAutoFit/>
          </a:bodyPr>
          <a:lstStyle/>
          <a:p>
            <a:pPr marL="342900" indent="-342900">
              <a:buFont typeface="Wingdings" panose="05000000000000000000" pitchFamily="2" charset="2"/>
              <a:buChar char="Ø"/>
            </a:pPr>
            <a:r>
              <a:rPr lang="vi-VN" sz="2400" b="1">
                <a:solidFill>
                  <a:srgbClr val="00B050"/>
                </a:solidFill>
              </a:rPr>
              <a:t> Tổng số Nam và Nữ phân theo</a:t>
            </a:r>
            <a:endParaRPr lang="en-US" sz="2400" b="1">
              <a:solidFill>
                <a:srgbClr val="00B050"/>
              </a:solidFill>
            </a:endParaRPr>
          </a:p>
          <a:p>
            <a:r>
              <a:rPr lang="vi-VN" sz="2400" b="1">
                <a:solidFill>
                  <a:srgbClr val="00B050"/>
                </a:solidFill>
              </a:rPr>
              <a:t> từng nhóm tuổi</a:t>
            </a:r>
            <a:endParaRPr lang="en-US" sz="2400" b="1">
              <a:solidFill>
                <a:srgbClr val="00B050"/>
              </a:solidFill>
            </a:endParaRPr>
          </a:p>
        </p:txBody>
      </p:sp>
      <p:sp>
        <p:nvSpPr>
          <p:cNvPr id="17" name="Rectangle 16"/>
          <p:cNvSpPr/>
          <p:nvPr/>
        </p:nvSpPr>
        <p:spPr>
          <a:xfrm>
            <a:off x="6725281" y="2030055"/>
            <a:ext cx="5610831" cy="830997"/>
          </a:xfrm>
          <a:prstGeom prst="rect">
            <a:avLst/>
          </a:prstGeom>
        </p:spPr>
        <p:txBody>
          <a:bodyPr wrap="none">
            <a:spAutoFit/>
          </a:bodyPr>
          <a:lstStyle/>
          <a:p>
            <a:pPr marL="342900" indent="-342900">
              <a:buFont typeface="Wingdings" panose="05000000000000000000" pitchFamily="2" charset="2"/>
              <a:buChar char="Ø"/>
            </a:pPr>
            <a:r>
              <a:rPr lang="vi-VN" sz="2400" b="1">
                <a:solidFill>
                  <a:srgbClr val="00B050"/>
                </a:solidFill>
              </a:rPr>
              <a:t> Số người dưới, trong, trên độ tuổi</a:t>
            </a:r>
            <a:endParaRPr lang="en-US" sz="2400" b="1">
              <a:solidFill>
                <a:srgbClr val="00B050"/>
              </a:solidFill>
            </a:endParaRPr>
          </a:p>
          <a:p>
            <a:r>
              <a:rPr lang="vi-VN" sz="2400" b="1">
                <a:solidFill>
                  <a:srgbClr val="00B050"/>
                </a:solidFill>
              </a:rPr>
              <a:t> lao động</a:t>
            </a:r>
            <a:endParaRPr lang="en-US" sz="2400" b="1">
              <a:solidFill>
                <a:srgbClr val="00B050"/>
              </a:solidFill>
            </a:endParaRPr>
          </a:p>
        </p:txBody>
      </p:sp>
      <p:sp>
        <p:nvSpPr>
          <p:cNvPr id="18" name="Rectangle 17"/>
          <p:cNvSpPr/>
          <p:nvPr/>
        </p:nvSpPr>
        <p:spPr>
          <a:xfrm>
            <a:off x="6868637" y="2832142"/>
            <a:ext cx="6096000" cy="1200329"/>
          </a:xfrm>
          <a:prstGeom prst="rect">
            <a:avLst/>
          </a:prstGeom>
        </p:spPr>
        <p:txBody>
          <a:bodyPr>
            <a:spAutoFit/>
          </a:bodyPr>
          <a:lstStyle/>
          <a:p>
            <a:pPr marL="342900" indent="-342900">
              <a:buFont typeface="Wingdings" panose="05000000000000000000" pitchFamily="2" charset="2"/>
              <a:buChar char="Ø"/>
            </a:pPr>
            <a:r>
              <a:rPr lang="vi-VN" sz="2400" b="1">
                <a:solidFill>
                  <a:srgbClr val="00B050"/>
                </a:solidFill>
              </a:rPr>
              <a:t> Cho biết nguồn lao động hiện tại </a:t>
            </a:r>
            <a:endParaRPr lang="en-US" sz="2400" b="1">
              <a:solidFill>
                <a:srgbClr val="00B050"/>
              </a:solidFill>
            </a:endParaRPr>
          </a:p>
          <a:p>
            <a:r>
              <a:rPr lang="vi-VN" sz="2400" b="1">
                <a:solidFill>
                  <a:srgbClr val="00B050"/>
                </a:solidFill>
              </a:rPr>
              <a:t>và dự báo nguồn lao động trong </a:t>
            </a:r>
            <a:endParaRPr lang="en-US" sz="2400" b="1">
              <a:solidFill>
                <a:srgbClr val="00B050"/>
              </a:solidFill>
            </a:endParaRPr>
          </a:p>
          <a:p>
            <a:r>
              <a:rPr lang="vi-VN" sz="2400" b="1">
                <a:solidFill>
                  <a:srgbClr val="00B050"/>
                </a:solidFill>
              </a:rPr>
              <a:t>tương lai</a:t>
            </a:r>
            <a:endParaRPr lang="en-US" sz="2400" b="1">
              <a:solidFill>
                <a:srgbClr val="00B050"/>
              </a:solidFill>
            </a:endParaRPr>
          </a:p>
        </p:txBody>
      </p:sp>
      <p:sp>
        <p:nvSpPr>
          <p:cNvPr id="19" name="Rectangle 18"/>
          <p:cNvSpPr/>
          <p:nvPr/>
        </p:nvSpPr>
        <p:spPr>
          <a:xfrm>
            <a:off x="6818367" y="3996948"/>
            <a:ext cx="5121915" cy="830997"/>
          </a:xfrm>
          <a:prstGeom prst="rect">
            <a:avLst/>
          </a:prstGeom>
        </p:spPr>
        <p:txBody>
          <a:bodyPr wrap="none">
            <a:spAutoFit/>
          </a:bodyPr>
          <a:lstStyle/>
          <a:p>
            <a:pPr marL="342900" indent="-342900">
              <a:buFont typeface="Wingdings" panose="05000000000000000000" pitchFamily="2" charset="2"/>
              <a:buChar char="Ø"/>
            </a:pPr>
            <a:r>
              <a:rPr lang="vi-VN" sz="2400" b="1">
                <a:solidFill>
                  <a:srgbClr val="00B050"/>
                </a:solidFill>
              </a:rPr>
              <a:t>Hình dạng tháp tuổi cho ta biết </a:t>
            </a:r>
            <a:endParaRPr lang="en-US" sz="2400" b="1">
              <a:solidFill>
                <a:srgbClr val="00B050"/>
              </a:solidFill>
            </a:endParaRPr>
          </a:p>
          <a:p>
            <a:r>
              <a:rPr lang="vi-VN" sz="2400" b="1">
                <a:solidFill>
                  <a:srgbClr val="00B050"/>
                </a:solidFill>
              </a:rPr>
              <a:t>dân số trẻ hay già</a:t>
            </a:r>
            <a:endParaRPr lang="en-US" sz="2400" b="1">
              <a:solidFill>
                <a:srgbClr val="00B050"/>
              </a:solidFill>
            </a:endParaRPr>
          </a:p>
        </p:txBody>
      </p:sp>
      <p:cxnSp>
        <p:nvCxnSpPr>
          <p:cNvPr id="3" name="Straight Connector 2"/>
          <p:cNvCxnSpPr/>
          <p:nvPr/>
        </p:nvCxnSpPr>
        <p:spPr>
          <a:xfrm flipV="1">
            <a:off x="2931795" y="4869180"/>
            <a:ext cx="13335" cy="880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918460" y="3054350"/>
            <a:ext cx="26670" cy="26955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5614035" y="4488815"/>
            <a:ext cx="0" cy="1107440"/>
          </a:xfrm>
          <a:prstGeom prst="straightConnector1">
            <a:avLst/>
          </a:prstGeom>
          <a:ln w="28575">
            <a:tailEnd type="arrow" w="med" len="med"/>
          </a:ln>
        </p:spPr>
        <p:style>
          <a:lnRef idx="1">
            <a:schemeClr val="accent2"/>
          </a:lnRef>
          <a:fillRef idx="0">
            <a:schemeClr val="accent2"/>
          </a:fillRef>
          <a:effectRef idx="0">
            <a:schemeClr val="accent2"/>
          </a:effectRef>
          <a:fontRef idx="minor">
            <a:schemeClr val="tx1"/>
          </a:fontRef>
        </p:style>
      </p:cxnSp>
      <p:sp>
        <p:nvSpPr>
          <p:cNvPr id="7" name="Date Placeholder 6"/>
          <p:cNvSpPr>
            <a:spLocks noGrp="1"/>
          </p:cNvSpPr>
          <p:nvPr>
            <p:ph type="dt" sz="half" idx="10"/>
          </p:nvPr>
        </p:nvSpPr>
        <p:spPr/>
        <p:txBody>
          <a:bodyPr/>
          <a:p>
            <a:fld id="{C619140B-BD7A-4B34-9A6D-99F4CC1CF9EE}" type="datetime1">
              <a:rPr lang="en-US" smtClean="0"/>
            </a:fld>
            <a:endParaRPr lang="en-US"/>
          </a:p>
        </p:txBody>
      </p:sp>
      <p:sp>
        <p:nvSpPr>
          <p:cNvPr id="20" name="Slide Number Placeholder 19"/>
          <p:cNvSpPr>
            <a:spLocks noGrp="1"/>
          </p:cNvSpPr>
          <p:nvPr>
            <p:ph type="sldNum" sz="quarter" idx="12"/>
          </p:nvPr>
        </p:nvSpPr>
        <p:spPr/>
        <p:txBody>
          <a:bodyPr/>
          <a:p>
            <a:fld id="{7F49B15D-D68D-4C8F-B3B6-AE366E845FC3}" type="slidenum">
              <a:rPr lang="en-US" smtClean="0"/>
            </a:fld>
            <a:endParaRPr lang="en-US"/>
          </a:p>
        </p:txBody>
      </p:sp>
      <p:sp>
        <p:nvSpPr>
          <p:cNvPr id="21" name="Footer Placeholder 20"/>
          <p:cNvSpPr>
            <a:spLocks noGrp="1"/>
          </p:cNvSpPr>
          <p:nvPr>
            <p:ph type="ftr" sz="quarter" idx="11"/>
          </p:nvPr>
        </p:nvSpPr>
        <p:spPr/>
        <p:txBody>
          <a:bodyPr/>
          <a:p>
            <a:r>
              <a:rPr lang="en-US"/>
              <a:t>GV Huỳnh Kim Muội- Trường THCS Nguyễn Thị Hương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righ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left)">
                                      <p:cBhvr>
                                        <p:cTn id="6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9" grpId="0" animBg="1"/>
      <p:bldP spid="8" grpId="0"/>
      <p:bldP spid="13" grpId="0" animBg="1"/>
      <p:bldP spid="14" grpId="0" animBg="1"/>
      <p:bldP spid="15" grpId="0"/>
      <p:bldP spid="16" grpId="0"/>
      <p:bldP spid="17" grpId="0"/>
      <p:bldP spid="18" grpId="0"/>
      <p:bldP spid="19" grpId="0"/>
    </p:bldLst>
  </p:timing>
</p:sld>
</file>

<file path=ppt/tags/tag1.xml><?xml version="1.0" encoding="utf-8"?>
<p:tagLst xmlns:p="http://schemas.openxmlformats.org/presentationml/2006/main">
  <p:tag name="TIMING" val="|5.3|2.3|2.8"/>
</p:tagLst>
</file>

<file path=ppt/tags/tag2.xml><?xml version="1.0" encoding="utf-8"?>
<p:tagLst xmlns:p="http://schemas.openxmlformats.org/presentationml/2006/main">
  <p:tag name="TIMING" val="|5.3|2.3|2.8"/>
</p:tagLst>
</file>

<file path=ppt/tags/tag3.xml><?xml version="1.0" encoding="utf-8"?>
<p:tagLst xmlns:p="http://schemas.openxmlformats.org/presentationml/2006/main">
  <p:tag name="TIMING" val="|5.3|2.3|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5077</Words>
  <Application>WPS Presentation</Application>
  <PresentationFormat>Widescreen</PresentationFormat>
  <Paragraphs>371</Paragraphs>
  <Slides>32</Slides>
  <Notes>16</Notes>
  <HiddenSlides>0</HiddenSlides>
  <MMClips>1</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32</vt:i4>
      </vt:variant>
    </vt:vector>
  </HeadingPairs>
  <TitlesOfParts>
    <vt:vector size="59" baseType="lpstr">
      <vt:lpstr>Arial</vt:lpstr>
      <vt:lpstr>SimSun</vt:lpstr>
      <vt:lpstr>Wingdings</vt:lpstr>
      <vt:lpstr>Comfortaa</vt:lpstr>
      <vt:lpstr>RomanS</vt:lpstr>
      <vt:lpstr>Work Sans</vt:lpstr>
      <vt:lpstr>Roboto Slab Regular</vt:lpstr>
      <vt:lpstr>Roboto</vt:lpstr>
      <vt:lpstr>Arrus-Black</vt:lpstr>
      <vt:lpstr>#9Slide03 SFU Futura_05</vt:lpstr>
      <vt:lpstr>#9Slide03 IcielPanton Black</vt:lpstr>
      <vt:lpstr>Times New Roman</vt:lpstr>
      <vt:lpstr>Noto Sans Symbols</vt:lpstr>
      <vt:lpstr>Cambria</vt:lpstr>
      <vt:lpstr>.VnTime</vt:lpstr>
      <vt:lpstr>Microsoft YaHei</vt:lpstr>
      <vt:lpstr>Arial Unicode MS</vt:lpstr>
      <vt:lpstr>Calibri Light</vt:lpstr>
      <vt:lpstr>Calibri</vt:lpstr>
      <vt:lpstr>MS Mincho</vt:lpstr>
      <vt:lpstr>Yu Gothic UI</vt:lpstr>
      <vt:lpstr>#9Slide03 Neutra</vt:lpstr>
      <vt:lpstr>Segoe Print</vt:lpstr>
      <vt:lpstr>#9Slide03 IcielNovecento sans E</vt:lpstr>
      <vt:lpstr>#9Slide03 Maven Pro Black</vt:lpstr>
      <vt:lpstr>Noto Sans</vt:lpstr>
      <vt:lpstr>Office Theme</vt:lpstr>
      <vt:lpstr>PowerPoint 演示文稿</vt:lpstr>
      <vt:lpstr>PowerPoint 演示文稿</vt:lpstr>
      <vt:lpstr>PowerPoint 演示文稿</vt:lpstr>
      <vt:lpstr>Dân số thế giới tính đến ngày 05/09/2021 là bao nhiêu?</vt:lpstr>
      <vt:lpstr>7.889.258.834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DELL</cp:lastModifiedBy>
  <cp:revision>82</cp:revision>
  <dcterms:created xsi:type="dcterms:W3CDTF">2021-06-08T13:32:00Z</dcterms:created>
  <dcterms:modified xsi:type="dcterms:W3CDTF">2021-09-16T13:11:53Z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6B18B6F73230453BA6AB872B87620C96</vt:lpwstr>
  </property>
  <property fmtid="{D5CDD505-2E9C-101B-9397-08002B2CF9AE}" pid="3" name="KSOProductBuildVer">
    <vt:lpwstr>1033-11.2.0.10296</vt:lpwstr>
  </property>
</Properties>
</file>