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58" r:id="rId5"/>
    <p:sldId id="271" r:id="rId6"/>
    <p:sldId id="260" r:id="rId7"/>
    <p:sldId id="265" r:id="rId8"/>
    <p:sldId id="270" r:id="rId9"/>
    <p:sldId id="262" r:id="rId10"/>
    <p:sldId id="264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38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23FE1-158C-4979-9D44-3B957423225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36F4F-6FE0-42BC-AF69-5A9E1B1F140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>
            <p:ph type="sldNum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/>
            <a:fld id="{9A0DB2DC-4C9A-4742-B13C-FB6460FD3503}" type="slidenum">
              <a:rPr lang="en-US" altLang="en-US" sz="1200" dirty="0"/>
            </a:fld>
            <a:endParaRPr lang="en-US" altLang="en-US" sz="1200" dirty="0"/>
          </a:p>
        </p:txBody>
      </p:sp>
      <p:sp>
        <p:nvSpPr>
          <p:cNvPr id="54275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54276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AC09-1F75-44B5-AE74-150B4D718C7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A480C-6B1B-4BB3-935B-216CCBB16E3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GIF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GIF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GIF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GIF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139700" y="588010"/>
            <a:ext cx="4032250" cy="3628390"/>
            <a:chOff x="3115" y="0"/>
            <a:chExt cx="2170" cy="2486"/>
          </a:xfrm>
        </p:grpSpPr>
        <p:grpSp>
          <p:nvGrpSpPr>
            <p:cNvPr id="2066" name="Group 3"/>
            <p:cNvGrpSpPr/>
            <p:nvPr/>
          </p:nvGrpSpPr>
          <p:grpSpPr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198" name="Oval 4"/>
              <p:cNvSpPr/>
              <p:nvPr/>
            </p:nvSpPr>
            <p:spPr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rgbClr val="4D4D4D"/>
                  </a:gs>
                  <a:gs pos="100000">
                    <a:srgbClr val="0000A4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  <p:sp>
            <p:nvSpPr>
              <p:cNvPr id="2199" name="Oval 5"/>
              <p:cNvSpPr/>
              <p:nvPr/>
            </p:nvSpPr>
            <p:spPr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rgbClr val="0099CC"/>
                  </a:gs>
                  <a:gs pos="100000">
                    <a:srgbClr val="4D4D4D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2067" name="Group 6"/>
            <p:cNvGrpSpPr/>
            <p:nvPr/>
          </p:nvGrpSpPr>
          <p:grpSpPr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196" name="Oval 7"/>
              <p:cNvSpPr/>
              <p:nvPr/>
            </p:nvSpPr>
            <p:spPr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rgbClr val="4D4D4D"/>
                  </a:gs>
                  <a:gs pos="100000">
                    <a:srgbClr val="0000A4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  <p:sp>
            <p:nvSpPr>
              <p:cNvPr id="2197" name="Oval 8"/>
              <p:cNvSpPr/>
              <p:nvPr/>
            </p:nvSpPr>
            <p:spPr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rgbClr val="0099CC"/>
                  </a:gs>
                  <a:gs pos="100000">
                    <a:srgbClr val="4D4D4D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2068" name="Group 9"/>
            <p:cNvGrpSpPr/>
            <p:nvPr/>
          </p:nvGrpSpPr>
          <p:grpSpPr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194" name="Oval 10"/>
              <p:cNvSpPr/>
              <p:nvPr/>
            </p:nvSpPr>
            <p:spPr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rgbClr val="4D4D4D"/>
                  </a:gs>
                  <a:gs pos="100000">
                    <a:srgbClr val="0000A4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  <p:sp>
            <p:nvSpPr>
              <p:cNvPr id="2195" name="Oval 11"/>
              <p:cNvSpPr/>
              <p:nvPr/>
            </p:nvSpPr>
            <p:spPr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rgbClr val="0099CC"/>
                  </a:gs>
                  <a:gs pos="100000">
                    <a:srgbClr val="4D4D4D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lstStyle>
                <a:lvl1pPr marL="342900" indent="-3429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fontAlgn="base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4265" dirty="0"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2069" name="Group 12"/>
            <p:cNvGrpSpPr/>
            <p:nvPr/>
          </p:nvGrpSpPr>
          <p:grpSpPr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070" name="Group 13"/>
              <p:cNvGrpSpPr/>
              <p:nvPr/>
            </p:nvGrpSpPr>
            <p:grpSpPr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192" name="Oval 14"/>
                <p:cNvSpPr/>
                <p:nvPr/>
              </p:nvSpPr>
              <p:spPr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4D4D4D"/>
                    </a:gs>
                    <a:gs pos="100000">
                      <a:srgbClr val="0000A4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lstStyle>
                  <a:lvl1pPr marL="342900" indent="-3429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4265" dirty="0">
                    <a:ea typeface="Arial" panose="020B0604020202020204" pitchFamily="34" charset="0"/>
                  </a:endParaRPr>
                </a:p>
              </p:txBody>
            </p:sp>
            <p:sp>
              <p:nvSpPr>
                <p:cNvPr id="2193" name="Oval 15"/>
                <p:cNvSpPr/>
                <p:nvPr/>
              </p:nvSpPr>
              <p:spPr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CC99"/>
                    </a:gs>
                    <a:gs pos="100000">
                      <a:srgbClr val="4D4D4D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lstStyle>
                  <a:lvl1pPr marL="342900" indent="-3429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fontAlgn="base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4265" dirty="0">
                    <a:ea typeface="Arial" panose="020B0604020202020204" pitchFamily="34" charset="0"/>
                  </a:endParaRPr>
                </a:p>
              </p:txBody>
            </p:sp>
          </p:grpSp>
          <p:grpSp>
            <p:nvGrpSpPr>
              <p:cNvPr id="2071" name="Group 16"/>
              <p:cNvGrpSpPr/>
              <p:nvPr/>
            </p:nvGrpSpPr>
            <p:grpSpPr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094" name="Group 17"/>
                <p:cNvGrpSpPr/>
                <p:nvPr/>
              </p:nvGrpSpPr>
              <p:grpSpPr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190" name="Freeform 18"/>
                  <p:cNvSpPr/>
                  <p:nvPr/>
                </p:nvSpPr>
                <p:spPr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21" y="4"/>
                      </a:cxn>
                      <a:cxn ang="0">
                        <a:pos x="44" y="1"/>
                      </a:cxn>
                      <a:cxn ang="0">
                        <a:pos x="68" y="1"/>
                      </a:cxn>
                      <a:cxn ang="0">
                        <a:pos x="67" y="2"/>
                      </a:cxn>
                      <a:cxn ang="0">
                        <a:pos x="44" y="2"/>
                      </a:cxn>
                      <a:cxn ang="0">
                        <a:pos x="16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91" name="Freeform 19"/>
                  <p:cNvSpPr/>
                  <p:nvPr/>
                </p:nvSpPr>
                <p:spPr>
                  <a:xfrm rot="2711884">
                    <a:off x="4021" y="3149"/>
                    <a:ext cx="925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9"/>
                      </a:cxn>
                      <a:cxn ang="0">
                        <a:pos x="10" y="14"/>
                      </a:cxn>
                      <a:cxn ang="0">
                        <a:pos x="9" y="17"/>
                      </a:cxn>
                      <a:cxn ang="0">
                        <a:pos x="9" y="14"/>
                      </a:cxn>
                      <a:cxn ang="0">
                        <a:pos x="8" y="10"/>
                      </a:cxn>
                      <a:cxn ang="0">
                        <a:pos x="6" y="7"/>
                      </a:cxn>
                      <a:cxn ang="0">
                        <a:pos x="3" y="4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5" name="Group 20"/>
                <p:cNvGrpSpPr/>
                <p:nvPr/>
              </p:nvGrpSpPr>
              <p:grpSpPr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188" name="Freeform 21"/>
                  <p:cNvSpPr/>
                  <p:nvPr/>
                </p:nvSpPr>
                <p:spPr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25"/>
                      </a:cxn>
                      <a:cxn ang="0">
                        <a:pos x="32" y="8"/>
                      </a:cxn>
                      <a:cxn ang="0">
                        <a:pos x="66" y="1"/>
                      </a:cxn>
                      <a:cxn ang="0">
                        <a:pos x="102" y="1"/>
                      </a:cxn>
                      <a:cxn ang="0">
                        <a:pos x="101" y="6"/>
                      </a:cxn>
                      <a:cxn ang="0">
                        <a:pos x="66" y="6"/>
                      </a:cxn>
                      <a:cxn ang="0">
                        <a:pos x="25" y="14"/>
                      </a:cxn>
                      <a:cxn ang="0">
                        <a:pos x="0" y="25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9" name="Freeform 22"/>
                  <p:cNvSpPr/>
                  <p:nvPr/>
                </p:nvSpPr>
                <p:spPr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4" y="3"/>
                      </a:cxn>
                      <a:cxn ang="0">
                        <a:pos x="10" y="10"/>
                      </a:cxn>
                      <a:cxn ang="0">
                        <a:pos x="14" y="22"/>
                      </a:cxn>
                      <a:cxn ang="0">
                        <a:pos x="15" y="31"/>
                      </a:cxn>
                      <a:cxn ang="0">
                        <a:pos x="14" y="40"/>
                      </a:cxn>
                      <a:cxn ang="0">
                        <a:pos x="13" y="32"/>
                      </a:cxn>
                      <a:cxn ang="0">
                        <a:pos x="12" y="23"/>
                      </a:cxn>
                      <a:cxn ang="0">
                        <a:pos x="9" y="15"/>
                      </a:cxn>
                      <a:cxn ang="0">
                        <a:pos x="5" y="8"/>
                      </a:cxn>
                      <a:cxn ang="0">
                        <a:pos x="0" y="4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6" name="Group 23"/>
                <p:cNvGrpSpPr/>
                <p:nvPr/>
              </p:nvGrpSpPr>
              <p:grpSpPr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186" name="Freeform 24"/>
                  <p:cNvSpPr/>
                  <p:nvPr/>
                </p:nvSpPr>
                <p:spPr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8"/>
                      </a:cxn>
                      <a:cxn ang="0">
                        <a:pos x="23" y="3"/>
                      </a:cxn>
                      <a:cxn ang="0">
                        <a:pos x="47" y="1"/>
                      </a:cxn>
                      <a:cxn ang="0">
                        <a:pos x="72" y="1"/>
                      </a:cxn>
                      <a:cxn ang="0">
                        <a:pos x="72" y="2"/>
                      </a:cxn>
                      <a:cxn ang="0">
                        <a:pos x="46" y="2"/>
                      </a:cxn>
                      <a:cxn ang="0">
                        <a:pos x="17" y="5"/>
                      </a:cxn>
                      <a:cxn ang="0">
                        <a:pos x="0" y="8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7" name="Freeform 25"/>
                  <p:cNvSpPr/>
                  <p:nvPr/>
                </p:nvSpPr>
                <p:spPr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7"/>
                      </a:cxn>
                      <a:cxn ang="0">
                        <a:pos x="10" y="10"/>
                      </a:cxn>
                      <a:cxn ang="0">
                        <a:pos x="10" y="14"/>
                      </a:cxn>
                      <a:cxn ang="0">
                        <a:pos x="9" y="11"/>
                      </a:cxn>
                      <a:cxn ang="0">
                        <a:pos x="8" y="8"/>
                      </a:cxn>
                      <a:cxn ang="0">
                        <a:pos x="7" y="5"/>
                      </a:cxn>
                      <a:cxn ang="0">
                        <a:pos x="4" y="2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7" name="Group 26"/>
                <p:cNvGrpSpPr/>
                <p:nvPr/>
              </p:nvGrpSpPr>
              <p:grpSpPr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184" name="Freeform 27"/>
                  <p:cNvSpPr/>
                  <p:nvPr/>
                </p:nvSpPr>
                <p:spPr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9"/>
                      </a:cxn>
                      <a:cxn ang="0">
                        <a:pos x="17" y="7"/>
                      </a:cxn>
                      <a:cxn ang="0">
                        <a:pos x="36" y="1"/>
                      </a:cxn>
                      <a:cxn ang="0">
                        <a:pos x="55" y="1"/>
                      </a:cxn>
                      <a:cxn ang="0">
                        <a:pos x="54" y="4"/>
                      </a:cxn>
                      <a:cxn ang="0">
                        <a:pos x="36" y="4"/>
                      </a:cxn>
                      <a:cxn ang="0">
                        <a:pos x="13" y="11"/>
                      </a:cxn>
                      <a:cxn ang="0">
                        <a:pos x="0" y="19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5" name="Freeform 28"/>
                  <p:cNvSpPr/>
                  <p:nvPr/>
                </p:nvSpPr>
                <p:spPr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2"/>
                      </a:cxn>
                      <a:cxn ang="0">
                        <a:pos x="5" y="7"/>
                      </a:cxn>
                      <a:cxn ang="0">
                        <a:pos x="7" y="17"/>
                      </a:cxn>
                      <a:cxn ang="0">
                        <a:pos x="8" y="23"/>
                      </a:cxn>
                      <a:cxn ang="0">
                        <a:pos x="8" y="30"/>
                      </a:cxn>
                      <a:cxn ang="0">
                        <a:pos x="7" y="25"/>
                      </a:cxn>
                      <a:cxn ang="0">
                        <a:pos x="6" y="17"/>
                      </a:cxn>
                      <a:cxn ang="0">
                        <a:pos x="5" y="11"/>
                      </a:cxn>
                      <a:cxn ang="0">
                        <a:pos x="3" y="6"/>
                      </a:cxn>
                      <a:cxn ang="0">
                        <a:pos x="0" y="3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8" name="Group 29"/>
                <p:cNvGrpSpPr/>
                <p:nvPr/>
              </p:nvGrpSpPr>
              <p:grpSpPr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182" name="Freeform 30"/>
                  <p:cNvSpPr/>
                  <p:nvPr/>
                </p:nvSpPr>
                <p:spPr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9" y="4"/>
                      </a:cxn>
                      <a:cxn ang="0">
                        <a:pos x="19" y="1"/>
                      </a:cxn>
                      <a:cxn ang="0">
                        <a:pos x="28" y="1"/>
                      </a:cxn>
                      <a:cxn ang="0">
                        <a:pos x="28" y="2"/>
                      </a:cxn>
                      <a:cxn ang="0">
                        <a:pos x="18" y="2"/>
                      </a:cxn>
                      <a:cxn ang="0">
                        <a:pos x="7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3" name="Freeform 31"/>
                  <p:cNvSpPr/>
                  <p:nvPr/>
                </p:nvSpPr>
                <p:spPr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1" y="1"/>
                      </a:cxn>
                      <a:cxn ang="0">
                        <a:pos x="3" y="4"/>
                      </a:cxn>
                      <a:cxn ang="0">
                        <a:pos x="4" y="9"/>
                      </a:cxn>
                      <a:cxn ang="0">
                        <a:pos x="4" y="12"/>
                      </a:cxn>
                      <a:cxn ang="0">
                        <a:pos x="4" y="17"/>
                      </a:cxn>
                      <a:cxn ang="0">
                        <a:pos x="4" y="14"/>
                      </a:cxn>
                      <a:cxn ang="0">
                        <a:pos x="3" y="9"/>
                      </a:cxn>
                      <a:cxn ang="0">
                        <a:pos x="3" y="7"/>
                      </a:cxn>
                      <a:cxn ang="0">
                        <a:pos x="1" y="4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099" name="Group 32"/>
                <p:cNvGrpSpPr/>
                <p:nvPr/>
              </p:nvGrpSpPr>
              <p:grpSpPr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180" name="Freeform 33"/>
                  <p:cNvSpPr/>
                  <p:nvPr/>
                </p:nvSpPr>
                <p:spPr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4" y="0"/>
                      </a:cxn>
                      <a:cxn ang="0">
                        <a:pos x="8" y="0"/>
                      </a:cxn>
                      <a:cxn ang="0">
                        <a:pos x="13" y="0"/>
                      </a:cxn>
                      <a:cxn ang="0">
                        <a:pos x="13" y="0"/>
                      </a:cxn>
                      <a:cxn ang="0">
                        <a:pos x="8" y="0"/>
                      </a:cxn>
                      <a:cxn ang="0">
                        <a:pos x="3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81" name="Freeform 34"/>
                  <p:cNvSpPr/>
                  <p:nvPr/>
                </p:nvSpPr>
                <p:spPr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2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0" name="Group 35"/>
                <p:cNvGrpSpPr/>
                <p:nvPr/>
              </p:nvGrpSpPr>
              <p:grpSpPr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178" name="Freeform 36"/>
                  <p:cNvSpPr/>
                  <p:nvPr/>
                </p:nvSpPr>
                <p:spPr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9" name="Freeform 37"/>
                  <p:cNvSpPr/>
                  <p:nvPr/>
                </p:nvSpPr>
                <p:spPr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1" name="Group 38"/>
                <p:cNvGrpSpPr/>
                <p:nvPr/>
              </p:nvGrpSpPr>
              <p:grpSpPr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176" name="Freeform 39"/>
                  <p:cNvSpPr/>
                  <p:nvPr/>
                </p:nvSpPr>
                <p:spPr>
                  <a:xfrm rot="-2711884" flipH="1">
                    <a:off x="876" y="2359"/>
                    <a:ext cx="1724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21" y="4"/>
                      </a:cxn>
                      <a:cxn ang="0">
                        <a:pos x="44" y="1"/>
                      </a:cxn>
                      <a:cxn ang="0">
                        <a:pos x="68" y="1"/>
                      </a:cxn>
                      <a:cxn ang="0">
                        <a:pos x="67" y="2"/>
                      </a:cxn>
                      <a:cxn ang="0">
                        <a:pos x="44" y="2"/>
                      </a:cxn>
                      <a:cxn ang="0">
                        <a:pos x="16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7" name="Freeform 40"/>
                  <p:cNvSpPr/>
                  <p:nvPr/>
                </p:nvSpPr>
                <p:spPr>
                  <a:xfrm rot="-2711884" flipH="1">
                    <a:off x="419" y="3271"/>
                    <a:ext cx="925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9"/>
                      </a:cxn>
                      <a:cxn ang="0">
                        <a:pos x="10" y="14"/>
                      </a:cxn>
                      <a:cxn ang="0">
                        <a:pos x="9" y="17"/>
                      </a:cxn>
                      <a:cxn ang="0">
                        <a:pos x="9" y="14"/>
                      </a:cxn>
                      <a:cxn ang="0">
                        <a:pos x="8" y="10"/>
                      </a:cxn>
                      <a:cxn ang="0">
                        <a:pos x="6" y="7"/>
                      </a:cxn>
                      <a:cxn ang="0">
                        <a:pos x="3" y="4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2" name="Group 41"/>
                <p:cNvGrpSpPr/>
                <p:nvPr/>
              </p:nvGrpSpPr>
              <p:grpSpPr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174" name="Freeform 42"/>
                  <p:cNvSpPr/>
                  <p:nvPr/>
                </p:nvSpPr>
                <p:spPr>
                  <a:xfrm rot="-2104081" flipH="1">
                    <a:off x="644" y="2196"/>
                    <a:ext cx="1814" cy="347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25"/>
                      </a:cxn>
                      <a:cxn ang="0">
                        <a:pos x="32" y="8"/>
                      </a:cxn>
                      <a:cxn ang="0">
                        <a:pos x="66" y="1"/>
                      </a:cxn>
                      <a:cxn ang="0">
                        <a:pos x="102" y="1"/>
                      </a:cxn>
                      <a:cxn ang="0">
                        <a:pos x="101" y="6"/>
                      </a:cxn>
                      <a:cxn ang="0">
                        <a:pos x="66" y="6"/>
                      </a:cxn>
                      <a:cxn ang="0">
                        <a:pos x="25" y="14"/>
                      </a:cxn>
                      <a:cxn ang="0">
                        <a:pos x="0" y="25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5" name="Freeform 43"/>
                  <p:cNvSpPr/>
                  <p:nvPr/>
                </p:nvSpPr>
                <p:spPr>
                  <a:xfrm rot="-2104081" flipH="1">
                    <a:off x="-5" y="2983"/>
                    <a:ext cx="974" cy="545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4" y="3"/>
                      </a:cxn>
                      <a:cxn ang="0">
                        <a:pos x="10" y="10"/>
                      </a:cxn>
                      <a:cxn ang="0">
                        <a:pos x="14" y="22"/>
                      </a:cxn>
                      <a:cxn ang="0">
                        <a:pos x="15" y="31"/>
                      </a:cxn>
                      <a:cxn ang="0">
                        <a:pos x="14" y="40"/>
                      </a:cxn>
                      <a:cxn ang="0">
                        <a:pos x="13" y="32"/>
                      </a:cxn>
                      <a:cxn ang="0">
                        <a:pos x="12" y="23"/>
                      </a:cxn>
                      <a:cxn ang="0">
                        <a:pos x="9" y="15"/>
                      </a:cxn>
                      <a:cxn ang="0">
                        <a:pos x="5" y="8"/>
                      </a:cxn>
                      <a:cxn ang="0">
                        <a:pos x="0" y="4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3" name="Group 44"/>
                <p:cNvGrpSpPr/>
                <p:nvPr/>
              </p:nvGrpSpPr>
              <p:grpSpPr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172" name="Freeform 45"/>
                  <p:cNvSpPr/>
                  <p:nvPr/>
                </p:nvSpPr>
                <p:spPr>
                  <a:xfrm rot="-1582915" flipH="1">
                    <a:off x="689" y="2009"/>
                    <a:ext cx="1736" cy="30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8"/>
                      </a:cxn>
                      <a:cxn ang="0">
                        <a:pos x="23" y="3"/>
                      </a:cxn>
                      <a:cxn ang="0">
                        <a:pos x="47" y="1"/>
                      </a:cxn>
                      <a:cxn ang="0">
                        <a:pos x="72" y="1"/>
                      </a:cxn>
                      <a:cxn ang="0">
                        <a:pos x="72" y="2"/>
                      </a:cxn>
                      <a:cxn ang="0">
                        <a:pos x="46" y="2"/>
                      </a:cxn>
                      <a:cxn ang="0">
                        <a:pos x="17" y="5"/>
                      </a:cxn>
                      <a:cxn ang="0">
                        <a:pos x="0" y="8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3" name="Freeform 46"/>
                  <p:cNvSpPr/>
                  <p:nvPr/>
                </p:nvSpPr>
                <p:spPr>
                  <a:xfrm rot="-1582915" flipH="1">
                    <a:off x="-52" y="2597"/>
                    <a:ext cx="932" cy="47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7"/>
                      </a:cxn>
                      <a:cxn ang="0">
                        <a:pos x="10" y="10"/>
                      </a:cxn>
                      <a:cxn ang="0">
                        <a:pos x="10" y="14"/>
                      </a:cxn>
                      <a:cxn ang="0">
                        <a:pos x="9" y="11"/>
                      </a:cxn>
                      <a:cxn ang="0">
                        <a:pos x="8" y="8"/>
                      </a:cxn>
                      <a:cxn ang="0">
                        <a:pos x="7" y="5"/>
                      </a:cxn>
                      <a:cxn ang="0">
                        <a:pos x="4" y="2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4" name="Group 47"/>
                <p:cNvGrpSpPr/>
                <p:nvPr/>
              </p:nvGrpSpPr>
              <p:grpSpPr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170" name="Freeform 48"/>
                  <p:cNvSpPr/>
                  <p:nvPr/>
                </p:nvSpPr>
                <p:spPr>
                  <a:xfrm rot="-1080363" flipH="1">
                    <a:off x="721" y="1813"/>
                    <a:ext cx="1677" cy="33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9"/>
                      </a:cxn>
                      <a:cxn ang="0">
                        <a:pos x="17" y="7"/>
                      </a:cxn>
                      <a:cxn ang="0">
                        <a:pos x="36" y="1"/>
                      </a:cxn>
                      <a:cxn ang="0">
                        <a:pos x="55" y="1"/>
                      </a:cxn>
                      <a:cxn ang="0">
                        <a:pos x="54" y="4"/>
                      </a:cxn>
                      <a:cxn ang="0">
                        <a:pos x="36" y="4"/>
                      </a:cxn>
                      <a:cxn ang="0">
                        <a:pos x="13" y="11"/>
                      </a:cxn>
                      <a:cxn ang="0">
                        <a:pos x="0" y="19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71" name="Freeform 49"/>
                  <p:cNvSpPr/>
                  <p:nvPr/>
                </p:nvSpPr>
                <p:spPr>
                  <a:xfrm rot="-1080363" flipH="1">
                    <a:off x="-74" y="2214"/>
                    <a:ext cx="901" cy="52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2"/>
                      </a:cxn>
                      <a:cxn ang="0">
                        <a:pos x="5" y="7"/>
                      </a:cxn>
                      <a:cxn ang="0">
                        <a:pos x="7" y="17"/>
                      </a:cxn>
                      <a:cxn ang="0">
                        <a:pos x="8" y="23"/>
                      </a:cxn>
                      <a:cxn ang="0">
                        <a:pos x="8" y="30"/>
                      </a:cxn>
                      <a:cxn ang="0">
                        <a:pos x="7" y="25"/>
                      </a:cxn>
                      <a:cxn ang="0">
                        <a:pos x="6" y="17"/>
                      </a:cxn>
                      <a:cxn ang="0">
                        <a:pos x="5" y="11"/>
                      </a:cxn>
                      <a:cxn ang="0">
                        <a:pos x="3" y="6"/>
                      </a:cxn>
                      <a:cxn ang="0">
                        <a:pos x="0" y="3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5" name="Group 50"/>
                <p:cNvGrpSpPr/>
                <p:nvPr/>
              </p:nvGrpSpPr>
              <p:grpSpPr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168" name="Freeform 51"/>
                  <p:cNvSpPr/>
                  <p:nvPr/>
                </p:nvSpPr>
                <p:spPr>
                  <a:xfrm rot="-463793" flipH="1">
                    <a:off x="819" y="1591"/>
                    <a:ext cx="1545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9" y="4"/>
                      </a:cxn>
                      <a:cxn ang="0">
                        <a:pos x="19" y="1"/>
                      </a:cxn>
                      <a:cxn ang="0">
                        <a:pos x="28" y="1"/>
                      </a:cxn>
                      <a:cxn ang="0">
                        <a:pos x="28" y="2"/>
                      </a:cxn>
                      <a:cxn ang="0">
                        <a:pos x="18" y="2"/>
                      </a:cxn>
                      <a:cxn ang="0">
                        <a:pos x="7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9" name="Freeform 52"/>
                  <p:cNvSpPr/>
                  <p:nvPr/>
                </p:nvSpPr>
                <p:spPr>
                  <a:xfrm rot="-463793" flipH="1">
                    <a:off x="22" y="1759"/>
                    <a:ext cx="830" cy="489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1" y="1"/>
                      </a:cxn>
                      <a:cxn ang="0">
                        <a:pos x="3" y="4"/>
                      </a:cxn>
                      <a:cxn ang="0">
                        <a:pos x="4" y="9"/>
                      </a:cxn>
                      <a:cxn ang="0">
                        <a:pos x="4" y="12"/>
                      </a:cxn>
                      <a:cxn ang="0">
                        <a:pos x="4" y="17"/>
                      </a:cxn>
                      <a:cxn ang="0">
                        <a:pos x="4" y="14"/>
                      </a:cxn>
                      <a:cxn ang="0">
                        <a:pos x="3" y="9"/>
                      </a:cxn>
                      <a:cxn ang="0">
                        <a:pos x="3" y="7"/>
                      </a:cxn>
                      <a:cxn ang="0">
                        <a:pos x="1" y="4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6" name="Group 53"/>
                <p:cNvGrpSpPr/>
                <p:nvPr/>
              </p:nvGrpSpPr>
              <p:grpSpPr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166" name="Freeform 54"/>
                  <p:cNvSpPr/>
                  <p:nvPr/>
                </p:nvSpPr>
                <p:spPr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4" y="0"/>
                      </a:cxn>
                      <a:cxn ang="0">
                        <a:pos x="8" y="0"/>
                      </a:cxn>
                      <a:cxn ang="0">
                        <a:pos x="13" y="0"/>
                      </a:cxn>
                      <a:cxn ang="0">
                        <a:pos x="13" y="0"/>
                      </a:cxn>
                      <a:cxn ang="0">
                        <a:pos x="8" y="0"/>
                      </a:cxn>
                      <a:cxn ang="0">
                        <a:pos x="3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7" name="Freeform 55"/>
                  <p:cNvSpPr/>
                  <p:nvPr/>
                </p:nvSpPr>
                <p:spPr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2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7" name="Group 56"/>
                <p:cNvGrpSpPr/>
                <p:nvPr/>
              </p:nvGrpSpPr>
              <p:grpSpPr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164" name="Freeform 57"/>
                  <p:cNvSpPr/>
                  <p:nvPr/>
                </p:nvSpPr>
                <p:spPr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5" name="Freeform 58"/>
                  <p:cNvSpPr/>
                  <p:nvPr/>
                </p:nvSpPr>
                <p:spPr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8" name="Group 59"/>
                <p:cNvGrpSpPr/>
                <p:nvPr/>
              </p:nvGrpSpPr>
              <p:grpSpPr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162" name="Freeform 60"/>
                  <p:cNvSpPr/>
                  <p:nvPr/>
                </p:nvSpPr>
                <p:spPr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3" name="Freeform 61"/>
                  <p:cNvSpPr/>
                  <p:nvPr/>
                </p:nvSpPr>
                <p:spPr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09" name="Group 62"/>
                <p:cNvGrpSpPr/>
                <p:nvPr/>
              </p:nvGrpSpPr>
              <p:grpSpPr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160" name="Freeform 63"/>
                  <p:cNvSpPr/>
                  <p:nvPr/>
                </p:nvSpPr>
                <p:spPr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61" name="Freeform 64"/>
                  <p:cNvSpPr/>
                  <p:nvPr/>
                </p:nvSpPr>
                <p:spPr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0" name="Group 65"/>
                <p:cNvGrpSpPr/>
                <p:nvPr/>
              </p:nvGrpSpPr>
              <p:grpSpPr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158" name="Freeform 66"/>
                  <p:cNvSpPr/>
                  <p:nvPr/>
                </p:nvSpPr>
                <p:spPr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9" name="Freeform 67"/>
                  <p:cNvSpPr/>
                  <p:nvPr/>
                </p:nvSpPr>
                <p:spPr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1" name="Group 68"/>
                <p:cNvGrpSpPr/>
                <p:nvPr/>
              </p:nvGrpSpPr>
              <p:grpSpPr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156" name="Freeform 69"/>
                  <p:cNvSpPr/>
                  <p:nvPr/>
                </p:nvSpPr>
                <p:spPr>
                  <a:xfrm rot="3473776" flipH="1">
                    <a:off x="1753" y="958"/>
                    <a:ext cx="1100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7" name="Freeform 70"/>
                  <p:cNvSpPr/>
                  <p:nvPr/>
                </p:nvSpPr>
                <p:spPr>
                  <a:xfrm rot="3473776" flipH="1">
                    <a:off x="1506" y="230"/>
                    <a:ext cx="591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2" name="Group 71"/>
                <p:cNvGrpSpPr/>
                <p:nvPr/>
              </p:nvGrpSpPr>
              <p:grpSpPr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154" name="Freeform 72"/>
                  <p:cNvSpPr/>
                  <p:nvPr/>
                </p:nvSpPr>
                <p:spPr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5" name="Freeform 73"/>
                  <p:cNvSpPr/>
                  <p:nvPr/>
                </p:nvSpPr>
                <p:spPr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A4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3" name="Group 74"/>
                <p:cNvGrpSpPr/>
                <p:nvPr/>
              </p:nvGrpSpPr>
              <p:grpSpPr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152" name="Freeform 75"/>
                  <p:cNvSpPr/>
                  <p:nvPr/>
                </p:nvSpPr>
                <p:spPr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3" name="Freeform 76"/>
                  <p:cNvSpPr/>
                  <p:nvPr/>
                </p:nvSpPr>
                <p:spPr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4" name="Group 77"/>
                <p:cNvGrpSpPr/>
                <p:nvPr/>
              </p:nvGrpSpPr>
              <p:grpSpPr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150" name="Freeform 78"/>
                  <p:cNvSpPr/>
                  <p:nvPr/>
                </p:nvSpPr>
                <p:spPr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3" y="0"/>
                      </a:cxn>
                      <a:cxn ang="0">
                        <a:pos x="5" y="0"/>
                      </a:cxn>
                      <a:cxn ang="0">
                        <a:pos x="5" y="0"/>
                      </a:cxn>
                      <a:cxn ang="0">
                        <a:pos x="3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51" name="Freeform 79"/>
                  <p:cNvSpPr/>
                  <p:nvPr/>
                </p:nvSpPr>
                <p:spPr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sp>
              <p:nvSpPr>
                <p:cNvPr id="2115" name="Freeform 80"/>
                <p:cNvSpPr/>
                <p:nvPr/>
              </p:nvSpPr>
              <p:spPr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xL" fmla="*/ 0 w 2736"/>
                    <a:gd name="txT" fmla="*/ 0 h 504"/>
                    <a:gd name="txR" fmla="*/ 2736 w 2736"/>
                    <a:gd name="txB" fmla="*/ 504 h 504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rgbClr val="EE941C">
                        <a:alpha val="100000"/>
                      </a:srgbClr>
                    </a:gs>
                    <a:gs pos="100000">
                      <a:srgbClr val="00CC99">
                        <a:alpha val="100000"/>
                      </a:srgbClr>
                    </a:gs>
                  </a:gsLst>
                  <a:lin ang="0" scaled="1"/>
                  <a:tileRect/>
                </a:gradFill>
                <a:ln w="9525">
                  <a:noFill/>
                </a:ln>
              </p:spPr>
              <p:txBody>
                <a:bodyPr/>
                <a:lstStyle/>
                <a:p>
                  <a:endParaRPr lang="en-US" sz="180"/>
                </a:p>
              </p:txBody>
            </p:sp>
            <p:sp>
              <p:nvSpPr>
                <p:cNvPr id="2116" name="Freeform 81"/>
                <p:cNvSpPr/>
                <p:nvPr/>
              </p:nvSpPr>
              <p:spPr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xL" fmla="*/ 0 w 1769"/>
                    <a:gd name="txT" fmla="*/ 0 h 791"/>
                    <a:gd name="txR" fmla="*/ 1769 w 1769"/>
                    <a:gd name="txB" fmla="*/ 791 h 791"/>
                  </a:gdLst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txL" t="txT" r="txR" b="tx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A4">
                        <a:alpha val="100000"/>
                      </a:srgbClr>
                    </a:gs>
                    <a:gs pos="100000">
                      <a:srgbClr val="EE941C">
                        <a:alpha val="100000"/>
                      </a:srgbClr>
                    </a:gs>
                  </a:gsLst>
                  <a:lin ang="0" scaled="1"/>
                  <a:tileRect/>
                </a:gradFill>
                <a:ln w="9525">
                  <a:noFill/>
                </a:ln>
              </p:spPr>
              <p:txBody>
                <a:bodyPr/>
                <a:lstStyle/>
                <a:p>
                  <a:endParaRPr lang="en-US" sz="180"/>
                </a:p>
              </p:txBody>
            </p:sp>
            <p:grpSp>
              <p:nvGrpSpPr>
                <p:cNvPr id="2117" name="Group 82"/>
                <p:cNvGrpSpPr/>
                <p:nvPr/>
              </p:nvGrpSpPr>
              <p:grpSpPr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148" name="Freeform 83"/>
                  <p:cNvSpPr/>
                  <p:nvPr/>
                </p:nvSpPr>
                <p:spPr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9" name="Freeform 84"/>
                  <p:cNvSpPr/>
                  <p:nvPr/>
                </p:nvSpPr>
                <p:spPr>
                  <a:xfrm rot="-3857755">
                    <a:off x="3010" y="181"/>
                    <a:ext cx="570" cy="289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8" name="Group 85"/>
                <p:cNvGrpSpPr/>
                <p:nvPr/>
              </p:nvGrpSpPr>
              <p:grpSpPr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146" name="Freeform 86"/>
                  <p:cNvSpPr/>
                  <p:nvPr/>
                </p:nvSpPr>
                <p:spPr>
                  <a:xfrm rot="-2777260">
                    <a:off x="2491" y="914"/>
                    <a:ext cx="1155" cy="270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3"/>
                      </a:cxn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3" y="1"/>
                      </a:cxn>
                      <a:cxn ang="0">
                        <a:pos x="3" y="1"/>
                      </a:cxn>
                      <a:cxn ang="0">
                        <a:pos x="2" y="1"/>
                      </a:cxn>
                      <a:cxn ang="0">
                        <a:pos x="1" y="2"/>
                      </a:cxn>
                      <a:cxn ang="0">
                        <a:pos x="0" y="3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7" name="Freeform 87"/>
                  <p:cNvSpPr/>
                  <p:nvPr/>
                </p:nvSpPr>
                <p:spPr>
                  <a:xfrm rot="-2777260">
                    <a:off x="3429" y="261"/>
                    <a:ext cx="620" cy="423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2"/>
                      </a:cxn>
                      <a:cxn ang="0">
                        <a:pos x="0" y="3"/>
                      </a:cxn>
                      <a:cxn ang="0">
                        <a:pos x="0" y="4"/>
                      </a:cxn>
                      <a:cxn ang="0">
                        <a:pos x="0" y="5"/>
                      </a:cxn>
                      <a:cxn ang="0">
                        <a:pos x="0" y="4"/>
                      </a:cxn>
                      <a:cxn ang="0">
                        <a:pos x="0" y="3"/>
                      </a:cxn>
                      <a:cxn ang="0">
                        <a:pos x="0" y="2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19" name="Group 88"/>
                <p:cNvGrpSpPr/>
                <p:nvPr/>
              </p:nvGrpSpPr>
              <p:grpSpPr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144" name="Freeform 89"/>
                  <p:cNvSpPr/>
                  <p:nvPr/>
                </p:nvSpPr>
                <p:spPr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5" name="Freeform 90"/>
                  <p:cNvSpPr/>
                  <p:nvPr/>
                </p:nvSpPr>
                <p:spPr>
                  <a:xfrm rot="-4903748">
                    <a:off x="2649" y="220"/>
                    <a:ext cx="512" cy="135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0" name="Group 91"/>
                <p:cNvGrpSpPr/>
                <p:nvPr/>
              </p:nvGrpSpPr>
              <p:grpSpPr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142" name="Freeform 92"/>
                  <p:cNvSpPr/>
                  <p:nvPr/>
                </p:nvSpPr>
                <p:spPr>
                  <a:xfrm rot="-3264308" flipH="1">
                    <a:off x="1010" y="2475"/>
                    <a:ext cx="1724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21" y="4"/>
                      </a:cxn>
                      <a:cxn ang="0">
                        <a:pos x="44" y="1"/>
                      </a:cxn>
                      <a:cxn ang="0">
                        <a:pos x="68" y="1"/>
                      </a:cxn>
                      <a:cxn ang="0">
                        <a:pos x="67" y="2"/>
                      </a:cxn>
                      <a:cxn ang="0">
                        <a:pos x="44" y="2"/>
                      </a:cxn>
                      <a:cxn ang="0">
                        <a:pos x="16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3" name="Freeform 93"/>
                  <p:cNvSpPr/>
                  <p:nvPr/>
                </p:nvSpPr>
                <p:spPr>
                  <a:xfrm rot="-3264308" flipH="1">
                    <a:off x="725" y="3511"/>
                    <a:ext cx="925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9"/>
                      </a:cxn>
                      <a:cxn ang="0">
                        <a:pos x="10" y="14"/>
                      </a:cxn>
                      <a:cxn ang="0">
                        <a:pos x="9" y="17"/>
                      </a:cxn>
                      <a:cxn ang="0">
                        <a:pos x="9" y="14"/>
                      </a:cxn>
                      <a:cxn ang="0">
                        <a:pos x="8" y="10"/>
                      </a:cxn>
                      <a:cxn ang="0">
                        <a:pos x="6" y="7"/>
                      </a:cxn>
                      <a:cxn ang="0">
                        <a:pos x="3" y="4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1" name="Group 94"/>
                <p:cNvGrpSpPr/>
                <p:nvPr/>
              </p:nvGrpSpPr>
              <p:grpSpPr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140" name="Freeform 95"/>
                  <p:cNvSpPr/>
                  <p:nvPr/>
                </p:nvSpPr>
                <p:spPr>
                  <a:xfrm rot="-4057115" flipH="1">
                    <a:off x="1267" y="2577"/>
                    <a:ext cx="1595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12" y="4"/>
                      </a:cxn>
                      <a:cxn ang="0">
                        <a:pos x="24" y="1"/>
                      </a:cxn>
                      <a:cxn ang="0">
                        <a:pos x="36" y="1"/>
                      </a:cxn>
                      <a:cxn ang="0">
                        <a:pos x="36" y="2"/>
                      </a:cxn>
                      <a:cxn ang="0">
                        <a:pos x="23" y="2"/>
                      </a:cxn>
                      <a:cxn ang="0">
                        <a:pos x="9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41" name="Freeform 96"/>
                  <p:cNvSpPr/>
                  <p:nvPr/>
                </p:nvSpPr>
                <p:spPr>
                  <a:xfrm rot="-4057115" flipH="1">
                    <a:off x="1272" y="3636"/>
                    <a:ext cx="856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1" y="1"/>
                      </a:cxn>
                      <a:cxn ang="0">
                        <a:pos x="3" y="4"/>
                      </a:cxn>
                      <a:cxn ang="0">
                        <a:pos x="5" y="9"/>
                      </a:cxn>
                      <a:cxn ang="0">
                        <a:pos x="5" y="14"/>
                      </a:cxn>
                      <a:cxn ang="0">
                        <a:pos x="5" y="17"/>
                      </a:cxn>
                      <a:cxn ang="0">
                        <a:pos x="5" y="14"/>
                      </a:cxn>
                      <a:cxn ang="0">
                        <a:pos x="4" y="10"/>
                      </a:cxn>
                      <a:cxn ang="0">
                        <a:pos x="3" y="7"/>
                      </a:cxn>
                      <a:cxn ang="0">
                        <a:pos x="1" y="4"/>
                      </a:cxn>
                      <a:cxn ang="0">
                        <a:pos x="0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2" name="Group 97"/>
                <p:cNvGrpSpPr/>
                <p:nvPr/>
              </p:nvGrpSpPr>
              <p:grpSpPr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138" name="Freeform 98"/>
                  <p:cNvSpPr/>
                  <p:nvPr/>
                </p:nvSpPr>
                <p:spPr>
                  <a:xfrm rot="-4817938" flipH="1">
                    <a:off x="1442" y="2695"/>
                    <a:ext cx="1711" cy="301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8"/>
                      </a:cxn>
                      <a:cxn ang="0">
                        <a:pos x="21" y="3"/>
                      </a:cxn>
                      <a:cxn ang="0">
                        <a:pos x="41" y="1"/>
                      </a:cxn>
                      <a:cxn ang="0">
                        <a:pos x="64" y="1"/>
                      </a:cxn>
                      <a:cxn ang="0">
                        <a:pos x="64" y="2"/>
                      </a:cxn>
                      <a:cxn ang="0">
                        <a:pos x="41" y="2"/>
                      </a:cxn>
                      <a:cxn ang="0">
                        <a:pos x="15" y="5"/>
                      </a:cxn>
                      <a:cxn ang="0">
                        <a:pos x="0" y="8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CC99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9" name="Freeform 99"/>
                  <p:cNvSpPr/>
                  <p:nvPr/>
                </p:nvSpPr>
                <p:spPr>
                  <a:xfrm rot="-4817938" flipH="1">
                    <a:off x="1733" y="3898"/>
                    <a:ext cx="918" cy="473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6" y="4"/>
                      </a:cxn>
                      <a:cxn ang="0">
                        <a:pos x="9" y="7"/>
                      </a:cxn>
                      <a:cxn ang="0">
                        <a:pos x="9" y="10"/>
                      </a:cxn>
                      <a:cxn ang="0">
                        <a:pos x="9" y="13"/>
                      </a:cxn>
                      <a:cxn ang="0">
                        <a:pos x="8" y="10"/>
                      </a:cxn>
                      <a:cxn ang="0">
                        <a:pos x="7" y="8"/>
                      </a:cxn>
                      <a:cxn ang="0">
                        <a:pos x="6" y="5"/>
                      </a:cxn>
                      <a:cxn ang="0">
                        <a:pos x="3" y="2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3" name="Group 100"/>
                <p:cNvGrpSpPr/>
                <p:nvPr/>
              </p:nvGrpSpPr>
              <p:grpSpPr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136" name="Freeform 101"/>
                  <p:cNvSpPr/>
                  <p:nvPr/>
                </p:nvSpPr>
                <p:spPr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1"/>
                      </a:cxn>
                      <a:cxn ang="0">
                        <a:pos x="21" y="4"/>
                      </a:cxn>
                      <a:cxn ang="0">
                        <a:pos x="44" y="1"/>
                      </a:cxn>
                      <a:cxn ang="0">
                        <a:pos x="68" y="1"/>
                      </a:cxn>
                      <a:cxn ang="0">
                        <a:pos x="67" y="2"/>
                      </a:cxn>
                      <a:cxn ang="0">
                        <a:pos x="44" y="2"/>
                      </a:cxn>
                      <a:cxn ang="0">
                        <a:pos x="16" y="7"/>
                      </a:cxn>
                      <a:cxn ang="0">
                        <a:pos x="0" y="1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7" name="Freeform 102"/>
                  <p:cNvSpPr/>
                  <p:nvPr/>
                </p:nvSpPr>
                <p:spPr>
                  <a:xfrm rot="3144576">
                    <a:off x="3751" y="3435"/>
                    <a:ext cx="925" cy="490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3" y="1"/>
                      </a:cxn>
                      <a:cxn ang="0">
                        <a:pos x="7" y="4"/>
                      </a:cxn>
                      <a:cxn ang="0">
                        <a:pos x="9" y="9"/>
                      </a:cxn>
                      <a:cxn ang="0">
                        <a:pos x="10" y="14"/>
                      </a:cxn>
                      <a:cxn ang="0">
                        <a:pos x="9" y="17"/>
                      </a:cxn>
                      <a:cxn ang="0">
                        <a:pos x="9" y="14"/>
                      </a:cxn>
                      <a:cxn ang="0">
                        <a:pos x="8" y="10"/>
                      </a:cxn>
                      <a:cxn ang="0">
                        <a:pos x="6" y="7"/>
                      </a:cxn>
                      <a:cxn ang="0">
                        <a:pos x="3" y="4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4" name="Group 103"/>
                <p:cNvGrpSpPr/>
                <p:nvPr/>
              </p:nvGrpSpPr>
              <p:grpSpPr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134" name="Freeform 104"/>
                  <p:cNvSpPr/>
                  <p:nvPr/>
                </p:nvSpPr>
                <p:spPr>
                  <a:xfrm rot="3745735">
                    <a:off x="2505" y="2541"/>
                    <a:ext cx="1650" cy="299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8"/>
                      </a:cxn>
                      <a:cxn ang="0">
                        <a:pos x="15" y="2"/>
                      </a:cxn>
                      <a:cxn ang="0">
                        <a:pos x="31" y="1"/>
                      </a:cxn>
                      <a:cxn ang="0">
                        <a:pos x="48" y="1"/>
                      </a:cxn>
                      <a:cxn ang="0">
                        <a:pos x="48" y="1"/>
                      </a:cxn>
                      <a:cxn ang="0">
                        <a:pos x="31" y="1"/>
                      </a:cxn>
                      <a:cxn ang="0">
                        <a:pos x="11" y="4"/>
                      </a:cxn>
                      <a:cxn ang="0">
                        <a:pos x="0" y="8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5" name="Freeform 105"/>
                  <p:cNvSpPr/>
                  <p:nvPr/>
                </p:nvSpPr>
                <p:spPr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1" y="1"/>
                      </a:cxn>
                      <a:cxn ang="0">
                        <a:pos x="2" y="1"/>
                      </a:cxn>
                      <a:cxn ang="0">
                        <a:pos x="5" y="3"/>
                      </a:cxn>
                      <a:cxn ang="0">
                        <a:pos x="7" y="7"/>
                      </a:cxn>
                      <a:cxn ang="0">
                        <a:pos x="7" y="9"/>
                      </a:cxn>
                      <a:cxn ang="0">
                        <a:pos x="7" y="12"/>
                      </a:cxn>
                      <a:cxn ang="0">
                        <a:pos x="7" y="9"/>
                      </a:cxn>
                      <a:cxn ang="0">
                        <a:pos x="6" y="7"/>
                      </a:cxn>
                      <a:cxn ang="0">
                        <a:pos x="5" y="5"/>
                      </a:cxn>
                      <a:cxn ang="0">
                        <a:pos x="3" y="2"/>
                      </a:cxn>
                      <a:cxn ang="0">
                        <a:pos x="0" y="1"/>
                      </a:cxn>
                      <a:cxn ang="0">
                        <a:pos x="1" y="1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5" name="Group 106"/>
                <p:cNvGrpSpPr/>
                <p:nvPr/>
              </p:nvGrpSpPr>
              <p:grpSpPr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132" name="Freeform 107"/>
                  <p:cNvSpPr/>
                  <p:nvPr/>
                </p:nvSpPr>
                <p:spPr>
                  <a:xfrm rot="4286818">
                    <a:off x="2328" y="2660"/>
                    <a:ext cx="1601" cy="246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12" y="0"/>
                      </a:cxn>
                      <a:cxn ang="0">
                        <a:pos x="25" y="0"/>
                      </a:cxn>
                      <a:cxn ang="0">
                        <a:pos x="37" y="0"/>
                      </a:cxn>
                      <a:cxn ang="0">
                        <a:pos x="37" y="0"/>
                      </a:cxn>
                      <a:cxn ang="0">
                        <a:pos x="25" y="0"/>
                      </a:cxn>
                      <a:cxn ang="0">
                        <a:pos x="9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3" name="Freeform 108"/>
                  <p:cNvSpPr/>
                  <p:nvPr/>
                </p:nvSpPr>
                <p:spPr>
                  <a:xfrm rot="4286818">
                    <a:off x="3002" y="3746"/>
                    <a:ext cx="859" cy="38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4" y="0"/>
                      </a:cxn>
                      <a:cxn ang="0">
                        <a:pos x="5" y="1"/>
                      </a:cxn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5" y="2"/>
                      </a:cxn>
                      <a:cxn ang="0">
                        <a:pos x="4" y="1"/>
                      </a:cxn>
                      <a:cxn ang="0">
                        <a:pos x="3" y="1"/>
                      </a:cxn>
                      <a:cxn ang="0">
                        <a:pos x="2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6" name="Group 109"/>
                <p:cNvGrpSpPr/>
                <p:nvPr/>
              </p:nvGrpSpPr>
              <p:grpSpPr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130" name="Freeform 110"/>
                  <p:cNvSpPr/>
                  <p:nvPr/>
                </p:nvSpPr>
                <p:spPr>
                  <a:xfrm rot="4898956">
                    <a:off x="2206" y="2713"/>
                    <a:ext cx="1471" cy="246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1"/>
                      </a:cxn>
                      <a:cxn ang="0">
                        <a:pos x="6" y="0"/>
                      </a:cxn>
                      <a:cxn ang="0">
                        <a:pos x="12" y="0"/>
                      </a:cxn>
                      <a:cxn ang="0">
                        <a:pos x="19" y="0"/>
                      </a:cxn>
                      <a:cxn ang="0">
                        <a:pos x="19" y="0"/>
                      </a:cxn>
                      <a:cxn ang="0">
                        <a:pos x="12" y="0"/>
                      </a:cxn>
                      <a:cxn ang="0">
                        <a:pos x="5" y="1"/>
                      </a:cxn>
                      <a:cxn ang="0">
                        <a:pos x="0" y="1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31" name="Freeform 111"/>
                  <p:cNvSpPr/>
                  <p:nvPr/>
                </p:nvSpPr>
                <p:spPr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3" y="1"/>
                      </a:cxn>
                      <a:cxn ang="0">
                        <a:pos x="3" y="2"/>
                      </a:cxn>
                      <a:cxn ang="0">
                        <a:pos x="3" y="2"/>
                      </a:cxn>
                      <a:cxn ang="0">
                        <a:pos x="3" y="2"/>
                      </a:cxn>
                      <a:cxn ang="0">
                        <a:pos x="2" y="1"/>
                      </a:cxn>
                      <a:cxn ang="0">
                        <a:pos x="2" y="1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  <p:grpSp>
              <p:nvGrpSpPr>
                <p:cNvPr id="2127" name="Group 112"/>
                <p:cNvGrpSpPr/>
                <p:nvPr/>
              </p:nvGrpSpPr>
              <p:grpSpPr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128" name="Freeform 113"/>
                  <p:cNvSpPr/>
                  <p:nvPr/>
                </p:nvSpPr>
                <p:spPr>
                  <a:xfrm rot="5755659">
                    <a:off x="1900" y="2759"/>
                    <a:ext cx="1437" cy="188"/>
                  </a:xfrm>
                  <a:custGeom>
                    <a:avLst/>
                    <a:gdLst>
                      <a:gd name="txL" fmla="*/ 0 w 2736"/>
                      <a:gd name="txT" fmla="*/ 0 h 504"/>
                      <a:gd name="txR" fmla="*/ 2736 w 2736"/>
                      <a:gd name="txB" fmla="*/ 504 h 504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5" y="0"/>
                      </a:cxn>
                      <a:cxn ang="0">
                        <a:pos x="10" y="0"/>
                      </a:cxn>
                      <a:cxn ang="0">
                        <a:pos x="16" y="0"/>
                      </a:cxn>
                      <a:cxn ang="0">
                        <a:pos x="16" y="0"/>
                      </a:cxn>
                      <a:cxn ang="0">
                        <a:pos x="10" y="0"/>
                      </a:cxn>
                      <a:cxn ang="0">
                        <a:pos x="4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CC99">
                          <a:alpha val="100000"/>
                        </a:srgbClr>
                      </a:gs>
                      <a:gs pos="100000">
                        <a:srgbClr val="EE941C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  <p:sp>
                <p:nvSpPr>
                  <p:cNvPr id="2129" name="Freeform 114"/>
                  <p:cNvSpPr/>
                  <p:nvPr/>
                </p:nvSpPr>
                <p:spPr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xL" fmla="*/ 0 w 1769"/>
                      <a:gd name="txT" fmla="*/ 0 h 791"/>
                      <a:gd name="txR" fmla="*/ 1769 w 1769"/>
                      <a:gd name="txB" fmla="*/ 791 h 791"/>
                    </a:gdLst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1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2" y="0"/>
                      </a:cxn>
                      <a:cxn ang="0">
                        <a:pos x="1" y="0"/>
                      </a:cxn>
                      <a:cxn ang="0">
                        <a:pos x="1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txL" t="txT" r="txR" b="tx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EE941C">
                          <a:alpha val="100000"/>
                        </a:srgbClr>
                      </a:gs>
                      <a:gs pos="100000">
                        <a:srgbClr val="0000A4">
                          <a:alpha val="100000"/>
                        </a:srgbClr>
                      </a:gs>
                    </a:gsLst>
                    <a:lin ang="5400000" scaled="1"/>
                    <a:tileRect/>
                  </a:gradFill>
                  <a:ln w="9525">
                    <a:noFill/>
                  </a:ln>
                </p:spPr>
                <p:txBody>
                  <a:bodyPr/>
                  <a:lstStyle/>
                  <a:p>
                    <a:endParaRPr lang="en-US" sz="180"/>
                  </a:p>
                </p:txBody>
              </p:sp>
            </p:grpSp>
          </p:grpSp>
          <p:sp>
            <p:nvSpPr>
              <p:cNvPr id="2072" name="Freeform 115"/>
              <p:cNvSpPr/>
              <p:nvPr/>
            </p:nvSpPr>
            <p:spPr>
              <a:xfrm flipH="1">
                <a:off x="3873" y="934"/>
                <a:ext cx="191" cy="580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3" name="Arc 116"/>
              <p:cNvSpPr/>
              <p:nvPr/>
            </p:nvSpPr>
            <p:spPr>
              <a:xfrm flipH="1">
                <a:off x="3528" y="726"/>
                <a:ext cx="833" cy="903"/>
              </a:xfrm>
              <a:custGeom>
                <a:avLst/>
                <a:gdLst>
                  <a:gd name="txL" fmla="*/ 0 w 21600"/>
                  <a:gd name="txT" fmla="*/ 0 h 21602"/>
                  <a:gd name="txR" fmla="*/ 21600 w 21600"/>
                  <a:gd name="txB" fmla="*/ 21602 h 21602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1600" h="21602" fill="none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4" name="Arc 117"/>
              <p:cNvSpPr/>
              <p:nvPr/>
            </p:nvSpPr>
            <p:spPr>
              <a:xfrm flipV="1">
                <a:off x="4278" y="179"/>
                <a:ext cx="1007" cy="802"/>
              </a:xfrm>
              <a:custGeom>
                <a:avLst/>
                <a:gdLst>
                  <a:gd name="txL" fmla="*/ 0 w 36729"/>
                  <a:gd name="txT" fmla="*/ 0 h 21600"/>
                  <a:gd name="txR" fmla="*/ 36729 w 36729"/>
                  <a:gd name="txB" fmla="*/ 21600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6729" h="21600" fill="none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5" name="Arc 118"/>
              <p:cNvSpPr/>
              <p:nvPr/>
            </p:nvSpPr>
            <p:spPr>
              <a:xfrm flipH="1">
                <a:off x="3612" y="580"/>
                <a:ext cx="487" cy="933"/>
              </a:xfrm>
              <a:custGeom>
                <a:avLst/>
                <a:gdLst>
                  <a:gd name="txL" fmla="*/ 0 w 28940"/>
                  <a:gd name="txT" fmla="*/ 0 h 22305"/>
                  <a:gd name="txR" fmla="*/ 28940 w 28940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28940" h="22305" fill="none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6" name="Arc 119"/>
              <p:cNvSpPr/>
              <p:nvPr/>
            </p:nvSpPr>
            <p:spPr>
              <a:xfrm flipH="1">
                <a:off x="3267" y="628"/>
                <a:ext cx="791" cy="932"/>
              </a:xfrm>
              <a:custGeom>
                <a:avLst/>
                <a:gdLst>
                  <a:gd name="txL" fmla="*/ 0 w 30473"/>
                  <a:gd name="txT" fmla="*/ 0 h 22305"/>
                  <a:gd name="txR" fmla="*/ 30473 w 30473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0473" h="22305" fill="none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7" name="Arc 120"/>
              <p:cNvSpPr/>
              <p:nvPr/>
            </p:nvSpPr>
            <p:spPr>
              <a:xfrm flipH="1">
                <a:off x="3197" y="458"/>
                <a:ext cx="932" cy="933"/>
              </a:xfrm>
              <a:custGeom>
                <a:avLst/>
                <a:gdLst>
                  <a:gd name="txL" fmla="*/ 0 w 34455"/>
                  <a:gd name="txT" fmla="*/ 0 h 22305"/>
                  <a:gd name="txR" fmla="*/ 34455 w 34455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4455" h="22305" fill="none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8" name="Arc 121"/>
              <p:cNvSpPr/>
              <p:nvPr/>
            </p:nvSpPr>
            <p:spPr>
              <a:xfrm>
                <a:off x="4229" y="589"/>
                <a:ext cx="149" cy="933"/>
              </a:xfrm>
              <a:custGeom>
                <a:avLst/>
                <a:gdLst>
                  <a:gd name="txL" fmla="*/ 0 w 34812"/>
                  <a:gd name="txT" fmla="*/ 0 h 22305"/>
                  <a:gd name="txR" fmla="*/ 34812 w 34812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79" name="Arc 122"/>
              <p:cNvSpPr/>
              <p:nvPr/>
            </p:nvSpPr>
            <p:spPr>
              <a:xfrm>
                <a:off x="4268" y="585"/>
                <a:ext cx="394" cy="933"/>
              </a:xfrm>
              <a:custGeom>
                <a:avLst/>
                <a:gdLst>
                  <a:gd name="txL" fmla="*/ 0 w 34812"/>
                  <a:gd name="txT" fmla="*/ 0 h 22305"/>
                  <a:gd name="txR" fmla="*/ 34812 w 34812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0" name="Arc 123"/>
              <p:cNvSpPr/>
              <p:nvPr/>
            </p:nvSpPr>
            <p:spPr>
              <a:xfrm>
                <a:off x="4303" y="463"/>
                <a:ext cx="559" cy="933"/>
              </a:xfrm>
              <a:custGeom>
                <a:avLst/>
                <a:gdLst>
                  <a:gd name="txL" fmla="*/ 0 w 34812"/>
                  <a:gd name="txT" fmla="*/ 0 h 22305"/>
                  <a:gd name="txR" fmla="*/ 34812 w 34812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4812" h="22305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1" name="Freeform 124"/>
              <p:cNvSpPr/>
              <p:nvPr/>
            </p:nvSpPr>
            <p:spPr>
              <a:xfrm>
                <a:off x="4410" y="1033"/>
                <a:ext cx="190" cy="580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2" name="Freeform 125"/>
              <p:cNvSpPr/>
              <p:nvPr/>
            </p:nvSpPr>
            <p:spPr>
              <a:xfrm rot="-1939245" flipV="1">
                <a:off x="4114" y="843"/>
                <a:ext cx="173" cy="328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CC99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3" name="Arc 126"/>
              <p:cNvSpPr/>
              <p:nvPr/>
            </p:nvSpPr>
            <p:spPr>
              <a:xfrm flipH="1">
                <a:off x="3144" y="319"/>
                <a:ext cx="996" cy="933"/>
              </a:xfrm>
              <a:custGeom>
                <a:avLst/>
                <a:gdLst>
                  <a:gd name="txL" fmla="*/ 0 w 36830"/>
                  <a:gd name="txT" fmla="*/ 0 h 22305"/>
                  <a:gd name="txR" fmla="*/ 36830 w 36830"/>
                  <a:gd name="txB" fmla="*/ 22305 h 22305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6830" h="22305" fill="none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4" name="Arc 127"/>
              <p:cNvSpPr/>
              <p:nvPr/>
            </p:nvSpPr>
            <p:spPr>
              <a:xfrm flipH="1">
                <a:off x="3425" y="123"/>
                <a:ext cx="725" cy="903"/>
              </a:xfrm>
              <a:custGeom>
                <a:avLst/>
                <a:gdLst>
                  <a:gd name="txL" fmla="*/ 0 w 31881"/>
                  <a:gd name="txT" fmla="*/ 0 h 21600"/>
                  <a:gd name="txR" fmla="*/ 31881 w 31881"/>
                  <a:gd name="txB" fmla="*/ 21600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1881" h="21600" fill="none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5" name="Arc 128"/>
              <p:cNvSpPr/>
              <p:nvPr/>
            </p:nvSpPr>
            <p:spPr>
              <a:xfrm>
                <a:off x="4199" y="502"/>
                <a:ext cx="299" cy="904"/>
              </a:xfrm>
              <a:custGeom>
                <a:avLst/>
                <a:gdLst>
                  <a:gd name="txL" fmla="*/ 0 w 31146"/>
                  <a:gd name="txT" fmla="*/ 0 h 21600"/>
                  <a:gd name="txR" fmla="*/ 31146 w 31146"/>
                  <a:gd name="txB" fmla="*/ 21600 h 21600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31146" h="21600" fill="none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00CC99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6" name="Freeform 129"/>
              <p:cNvSpPr/>
              <p:nvPr/>
            </p:nvSpPr>
            <p:spPr>
              <a:xfrm flipH="1">
                <a:off x="3307" y="982"/>
                <a:ext cx="425" cy="597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4" y="0"/>
                  </a:cxn>
                  <a:cxn ang="0">
                    <a:pos x="5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6" y="0"/>
                  </a:cxn>
                  <a:cxn ang="0">
                    <a:pos x="5" y="0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7" y="0"/>
                  </a:cxn>
                  <a:cxn ang="0">
                    <a:pos x="6" y="0"/>
                  </a:cxn>
                  <a:cxn ang="0">
                    <a:pos x="7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7" name="Freeform 130"/>
              <p:cNvSpPr/>
              <p:nvPr/>
            </p:nvSpPr>
            <p:spPr>
              <a:xfrm flipH="1">
                <a:off x="3507" y="350"/>
                <a:ext cx="273" cy="598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8" name="Freeform 131"/>
              <p:cNvSpPr/>
              <p:nvPr/>
            </p:nvSpPr>
            <p:spPr>
              <a:xfrm flipH="1">
                <a:off x="3821" y="172"/>
                <a:ext cx="164" cy="597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89" name="Freeform 132"/>
              <p:cNvSpPr/>
              <p:nvPr/>
            </p:nvSpPr>
            <p:spPr>
              <a:xfrm>
                <a:off x="4841" y="894"/>
                <a:ext cx="395" cy="628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1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1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2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4" y="0"/>
                  </a:cxn>
                  <a:cxn ang="0">
                    <a:pos x="3" y="0"/>
                  </a:cxn>
                  <a:cxn ang="0">
                    <a:pos x="4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99C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90" name="Freeform 133"/>
              <p:cNvSpPr/>
              <p:nvPr/>
            </p:nvSpPr>
            <p:spPr>
              <a:xfrm>
                <a:off x="4636" y="576"/>
                <a:ext cx="595" cy="419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29" y="0"/>
                  </a:cxn>
                  <a:cxn ang="0">
                    <a:pos x="12" y="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46" y="0"/>
                  </a:cxn>
                  <a:cxn ang="0">
                    <a:pos x="35" y="0"/>
                  </a:cxn>
                  <a:cxn ang="0">
                    <a:pos x="57" y="0"/>
                  </a:cxn>
                  <a:cxn ang="0">
                    <a:pos x="46" y="0"/>
                  </a:cxn>
                  <a:cxn ang="0">
                    <a:pos x="63" y="0"/>
                  </a:cxn>
                  <a:cxn ang="0">
                    <a:pos x="57" y="0"/>
                  </a:cxn>
                  <a:cxn ang="0">
                    <a:pos x="69" y="0"/>
                  </a:cxn>
                  <a:cxn ang="0">
                    <a:pos x="69" y="0"/>
                  </a:cxn>
                  <a:cxn ang="0">
                    <a:pos x="80" y="0"/>
                  </a:cxn>
                  <a:cxn ang="0">
                    <a:pos x="74" y="0"/>
                  </a:cxn>
                  <a:cxn ang="0">
                    <a:pos x="86" y="0"/>
                  </a:cxn>
                  <a:cxn ang="0">
                    <a:pos x="80" y="0"/>
                  </a:cxn>
                  <a:cxn ang="0">
                    <a:pos x="86" y="0"/>
                  </a:cxn>
                  <a:cxn ang="0">
                    <a:pos x="80" y="0"/>
                  </a:cxn>
                  <a:cxn ang="0">
                    <a:pos x="92" y="0"/>
                  </a:cxn>
                  <a:cxn ang="0">
                    <a:pos x="86" y="0"/>
                  </a:cxn>
                  <a:cxn ang="0">
                    <a:pos x="92" y="0"/>
                  </a:cxn>
                  <a:cxn ang="0">
                    <a:pos x="86" y="0"/>
                  </a:cxn>
                  <a:cxn ang="0">
                    <a:pos x="92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91" name="Freeform 134"/>
              <p:cNvSpPr/>
              <p:nvPr/>
            </p:nvSpPr>
            <p:spPr>
              <a:xfrm>
                <a:off x="4658" y="132"/>
                <a:ext cx="260" cy="562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EE941C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92" name="Freeform 135"/>
              <p:cNvSpPr/>
              <p:nvPr/>
            </p:nvSpPr>
            <p:spPr>
              <a:xfrm rot="-1346631">
                <a:off x="4401" y="599"/>
                <a:ext cx="174" cy="329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CC99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  <p:sp>
            <p:nvSpPr>
              <p:cNvPr id="2093" name="Freeform 136"/>
              <p:cNvSpPr/>
              <p:nvPr/>
            </p:nvSpPr>
            <p:spPr>
              <a:xfrm rot="1346631" flipH="1">
                <a:off x="3783" y="590"/>
                <a:ext cx="173" cy="329"/>
              </a:xfrm>
              <a:custGeom>
                <a:avLst/>
                <a:gdLst>
                  <a:gd name="txL" fmla="*/ 0 w 776"/>
                  <a:gd name="txT" fmla="*/ 0 h 2368"/>
                  <a:gd name="txR" fmla="*/ 776 w 776"/>
                  <a:gd name="txB" fmla="*/ 2368 h 2368"/>
                </a:gdLst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txL" t="txT" r="txR" b="tx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 cap="flat" cmpd="sng">
                <a:solidFill>
                  <a:srgbClr val="00CC99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 sz="180"/>
              </a:p>
            </p:txBody>
          </p:sp>
        </p:grpSp>
      </p:grpSp>
      <p:grpSp>
        <p:nvGrpSpPr>
          <p:cNvPr id="2051" name="Group 137"/>
          <p:cNvGrpSpPr/>
          <p:nvPr/>
        </p:nvGrpSpPr>
        <p:grpSpPr>
          <a:xfrm>
            <a:off x="45720" y="685800"/>
            <a:ext cx="2889250" cy="6108065"/>
            <a:chOff x="0" y="2458"/>
            <a:chExt cx="2142" cy="1858"/>
          </a:xfrm>
        </p:grpSpPr>
        <p:sp>
          <p:nvSpPr>
            <p:cNvPr id="2059" name="Freeform 138"/>
            <p:cNvSpPr/>
            <p:nvPr/>
          </p:nvSpPr>
          <p:spPr>
            <a:xfrm>
              <a:off x="0" y="2508"/>
              <a:ext cx="2142" cy="1804"/>
            </a:xfrm>
            <a:custGeom>
              <a:avLst/>
              <a:gdLst>
                <a:gd name="txL" fmla="*/ 0 w 2135"/>
                <a:gd name="txT" fmla="*/ 0 h 1804"/>
                <a:gd name="txR" fmla="*/ 2135 w 2135"/>
                <a:gd name="txB" fmla="*/ 1804 h 1804"/>
              </a:gdLst>
              <a:ahLst/>
              <a:cxnLst>
                <a:cxn ang="0">
                  <a:pos x="337" y="66"/>
                </a:cxn>
                <a:cxn ang="0">
                  <a:pos x="169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9" y="42"/>
                </a:cxn>
                <a:cxn ang="0">
                  <a:pos x="331" y="78"/>
                </a:cxn>
                <a:cxn ang="0">
                  <a:pos x="572" y="150"/>
                </a:cxn>
                <a:cxn ang="0">
                  <a:pos x="801" y="245"/>
                </a:cxn>
                <a:cxn ang="0">
                  <a:pos x="1017" y="365"/>
                </a:cxn>
                <a:cxn ang="0">
                  <a:pos x="1228" y="503"/>
                </a:cxn>
                <a:cxn ang="0">
                  <a:pos x="1421" y="653"/>
                </a:cxn>
                <a:cxn ang="0">
                  <a:pos x="1595" y="827"/>
                </a:cxn>
                <a:cxn ang="0">
                  <a:pos x="1758" y="1019"/>
                </a:cxn>
                <a:cxn ang="0">
                  <a:pos x="1902" y="1229"/>
                </a:cxn>
                <a:cxn ang="0">
                  <a:pos x="1985" y="1366"/>
                </a:cxn>
                <a:cxn ang="0">
                  <a:pos x="2065" y="1510"/>
                </a:cxn>
                <a:cxn ang="0">
                  <a:pos x="2125" y="1654"/>
                </a:cxn>
                <a:cxn ang="0">
                  <a:pos x="2179" y="1804"/>
                </a:cxn>
                <a:cxn ang="0">
                  <a:pos x="2191" y="1804"/>
                </a:cxn>
                <a:cxn ang="0">
                  <a:pos x="2137" y="1654"/>
                </a:cxn>
                <a:cxn ang="0">
                  <a:pos x="2077" y="1510"/>
                </a:cxn>
                <a:cxn ang="0">
                  <a:pos x="1999" y="1366"/>
                </a:cxn>
                <a:cxn ang="0">
                  <a:pos x="1914" y="1223"/>
                </a:cxn>
                <a:cxn ang="0">
                  <a:pos x="1770" y="1013"/>
                </a:cxn>
                <a:cxn ang="0">
                  <a:pos x="1601" y="821"/>
                </a:cxn>
                <a:cxn ang="0">
                  <a:pos x="1427" y="647"/>
                </a:cxn>
                <a:cxn ang="0">
                  <a:pos x="1234" y="491"/>
                </a:cxn>
                <a:cxn ang="0">
                  <a:pos x="1023" y="353"/>
                </a:cxn>
                <a:cxn ang="0">
                  <a:pos x="807" y="239"/>
                </a:cxn>
                <a:cxn ang="0">
                  <a:pos x="578" y="138"/>
                </a:cxn>
                <a:cxn ang="0">
                  <a:pos x="337" y="66"/>
                </a:cxn>
                <a:cxn ang="0">
                  <a:pos x="337" y="66"/>
                </a:cxn>
              </a:cxnLst>
              <a:rect l="txL" t="txT" r="txR" b="tx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en-US" sz="180"/>
            </a:p>
          </p:txBody>
        </p:sp>
        <p:sp>
          <p:nvSpPr>
            <p:cNvPr id="2060" name="Freeform 139"/>
            <p:cNvSpPr/>
            <p:nvPr/>
          </p:nvSpPr>
          <p:spPr>
            <a:xfrm>
              <a:off x="0" y="2458"/>
              <a:ext cx="1854" cy="1858"/>
            </a:xfrm>
            <a:custGeom>
              <a:avLst/>
              <a:gdLst>
                <a:gd name="txL" fmla="*/ 0 w 1854"/>
                <a:gd name="txT" fmla="*/ 0 h 1858"/>
                <a:gd name="txR" fmla="*/ 1854 w 1854"/>
                <a:gd name="txB" fmla="*/ 1858 h 1858"/>
              </a:gdLst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txL" t="txT" r="txR" b="tx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en-US" sz="180"/>
            </a:p>
          </p:txBody>
        </p:sp>
        <p:sp>
          <p:nvSpPr>
            <p:cNvPr id="2061" name="Freeform 140"/>
            <p:cNvSpPr/>
            <p:nvPr/>
          </p:nvSpPr>
          <p:spPr>
            <a:xfrm>
              <a:off x="0" y="2735"/>
              <a:ext cx="1745" cy="1577"/>
            </a:xfrm>
            <a:custGeom>
              <a:avLst/>
              <a:gdLst>
                <a:gd name="txL" fmla="*/ 0 w 1745"/>
                <a:gd name="txT" fmla="*/ 0 h 1577"/>
                <a:gd name="txR" fmla="*/ 1745 w 1745"/>
                <a:gd name="txB" fmla="*/ 1577 h 1577"/>
              </a:gdLst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txL" t="txT" r="txR" b="tx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en-US" sz="180"/>
            </a:p>
          </p:txBody>
        </p:sp>
        <p:sp>
          <p:nvSpPr>
            <p:cNvPr id="2062" name="Freeform 141"/>
            <p:cNvSpPr/>
            <p:nvPr/>
          </p:nvSpPr>
          <p:spPr>
            <a:xfrm>
              <a:off x="0" y="2544"/>
              <a:ext cx="1745" cy="1768"/>
            </a:xfrm>
            <a:custGeom>
              <a:avLst/>
              <a:gdLst>
                <a:gd name="txL" fmla="*/ 0 w 1745"/>
                <a:gd name="txT" fmla="*/ 0 h 1768"/>
                <a:gd name="txR" fmla="*/ 1745 w 1745"/>
                <a:gd name="txB" fmla="*/ 1768 h 1768"/>
              </a:gdLst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/>
            <a:p>
              <a:endParaRPr lang="en-US" sz="180"/>
            </a:p>
          </p:txBody>
        </p:sp>
        <p:sp>
          <p:nvSpPr>
            <p:cNvPr id="2063" name="Oval 142"/>
            <p:cNvSpPr/>
            <p:nvPr/>
          </p:nvSpPr>
          <p:spPr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en-US" altLang="en-US" sz="4265" dirty="0">
                <a:ea typeface="Arial" panose="020B0604020202020204" pitchFamily="34" charset="0"/>
              </a:endParaRPr>
            </a:p>
          </p:txBody>
        </p:sp>
        <p:sp>
          <p:nvSpPr>
            <p:cNvPr id="2064" name="Oval 143"/>
            <p:cNvSpPr/>
            <p:nvPr/>
          </p:nvSpPr>
          <p:spPr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en-US" altLang="en-US" sz="4265" dirty="0">
                <a:ea typeface="Arial" panose="020B0604020202020204" pitchFamily="34" charset="0"/>
              </a:endParaRPr>
            </a:p>
          </p:txBody>
        </p:sp>
        <p:sp>
          <p:nvSpPr>
            <p:cNvPr id="2065" name="Oval 144"/>
            <p:cNvSpPr/>
            <p:nvPr/>
          </p:nvSpPr>
          <p:spPr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rgbClr val="FFFF00">
                    <a:alpha val="85001"/>
                  </a:srgbClr>
                </a:gs>
                <a:gs pos="100000">
                  <a:srgbClr val="0000FF">
                    <a:alpha val="48000"/>
                  </a:srgbClr>
                </a:gs>
              </a:gsLst>
              <a:path path="rect">
                <a:fillToRect r="100000" b="100000"/>
              </a:path>
              <a:tileRect/>
            </a:gradFill>
            <a:ln w="9525">
              <a:noFill/>
            </a:ln>
          </p:spPr>
          <p:txBody>
            <a:bodyPr/>
            <a:lstStyle>
              <a:lvl1pPr marL="342900" indent="-3429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en-US" altLang="en-US" sz="4265" dirty="0">
                <a:ea typeface="Arial" panose="020B0604020202020204" pitchFamily="34" charset="0"/>
              </a:endParaRPr>
            </a:p>
          </p:txBody>
        </p:sp>
      </p:grpSp>
      <p:sp>
        <p:nvSpPr>
          <p:cNvPr id="2052" name="Text Box 146"/>
          <p:cNvSpPr txBox="1"/>
          <p:nvPr/>
        </p:nvSpPr>
        <p:spPr>
          <a:xfrm>
            <a:off x="2159000" y="-2546584"/>
            <a:ext cx="5185833" cy="7480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FontTx/>
              <a:buNone/>
            </a:pPr>
            <a:endParaRPr lang="en-US" altLang="en-US" sz="4265" dirty="0">
              <a:ea typeface="Arial" panose="020B0604020202020204" pitchFamily="34" charset="0"/>
            </a:endParaRPr>
          </a:p>
        </p:txBody>
      </p:sp>
      <p:sp>
        <p:nvSpPr>
          <p:cNvPr id="2053" name="Text Box 147"/>
          <p:cNvSpPr txBox="1"/>
          <p:nvPr/>
        </p:nvSpPr>
        <p:spPr>
          <a:xfrm>
            <a:off x="304801" y="25401"/>
            <a:ext cx="1173289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NGUYỄN THỊ HƯƠNG</a:t>
            </a:r>
            <a:endParaRPr lang="en-US" altLang="en-US" sz="40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Text Box 148"/>
          <p:cNvSpPr txBox="1"/>
          <p:nvPr/>
        </p:nvSpPr>
        <p:spPr>
          <a:xfrm>
            <a:off x="3024717" y="10428115"/>
            <a:ext cx="7776633" cy="7480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FontTx/>
              <a:buNone/>
            </a:pPr>
            <a:endParaRPr lang="en-US" altLang="en-US" sz="4265" dirty="0">
              <a:ea typeface="Arial" panose="020B0604020202020204" pitchFamily="34" charset="0"/>
            </a:endParaRPr>
          </a:p>
        </p:txBody>
      </p:sp>
      <p:pic>
        <p:nvPicPr>
          <p:cNvPr id="2055" name="Picture 13" descr="tulips_yellow_md_cl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22860" y="4572000"/>
            <a:ext cx="2134870" cy="22796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6" name="Picture 14" descr="tulips_yellow_md_cl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flipH="1">
            <a:off x="10014585" y="4648200"/>
            <a:ext cx="2178050" cy="2209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7" name="Picture 6" descr="Earth-12-ju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0845" y="607695"/>
            <a:ext cx="4101465" cy="40538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8" name="Text Box 149"/>
          <p:cNvSpPr txBox="1"/>
          <p:nvPr/>
        </p:nvSpPr>
        <p:spPr>
          <a:xfrm>
            <a:off x="4713605" y="4516120"/>
            <a:ext cx="2978150" cy="7683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ĐỊA LÍ 9 </a:t>
            </a:r>
            <a:endParaRPr lang="en-US" alt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 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6200" y="0"/>
            <a:ext cx="12392660" cy="6858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156335" y="778510"/>
            <a:ext cx="33254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-100330" y="1447800"/>
            <a:ext cx="12411075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tập, vận dụng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Hãy cho biết nguyên nhân, hậu quả và nêu biện pháp của sự gia tăng dân số.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Dân số đông và tăng nhanh có những mặt tích cực và tiêu cực nào? 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Hệ thống lại kiến thức về dân số Việt Nam bằng sơ đồ.</a:t>
            </a:r>
            <a:endParaRPr lang="en-US" sz="3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 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1755" y="0"/>
            <a:ext cx="12192000" cy="7162165"/>
          </a:xfrm>
          <a:prstGeom prst="rect">
            <a:avLst/>
          </a:prstGeom>
        </p:spPr>
      </p:pic>
      <p:pic>
        <p:nvPicPr>
          <p:cNvPr id="9" name="Picture 1"/>
          <p:cNvPicPr/>
          <p:nvPr/>
        </p:nvPicPr>
        <p:blipFill rotWithShape="1">
          <a:blip r:embed="rId2"/>
          <a:srcRect l="18354" t="19706" r="17823" b="44118"/>
          <a:stretch>
            <a:fillRect/>
          </a:stretch>
        </p:blipFill>
        <p:spPr bwMode="auto">
          <a:xfrm>
            <a:off x="32385" y="98425"/>
            <a:ext cx="12070715" cy="5353685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360228" y="5024649"/>
            <a:ext cx="856204" cy="938425"/>
          </a:xfrm>
          <a:prstGeom prst="rect">
            <a:avLst/>
          </a:prstGeom>
          <a:ln>
            <a:solidFill>
              <a:srgbClr val="002060"/>
            </a:solidFill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309558" y="3411330"/>
            <a:ext cx="856203" cy="938425"/>
          </a:xfrm>
          <a:prstGeom prst="rect">
            <a:avLst/>
          </a:prstGeom>
          <a:ln>
            <a:solidFill>
              <a:srgbClr val="002060"/>
            </a:solidFill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334730" y="1886831"/>
            <a:ext cx="762002" cy="709956"/>
          </a:xfrm>
          <a:prstGeom prst="rect">
            <a:avLst/>
          </a:prstGeom>
          <a:ln>
            <a:solidFill>
              <a:srgbClr val="002060"/>
            </a:solidFill>
          </a:ln>
          <a:scene3d>
            <a:camera prst="isometricRight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29100" y="239562"/>
            <a:ext cx="3733800" cy="8490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NỘI DUNG CHÍNH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itle 1"/>
          <p:cNvSpPr txBox="1"/>
          <p:nvPr/>
        </p:nvSpPr>
        <p:spPr>
          <a:xfrm>
            <a:off x="2851785" y="2154555"/>
            <a:ext cx="2202180" cy="7899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SỐ DÂN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7" name="Title 1"/>
          <p:cNvSpPr txBox="1"/>
          <p:nvPr/>
        </p:nvSpPr>
        <p:spPr>
          <a:xfrm>
            <a:off x="2792730" y="3531235"/>
            <a:ext cx="3539490" cy="8921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GIA TĂNG DÂN SỐ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21" name="Title 1"/>
          <p:cNvSpPr txBox="1"/>
          <p:nvPr/>
        </p:nvSpPr>
        <p:spPr>
          <a:xfrm>
            <a:off x="2851785" y="5308600"/>
            <a:ext cx="3314700" cy="6877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CƠ CẤU DÂN SỐ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304800" y="1219200"/>
            <a:ext cx="11506200" cy="5401583"/>
          </a:xfrm>
          <a:prstGeom prst="roundRect">
            <a:avLst>
              <a:gd name="adj" fmla="val 8948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 Same Side Corner Rectangle 41"/>
          <p:cNvSpPr/>
          <p:nvPr/>
        </p:nvSpPr>
        <p:spPr>
          <a:xfrm rot="5400000">
            <a:off x="1551762" y="2007405"/>
            <a:ext cx="771278" cy="1001998"/>
          </a:xfrm>
          <a:prstGeom prst="round2SameRect">
            <a:avLst>
              <a:gd name="adj1" fmla="val 29047"/>
              <a:gd name="adj2" fmla="val 0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 Same Side Corner Rectangle 42"/>
          <p:cNvSpPr/>
          <p:nvPr/>
        </p:nvSpPr>
        <p:spPr>
          <a:xfrm rot="5400000">
            <a:off x="1557276" y="3542192"/>
            <a:ext cx="760245" cy="1001997"/>
          </a:xfrm>
          <a:prstGeom prst="round2SameRect">
            <a:avLst>
              <a:gd name="adj1" fmla="val 29047"/>
              <a:gd name="adj2" fmla="val 0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itle 1"/>
          <p:cNvSpPr txBox="1"/>
          <p:nvPr/>
        </p:nvSpPr>
        <p:spPr>
          <a:xfrm>
            <a:off x="1505564" y="2154670"/>
            <a:ext cx="762002" cy="6776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45" name="Title 1"/>
          <p:cNvSpPr txBox="1"/>
          <p:nvPr/>
        </p:nvSpPr>
        <p:spPr>
          <a:xfrm>
            <a:off x="1642897" y="3663068"/>
            <a:ext cx="609576" cy="7602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II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46" name="Round Same Side Corner Rectangle 45"/>
          <p:cNvSpPr/>
          <p:nvPr/>
        </p:nvSpPr>
        <p:spPr>
          <a:xfrm rot="5400000">
            <a:off x="1575324" y="5166906"/>
            <a:ext cx="760247" cy="965896"/>
          </a:xfrm>
          <a:prstGeom prst="round2SameRect">
            <a:avLst>
              <a:gd name="adj1" fmla="val 29047"/>
              <a:gd name="adj2" fmla="val 0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le 1"/>
          <p:cNvSpPr txBox="1"/>
          <p:nvPr/>
        </p:nvSpPr>
        <p:spPr>
          <a:xfrm>
            <a:off x="1416641" y="5249814"/>
            <a:ext cx="1125065" cy="6837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III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49" name="Title 1"/>
          <p:cNvSpPr txBox="1"/>
          <p:nvPr/>
        </p:nvSpPr>
        <p:spPr>
          <a:xfrm>
            <a:off x="2140247" y="5806722"/>
            <a:ext cx="1125065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  <p:bldP spid="32" grpId="0" bldLvl="0" animBg="1"/>
      <p:bldP spid="30" grpId="0" bldLvl="0" animBg="1"/>
      <p:bldP spid="26" grpId="0"/>
      <p:bldP spid="27" grpId="0"/>
      <p:bldP spid="21" grpId="0"/>
      <p:bldP spid="37" grpId="0" bldLvl="0" animBg="1"/>
      <p:bldP spid="42" grpId="0" bldLvl="0" animBg="1"/>
      <p:bldP spid="43" grpId="0" bldLvl="0" animBg="1"/>
      <p:bldP spid="44" grpId="0"/>
      <p:bldP spid="45" grpId="0"/>
      <p:bldP spid="46" grpId="0" bldLvl="0" animBg="1"/>
      <p:bldP spid="47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 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" y="0"/>
            <a:ext cx="12268200" cy="6858000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-37465" y="880110"/>
            <a:ext cx="12320905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Số dân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Dân số nước ta vào cuối năm 2017  là 93,7 triệu người.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Việt Nam là nước đông dân xếp thứ 3 khu vực Đông Nam Á, thứ 8 châu Á và thứ 13 thế giới.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-62865" y="2759710"/>
            <a:ext cx="33254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Gia tăng dân số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1828800" y="2969260"/>
            <a:ext cx="9413240" cy="281051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Dựa vào biểu đồ dưới đây, cho biết: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Sự gia tăng dân số nước ta qua các năm (tăng nhanh, tăng chậm).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 Tỉ lệ gia tăng tự nhiên.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just"/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Hậu quả của tăng dân số.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Ảnh động Powerpoint CT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0960" y="-25449"/>
            <a:ext cx="1524000" cy="924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2" descr="C:\Users\THUY\AppData\Local\Temp\ksohtml\wps7D92.tmp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5" y="22860"/>
            <a:ext cx="12192000" cy="68713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 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71755" y="0"/>
            <a:ext cx="12192000" cy="7162165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-25400" y="867410"/>
            <a:ext cx="88322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en-US" sz="2400" b="1">
                <a:solidFill>
                  <a:schemeClr val="tx1"/>
                </a:solidFill>
                <a:latin typeface="Times New Roman" panose="02020603050405020304" pitchFamily="18" charset="0"/>
              </a:rPr>
              <a:t>Dân số và tỉ lệ gia tăng dân số tự nhiên của nước ta qua các năm </a:t>
            </a:r>
            <a:endParaRPr lang="en-US" sz="24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/>
          <p:nvPr/>
        </p:nvGraphicFramePr>
        <p:xfrm>
          <a:off x="0" y="1501775"/>
          <a:ext cx="8611870" cy="26860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1940"/>
                <a:gridCol w="704215"/>
                <a:gridCol w="709930"/>
                <a:gridCol w="702310"/>
                <a:gridCol w="704850"/>
                <a:gridCol w="701675"/>
                <a:gridCol w="709295"/>
                <a:gridCol w="704215"/>
                <a:gridCol w="702945"/>
                <a:gridCol w="709295"/>
                <a:gridCol w="711200"/>
              </a:tblGrid>
              <a:tr h="81407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1954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I960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1965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1970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1976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1979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</a:tr>
              <a:tr h="5251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 số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34,9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41,1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64,4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76,3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2609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(triệu người)</a:t>
                      </a:r>
                      <a:endParaRPr lang="en-US" sz="2400" b="0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10858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 gia tăng dân số tự nhiên 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(%)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3,93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2,93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3,24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2,53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1,43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0,81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8255" y="4323080"/>
            <a:ext cx="1211199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endParaRPr lang="en-US" sz="2400" b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/>
            <a:r>
              <a:rPr lang="en-US" sz="2400" b="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Dân số nước ta ở thời điểm 1/4/2019 là 96,2 triệu người. Nước ta có quy mô dân số lớn thứ 3 ở Đông Nam Á và thứ 15 trên thế giới.</a:t>
            </a:r>
            <a:endParaRPr lang="en-US" sz="2400" b="0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 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" y="0"/>
            <a:ext cx="12268200" cy="6858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156335" y="778510"/>
            <a:ext cx="33254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-108585" y="741680"/>
            <a:ext cx="12496800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II. Gia tăng dân số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Gia tăng dân số nhanh.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Từ cuối những năm 50 đến những những năm cuối thế kỉ XX, nước ta có hiện tượng "bùng nổ dân số".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Nhờ thực hiện tốt chính sách dân số và kế hoạch hoá gia đình nên tỉ lệ gia tăng dân số tự nhiên có xu hướng giảm.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Tỉ lệ gia tăng dân số tự nhiên còn khác nhau giữa các vùng.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Tỉ lệ gia tăng ở nông thôn cao hơn thành thị.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Ảnh động Powerpoint CT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" y="-25400"/>
            <a:ext cx="2196465" cy="73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 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330" y="0"/>
            <a:ext cx="12392660" cy="6858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219200" y="762000"/>
            <a:ext cx="33254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-100330" y="0"/>
            <a:ext cx="3526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III. Cơ cấu dân số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/>
          <p:nvPr/>
        </p:nvGraphicFramePr>
        <p:xfrm>
          <a:off x="-101600" y="1036955"/>
          <a:ext cx="8223250" cy="4859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57250"/>
                <a:gridCol w="666750"/>
                <a:gridCol w="737235"/>
                <a:gridCol w="758190"/>
                <a:gridCol w="737235"/>
                <a:gridCol w="760095"/>
                <a:gridCol w="737235"/>
                <a:gridCol w="756920"/>
                <a:gridCol w="755015"/>
                <a:gridCol w="742315"/>
                <a:gridCol w="715010"/>
              </a:tblGrid>
              <a:tr h="725805">
                <a:tc row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 tuổi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 1979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 1989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 1999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 2009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t" anchorCtr="0">
                    <a:lnL>
                      <a:noFill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</a:tr>
              <a:tr h="725170">
                <a:tc vMerge="1"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Nữ</a:t>
                      </a:r>
                      <a:endParaRPr lang="en-US" sz="2400" b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b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A"/>
                    </a:solidFill>
                  </a:tcPr>
                </a:tc>
              </a:tr>
              <a:tr h="86042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- 14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20,1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17,4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12,6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8591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- 59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23,8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26,6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25,6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33,6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32,1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8286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60+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en-US" sz="2400" b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  <a:tr h="85979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51,5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48,7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51,3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49,2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50,8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49,4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50,6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49,8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2400" b="1" i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50,2</a:t>
                      </a:r>
                      <a:endParaRPr lang="en-US" sz="2400" b="1" i="1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vert="horz" anchor="ctr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FCC"/>
                    </a:solidFill>
                  </a:tcPr>
                </a:tc>
              </a:tr>
            </a:tbl>
          </a:graphicData>
        </a:graphic>
      </p:graphicFrame>
      <p:sp>
        <p:nvSpPr>
          <p:cNvPr id="100" name="Text Box 99"/>
          <p:cNvSpPr txBox="1"/>
          <p:nvPr/>
        </p:nvSpPr>
        <p:spPr>
          <a:xfrm>
            <a:off x="-101600" y="500380"/>
            <a:ext cx="1148651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2400" b="0">
                <a:solidFill>
                  <a:srgbClr val="000000"/>
                </a:solidFill>
                <a:latin typeface="Times New Roman" panose="02020603050405020304" pitchFamily="18" charset="0"/>
              </a:rPr>
              <a:t>Cơ cấu dân số theo nhóm tuổi và giới tính của nước ta qua các năm [trang 9] </a:t>
            </a:r>
            <a:r>
              <a:rPr lang="en-US" sz="2400" b="0" i="1">
                <a:solidFill>
                  <a:srgbClr val="000000"/>
                </a:solidFill>
                <a:latin typeface="Times New Roman" panose="02020603050405020304" pitchFamily="18" charset="0"/>
              </a:rPr>
              <a:t>(Đơn vị: %)</a:t>
            </a:r>
            <a:endParaRPr lang="en-US" sz="2400"/>
          </a:p>
        </p:txBody>
      </p:sp>
      <p:sp>
        <p:nvSpPr>
          <p:cNvPr id="5" name="Rectangular Callout 4"/>
          <p:cNvSpPr/>
          <p:nvPr/>
        </p:nvSpPr>
        <p:spPr>
          <a:xfrm>
            <a:off x="8121650" y="1598930"/>
            <a:ext cx="4146550" cy="2576195"/>
          </a:xfrm>
          <a:prstGeom prst="wedgeRectCallout">
            <a:avLst>
              <a:gd name="adj1" fmla="val -51898"/>
              <a:gd name="adj2" fmla="val 7915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l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Dựa vào bảng số liệu, hãy nhận xét: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Tỉ lệ hai nhóm dân số nam, nữ thời kỳ từ 1979 - 2019.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Cơ cấu dân số theo nhóm tuổi của nước ta thời kỳ 1979 - 2019.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hinh 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330" y="0"/>
            <a:ext cx="12392660" cy="68580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156335" y="778510"/>
            <a:ext cx="33254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-108585" y="741680"/>
            <a:ext cx="12413615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III. Cơ cấu dân số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Cơ cấu dân số theo độ tuổi: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Nước ta đang có sự thay đổi: Tỉ lệ trẻ em giảm xuống, tỉ lệ người trong độ tuổi lao động và trên độ tuổi lao động tăng lên. Theo chiều hướng già đi.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-  Cơ cấu dân số theo giới tính đang có sự thay đổi: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Tỉ số giới tính khác nhau giữa các địa phương.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+ Cơ cấu giới tính nam 49,8% tiến tới cân bằng với nữ 50,2% (2019).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Ảnh động Powerpoint CTU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" y="-25400"/>
            <a:ext cx="2196465" cy="738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50">
        <p:diamond/>
      </p:transition>
    </mc:Choice>
    <mc:Fallback>
      <p:transition spd="med">
        <p:diamond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2331</Words>
  <Application>WPS Presentation</Application>
  <PresentationFormat>On-screen Show (4:3)</PresentationFormat>
  <Paragraphs>281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Cambria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THUY</dc:creator>
  <cp:lastModifiedBy>THUY</cp:lastModifiedBy>
  <cp:revision>37</cp:revision>
  <dcterms:created xsi:type="dcterms:W3CDTF">2021-09-02T04:29:00Z</dcterms:created>
  <dcterms:modified xsi:type="dcterms:W3CDTF">2021-09-16T11:08:13Z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0209CA7125C84501910B762894E237ED</vt:lpwstr>
  </property>
  <property fmtid="{D5CDD505-2E9C-101B-9397-08002B2CF9AE}" pid="3" name="KSOProductBuildVer">
    <vt:lpwstr>1033-11.2.0.10296</vt:lpwstr>
  </property>
</Properties>
</file>