
<file path=[Content_Types].xml><?xml version="1.0" encoding="utf-8"?>
<Types xmlns="http://schemas.openxmlformats.org/package/2006/content-types">
  <Default Extension="jpeg" ContentType="image/jpeg"/>
  <Default Extension="JPG" ContentType="image/.jpg"/>
  <Default Extension="gif" ContentType="image/gi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8" r:id="rId3"/>
    <p:sldId id="256" r:id="rId4"/>
    <p:sldId id="257" r:id="rId5"/>
    <p:sldId id="269" r:id="rId6"/>
    <p:sldId id="260" r:id="rId7"/>
    <p:sldId id="261" r:id="rId8"/>
    <p:sldId id="270" r:id="rId9"/>
    <p:sldId id="263" r:id="rId10"/>
    <p:sldId id="277" r:id="rId11"/>
    <p:sldId id="278" r:id="rId12"/>
    <p:sldId id="266"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notesMaster" Target="notesMasters/notesMaster1.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498A72F8-741C-49B3-926E-FC63B29BA987}" type="datetime1">
              <a:rPr lang="en-US" smtClean="0"/>
            </a:fld>
            <a:endParaRPr lang="en-US"/>
          </a:p>
        </p:txBody>
      </p:sp>
      <p:sp>
        <p:nvSpPr>
          <p:cNvPr id="5" name="Footer Placeholder 4"/>
          <p:cNvSpPr>
            <a:spLocks noGrp="1"/>
          </p:cNvSpPr>
          <p:nvPr>
            <p:ph type="ftr" sz="quarter" idx="11"/>
          </p:nvPr>
        </p:nvSpPr>
        <p:spPr/>
        <p:txBody>
          <a:bodyPr/>
          <a:lstStyle/>
          <a:p>
            <a:r>
              <a:rPr lang="en-US"/>
              <a:t>GV Huỳnh Kim Muội- Trường THCS Nguyễn Thị Hương</a:t>
            </a:r>
            <a:endParaRPr lang="en-US"/>
          </a:p>
        </p:txBody>
      </p:sp>
      <p:sp>
        <p:nvSpPr>
          <p:cNvPr id="6" name="Slide Number Placeholder 5"/>
          <p:cNvSpPr>
            <a:spLocks noGrp="1"/>
          </p:cNvSpPr>
          <p:nvPr>
            <p:ph type="sldNum" sz="quarter" idx="12"/>
          </p:nvPr>
        </p:nvSpPr>
        <p:spPr/>
        <p:txBody>
          <a:bodyPr/>
          <a:lstStyle/>
          <a:p>
            <a:fld id="{BA99FF36-3D3F-4F45-ABF8-E55F464C7952}" type="slidenum">
              <a:rPr lang="en-US" smtClean="0"/>
            </a:fld>
            <a:endParaRPr lang="en-US"/>
          </a:p>
        </p:txBody>
      </p:sp>
    </p:spTree>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498A72F8-741C-49B3-926E-FC63B29BA987}" type="datetime1">
              <a:rPr lang="en-US" smtClean="0"/>
            </a:fld>
            <a:endParaRPr lang="en-US"/>
          </a:p>
        </p:txBody>
      </p:sp>
      <p:sp>
        <p:nvSpPr>
          <p:cNvPr id="5" name="Footer Placeholder 4"/>
          <p:cNvSpPr>
            <a:spLocks noGrp="1"/>
          </p:cNvSpPr>
          <p:nvPr>
            <p:ph type="ftr" sz="quarter" idx="11"/>
          </p:nvPr>
        </p:nvSpPr>
        <p:spPr/>
        <p:txBody>
          <a:bodyPr/>
          <a:lstStyle/>
          <a:p>
            <a:r>
              <a:rPr lang="en-US"/>
              <a:t>GV Huỳnh Kim Muội- Trường THCS Nguyễn Thị Hương</a:t>
            </a:r>
            <a:endParaRPr lang="en-US"/>
          </a:p>
        </p:txBody>
      </p:sp>
      <p:sp>
        <p:nvSpPr>
          <p:cNvPr id="6" name="Slide Number Placeholder 5"/>
          <p:cNvSpPr>
            <a:spLocks noGrp="1"/>
          </p:cNvSpPr>
          <p:nvPr>
            <p:ph type="sldNum" sz="quarter" idx="12"/>
          </p:nvPr>
        </p:nvSpPr>
        <p:spPr/>
        <p:txBody>
          <a:bodyPr/>
          <a:lstStyle/>
          <a:p>
            <a:fld id="{BA99FF36-3D3F-4F45-ABF8-E55F464C7952}" type="slidenum">
              <a:rPr lang="en-US" smtClean="0"/>
            </a:fld>
            <a:endParaRPr lang="en-US"/>
          </a:p>
        </p:txBody>
      </p:sp>
    </p:spTree>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498A72F8-741C-49B3-926E-FC63B29BA987}" type="datetime1">
              <a:rPr lang="en-US" smtClean="0"/>
            </a:fld>
            <a:endParaRPr lang="en-US"/>
          </a:p>
        </p:txBody>
      </p:sp>
      <p:sp>
        <p:nvSpPr>
          <p:cNvPr id="5" name="Footer Placeholder 4"/>
          <p:cNvSpPr>
            <a:spLocks noGrp="1"/>
          </p:cNvSpPr>
          <p:nvPr>
            <p:ph type="ftr" sz="quarter" idx="11"/>
          </p:nvPr>
        </p:nvSpPr>
        <p:spPr/>
        <p:txBody>
          <a:bodyPr/>
          <a:lstStyle/>
          <a:p>
            <a:r>
              <a:rPr lang="en-US"/>
              <a:t>GV Huỳnh Kim Muội- Trường THCS Nguyễn Thị Hương</a:t>
            </a:r>
            <a:endParaRPr lang="en-US"/>
          </a:p>
        </p:txBody>
      </p:sp>
      <p:sp>
        <p:nvSpPr>
          <p:cNvPr id="6" name="Slide Number Placeholder 5"/>
          <p:cNvSpPr>
            <a:spLocks noGrp="1"/>
          </p:cNvSpPr>
          <p:nvPr>
            <p:ph type="sldNum" sz="quarter" idx="12"/>
          </p:nvPr>
        </p:nvSpPr>
        <p:spPr/>
        <p:txBody>
          <a:bodyPr/>
          <a:lstStyle/>
          <a:p>
            <a:fld id="{BA99FF36-3D3F-4F45-ABF8-E55F464C7952}" type="slidenum">
              <a:rPr lang="en-US" smtClean="0"/>
            </a:fld>
            <a:endParaRPr lang="en-US"/>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498A72F8-741C-49B3-926E-FC63B29BA987}" type="datetime1">
              <a:rPr lang="en-US" smtClean="0"/>
            </a:fld>
            <a:endParaRPr lang="en-US"/>
          </a:p>
        </p:txBody>
      </p:sp>
      <p:sp>
        <p:nvSpPr>
          <p:cNvPr id="5" name="Footer Placeholder 4"/>
          <p:cNvSpPr>
            <a:spLocks noGrp="1"/>
          </p:cNvSpPr>
          <p:nvPr>
            <p:ph type="ftr" sz="quarter" idx="11"/>
          </p:nvPr>
        </p:nvSpPr>
        <p:spPr/>
        <p:txBody>
          <a:bodyPr/>
          <a:lstStyle/>
          <a:p>
            <a:r>
              <a:rPr lang="en-US"/>
              <a:t>GV Huỳnh Kim Muội- Trường THCS Nguyễn Thị Hương</a:t>
            </a:r>
            <a:endParaRPr lang="en-US"/>
          </a:p>
        </p:txBody>
      </p:sp>
      <p:sp>
        <p:nvSpPr>
          <p:cNvPr id="6" name="Slide Number Placeholder 5"/>
          <p:cNvSpPr>
            <a:spLocks noGrp="1"/>
          </p:cNvSpPr>
          <p:nvPr>
            <p:ph type="sldNum" sz="quarter" idx="12"/>
          </p:nvPr>
        </p:nvSpPr>
        <p:spPr/>
        <p:txBody>
          <a:bodyPr/>
          <a:lstStyle/>
          <a:p>
            <a:fld id="{BA99FF36-3D3F-4F45-ABF8-E55F464C7952}" type="slidenum">
              <a:rPr lang="en-US" smtClean="0"/>
            </a:fld>
            <a:endParaRPr lang="en-US"/>
          </a:p>
        </p:txBody>
      </p:sp>
    </p:spTree>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498A72F8-741C-49B3-926E-FC63B29BA987}" type="datetime1">
              <a:rPr lang="en-US" smtClean="0"/>
            </a:fld>
            <a:endParaRPr lang="en-US"/>
          </a:p>
        </p:txBody>
      </p:sp>
      <p:sp>
        <p:nvSpPr>
          <p:cNvPr id="5" name="Footer Placeholder 4"/>
          <p:cNvSpPr>
            <a:spLocks noGrp="1"/>
          </p:cNvSpPr>
          <p:nvPr>
            <p:ph type="ftr" sz="quarter" idx="11"/>
          </p:nvPr>
        </p:nvSpPr>
        <p:spPr/>
        <p:txBody>
          <a:bodyPr/>
          <a:lstStyle/>
          <a:p>
            <a:r>
              <a:rPr lang="en-US"/>
              <a:t>GV Huỳnh Kim Muội- Trường THCS Nguyễn Thị Hương</a:t>
            </a:r>
            <a:endParaRPr lang="en-US"/>
          </a:p>
        </p:txBody>
      </p:sp>
      <p:sp>
        <p:nvSpPr>
          <p:cNvPr id="6" name="Slide Number Placeholder 5"/>
          <p:cNvSpPr>
            <a:spLocks noGrp="1"/>
          </p:cNvSpPr>
          <p:nvPr>
            <p:ph type="sldNum" sz="quarter" idx="12"/>
          </p:nvPr>
        </p:nvSpPr>
        <p:spPr/>
        <p:txBody>
          <a:bodyPr/>
          <a:lstStyle/>
          <a:p>
            <a:fld id="{BA99FF36-3D3F-4F45-ABF8-E55F464C7952}" type="slidenum">
              <a:rPr lang="en-US" smtClean="0"/>
            </a:fld>
            <a:endParaRPr lang="en-US"/>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498A72F8-741C-49B3-926E-FC63B29BA987}" type="datetime1">
              <a:rPr lang="en-US" smtClean="0"/>
            </a:fld>
            <a:endParaRPr lang="en-US"/>
          </a:p>
        </p:txBody>
      </p:sp>
      <p:sp>
        <p:nvSpPr>
          <p:cNvPr id="6" name="Footer Placeholder 5"/>
          <p:cNvSpPr>
            <a:spLocks noGrp="1"/>
          </p:cNvSpPr>
          <p:nvPr>
            <p:ph type="ftr" sz="quarter" idx="11"/>
          </p:nvPr>
        </p:nvSpPr>
        <p:spPr/>
        <p:txBody>
          <a:bodyPr/>
          <a:lstStyle/>
          <a:p>
            <a:r>
              <a:rPr lang="en-US"/>
              <a:t>GV Huỳnh Kim Muội- Trường THCS Nguyễn Thị Hương</a:t>
            </a:r>
            <a:endParaRPr lang="en-US"/>
          </a:p>
        </p:txBody>
      </p:sp>
      <p:sp>
        <p:nvSpPr>
          <p:cNvPr id="7" name="Slide Number Placeholder 6"/>
          <p:cNvSpPr>
            <a:spLocks noGrp="1"/>
          </p:cNvSpPr>
          <p:nvPr>
            <p:ph type="sldNum" sz="quarter" idx="12"/>
          </p:nvPr>
        </p:nvSpPr>
        <p:spPr/>
        <p:txBody>
          <a:bodyPr/>
          <a:lstStyle/>
          <a:p>
            <a:fld id="{BA99FF36-3D3F-4F45-ABF8-E55F464C7952}" type="slidenum">
              <a:rPr lang="en-US" smtClean="0"/>
            </a:fld>
            <a:endParaRPr lang="en-US"/>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498A72F8-741C-49B3-926E-FC63B29BA987}" type="datetime1">
              <a:rPr lang="en-US" smtClean="0"/>
            </a:fld>
            <a:endParaRPr lang="en-US"/>
          </a:p>
        </p:txBody>
      </p:sp>
      <p:sp>
        <p:nvSpPr>
          <p:cNvPr id="8" name="Footer Placeholder 7"/>
          <p:cNvSpPr>
            <a:spLocks noGrp="1"/>
          </p:cNvSpPr>
          <p:nvPr>
            <p:ph type="ftr" sz="quarter" idx="11"/>
          </p:nvPr>
        </p:nvSpPr>
        <p:spPr/>
        <p:txBody>
          <a:bodyPr/>
          <a:lstStyle/>
          <a:p>
            <a:r>
              <a:rPr lang="en-US"/>
              <a:t>GV Huỳnh Kim Muội- Trường THCS Nguyễn Thị Hương</a:t>
            </a:r>
            <a:endParaRPr lang="en-US"/>
          </a:p>
        </p:txBody>
      </p:sp>
      <p:sp>
        <p:nvSpPr>
          <p:cNvPr id="9" name="Slide Number Placeholder 8"/>
          <p:cNvSpPr>
            <a:spLocks noGrp="1"/>
          </p:cNvSpPr>
          <p:nvPr>
            <p:ph type="sldNum" sz="quarter" idx="12"/>
          </p:nvPr>
        </p:nvSpPr>
        <p:spPr/>
        <p:txBody>
          <a:bodyPr/>
          <a:lstStyle/>
          <a:p>
            <a:fld id="{BA99FF36-3D3F-4F45-ABF8-E55F464C7952}" type="slidenum">
              <a:rPr lang="en-US" smtClean="0"/>
            </a:fld>
            <a:endParaRPr lang="en-US"/>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498A72F8-741C-49B3-926E-FC63B29BA987}" type="datetime1">
              <a:rPr lang="en-US" smtClean="0"/>
            </a:fld>
            <a:endParaRPr lang="en-US"/>
          </a:p>
        </p:txBody>
      </p:sp>
      <p:sp>
        <p:nvSpPr>
          <p:cNvPr id="4" name="Footer Placeholder 3"/>
          <p:cNvSpPr>
            <a:spLocks noGrp="1"/>
          </p:cNvSpPr>
          <p:nvPr>
            <p:ph type="ftr" sz="quarter" idx="11"/>
          </p:nvPr>
        </p:nvSpPr>
        <p:spPr/>
        <p:txBody>
          <a:bodyPr/>
          <a:lstStyle/>
          <a:p>
            <a:r>
              <a:rPr lang="en-US"/>
              <a:t>GV Huỳnh Kim Muội- Trường THCS Nguyễn Thị Hương</a:t>
            </a:r>
            <a:endParaRPr lang="en-US"/>
          </a:p>
        </p:txBody>
      </p:sp>
      <p:sp>
        <p:nvSpPr>
          <p:cNvPr id="5" name="Slide Number Placeholder 4"/>
          <p:cNvSpPr>
            <a:spLocks noGrp="1"/>
          </p:cNvSpPr>
          <p:nvPr>
            <p:ph type="sldNum" sz="quarter" idx="12"/>
          </p:nvPr>
        </p:nvSpPr>
        <p:spPr/>
        <p:txBody>
          <a:bodyPr/>
          <a:lstStyle/>
          <a:p>
            <a:fld id="{BA99FF36-3D3F-4F45-ABF8-E55F464C7952}" type="slidenum">
              <a:rPr lang="en-US" smtClean="0"/>
            </a:fld>
            <a:endParaRPr lang="en-US"/>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8A72F8-741C-49B3-926E-FC63B29BA987}" type="datetime1">
              <a:rPr lang="en-US" smtClean="0"/>
            </a:fld>
            <a:endParaRPr lang="en-US"/>
          </a:p>
        </p:txBody>
      </p:sp>
      <p:sp>
        <p:nvSpPr>
          <p:cNvPr id="3" name="Footer Placeholder 2"/>
          <p:cNvSpPr>
            <a:spLocks noGrp="1"/>
          </p:cNvSpPr>
          <p:nvPr>
            <p:ph type="ftr" sz="quarter" idx="11"/>
          </p:nvPr>
        </p:nvSpPr>
        <p:spPr/>
        <p:txBody>
          <a:bodyPr/>
          <a:lstStyle/>
          <a:p>
            <a:r>
              <a:rPr lang="en-US"/>
              <a:t>GV Huỳnh Kim Muội- Trường THCS Nguyễn Thị Hương</a:t>
            </a:r>
            <a:endParaRPr lang="en-US"/>
          </a:p>
        </p:txBody>
      </p:sp>
      <p:sp>
        <p:nvSpPr>
          <p:cNvPr id="4" name="Slide Number Placeholder 3"/>
          <p:cNvSpPr>
            <a:spLocks noGrp="1"/>
          </p:cNvSpPr>
          <p:nvPr>
            <p:ph type="sldNum" sz="quarter" idx="12"/>
          </p:nvPr>
        </p:nvSpPr>
        <p:spPr/>
        <p:txBody>
          <a:bodyPr/>
          <a:lstStyle/>
          <a:p>
            <a:fld id="{BA99FF36-3D3F-4F45-ABF8-E55F464C7952}" type="slidenum">
              <a:rPr lang="en-US" smtClean="0"/>
            </a:fld>
            <a:endParaRPr lang="en-US"/>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498A72F8-741C-49B3-926E-FC63B29BA987}" type="datetime1">
              <a:rPr lang="en-US" smtClean="0"/>
            </a:fld>
            <a:endParaRPr lang="en-US"/>
          </a:p>
        </p:txBody>
      </p:sp>
      <p:sp>
        <p:nvSpPr>
          <p:cNvPr id="6" name="Footer Placeholder 5"/>
          <p:cNvSpPr>
            <a:spLocks noGrp="1"/>
          </p:cNvSpPr>
          <p:nvPr>
            <p:ph type="ftr" sz="quarter" idx="11"/>
          </p:nvPr>
        </p:nvSpPr>
        <p:spPr/>
        <p:txBody>
          <a:bodyPr/>
          <a:lstStyle/>
          <a:p>
            <a:r>
              <a:rPr lang="en-US"/>
              <a:t>GV Huỳnh Kim Muội- Trường THCS Nguyễn Thị Hương</a:t>
            </a:r>
            <a:endParaRPr lang="en-US"/>
          </a:p>
        </p:txBody>
      </p:sp>
      <p:sp>
        <p:nvSpPr>
          <p:cNvPr id="7" name="Slide Number Placeholder 6"/>
          <p:cNvSpPr>
            <a:spLocks noGrp="1"/>
          </p:cNvSpPr>
          <p:nvPr>
            <p:ph type="sldNum" sz="quarter" idx="12"/>
          </p:nvPr>
        </p:nvSpPr>
        <p:spPr/>
        <p:txBody>
          <a:bodyPr/>
          <a:lstStyle/>
          <a:p>
            <a:fld id="{BA99FF36-3D3F-4F45-ABF8-E55F464C7952}" type="slidenum">
              <a:rPr lang="en-US" smtClean="0"/>
            </a:fld>
            <a:endParaRPr lang="en-US"/>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498A72F8-741C-49B3-926E-FC63B29BA987}" type="datetime1">
              <a:rPr lang="en-US" smtClean="0"/>
            </a:fld>
            <a:endParaRPr lang="en-US"/>
          </a:p>
        </p:txBody>
      </p:sp>
      <p:sp>
        <p:nvSpPr>
          <p:cNvPr id="6" name="Footer Placeholder 5"/>
          <p:cNvSpPr>
            <a:spLocks noGrp="1"/>
          </p:cNvSpPr>
          <p:nvPr>
            <p:ph type="ftr" sz="quarter" idx="11"/>
          </p:nvPr>
        </p:nvSpPr>
        <p:spPr/>
        <p:txBody>
          <a:bodyPr/>
          <a:lstStyle/>
          <a:p>
            <a:r>
              <a:rPr lang="en-US"/>
              <a:t>GV Huỳnh Kim Muội- Trường THCS Nguyễn Thị Hương</a:t>
            </a:r>
            <a:endParaRPr lang="en-US"/>
          </a:p>
        </p:txBody>
      </p:sp>
      <p:sp>
        <p:nvSpPr>
          <p:cNvPr id="7" name="Slide Number Placeholder 6"/>
          <p:cNvSpPr>
            <a:spLocks noGrp="1"/>
          </p:cNvSpPr>
          <p:nvPr>
            <p:ph type="sldNum" sz="quarter" idx="12"/>
          </p:nvPr>
        </p:nvSpPr>
        <p:spPr/>
        <p:txBody>
          <a:bodyPr/>
          <a:lstStyle/>
          <a:p>
            <a:fld id="{BA99FF36-3D3F-4F45-ABF8-E55F464C7952}" type="slidenum">
              <a:rPr lang="en-US" smtClean="0"/>
            </a:fld>
            <a:endParaRPr lang="en-US"/>
          </a:p>
        </p:txBody>
      </p:sp>
    </p:spTree>
  </p:cSld>
  <p:clrMapOvr>
    <a:masterClrMapping/>
  </p:clrMapOvr>
  <p:hf hdr="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8A72F8-741C-49B3-926E-FC63B29BA987}" type="datetime1">
              <a:rPr lang="en-US" smtClean="0"/>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GV Huỳnh Kim Muội- Trường THCS Nguyễn Thị Hương</a:t>
            </a: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99FF36-3D3F-4F45-ABF8-E55F464C7952}"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8.GIF"/><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8.GIF"/><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9.GIF"/><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8.GIF"/><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owerPoit\hinh 30.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572000" y="1"/>
            <a:ext cx="3581400" cy="707886"/>
          </a:xfrm>
          <a:prstGeom prst="rect">
            <a:avLst/>
          </a:prstGeom>
          <a:noFill/>
        </p:spPr>
        <p:txBody>
          <a:bodyPr wrap="squar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MỞ ĐẦU</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3798863" y="1141393"/>
            <a:ext cx="7162800" cy="52322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800" b="1" dirty="0">
                <a:latin typeface="Times New Roman" panose="02020603050405020304" pitchFamily="18" charset="0"/>
                <a:cs typeface="Times New Roman" panose="02020603050405020304" pitchFamily="18" charset="0"/>
              </a:rPr>
              <a:t>I. SỰ LÍ THÚ CỦA VIỆC HỌC MÔN ĐỊA LÍ</a:t>
            </a:r>
            <a:endParaRPr lang="en-US" sz="2800" b="1" dirty="0">
              <a:latin typeface="Times New Roman" panose="02020603050405020304" pitchFamily="18" charset="0"/>
              <a:cs typeface="Times New Roman" panose="02020603050405020304" pitchFamily="18" charset="0"/>
            </a:endParaRPr>
          </a:p>
        </p:txBody>
      </p:sp>
      <p:sp>
        <p:nvSpPr>
          <p:cNvPr id="8" name="TextBox 7"/>
          <p:cNvSpPr txBox="1"/>
          <p:nvPr/>
        </p:nvSpPr>
        <p:spPr>
          <a:xfrm>
            <a:off x="3798863" y="2951946"/>
            <a:ext cx="7086600" cy="95410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800" b="1" dirty="0">
                <a:latin typeface="Times New Roman" panose="02020603050405020304" pitchFamily="18" charset="0"/>
                <a:cs typeface="Times New Roman" panose="02020603050405020304" pitchFamily="18" charset="0"/>
              </a:rPr>
              <a:t>II. VAI TRÒ CỦA ĐỊA LÍ TRONG CUỘC SỐNG</a:t>
            </a:r>
            <a:endParaRPr lang="en-US" sz="2800" b="1" dirty="0">
              <a:latin typeface="Times New Roman" panose="02020603050405020304" pitchFamily="18" charset="0"/>
              <a:cs typeface="Times New Roman" panose="02020603050405020304" pitchFamily="18" charset="0"/>
            </a:endParaRPr>
          </a:p>
        </p:txBody>
      </p:sp>
      <p:sp>
        <p:nvSpPr>
          <p:cNvPr id="9" name="TextBox 8"/>
          <p:cNvSpPr txBox="1"/>
          <p:nvPr/>
        </p:nvSpPr>
        <p:spPr>
          <a:xfrm>
            <a:off x="3734972" y="5009347"/>
            <a:ext cx="7695028" cy="95313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800" b="1" dirty="0">
                <a:latin typeface="Times New Roman" panose="02020603050405020304" pitchFamily="18" charset="0"/>
                <a:cs typeface="Times New Roman" panose="02020603050405020304" pitchFamily="18" charset="0"/>
              </a:rPr>
              <a:t>III. TẦM QUAN TRỌNG CỦA VIỆC NẮM CÁC KHÁI NIỆM VÀ KĨ NĂNG ĐỊA LÍ</a:t>
            </a:r>
            <a:endParaRPr lang="en-US" sz="2800" b="1" dirty="0">
              <a:latin typeface="Times New Roman" panose="02020603050405020304" pitchFamily="18" charset="0"/>
              <a:cs typeface="Times New Roman" panose="02020603050405020304" pitchFamily="18" charset="0"/>
            </a:endParaRPr>
          </a:p>
        </p:txBody>
      </p:sp>
      <p:sp>
        <p:nvSpPr>
          <p:cNvPr id="2" name="TextBox 1"/>
          <p:cNvSpPr txBox="1"/>
          <p:nvPr/>
        </p:nvSpPr>
        <p:spPr>
          <a:xfrm>
            <a:off x="245012" y="2890391"/>
            <a:ext cx="1600200" cy="107721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NỘI DUNG</a:t>
            </a:r>
            <a:endParaRPr lang="en-US" sz="3200" b="1" dirty="0">
              <a:solidFill>
                <a:srgbClr val="FF0000"/>
              </a:solidFill>
              <a:latin typeface="Times New Roman" panose="02020603050405020304" pitchFamily="18" charset="0"/>
              <a:cs typeface="Times New Roman" panose="02020603050405020304" pitchFamily="18" charset="0"/>
            </a:endParaRPr>
          </a:p>
        </p:txBody>
      </p:sp>
      <p:cxnSp>
        <p:nvCxnSpPr>
          <p:cNvPr id="5" name="Straight Arrow Connector 4"/>
          <p:cNvCxnSpPr>
            <a:endCxn id="6" idx="1"/>
          </p:cNvCxnSpPr>
          <p:nvPr/>
        </p:nvCxnSpPr>
        <p:spPr>
          <a:xfrm flipV="1">
            <a:off x="1825283" y="1403003"/>
            <a:ext cx="1973580" cy="14503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2" idx="3"/>
            <a:endCxn id="8" idx="1"/>
          </p:cNvCxnSpPr>
          <p:nvPr/>
        </p:nvCxnSpPr>
        <p:spPr>
          <a:xfrm>
            <a:off x="1845212" y="3429000"/>
            <a:ext cx="195365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1848435" y="3967609"/>
            <a:ext cx="1886537" cy="15187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Date Placeholder 2"/>
          <p:cNvSpPr>
            <a:spLocks noGrp="1"/>
          </p:cNvSpPr>
          <p:nvPr>
            <p:ph type="dt" sz="half" idx="10"/>
          </p:nvPr>
        </p:nvSpPr>
        <p:spPr/>
        <p:txBody>
          <a:bodyPr/>
          <a:p>
            <a:fld id="{498A72F8-741C-49B3-926E-FC63B29BA987}" type="datetime1">
              <a:rPr lang="en-US" smtClean="0"/>
            </a:fld>
            <a:endParaRPr lang="en-US"/>
          </a:p>
        </p:txBody>
      </p:sp>
      <p:sp>
        <p:nvSpPr>
          <p:cNvPr id="7" name="Slide Number Placeholder 6"/>
          <p:cNvSpPr>
            <a:spLocks noGrp="1"/>
          </p:cNvSpPr>
          <p:nvPr>
            <p:ph type="sldNum" sz="quarter" idx="12"/>
          </p:nvPr>
        </p:nvSpPr>
        <p:spPr/>
        <p:txBody>
          <a:bodyPr/>
          <a:p>
            <a:fld id="{BA99FF36-3D3F-4F45-ABF8-E55F464C7952}" type="slidenum">
              <a:rPr lang="en-US" smtClean="0"/>
            </a:fld>
            <a:endParaRPr lang="en-US"/>
          </a:p>
        </p:txBody>
      </p:sp>
      <p:sp>
        <p:nvSpPr>
          <p:cNvPr id="10" name="Footer Placeholder 9"/>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1000"/>
                                        <p:tgtEl>
                                          <p:spTgt spid="6"/>
                                        </p:tgtEl>
                                      </p:cBhvr>
                                    </p:animEffect>
                                    <p:anim calcmode="lin" valueType="num">
                                      <p:cBhvr>
                                        <p:cTn id="26" dur="1000" fill="hold"/>
                                        <p:tgtEl>
                                          <p:spTgt spid="6"/>
                                        </p:tgtEl>
                                        <p:attrNameLst>
                                          <p:attrName>ppt_x</p:attrName>
                                        </p:attrNameLst>
                                      </p:cBhvr>
                                      <p:tavLst>
                                        <p:tav tm="0">
                                          <p:val>
                                            <p:strVal val="#ppt_x"/>
                                          </p:val>
                                        </p:tav>
                                        <p:tav tm="100000">
                                          <p:val>
                                            <p:strVal val="#ppt_x"/>
                                          </p:val>
                                        </p:tav>
                                      </p:tavLst>
                                    </p:anim>
                                    <p:anim calcmode="lin" valueType="num">
                                      <p:cBhvr>
                                        <p:cTn id="27" dur="1000" fill="hold"/>
                                        <p:tgtEl>
                                          <p:spTgt spid="6"/>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1000"/>
                                        <p:tgtEl>
                                          <p:spTgt spid="8"/>
                                        </p:tgtEl>
                                      </p:cBhvr>
                                    </p:animEffect>
                                    <p:anim calcmode="lin" valueType="num">
                                      <p:cBhvr>
                                        <p:cTn id="31" dur="1000" fill="hold"/>
                                        <p:tgtEl>
                                          <p:spTgt spid="8"/>
                                        </p:tgtEl>
                                        <p:attrNameLst>
                                          <p:attrName>ppt_x</p:attrName>
                                        </p:attrNameLst>
                                      </p:cBhvr>
                                      <p:tavLst>
                                        <p:tav tm="0">
                                          <p:val>
                                            <p:strVal val="#ppt_x"/>
                                          </p:val>
                                        </p:tav>
                                        <p:tav tm="100000">
                                          <p:val>
                                            <p:strVal val="#ppt_x"/>
                                          </p:val>
                                        </p:tav>
                                      </p:tavLst>
                                    </p:anim>
                                    <p:anim calcmode="lin" valueType="num">
                                      <p:cBhvr>
                                        <p:cTn id="32" dur="1000" fill="hold"/>
                                        <p:tgtEl>
                                          <p:spTgt spid="8"/>
                                        </p:tgtEl>
                                        <p:attrNameLst>
                                          <p:attrName>ppt_y</p:attrName>
                                        </p:attrNameLst>
                                      </p:cBhvr>
                                      <p:tavLst>
                                        <p:tav tm="0">
                                          <p:val>
                                            <p:strVal val="#ppt_y+.1"/>
                                          </p:val>
                                        </p:tav>
                                        <p:tav tm="100000">
                                          <p:val>
                                            <p:strVal val="#ppt_y"/>
                                          </p:val>
                                        </p:tav>
                                      </p:tavLst>
                                    </p:anim>
                                  </p:childTnLst>
                                </p:cTn>
                              </p:par>
                              <p:par>
                                <p:cTn id="33" presetID="42"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bldLvl="0" animBg="1"/>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owerPoit\hinh 30.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5240" y="1348800"/>
            <a:ext cx="12176760" cy="4031873"/>
          </a:xfrm>
          <a:prstGeom prst="rect">
            <a:avLst/>
          </a:prstGeom>
          <a:noFill/>
        </p:spPr>
        <p:txBody>
          <a:bodyPr wrap="square" rtlCol="0">
            <a:spAutoFit/>
          </a:bodyPr>
          <a:lstStyle/>
          <a:p>
            <a:r>
              <a:rPr lang="vi-VN" sz="3200" dirty="0">
                <a:latin typeface="+mj-lt"/>
              </a:rPr>
              <a:t>- Tìm hiểu thêm về thế giới, những thách thức mà thế giới phải đối mặt. Các quá trình thay đổi của các sự vật, hiện tượng địa lí, làm sáng tỏ những tác động và sự thay đổi trong mối quan hệ giữa con người và môi trường,...</a:t>
            </a:r>
            <a:endParaRPr lang="vi-VN" sz="3200" dirty="0">
              <a:latin typeface="+mj-lt"/>
            </a:endParaRPr>
          </a:p>
          <a:p>
            <a:r>
              <a:rPr lang="vi-VN" sz="3200" dirty="0">
                <a:latin typeface="+mj-lt"/>
              </a:rPr>
              <a:t>- Kĩ năng địa lí: sử dụng bản đồ và xác định phương hướng, phân tích và xử lí thông tin, giải quyết vấn đề,...</a:t>
            </a:r>
            <a:endParaRPr lang="vi-VN" sz="3200" dirty="0">
              <a:latin typeface="+mj-lt"/>
            </a:endParaRPr>
          </a:p>
          <a:p>
            <a:r>
              <a:rPr lang="vi-VN" sz="3200" dirty="0">
                <a:latin typeface="+mj-lt"/>
              </a:rPr>
              <a:t>- Đặc biệt, Địa lí còn giúp HS trở thành những công dân toàn cầu, có hiểu biết và quan tâm đến môi trường sống xung quanh. </a:t>
            </a:r>
            <a:endParaRPr lang="vi-VN" sz="3200" dirty="0">
              <a:latin typeface="+mj-lt"/>
            </a:endParaRPr>
          </a:p>
        </p:txBody>
      </p:sp>
      <p:sp>
        <p:nvSpPr>
          <p:cNvPr id="8" name="TextBox 7"/>
          <p:cNvSpPr txBox="1"/>
          <p:nvPr/>
        </p:nvSpPr>
        <p:spPr>
          <a:xfrm>
            <a:off x="1828800" y="151180"/>
            <a:ext cx="9144000" cy="523220"/>
          </a:xfrm>
          <a:prstGeom prst="rect">
            <a:avLst/>
          </a:prstGeom>
          <a:noFill/>
        </p:spPr>
        <p:txBody>
          <a:bodyPr wrap="square" rtlCol="0">
            <a:spAutoFit/>
          </a:bodyPr>
          <a:lstStyle/>
          <a:p>
            <a:pPr algn="ctr"/>
            <a:r>
              <a:rPr lang="en-US" sz="2800" b="1" dirty="0">
                <a:solidFill>
                  <a:srgbClr val="C00000"/>
                </a:solidFill>
                <a:latin typeface="Times New Roman" panose="02020603050405020304" pitchFamily="18" charset="0"/>
                <a:cs typeface="Times New Roman" panose="02020603050405020304" pitchFamily="18" charset="0"/>
              </a:rPr>
              <a:t>II. VAI TRÒ CỦA ĐỊA LÍ TRONG CUỘC SỐNG</a:t>
            </a:r>
            <a:endParaRPr lang="en-US" sz="2800" b="1" dirty="0">
              <a:solidFill>
                <a:srgbClr val="C00000"/>
              </a:solidFill>
              <a:latin typeface="Times New Roman" panose="02020603050405020304" pitchFamily="18" charset="0"/>
              <a:cs typeface="Times New Roman" panose="02020603050405020304" pitchFamily="18" charset="0"/>
            </a:endParaRPr>
          </a:p>
        </p:txBody>
      </p:sp>
      <p:pic>
        <p:nvPicPr>
          <p:cNvPr id="6" name="Picture 2" descr="Ảnh động Powerpoint CTU"/>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5240" y="50751"/>
            <a:ext cx="1524000" cy="92458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p>
            <a:fld id="{498A72F8-741C-49B3-926E-FC63B29BA987}" type="datetime1">
              <a:rPr lang="en-US" smtClean="0"/>
            </a:fld>
            <a:endParaRPr lang="en-US"/>
          </a:p>
        </p:txBody>
      </p:sp>
      <p:sp>
        <p:nvSpPr>
          <p:cNvPr id="3" name="Slide Number Placeholder 2"/>
          <p:cNvSpPr>
            <a:spLocks noGrp="1"/>
          </p:cNvSpPr>
          <p:nvPr>
            <p:ph type="sldNum" sz="quarter" idx="12"/>
          </p:nvPr>
        </p:nvSpPr>
        <p:spPr/>
        <p:txBody>
          <a:bodyPr/>
          <a:p>
            <a:fld id="{BA99FF36-3D3F-4F45-ABF8-E55F464C7952}" type="slidenum">
              <a:rPr lang="en-US" smtClean="0"/>
            </a:fld>
            <a:endParaRPr lang="en-US"/>
          </a:p>
        </p:txBody>
      </p:sp>
      <p:sp>
        <p:nvSpPr>
          <p:cNvPr id="4" name="Footer Placeholder 3"/>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owerPoit\hinh 30.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42900" y="1113041"/>
            <a:ext cx="11506200" cy="4247317"/>
          </a:xfrm>
          <a:prstGeom prst="rect">
            <a:avLst/>
          </a:prstGeom>
          <a:noFill/>
        </p:spPr>
        <p:txBody>
          <a:bodyPr wrap="square" rtlCol="0">
            <a:spAutoFit/>
          </a:bodyPr>
          <a:lstStyle/>
          <a:p>
            <a:pPr algn="just"/>
            <a:r>
              <a:rPr lang="vi-VN" sz="3000" dirty="0">
                <a:latin typeface="Times New Roman" panose="02020603050405020304" pitchFamily="18" charset="0"/>
                <a:cs typeface="Times New Roman" panose="02020603050405020304" pitchFamily="18" charset="0"/>
              </a:rPr>
              <a:t>- Việc nắm được các khái niệm và kĩ năng địa lí là rất cần thiết và hữu ích. </a:t>
            </a:r>
            <a:endParaRPr lang="vi-VN" sz="3000" dirty="0">
              <a:latin typeface="Times New Roman" panose="02020603050405020304" pitchFamily="18" charset="0"/>
              <a:cs typeface="Times New Roman" panose="02020603050405020304" pitchFamily="18" charset="0"/>
            </a:endParaRPr>
          </a:p>
          <a:p>
            <a:pPr algn="just"/>
            <a:r>
              <a:rPr lang="vi-VN" sz="3000" dirty="0">
                <a:latin typeface="Times New Roman" panose="02020603050405020304" pitchFamily="18" charset="0"/>
                <a:cs typeface="Times New Roman" panose="02020603050405020304" pitchFamily="18" charset="0"/>
              </a:rPr>
              <a:t>- Lí giải các hiện tượng trong cuộc sống: hiện tượng nhật thực, nguyệt thực, mùa, mưa đá, mưa phùn, chênh lệch giờ giữa các nơi, năm nhuận, biến đổi khí hậu....</a:t>
            </a:r>
            <a:endParaRPr lang="vi-VN" sz="3000" dirty="0">
              <a:latin typeface="Times New Roman" panose="02020603050405020304" pitchFamily="18" charset="0"/>
              <a:cs typeface="Times New Roman" panose="02020603050405020304" pitchFamily="18" charset="0"/>
            </a:endParaRPr>
          </a:p>
          <a:p>
            <a:pPr algn="just"/>
            <a:r>
              <a:rPr lang="vi-VN" sz="3000" dirty="0">
                <a:latin typeface="Times New Roman" panose="02020603050405020304" pitchFamily="18" charset="0"/>
                <a:cs typeface="Times New Roman" panose="02020603050405020304" pitchFamily="18" charset="0"/>
              </a:rPr>
              <a:t>- Giải quyết các vấn đề trong cuộc sống: làm gì khi xảy ra động đất, núi lửa, lũ lụt, biến đổi khí hậu, sóng thần, ô nhiễm môi trường....</a:t>
            </a:r>
            <a:endParaRPr lang="vi-VN" sz="3000" dirty="0">
              <a:latin typeface="Times New Roman" panose="02020603050405020304" pitchFamily="18" charset="0"/>
              <a:cs typeface="Times New Roman" panose="02020603050405020304" pitchFamily="18" charset="0"/>
            </a:endParaRPr>
          </a:p>
          <a:p>
            <a:pPr algn="just"/>
            <a:r>
              <a:rPr lang="vi-VN" sz="3000" dirty="0">
                <a:latin typeface="Times New Roman" panose="02020603050405020304" pitchFamily="18" charset="0"/>
                <a:cs typeface="Times New Roman" panose="02020603050405020304" pitchFamily="18" charset="0"/>
              </a:rPr>
              <a:t>- Định hướng thái độ, ý thức sống: trách nhiệm với môi trường sống, yêu thiên nhiên, bảo vệ môi trường tự nhiên,...</a:t>
            </a:r>
            <a:endParaRPr lang="vi-VN" sz="3000" dirty="0">
              <a:latin typeface="Times New Roman" panose="02020603050405020304" pitchFamily="18" charset="0"/>
              <a:cs typeface="Times New Roman" panose="02020603050405020304" pitchFamily="18" charset="0"/>
            </a:endParaRPr>
          </a:p>
        </p:txBody>
      </p:sp>
      <p:pic>
        <p:nvPicPr>
          <p:cNvPr id="6" name="Picture 2" descr="Ảnh động Powerpoint CTU"/>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986972" y="5360358"/>
            <a:ext cx="2188616" cy="1327789"/>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0" y="79467"/>
            <a:ext cx="12192000" cy="954107"/>
          </a:xfrm>
          <a:prstGeom prst="rect">
            <a:avLst/>
          </a:prstGeom>
          <a:noFill/>
        </p:spPr>
        <p:txBody>
          <a:bodyPr wrap="square" rtlCol="0">
            <a:spAutoFit/>
          </a:bodyPr>
          <a:lstStyle/>
          <a:p>
            <a:r>
              <a:rPr lang="en-US" sz="2800" b="1" dirty="0">
                <a:solidFill>
                  <a:srgbClr val="C00000"/>
                </a:solidFill>
                <a:latin typeface="Times New Roman" panose="02020603050405020304" pitchFamily="18" charset="0"/>
                <a:cs typeface="Times New Roman" panose="02020603050405020304" pitchFamily="18" charset="0"/>
              </a:rPr>
              <a:t>III. TẦM QUAN TRỌNG CỦA VIỆC NẮM CÁC KHÁI NIỆM VÀ KĨ NĂNG ĐỊA LÍ</a:t>
            </a:r>
            <a:endParaRPr lang="en-US" sz="2800" b="1" dirty="0">
              <a:solidFill>
                <a:srgbClr val="C00000"/>
              </a:solidFill>
              <a:latin typeface="Times New Roman" panose="02020603050405020304" pitchFamily="18" charset="0"/>
              <a:cs typeface="Times New Roman" panose="02020603050405020304" pitchFamily="18" charset="0"/>
            </a:endParaRPr>
          </a:p>
        </p:txBody>
      </p:sp>
      <p:sp>
        <p:nvSpPr>
          <p:cNvPr id="2" name="Date Placeholder 1"/>
          <p:cNvSpPr>
            <a:spLocks noGrp="1"/>
          </p:cNvSpPr>
          <p:nvPr>
            <p:ph type="dt" sz="half" idx="10"/>
          </p:nvPr>
        </p:nvSpPr>
        <p:spPr/>
        <p:txBody>
          <a:bodyPr/>
          <a:p>
            <a:fld id="{498A72F8-741C-49B3-926E-FC63B29BA987}" type="datetime1">
              <a:rPr lang="en-US" smtClean="0"/>
            </a:fld>
            <a:endParaRPr lang="en-US"/>
          </a:p>
        </p:txBody>
      </p:sp>
      <p:sp>
        <p:nvSpPr>
          <p:cNvPr id="3" name="Slide Number Placeholder 2"/>
          <p:cNvSpPr>
            <a:spLocks noGrp="1"/>
          </p:cNvSpPr>
          <p:nvPr>
            <p:ph type="sldNum" sz="quarter" idx="12"/>
          </p:nvPr>
        </p:nvSpPr>
        <p:spPr/>
        <p:txBody>
          <a:bodyPr/>
          <a:p>
            <a:fld id="{BA99FF36-3D3F-4F45-ABF8-E55F464C7952}" type="slidenum">
              <a:rPr lang="en-US" smtClean="0"/>
            </a:fld>
            <a:endParaRPr lang="en-US"/>
          </a:p>
        </p:txBody>
      </p:sp>
      <p:sp>
        <p:nvSpPr>
          <p:cNvPr id="4" name="Footer Placeholder 3"/>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owerPoit\hinh 30.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518"/>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242" name="Picture 2" descr="D:\powerPoit\hinh dong\hinh 43.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
            <a:ext cx="952500" cy="1019175"/>
          </a:xfrm>
          <a:prstGeom prst="rect">
            <a:avLst/>
          </a:prstGeom>
          <a:noFill/>
          <a:extLst>
            <a:ext uri="{909E8E84-426E-40DD-AFC4-6F175D3DCCD1}">
              <a14:hiddenFill xmlns:a14="http://schemas.microsoft.com/office/drawing/2010/main">
                <a:solidFill>
                  <a:srgbClr val="FFFFFF"/>
                </a:solidFill>
              </a14:hiddenFill>
            </a:ext>
          </a:extLst>
        </p:spPr>
      </p:pic>
      <p:pic>
        <p:nvPicPr>
          <p:cNvPr id="10243" name="Picture 3" descr="D:\powerPoit\hinh dong\hinh 43.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15500" y="1"/>
            <a:ext cx="952500" cy="1019175"/>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D:\powerPoit\hinh dong\hinh 43.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5838826"/>
            <a:ext cx="952500" cy="1019175"/>
          </a:xfrm>
          <a:prstGeom prst="rect">
            <a:avLst/>
          </a:prstGeom>
          <a:noFill/>
          <a:extLst>
            <a:ext uri="{909E8E84-426E-40DD-AFC4-6F175D3DCCD1}">
              <a14:hiddenFill xmlns:a14="http://schemas.microsoft.com/office/drawing/2010/main">
                <a:solidFill>
                  <a:srgbClr val="FFFFFF"/>
                </a:solidFill>
              </a14:hiddenFill>
            </a:ext>
          </a:extLst>
        </p:spPr>
      </p:pic>
      <p:pic>
        <p:nvPicPr>
          <p:cNvPr id="10245" name="Picture 5" descr="D:\powerPoit\hinh dong\hinh 43.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15500" y="5838826"/>
            <a:ext cx="952500" cy="101917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52400" y="1981200"/>
            <a:ext cx="11582400" cy="1754326"/>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Chúc</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a:t>
            </a: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các</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con </a:t>
            </a: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luôn</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a:t>
            </a: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chăm</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a:t>
            </a: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chỉ</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endParaRPr>
          </a:p>
          <a:p>
            <a:pPr algn="ct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và</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a:t>
            </a: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học</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a:t>
            </a: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tốt</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p>
            <a:fld id="{498A72F8-741C-49B3-926E-FC63B29BA987}" type="datetime1">
              <a:rPr lang="en-US" smtClean="0"/>
            </a:fld>
            <a:endParaRPr lang="en-US"/>
          </a:p>
        </p:txBody>
      </p:sp>
      <p:sp>
        <p:nvSpPr>
          <p:cNvPr id="4" name="Slide Number Placeholder 3"/>
          <p:cNvSpPr>
            <a:spLocks noGrp="1"/>
          </p:cNvSpPr>
          <p:nvPr>
            <p:ph type="sldNum" sz="quarter" idx="12"/>
          </p:nvPr>
        </p:nvSpPr>
        <p:spPr/>
        <p:txBody>
          <a:bodyPr/>
          <a:p>
            <a:fld id="{BA99FF36-3D3F-4F45-ABF8-E55F464C7952}" type="slidenum">
              <a:rPr lang="en-US" smtClean="0"/>
            </a:fld>
            <a:endParaRPr lang="en-US"/>
          </a:p>
        </p:txBody>
      </p:sp>
      <p:sp>
        <p:nvSpPr>
          <p:cNvPr id="5" name="Footer Placeholder 4"/>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mph" presetSubtype="0" fill="hold" grpId="1" nodeType="clickEffect">
                                  <p:stCondLst>
                                    <p:cond delay="0"/>
                                  </p:stCondLst>
                                  <p:iterate type="lt">
                                    <p:tmPct val="10000"/>
                                  </p:iterate>
                                  <p:childTnLst>
                                    <p:animMotion origin="layout" path="M 0.0 0.0 L 0.0 -0.07213" pathEditMode="relative" ptsTypes="">
                                      <p:cBhvr>
                                        <p:cTn id="11" dur="250" accel="50000" decel="50000" autoRev="1" fill="hold">
                                          <p:stCondLst>
                                            <p:cond delay="0"/>
                                          </p:stCondLst>
                                        </p:cTn>
                                        <p:tgtEl>
                                          <p:spTgt spid="2"/>
                                        </p:tgtEl>
                                        <p:attrNameLst>
                                          <p:attrName>ppt_x</p:attrName>
                                          <p:attrName>ppt_y</p:attrName>
                                        </p:attrNameLst>
                                      </p:cBhvr>
                                    </p:animMotion>
                                    <p:animRot by="1500000">
                                      <p:cBhvr>
                                        <p:cTn id="12" dur="125" fill="hold">
                                          <p:stCondLst>
                                            <p:cond delay="0"/>
                                          </p:stCondLst>
                                        </p:cTn>
                                        <p:tgtEl>
                                          <p:spTgt spid="2"/>
                                        </p:tgtEl>
                                        <p:attrNameLst>
                                          <p:attrName>r</p:attrName>
                                        </p:attrNameLst>
                                      </p:cBhvr>
                                    </p:animRot>
                                    <p:animRot by="-1500000">
                                      <p:cBhvr>
                                        <p:cTn id="13" dur="125" fill="hold">
                                          <p:stCondLst>
                                            <p:cond delay="125"/>
                                          </p:stCondLst>
                                        </p:cTn>
                                        <p:tgtEl>
                                          <p:spTgt spid="2"/>
                                        </p:tgtEl>
                                        <p:attrNameLst>
                                          <p:attrName>r</p:attrName>
                                        </p:attrNameLst>
                                      </p:cBhvr>
                                    </p:animRot>
                                    <p:animRot by="-1500000">
                                      <p:cBhvr>
                                        <p:cTn id="14" dur="125" fill="hold">
                                          <p:stCondLst>
                                            <p:cond delay="250"/>
                                          </p:stCondLst>
                                        </p:cTn>
                                        <p:tgtEl>
                                          <p:spTgt spid="2"/>
                                        </p:tgtEl>
                                        <p:attrNameLst>
                                          <p:attrName>r</p:attrName>
                                        </p:attrNameLst>
                                      </p:cBhvr>
                                    </p:animRot>
                                    <p:animRot by="1500000">
                                      <p:cBhvr>
                                        <p:cTn id="15"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owerPoit\hinh 30.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42954"/>
            <a:ext cx="12192000" cy="690095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52400" y="42953"/>
            <a:ext cx="9144000" cy="523220"/>
          </a:xfrm>
          <a:prstGeom prst="rect">
            <a:avLst/>
          </a:prstGeom>
          <a:noFill/>
        </p:spPr>
        <p:txBody>
          <a:bodyPr wrap="square" rtlCol="0">
            <a:spAutoFit/>
          </a:bodyPr>
          <a:lstStyle/>
          <a:p>
            <a:r>
              <a:rPr lang="en-US" sz="2800" b="1" dirty="0">
                <a:solidFill>
                  <a:srgbClr val="C00000"/>
                </a:solidFill>
                <a:latin typeface="Times New Roman" panose="02020603050405020304" pitchFamily="18" charset="0"/>
                <a:cs typeface="Times New Roman" panose="02020603050405020304" pitchFamily="18" charset="0"/>
              </a:rPr>
              <a:t>I. SỰ LÍ THÚ CỦA VIỆC HỌC MÔN ĐỊA LÍ</a:t>
            </a:r>
            <a:endParaRPr lang="en-US" sz="2800" b="1" dirty="0">
              <a:solidFill>
                <a:srgbClr val="C0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457200" y="566173"/>
            <a:ext cx="6705600" cy="523220"/>
          </a:xfrm>
          <a:prstGeom prst="rect">
            <a:avLst/>
          </a:prstGeom>
          <a:noFill/>
        </p:spPr>
        <p:txBody>
          <a:bodyPr wrap="square" rtlCol="0">
            <a:spAutoFit/>
          </a:bodyPr>
          <a:lstStyle/>
          <a:p>
            <a:pPr algn="just"/>
            <a:r>
              <a:rPr lang="en-US" sz="2800" dirty="0" err="1">
                <a:latin typeface="Times New Roman" panose="02020603050405020304" pitchFamily="18" charset="0"/>
                <a:cs typeface="Times New Roman" panose="02020603050405020304" pitchFamily="18" charset="0"/>
              </a:rPr>
              <a:t>Đọc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SGK/111 </a:t>
            </a:r>
            <a:r>
              <a:rPr lang="en-US" sz="2800" dirty="0" err="1">
                <a:latin typeface="Times New Roman" panose="02020603050405020304" pitchFamily="18" charset="0"/>
                <a:cs typeface="Times New Roman" panose="02020603050405020304" pitchFamily="18" charset="0"/>
              </a:rPr>
              <a:t>trả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2" name="Thought Bubble: Cloud 1"/>
          <p:cNvSpPr/>
          <p:nvPr/>
        </p:nvSpPr>
        <p:spPr>
          <a:xfrm>
            <a:off x="6574148" y="1230496"/>
            <a:ext cx="5389252" cy="3080452"/>
          </a:xfrm>
          <a:prstGeom prst="cloudCallout">
            <a:avLst>
              <a:gd name="adj1" fmla="val -68855"/>
              <a:gd name="adj2" fmla="val 73781"/>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vi-VN" sz="2800" dirty="0">
                <a:latin typeface="Times New Roman" panose="02020603050405020304" pitchFamily="18" charset="0"/>
                <a:cs typeface="Times New Roman" panose="02020603050405020304" pitchFamily="18" charset="0"/>
              </a:rPr>
              <a:t>Từ những câu ca dao, tục ngữ được đề cập trong bài học, em hãy nêu những điều lí thú của việc học địa lí?</a:t>
            </a:r>
            <a:endParaRPr lang="vi-VN" sz="2800" dirty="0">
              <a:latin typeface="Times New Roman" panose="02020603050405020304" pitchFamily="18" charset="0"/>
              <a:cs typeface="Times New Roman" panose="02020603050405020304" pitchFamily="18" charset="0"/>
            </a:endParaRPr>
          </a:p>
        </p:txBody>
      </p:sp>
      <p:pic>
        <p:nvPicPr>
          <p:cNvPr id="8" name="Picture 7"/>
          <p:cNvPicPr>
            <a:picLocks noChangeAspect="1" noChangeArrowheads="1"/>
          </p:cNvPicPr>
          <p:nvPr/>
        </p:nvPicPr>
        <p:blipFill rotWithShape="1">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l="36481" t="30899" r="9273"/>
          <a:stretch>
            <a:fillRect/>
          </a:stretch>
        </p:blipFill>
        <p:spPr bwMode="auto">
          <a:xfrm flipH="1">
            <a:off x="4730262" y="4866633"/>
            <a:ext cx="1443673" cy="194841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452098" y="3581400"/>
            <a:ext cx="1905000" cy="1905000"/>
          </a:xfrm>
          <a:prstGeom prst="rect">
            <a:avLst/>
          </a:prstGeom>
          <a:noFill/>
          <a:extLst>
            <a:ext uri="{909E8E84-426E-40DD-AFC4-6F175D3DCCD1}">
              <a14:hiddenFill xmlns:a14="http://schemas.microsoft.com/office/drawing/2010/main">
                <a:solidFill>
                  <a:srgbClr val="FFFFFF"/>
                </a:solidFill>
              </a14:hiddenFill>
            </a:ext>
          </a:extLst>
        </p:spPr>
      </p:pic>
      <p:sp>
        <p:nvSpPr>
          <p:cNvPr id="10" name="Thought Bubble: Cloud 9"/>
          <p:cNvSpPr/>
          <p:nvPr/>
        </p:nvSpPr>
        <p:spPr>
          <a:xfrm>
            <a:off x="586154" y="1230496"/>
            <a:ext cx="4144108" cy="3417704"/>
          </a:xfrm>
          <a:prstGeom prst="cloudCallout">
            <a:avLst>
              <a:gd name="adj1" fmla="val 63892"/>
              <a:gd name="adj2" fmla="val 56859"/>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sz="2800" dirty="0">
                <a:latin typeface="Times New Roman" panose="02020603050405020304" pitchFamily="18" charset="0"/>
                <a:cs typeface="Times New Roman" panose="02020603050405020304" pitchFamily="18" charset="0"/>
              </a:rPr>
              <a:t>Tại sao người dân vùng biển thường ra khơi vào chiều muộn?</a:t>
            </a:r>
            <a:endParaRPr lang="vi-VN" sz="2800" dirty="0">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p>
            <a:fld id="{498A72F8-741C-49B3-926E-FC63B29BA987}" type="datetime1">
              <a:rPr lang="en-US" smtClean="0"/>
            </a:fld>
            <a:endParaRPr lang="en-US"/>
          </a:p>
        </p:txBody>
      </p:sp>
      <p:sp>
        <p:nvSpPr>
          <p:cNvPr id="4" name="Slide Number Placeholder 3"/>
          <p:cNvSpPr>
            <a:spLocks noGrp="1"/>
          </p:cNvSpPr>
          <p:nvPr>
            <p:ph type="sldNum" sz="quarter" idx="12"/>
          </p:nvPr>
        </p:nvSpPr>
        <p:spPr/>
        <p:txBody>
          <a:bodyPr/>
          <a:p>
            <a:fld id="{BA99FF36-3D3F-4F45-ABF8-E55F464C7952}" type="slidenum">
              <a:rPr lang="en-US" smtClean="0"/>
            </a:fld>
            <a:endParaRPr lang="en-US"/>
          </a:p>
        </p:txBody>
      </p:sp>
      <p:sp>
        <p:nvSpPr>
          <p:cNvPr id="5" name="Footer Placeholder 4"/>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barn(inVertical)">
                                      <p:cBhvr>
                                        <p:cTn id="3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1"/>
          <a:stretch>
            <a:fillRect/>
          </a:stretch>
        </p:blipFill>
        <p:spPr>
          <a:xfrm>
            <a:off x="0" y="10626"/>
            <a:ext cx="12192000" cy="6847374"/>
          </a:xfrm>
          <a:prstGeom prst="rect">
            <a:avLst/>
          </a:prstGeom>
        </p:spPr>
      </p:pic>
      <p:sp>
        <p:nvSpPr>
          <p:cNvPr id="2" name="Date Placeholder 1"/>
          <p:cNvSpPr>
            <a:spLocks noGrp="1"/>
          </p:cNvSpPr>
          <p:nvPr>
            <p:ph type="dt" sz="half" idx="10"/>
          </p:nvPr>
        </p:nvSpPr>
        <p:spPr/>
        <p:txBody>
          <a:bodyPr/>
          <a:p>
            <a:fld id="{498A72F8-741C-49B3-926E-FC63B29BA987}" type="datetime1">
              <a:rPr lang="en-US" smtClean="0"/>
            </a:fld>
            <a:endParaRPr lang="en-US"/>
          </a:p>
        </p:txBody>
      </p:sp>
      <p:sp>
        <p:nvSpPr>
          <p:cNvPr id="3" name="Slide Number Placeholder 2"/>
          <p:cNvSpPr>
            <a:spLocks noGrp="1"/>
          </p:cNvSpPr>
          <p:nvPr>
            <p:ph type="sldNum" sz="quarter" idx="12"/>
          </p:nvPr>
        </p:nvSpPr>
        <p:spPr/>
        <p:txBody>
          <a:bodyPr/>
          <a:p>
            <a:fld id="{BA99FF36-3D3F-4F45-ABF8-E55F464C7952}" type="slidenum">
              <a:rPr lang="en-US" smtClean="0"/>
            </a:fld>
            <a:endParaRPr lang="en-US"/>
          </a:p>
        </p:txBody>
      </p:sp>
      <p:sp>
        <p:nvSpPr>
          <p:cNvPr id="4" name="Footer Placeholder 3"/>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owerPoit\hinh 30.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0479" y="-21477"/>
            <a:ext cx="12192000" cy="690095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2895" y="544772"/>
            <a:ext cx="8534400" cy="523220"/>
          </a:xfrm>
          <a:prstGeom prst="rect">
            <a:avLst/>
          </a:prstGeom>
          <a:noFill/>
        </p:spPr>
        <p:txBody>
          <a:bodyPr wrap="square" rtlCol="0">
            <a:spAutoFit/>
          </a:bodyPr>
          <a:lstStyle/>
          <a:p>
            <a:pPr algn="just"/>
            <a:r>
              <a:rPr lang="en-US" sz="2800" dirty="0" err="1">
                <a:latin typeface="Times New Roman" panose="02020603050405020304" pitchFamily="18" charset="0"/>
                <a:cs typeface="Times New Roman" panose="02020603050405020304" pitchFamily="18" charset="0"/>
              </a:rPr>
              <a:t>Đọc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SGK/111, </a:t>
            </a: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2" name="Thought Bubble: Cloud 1"/>
          <p:cNvSpPr/>
          <p:nvPr/>
        </p:nvSpPr>
        <p:spPr>
          <a:xfrm>
            <a:off x="4005469" y="1046515"/>
            <a:ext cx="4093852" cy="2881648"/>
          </a:xfrm>
          <a:prstGeom prst="cloudCallout">
            <a:avLst>
              <a:gd name="adj1" fmla="val -13187"/>
              <a:gd name="adj2" fmla="val 80175"/>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vi-VN" sz="2800" dirty="0">
                <a:latin typeface="Times New Roman" panose="02020603050405020304" pitchFamily="18" charset="0"/>
                <a:cs typeface="Times New Roman" panose="02020603050405020304" pitchFamily="18" charset="0"/>
              </a:rPr>
              <a:t>Từ đó, em hãy nhận xét về vai trò của địa lí trong cuộc sống.</a:t>
            </a:r>
            <a:endParaRPr lang="en-US" sz="2800" dirty="0">
              <a:latin typeface="Times New Roman" panose="02020603050405020304" pitchFamily="18" charset="0"/>
              <a:cs typeface="Times New Roman" panose="02020603050405020304" pitchFamily="18" charset="0"/>
            </a:endParaRPr>
          </a:p>
        </p:txBody>
      </p:sp>
      <p:pic>
        <p:nvPicPr>
          <p:cNvPr id="8" name="Picture 7"/>
          <p:cNvPicPr>
            <a:picLocks noChangeAspect="1" noChangeArrowheads="1"/>
          </p:cNvPicPr>
          <p:nvPr/>
        </p:nvPicPr>
        <p:blipFill rotWithShape="1">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l="36481" t="30899" r="9273"/>
          <a:stretch>
            <a:fillRect/>
          </a:stretch>
        </p:blipFill>
        <p:spPr bwMode="auto">
          <a:xfrm flipH="1">
            <a:off x="4730262" y="4866633"/>
            <a:ext cx="1443673" cy="194841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452098" y="3581400"/>
            <a:ext cx="1905000" cy="1905000"/>
          </a:xfrm>
          <a:prstGeom prst="rect">
            <a:avLst/>
          </a:prstGeom>
          <a:noFill/>
          <a:extLst>
            <a:ext uri="{909E8E84-426E-40DD-AFC4-6F175D3DCCD1}">
              <a14:hiddenFill xmlns:a14="http://schemas.microsoft.com/office/drawing/2010/main">
                <a:solidFill>
                  <a:srgbClr val="FFFFFF"/>
                </a:solidFill>
              </a14:hiddenFill>
            </a:ext>
          </a:extLst>
        </p:spPr>
      </p:pic>
      <p:sp>
        <p:nvSpPr>
          <p:cNvPr id="10" name="Thought Bubble: Cloud 9"/>
          <p:cNvSpPr/>
          <p:nvPr/>
        </p:nvSpPr>
        <p:spPr>
          <a:xfrm>
            <a:off x="0" y="1230496"/>
            <a:ext cx="3961686" cy="3951104"/>
          </a:xfrm>
          <a:prstGeom prst="cloudCallout">
            <a:avLst>
              <a:gd name="adj1" fmla="val 64837"/>
              <a:gd name="adj2" fmla="val 48314"/>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vi-VN"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E</a:t>
            </a:r>
            <a:r>
              <a:rPr lang="vi-VN" sz="2800" dirty="0">
                <a:latin typeface="Times New Roman" panose="02020603050405020304" pitchFamily="18" charset="0"/>
                <a:cs typeface="Times New Roman" panose="02020603050405020304" pitchFamily="18" charset="0"/>
              </a:rPr>
              <a:t>m hãy cho biết, Tui-li Xmít đã tránh được sóng thần nhờ có kiến thức và kĩ năng địa lí nào? </a:t>
            </a:r>
            <a:endParaRPr lang="en-US" sz="2800"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0" y="-42954"/>
            <a:ext cx="10668000" cy="523220"/>
          </a:xfrm>
          <a:prstGeom prst="rect">
            <a:avLst/>
          </a:prstGeom>
          <a:noFill/>
        </p:spPr>
        <p:txBody>
          <a:bodyPr wrap="square" rtlCol="0">
            <a:spAutoFit/>
          </a:bodyPr>
          <a:lstStyle/>
          <a:p>
            <a:pPr algn="just"/>
            <a:r>
              <a:rPr lang="en-US" sz="2800" b="1" dirty="0">
                <a:solidFill>
                  <a:srgbClr val="C00000"/>
                </a:solidFill>
                <a:latin typeface="Times New Roman" panose="02020603050405020304" pitchFamily="18" charset="0"/>
                <a:cs typeface="Times New Roman" panose="02020603050405020304" pitchFamily="18" charset="0"/>
              </a:rPr>
              <a:t>II. VAI TRÒ CỦA ĐỊA LÍ TRONG CUỘC SỐNG</a:t>
            </a:r>
            <a:endParaRPr lang="en-US" sz="2800" b="1" dirty="0">
              <a:solidFill>
                <a:srgbClr val="C00000"/>
              </a:solidFill>
              <a:latin typeface="Times New Roman" panose="02020603050405020304" pitchFamily="18" charset="0"/>
              <a:cs typeface="Times New Roman" panose="02020603050405020304" pitchFamily="18" charset="0"/>
            </a:endParaRPr>
          </a:p>
        </p:txBody>
      </p:sp>
      <p:sp>
        <p:nvSpPr>
          <p:cNvPr id="12" name="Thought Bubble: Cloud 11"/>
          <p:cNvSpPr/>
          <p:nvPr/>
        </p:nvSpPr>
        <p:spPr>
          <a:xfrm>
            <a:off x="8125674" y="1843437"/>
            <a:ext cx="4066326" cy="3080452"/>
          </a:xfrm>
          <a:prstGeom prst="cloudCallout">
            <a:avLst>
              <a:gd name="adj1" fmla="val -96689"/>
              <a:gd name="adj2" fmla="val 54601"/>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p>
            <a:fld id="{498A72F8-741C-49B3-926E-FC63B29BA987}" type="datetime1">
              <a:rPr lang="en-US" smtClean="0"/>
            </a:fld>
            <a:endParaRPr lang="en-US"/>
          </a:p>
        </p:txBody>
      </p:sp>
      <p:sp>
        <p:nvSpPr>
          <p:cNvPr id="4" name="Slide Number Placeholder 3"/>
          <p:cNvSpPr>
            <a:spLocks noGrp="1"/>
          </p:cNvSpPr>
          <p:nvPr>
            <p:ph type="sldNum" sz="quarter" idx="12"/>
          </p:nvPr>
        </p:nvSpPr>
        <p:spPr/>
        <p:txBody>
          <a:bodyPr/>
          <a:p>
            <a:fld id="{BA99FF36-3D3F-4F45-ABF8-E55F464C7952}" type="slidenum">
              <a:rPr lang="en-US" smtClean="0"/>
            </a:fld>
            <a:endParaRPr lang="en-US"/>
          </a:p>
        </p:txBody>
      </p:sp>
      <p:sp>
        <p:nvSpPr>
          <p:cNvPr id="5" name="Footer Placeholder 4"/>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1000"/>
                                        <p:tgtEl>
                                          <p:spTgt spid="10"/>
                                        </p:tgtEl>
                                      </p:cBhvr>
                                    </p:animEffect>
                                    <p:anim calcmode="lin" valueType="num">
                                      <p:cBhvr>
                                        <p:cTn id="19" dur="1000" fill="hold"/>
                                        <p:tgtEl>
                                          <p:spTgt spid="10"/>
                                        </p:tgtEl>
                                        <p:attrNameLst>
                                          <p:attrName>ppt_x</p:attrName>
                                        </p:attrNameLst>
                                      </p:cBhvr>
                                      <p:tavLst>
                                        <p:tav tm="0">
                                          <p:val>
                                            <p:strVal val="#ppt_x"/>
                                          </p:val>
                                        </p:tav>
                                        <p:tav tm="100000">
                                          <p:val>
                                            <p:strVal val="#ppt_x"/>
                                          </p:val>
                                        </p:tav>
                                      </p:tavLst>
                                    </p:anim>
                                    <p:anim calcmode="lin" valueType="num">
                                      <p:cBhvr>
                                        <p:cTn id="2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arn(inVertical)">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additive="base">
                                        <p:cTn id="30" dur="500" fill="hold"/>
                                        <p:tgtEl>
                                          <p:spTgt spid="12"/>
                                        </p:tgtEl>
                                        <p:attrNameLst>
                                          <p:attrName>ppt_x</p:attrName>
                                        </p:attrNameLst>
                                      </p:cBhvr>
                                      <p:tavLst>
                                        <p:tav tm="0">
                                          <p:val>
                                            <p:strVal val="#ppt_x"/>
                                          </p:val>
                                        </p:tav>
                                        <p:tav tm="100000">
                                          <p:val>
                                            <p:strVal val="#ppt_x"/>
                                          </p:val>
                                        </p:tav>
                                      </p:tavLst>
                                    </p:anim>
                                    <p:anim calcmode="lin" valueType="num">
                                      <p:cBhvr additive="base">
                                        <p:cTn id="3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animBg="1"/>
      <p:bldP spid="10"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1"/>
          <a:stretch>
            <a:fillRect/>
          </a:stretch>
        </p:blipFill>
        <p:spPr>
          <a:xfrm>
            <a:off x="0" y="80240"/>
            <a:ext cx="12338066" cy="6777759"/>
          </a:xfrm>
          <a:prstGeom prst="rect">
            <a:avLst/>
          </a:prstGeom>
        </p:spPr>
      </p:pic>
      <p:sp>
        <p:nvSpPr>
          <p:cNvPr id="2" name="Date Placeholder 1"/>
          <p:cNvSpPr>
            <a:spLocks noGrp="1"/>
          </p:cNvSpPr>
          <p:nvPr>
            <p:ph type="dt" sz="half" idx="10"/>
          </p:nvPr>
        </p:nvSpPr>
        <p:spPr/>
        <p:txBody>
          <a:bodyPr/>
          <a:p>
            <a:fld id="{498A72F8-741C-49B3-926E-FC63B29BA987}" type="datetime1">
              <a:rPr lang="en-US" smtClean="0"/>
            </a:fld>
            <a:endParaRPr lang="en-US"/>
          </a:p>
        </p:txBody>
      </p:sp>
      <p:sp>
        <p:nvSpPr>
          <p:cNvPr id="4" name="Slide Number Placeholder 3"/>
          <p:cNvSpPr>
            <a:spLocks noGrp="1"/>
          </p:cNvSpPr>
          <p:nvPr>
            <p:ph type="sldNum" sz="quarter" idx="12"/>
          </p:nvPr>
        </p:nvSpPr>
        <p:spPr/>
        <p:txBody>
          <a:bodyPr/>
          <a:p>
            <a:fld id="{BA99FF36-3D3F-4F45-ABF8-E55F464C7952}" type="slidenum">
              <a:rPr lang="en-US" smtClean="0"/>
            </a:fld>
            <a:endParaRPr lang="en-US"/>
          </a:p>
        </p:txBody>
      </p:sp>
      <p:sp>
        <p:nvSpPr>
          <p:cNvPr id="5" name="Footer Placeholder 4"/>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1"/>
          <a:stretch>
            <a:fillRect/>
          </a:stretch>
        </p:blipFill>
        <p:spPr>
          <a:xfrm>
            <a:off x="-15000" y="0"/>
            <a:ext cx="12206999" cy="6858000"/>
          </a:xfrm>
          <a:prstGeom prst="rect">
            <a:avLst/>
          </a:prstGeom>
        </p:spPr>
      </p:pic>
      <p:sp>
        <p:nvSpPr>
          <p:cNvPr id="2" name="Date Placeholder 1"/>
          <p:cNvSpPr>
            <a:spLocks noGrp="1"/>
          </p:cNvSpPr>
          <p:nvPr>
            <p:ph type="dt" sz="half" idx="10"/>
          </p:nvPr>
        </p:nvSpPr>
        <p:spPr/>
        <p:txBody>
          <a:bodyPr/>
          <a:p>
            <a:fld id="{498A72F8-741C-49B3-926E-FC63B29BA987}" type="datetime1">
              <a:rPr lang="en-US" smtClean="0"/>
            </a:fld>
            <a:endParaRPr lang="en-US"/>
          </a:p>
        </p:txBody>
      </p:sp>
      <p:sp>
        <p:nvSpPr>
          <p:cNvPr id="4" name="Slide Number Placeholder 3"/>
          <p:cNvSpPr>
            <a:spLocks noGrp="1"/>
          </p:cNvSpPr>
          <p:nvPr>
            <p:ph type="sldNum" sz="quarter" idx="12"/>
          </p:nvPr>
        </p:nvSpPr>
        <p:spPr/>
        <p:txBody>
          <a:bodyPr/>
          <a:p>
            <a:fld id="{BA99FF36-3D3F-4F45-ABF8-E55F464C7952}" type="slidenum">
              <a:rPr lang="en-US" smtClean="0"/>
            </a:fld>
            <a:endParaRPr lang="en-US"/>
          </a:p>
        </p:txBody>
      </p:sp>
      <p:sp>
        <p:nvSpPr>
          <p:cNvPr id="5" name="Footer Placeholder 4"/>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owerPoit\hinh 30.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7584" y="-49108"/>
            <a:ext cx="12192000" cy="690095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7584" y="968886"/>
            <a:ext cx="6705600" cy="523220"/>
          </a:xfrm>
          <a:prstGeom prst="rect">
            <a:avLst/>
          </a:prstGeom>
          <a:noFill/>
        </p:spPr>
        <p:txBody>
          <a:bodyPr wrap="square" rtlCol="0">
            <a:spAutoFit/>
          </a:bodyPr>
          <a:lstStyle/>
          <a:p>
            <a:pPr algn="just"/>
            <a:r>
              <a:rPr lang="en-US" sz="2800" dirty="0" err="1">
                <a:latin typeface="Times New Roman" panose="02020603050405020304" pitchFamily="18" charset="0"/>
                <a:cs typeface="Times New Roman" panose="02020603050405020304" pitchFamily="18" charset="0"/>
              </a:rPr>
              <a:t>Đọc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SGK/112, </a:t>
            </a:r>
            <a:r>
              <a:rPr lang="en-US" sz="2800" dirty="0" err="1">
                <a:latin typeface="Times New Roman" panose="02020603050405020304" pitchFamily="18" charset="0"/>
                <a:cs typeface="Times New Roman" panose="02020603050405020304" pitchFamily="18" charset="0"/>
              </a:rPr>
              <a:t>trả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2" name="Thought Bubble: Cloud 1"/>
          <p:cNvSpPr/>
          <p:nvPr/>
        </p:nvSpPr>
        <p:spPr>
          <a:xfrm>
            <a:off x="6775937" y="1492106"/>
            <a:ext cx="4170052" cy="2350904"/>
          </a:xfrm>
          <a:prstGeom prst="cloudCallout">
            <a:avLst>
              <a:gd name="adj1" fmla="val -71305"/>
              <a:gd name="adj2" fmla="val 82284"/>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pic>
        <p:nvPicPr>
          <p:cNvPr id="8" name="Picture 7"/>
          <p:cNvPicPr>
            <a:picLocks noChangeAspect="1" noChangeArrowheads="1"/>
          </p:cNvPicPr>
          <p:nvPr/>
        </p:nvPicPr>
        <p:blipFill rotWithShape="1">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l="36481" t="30899" r="9273"/>
          <a:stretch>
            <a:fillRect/>
          </a:stretch>
        </p:blipFill>
        <p:spPr bwMode="auto">
          <a:xfrm flipH="1">
            <a:off x="4730262" y="4866633"/>
            <a:ext cx="1443673" cy="194841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452098" y="3581400"/>
            <a:ext cx="1905000" cy="1905000"/>
          </a:xfrm>
          <a:prstGeom prst="rect">
            <a:avLst/>
          </a:prstGeom>
          <a:noFill/>
          <a:extLst>
            <a:ext uri="{909E8E84-426E-40DD-AFC4-6F175D3DCCD1}">
              <a14:hiddenFill xmlns:a14="http://schemas.microsoft.com/office/drawing/2010/main">
                <a:solidFill>
                  <a:srgbClr val="FFFFFF"/>
                </a:solidFill>
              </a14:hiddenFill>
            </a:ext>
          </a:extLst>
        </p:spPr>
      </p:pic>
      <p:sp>
        <p:nvSpPr>
          <p:cNvPr id="10" name="Thought Bubble: Cloud 9"/>
          <p:cNvSpPr/>
          <p:nvPr/>
        </p:nvSpPr>
        <p:spPr>
          <a:xfrm>
            <a:off x="892128" y="1404617"/>
            <a:ext cx="4501662" cy="2819400"/>
          </a:xfrm>
          <a:prstGeom prst="cloudCallout">
            <a:avLst>
              <a:gd name="adj1" fmla="val 48267"/>
              <a:gd name="adj2" fmla="val 68335"/>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dirty="0" err="1">
                <a:latin typeface="Times New Roman" panose="02020603050405020304" pitchFamily="18" charset="0"/>
                <a:cs typeface="Times New Roman" panose="02020603050405020304" pitchFamily="18" charset="0"/>
              </a:rPr>
              <a:t>Vận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35169" y="6155"/>
            <a:ext cx="12192000" cy="954107"/>
          </a:xfrm>
          <a:prstGeom prst="rect">
            <a:avLst/>
          </a:prstGeom>
          <a:noFill/>
        </p:spPr>
        <p:txBody>
          <a:bodyPr wrap="square" rtlCol="0">
            <a:spAutoFit/>
          </a:bodyPr>
          <a:lstStyle/>
          <a:p>
            <a:r>
              <a:rPr lang="en-US" sz="2800" b="1" dirty="0">
                <a:solidFill>
                  <a:srgbClr val="C00000"/>
                </a:solidFill>
                <a:latin typeface="Times New Roman" panose="02020603050405020304" pitchFamily="18" charset="0"/>
                <a:cs typeface="Times New Roman" panose="02020603050405020304" pitchFamily="18" charset="0"/>
              </a:rPr>
              <a:t>III. TẦM QUAN TRỌNG CỦA VIỆC NẮM CÁC KHÁI NIỆM VÀ KĨ NĂNG ĐỊA LÍ</a:t>
            </a:r>
            <a:endParaRPr lang="en-US" sz="2800" b="1" dirty="0">
              <a:solidFill>
                <a:srgbClr val="C00000"/>
              </a:solidFill>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p>
            <a:fld id="{498A72F8-741C-49B3-926E-FC63B29BA987}" type="datetime1">
              <a:rPr lang="en-US" smtClean="0"/>
            </a:fld>
            <a:endParaRPr lang="en-US"/>
          </a:p>
        </p:txBody>
      </p:sp>
      <p:sp>
        <p:nvSpPr>
          <p:cNvPr id="4" name="Slide Number Placeholder 3"/>
          <p:cNvSpPr>
            <a:spLocks noGrp="1"/>
          </p:cNvSpPr>
          <p:nvPr>
            <p:ph type="sldNum" sz="quarter" idx="12"/>
          </p:nvPr>
        </p:nvSpPr>
        <p:spPr/>
        <p:txBody>
          <a:bodyPr/>
          <a:p>
            <a:fld id="{BA99FF36-3D3F-4F45-ABF8-E55F464C7952}" type="slidenum">
              <a:rPr lang="en-US" smtClean="0"/>
            </a:fld>
            <a:endParaRPr lang="en-US"/>
          </a:p>
        </p:txBody>
      </p:sp>
      <p:sp>
        <p:nvSpPr>
          <p:cNvPr id="5" name="Footer Placeholder 4"/>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circle(in)">
                                      <p:cBhvr>
                                        <p:cTn id="21" dur="20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randombar(horizontal)">
                                      <p:cBhvr>
                                        <p:cTn id="2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1"/>
          <a:stretch>
            <a:fillRect/>
          </a:stretch>
        </p:blipFill>
        <p:spPr>
          <a:xfrm>
            <a:off x="0" y="3993"/>
            <a:ext cx="12192000" cy="6854007"/>
          </a:xfrm>
          <a:prstGeom prst="rect">
            <a:avLst/>
          </a:prstGeom>
        </p:spPr>
      </p:pic>
      <p:sp>
        <p:nvSpPr>
          <p:cNvPr id="2" name="Date Placeholder 1"/>
          <p:cNvSpPr>
            <a:spLocks noGrp="1"/>
          </p:cNvSpPr>
          <p:nvPr>
            <p:ph type="dt" sz="half" idx="10"/>
          </p:nvPr>
        </p:nvSpPr>
        <p:spPr/>
        <p:txBody>
          <a:bodyPr/>
          <a:p>
            <a:fld id="{498A72F8-741C-49B3-926E-FC63B29BA987}" type="datetime1">
              <a:rPr lang="en-US" smtClean="0"/>
            </a:fld>
            <a:endParaRPr lang="en-US"/>
          </a:p>
        </p:txBody>
      </p:sp>
      <p:sp>
        <p:nvSpPr>
          <p:cNvPr id="3" name="Slide Number Placeholder 2"/>
          <p:cNvSpPr>
            <a:spLocks noGrp="1"/>
          </p:cNvSpPr>
          <p:nvPr>
            <p:ph type="sldNum" sz="quarter" idx="12"/>
          </p:nvPr>
        </p:nvSpPr>
        <p:spPr/>
        <p:txBody>
          <a:bodyPr/>
          <a:p>
            <a:fld id="{BA99FF36-3D3F-4F45-ABF8-E55F464C7952}" type="slidenum">
              <a:rPr lang="en-US" smtClean="0"/>
            </a:fld>
            <a:endParaRPr lang="en-US"/>
          </a:p>
        </p:txBody>
      </p:sp>
      <p:sp>
        <p:nvSpPr>
          <p:cNvPr id="4" name="Footer Placeholder 3"/>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owerPoit\hinh 30.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524000" y="914400"/>
            <a:ext cx="9144000" cy="58477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I. SỰ LÍ THÚ CỦA VIỆC HỌC MÔN ĐỊA LÍ</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533400" y="1563231"/>
            <a:ext cx="11201399" cy="2554545"/>
          </a:xfrm>
          <a:prstGeom prst="rect">
            <a:avLst/>
          </a:prstGeom>
          <a:noFill/>
        </p:spPr>
        <p:txBody>
          <a:bodyPr wrap="square" rtlCol="0">
            <a:spAutoFit/>
          </a:bodyPr>
          <a:lstStyle/>
          <a:p>
            <a:r>
              <a:rPr lang="vi-VN" sz="3200" dirty="0">
                <a:latin typeface="+mj-lt"/>
              </a:rPr>
              <a:t>-Trên Trái Đất có những nơi mưa nhiều quanh năm, thảm thực vật xanh tốt, có những nơi khô nóng, vài năm không có mưa, không có loài thực vật nào có thể sinh sống.</a:t>
            </a:r>
            <a:endParaRPr lang="vi-VN" sz="3200" dirty="0">
              <a:latin typeface="+mj-lt"/>
            </a:endParaRPr>
          </a:p>
          <a:p>
            <a:r>
              <a:rPr lang="vi-VN" sz="3200" dirty="0">
                <a:latin typeface="+mj-lt"/>
              </a:rPr>
              <a:t>- Học môn Địa lí sẽ giúp các em lần lượt khám phá những điều lí thú trên.</a:t>
            </a:r>
            <a:endParaRPr lang="vi-VN" sz="3200" dirty="0">
              <a:latin typeface="+mj-lt"/>
            </a:endParaRPr>
          </a:p>
        </p:txBody>
      </p:sp>
      <p:pic>
        <p:nvPicPr>
          <p:cNvPr id="6146" name="Picture 2" descr="Ảnh động Powerpoint CTU"/>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924580"/>
          </a:xfrm>
          <a:prstGeom prst="rect">
            <a:avLst/>
          </a:prstGeom>
          <a:noFill/>
          <a:extLst>
            <a:ext uri="{909E8E84-426E-40DD-AFC4-6F175D3DCCD1}">
              <a14:hiddenFill xmlns:a14="http://schemas.microsoft.com/office/drawing/2010/main">
                <a:solidFill>
                  <a:srgbClr val="FFFFFF"/>
                </a:solidFill>
              </a14:hiddenFill>
            </a:ext>
          </a:extLst>
        </p:spPr>
      </p:pic>
      <p:sp>
        <p:nvSpPr>
          <p:cNvPr id="2" name="Text Box 1"/>
          <p:cNvSpPr txBox="1"/>
          <p:nvPr/>
        </p:nvSpPr>
        <p:spPr>
          <a:xfrm>
            <a:off x="5428615" y="79375"/>
            <a:ext cx="5064760" cy="706755"/>
          </a:xfrm>
          <a:prstGeom prst="rect">
            <a:avLst/>
          </a:prstGeom>
          <a:noFill/>
        </p:spPr>
        <p:txBody>
          <a:bodyPr wrap="square" rtlCol="0">
            <a:spAutoFit/>
          </a:bodyPr>
          <a:p>
            <a:r>
              <a:rPr lang="en-US" sz="4000" b="1">
                <a:solidFill>
                  <a:srgbClr val="FF0000"/>
                </a:solidFill>
                <a:latin typeface="Times New Roman" panose="02020603050405020304" pitchFamily="18" charset="0"/>
                <a:cs typeface="Times New Roman" panose="02020603050405020304" pitchFamily="18" charset="0"/>
              </a:rPr>
              <a:t>BÀI 1: BÀI MỞ ĐẦU</a:t>
            </a:r>
            <a:endParaRPr lang="en-US" sz="4000" b="1">
              <a:solidFill>
                <a:srgbClr val="FF0000"/>
              </a:solidFill>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p>
            <a:fld id="{498A72F8-741C-49B3-926E-FC63B29BA987}" type="datetime1">
              <a:rPr lang="en-US" smtClean="0"/>
            </a:fld>
            <a:endParaRPr lang="en-US"/>
          </a:p>
        </p:txBody>
      </p:sp>
      <p:sp>
        <p:nvSpPr>
          <p:cNvPr id="4" name="Slide Number Placeholder 3"/>
          <p:cNvSpPr>
            <a:spLocks noGrp="1"/>
          </p:cNvSpPr>
          <p:nvPr>
            <p:ph type="sldNum" sz="quarter" idx="12"/>
          </p:nvPr>
        </p:nvSpPr>
        <p:spPr/>
        <p:txBody>
          <a:bodyPr/>
          <a:p>
            <a:fld id="{BA99FF36-3D3F-4F45-ABF8-E55F464C7952}" type="slidenum">
              <a:rPr lang="en-US" smtClean="0"/>
            </a:fld>
            <a:endParaRPr lang="en-US"/>
          </a:p>
        </p:txBody>
      </p:sp>
      <p:sp>
        <p:nvSpPr>
          <p:cNvPr id="5" name="Footer Placeholder 4"/>
          <p:cNvSpPr>
            <a:spLocks noGrp="1"/>
          </p:cNvSpPr>
          <p:nvPr>
            <p:ph type="ftr" sz="quarter" idx="11"/>
          </p:nvPr>
        </p:nvSpPr>
        <p:spPr/>
        <p:txBody>
          <a:bodyPr/>
          <a:p>
            <a:r>
              <a:rPr lang="en-US"/>
              <a:t>GV Huỳnh Kim Muội- Trường THCS Nguyễn Thị Hương</a:t>
            </a:r>
            <a:endParaRPr 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2883</Words>
  <Application>WPS Presentation</Application>
  <PresentationFormat>Widescreen</PresentationFormat>
  <Paragraphs>131</Paragraphs>
  <Slides>12</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12</vt:i4>
      </vt:variant>
    </vt:vector>
  </HeadingPairs>
  <TitlesOfParts>
    <vt:vector size="20" baseType="lpstr">
      <vt:lpstr>Arial</vt:lpstr>
      <vt:lpstr>SimSun</vt:lpstr>
      <vt:lpstr>Wingdings</vt:lpstr>
      <vt:lpstr>Times New Roman</vt:lpstr>
      <vt:lpstr>Microsoft YaHei</vt:lpstr>
      <vt:lpstr>Arial Unicode MS</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THUY</dc:creator>
  <cp:lastModifiedBy>DELL</cp:lastModifiedBy>
  <cp:revision>32</cp:revision>
  <dcterms:created xsi:type="dcterms:W3CDTF">2021-09-01T13:20:00Z</dcterms:created>
  <dcterms:modified xsi:type="dcterms:W3CDTF">2021-09-16T13:13:34Z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0A6D1B9E6A69450AB87232E613CD4EFB</vt:lpwstr>
  </property>
  <property fmtid="{D5CDD505-2E9C-101B-9397-08002B2CF9AE}" pid="3" name="KSOProductBuildVer">
    <vt:lpwstr>1033-11.2.0.10296</vt:lpwstr>
  </property>
</Properties>
</file>