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9" r:id="rId3"/>
    <p:sldId id="258" r:id="rId4"/>
    <p:sldId id="260" r:id="rId5"/>
    <p:sldId id="270" r:id="rId6"/>
    <p:sldId id="261" r:id="rId7"/>
    <p:sldId id="274" r:id="rId8"/>
    <p:sldId id="275" r:id="rId9"/>
    <p:sldId id="278" r:id="rId10"/>
    <p:sldId id="279" r:id="rId11"/>
    <p:sldId id="280" r:id="rId12"/>
    <p:sldId id="271" r:id="rId13"/>
    <p:sldId id="281" r:id="rId14"/>
    <p:sldId id="282" r:id="rId15"/>
    <p:sldId id="272" r:id="rId16"/>
    <p:sldId id="268" r:id="rId17"/>
    <p:sldId id="283" r:id="rId18"/>
    <p:sldId id="269" r:id="rId19"/>
    <p:sldId id="273" r:id="rId20"/>
    <p:sldId id="284" r:id="rId21"/>
    <p:sldId id="290" r:id="rId22"/>
    <p:sldId id="287" r:id="rId23"/>
    <p:sldId id="288" r:id="rId24"/>
    <p:sldId id="289" r:id="rId25"/>
    <p:sldId id="352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notesMaster" Target="notesMasters/notesMaster1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06E90-433F-449E-8FCE-CFDF64D3A0F2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623A7A-6F9D-4A06-BB86-1158EC149AA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56B82-E959-4B67-B7F7-9E1130BB1B3E}" type="datetime1">
              <a:rPr lang="vi-VN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GV Huỳnh Kim Muội- Trường THCS Nguyễn Thị Hương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60023-15BF-4CA3-A470-4BDFADFD231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A648F-4E30-4A72-AFA6-81C31D166170}" type="datetime1">
              <a:rPr lang="vi-VN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GV Huỳnh Kim Muội- Trường THCS Nguyễn Thị Hương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60023-15BF-4CA3-A470-4BDFADFD231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48550-EEB7-4A0A-936D-76F8574E2B88}" type="datetime1">
              <a:rPr lang="vi-VN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GV Huỳnh Kim Muội- Trường THCS Nguyễn Thị Hương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60023-15BF-4CA3-A470-4BDFADFD231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A0C23-415D-4286-8F3A-09EF0817074B}" type="datetime1">
              <a:rPr lang="vi-VN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GV Huỳnh Kim Muội- Trường THCS Nguyễn Thị Hương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60023-15BF-4CA3-A470-4BDFADFD231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C5C02-C7C5-4FEC-9303-587FB16DCD37}" type="datetime1">
              <a:rPr lang="vi-VN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GV Huỳnh Kim Muội- Trường THCS Nguyễn Thị Hương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60023-15BF-4CA3-A470-4BDFADFD231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97A2E-1DC3-4C22-85BB-E44C8B58229D}" type="datetime1">
              <a:rPr lang="vi-VN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GV Huỳnh Kim Muội- Trường THCS Nguyễn Thị Hương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60023-15BF-4CA3-A470-4BDFADFD231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95AF3-1622-4C25-93E4-6FC89257771C}" type="datetime1">
              <a:rPr lang="vi-VN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GV Huỳnh Kim Muội- Trường THCS Nguyễn Thị Hương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60023-15BF-4CA3-A470-4BDFADFD231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7E97F-90AE-4ED0-8393-55B6A714FF51}" type="datetime1">
              <a:rPr lang="vi-VN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GV Huỳnh Kim Muội- Trường THCS Nguyễn Thị Hương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60023-15BF-4CA3-A470-4BDFADFD231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8150A-A70A-4D38-B9E9-B5A9E26DA4B1}" type="datetime1">
              <a:rPr lang="vi-VN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GV Huỳnh Kim Muội- Trường THCS Nguyễn Thị Hương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60023-15BF-4CA3-A470-4BDFADFD231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D9719-CAF1-4606-B549-561814DAC9D5}" type="datetime1">
              <a:rPr lang="vi-VN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GV Huỳnh Kim Muội- Trường THCS Nguyễn Thị Hương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60023-15BF-4CA3-A470-4BDFADFD231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A4493-BEA3-4CE9-9913-53407C985507}" type="datetime1">
              <a:rPr lang="vi-VN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GV Huỳnh Kim Muội- Trường THCS Nguyễn Thị Hương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60023-15BF-4CA3-A470-4BDFADFD231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D0724-9AC2-4024-BDC0-0C7BDD16E9B4}" type="datetime1">
              <a:rPr lang="vi-VN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vi-VN"/>
              <a:t>GV Huỳnh Kim Muội- Trường THCS Nguyễn Thị Hương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60023-15BF-4CA3-A470-4BDFADFD231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GIF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kw6DCp9xvWw" TargetMode="External"/><Relationship Id="rId1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GIF"/><Relationship Id="rId1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ình nền powerpoint đơn giản đẹp phần 1 » Tài liệu miễn phí cho Giáo viên,  học sinh.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1690688"/>
            <a:ext cx="12173293" cy="31483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" indent="114300" algn="ctr">
              <a:lnSpc>
                <a:spcPct val="120000"/>
              </a:lnSpc>
              <a:spcAft>
                <a:spcPts val="600"/>
              </a:spcAft>
              <a:tabLst>
                <a:tab pos="857250" algn="l"/>
              </a:tabLst>
            </a:pPr>
            <a:r>
              <a:rPr lang="vi-VN" sz="4000" b="1" dirty="0">
                <a:effectLst/>
                <a:latin typeface="+mj-lt"/>
                <a:ea typeface="Cambria" panose="02040503050406030204" pitchFamily="18" charset="0"/>
                <a:cs typeface="Cambria" panose="02040503050406030204" pitchFamily="18" charset="0"/>
              </a:rPr>
              <a:t>PHẦN II: CÁC MÔI TRƯỜNG ĐỊA LÍ</a:t>
            </a:r>
            <a:endParaRPr lang="en-US" sz="40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57150" indent="114300" algn="ctr">
              <a:lnSpc>
                <a:spcPct val="120000"/>
              </a:lnSpc>
              <a:spcAft>
                <a:spcPts val="600"/>
              </a:spcAft>
              <a:tabLst>
                <a:tab pos="857250" algn="l"/>
              </a:tabLst>
            </a:pPr>
            <a:r>
              <a:rPr lang="vi-VN" sz="4000" b="1" dirty="0">
                <a:effectLst/>
                <a:latin typeface="+mj-lt"/>
                <a:ea typeface="Cambria" panose="02040503050406030204" pitchFamily="18" charset="0"/>
                <a:cs typeface="Cambria" panose="02040503050406030204" pitchFamily="18" charset="0"/>
              </a:rPr>
              <a:t>CHƯƠNG I : MÔI TRƯỜNG ĐỚI NÓNG.</a:t>
            </a:r>
            <a:endParaRPr lang="en-US" sz="40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57150" indent="114300" algn="ctr">
              <a:lnSpc>
                <a:spcPct val="120000"/>
              </a:lnSpc>
              <a:spcAft>
                <a:spcPts val="600"/>
              </a:spcAft>
              <a:tabLst>
                <a:tab pos="857250" algn="l"/>
              </a:tabLst>
            </a:pPr>
            <a:r>
              <a:rPr lang="vi-VN" sz="4000" b="1" dirty="0">
                <a:effectLst/>
                <a:latin typeface="+mj-lt"/>
                <a:ea typeface="Cambria" panose="02040503050406030204" pitchFamily="18" charset="0"/>
                <a:cs typeface="Cambria" panose="02040503050406030204" pitchFamily="18" charset="0"/>
              </a:rPr>
              <a:t>HOẠT ĐỘNG KINH TẾ CỦA CON NGƯỜI Ở ĐỚI NÓNG</a:t>
            </a:r>
            <a:endParaRPr lang="en-US" sz="40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pic>
        <p:nvPicPr>
          <p:cNvPr id="10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7" y="0"/>
            <a:ext cx="1905000" cy="1905000"/>
          </a:xfrm>
          <a:prstGeom prst="rect">
            <a:avLst/>
          </a:prstGeom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3711A-28F8-41D5-8D46-F0D3142C5A91}" type="datetime1">
              <a:rPr lang="vi-VN" smtClean="0"/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GV Huỳnh Kim Muội- Trường THCS Nguyễn Thị Hương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60023-15BF-4CA3-A470-4BDFADFD2318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A0C23-415D-4286-8F3A-09EF0817074B}" type="datetime1">
              <a:rPr lang="vi-VN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GV Huỳnh Kim Muội- Trường THCS Nguyễn Thị Hương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60023-15BF-4CA3-A470-4BDFADFD2318}" type="slidenum">
              <a:rPr lang="en-US" smtClean="0"/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88846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II. MÔI TRƯỜNG XÍCH ĐẠO ẨM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7421" y="616957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76214" y="646331"/>
            <a:ext cx="8015785" cy="62116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61" y="4021942"/>
            <a:ext cx="1401850" cy="140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1" t="30899" r="9273"/>
          <a:stretch>
            <a:fillRect/>
          </a:stretch>
        </p:blipFill>
        <p:spPr bwMode="auto">
          <a:xfrm flipH="1">
            <a:off x="0" y="5423792"/>
            <a:ext cx="1062673" cy="1434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hought Bubble: Cloud 10"/>
          <p:cNvSpPr/>
          <p:nvPr/>
        </p:nvSpPr>
        <p:spPr>
          <a:xfrm>
            <a:off x="0" y="1263288"/>
            <a:ext cx="4197255" cy="2758654"/>
          </a:xfrm>
          <a:prstGeom prst="cloudCallout">
            <a:avLst>
              <a:gd name="adj1" fmla="val -25195"/>
              <a:gd name="adj2" fmla="val 9905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vẹn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xích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A0C23-415D-4286-8F3A-09EF0817074B}" type="datetime1">
              <a:rPr lang="vi-VN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GV Huỳnh Kim Muội- Trường THCS Nguyễn Thị Hương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60023-15BF-4CA3-A470-4BDFADFD2318}" type="slidenum">
              <a:rPr lang="en-US" smtClean="0"/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36525"/>
            <a:ext cx="12192000" cy="6857999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8272780" y="1033145"/>
            <a:ext cx="3469640" cy="273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8413115" y="1309370"/>
            <a:ext cx="3469640" cy="273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A0C23-415D-4286-8F3A-09EF0817074B}" type="datetime1">
              <a:rPr lang="vi-VN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GV Huỳnh Kim Muội- Trường THCS Nguyễn Thị Hương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60023-15BF-4CA3-A470-4BDFADFD2318}" type="slidenum">
              <a:rPr lang="en-US" smtClean="0"/>
            </a:fld>
            <a:endParaRPr lang="en-US"/>
          </a:p>
        </p:txBody>
      </p:sp>
      <p:graphicFrame>
        <p:nvGraphicFramePr>
          <p:cNvPr id="7" name="Table 7"/>
          <p:cNvGraphicFramePr>
            <a:graphicFrameLocks noGrp="1"/>
          </p:cNvGraphicFramePr>
          <p:nvPr/>
        </p:nvGraphicFramePr>
        <p:xfrm>
          <a:off x="4038601" y="136524"/>
          <a:ext cx="8153400" cy="658495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3058235"/>
                <a:gridCol w="5095165"/>
              </a:tblGrid>
              <a:tr h="13169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36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Nhiệt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endParaRPr lang="en-US" sz="36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316990">
                <a:tc>
                  <a:txBody>
                    <a:bodyPr/>
                    <a:lstStyle/>
                    <a:p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Nhiệt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tháng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nhất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316990">
                <a:tc>
                  <a:txBody>
                    <a:bodyPr/>
                    <a:lstStyle/>
                    <a:p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Nhiệt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tháng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thấp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nhất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316990">
                <a:tc>
                  <a:txBody>
                    <a:bodyPr/>
                    <a:lstStyle/>
                    <a:p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Biên độ nhiệt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316990">
                <a:tc>
                  <a:txBody>
                    <a:bodyPr/>
                    <a:lstStyle/>
                    <a:p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Nhiệt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bình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3839111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A0C23-415D-4286-8F3A-09EF0817074B}" type="datetime1">
              <a:rPr lang="vi-VN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GV Huỳnh Kim Muội- Trường THCS Nguyễn Thị Hương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60023-15BF-4CA3-A470-4BDFADFD2318}" type="slidenum">
              <a:rPr lang="en-US" smtClean="0"/>
            </a:fld>
            <a:endParaRPr lang="en-US"/>
          </a:p>
        </p:txBody>
      </p:sp>
      <p:graphicFrame>
        <p:nvGraphicFramePr>
          <p:cNvPr id="7" name="Table 7"/>
          <p:cNvGraphicFramePr>
            <a:graphicFrameLocks noGrp="1"/>
          </p:cNvGraphicFramePr>
          <p:nvPr/>
        </p:nvGraphicFramePr>
        <p:xfrm>
          <a:off x="4419600" y="136524"/>
          <a:ext cx="7772400" cy="6416675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961142"/>
                <a:gridCol w="4811258"/>
              </a:tblGrid>
              <a:tr h="1283335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36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mưa</a:t>
                      </a:r>
                      <a:endParaRPr lang="en-US" sz="36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283335">
                <a:tc>
                  <a:txBody>
                    <a:bodyPr/>
                    <a:lstStyle/>
                    <a:p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Tháng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mưa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283335">
                <a:tc>
                  <a:txBody>
                    <a:bodyPr/>
                    <a:lstStyle/>
                    <a:p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Tháng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mưa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ít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283335">
                <a:tc>
                  <a:txBody>
                    <a:bodyPr/>
                    <a:lstStyle/>
                    <a:p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mưa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tháng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283335">
                <a:tc>
                  <a:txBody>
                    <a:bodyPr/>
                    <a:lstStyle/>
                    <a:p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mưa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bình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4292453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A0C23-415D-4286-8F3A-09EF0817074B}" type="datetime1">
              <a:rPr lang="vi-VN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GV Huỳnh Kim Muội- Trường THCS Nguyễn Thị Hương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60023-15BF-4CA3-A470-4BDFADFD2318}" type="slidenum">
              <a:rPr lang="en-US" smtClean="0"/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A0C23-415D-4286-8F3A-09EF0817074B}" type="datetime1">
              <a:rPr lang="vi-VN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GV Huỳnh Kim Muội- Trường THCS Nguyễn Thị Hương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60023-15BF-4CA3-A470-4BDFADFD2318}" type="slidenum">
              <a:rPr lang="en-US" smtClean="0"/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52400" y="-58887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rậm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5850" y="1257300"/>
            <a:ext cx="10134599" cy="56007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2400" y="577553"/>
            <a:ext cx="6105524" cy="395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" indent="114300" algn="just">
              <a:lnSpc>
                <a:spcPct val="120000"/>
              </a:lnSpc>
              <a:spcAft>
                <a:spcPts val="600"/>
              </a:spcAft>
              <a:tabLst>
                <a:tab pos="857250" algn="l"/>
              </a:tabLst>
            </a:pPr>
            <a:r>
              <a:rPr lang="vi-VN" sz="1800" u="sng" dirty="0">
                <a:solidFill>
                  <a:srgbClr val="0000FF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  <a:hlinkClick r:id="rId2"/>
              </a:rPr>
              <a:t>https://www.youtube.com/watch?v=kw6DCp9xvWw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A0C23-415D-4286-8F3A-09EF0817074B}" type="datetime1">
              <a:rPr lang="vi-VN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GV Huỳnh Kim Muội- Trường THCS Nguyễn Thị Hương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60023-15BF-4CA3-A470-4BDFADFD2318}" type="slidenum">
              <a:rPr lang="en-US" smtClean="0"/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2950" y="0"/>
            <a:ext cx="763905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34" y="3886384"/>
            <a:ext cx="2469966" cy="2469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1116926"/>
            <a:ext cx="4114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heel spokes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A0C23-415D-4286-8F3A-09EF0817074B}" type="datetime1">
              <a:rPr lang="vi-VN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GV Huỳnh Kim Muội- Trường THCS Nguyễn Thị Hương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60023-15BF-4CA3-A470-4BDFADFD2318}" type="slidenum">
              <a:rPr lang="en-US" smtClean="0"/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59827" y="0"/>
            <a:ext cx="5632174" cy="6858000"/>
          </a:xfrm>
          <a:prstGeom prst="rect">
            <a:avLst/>
          </a:prstGeom>
        </p:spPr>
      </p:pic>
      <p:pic>
        <p:nvPicPr>
          <p:cNvPr id="1026" name="Picture 2" descr="Bài 5 : Đới nóng - Môi trường xích đạo ẩm - Hoc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96000" cy="359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ừng tự nhiên Amazon đẹp đến &amp;quot;mê hồn&amp;quot; - KhoaHoc.t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" y="3776870"/>
            <a:ext cx="6096000" cy="3116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A0C23-415D-4286-8F3A-09EF0817074B}" type="datetime1">
              <a:rPr lang="vi-VN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GV Huỳnh Kim Muội- Trường THCS Nguyễn Thị Hương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60023-15BF-4CA3-A470-4BDFADFD2318}" type="slidenum">
              <a:rPr lang="en-US" smtClean="0"/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" y="1108075"/>
            <a:ext cx="12192000" cy="33334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A0C23-415D-4286-8F3A-09EF0817074B}" type="datetime1">
              <a:rPr lang="vi-VN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GV Huỳnh Kim Muội- Trường THCS Nguyễn Thị Hương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60023-15BF-4CA3-A470-4BDFADFD2318}" type="slidenum">
              <a:rPr lang="en-US" smtClean="0"/>
            </a:fld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530918" y="654889"/>
            <a:ext cx="1113016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1143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Hiện nay, rừng rậm nhiệt đới đang bị suy giảm nhanh. </a:t>
            </a:r>
            <a:endParaRPr kumimoji="0" lang="en-US" altLang="en-US" sz="3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lvl="0" indent="1143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Hãy thảo luận các vấn đề sau:</a:t>
            </a:r>
            <a:endParaRPr kumimoji="0" lang="vi-VN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359925" y="2370710"/>
            <a:ext cx="7274256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>
            <a:lvl1pPr indent="114300"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143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57250" algn="l"/>
              </a:tabLst>
            </a:pPr>
            <a:r>
              <a:rPr kumimoji="0" lang="vi-VN" altLang="en-US" sz="36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Cambria" panose="02040503050406030204" pitchFamily="18" charset="0"/>
                <a:cs typeface="Cambria" panose="02040503050406030204" pitchFamily="18" charset="0"/>
              </a:rPr>
              <a:t>+ Nguyên nhân của việc suy giảm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1143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57250" algn="l"/>
              </a:tabLst>
            </a:pPr>
            <a:r>
              <a:rPr kumimoji="0" lang="vi-VN" altLang="en-US" sz="36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Cambria" panose="02040503050406030204" pitchFamily="18" charset="0"/>
                <a:cs typeface="Cambria" panose="02040503050406030204" pitchFamily="18" charset="0"/>
              </a:rPr>
              <a:t>+ Hậu quả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1143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57250" algn="l"/>
              </a:tabLst>
            </a:pPr>
            <a:r>
              <a:rPr kumimoji="0" lang="vi-VN" altLang="en-US" sz="36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Cambria" panose="02040503050406030204" pitchFamily="18" charset="0"/>
                <a:cs typeface="Cambria" panose="02040503050406030204" pitchFamily="18" charset="0"/>
              </a:rPr>
              <a:t>+ Giải pháp</a:t>
            </a:r>
            <a:endParaRPr kumimoji="0" lang="vi-VN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ổ tay thuật ngữ địa lí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16"/>
            <a:ext cx="12192000" cy="687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2789" y="-14216"/>
            <a:ext cx="11226421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6600" b="1" dirty="0">
                <a:solidFill>
                  <a:srgbClr val="C00000"/>
                </a:solidFill>
                <a:effectLst/>
                <a:latin typeface="+mj-lt"/>
                <a:ea typeface="Cambria" panose="02040503050406030204" pitchFamily="18" charset="0"/>
                <a:cs typeface="Cambria" panose="02040503050406030204" pitchFamily="18" charset="0"/>
              </a:rPr>
              <a:t>BÀI 5: </a:t>
            </a:r>
            <a:endParaRPr lang="en-US" sz="6600" b="1" dirty="0">
              <a:solidFill>
                <a:srgbClr val="C00000"/>
              </a:solidFill>
              <a:effectLst/>
              <a:latin typeface="+mj-lt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algn="ctr"/>
            <a:r>
              <a:rPr lang="vi-VN" sz="6600" b="1" dirty="0">
                <a:solidFill>
                  <a:srgbClr val="C00000"/>
                </a:solidFill>
                <a:effectLst/>
                <a:latin typeface="+mj-lt"/>
                <a:ea typeface="Cambria" panose="02040503050406030204" pitchFamily="18" charset="0"/>
                <a:cs typeface="Cambria" panose="02040503050406030204" pitchFamily="18" charset="0"/>
              </a:rPr>
              <a:t>ĐỚI NÓNG. MÔI TRƯỜNG XÍCH ĐẠO ẨM</a:t>
            </a:r>
            <a:endParaRPr lang="en-US" sz="66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0A4D6-AB81-48DE-B7C7-96279F37C0A4}" type="datetime1">
              <a:rPr lang="vi-VN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GV Huỳnh Kim Muội- Trường THCS Nguyễn Thị Hương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60023-15BF-4CA3-A470-4BDFADFD2318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A0C23-415D-4286-8F3A-09EF0817074B}" type="datetime1">
              <a:rPr lang="vi-VN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GV Huỳnh Kim Muội- Trường THCS Nguyễn Thị Hương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60023-15BF-4CA3-A470-4BDFADFD2318}" type="slidenum">
              <a:rPr lang="en-US" smtClean="0"/>
            </a:fld>
            <a:endParaRPr lang="en-US"/>
          </a:p>
        </p:txBody>
      </p:sp>
      <p:pic>
        <p:nvPicPr>
          <p:cNvPr id="8194" name="Picture 2" descr="Nắng nóng kéo dài, nguy cơ hạn hán, cháy rừng cao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03745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Tăng số vụ đốt rừng làm nương rẫy ở Nam Trà My | BÁO QUẢNG NAM ONLINE - Tin  tức mới nhấ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4266"/>
            <a:ext cx="4114800" cy="3346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àng ngàn ha rừng bị chặt phá nghiêm trọ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0"/>
            <a:ext cx="3810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Đồng Nai: Đẩy nhanh tiến độ trồng rừng mùa mưa - Tạp chí điện tử Môi trường  và Cuộc số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41" y="3641909"/>
            <a:ext cx="4762500" cy="317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332" y="3467101"/>
            <a:ext cx="3582536" cy="35825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A0C23-415D-4286-8F3A-09EF0817074B}" type="datetime1">
              <a:rPr lang="vi-VN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GV Huỳnh Kim Muội- Trường THCS Nguyễn Thị Hương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60023-15BF-4CA3-A470-4BDFADFD2318}" type="slidenum">
              <a:rPr lang="en-US" smtClean="0"/>
            </a:fld>
            <a:endParaRPr lang="en-US"/>
          </a:p>
        </p:txBody>
      </p:sp>
      <p:pic>
        <p:nvPicPr>
          <p:cNvPr id="7170" name="Picture 2" descr="Tải hình ảnh giang day 185aded00b3f08f tại kho hình nền, ảnh đẹp  khoanh24.com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0" y="0"/>
            <a:ext cx="12191999" cy="529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ctr">
              <a:spcBef>
                <a:spcPts val="600"/>
              </a:spcBef>
              <a:spcAft>
                <a:spcPts val="600"/>
              </a:spcAft>
            </a:pPr>
            <a:r>
              <a:rPr lang="en-US" sz="36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5: ĐỚI NÓNG. MÔI TRƯỜNG XÍCH ĐẠO ẨM</a:t>
            </a:r>
            <a:endParaRPr lang="en-US" sz="36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I.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Đới</a:t>
            </a:r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nóng</a:t>
            </a:r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6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l"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Nằm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tuyến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l"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phong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l"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Đới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vực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l"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Đới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kiểu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môi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môi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xích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đạo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ẩm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môi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nhiệt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đới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môi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nhiệt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đới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gió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mùa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môi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mạc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A0C23-415D-4286-8F3A-09EF0817074B}" type="datetime1">
              <a:rPr lang="vi-VN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GV Huỳnh Kim Muội- Trường THCS Nguyễn Thị Hương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60023-15BF-4CA3-A470-4BDFADFD2318}" type="slidenum">
              <a:rPr lang="en-US" smtClean="0"/>
            </a:fld>
            <a:endParaRPr lang="en-US"/>
          </a:p>
        </p:txBody>
      </p:sp>
      <p:pic>
        <p:nvPicPr>
          <p:cNvPr id="7170" name="Picture 2" descr="Tải hình ảnh giang day 185aded00b3f08f tại kho hình nền, ảnh đẹp  khoanh24.com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-218364" y="-48875"/>
            <a:ext cx="12191999" cy="5601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l"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II.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Môi</a:t>
            </a:r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xích</a:t>
            </a:r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đạo</a:t>
            </a:r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ẩm</a:t>
            </a:r>
            <a:endParaRPr lang="en-US" sz="36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l"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Khí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hậu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l"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Nằm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</a:t>
            </a:r>
            <a:r>
              <a:rPr lang="en-US" sz="36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B-5</a:t>
            </a:r>
            <a:r>
              <a:rPr lang="en-US" sz="36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l"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Khí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hậu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ẩm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quanh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l"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Biên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nhiệt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thấp:3</a:t>
            </a:r>
            <a:r>
              <a:rPr lang="en-US" sz="36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l"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Nhiệt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TB: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25</a:t>
            </a:r>
            <a:r>
              <a:rPr lang="en-US" sz="36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C- 28 </a:t>
            </a:r>
            <a:r>
              <a:rPr lang="en-US" sz="36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 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l"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mưa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TB: 1500 -2500mm.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l"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ẩm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&gt;80%. 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A0C23-415D-4286-8F3A-09EF0817074B}" type="datetime1">
              <a:rPr lang="vi-VN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GV Huỳnh Kim Muội- Trường THCS Nguyễn Thị Hương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60023-15BF-4CA3-A470-4BDFADFD2318}" type="slidenum">
              <a:rPr lang="en-US" smtClean="0"/>
            </a:fld>
            <a:endParaRPr lang="en-US"/>
          </a:p>
        </p:txBody>
      </p:sp>
      <p:pic>
        <p:nvPicPr>
          <p:cNvPr id="7170" name="Picture 2" descr="Tải hình ảnh giang day 185aded00b3f08f tại kho hình nền, ảnh đẹp  khoanh24.com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136525"/>
            <a:ext cx="12191999" cy="3877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l"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</a:t>
            </a:r>
            <a:r>
              <a:rPr lang="en-US" sz="36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Rừng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rậm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xanh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quanh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l"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Rừng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rậm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xanh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quanh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vùng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cửa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biển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rừng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ngập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mặn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l"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Rừng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tầng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rậm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rạp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l"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phong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khắp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tầng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rừng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rậm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roll: Horizontal 3"/>
          <p:cNvSpPr/>
          <p:nvPr/>
        </p:nvSpPr>
        <p:spPr>
          <a:xfrm>
            <a:off x="1295400" y="-8188"/>
            <a:ext cx="9601200" cy="1295400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rrow: Right 4"/>
          <p:cNvSpPr/>
          <p:nvPr/>
        </p:nvSpPr>
        <p:spPr>
          <a:xfrm>
            <a:off x="1295400" y="1502357"/>
            <a:ext cx="10058400" cy="1780674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rrow: Right 5"/>
          <p:cNvSpPr/>
          <p:nvPr/>
        </p:nvSpPr>
        <p:spPr>
          <a:xfrm>
            <a:off x="1295400" y="3389356"/>
            <a:ext cx="10058400" cy="1624263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rrow: Right 6"/>
          <p:cNvSpPr/>
          <p:nvPr/>
        </p:nvSpPr>
        <p:spPr>
          <a:xfrm>
            <a:off x="1295400" y="5181180"/>
            <a:ext cx="10058400" cy="1624263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1">
              <a:rPr lang="en-US" smtClean="0"/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GV Huỳnh Kim Muội- Trường THCS Nguyễn Thị Hương</a:t>
            </a:r>
            <a:endParaRPr lang="en-US"/>
          </a:p>
        </p:txBody>
      </p:sp>
    </p:spTree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A0C23-415D-4286-8F3A-09EF0817074B}" type="datetime1">
              <a:rPr lang="vi-VN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GV Huỳnh Kim Muội- Trường THCS Nguyễn Thị Hương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60023-15BF-4CA3-A470-4BDFADFD2318}" type="slidenum">
              <a:rPr lang="en-US" smtClean="0"/>
            </a:fld>
            <a:endParaRPr lang="en-US"/>
          </a:p>
        </p:txBody>
      </p:sp>
      <p:sp>
        <p:nvSpPr>
          <p:cNvPr id="7" name="Flowchart: Terminator 6"/>
          <p:cNvSpPr/>
          <p:nvPr/>
        </p:nvSpPr>
        <p:spPr>
          <a:xfrm>
            <a:off x="2798360" y="95629"/>
            <a:ext cx="6595280" cy="873409"/>
          </a:xfrm>
          <a:prstGeom prst="flowChartTermina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CHÍNH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986818" y="969038"/>
            <a:ext cx="0" cy="6277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189594" y="1620624"/>
            <a:ext cx="553701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189594" y="1596788"/>
            <a:ext cx="0" cy="62779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726607" y="1620624"/>
            <a:ext cx="0" cy="62779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255593" y="2224585"/>
            <a:ext cx="3866861" cy="108613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ĐỚI NÓNG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840102" y="2248421"/>
            <a:ext cx="5773010" cy="108613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MÔI TRƯỜNG XÍCH ĐẠO ẨM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Straight Connector 28"/>
          <p:cNvCxnSpPr>
            <a:stCxn id="24" idx="2"/>
            <a:endCxn id="33" idx="0"/>
          </p:cNvCxnSpPr>
          <p:nvPr/>
        </p:nvCxnSpPr>
        <p:spPr>
          <a:xfrm flipH="1">
            <a:off x="8715803" y="3334556"/>
            <a:ext cx="10804" cy="61414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5818493" y="3948705"/>
            <a:ext cx="5794619" cy="73915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840102" y="4965604"/>
            <a:ext cx="5794619" cy="73915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rậm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Left Bracket 34"/>
          <p:cNvSpPr/>
          <p:nvPr/>
        </p:nvSpPr>
        <p:spPr>
          <a:xfrm>
            <a:off x="5540985" y="4359510"/>
            <a:ext cx="277508" cy="975673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A0C23-415D-4286-8F3A-09EF0817074B}" type="datetime1">
              <a:rPr lang="vi-VN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GV Huỳnh Kim Muội- Trường THCS Nguyễn Thị Hương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60023-15BF-4CA3-A470-4BDFADFD2318}" type="slidenum">
              <a:rPr lang="en-US" smtClean="0"/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A0C23-415D-4286-8F3A-09EF0817074B}" type="datetime1">
              <a:rPr lang="vi-VN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GV Huỳnh Kim Muội- Trường THCS Nguyễn Thị Hương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60023-15BF-4CA3-A470-4BDFADFD2318}" type="slidenum">
              <a:rPr lang="en-US" smtClean="0"/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88846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76790" y="1"/>
            <a:ext cx="7988490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61" y="4021942"/>
            <a:ext cx="1401850" cy="140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1" t="30899" r="9273"/>
          <a:stretch>
            <a:fillRect/>
          </a:stretch>
        </p:blipFill>
        <p:spPr bwMode="auto">
          <a:xfrm flipH="1">
            <a:off x="0" y="5423792"/>
            <a:ext cx="1062673" cy="1434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hought Bubble: Cloud 12"/>
          <p:cNvSpPr/>
          <p:nvPr/>
        </p:nvSpPr>
        <p:spPr>
          <a:xfrm>
            <a:off x="6254" y="733269"/>
            <a:ext cx="4197255" cy="2629823"/>
          </a:xfrm>
          <a:prstGeom prst="cloudCallout">
            <a:avLst>
              <a:gd name="adj1" fmla="val -27011"/>
              <a:gd name="adj2" fmla="val 116472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5.1,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ractur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A0C23-415D-4286-8F3A-09EF0817074B}" type="datetime1">
              <a:rPr lang="vi-VN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GV Huỳnh Kim Muội- Trường THCS Nguyễn Thị Hương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60023-15BF-4CA3-A470-4BDFADFD2318}" type="slidenum">
              <a:rPr lang="en-US" smtClean="0"/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3510" y="1"/>
            <a:ext cx="7988490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61" y="4021942"/>
            <a:ext cx="1401850" cy="140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1" t="30899" r="9273"/>
          <a:stretch>
            <a:fillRect/>
          </a:stretch>
        </p:blipFill>
        <p:spPr bwMode="auto">
          <a:xfrm flipH="1">
            <a:off x="0" y="5423792"/>
            <a:ext cx="1062673" cy="1434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hought Bubble: Cloud 12"/>
          <p:cNvSpPr/>
          <p:nvPr/>
        </p:nvSpPr>
        <p:spPr>
          <a:xfrm>
            <a:off x="6254" y="136525"/>
            <a:ext cx="4197255" cy="3226567"/>
          </a:xfrm>
          <a:prstGeom prst="cloudCallout">
            <a:avLst>
              <a:gd name="adj1" fmla="val -27011"/>
              <a:gd name="adj2" fmla="val 116472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”?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A0C23-415D-4286-8F3A-09EF0817074B}" type="datetime1">
              <a:rPr lang="vi-VN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GV Huỳnh Kim Muội- Trường THCS Nguyễn Thị Hương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60023-15BF-4CA3-A470-4BDFADFD2318}" type="slidenum">
              <a:rPr lang="en-US" smtClean="0"/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3510" y="1"/>
            <a:ext cx="7988490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61" y="4021942"/>
            <a:ext cx="1401850" cy="140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1" t="30899" r="9273"/>
          <a:stretch>
            <a:fillRect/>
          </a:stretch>
        </p:blipFill>
        <p:spPr bwMode="auto">
          <a:xfrm flipH="1">
            <a:off x="0" y="5423792"/>
            <a:ext cx="1062673" cy="1434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hought Bubble: Cloud 12"/>
          <p:cNvSpPr/>
          <p:nvPr/>
        </p:nvSpPr>
        <p:spPr>
          <a:xfrm>
            <a:off x="6254" y="733269"/>
            <a:ext cx="4197255" cy="2629823"/>
          </a:xfrm>
          <a:prstGeom prst="cloudCallout">
            <a:avLst>
              <a:gd name="adj1" fmla="val -27011"/>
              <a:gd name="adj2" fmla="val 116472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A0C23-415D-4286-8F3A-09EF0817074B}" type="datetime1">
              <a:rPr lang="vi-VN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GV Huỳnh Kim Muội- Trường THCS Nguyễn Thị Hương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60023-15BF-4CA3-A470-4BDFADFD2318}" type="slidenum">
              <a:rPr lang="en-US" smtClean="0"/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3510" y="1"/>
            <a:ext cx="7988490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61" y="4021942"/>
            <a:ext cx="1401850" cy="140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1" t="30899" r="9273"/>
          <a:stretch>
            <a:fillRect/>
          </a:stretch>
        </p:blipFill>
        <p:spPr bwMode="auto">
          <a:xfrm flipH="1">
            <a:off x="0" y="5423792"/>
            <a:ext cx="1062673" cy="1434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hought Bubble: Cloud 12"/>
          <p:cNvSpPr/>
          <p:nvPr/>
        </p:nvSpPr>
        <p:spPr>
          <a:xfrm>
            <a:off x="6254" y="733269"/>
            <a:ext cx="4197255" cy="2629823"/>
          </a:xfrm>
          <a:prstGeom prst="cloudCallout">
            <a:avLst>
              <a:gd name="adj1" fmla="val -27011"/>
              <a:gd name="adj2" fmla="val 116472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5.1,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omb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A0C23-415D-4286-8F3A-09EF0817074B}" type="datetime1">
              <a:rPr lang="vi-VN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GV Huỳnh Kim Muội- Trường THCS Nguyễn Thị Hương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60023-15BF-4CA3-A470-4BDFADFD2318}" type="slidenum">
              <a:rPr lang="en-US" smtClean="0"/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88846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II. MÔI TRƯỜNG XÍCH ĐẠO ẨM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7421" y="616957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76214" y="646331"/>
            <a:ext cx="8015785" cy="62116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61" y="4021942"/>
            <a:ext cx="1401850" cy="140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1" t="30899" r="9273"/>
          <a:stretch>
            <a:fillRect/>
          </a:stretch>
        </p:blipFill>
        <p:spPr bwMode="auto">
          <a:xfrm flipH="1">
            <a:off x="0" y="5423792"/>
            <a:ext cx="1062673" cy="1434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hought Bubble: Cloud 10"/>
          <p:cNvSpPr/>
          <p:nvPr/>
        </p:nvSpPr>
        <p:spPr>
          <a:xfrm>
            <a:off x="0" y="1263288"/>
            <a:ext cx="4197255" cy="2758654"/>
          </a:xfrm>
          <a:prstGeom prst="cloudCallout">
            <a:avLst>
              <a:gd name="adj1" fmla="val -25195"/>
              <a:gd name="adj2" fmla="val 9905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5.1,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ẩm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3064</Words>
  <Application>WPS Presentation</Application>
  <PresentationFormat>Widescreen</PresentationFormat>
  <Paragraphs>249</Paragraphs>
  <Slides>24</Slides>
  <Notes>0</Notes>
  <HiddenSlides>0</HiddenSlides>
  <MMClips>16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6" baseType="lpstr">
      <vt:lpstr>Arial</vt:lpstr>
      <vt:lpstr>SimSun</vt:lpstr>
      <vt:lpstr>Wingdings</vt:lpstr>
      <vt:lpstr>Cambria</vt:lpstr>
      <vt:lpstr>Times New Roman</vt:lpstr>
      <vt:lpstr>Calibri</vt:lpstr>
      <vt:lpstr>Tahoma</vt:lpstr>
      <vt:lpstr>Calibri Light</vt:lpstr>
      <vt:lpstr>Microsoft YaHei</vt:lpstr>
      <vt:lpstr>Arial Unicode MS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phuong huynh</dc:creator>
  <cp:lastModifiedBy>DELL</cp:lastModifiedBy>
  <cp:revision>12</cp:revision>
  <dcterms:created xsi:type="dcterms:W3CDTF">2021-09-18T09:28:00Z</dcterms:created>
  <dcterms:modified xsi:type="dcterms:W3CDTF">2021-09-21T14:40:04Z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D574191FE4794D209BF9C82BFD27E2DA</vt:lpwstr>
  </property>
  <property fmtid="{D5CDD505-2E9C-101B-9397-08002B2CF9AE}" pid="3" name="KSOProductBuildVer">
    <vt:lpwstr>1033-11.2.0.10296</vt:lpwstr>
  </property>
</Properties>
</file>