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95" r:id="rId7"/>
    <p:sldId id="260" r:id="rId8"/>
    <p:sldId id="263" r:id="rId9"/>
    <p:sldId id="265" r:id="rId10"/>
    <p:sldId id="261" r:id="rId11"/>
    <p:sldId id="282" r:id="rId12"/>
    <p:sldId id="276" r:id="rId13"/>
    <p:sldId id="284" r:id="rId14"/>
    <p:sldId id="271" r:id="rId15"/>
    <p:sldId id="287" r:id="rId16"/>
    <p:sldId id="286" r:id="rId17"/>
    <p:sldId id="291" r:id="rId18"/>
    <p:sldId id="268" r:id="rId19"/>
    <p:sldId id="293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20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F0A4E-60A7-4BD0-B49E-279B928CA73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71206-1389-4F59-BC0C-E495A7B0BFE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B1E3-9687-4F98-BE99-8C92026E1D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50D4-3BC8-41D0-A85C-644B36FA9A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tags" Target="../tags/tag4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90170" y="203835"/>
            <a:ext cx="3448685" cy="4349115"/>
            <a:chOff x="3115" y="0"/>
            <a:chExt cx="2170" cy="2486"/>
          </a:xfrm>
        </p:grpSpPr>
        <p:grpSp>
          <p:nvGrpSpPr>
            <p:cNvPr id="2066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98" name="Oval 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0000A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685" dirty="0">
                  <a:ea typeface="Arial" panose="020B0604020202020204" pitchFamily="34" charset="0"/>
                </a:endParaRPr>
              </a:p>
            </p:txBody>
          </p:sp>
          <p:sp>
            <p:nvSpPr>
              <p:cNvPr id="2199" name="Oval 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0099CC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685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067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96" name="Oval 7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0000A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685" dirty="0">
                  <a:ea typeface="Arial" panose="020B0604020202020204" pitchFamily="34" charset="0"/>
                </a:endParaRPr>
              </a:p>
            </p:txBody>
          </p:sp>
          <p:sp>
            <p:nvSpPr>
              <p:cNvPr id="2197" name="Oval 8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0099CC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685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068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94" name="Oval 1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0000A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685" dirty="0">
                  <a:ea typeface="Arial" panose="020B0604020202020204" pitchFamily="34" charset="0"/>
                </a:endParaRPr>
              </a:p>
            </p:txBody>
          </p:sp>
          <p:sp>
            <p:nvSpPr>
              <p:cNvPr id="2195" name="Oval 1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0099CC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685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069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70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92" name="Oval 14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100000">
                      <a:srgbClr val="0000A4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685" dirty="0"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2193" name="Oval 15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99"/>
                    </a:gs>
                    <a:gs pos="100000">
                      <a:srgbClr val="4D4D4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685" dirty="0"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2071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94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90" name="Freeform 1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91" name="Freeform 1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095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88" name="Freeform 2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89" name="Freeform 2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096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86" name="Freeform 2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87" name="Freeform 2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097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84" name="Freeform 2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85" name="Freeform 2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098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82" name="Freeform 3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83" name="Freeform 3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099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80" name="Freeform 3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81" name="Freeform 3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0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78" name="Freeform 3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79" name="Freeform 3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1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76" name="Freeform 3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77" name="Freeform 4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2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74" name="Freeform 4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75" name="Freeform 4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3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72" name="Freeform 4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73" name="Freeform 4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4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70" name="Freeform 4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71" name="Freeform 4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5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68" name="Freeform 5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69" name="Freeform 5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6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66" name="Freeform 5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67" name="Freeform 5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7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64" name="Freeform 5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65" name="Freeform 5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8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62" name="Freeform 6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63" name="Freeform 6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09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60" name="Freeform 6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61" name="Freeform 6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10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58" name="Freeform 6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59" name="Freeform 6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11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56" name="Freeform 6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57" name="Freeform 7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12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54" name="Freeform 7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55" name="Freeform 7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13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52" name="Freeform 7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53" name="Freeform 7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14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50" name="Freeform 7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51" name="Freeform 7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sp>
              <p:nvSpPr>
                <p:cNvPr id="2115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E941C">
                        <a:alpha val="100000"/>
                      </a:srgbClr>
                    </a:gs>
                    <a:gs pos="100000">
                      <a:srgbClr val="00CC99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 sz="240"/>
                </a:p>
              </p:txBody>
            </p:sp>
            <p:sp>
              <p:nvSpPr>
                <p:cNvPr id="2116" name="Freeform 8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A4">
                        <a:alpha val="100000"/>
                      </a:srgbClr>
                    </a:gs>
                    <a:gs pos="100000">
                      <a:srgbClr val="EE941C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 sz="240"/>
                </a:p>
              </p:txBody>
            </p:sp>
            <p:grpSp>
              <p:nvGrpSpPr>
                <p:cNvPr id="2117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48" name="Freeform 8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49" name="Freeform 8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18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46" name="Freeform 8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47" name="Freeform 8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19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44" name="Freeform 8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45" name="Freeform 9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20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42" name="Freeform 9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43" name="Freeform 9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21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40" name="Freeform 9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4"/>
                      </a:cxn>
                      <a:cxn ang="0">
                        <a:pos x="24" y="1"/>
                      </a:cxn>
                      <a:cxn ang="0">
                        <a:pos x="36" y="1"/>
                      </a:cxn>
                      <a:cxn ang="0">
                        <a:pos x="36" y="2"/>
                      </a:cxn>
                      <a:cxn ang="0">
                        <a:pos x="23" y="2"/>
                      </a:cxn>
                      <a:cxn ang="0">
                        <a:pos x="9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41" name="Freeform 9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5" y="9"/>
                      </a:cxn>
                      <a:cxn ang="0">
                        <a:pos x="5" y="14"/>
                      </a:cxn>
                      <a:cxn ang="0">
                        <a:pos x="5" y="17"/>
                      </a:cxn>
                      <a:cxn ang="0">
                        <a:pos x="5" y="14"/>
                      </a:cxn>
                      <a:cxn ang="0">
                        <a:pos x="4" y="10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22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38" name="Freeform 9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1" y="3"/>
                      </a:cxn>
                      <a:cxn ang="0">
                        <a:pos x="41" y="1"/>
                      </a:cxn>
                      <a:cxn ang="0">
                        <a:pos x="64" y="1"/>
                      </a:cxn>
                      <a:cxn ang="0">
                        <a:pos x="64" y="2"/>
                      </a:cxn>
                      <a:cxn ang="0">
                        <a:pos x="41" y="2"/>
                      </a:cxn>
                      <a:cxn ang="0">
                        <a:pos x="15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39" name="Freeform 9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6" y="4"/>
                      </a:cxn>
                      <a:cxn ang="0">
                        <a:pos x="9" y="7"/>
                      </a:cxn>
                      <a:cxn ang="0">
                        <a:pos x="9" y="10"/>
                      </a:cxn>
                      <a:cxn ang="0">
                        <a:pos x="9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23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36" name="Freeform 10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37" name="Freeform 10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24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34" name="Freeform 10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15" y="2"/>
                      </a:cxn>
                      <a:cxn ang="0">
                        <a:pos x="31" y="1"/>
                      </a:cxn>
                      <a:cxn ang="0">
                        <a:pos x="48" y="1"/>
                      </a:cxn>
                      <a:cxn ang="0">
                        <a:pos x="48" y="1"/>
                      </a:cxn>
                      <a:cxn ang="0">
                        <a:pos x="31" y="1"/>
                      </a:cxn>
                      <a:cxn ang="0">
                        <a:pos x="11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35" name="Freeform 10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7"/>
                      </a:cxn>
                      <a:cxn ang="0">
                        <a:pos x="7" y="9"/>
                      </a:cxn>
                      <a:cxn ang="0">
                        <a:pos x="7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5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25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32" name="Freeform 10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25" y="0"/>
                      </a:cxn>
                      <a:cxn ang="0">
                        <a:pos x="9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33" name="Freeform 10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26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30" name="Freeform 11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6" y="0"/>
                      </a:cxn>
                      <a:cxn ang="0">
                        <a:pos x="12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5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31" name="Freeform 11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  <p:grpSp>
              <p:nvGrpSpPr>
                <p:cNvPr id="2127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28" name="Freeform 11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  <p:sp>
                <p:nvSpPr>
                  <p:cNvPr id="2129" name="Freeform 11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240"/>
                  </a:p>
                </p:txBody>
              </p:sp>
            </p:grpSp>
          </p:grpSp>
          <p:sp>
            <p:nvSpPr>
              <p:cNvPr id="2072" name="Freeform 11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73" name="Arc 11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74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75" name="Arc 11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76" name="Arc 11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77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78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79" name="Arc 12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0" name="Arc 12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1" name="Freeform 12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2" name="Freeform 12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CC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3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4" name="Arc 12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5" name="Arc 12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CC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6" name="Freeform 12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7" name="Freeform 13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8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89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90" name="Freeform 13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91" name="Freeform 13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92" name="Freeform 13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CC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  <p:sp>
            <p:nvSpPr>
              <p:cNvPr id="2093" name="Freeform 13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CC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40"/>
              </a:p>
            </p:txBody>
          </p:sp>
        </p:grpSp>
      </p:grpSp>
      <p:grpSp>
        <p:nvGrpSpPr>
          <p:cNvPr id="2051" name="Group 137"/>
          <p:cNvGrpSpPr/>
          <p:nvPr/>
        </p:nvGrpSpPr>
        <p:grpSpPr>
          <a:xfrm>
            <a:off x="126365" y="2253827"/>
            <a:ext cx="2368551" cy="5750560"/>
            <a:chOff x="0" y="2458"/>
            <a:chExt cx="2142" cy="1858"/>
          </a:xfrm>
        </p:grpSpPr>
        <p:sp>
          <p:nvSpPr>
            <p:cNvPr id="2059" name="Freeform 138"/>
            <p:cNvSpPr/>
            <p:nvPr/>
          </p:nvSpPr>
          <p:spPr>
            <a:xfrm>
              <a:off x="0" y="2508"/>
              <a:ext cx="2142" cy="1804"/>
            </a:xfrm>
            <a:custGeom>
              <a:avLst/>
              <a:gdLst>
                <a:gd name="txL" fmla="*/ 0 w 2135"/>
                <a:gd name="txT" fmla="*/ 0 h 1804"/>
                <a:gd name="txR" fmla="*/ 2135 w 2135"/>
                <a:gd name="txB" fmla="*/ 1804 h 1804"/>
              </a:gdLst>
              <a:ahLst/>
              <a:cxnLst>
                <a:cxn ang="0">
                  <a:pos x="337" y="66"/>
                </a:cxn>
                <a:cxn ang="0">
                  <a:pos x="169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9" y="42"/>
                </a:cxn>
                <a:cxn ang="0">
                  <a:pos x="331" y="78"/>
                </a:cxn>
                <a:cxn ang="0">
                  <a:pos x="572" y="150"/>
                </a:cxn>
                <a:cxn ang="0">
                  <a:pos x="801" y="245"/>
                </a:cxn>
                <a:cxn ang="0">
                  <a:pos x="1017" y="365"/>
                </a:cxn>
                <a:cxn ang="0">
                  <a:pos x="1228" y="503"/>
                </a:cxn>
                <a:cxn ang="0">
                  <a:pos x="1421" y="653"/>
                </a:cxn>
                <a:cxn ang="0">
                  <a:pos x="1595" y="827"/>
                </a:cxn>
                <a:cxn ang="0">
                  <a:pos x="1758" y="1019"/>
                </a:cxn>
                <a:cxn ang="0">
                  <a:pos x="1902" y="1229"/>
                </a:cxn>
                <a:cxn ang="0">
                  <a:pos x="1985" y="1366"/>
                </a:cxn>
                <a:cxn ang="0">
                  <a:pos x="2065" y="1510"/>
                </a:cxn>
                <a:cxn ang="0">
                  <a:pos x="2125" y="1654"/>
                </a:cxn>
                <a:cxn ang="0">
                  <a:pos x="2179" y="1804"/>
                </a:cxn>
                <a:cxn ang="0">
                  <a:pos x="2191" y="1804"/>
                </a:cxn>
                <a:cxn ang="0">
                  <a:pos x="2137" y="1654"/>
                </a:cxn>
                <a:cxn ang="0">
                  <a:pos x="2077" y="1510"/>
                </a:cxn>
                <a:cxn ang="0">
                  <a:pos x="1999" y="1366"/>
                </a:cxn>
                <a:cxn ang="0">
                  <a:pos x="1914" y="1223"/>
                </a:cxn>
                <a:cxn ang="0">
                  <a:pos x="1770" y="1013"/>
                </a:cxn>
                <a:cxn ang="0">
                  <a:pos x="1601" y="821"/>
                </a:cxn>
                <a:cxn ang="0">
                  <a:pos x="1427" y="647"/>
                </a:cxn>
                <a:cxn ang="0">
                  <a:pos x="1234" y="491"/>
                </a:cxn>
                <a:cxn ang="0">
                  <a:pos x="1023" y="353"/>
                </a:cxn>
                <a:cxn ang="0">
                  <a:pos x="807" y="239"/>
                </a:cxn>
                <a:cxn ang="0">
                  <a:pos x="578" y="138"/>
                </a:cxn>
                <a:cxn ang="0">
                  <a:pos x="337" y="66"/>
                </a:cxn>
                <a:cxn ang="0">
                  <a:pos x="337" y="66"/>
                </a:cxn>
              </a:cxnLst>
              <a:rect l="txL" t="txT" r="txR" b="tx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240"/>
            </a:p>
          </p:txBody>
        </p:sp>
        <p:sp>
          <p:nvSpPr>
            <p:cNvPr id="2060" name="Freeform 139"/>
            <p:cNvSpPr/>
            <p:nvPr/>
          </p:nvSpPr>
          <p:spPr>
            <a:xfrm>
              <a:off x="0" y="2458"/>
              <a:ext cx="1854" cy="1858"/>
            </a:xfrm>
            <a:custGeom>
              <a:avLst/>
              <a:gdLst>
                <a:gd name="txL" fmla="*/ 0 w 1854"/>
                <a:gd name="txT" fmla="*/ 0 h 1858"/>
                <a:gd name="txR" fmla="*/ 1854 w 1854"/>
                <a:gd name="txB" fmla="*/ 1858 h 1858"/>
              </a:gdLst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txL" t="txT" r="txR" b="tx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240"/>
            </a:p>
          </p:txBody>
        </p:sp>
        <p:sp>
          <p:nvSpPr>
            <p:cNvPr id="2061" name="Freeform 140"/>
            <p:cNvSpPr/>
            <p:nvPr/>
          </p:nvSpPr>
          <p:spPr>
            <a:xfrm>
              <a:off x="0" y="2735"/>
              <a:ext cx="1745" cy="1577"/>
            </a:xfrm>
            <a:custGeom>
              <a:avLst/>
              <a:gdLst>
                <a:gd name="txL" fmla="*/ 0 w 1745"/>
                <a:gd name="txT" fmla="*/ 0 h 1577"/>
                <a:gd name="txR" fmla="*/ 1745 w 1745"/>
                <a:gd name="txB" fmla="*/ 1577 h 1577"/>
              </a:gdLst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txL" t="txT" r="txR" b="tx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240"/>
            </a:p>
          </p:txBody>
        </p:sp>
        <p:sp>
          <p:nvSpPr>
            <p:cNvPr id="2062" name="Freeform 141"/>
            <p:cNvSpPr/>
            <p:nvPr/>
          </p:nvSpPr>
          <p:spPr>
            <a:xfrm>
              <a:off x="0" y="2544"/>
              <a:ext cx="1745" cy="1768"/>
            </a:xfrm>
            <a:custGeom>
              <a:avLst/>
              <a:gdLst>
                <a:gd name="txL" fmla="*/ 0 w 1745"/>
                <a:gd name="txT" fmla="*/ 0 h 1768"/>
                <a:gd name="txR" fmla="*/ 1745 w 1745"/>
                <a:gd name="txB" fmla="*/ 1768 h 1768"/>
              </a:gdLst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240"/>
            </a:p>
          </p:txBody>
        </p:sp>
        <p:sp>
          <p:nvSpPr>
            <p:cNvPr id="2063" name="Oval 142"/>
            <p:cNvSpPr/>
            <p:nvPr/>
          </p:nvSpPr>
          <p:spPr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5685" dirty="0">
                <a:ea typeface="Arial" panose="020B0604020202020204" pitchFamily="34" charset="0"/>
              </a:endParaRPr>
            </a:p>
          </p:txBody>
        </p:sp>
        <p:sp>
          <p:nvSpPr>
            <p:cNvPr id="2064" name="Oval 143"/>
            <p:cNvSpPr/>
            <p:nvPr/>
          </p:nvSpPr>
          <p:spPr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5685" dirty="0">
                <a:ea typeface="Arial" panose="020B0604020202020204" pitchFamily="34" charset="0"/>
              </a:endParaRPr>
            </a:p>
          </p:txBody>
        </p:sp>
        <p:sp>
          <p:nvSpPr>
            <p:cNvPr id="2065" name="Oval 144"/>
            <p:cNvSpPr/>
            <p:nvPr/>
          </p:nvSpPr>
          <p:spPr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5685" dirty="0">
                <a:ea typeface="Arial" panose="020B0604020202020204" pitchFamily="34" charset="0"/>
              </a:endParaRPr>
            </a:p>
          </p:txBody>
        </p:sp>
      </p:grpSp>
      <p:sp>
        <p:nvSpPr>
          <p:cNvPr id="2052" name="Text Box 146"/>
          <p:cNvSpPr txBox="1"/>
          <p:nvPr/>
        </p:nvSpPr>
        <p:spPr>
          <a:xfrm>
            <a:off x="2159000" y="-4538445"/>
            <a:ext cx="5185833" cy="9664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5685" dirty="0">
              <a:ea typeface="Arial" panose="020B0604020202020204" pitchFamily="34" charset="0"/>
            </a:endParaRPr>
          </a:p>
        </p:txBody>
      </p:sp>
      <p:sp>
        <p:nvSpPr>
          <p:cNvPr id="2053" name="Text Box 147"/>
          <p:cNvSpPr txBox="1"/>
          <p:nvPr/>
        </p:nvSpPr>
        <p:spPr>
          <a:xfrm>
            <a:off x="347346" y="-17566"/>
            <a:ext cx="1173289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THỊ HƯƠNG</a:t>
            </a:r>
            <a:endParaRPr lang="en-US" altLang="en-US" sz="4265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148"/>
          <p:cNvSpPr txBox="1"/>
          <p:nvPr/>
        </p:nvSpPr>
        <p:spPr>
          <a:xfrm>
            <a:off x="3024717" y="12761153"/>
            <a:ext cx="7776633" cy="9664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5685" dirty="0">
              <a:ea typeface="Arial" panose="020B0604020202020204" pitchFamily="34" charset="0"/>
            </a:endParaRPr>
          </a:p>
        </p:txBody>
      </p:sp>
      <p:pic>
        <p:nvPicPr>
          <p:cNvPr id="2055" name="Picture 13" descr="tulips_yellow_md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01600" y="4185921"/>
            <a:ext cx="1756411" cy="26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4" descr="tulips_yellow_md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0554335" y="4570307"/>
            <a:ext cx="1644651" cy="24400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6" descr="Earth-12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00" y="618913"/>
            <a:ext cx="4528185" cy="4191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" name="Text Box 149"/>
          <p:cNvSpPr txBox="1"/>
          <p:nvPr/>
        </p:nvSpPr>
        <p:spPr>
          <a:xfrm>
            <a:off x="4347845" y="3896363"/>
            <a:ext cx="2962911" cy="912495"/>
          </a:xfrm>
          <a:prstGeom prst="rect">
            <a:avLst/>
          </a:prstGeom>
          <a:solidFill>
            <a:srgbClr val="F8DD4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ĐỊA LÍ 9 </a:t>
            </a:r>
            <a:endParaRPr lang="en-US" altLang="en-US" sz="533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49"/>
          <p:cNvSpPr txBox="1"/>
          <p:nvPr/>
        </p:nvSpPr>
        <p:spPr>
          <a:xfrm>
            <a:off x="4322445" y="5513496"/>
            <a:ext cx="2962911" cy="912495"/>
          </a:xfrm>
          <a:prstGeom prst="rect">
            <a:avLst/>
          </a:prstGeom>
          <a:solidFill>
            <a:srgbClr val="FCBDD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Tuần 3 </a:t>
            </a:r>
            <a:endParaRPr lang="en-US" altLang="en-US" sz="533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t\hinh 3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460" cy="69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17127" r="27534" b="41709"/>
          <a:stretch>
            <a:fillRect/>
          </a:stretch>
        </p:blipFill>
        <p:spPr bwMode="auto">
          <a:xfrm>
            <a:off x="76200" y="-152400"/>
            <a:ext cx="12285980" cy="4220210"/>
          </a:xfrm>
          <a:prstGeom prst="rect">
            <a:avLst/>
          </a:prstGeom>
          <a:ln>
            <a:noFill/>
          </a:ln>
        </p:spPr>
      </p:pic>
      <p:pic>
        <p:nvPicPr>
          <p:cNvPr id="5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 t="26141" r="24324" b="31492"/>
          <a:stretch>
            <a:fillRect/>
          </a:stretch>
        </p:blipFill>
        <p:spPr bwMode="auto">
          <a:xfrm>
            <a:off x="76200" y="3825240"/>
            <a:ext cx="12074525" cy="29140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airplan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t\hinh 3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" y="0"/>
            <a:ext cx="12189460" cy="69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2" name="Group 20"/>
          <p:cNvGrpSpPr/>
          <p:nvPr/>
        </p:nvGrpSpPr>
        <p:grpSpPr>
          <a:xfrm>
            <a:off x="228600" y="228600"/>
            <a:ext cx="10170160" cy="6629400"/>
            <a:chOff x="1371600" y="1670050"/>
            <a:chExt cx="7851775" cy="5568950"/>
          </a:xfrm>
        </p:grpSpPr>
        <p:pic>
          <p:nvPicPr>
            <p:cNvPr id="15363" name="Picture 12" descr="image0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1650" y="3125788"/>
              <a:ext cx="3587750" cy="20653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4" name="Picture 13" descr="image0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8375" y="1670050"/>
              <a:ext cx="2436813" cy="20367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5" name="Picture 14" descr="image0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8375" y="2244725"/>
              <a:ext cx="2879725" cy="14620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6" name="Picture 15" descr="image0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0613" y="2809875"/>
              <a:ext cx="2909887" cy="787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7" name="Picture 16" descr="image0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1650" y="4513263"/>
              <a:ext cx="4251325" cy="677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8" name="Picture 17" descr="image0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5275" y="3151188"/>
              <a:ext cx="3465513" cy="2041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9" name="Picture 18" descr="image0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5275" y="3851275"/>
              <a:ext cx="3571875" cy="1341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0" name="Picture 19" descr="image00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37200" y="4560888"/>
              <a:ext cx="3576638" cy="8032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1" name="Picture 20" descr="image0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71650" y="4538663"/>
              <a:ext cx="4360863" cy="1949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21" descr="image0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3388" y="5397500"/>
              <a:ext cx="3709987" cy="11604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3" name="Picture 22" descr="image0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02275" y="5789613"/>
              <a:ext cx="3557588" cy="14493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4" name="Picture 23" descr="image00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71600" y="4216400"/>
              <a:ext cx="1303338" cy="130333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t\hinh 3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460" cy="69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8735" y="132715"/>
            <a:ext cx="618490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Những thành tựu và thách thức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http://www.baocamau.com.vn/database/newsimg/nam%202012/bao%20xuan%202012/camau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0"/>
            <a:ext cx="6045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6" descr="http://vn.meet-bis.vn/wp-content/uploads/2013/05/Food_Proces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31865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8" descr="http://www.baohaiquan.vn/images/2012/12/nguyendiu/san%20xuat%20thuy%20s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3429000"/>
            <a:ext cx="6045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0" descr="http://www.baohaiquan.vn/images/2013/8/duonghung/1-may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6077585" cy="3429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0" descr="http://vov.vn/Uploaded_VOV/dangkhanh/20100811/xk-gao-ngoa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18" descr="http://www.tapchitaichinh.vn/Uploaded/hongnhung/2013_03_18/thi%20truong%20xuat%20kha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615315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20" descr="http://strategy.vn/imgarticle/B%C6%B0%E1%BB%9Bc%20%C4%91%E1%BB%87m%20cho%20th%E1%BB%8B%20tr%C6%B0%E1%BB%9Dng%20xu%E1%BA%A5t%20kh%E1%BA%A9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10616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22" descr="http://daibieunhandan.vn/ONA_BDT/0/KINHTE/2009/Thang1/03-muon-con-4309-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med">
    <p:wheel spokes="8"/>
    <p:sndAc>
      <p:stSnd>
        <p:snd r:embed="rId6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t\hinh 3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460" cy="69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4" descr="Racth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374765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26" descr="Phòng học tạm bợ của Trường THCS Đăk Dụ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765" y="-38100"/>
            <a:ext cx="5893435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0" descr="17896___news__W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6374130" cy="3709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23" descr="8a0c518f258b437692ea3c1f3e450987_viecl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30" y="3276600"/>
            <a:ext cx="5861685" cy="3712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t\hinh 3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" y="0"/>
            <a:ext cx="12189460" cy="69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435"/>
            <a:ext cx="6629400" cy="3632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85" y="-13970"/>
            <a:ext cx="5708015" cy="3557270"/>
          </a:xfrm>
          <a:prstGeom prst="rect">
            <a:avLst/>
          </a:prstGeom>
        </p:spPr>
      </p:pic>
      <p:pic>
        <p:nvPicPr>
          <p:cNvPr id="20482" name="Picture 11" descr="đưa khí đồng hành vào b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654558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29" descr="images670128_cangbien_1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43300"/>
            <a:ext cx="55626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loud Callout 3"/>
          <p:cNvSpPr/>
          <p:nvPr/>
        </p:nvSpPr>
        <p:spPr>
          <a:xfrm>
            <a:off x="4876800" y="381000"/>
            <a:ext cx="5029200" cy="3429000"/>
          </a:xfrm>
          <a:prstGeom prst="cloudCallout">
            <a:avLst>
              <a:gd name="adj1" fmla="val -88069"/>
              <a:gd name="adj2" fmla="val 66019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  <a:tileRect/>
          </a:gradFill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đổi mới nước ta đã: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Đạt được những th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gì?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những khó khăn,thách thức gì?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24000" y="2590800"/>
            <a:ext cx="2438400" cy="95313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MỚI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Curved Right Arrow 4"/>
          <p:cNvSpPr>
            <a:spLocks noChangeArrowheads="1"/>
          </p:cNvSpPr>
          <p:nvPr/>
        </p:nvSpPr>
        <p:spPr bwMode="auto">
          <a:xfrm>
            <a:off x="3962400" y="304800"/>
            <a:ext cx="1295400" cy="5181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gradFill rotWithShape="1">
            <a:gsLst>
              <a:gs pos="0">
                <a:srgbClr val="FF0000"/>
              </a:gs>
              <a:gs pos="50000">
                <a:srgbClr val="FFFF66"/>
              </a:gs>
              <a:gs pos="100000">
                <a:srgbClr val="FF0000"/>
              </a:gs>
            </a:gsLst>
            <a:lin ang="5400000" scaled="1"/>
          </a:gradFill>
          <a:ln w="254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5334000" y="0"/>
            <a:ext cx="5334000" cy="304609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nl-NL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TỰU</a:t>
            </a:r>
            <a:r>
              <a:rPr lang="nl-NL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Tăng trưởng tương đối nhanh, vững chắc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cấu chuyển dịch theo hướng công nghiệp hoá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hội nhập v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nền kinh tế khu vực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cầu.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nl-NL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334000" y="3105150"/>
            <a:ext cx="5334000" cy="341503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nl-NL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 THỨC:</a:t>
            </a:r>
            <a:endParaRPr lang="en-US" altLang="en-US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 nhiễm môi trường, cạn kiệt t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nguyên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phân hóa gi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nghèo ng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chênh lệch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Nạn thất nghiệp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Nhiều bất cập trong GD, y tế, văn hóa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biến động của thị trường, vấn đề hội nhập quốc tế</a:t>
            </a:r>
            <a:endParaRPr lang="nl-NL" altLang="en-US" sz="2400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Rectangle 1"/>
          <p:cNvSpPr/>
          <p:nvPr/>
        </p:nvSpPr>
        <p:spPr>
          <a:xfrm>
            <a:off x="1524000" y="794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nl-NL" altLang="en-US" sz="1800" dirty="0">
              <a:ea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airpla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3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9" name="Picture 5" descr="Scan0034"/>
          <p:cNvPicPr>
            <a:picLocks noChangeAspect="1"/>
          </p:cNvPicPr>
          <p:nvPr/>
        </p:nvPicPr>
        <p:blipFill>
          <a:blip r:embed="rId1">
            <a:lum bright="-29999" contrast="60000"/>
          </a:blip>
          <a:srcRect l="2747" t="3334" r="1115" b="4445"/>
          <a:stretch>
            <a:fillRect/>
          </a:stretch>
        </p:blipFill>
        <p:spPr>
          <a:xfrm>
            <a:off x="4572000" y="0"/>
            <a:ext cx="533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 Box 6"/>
          <p:cNvSpPr txBox="1"/>
          <p:nvPr/>
        </p:nvSpPr>
        <p:spPr>
          <a:xfrm>
            <a:off x="1524000" y="838200"/>
            <a:ext cx="3276600" cy="2491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Xác định tên các vùng kinh tế Việt Nam theo thứ tự từ: I, II, III, IV….</a:t>
            </a:r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.VnTime" panose="020B7200000000000000" pitchFamily="34" charset="0"/>
              </a:rPr>
              <a:t>VII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  <a:p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31778" name="Freeform 34"/>
          <p:cNvSpPr/>
          <p:nvPr/>
        </p:nvSpPr>
        <p:spPr>
          <a:xfrm>
            <a:off x="6248400" y="1143000"/>
            <a:ext cx="1303338" cy="669925"/>
          </a:xfrm>
          <a:custGeom>
            <a:avLst/>
            <a:gdLst/>
            <a:ahLst/>
            <a:cxnLst>
              <a:cxn ang="0">
                <a:pos x="1100138" y="301625"/>
              </a:cxn>
              <a:cxn ang="0">
                <a:pos x="1019175" y="220663"/>
              </a:cxn>
              <a:cxn ang="0">
                <a:pos x="896938" y="260350"/>
              </a:cxn>
              <a:cxn ang="0">
                <a:pos x="714375" y="220663"/>
              </a:cxn>
              <a:cxn ang="0">
                <a:pos x="511175" y="158750"/>
              </a:cxn>
              <a:cxn ang="0">
                <a:pos x="368300" y="98425"/>
              </a:cxn>
              <a:cxn ang="0">
                <a:pos x="246063" y="38100"/>
              </a:cxn>
              <a:cxn ang="0">
                <a:pos x="104775" y="57150"/>
              </a:cxn>
              <a:cxn ang="0">
                <a:pos x="206375" y="220663"/>
              </a:cxn>
              <a:cxn ang="0">
                <a:pos x="225425" y="280988"/>
              </a:cxn>
              <a:cxn ang="0">
                <a:pos x="307975" y="403225"/>
              </a:cxn>
              <a:cxn ang="0">
                <a:pos x="287338" y="525463"/>
              </a:cxn>
              <a:cxn ang="0">
                <a:pos x="266700" y="585788"/>
              </a:cxn>
              <a:cxn ang="0">
                <a:pos x="388938" y="627063"/>
              </a:cxn>
              <a:cxn ang="0">
                <a:pos x="449263" y="666750"/>
              </a:cxn>
              <a:cxn ang="0">
                <a:pos x="612775" y="647700"/>
              </a:cxn>
              <a:cxn ang="0">
                <a:pos x="631825" y="585788"/>
              </a:cxn>
              <a:cxn ang="0">
                <a:pos x="815975" y="342900"/>
              </a:cxn>
              <a:cxn ang="0">
                <a:pos x="835025" y="280988"/>
              </a:cxn>
              <a:cxn ang="0">
                <a:pos x="1019175" y="322263"/>
              </a:cxn>
              <a:cxn ang="0">
                <a:pos x="1139825" y="280988"/>
              </a:cxn>
              <a:cxn ang="0">
                <a:pos x="1181100" y="139700"/>
              </a:cxn>
              <a:cxn ang="0">
                <a:pos x="1303338" y="139700"/>
              </a:cxn>
            </a:cxnLst>
            <a:pathLst>
              <a:path w="821" h="422">
                <a:moveTo>
                  <a:pt x="693" y="190"/>
                </a:moveTo>
                <a:cubicBezTo>
                  <a:pt x="683" y="161"/>
                  <a:pt x="685" y="134"/>
                  <a:pt x="642" y="139"/>
                </a:cubicBezTo>
                <a:cubicBezTo>
                  <a:pt x="615" y="142"/>
                  <a:pt x="565" y="164"/>
                  <a:pt x="565" y="164"/>
                </a:cubicBezTo>
                <a:cubicBezTo>
                  <a:pt x="491" y="213"/>
                  <a:pt x="509" y="181"/>
                  <a:pt x="450" y="139"/>
                </a:cubicBezTo>
                <a:cubicBezTo>
                  <a:pt x="404" y="107"/>
                  <a:pt x="378" y="110"/>
                  <a:pt x="322" y="100"/>
                </a:cubicBezTo>
                <a:cubicBezTo>
                  <a:pt x="216" y="32"/>
                  <a:pt x="358" y="117"/>
                  <a:pt x="232" y="62"/>
                </a:cubicBezTo>
                <a:cubicBezTo>
                  <a:pt x="90" y="0"/>
                  <a:pt x="291" y="66"/>
                  <a:pt x="155" y="24"/>
                </a:cubicBezTo>
                <a:cubicBezTo>
                  <a:pt x="125" y="28"/>
                  <a:pt x="84" y="12"/>
                  <a:pt x="66" y="36"/>
                </a:cubicBezTo>
                <a:cubicBezTo>
                  <a:pt x="0" y="124"/>
                  <a:pt x="96" y="131"/>
                  <a:pt x="130" y="139"/>
                </a:cubicBezTo>
                <a:cubicBezTo>
                  <a:pt x="134" y="152"/>
                  <a:pt x="136" y="165"/>
                  <a:pt x="142" y="177"/>
                </a:cubicBezTo>
                <a:cubicBezTo>
                  <a:pt x="157" y="204"/>
                  <a:pt x="194" y="254"/>
                  <a:pt x="194" y="254"/>
                </a:cubicBezTo>
                <a:cubicBezTo>
                  <a:pt x="190" y="280"/>
                  <a:pt x="187" y="306"/>
                  <a:pt x="181" y="331"/>
                </a:cubicBezTo>
                <a:cubicBezTo>
                  <a:pt x="178" y="344"/>
                  <a:pt x="159" y="360"/>
                  <a:pt x="168" y="369"/>
                </a:cubicBezTo>
                <a:cubicBezTo>
                  <a:pt x="187" y="388"/>
                  <a:pt x="219" y="386"/>
                  <a:pt x="245" y="395"/>
                </a:cubicBezTo>
                <a:cubicBezTo>
                  <a:pt x="259" y="400"/>
                  <a:pt x="270" y="412"/>
                  <a:pt x="283" y="420"/>
                </a:cubicBezTo>
                <a:cubicBezTo>
                  <a:pt x="317" y="416"/>
                  <a:pt x="354" y="422"/>
                  <a:pt x="386" y="408"/>
                </a:cubicBezTo>
                <a:cubicBezTo>
                  <a:pt x="398" y="402"/>
                  <a:pt x="391" y="381"/>
                  <a:pt x="398" y="369"/>
                </a:cubicBezTo>
                <a:cubicBezTo>
                  <a:pt x="431" y="308"/>
                  <a:pt x="476" y="271"/>
                  <a:pt x="514" y="216"/>
                </a:cubicBezTo>
                <a:cubicBezTo>
                  <a:pt x="518" y="203"/>
                  <a:pt x="516" y="187"/>
                  <a:pt x="526" y="177"/>
                </a:cubicBezTo>
                <a:cubicBezTo>
                  <a:pt x="559" y="143"/>
                  <a:pt x="604" y="190"/>
                  <a:pt x="642" y="203"/>
                </a:cubicBezTo>
                <a:cubicBezTo>
                  <a:pt x="667" y="194"/>
                  <a:pt x="693" y="186"/>
                  <a:pt x="718" y="177"/>
                </a:cubicBezTo>
                <a:cubicBezTo>
                  <a:pt x="747" y="167"/>
                  <a:pt x="717" y="103"/>
                  <a:pt x="744" y="88"/>
                </a:cubicBezTo>
                <a:cubicBezTo>
                  <a:pt x="766" y="75"/>
                  <a:pt x="795" y="88"/>
                  <a:pt x="821" y="88"/>
                </a:cubicBezTo>
              </a:path>
            </a:pathLst>
          </a:custGeom>
          <a:solidFill>
            <a:srgbClr val="00CC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80" name="Freeform 36" descr="75%"/>
          <p:cNvSpPr/>
          <p:nvPr/>
        </p:nvSpPr>
        <p:spPr>
          <a:xfrm>
            <a:off x="5638800" y="1447800"/>
            <a:ext cx="2063750" cy="2032000"/>
          </a:xfrm>
          <a:custGeom>
            <a:avLst/>
            <a:gdLst/>
            <a:ahLst/>
            <a:cxnLst>
              <a:cxn ang="0">
                <a:pos x="1044575" y="330200"/>
              </a:cxn>
              <a:cxn ang="0">
                <a:pos x="865188" y="250825"/>
              </a:cxn>
              <a:cxn ang="0">
                <a:pos x="428625" y="52388"/>
              </a:cxn>
              <a:cxn ang="0">
                <a:pos x="249238" y="31750"/>
              </a:cxn>
              <a:cxn ang="0">
                <a:pos x="328613" y="150813"/>
              </a:cxn>
              <a:cxn ang="0">
                <a:pos x="368300" y="92075"/>
              </a:cxn>
              <a:cxn ang="0">
                <a:pos x="508000" y="250825"/>
              </a:cxn>
              <a:cxn ang="0">
                <a:pos x="368300" y="409575"/>
              </a:cxn>
              <a:cxn ang="0">
                <a:pos x="230188" y="449263"/>
              </a:cxn>
              <a:cxn ang="0">
                <a:pos x="50800" y="568325"/>
              </a:cxn>
              <a:cxn ang="0">
                <a:pos x="230188" y="708025"/>
              </a:cxn>
              <a:cxn ang="0">
                <a:pos x="568325" y="847725"/>
              </a:cxn>
              <a:cxn ang="0">
                <a:pos x="647700" y="966788"/>
              </a:cxn>
              <a:cxn ang="0">
                <a:pos x="666750" y="1046163"/>
              </a:cxn>
              <a:cxn ang="0">
                <a:pos x="727075" y="1065213"/>
              </a:cxn>
              <a:cxn ang="0">
                <a:pos x="885825" y="1204913"/>
              </a:cxn>
              <a:cxn ang="0">
                <a:pos x="985838" y="1304925"/>
              </a:cxn>
              <a:cxn ang="0">
                <a:pos x="1104900" y="1384300"/>
              </a:cxn>
              <a:cxn ang="0">
                <a:pos x="1163638" y="1423988"/>
              </a:cxn>
              <a:cxn ang="0">
                <a:pos x="1203325" y="1622425"/>
              </a:cxn>
              <a:cxn ang="0">
                <a:pos x="1263650" y="1662113"/>
              </a:cxn>
              <a:cxn ang="0">
                <a:pos x="1303338" y="1720850"/>
              </a:cxn>
              <a:cxn ang="0">
                <a:pos x="1322388" y="1801813"/>
              </a:cxn>
              <a:cxn ang="0">
                <a:pos x="1382713" y="1820863"/>
              </a:cxn>
              <a:cxn ang="0">
                <a:pos x="1581150" y="1841500"/>
              </a:cxn>
              <a:cxn ang="0">
                <a:pos x="2019300" y="1939925"/>
              </a:cxn>
              <a:cxn ang="0">
                <a:pos x="2058988" y="1881188"/>
              </a:cxn>
              <a:cxn ang="0">
                <a:pos x="1998663" y="1841500"/>
              </a:cxn>
              <a:cxn ang="0">
                <a:pos x="1860550" y="1820863"/>
              </a:cxn>
              <a:cxn ang="0">
                <a:pos x="1800225" y="1781175"/>
              </a:cxn>
              <a:cxn ang="0">
                <a:pos x="1720850" y="1662113"/>
              </a:cxn>
              <a:cxn ang="0">
                <a:pos x="1482725" y="1463675"/>
              </a:cxn>
              <a:cxn ang="0">
                <a:pos x="1282700" y="1284288"/>
              </a:cxn>
              <a:cxn ang="0">
                <a:pos x="1144588" y="1046163"/>
              </a:cxn>
              <a:cxn ang="0">
                <a:pos x="1084263" y="1006475"/>
              </a:cxn>
              <a:cxn ang="0">
                <a:pos x="1044575" y="946150"/>
              </a:cxn>
              <a:cxn ang="0">
                <a:pos x="925513" y="866775"/>
              </a:cxn>
              <a:cxn ang="0">
                <a:pos x="965200" y="568325"/>
              </a:cxn>
              <a:cxn ang="0">
                <a:pos x="1025525" y="390525"/>
              </a:cxn>
              <a:cxn ang="0">
                <a:pos x="1044575" y="330200"/>
              </a:cxn>
            </a:cxnLst>
            <a:pathLst>
              <a:path w="1300" h="1280">
                <a:moveTo>
                  <a:pt x="658" y="208"/>
                </a:moveTo>
                <a:cubicBezTo>
                  <a:pt x="617" y="194"/>
                  <a:pt x="586" y="171"/>
                  <a:pt x="545" y="158"/>
                </a:cubicBezTo>
                <a:cubicBezTo>
                  <a:pt x="511" y="50"/>
                  <a:pt x="362" y="43"/>
                  <a:pt x="270" y="33"/>
                </a:cubicBezTo>
                <a:cubicBezTo>
                  <a:pt x="182" y="4"/>
                  <a:pt x="220" y="0"/>
                  <a:pt x="157" y="20"/>
                </a:cubicBezTo>
                <a:cubicBezTo>
                  <a:pt x="159" y="32"/>
                  <a:pt x="158" y="115"/>
                  <a:pt x="207" y="95"/>
                </a:cubicBezTo>
                <a:cubicBezTo>
                  <a:pt x="221" y="89"/>
                  <a:pt x="224" y="70"/>
                  <a:pt x="232" y="58"/>
                </a:cubicBezTo>
                <a:cubicBezTo>
                  <a:pt x="250" y="162"/>
                  <a:pt x="235" y="128"/>
                  <a:pt x="320" y="158"/>
                </a:cubicBezTo>
                <a:cubicBezTo>
                  <a:pt x="305" y="237"/>
                  <a:pt x="307" y="234"/>
                  <a:pt x="232" y="258"/>
                </a:cubicBezTo>
                <a:cubicBezTo>
                  <a:pt x="211" y="323"/>
                  <a:pt x="198" y="319"/>
                  <a:pt x="145" y="283"/>
                </a:cubicBezTo>
                <a:cubicBezTo>
                  <a:pt x="87" y="298"/>
                  <a:pt x="65" y="309"/>
                  <a:pt x="32" y="358"/>
                </a:cubicBezTo>
                <a:cubicBezTo>
                  <a:pt x="0" y="459"/>
                  <a:pt x="41" y="434"/>
                  <a:pt x="145" y="446"/>
                </a:cubicBezTo>
                <a:cubicBezTo>
                  <a:pt x="242" y="511"/>
                  <a:pt x="249" y="497"/>
                  <a:pt x="358" y="534"/>
                </a:cubicBezTo>
                <a:cubicBezTo>
                  <a:pt x="375" y="559"/>
                  <a:pt x="401" y="580"/>
                  <a:pt x="408" y="609"/>
                </a:cubicBezTo>
                <a:cubicBezTo>
                  <a:pt x="412" y="626"/>
                  <a:pt x="409" y="646"/>
                  <a:pt x="420" y="659"/>
                </a:cubicBezTo>
                <a:cubicBezTo>
                  <a:pt x="428" y="669"/>
                  <a:pt x="445" y="667"/>
                  <a:pt x="458" y="671"/>
                </a:cubicBezTo>
                <a:cubicBezTo>
                  <a:pt x="528" y="777"/>
                  <a:pt x="414" y="615"/>
                  <a:pt x="558" y="759"/>
                </a:cubicBezTo>
                <a:cubicBezTo>
                  <a:pt x="579" y="780"/>
                  <a:pt x="600" y="801"/>
                  <a:pt x="621" y="822"/>
                </a:cubicBezTo>
                <a:cubicBezTo>
                  <a:pt x="642" y="843"/>
                  <a:pt x="671" y="855"/>
                  <a:pt x="696" y="872"/>
                </a:cubicBezTo>
                <a:cubicBezTo>
                  <a:pt x="708" y="880"/>
                  <a:pt x="733" y="897"/>
                  <a:pt x="733" y="897"/>
                </a:cubicBezTo>
                <a:cubicBezTo>
                  <a:pt x="747" y="937"/>
                  <a:pt x="741" y="983"/>
                  <a:pt x="758" y="1022"/>
                </a:cubicBezTo>
                <a:cubicBezTo>
                  <a:pt x="764" y="1036"/>
                  <a:pt x="783" y="1039"/>
                  <a:pt x="796" y="1047"/>
                </a:cubicBezTo>
                <a:cubicBezTo>
                  <a:pt x="804" y="1059"/>
                  <a:pt x="815" y="1070"/>
                  <a:pt x="821" y="1084"/>
                </a:cubicBezTo>
                <a:cubicBezTo>
                  <a:pt x="828" y="1100"/>
                  <a:pt x="822" y="1121"/>
                  <a:pt x="833" y="1135"/>
                </a:cubicBezTo>
                <a:cubicBezTo>
                  <a:pt x="841" y="1145"/>
                  <a:pt x="858" y="1145"/>
                  <a:pt x="871" y="1147"/>
                </a:cubicBezTo>
                <a:cubicBezTo>
                  <a:pt x="912" y="1153"/>
                  <a:pt x="954" y="1156"/>
                  <a:pt x="996" y="1160"/>
                </a:cubicBezTo>
                <a:cubicBezTo>
                  <a:pt x="1077" y="1280"/>
                  <a:pt x="1078" y="1234"/>
                  <a:pt x="1272" y="1222"/>
                </a:cubicBezTo>
                <a:cubicBezTo>
                  <a:pt x="1280" y="1210"/>
                  <a:pt x="1300" y="1200"/>
                  <a:pt x="1297" y="1185"/>
                </a:cubicBezTo>
                <a:cubicBezTo>
                  <a:pt x="1294" y="1170"/>
                  <a:pt x="1274" y="1164"/>
                  <a:pt x="1259" y="1160"/>
                </a:cubicBezTo>
                <a:cubicBezTo>
                  <a:pt x="1231" y="1151"/>
                  <a:pt x="1201" y="1151"/>
                  <a:pt x="1172" y="1147"/>
                </a:cubicBezTo>
                <a:cubicBezTo>
                  <a:pt x="1159" y="1139"/>
                  <a:pt x="1144" y="1133"/>
                  <a:pt x="1134" y="1122"/>
                </a:cubicBezTo>
                <a:cubicBezTo>
                  <a:pt x="1114" y="1099"/>
                  <a:pt x="1109" y="1064"/>
                  <a:pt x="1084" y="1047"/>
                </a:cubicBezTo>
                <a:cubicBezTo>
                  <a:pt x="1029" y="1011"/>
                  <a:pt x="986" y="962"/>
                  <a:pt x="934" y="922"/>
                </a:cubicBezTo>
                <a:cubicBezTo>
                  <a:pt x="871" y="873"/>
                  <a:pt x="850" y="872"/>
                  <a:pt x="808" y="809"/>
                </a:cubicBezTo>
                <a:cubicBezTo>
                  <a:pt x="786" y="739"/>
                  <a:pt x="800" y="685"/>
                  <a:pt x="721" y="659"/>
                </a:cubicBezTo>
                <a:cubicBezTo>
                  <a:pt x="708" y="651"/>
                  <a:pt x="694" y="645"/>
                  <a:pt x="683" y="634"/>
                </a:cubicBezTo>
                <a:cubicBezTo>
                  <a:pt x="672" y="623"/>
                  <a:pt x="669" y="606"/>
                  <a:pt x="658" y="596"/>
                </a:cubicBezTo>
                <a:cubicBezTo>
                  <a:pt x="635" y="576"/>
                  <a:pt x="583" y="546"/>
                  <a:pt x="583" y="546"/>
                </a:cubicBezTo>
                <a:cubicBezTo>
                  <a:pt x="536" y="474"/>
                  <a:pt x="532" y="409"/>
                  <a:pt x="608" y="358"/>
                </a:cubicBezTo>
                <a:cubicBezTo>
                  <a:pt x="671" y="264"/>
                  <a:pt x="589" y="396"/>
                  <a:pt x="646" y="246"/>
                </a:cubicBezTo>
                <a:cubicBezTo>
                  <a:pt x="662" y="204"/>
                  <a:pt x="686" y="234"/>
                  <a:pt x="658" y="208"/>
                </a:cubicBezTo>
                <a:close/>
              </a:path>
            </a:pathLst>
          </a:custGeom>
          <a:pattFill prst="pct75">
            <a:fgClr>
              <a:srgbClr val="FF6600">
                <a:alpha val="100000"/>
              </a:srgb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81" name="Freeform 37" descr="Small grid"/>
          <p:cNvSpPr/>
          <p:nvPr/>
        </p:nvSpPr>
        <p:spPr>
          <a:xfrm>
            <a:off x="4876800" y="381000"/>
            <a:ext cx="2743200" cy="1260475"/>
          </a:xfrm>
          <a:custGeom>
            <a:avLst/>
            <a:gdLst/>
            <a:ahLst/>
            <a:cxnLst>
              <a:cxn ang="0">
                <a:pos x="2743200" y="757238"/>
              </a:cxn>
              <a:cxn ang="0">
                <a:pos x="2644775" y="738188"/>
              </a:cxn>
              <a:cxn ang="0">
                <a:pos x="2584450" y="677863"/>
              </a:cxn>
              <a:cxn ang="0">
                <a:pos x="2425700" y="717550"/>
              </a:cxn>
              <a:cxn ang="0">
                <a:pos x="2147888" y="558800"/>
              </a:cxn>
              <a:cxn ang="0">
                <a:pos x="2127250" y="419100"/>
              </a:cxn>
              <a:cxn ang="0">
                <a:pos x="2106613" y="360363"/>
              </a:cxn>
              <a:cxn ang="0">
                <a:pos x="2147888" y="320675"/>
              </a:cxn>
              <a:cxn ang="0">
                <a:pos x="1908175" y="161925"/>
              </a:cxn>
              <a:cxn ang="0">
                <a:pos x="1590675" y="101600"/>
              </a:cxn>
              <a:cxn ang="0">
                <a:pos x="1490663" y="1588"/>
              </a:cxn>
              <a:cxn ang="0">
                <a:pos x="1292225" y="61913"/>
              </a:cxn>
              <a:cxn ang="0">
                <a:pos x="1233488" y="101600"/>
              </a:cxn>
              <a:cxn ang="0">
                <a:pos x="1133475" y="241300"/>
              </a:cxn>
              <a:cxn ang="0">
                <a:pos x="974725" y="260350"/>
              </a:cxn>
              <a:cxn ang="0">
                <a:pos x="815975" y="360363"/>
              </a:cxn>
              <a:cxn ang="0">
                <a:pos x="755650" y="300038"/>
              </a:cxn>
              <a:cxn ang="0">
                <a:pos x="615950" y="220663"/>
              </a:cxn>
              <a:cxn ang="0">
                <a:pos x="477838" y="241300"/>
              </a:cxn>
              <a:cxn ang="0">
                <a:pos x="417513" y="260350"/>
              </a:cxn>
              <a:cxn ang="0">
                <a:pos x="398463" y="400050"/>
              </a:cxn>
              <a:cxn ang="0">
                <a:pos x="238125" y="260350"/>
              </a:cxn>
              <a:cxn ang="0">
                <a:pos x="0" y="419100"/>
              </a:cxn>
              <a:cxn ang="0">
                <a:pos x="100013" y="619125"/>
              </a:cxn>
              <a:cxn ang="0">
                <a:pos x="238125" y="658813"/>
              </a:cxn>
              <a:cxn ang="0">
                <a:pos x="358775" y="698500"/>
              </a:cxn>
              <a:cxn ang="0">
                <a:pos x="338138" y="915988"/>
              </a:cxn>
              <a:cxn ang="0">
                <a:pos x="398463" y="955675"/>
              </a:cxn>
              <a:cxn ang="0">
                <a:pos x="417513" y="1016000"/>
              </a:cxn>
              <a:cxn ang="0">
                <a:pos x="536575" y="1055688"/>
              </a:cxn>
              <a:cxn ang="0">
                <a:pos x="715963" y="1135063"/>
              </a:cxn>
              <a:cxn ang="0">
                <a:pos x="776288" y="1095375"/>
              </a:cxn>
              <a:cxn ang="0">
                <a:pos x="795338" y="1036638"/>
              </a:cxn>
              <a:cxn ang="0">
                <a:pos x="874713" y="1055688"/>
              </a:cxn>
              <a:cxn ang="0">
                <a:pos x="1073150" y="1076325"/>
              </a:cxn>
              <a:cxn ang="0">
                <a:pos x="1450975" y="1174750"/>
              </a:cxn>
              <a:cxn ang="0">
                <a:pos x="1570038" y="1214438"/>
              </a:cxn>
              <a:cxn ang="0">
                <a:pos x="1630363" y="1254125"/>
              </a:cxn>
              <a:cxn ang="0">
                <a:pos x="1649413" y="1195388"/>
              </a:cxn>
              <a:cxn ang="0">
                <a:pos x="1630363" y="1095375"/>
              </a:cxn>
              <a:cxn ang="0">
                <a:pos x="1450975" y="976313"/>
              </a:cxn>
              <a:cxn ang="0">
                <a:pos x="1511300" y="836613"/>
              </a:cxn>
              <a:cxn ang="0">
                <a:pos x="2047875" y="915988"/>
              </a:cxn>
              <a:cxn ang="0">
                <a:pos x="2066925" y="995363"/>
              </a:cxn>
              <a:cxn ang="0">
                <a:pos x="2465388" y="976313"/>
              </a:cxn>
              <a:cxn ang="0">
                <a:pos x="2605088" y="857250"/>
              </a:cxn>
              <a:cxn ang="0">
                <a:pos x="2644775" y="796925"/>
              </a:cxn>
              <a:cxn ang="0">
                <a:pos x="2663825" y="738188"/>
              </a:cxn>
              <a:cxn ang="0">
                <a:pos x="2743200" y="757238"/>
              </a:cxn>
            </a:cxnLst>
            <a:pathLst>
              <a:path w="1728" h="794">
                <a:moveTo>
                  <a:pt x="1728" y="477"/>
                </a:moveTo>
                <a:cubicBezTo>
                  <a:pt x="1707" y="473"/>
                  <a:pt x="1685" y="474"/>
                  <a:pt x="1666" y="465"/>
                </a:cubicBezTo>
                <a:cubicBezTo>
                  <a:pt x="1650" y="457"/>
                  <a:pt x="1645" y="431"/>
                  <a:pt x="1628" y="427"/>
                </a:cubicBezTo>
                <a:cubicBezTo>
                  <a:pt x="1612" y="423"/>
                  <a:pt x="1549" y="445"/>
                  <a:pt x="1528" y="452"/>
                </a:cubicBezTo>
                <a:cubicBezTo>
                  <a:pt x="1438" y="362"/>
                  <a:pt x="1468" y="376"/>
                  <a:pt x="1353" y="352"/>
                </a:cubicBezTo>
                <a:cubicBezTo>
                  <a:pt x="1349" y="323"/>
                  <a:pt x="1346" y="293"/>
                  <a:pt x="1340" y="264"/>
                </a:cubicBezTo>
                <a:cubicBezTo>
                  <a:pt x="1337" y="251"/>
                  <a:pt x="1324" y="240"/>
                  <a:pt x="1327" y="227"/>
                </a:cubicBezTo>
                <a:cubicBezTo>
                  <a:pt x="1329" y="215"/>
                  <a:pt x="1344" y="210"/>
                  <a:pt x="1353" y="202"/>
                </a:cubicBezTo>
                <a:cubicBezTo>
                  <a:pt x="1389" y="89"/>
                  <a:pt x="1290" y="111"/>
                  <a:pt x="1202" y="102"/>
                </a:cubicBezTo>
                <a:cubicBezTo>
                  <a:pt x="1113" y="116"/>
                  <a:pt x="1075" y="114"/>
                  <a:pt x="1002" y="64"/>
                </a:cubicBezTo>
                <a:cubicBezTo>
                  <a:pt x="987" y="42"/>
                  <a:pt x="971" y="6"/>
                  <a:pt x="939" y="1"/>
                </a:cubicBezTo>
                <a:cubicBezTo>
                  <a:pt x="933" y="0"/>
                  <a:pt x="823" y="37"/>
                  <a:pt x="814" y="39"/>
                </a:cubicBezTo>
                <a:cubicBezTo>
                  <a:pt x="802" y="47"/>
                  <a:pt x="785" y="51"/>
                  <a:pt x="777" y="64"/>
                </a:cubicBezTo>
                <a:cubicBezTo>
                  <a:pt x="734" y="133"/>
                  <a:pt x="782" y="140"/>
                  <a:pt x="714" y="152"/>
                </a:cubicBezTo>
                <a:cubicBezTo>
                  <a:pt x="681" y="158"/>
                  <a:pt x="647" y="160"/>
                  <a:pt x="614" y="164"/>
                </a:cubicBezTo>
                <a:cubicBezTo>
                  <a:pt x="525" y="194"/>
                  <a:pt x="553" y="167"/>
                  <a:pt x="514" y="227"/>
                </a:cubicBezTo>
                <a:cubicBezTo>
                  <a:pt x="501" y="214"/>
                  <a:pt x="492" y="197"/>
                  <a:pt x="476" y="189"/>
                </a:cubicBezTo>
                <a:cubicBezTo>
                  <a:pt x="375" y="139"/>
                  <a:pt x="441" y="220"/>
                  <a:pt x="388" y="139"/>
                </a:cubicBezTo>
                <a:cubicBezTo>
                  <a:pt x="359" y="143"/>
                  <a:pt x="330" y="146"/>
                  <a:pt x="301" y="152"/>
                </a:cubicBezTo>
                <a:cubicBezTo>
                  <a:pt x="288" y="155"/>
                  <a:pt x="269" y="152"/>
                  <a:pt x="263" y="164"/>
                </a:cubicBezTo>
                <a:cubicBezTo>
                  <a:pt x="250" y="190"/>
                  <a:pt x="255" y="223"/>
                  <a:pt x="251" y="252"/>
                </a:cubicBezTo>
                <a:cubicBezTo>
                  <a:pt x="222" y="208"/>
                  <a:pt x="201" y="181"/>
                  <a:pt x="150" y="164"/>
                </a:cubicBezTo>
                <a:cubicBezTo>
                  <a:pt x="54" y="181"/>
                  <a:pt x="33" y="169"/>
                  <a:pt x="0" y="264"/>
                </a:cubicBezTo>
                <a:cubicBezTo>
                  <a:pt x="16" y="311"/>
                  <a:pt x="14" y="362"/>
                  <a:pt x="63" y="390"/>
                </a:cubicBezTo>
                <a:cubicBezTo>
                  <a:pt x="89" y="405"/>
                  <a:pt x="121" y="405"/>
                  <a:pt x="150" y="415"/>
                </a:cubicBezTo>
                <a:cubicBezTo>
                  <a:pt x="175" y="424"/>
                  <a:pt x="226" y="440"/>
                  <a:pt x="226" y="440"/>
                </a:cubicBezTo>
                <a:cubicBezTo>
                  <a:pt x="219" y="474"/>
                  <a:pt x="186" y="544"/>
                  <a:pt x="213" y="577"/>
                </a:cubicBezTo>
                <a:cubicBezTo>
                  <a:pt x="223" y="589"/>
                  <a:pt x="238" y="594"/>
                  <a:pt x="251" y="602"/>
                </a:cubicBezTo>
                <a:cubicBezTo>
                  <a:pt x="255" y="615"/>
                  <a:pt x="252" y="632"/>
                  <a:pt x="263" y="640"/>
                </a:cubicBezTo>
                <a:cubicBezTo>
                  <a:pt x="284" y="655"/>
                  <a:pt x="338" y="665"/>
                  <a:pt x="338" y="665"/>
                </a:cubicBezTo>
                <a:cubicBezTo>
                  <a:pt x="376" y="690"/>
                  <a:pt x="408" y="701"/>
                  <a:pt x="451" y="715"/>
                </a:cubicBezTo>
                <a:cubicBezTo>
                  <a:pt x="464" y="707"/>
                  <a:pt x="479" y="702"/>
                  <a:pt x="489" y="690"/>
                </a:cubicBezTo>
                <a:cubicBezTo>
                  <a:pt x="497" y="680"/>
                  <a:pt x="489" y="658"/>
                  <a:pt x="501" y="653"/>
                </a:cubicBezTo>
                <a:cubicBezTo>
                  <a:pt x="517" y="647"/>
                  <a:pt x="534" y="663"/>
                  <a:pt x="551" y="665"/>
                </a:cubicBezTo>
                <a:cubicBezTo>
                  <a:pt x="592" y="671"/>
                  <a:pt x="634" y="674"/>
                  <a:pt x="676" y="678"/>
                </a:cubicBezTo>
                <a:cubicBezTo>
                  <a:pt x="746" y="724"/>
                  <a:pt x="834" y="713"/>
                  <a:pt x="914" y="740"/>
                </a:cubicBezTo>
                <a:cubicBezTo>
                  <a:pt x="939" y="748"/>
                  <a:pt x="989" y="765"/>
                  <a:pt x="989" y="765"/>
                </a:cubicBezTo>
                <a:cubicBezTo>
                  <a:pt x="1002" y="773"/>
                  <a:pt x="1012" y="794"/>
                  <a:pt x="1027" y="790"/>
                </a:cubicBezTo>
                <a:cubicBezTo>
                  <a:pt x="1040" y="787"/>
                  <a:pt x="1039" y="766"/>
                  <a:pt x="1039" y="753"/>
                </a:cubicBezTo>
                <a:cubicBezTo>
                  <a:pt x="1039" y="732"/>
                  <a:pt x="1034" y="710"/>
                  <a:pt x="1027" y="690"/>
                </a:cubicBezTo>
                <a:cubicBezTo>
                  <a:pt x="1008" y="638"/>
                  <a:pt x="961" y="626"/>
                  <a:pt x="914" y="615"/>
                </a:cubicBezTo>
                <a:cubicBezTo>
                  <a:pt x="896" y="557"/>
                  <a:pt x="892" y="547"/>
                  <a:pt x="952" y="527"/>
                </a:cubicBezTo>
                <a:cubicBezTo>
                  <a:pt x="1077" y="536"/>
                  <a:pt x="1175" y="541"/>
                  <a:pt x="1290" y="577"/>
                </a:cubicBezTo>
                <a:cubicBezTo>
                  <a:pt x="1294" y="594"/>
                  <a:pt x="1286" y="620"/>
                  <a:pt x="1302" y="627"/>
                </a:cubicBezTo>
                <a:cubicBezTo>
                  <a:pt x="1379" y="662"/>
                  <a:pt x="1476" y="626"/>
                  <a:pt x="1553" y="615"/>
                </a:cubicBezTo>
                <a:cubicBezTo>
                  <a:pt x="1571" y="558"/>
                  <a:pt x="1586" y="557"/>
                  <a:pt x="1641" y="540"/>
                </a:cubicBezTo>
                <a:cubicBezTo>
                  <a:pt x="1649" y="527"/>
                  <a:pt x="1659" y="516"/>
                  <a:pt x="1666" y="502"/>
                </a:cubicBezTo>
                <a:cubicBezTo>
                  <a:pt x="1672" y="490"/>
                  <a:pt x="1666" y="470"/>
                  <a:pt x="1678" y="465"/>
                </a:cubicBezTo>
                <a:cubicBezTo>
                  <a:pt x="1694" y="459"/>
                  <a:pt x="1711" y="473"/>
                  <a:pt x="1728" y="477"/>
                </a:cubicBezTo>
                <a:close/>
              </a:path>
            </a:pathLst>
          </a:custGeom>
          <a:pattFill prst="smGrid">
            <a:fgClr>
              <a:srgbClr val="FF3300">
                <a:alpha val="100000"/>
              </a:srgb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82" name="Freeform 38" descr="Large checker board"/>
          <p:cNvSpPr/>
          <p:nvPr/>
        </p:nvSpPr>
        <p:spPr>
          <a:xfrm>
            <a:off x="7315200" y="3276600"/>
            <a:ext cx="1119188" cy="2436813"/>
          </a:xfrm>
          <a:custGeom>
            <a:avLst/>
            <a:gdLst/>
            <a:ahLst/>
            <a:cxnLst>
              <a:cxn ang="0">
                <a:pos x="442913" y="0"/>
              </a:cxn>
              <a:cxn ang="0">
                <a:pos x="304800" y="119063"/>
              </a:cxn>
              <a:cxn ang="0">
                <a:pos x="184150" y="158750"/>
              </a:cxn>
              <a:cxn ang="0">
                <a:pos x="25400" y="238125"/>
              </a:cxn>
              <a:cxn ang="0">
                <a:pos x="46038" y="296863"/>
              </a:cxn>
              <a:cxn ang="0">
                <a:pos x="104775" y="336550"/>
              </a:cxn>
              <a:cxn ang="0">
                <a:pos x="184150" y="436563"/>
              </a:cxn>
              <a:cxn ang="0">
                <a:pos x="344488" y="436563"/>
              </a:cxn>
              <a:cxn ang="0">
                <a:pos x="423863" y="555625"/>
              </a:cxn>
              <a:cxn ang="0">
                <a:pos x="542925" y="576263"/>
              </a:cxn>
              <a:cxn ang="0">
                <a:pos x="682625" y="714375"/>
              </a:cxn>
              <a:cxn ang="0">
                <a:pos x="762000" y="835025"/>
              </a:cxn>
              <a:cxn ang="0">
                <a:pos x="801688" y="1092200"/>
              </a:cxn>
              <a:cxn ang="0">
                <a:pos x="820738" y="1271588"/>
              </a:cxn>
              <a:cxn ang="0">
                <a:pos x="841375" y="1331913"/>
              </a:cxn>
              <a:cxn ang="0">
                <a:pos x="801688" y="1390650"/>
              </a:cxn>
              <a:cxn ang="0">
                <a:pos x="860425" y="1668463"/>
              </a:cxn>
              <a:cxn ang="0">
                <a:pos x="801688" y="1649413"/>
              </a:cxn>
              <a:cxn ang="0">
                <a:pos x="781050" y="1708150"/>
              </a:cxn>
              <a:cxn ang="0">
                <a:pos x="762000" y="1847850"/>
              </a:cxn>
              <a:cxn ang="0">
                <a:pos x="641350" y="1908175"/>
              </a:cxn>
              <a:cxn ang="0">
                <a:pos x="601663" y="2046288"/>
              </a:cxn>
              <a:cxn ang="0">
                <a:pos x="542925" y="2066925"/>
              </a:cxn>
              <a:cxn ang="0">
                <a:pos x="423863" y="2146300"/>
              </a:cxn>
              <a:cxn ang="0">
                <a:pos x="244475" y="2066925"/>
              </a:cxn>
              <a:cxn ang="0">
                <a:pos x="204788" y="2384425"/>
              </a:cxn>
              <a:cxn ang="0">
                <a:pos x="403225" y="2365375"/>
              </a:cxn>
              <a:cxn ang="0">
                <a:pos x="561975" y="2265363"/>
              </a:cxn>
              <a:cxn ang="0">
                <a:pos x="801688" y="2165350"/>
              </a:cxn>
              <a:cxn ang="0">
                <a:pos x="920750" y="2066925"/>
              </a:cxn>
              <a:cxn ang="0">
                <a:pos x="939800" y="2006600"/>
              </a:cxn>
              <a:cxn ang="0">
                <a:pos x="1000125" y="1966913"/>
              </a:cxn>
              <a:cxn ang="0">
                <a:pos x="1019175" y="1808163"/>
              </a:cxn>
              <a:cxn ang="0">
                <a:pos x="1039813" y="1589088"/>
              </a:cxn>
              <a:cxn ang="0">
                <a:pos x="1058863" y="1490663"/>
              </a:cxn>
              <a:cxn ang="0">
                <a:pos x="1098550" y="1549400"/>
              </a:cxn>
              <a:cxn ang="0">
                <a:pos x="1119188" y="1490663"/>
              </a:cxn>
              <a:cxn ang="0">
                <a:pos x="1079500" y="1231900"/>
              </a:cxn>
              <a:cxn ang="0">
                <a:pos x="979488" y="835025"/>
              </a:cxn>
              <a:cxn ang="0">
                <a:pos x="860425" y="615950"/>
              </a:cxn>
              <a:cxn ang="0">
                <a:pos x="820738" y="436563"/>
              </a:cxn>
              <a:cxn ang="0">
                <a:pos x="661988" y="317500"/>
              </a:cxn>
              <a:cxn ang="0">
                <a:pos x="622300" y="257175"/>
              </a:cxn>
              <a:cxn ang="0">
                <a:pos x="561975" y="217488"/>
              </a:cxn>
              <a:cxn ang="0">
                <a:pos x="542925" y="158750"/>
              </a:cxn>
              <a:cxn ang="0">
                <a:pos x="482600" y="98425"/>
              </a:cxn>
              <a:cxn ang="0">
                <a:pos x="423863" y="58738"/>
              </a:cxn>
              <a:cxn ang="0">
                <a:pos x="442913" y="0"/>
              </a:cxn>
            </a:cxnLst>
            <a:pathLst>
              <a:path w="705" h="1535">
                <a:moveTo>
                  <a:pt x="279" y="0"/>
                </a:moveTo>
                <a:cubicBezTo>
                  <a:pt x="261" y="73"/>
                  <a:pt x="259" y="53"/>
                  <a:pt x="192" y="75"/>
                </a:cubicBezTo>
                <a:cubicBezTo>
                  <a:pt x="167" y="84"/>
                  <a:pt x="116" y="100"/>
                  <a:pt x="116" y="100"/>
                </a:cubicBezTo>
                <a:cubicBezTo>
                  <a:pt x="53" y="78"/>
                  <a:pt x="50" y="99"/>
                  <a:pt x="16" y="150"/>
                </a:cubicBezTo>
                <a:cubicBezTo>
                  <a:pt x="20" y="162"/>
                  <a:pt x="21" y="177"/>
                  <a:pt x="29" y="187"/>
                </a:cubicBezTo>
                <a:cubicBezTo>
                  <a:pt x="38" y="199"/>
                  <a:pt x="55" y="203"/>
                  <a:pt x="66" y="212"/>
                </a:cubicBezTo>
                <a:cubicBezTo>
                  <a:pt x="90" y="231"/>
                  <a:pt x="99" y="249"/>
                  <a:pt x="116" y="275"/>
                </a:cubicBezTo>
                <a:cubicBezTo>
                  <a:pt x="147" y="268"/>
                  <a:pt x="186" y="250"/>
                  <a:pt x="217" y="275"/>
                </a:cubicBezTo>
                <a:cubicBezTo>
                  <a:pt x="295" y="338"/>
                  <a:pt x="139" y="294"/>
                  <a:pt x="267" y="350"/>
                </a:cubicBezTo>
                <a:cubicBezTo>
                  <a:pt x="290" y="360"/>
                  <a:pt x="317" y="359"/>
                  <a:pt x="342" y="363"/>
                </a:cubicBezTo>
                <a:cubicBezTo>
                  <a:pt x="399" y="401"/>
                  <a:pt x="372" y="412"/>
                  <a:pt x="430" y="450"/>
                </a:cubicBezTo>
                <a:cubicBezTo>
                  <a:pt x="447" y="475"/>
                  <a:pt x="477" y="496"/>
                  <a:pt x="480" y="526"/>
                </a:cubicBezTo>
                <a:cubicBezTo>
                  <a:pt x="493" y="664"/>
                  <a:pt x="478" y="612"/>
                  <a:pt x="505" y="688"/>
                </a:cubicBezTo>
                <a:cubicBezTo>
                  <a:pt x="509" y="726"/>
                  <a:pt x="511" y="764"/>
                  <a:pt x="517" y="801"/>
                </a:cubicBezTo>
                <a:cubicBezTo>
                  <a:pt x="519" y="814"/>
                  <a:pt x="532" y="826"/>
                  <a:pt x="530" y="839"/>
                </a:cubicBezTo>
                <a:cubicBezTo>
                  <a:pt x="528" y="854"/>
                  <a:pt x="513" y="864"/>
                  <a:pt x="505" y="876"/>
                </a:cubicBezTo>
                <a:cubicBezTo>
                  <a:pt x="589" y="906"/>
                  <a:pt x="551" y="963"/>
                  <a:pt x="542" y="1051"/>
                </a:cubicBezTo>
                <a:cubicBezTo>
                  <a:pt x="530" y="1047"/>
                  <a:pt x="517" y="1033"/>
                  <a:pt x="505" y="1039"/>
                </a:cubicBezTo>
                <a:cubicBezTo>
                  <a:pt x="493" y="1045"/>
                  <a:pt x="495" y="1063"/>
                  <a:pt x="492" y="1076"/>
                </a:cubicBezTo>
                <a:cubicBezTo>
                  <a:pt x="486" y="1105"/>
                  <a:pt x="492" y="1137"/>
                  <a:pt x="480" y="1164"/>
                </a:cubicBezTo>
                <a:cubicBezTo>
                  <a:pt x="472" y="1182"/>
                  <a:pt x="420" y="1197"/>
                  <a:pt x="404" y="1202"/>
                </a:cubicBezTo>
                <a:cubicBezTo>
                  <a:pt x="395" y="1231"/>
                  <a:pt x="398" y="1265"/>
                  <a:pt x="379" y="1289"/>
                </a:cubicBezTo>
                <a:cubicBezTo>
                  <a:pt x="371" y="1299"/>
                  <a:pt x="353" y="1296"/>
                  <a:pt x="342" y="1302"/>
                </a:cubicBezTo>
                <a:cubicBezTo>
                  <a:pt x="316" y="1317"/>
                  <a:pt x="267" y="1352"/>
                  <a:pt x="267" y="1352"/>
                </a:cubicBezTo>
                <a:cubicBezTo>
                  <a:pt x="229" y="1327"/>
                  <a:pt x="197" y="1316"/>
                  <a:pt x="154" y="1302"/>
                </a:cubicBezTo>
                <a:cubicBezTo>
                  <a:pt x="80" y="1325"/>
                  <a:pt x="0" y="1337"/>
                  <a:pt x="129" y="1502"/>
                </a:cubicBezTo>
                <a:cubicBezTo>
                  <a:pt x="155" y="1535"/>
                  <a:pt x="212" y="1494"/>
                  <a:pt x="254" y="1490"/>
                </a:cubicBezTo>
                <a:cubicBezTo>
                  <a:pt x="275" y="1430"/>
                  <a:pt x="294" y="1443"/>
                  <a:pt x="354" y="1427"/>
                </a:cubicBezTo>
                <a:cubicBezTo>
                  <a:pt x="417" y="1385"/>
                  <a:pt x="455" y="1416"/>
                  <a:pt x="505" y="1364"/>
                </a:cubicBezTo>
                <a:cubicBezTo>
                  <a:pt x="531" y="1257"/>
                  <a:pt x="489" y="1362"/>
                  <a:pt x="580" y="1302"/>
                </a:cubicBezTo>
                <a:cubicBezTo>
                  <a:pt x="591" y="1295"/>
                  <a:pt x="584" y="1274"/>
                  <a:pt x="592" y="1264"/>
                </a:cubicBezTo>
                <a:cubicBezTo>
                  <a:pt x="601" y="1252"/>
                  <a:pt x="617" y="1247"/>
                  <a:pt x="630" y="1239"/>
                </a:cubicBezTo>
                <a:cubicBezTo>
                  <a:pt x="688" y="1151"/>
                  <a:pt x="705" y="1181"/>
                  <a:pt x="642" y="1139"/>
                </a:cubicBezTo>
                <a:cubicBezTo>
                  <a:pt x="653" y="1085"/>
                  <a:pt x="671" y="1053"/>
                  <a:pt x="655" y="1001"/>
                </a:cubicBezTo>
                <a:cubicBezTo>
                  <a:pt x="659" y="980"/>
                  <a:pt x="650" y="951"/>
                  <a:pt x="667" y="939"/>
                </a:cubicBezTo>
                <a:cubicBezTo>
                  <a:pt x="679" y="931"/>
                  <a:pt x="677" y="976"/>
                  <a:pt x="692" y="976"/>
                </a:cubicBezTo>
                <a:cubicBezTo>
                  <a:pt x="705" y="976"/>
                  <a:pt x="701" y="951"/>
                  <a:pt x="705" y="939"/>
                </a:cubicBezTo>
                <a:cubicBezTo>
                  <a:pt x="661" y="872"/>
                  <a:pt x="667" y="863"/>
                  <a:pt x="680" y="776"/>
                </a:cubicBezTo>
                <a:cubicBezTo>
                  <a:pt x="668" y="686"/>
                  <a:pt x="647" y="611"/>
                  <a:pt x="617" y="526"/>
                </a:cubicBezTo>
                <a:cubicBezTo>
                  <a:pt x="605" y="449"/>
                  <a:pt x="605" y="429"/>
                  <a:pt x="542" y="388"/>
                </a:cubicBezTo>
                <a:cubicBezTo>
                  <a:pt x="512" y="343"/>
                  <a:pt x="501" y="327"/>
                  <a:pt x="517" y="275"/>
                </a:cubicBezTo>
                <a:cubicBezTo>
                  <a:pt x="464" y="258"/>
                  <a:pt x="464" y="231"/>
                  <a:pt x="417" y="200"/>
                </a:cubicBezTo>
                <a:cubicBezTo>
                  <a:pt x="409" y="187"/>
                  <a:pt x="403" y="173"/>
                  <a:pt x="392" y="162"/>
                </a:cubicBezTo>
                <a:cubicBezTo>
                  <a:pt x="381" y="151"/>
                  <a:pt x="364" y="149"/>
                  <a:pt x="354" y="137"/>
                </a:cubicBezTo>
                <a:cubicBezTo>
                  <a:pt x="346" y="127"/>
                  <a:pt x="349" y="111"/>
                  <a:pt x="342" y="100"/>
                </a:cubicBezTo>
                <a:cubicBezTo>
                  <a:pt x="332" y="85"/>
                  <a:pt x="318" y="74"/>
                  <a:pt x="304" y="62"/>
                </a:cubicBezTo>
                <a:cubicBezTo>
                  <a:pt x="293" y="52"/>
                  <a:pt x="273" y="51"/>
                  <a:pt x="267" y="37"/>
                </a:cubicBezTo>
                <a:cubicBezTo>
                  <a:pt x="262" y="25"/>
                  <a:pt x="275" y="12"/>
                  <a:pt x="279" y="0"/>
                </a:cubicBezTo>
                <a:close/>
              </a:path>
            </a:pathLst>
          </a:custGeom>
          <a:pattFill prst="lgCheck">
            <a:fgClr>
              <a:srgbClr val="00FF00">
                <a:alpha val="100000"/>
              </a:srgb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83" name="Freeform 39" descr="Solid diamond"/>
          <p:cNvSpPr/>
          <p:nvPr/>
        </p:nvSpPr>
        <p:spPr>
          <a:xfrm>
            <a:off x="7315200" y="3733800"/>
            <a:ext cx="874713" cy="1762125"/>
          </a:xfrm>
          <a:custGeom>
            <a:avLst/>
            <a:gdLst/>
            <a:ahLst/>
            <a:cxnLst>
              <a:cxn ang="0">
                <a:pos x="180975" y="0"/>
              </a:cxn>
              <a:cxn ang="0">
                <a:pos x="300038" y="19050"/>
              </a:cxn>
              <a:cxn ang="0">
                <a:pos x="400050" y="119063"/>
              </a:cxn>
              <a:cxn ang="0">
                <a:pos x="538163" y="138113"/>
              </a:cxn>
              <a:cxn ang="0">
                <a:pos x="738188" y="417513"/>
              </a:cxn>
              <a:cxn ang="0">
                <a:pos x="757238" y="735013"/>
              </a:cxn>
              <a:cxn ang="0">
                <a:pos x="796925" y="793750"/>
              </a:cxn>
              <a:cxn ang="0">
                <a:pos x="836613" y="1271588"/>
              </a:cxn>
              <a:cxn ang="0">
                <a:pos x="738188" y="1350963"/>
              </a:cxn>
              <a:cxn ang="0">
                <a:pos x="698500" y="1470025"/>
              </a:cxn>
              <a:cxn ang="0">
                <a:pos x="638175" y="1490663"/>
              </a:cxn>
              <a:cxn ang="0">
                <a:pos x="558800" y="1589088"/>
              </a:cxn>
              <a:cxn ang="0">
                <a:pos x="519113" y="1649413"/>
              </a:cxn>
              <a:cxn ang="0">
                <a:pos x="498475" y="1708150"/>
              </a:cxn>
              <a:cxn ang="0">
                <a:pos x="439738" y="1747838"/>
              </a:cxn>
              <a:cxn ang="0">
                <a:pos x="320675" y="1689100"/>
              </a:cxn>
              <a:cxn ang="0">
                <a:pos x="61913" y="1589088"/>
              </a:cxn>
              <a:cxn ang="0">
                <a:pos x="61913" y="1411288"/>
              </a:cxn>
              <a:cxn ang="0">
                <a:pos x="1588" y="1350963"/>
              </a:cxn>
              <a:cxn ang="0">
                <a:pos x="22225" y="1271588"/>
              </a:cxn>
              <a:cxn ang="0">
                <a:pos x="201613" y="1231900"/>
              </a:cxn>
              <a:cxn ang="0">
                <a:pos x="180975" y="1073150"/>
              </a:cxn>
              <a:cxn ang="0">
                <a:pos x="141288" y="954088"/>
              </a:cxn>
              <a:cxn ang="0">
                <a:pos x="201613" y="695325"/>
              </a:cxn>
              <a:cxn ang="0">
                <a:pos x="101600" y="615950"/>
              </a:cxn>
              <a:cxn ang="0">
                <a:pos x="160338" y="158750"/>
              </a:cxn>
              <a:cxn ang="0">
                <a:pos x="241300" y="138113"/>
              </a:cxn>
              <a:cxn ang="0">
                <a:pos x="180975" y="0"/>
              </a:cxn>
            </a:cxnLst>
            <a:pathLst>
              <a:path w="551" h="1110">
                <a:moveTo>
                  <a:pt x="114" y="0"/>
                </a:moveTo>
                <a:cubicBezTo>
                  <a:pt x="139" y="4"/>
                  <a:pt x="166" y="1"/>
                  <a:pt x="189" y="12"/>
                </a:cubicBezTo>
                <a:cubicBezTo>
                  <a:pt x="299" y="67"/>
                  <a:pt x="125" y="37"/>
                  <a:pt x="252" y="75"/>
                </a:cubicBezTo>
                <a:cubicBezTo>
                  <a:pt x="280" y="83"/>
                  <a:pt x="310" y="83"/>
                  <a:pt x="339" y="87"/>
                </a:cubicBezTo>
                <a:cubicBezTo>
                  <a:pt x="366" y="192"/>
                  <a:pt x="402" y="198"/>
                  <a:pt x="465" y="263"/>
                </a:cubicBezTo>
                <a:cubicBezTo>
                  <a:pt x="469" y="330"/>
                  <a:pt x="467" y="397"/>
                  <a:pt x="477" y="463"/>
                </a:cubicBezTo>
                <a:cubicBezTo>
                  <a:pt x="479" y="478"/>
                  <a:pt x="500" y="485"/>
                  <a:pt x="502" y="500"/>
                </a:cubicBezTo>
                <a:cubicBezTo>
                  <a:pt x="551" y="889"/>
                  <a:pt x="483" y="662"/>
                  <a:pt x="527" y="801"/>
                </a:cubicBezTo>
                <a:cubicBezTo>
                  <a:pt x="486" y="814"/>
                  <a:pt x="485" y="806"/>
                  <a:pt x="465" y="851"/>
                </a:cubicBezTo>
                <a:cubicBezTo>
                  <a:pt x="454" y="875"/>
                  <a:pt x="465" y="917"/>
                  <a:pt x="440" y="926"/>
                </a:cubicBezTo>
                <a:cubicBezTo>
                  <a:pt x="427" y="930"/>
                  <a:pt x="415" y="935"/>
                  <a:pt x="402" y="939"/>
                </a:cubicBezTo>
                <a:cubicBezTo>
                  <a:pt x="376" y="1012"/>
                  <a:pt x="409" y="943"/>
                  <a:pt x="352" y="1001"/>
                </a:cubicBezTo>
                <a:cubicBezTo>
                  <a:pt x="341" y="1012"/>
                  <a:pt x="334" y="1025"/>
                  <a:pt x="327" y="1039"/>
                </a:cubicBezTo>
                <a:cubicBezTo>
                  <a:pt x="321" y="1051"/>
                  <a:pt x="322" y="1066"/>
                  <a:pt x="314" y="1076"/>
                </a:cubicBezTo>
                <a:cubicBezTo>
                  <a:pt x="305" y="1088"/>
                  <a:pt x="289" y="1093"/>
                  <a:pt x="277" y="1101"/>
                </a:cubicBezTo>
                <a:cubicBezTo>
                  <a:pt x="187" y="1073"/>
                  <a:pt x="293" y="1110"/>
                  <a:pt x="202" y="1064"/>
                </a:cubicBezTo>
                <a:cubicBezTo>
                  <a:pt x="147" y="1036"/>
                  <a:pt x="92" y="1036"/>
                  <a:pt x="39" y="1001"/>
                </a:cubicBezTo>
                <a:cubicBezTo>
                  <a:pt x="64" y="926"/>
                  <a:pt x="82" y="940"/>
                  <a:pt x="39" y="889"/>
                </a:cubicBezTo>
                <a:cubicBezTo>
                  <a:pt x="27" y="875"/>
                  <a:pt x="14" y="864"/>
                  <a:pt x="1" y="851"/>
                </a:cubicBezTo>
                <a:cubicBezTo>
                  <a:pt x="5" y="834"/>
                  <a:pt x="0" y="811"/>
                  <a:pt x="14" y="801"/>
                </a:cubicBezTo>
                <a:cubicBezTo>
                  <a:pt x="45" y="779"/>
                  <a:pt x="90" y="788"/>
                  <a:pt x="127" y="776"/>
                </a:cubicBezTo>
                <a:cubicBezTo>
                  <a:pt x="123" y="743"/>
                  <a:pt x="121" y="709"/>
                  <a:pt x="114" y="676"/>
                </a:cubicBezTo>
                <a:cubicBezTo>
                  <a:pt x="108" y="650"/>
                  <a:pt x="89" y="601"/>
                  <a:pt x="89" y="601"/>
                </a:cubicBezTo>
                <a:cubicBezTo>
                  <a:pt x="139" y="525"/>
                  <a:pt x="159" y="531"/>
                  <a:pt x="127" y="438"/>
                </a:cubicBezTo>
                <a:cubicBezTo>
                  <a:pt x="122" y="424"/>
                  <a:pt x="71" y="393"/>
                  <a:pt x="64" y="388"/>
                </a:cubicBezTo>
                <a:cubicBezTo>
                  <a:pt x="65" y="378"/>
                  <a:pt x="98" y="107"/>
                  <a:pt x="101" y="100"/>
                </a:cubicBezTo>
                <a:cubicBezTo>
                  <a:pt x="108" y="84"/>
                  <a:pt x="135" y="91"/>
                  <a:pt x="152" y="87"/>
                </a:cubicBezTo>
                <a:cubicBezTo>
                  <a:pt x="135" y="23"/>
                  <a:pt x="149" y="51"/>
                  <a:pt x="114" y="0"/>
                </a:cubicBezTo>
                <a:close/>
              </a:path>
            </a:pathLst>
          </a:custGeom>
          <a:pattFill prst="solidDmnd">
            <a:fgClr>
              <a:srgbClr val="FFCC00">
                <a:alpha val="100000"/>
              </a:srgb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84" name="Freeform 40" descr="Wide upward diagonal"/>
          <p:cNvSpPr/>
          <p:nvPr/>
        </p:nvSpPr>
        <p:spPr>
          <a:xfrm>
            <a:off x="6553200" y="4953000"/>
            <a:ext cx="1058863" cy="831850"/>
          </a:xfrm>
          <a:custGeom>
            <a:avLst/>
            <a:gdLst/>
            <a:ahLst/>
            <a:cxnLst>
              <a:cxn ang="0">
                <a:pos x="931863" y="377825"/>
              </a:cxn>
              <a:cxn ang="0">
                <a:pos x="833438" y="279400"/>
              </a:cxn>
              <a:cxn ang="0">
                <a:pos x="873125" y="219075"/>
              </a:cxn>
              <a:cxn ang="0">
                <a:pos x="852488" y="160338"/>
              </a:cxn>
              <a:cxn ang="0">
                <a:pos x="812800" y="100013"/>
              </a:cxn>
              <a:cxn ang="0">
                <a:pos x="793750" y="20638"/>
              </a:cxn>
              <a:cxn ang="0">
                <a:pos x="733425" y="0"/>
              </a:cxn>
              <a:cxn ang="0">
                <a:pos x="495300" y="80963"/>
              </a:cxn>
              <a:cxn ang="0">
                <a:pos x="415925" y="200025"/>
              </a:cxn>
              <a:cxn ang="0">
                <a:pos x="376238" y="258763"/>
              </a:cxn>
              <a:cxn ang="0">
                <a:pos x="38100" y="239713"/>
              </a:cxn>
              <a:cxn ang="0">
                <a:pos x="77788" y="319088"/>
              </a:cxn>
              <a:cxn ang="0">
                <a:pos x="117475" y="377825"/>
              </a:cxn>
              <a:cxn ang="0">
                <a:pos x="138113" y="517525"/>
              </a:cxn>
              <a:cxn ang="0">
                <a:pos x="217488" y="538163"/>
              </a:cxn>
              <a:cxn ang="0">
                <a:pos x="276225" y="577850"/>
              </a:cxn>
              <a:cxn ang="0">
                <a:pos x="455613" y="617538"/>
              </a:cxn>
              <a:cxn ang="0">
                <a:pos x="534988" y="696913"/>
              </a:cxn>
              <a:cxn ang="0">
                <a:pos x="693738" y="795338"/>
              </a:cxn>
              <a:cxn ang="0">
                <a:pos x="973138" y="776288"/>
              </a:cxn>
              <a:cxn ang="0">
                <a:pos x="873125" y="617538"/>
              </a:cxn>
              <a:cxn ang="0">
                <a:pos x="833438" y="496888"/>
              </a:cxn>
              <a:cxn ang="0">
                <a:pos x="952500" y="417513"/>
              </a:cxn>
              <a:cxn ang="0">
                <a:pos x="931863" y="377825"/>
              </a:cxn>
            </a:cxnLst>
            <a:pathLst>
              <a:path w="667" h="524">
                <a:moveTo>
                  <a:pt x="587" y="238"/>
                </a:moveTo>
                <a:cubicBezTo>
                  <a:pt x="571" y="227"/>
                  <a:pt x="525" y="203"/>
                  <a:pt x="525" y="176"/>
                </a:cubicBezTo>
                <a:cubicBezTo>
                  <a:pt x="525" y="161"/>
                  <a:pt x="542" y="151"/>
                  <a:pt x="550" y="138"/>
                </a:cubicBezTo>
                <a:cubicBezTo>
                  <a:pt x="546" y="126"/>
                  <a:pt x="543" y="113"/>
                  <a:pt x="537" y="101"/>
                </a:cubicBezTo>
                <a:cubicBezTo>
                  <a:pt x="530" y="87"/>
                  <a:pt x="518" y="77"/>
                  <a:pt x="512" y="63"/>
                </a:cubicBezTo>
                <a:cubicBezTo>
                  <a:pt x="505" y="47"/>
                  <a:pt x="511" y="26"/>
                  <a:pt x="500" y="13"/>
                </a:cubicBezTo>
                <a:cubicBezTo>
                  <a:pt x="492" y="3"/>
                  <a:pt x="475" y="4"/>
                  <a:pt x="462" y="0"/>
                </a:cubicBezTo>
                <a:cubicBezTo>
                  <a:pt x="414" y="32"/>
                  <a:pt x="365" y="33"/>
                  <a:pt x="312" y="51"/>
                </a:cubicBezTo>
                <a:cubicBezTo>
                  <a:pt x="295" y="76"/>
                  <a:pt x="279" y="101"/>
                  <a:pt x="262" y="126"/>
                </a:cubicBezTo>
                <a:cubicBezTo>
                  <a:pt x="254" y="138"/>
                  <a:pt x="237" y="163"/>
                  <a:pt x="237" y="163"/>
                </a:cubicBezTo>
                <a:cubicBezTo>
                  <a:pt x="138" y="151"/>
                  <a:pt x="118" y="135"/>
                  <a:pt x="24" y="151"/>
                </a:cubicBezTo>
                <a:cubicBezTo>
                  <a:pt x="0" y="218"/>
                  <a:pt x="5" y="166"/>
                  <a:pt x="49" y="201"/>
                </a:cubicBezTo>
                <a:cubicBezTo>
                  <a:pt x="61" y="210"/>
                  <a:pt x="66" y="226"/>
                  <a:pt x="74" y="238"/>
                </a:cubicBezTo>
                <a:cubicBezTo>
                  <a:pt x="78" y="267"/>
                  <a:pt x="71" y="301"/>
                  <a:pt x="87" y="326"/>
                </a:cubicBezTo>
                <a:cubicBezTo>
                  <a:pt x="96" y="341"/>
                  <a:pt x="121" y="332"/>
                  <a:pt x="137" y="339"/>
                </a:cubicBezTo>
                <a:cubicBezTo>
                  <a:pt x="151" y="345"/>
                  <a:pt x="161" y="357"/>
                  <a:pt x="174" y="364"/>
                </a:cubicBezTo>
                <a:cubicBezTo>
                  <a:pt x="202" y="378"/>
                  <a:pt x="265" y="385"/>
                  <a:pt x="287" y="389"/>
                </a:cubicBezTo>
                <a:cubicBezTo>
                  <a:pt x="327" y="511"/>
                  <a:pt x="262" y="347"/>
                  <a:pt x="337" y="439"/>
                </a:cubicBezTo>
                <a:cubicBezTo>
                  <a:pt x="406" y="524"/>
                  <a:pt x="251" y="475"/>
                  <a:pt x="437" y="501"/>
                </a:cubicBezTo>
                <a:cubicBezTo>
                  <a:pt x="496" y="497"/>
                  <a:pt x="562" y="519"/>
                  <a:pt x="613" y="489"/>
                </a:cubicBezTo>
                <a:cubicBezTo>
                  <a:pt x="667" y="457"/>
                  <a:pt x="561" y="396"/>
                  <a:pt x="550" y="389"/>
                </a:cubicBezTo>
                <a:cubicBezTo>
                  <a:pt x="542" y="364"/>
                  <a:pt x="533" y="338"/>
                  <a:pt x="525" y="313"/>
                </a:cubicBezTo>
                <a:cubicBezTo>
                  <a:pt x="511" y="269"/>
                  <a:pt x="592" y="271"/>
                  <a:pt x="600" y="263"/>
                </a:cubicBezTo>
                <a:cubicBezTo>
                  <a:pt x="607" y="256"/>
                  <a:pt x="591" y="246"/>
                  <a:pt x="587" y="238"/>
                </a:cubicBezTo>
                <a:close/>
              </a:path>
            </a:pathLst>
          </a:custGeom>
          <a:pattFill prst="wdUpDiag">
            <a:fgClr>
              <a:srgbClr val="006600">
                <a:alpha val="100000"/>
              </a:srgb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85" name="Freeform 41" descr="90%"/>
          <p:cNvSpPr/>
          <p:nvPr/>
        </p:nvSpPr>
        <p:spPr>
          <a:xfrm>
            <a:off x="5943600" y="5486400"/>
            <a:ext cx="1268413" cy="1069975"/>
          </a:xfrm>
          <a:custGeom>
            <a:avLst/>
            <a:gdLst/>
            <a:ahLst/>
            <a:cxnLst>
              <a:cxn ang="0">
                <a:pos x="903288" y="26988"/>
              </a:cxn>
              <a:cxn ang="0">
                <a:pos x="884238" y="106363"/>
              </a:cxn>
              <a:cxn ang="0">
                <a:pos x="744538" y="26988"/>
              </a:cxn>
              <a:cxn ang="0">
                <a:pos x="685800" y="6350"/>
              </a:cxn>
              <a:cxn ang="0">
                <a:pos x="347663" y="46038"/>
              </a:cxn>
              <a:cxn ang="0">
                <a:pos x="307975" y="165100"/>
              </a:cxn>
              <a:cxn ang="0">
                <a:pos x="207963" y="185738"/>
              </a:cxn>
              <a:cxn ang="0">
                <a:pos x="28575" y="265113"/>
              </a:cxn>
              <a:cxn ang="0">
                <a:pos x="9525" y="323850"/>
              </a:cxn>
              <a:cxn ang="0">
                <a:pos x="68263" y="344488"/>
              </a:cxn>
              <a:cxn ang="0">
                <a:pos x="307975" y="403225"/>
              </a:cxn>
              <a:cxn ang="0">
                <a:pos x="347663" y="444500"/>
              </a:cxn>
              <a:cxn ang="0">
                <a:pos x="247650" y="542925"/>
              </a:cxn>
              <a:cxn ang="0">
                <a:pos x="228600" y="941388"/>
              </a:cxn>
              <a:cxn ang="0">
                <a:pos x="187325" y="981075"/>
              </a:cxn>
              <a:cxn ang="0">
                <a:pos x="147638" y="1039813"/>
              </a:cxn>
              <a:cxn ang="0">
                <a:pos x="406400" y="1020763"/>
              </a:cxn>
              <a:cxn ang="0">
                <a:pos x="466725" y="960438"/>
              </a:cxn>
              <a:cxn ang="0">
                <a:pos x="525463" y="860425"/>
              </a:cxn>
              <a:cxn ang="0">
                <a:pos x="704850" y="841375"/>
              </a:cxn>
              <a:cxn ang="0">
                <a:pos x="804863" y="722313"/>
              </a:cxn>
              <a:cxn ang="0">
                <a:pos x="823913" y="661988"/>
              </a:cxn>
              <a:cxn ang="0">
                <a:pos x="1042988" y="642938"/>
              </a:cxn>
              <a:cxn ang="0">
                <a:pos x="1122363" y="444500"/>
              </a:cxn>
              <a:cxn ang="0">
                <a:pos x="1201738" y="423863"/>
              </a:cxn>
              <a:cxn ang="0">
                <a:pos x="1262063" y="363538"/>
              </a:cxn>
              <a:cxn ang="0">
                <a:pos x="1241425" y="304800"/>
              </a:cxn>
              <a:cxn ang="0">
                <a:pos x="1222375" y="204788"/>
              </a:cxn>
            </a:cxnLst>
            <a:pathLst>
              <a:path w="799" h="674">
                <a:moveTo>
                  <a:pt x="569" y="17"/>
                </a:moveTo>
                <a:cubicBezTo>
                  <a:pt x="565" y="34"/>
                  <a:pt x="572" y="59"/>
                  <a:pt x="557" y="67"/>
                </a:cubicBezTo>
                <a:cubicBezTo>
                  <a:pt x="494" y="98"/>
                  <a:pt x="496" y="39"/>
                  <a:pt x="469" y="17"/>
                </a:cubicBezTo>
                <a:cubicBezTo>
                  <a:pt x="459" y="9"/>
                  <a:pt x="444" y="8"/>
                  <a:pt x="432" y="4"/>
                </a:cubicBezTo>
                <a:cubicBezTo>
                  <a:pt x="364" y="27"/>
                  <a:pt x="285" y="0"/>
                  <a:pt x="219" y="29"/>
                </a:cubicBezTo>
                <a:cubicBezTo>
                  <a:pt x="195" y="40"/>
                  <a:pt x="202" y="79"/>
                  <a:pt x="194" y="104"/>
                </a:cubicBezTo>
                <a:cubicBezTo>
                  <a:pt x="187" y="124"/>
                  <a:pt x="152" y="112"/>
                  <a:pt x="131" y="117"/>
                </a:cubicBezTo>
                <a:cubicBezTo>
                  <a:pt x="88" y="128"/>
                  <a:pt x="55" y="143"/>
                  <a:pt x="18" y="167"/>
                </a:cubicBezTo>
                <a:cubicBezTo>
                  <a:pt x="14" y="179"/>
                  <a:pt x="0" y="192"/>
                  <a:pt x="6" y="204"/>
                </a:cubicBezTo>
                <a:cubicBezTo>
                  <a:pt x="12" y="216"/>
                  <a:pt x="31" y="213"/>
                  <a:pt x="43" y="217"/>
                </a:cubicBezTo>
                <a:cubicBezTo>
                  <a:pt x="93" y="234"/>
                  <a:pt x="144" y="238"/>
                  <a:pt x="194" y="254"/>
                </a:cubicBezTo>
                <a:cubicBezTo>
                  <a:pt x="202" y="263"/>
                  <a:pt x="219" y="268"/>
                  <a:pt x="219" y="280"/>
                </a:cubicBezTo>
                <a:cubicBezTo>
                  <a:pt x="219" y="308"/>
                  <a:pt x="172" y="331"/>
                  <a:pt x="156" y="342"/>
                </a:cubicBezTo>
                <a:cubicBezTo>
                  <a:pt x="86" y="449"/>
                  <a:pt x="159" y="321"/>
                  <a:pt x="144" y="593"/>
                </a:cubicBezTo>
                <a:cubicBezTo>
                  <a:pt x="143" y="605"/>
                  <a:pt x="126" y="609"/>
                  <a:pt x="118" y="618"/>
                </a:cubicBezTo>
                <a:cubicBezTo>
                  <a:pt x="109" y="629"/>
                  <a:pt x="101" y="643"/>
                  <a:pt x="93" y="655"/>
                </a:cubicBezTo>
                <a:cubicBezTo>
                  <a:pt x="149" y="674"/>
                  <a:pt x="197" y="652"/>
                  <a:pt x="256" y="643"/>
                </a:cubicBezTo>
                <a:cubicBezTo>
                  <a:pt x="269" y="630"/>
                  <a:pt x="284" y="620"/>
                  <a:pt x="294" y="605"/>
                </a:cubicBezTo>
                <a:cubicBezTo>
                  <a:pt x="307" y="585"/>
                  <a:pt x="299" y="551"/>
                  <a:pt x="331" y="542"/>
                </a:cubicBezTo>
                <a:cubicBezTo>
                  <a:pt x="368" y="532"/>
                  <a:pt x="406" y="534"/>
                  <a:pt x="444" y="530"/>
                </a:cubicBezTo>
                <a:cubicBezTo>
                  <a:pt x="470" y="504"/>
                  <a:pt x="491" y="488"/>
                  <a:pt x="507" y="455"/>
                </a:cubicBezTo>
                <a:cubicBezTo>
                  <a:pt x="513" y="443"/>
                  <a:pt x="506" y="421"/>
                  <a:pt x="519" y="417"/>
                </a:cubicBezTo>
                <a:cubicBezTo>
                  <a:pt x="563" y="402"/>
                  <a:pt x="611" y="409"/>
                  <a:pt x="657" y="405"/>
                </a:cubicBezTo>
                <a:cubicBezTo>
                  <a:pt x="750" y="372"/>
                  <a:pt x="634" y="426"/>
                  <a:pt x="707" y="280"/>
                </a:cubicBezTo>
                <a:cubicBezTo>
                  <a:pt x="715" y="265"/>
                  <a:pt x="740" y="271"/>
                  <a:pt x="757" y="267"/>
                </a:cubicBezTo>
                <a:cubicBezTo>
                  <a:pt x="770" y="254"/>
                  <a:pt x="789" y="246"/>
                  <a:pt x="795" y="229"/>
                </a:cubicBezTo>
                <a:cubicBezTo>
                  <a:pt x="799" y="217"/>
                  <a:pt x="786" y="204"/>
                  <a:pt x="782" y="192"/>
                </a:cubicBezTo>
                <a:cubicBezTo>
                  <a:pt x="767" y="148"/>
                  <a:pt x="770" y="166"/>
                  <a:pt x="770" y="129"/>
                </a:cubicBezTo>
              </a:path>
            </a:pathLst>
          </a:custGeom>
          <a:pattFill prst="pct90">
            <a:fgClr>
              <a:srgbClr val="009900">
                <a:alpha val="100000"/>
              </a:srgb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86" name="AutoShape 42"/>
          <p:cNvSpPr/>
          <p:nvPr/>
        </p:nvSpPr>
        <p:spPr>
          <a:xfrm>
            <a:off x="7162800" y="381000"/>
            <a:ext cx="3352800" cy="381000"/>
          </a:xfrm>
          <a:prstGeom prst="wedgeRoundRectCallout">
            <a:avLst>
              <a:gd name="adj1" fmla="val -56486"/>
              <a:gd name="adj2" fmla="val 109167"/>
              <a:gd name="adj3" fmla="val 16667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1800" b="1" dirty="0">
                <a:latin typeface="Times New Roman" panose="02020603050405020304" pitchFamily="18" charset="0"/>
              </a:rPr>
              <a:t>Trung du và miền núi Bắc Bộ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31787" name="AutoShape 43"/>
          <p:cNvSpPr/>
          <p:nvPr/>
        </p:nvSpPr>
        <p:spPr>
          <a:xfrm>
            <a:off x="7239000" y="1600200"/>
            <a:ext cx="2667000" cy="457200"/>
          </a:xfrm>
          <a:prstGeom prst="wedgeRoundRectCallout">
            <a:avLst>
              <a:gd name="adj1" fmla="val -67440"/>
              <a:gd name="adj2" fmla="val -67014"/>
              <a:gd name="adj3" fmla="val 16667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1800" b="1" dirty="0">
                <a:latin typeface="Times New Roman" panose="02020603050405020304" pitchFamily="18" charset="0"/>
              </a:rPr>
              <a:t>Đồng bằng sông Hồng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31788" name="AutoShape 44"/>
          <p:cNvSpPr/>
          <p:nvPr/>
        </p:nvSpPr>
        <p:spPr>
          <a:xfrm>
            <a:off x="7239000" y="2286000"/>
            <a:ext cx="2438400" cy="457200"/>
          </a:xfrm>
          <a:prstGeom prst="wedgeRoundRectCallout">
            <a:avLst>
              <a:gd name="adj1" fmla="val -66343"/>
              <a:gd name="adj2" fmla="val 75694"/>
              <a:gd name="adj3" fmla="val 16667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1800" b="1" dirty="0">
                <a:latin typeface="Times New Roman" panose="02020603050405020304" pitchFamily="18" charset="0"/>
              </a:rPr>
              <a:t>Bắc Trung Bộ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4591" name="AutoShape 45"/>
          <p:cNvSpPr/>
          <p:nvPr/>
        </p:nvSpPr>
        <p:spPr>
          <a:xfrm rot="10800000">
            <a:off x="5562600" y="4267200"/>
            <a:ext cx="1828800" cy="457200"/>
          </a:xfrm>
          <a:prstGeom prst="wedgeRoundRectCallout">
            <a:avLst>
              <a:gd name="adj1" fmla="val -80384"/>
              <a:gd name="adj2" fmla="val -13199"/>
              <a:gd name="adj3" fmla="val 16667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lang="en-US" altLang="en-US" sz="1800" b="1" dirty="0">
                <a:latin typeface="Times New Roman" panose="02020603050405020304" pitchFamily="18" charset="0"/>
              </a:rPr>
              <a:t>Tây Nguyên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31790" name="AutoShape 46"/>
          <p:cNvSpPr/>
          <p:nvPr/>
        </p:nvSpPr>
        <p:spPr>
          <a:xfrm>
            <a:off x="7696200" y="2895600"/>
            <a:ext cx="3048000" cy="457200"/>
          </a:xfrm>
          <a:prstGeom prst="wedgeRoundRectCallout">
            <a:avLst>
              <a:gd name="adj1" fmla="val -46042"/>
              <a:gd name="adj2" fmla="val 98611"/>
              <a:gd name="adj3" fmla="val 16667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1800" b="1" dirty="0">
                <a:latin typeface="Times New Roman" panose="02020603050405020304" pitchFamily="18" charset="0"/>
              </a:rPr>
              <a:t>Duyên hải Nam Trung Bộ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31791" name="Text Box 47"/>
          <p:cNvSpPr txBox="1"/>
          <p:nvPr/>
        </p:nvSpPr>
        <p:spPr>
          <a:xfrm>
            <a:off x="5943600" y="838200"/>
            <a:ext cx="381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I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31792" name="Text Box 48" descr="Divot"/>
          <p:cNvSpPr txBox="1"/>
          <p:nvPr/>
        </p:nvSpPr>
        <p:spPr>
          <a:xfrm>
            <a:off x="6477000" y="1219200"/>
            <a:ext cx="68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II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31793" name="Text Box 49"/>
          <p:cNvSpPr txBox="1"/>
          <p:nvPr/>
        </p:nvSpPr>
        <p:spPr>
          <a:xfrm>
            <a:off x="5943600" y="1828800"/>
            <a:ext cx="68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III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31794" name="Text Box 50"/>
          <p:cNvSpPr txBox="1"/>
          <p:nvPr/>
        </p:nvSpPr>
        <p:spPr>
          <a:xfrm>
            <a:off x="7391400" y="3352800"/>
            <a:ext cx="838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IV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31795" name="Text Box 51"/>
          <p:cNvSpPr txBox="1"/>
          <p:nvPr/>
        </p:nvSpPr>
        <p:spPr>
          <a:xfrm>
            <a:off x="7620000" y="4876800"/>
            <a:ext cx="381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V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31796" name="Text Box 52"/>
          <p:cNvSpPr txBox="1"/>
          <p:nvPr/>
        </p:nvSpPr>
        <p:spPr>
          <a:xfrm>
            <a:off x="6781800" y="5181600"/>
            <a:ext cx="533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VI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31797" name="Text Box 53"/>
          <p:cNvSpPr txBox="1"/>
          <p:nvPr/>
        </p:nvSpPr>
        <p:spPr>
          <a:xfrm>
            <a:off x="6324600" y="5791200"/>
            <a:ext cx="68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VII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31798" name="AutoShape 54"/>
          <p:cNvSpPr/>
          <p:nvPr/>
        </p:nvSpPr>
        <p:spPr>
          <a:xfrm>
            <a:off x="8153400" y="5562600"/>
            <a:ext cx="1905000" cy="381000"/>
          </a:xfrm>
          <a:prstGeom prst="wedgeRoundRectCallout">
            <a:avLst>
              <a:gd name="adj1" fmla="val -98667"/>
              <a:gd name="adj2" fmla="val -90000"/>
              <a:gd name="adj3" fmla="val 16667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1800" b="1" dirty="0">
                <a:latin typeface="Times New Roman" panose="02020603050405020304" pitchFamily="18" charset="0"/>
              </a:rPr>
              <a:t>Đông Nam Bộ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31799" name="AutoShape 55"/>
          <p:cNvSpPr/>
          <p:nvPr/>
        </p:nvSpPr>
        <p:spPr>
          <a:xfrm>
            <a:off x="7162800" y="6096000"/>
            <a:ext cx="2819400" cy="381000"/>
          </a:xfrm>
          <a:prstGeom prst="wedgeRoundRectCallout">
            <a:avLst>
              <a:gd name="adj1" fmla="val -69032"/>
              <a:gd name="adj2" fmla="val -95833"/>
              <a:gd name="adj3" fmla="val 16667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1800" b="1" dirty="0">
                <a:latin typeface="Times New Roman" panose="02020603050405020304" pitchFamily="18" charset="0"/>
              </a:rPr>
              <a:t>ĐB sông Cửu Long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152400" y="1371600"/>
            <a:ext cx="4338955" cy="2922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Xác định tên các vùng k</a:t>
            </a:r>
            <a:r>
              <a:rPr lang="en-US" altLang="en-US" sz="2800" b="1" dirty="0">
                <a:latin typeface=".VnTime" panose="020B7200000000000000" pitchFamily="34" charset="0"/>
                <a:sym typeface="+mn-ea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sym typeface="+mn-ea"/>
              </a:rPr>
              <a:t>Xác định tên các vùng kinh tế Việt Nam theo thứ tự từ: I, II, III, IV, V, VI, </a:t>
            </a:r>
            <a:r>
              <a:rPr lang="en-US" altLang="en-US" sz="2800" b="1" dirty="0">
                <a:latin typeface=".VnTime" panose="020B7200000000000000" pitchFamily="34" charset="0"/>
                <a:sym typeface="+mn-ea"/>
              </a:rPr>
              <a:t>VII</a:t>
            </a:r>
            <a:endParaRPr lang="en-US" altLang="en-US" sz="2800" b="1" dirty="0">
              <a:solidFill>
                <a:schemeClr val="tx1"/>
              </a:solidFill>
              <a:latin typeface=".VnTime" panose="020B7200000000000000" pitchFamily="34" charset="0"/>
            </a:endParaRPr>
          </a:p>
          <a:p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Việt Nam theo thứ tự I, III, IV….</a:t>
            </a:r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.VnTime" panose="020B7200000000000000" pitchFamily="34" charset="0"/>
              </a:rPr>
              <a:t>V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3180" y="457835"/>
            <a:ext cx="4567555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VẬN DỤNG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 bldLvl="0" animBg="1"/>
      <p:bldP spid="31787" grpId="0" bldLvl="0" animBg="1"/>
      <p:bldP spid="31788" grpId="0" bldLvl="0" animBg="1"/>
      <p:bldP spid="24591" grpId="0" bldLvl="0" animBg="1"/>
      <p:bldP spid="31790" grpId="0" bldLvl="0" animBg="1"/>
      <p:bldP spid="31791" grpId="0"/>
      <p:bldP spid="31792" grpId="0"/>
      <p:bldP spid="31793" grpId="0"/>
      <p:bldP spid="31794" grpId="0"/>
      <p:bldP spid="31795" grpId="0"/>
      <p:bldP spid="31796" grpId="0"/>
      <p:bldP spid="31797" grpId="0"/>
      <p:bldP spid="31798" grpId="0" bldLvl="0" animBg="1"/>
      <p:bldP spid="3179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t\hinh 3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"/>
            <a:ext cx="12188825" cy="80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t="16826" r="27365" b="54028"/>
          <a:stretch>
            <a:fillRect/>
          </a:stretch>
        </p:blipFill>
        <p:spPr bwMode="auto">
          <a:xfrm>
            <a:off x="0" y="-50800"/>
            <a:ext cx="12192000" cy="3556000"/>
          </a:xfrm>
          <a:prstGeom prst="rect">
            <a:avLst/>
          </a:prstGeom>
          <a:ln>
            <a:noFill/>
          </a:ln>
        </p:spPr>
      </p:pic>
      <p:pic>
        <p:nvPicPr>
          <p:cNvPr id="1027" name="Picture 3" descr="D:\powerPoit\hinh dong\day 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2800" y="7391400"/>
            <a:ext cx="135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609600" y="4354244"/>
            <a:ext cx="762003" cy="9035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</a:t>
            </a:r>
            <a:endParaRPr lang="en-US" sz="533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09600" y="5698490"/>
            <a:ext cx="762000" cy="956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II</a:t>
            </a:r>
            <a:endParaRPr lang="en-US" sz="533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27200" y="4201795"/>
            <a:ext cx="10363200" cy="10579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 KINH TẾ NƯỚC TA TRƯỚC THỜI KỲ ĐỔI MỚI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27200" y="5649644"/>
            <a:ext cx="10363200" cy="10051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 KINH TẾ NƯỚC TA TRONG THỜI KỲ ĐỔI MỚI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11200" y="3124200"/>
            <a:ext cx="2540000" cy="914400"/>
          </a:xfrm>
          <a:prstGeom prst="wedgeRoundRectCallout">
            <a:avLst>
              <a:gd name="adj1" fmla="val -9575"/>
              <a:gd name="adj2" fmla="val 6631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2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t\hinh 3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"/>
            <a:ext cx="12188825" cy="73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owerPoit\hinh dong\day 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-812800" y="7315835"/>
            <a:ext cx="13817600" cy="2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t="19531" r="27806" b="43811"/>
          <a:stretch>
            <a:fillRect/>
          </a:stretch>
        </p:blipFill>
        <p:spPr bwMode="auto">
          <a:xfrm>
            <a:off x="33020" y="-228600"/>
            <a:ext cx="12155805" cy="35814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1" t="24038" r="24998" b="25182"/>
          <a:stretch>
            <a:fillRect/>
          </a:stretch>
        </p:blipFill>
        <p:spPr bwMode="auto">
          <a:xfrm>
            <a:off x="-17780" y="3048000"/>
            <a:ext cx="12206605" cy="39211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1" t="24038" r="24998" b="25182"/>
          <a:stretch>
            <a:fillRect/>
          </a:stretch>
        </p:blipFill>
        <p:spPr bwMode="auto">
          <a:xfrm>
            <a:off x="-17780" y="76200"/>
            <a:ext cx="12206605" cy="71558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t\hinh 3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" y="-82550"/>
            <a:ext cx="12188825" cy="687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1" t="24038" r="24998" b="25182"/>
          <a:stretch>
            <a:fillRect/>
          </a:stretch>
        </p:blipFill>
        <p:spPr bwMode="auto">
          <a:xfrm>
            <a:off x="-14605" y="-82550"/>
            <a:ext cx="12206605" cy="421132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75" y="4165600"/>
            <a:ext cx="1219200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Nhận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sư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đổi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ti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̉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trọng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vực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dịch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vụ.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altLang="en-US" sz="2800" b="1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Table 7169"/>
          <p:cNvGraphicFramePr/>
          <p:nvPr/>
        </p:nvGraphicFramePr>
        <p:xfrm>
          <a:off x="-13970" y="123825"/>
          <a:ext cx="12054205" cy="6471920"/>
        </p:xfrm>
        <a:graphic>
          <a:graphicData uri="http://schemas.openxmlformats.org/drawingml/2006/table">
            <a:tbl>
              <a:tblPr/>
              <a:tblGrid>
                <a:gridCol w="2664460"/>
                <a:gridCol w="4419600"/>
                <a:gridCol w="4970145"/>
              </a:tblGrid>
              <a:tr h="9632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 kinh tế</a:t>
                      </a:r>
                      <a:endParaRPr lang="en-US" alt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thay đổi trong</a:t>
                      </a:r>
                      <a:endParaRPr lang="en-US" alt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cơ cấu GDP</a:t>
                      </a:r>
                      <a:endParaRPr lang="en-US" alt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alt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29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Nông, lâm, ngư nghiệp</a:t>
                      </a:r>
                      <a:endParaRPr lang="en-US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8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fr-FR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nghiệp</a:t>
                      </a:r>
                      <a:r>
                        <a:rPr lang="en-US" altLang="fr-FR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fr-FR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fr-FR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xây dựng </a:t>
                      </a:r>
                      <a:endParaRPr lang="fr-FR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8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vụ</a:t>
                      </a:r>
                      <a:endParaRPr lang="en-US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Table 7169"/>
          <p:cNvGraphicFramePr/>
          <p:nvPr/>
        </p:nvGraphicFramePr>
        <p:xfrm>
          <a:off x="-13970" y="123825"/>
          <a:ext cx="12198985" cy="6486525"/>
        </p:xfrm>
        <a:graphic>
          <a:graphicData uri="http://schemas.openxmlformats.org/drawingml/2006/table">
            <a:tbl>
              <a:tblPr/>
              <a:tblGrid>
                <a:gridCol w="2664460"/>
                <a:gridCol w="4419600"/>
                <a:gridCol w="5114925"/>
              </a:tblGrid>
              <a:tr h="9632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 kinh tế</a:t>
                      </a:r>
                      <a:endParaRPr lang="en-US" alt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thay đổi trong</a:t>
                      </a:r>
                      <a:endParaRPr lang="en-US" alt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cơ cấu GDP</a:t>
                      </a:r>
                      <a:endParaRPr lang="en-US" alt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alt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29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Nông, lâm, ngư nghiệp</a:t>
                      </a:r>
                      <a:endParaRPr lang="en-US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Tỉ trọng giảm: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+ 1990: 38,7%, 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+ 2002:  23%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giảm 15,7%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Nền kinh tế chuyển từ thời kỳ bao cấp sang kinh tế thị trường</a:t>
                      </a:r>
                      <a:r>
                        <a:rPr lang="en-US" altLang="en-US" sz="2400" b="1" dirty="0"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Chuyển dần từ nước nôn nghiệp sang nước công nghiệp. 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8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fr-FR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nghiệp</a:t>
                      </a:r>
                      <a:r>
                        <a:rPr lang="en-US" altLang="fr-FR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fr-FR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fr-FR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xây dựng </a:t>
                      </a:r>
                      <a:endParaRPr lang="fr-FR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Tỉ trọng tăng nhanh nhất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+ 1990:  22,7%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+ 2002 : 38,5 %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tăng 15,8%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Chủ trương công nghiệp hóa, hiện đại hóa gắn liền với đường lối đổi mới</a:t>
                      </a:r>
                      <a:r>
                        <a:rPr lang="en-US" altLang="en-US" sz="2400" b="1" dirty="0"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khuyến khích phát triển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8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vụ</a:t>
                      </a:r>
                      <a:endParaRPr lang="en-US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trọng tăng v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nhiều biến động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+ 1991-1996: tăng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Sau đó giảm,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400" b="1" dirty="0"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ảnh hưởng khủng hoảng t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chính khu vực cuối năm 1997</a:t>
                      </a:r>
                      <a:r>
                        <a:rPr lang="en-US" altLang="en-US" sz="2400" b="1" dirty="0"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hoạt động đối ngoại tăng trưởng chậm.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57" marR="85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t\hinh 3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89460" cy="69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/>
          <p:nvPr/>
        </p:nvPicPr>
        <p:blipFill rotWithShape="1">
          <a:blip r:embed="rId2"/>
          <a:srcRect l="37621" t="20733" r="36441" b="14467"/>
          <a:stretch>
            <a:fillRect/>
          </a:stretch>
        </p:blipFill>
        <p:spPr bwMode="auto">
          <a:xfrm>
            <a:off x="0" y="0"/>
            <a:ext cx="4610735" cy="7033260"/>
          </a:xfrm>
          <a:prstGeom prst="rect">
            <a:avLst/>
          </a:prstGeom>
          <a:ln>
            <a:noFill/>
          </a:ln>
        </p:spPr>
      </p:pic>
      <p:pic>
        <p:nvPicPr>
          <p:cNvPr id="4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17127" r="27534" b="43249"/>
          <a:stretch>
            <a:fillRect/>
          </a:stretch>
        </p:blipFill>
        <p:spPr bwMode="auto">
          <a:xfrm>
            <a:off x="4396740" y="-76200"/>
            <a:ext cx="7965440" cy="3808095"/>
          </a:xfrm>
          <a:prstGeom prst="rect">
            <a:avLst/>
          </a:prstGeom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215765" y="3860800"/>
            <a:ext cx="5198745" cy="2000250"/>
          </a:xfrm>
          <a:prstGeom prst="wedgeRoundRectCallout">
            <a:avLst>
              <a:gd name="adj1" fmla="val -53055"/>
              <a:gd name="adj2" fmla="val 6607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Kể tên các vùng chuyên canh trong nông nghiệp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Vùng kinh tế trọng điểm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 rotWithShape="1">
          <a:blip r:embed="rId1"/>
          <a:srcRect l="32095" t="20432" r="42905" b="16770"/>
          <a:stretch>
            <a:fillRect/>
          </a:stretch>
        </p:blipFill>
        <p:spPr bwMode="auto">
          <a:xfrm>
            <a:off x="0" y="0"/>
            <a:ext cx="4445000" cy="6776085"/>
          </a:xfrm>
          <a:prstGeom prst="rect">
            <a:avLst/>
          </a:prstGeom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4756150" y="462915"/>
            <a:ext cx="6976745" cy="1275080"/>
          </a:xfrm>
          <a:prstGeom prst="wedgeRoundRectCallout">
            <a:avLst>
              <a:gd name="adj1" fmla="val -71145"/>
              <a:gd name="adj2" fmla="val 1259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VÙNG KT TRỌNG ĐIỂM BẮC BỘ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83150" y="2647315"/>
            <a:ext cx="6850380" cy="1275080"/>
          </a:xfrm>
          <a:prstGeom prst="wedgeRoundRectCallout">
            <a:avLst>
              <a:gd name="adj1" fmla="val -63904"/>
              <a:gd name="adj2" fmla="val 1503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VÙNG KT TRỌNG ĐIỂMMIỀN TRUNG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57750" y="5060315"/>
            <a:ext cx="6850380" cy="1275080"/>
          </a:xfrm>
          <a:prstGeom prst="wedgeRoundRectCallout">
            <a:avLst>
              <a:gd name="adj1" fmla="val -70012"/>
              <a:gd name="adj2" fmla="val 896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VÙNG KT TRỌNG ĐIỂM PHÍA NAM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airplane"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PPSNARRATION" val="6,1951918168,E:\BAI GIANG E-LEARNING -linh\bai giang thang 3-2016\bai 6-dia -dat\bai 6-dia 9-fie nguon\6_Bai 6_Dia 9. Su phat trien nen kinh te Viet Nam\Media.ppcx"/>
</p:tagLst>
</file>

<file path=ppt/tags/tag2.xml><?xml version="1.0" encoding="utf-8"?>
<p:tagLst xmlns:p="http://schemas.openxmlformats.org/presentationml/2006/main">
  <p:tag name="PPSNARRATION" val="6,1951918168,E:\BAI GIANG E-LEARNING -linh\bai giang thang 3-2016\bai 6-dia -dat\bai 6-dia 9-fie nguon\6_Bai 6_Dia 9. Su phat trien nen kinh te Viet Nam\Media.ppcx"/>
</p:tagLst>
</file>

<file path=ppt/tags/tag3.xml><?xml version="1.0" encoding="utf-8"?>
<p:tagLst xmlns:p="http://schemas.openxmlformats.org/presentationml/2006/main">
  <p:tag name="PPSNARRATION" val="14,1951918168,E:\BAI GIANG E-LEARNING -linh\bai giang thang 3-2016\bai 6-dia -dat\bai 6-dia 9-fie nguon\6_Bai 6_Dia 9. Su phat trien nen kinh te Viet Nam\Media.ppcx"/>
</p:tagLst>
</file>

<file path=ppt/tags/tag4.xml><?xml version="1.0" encoding="utf-8"?>
<p:tagLst xmlns:p="http://schemas.openxmlformats.org/presentationml/2006/main">
  <p:tag name="PPSNARRATION" val="13,1951918168,E:\BAI GIANG E-LEARNING -linh\bai giang thang 3-2016\bai 6-dia -dat\bai 6-dia 9-fie nguon\6_Bai 6_Dia 9. Su phat trien nen kinh te Viet Nam\Media.ppcx"/>
</p:tagLst>
</file>

<file path=ppt/tags/tag5.xml><?xml version="1.0" encoding="utf-8"?>
<p:tagLst xmlns:p="http://schemas.openxmlformats.org/presentationml/2006/main">
  <p:tag name="PPSNARRATION" val="18,1951918168,E:\BAI GIANG E-LEARNING -linh\bai giang thang 3-2016\bai 6-dia -dat\bai 6-dia 9-fie nguon\6_Bai 6_Dia 9. Su phat trien nen kinh te Viet Nam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</Words>
  <Application>WPS Presentation</Application>
  <PresentationFormat>On-screen Show (4:3)</PresentationFormat>
  <Paragraphs>137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Cambria</vt:lpstr>
      <vt:lpstr>.VnTime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</dc:creator>
  <cp:lastModifiedBy>THUY</cp:lastModifiedBy>
  <cp:revision>35</cp:revision>
  <dcterms:created xsi:type="dcterms:W3CDTF">2021-09-19T03:41:00Z</dcterms:created>
  <dcterms:modified xsi:type="dcterms:W3CDTF">2021-09-23T09:34:59Z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F33924CFBBE2435385A8886B9365588D</vt:lpwstr>
  </property>
  <property fmtid="{D5CDD505-2E9C-101B-9397-08002B2CF9AE}" pid="3" name="KSOProductBuildVer">
    <vt:lpwstr>1033-11.2.0.10323</vt:lpwstr>
  </property>
</Properties>
</file>