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2"/>
  </p:notesMasterIdLst>
  <p:sldIdLst>
    <p:sldId id="359" r:id="rId4"/>
    <p:sldId id="258" r:id="rId5"/>
    <p:sldId id="360" r:id="rId6"/>
    <p:sldId id="261" r:id="rId7"/>
    <p:sldId id="394" r:id="rId8"/>
    <p:sldId id="274" r:id="rId9"/>
    <p:sldId id="369" r:id="rId10"/>
    <p:sldId id="373" r:id="rId11"/>
    <p:sldId id="370" r:id="rId13"/>
    <p:sldId id="268" r:id="rId14"/>
    <p:sldId id="381" r:id="rId15"/>
    <p:sldId id="269" r:id="rId16"/>
    <p:sldId id="382" r:id="rId17"/>
    <p:sldId id="374" r:id="rId18"/>
    <p:sldId id="376" r:id="rId19"/>
    <p:sldId id="377" r:id="rId20"/>
    <p:sldId id="378" r:id="rId21"/>
    <p:sldId id="287" r:id="rId22"/>
    <p:sldId id="289" r:id="rId23"/>
    <p:sldId id="35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6E90-433F-449E-8FCE-CFDF64D3A0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23A7A-6F9D-4A06-BB86-1158EC149AA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sánh sự khác nhau giữa khí hậu của môi trường nhiệt đới và xích đảo ẩm. Tại sao ở Nhiệt đới xuất hiện các tháng khô hạn, không mưa?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DB65-A8BC-4A22-A2AF-5ECF2411162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 HS có 3 phút đọc SGK, gạch chân ý chính, suy nghĩ các câu hỏi tại sao.</a:t>
            </a:r>
            <a:endParaRPr lang="en-US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 Trò chơi đúng – sai theo hình thức giơ tay. Nếu cho rằng là đúng thì giơ – nếu cho là sai thì không giơ tay.</a:t>
            </a:r>
            <a:endParaRPr lang="en-US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 Nếu đúng được tham gia tiếp</a:t>
            </a:r>
            <a:endParaRPr lang="en-US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 Nếu sai ra các vị trí được bố trí sẵn làm quan sát viên</a:t>
            </a:r>
            <a:endParaRPr lang="en-US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 Các câu hỏi xoay quanh nội dung bài học</a:t>
            </a:r>
            <a:endParaRPr lang="en-US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+ 3s cho suy nghĩ và giơ tay, chạm trễ là bị loại</a:t>
            </a:r>
            <a:endParaRPr lang="en-US" sz="11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- Bước 2: GV thực hiện trò chơi, đọc câu hỏi, có thể mở chút nhạc cho hào hứng nhưng mở nhỏ</a:t>
            </a:r>
            <a:endParaRPr lang="en-US" sz="1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DB65-A8BC-4A22-A2AF-5ECF2411162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có 1 phút suy nghĩ, ghi ra giấy note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có 1 phút chia sẻ theo cặp, thống nhất quan điểm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vi-V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 có 1 phút trình bày trước lớp quan điểm bản thân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nguyên nhân dẫn đến hiện trạng (do DS và biến đổi khí hậu) đồng thời tập trung vào giải pháp. Khen ngợi các cặp HS có ý tưởng độc đáo.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DB65-A8BC-4A22-A2AF-5ECF2411162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B82-E959-4B67-B7F7-9E1130BB1B3E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648F-4E30-4A72-AFA6-81C31D166170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550-EEB7-4A0A-936D-76F8574E2B88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F46E-4C86-441F-AFA2-48D63CE0E7E8}" type="datetime1">
              <a:rPr lang="vi-VN" smtClean="0"/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18F0-684E-412F-B900-9E398C5131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6B82-E959-4B67-B7F7-9E1130BB1B3E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5C02-C7C5-4FEC-9303-587FB16DCD37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A2E-1DC3-4C22-85BB-E44C8B58229D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AF3-1622-4C25-93E4-6FC89257771C}" type="datetime1">
              <a:rPr lang="vi-VN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E97F-90AE-4ED0-8393-55B6A714FF51}" type="datetime1">
              <a:rPr lang="vi-VN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150A-A70A-4D38-B9E9-B5A9E26DA4B1}" type="datetime1">
              <a:rPr lang="vi-VN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9719-CAF1-4606-B549-561814DAC9D5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4493-BEA3-4CE9-9913-53407C985507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648F-4E30-4A72-AFA6-81C31D166170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550-EEB7-4A0A-936D-76F8574E2B88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5C02-C7C5-4FEC-9303-587FB16DCD37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7A2E-1DC3-4C22-85BB-E44C8B58229D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95AF3-1622-4C25-93E4-6FC89257771C}" type="datetime1">
              <a:rPr lang="vi-VN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E97F-90AE-4ED0-8393-55B6A714FF51}" type="datetime1">
              <a:rPr lang="vi-VN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150A-A70A-4D38-B9E9-B5A9E26DA4B1}" type="datetime1">
              <a:rPr lang="vi-VN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D9719-CAF1-4606-B549-561814DAC9D5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4493-BEA3-4CE9-9913-53407C985507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0724-9AC2-4024-BDC0-0C7BDD16E9B4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0724-9AC2-4024-BDC0-0C7BDD16E9B4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322320" y="16556"/>
            <a:ext cx="5110480" cy="792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09036"/>
            <a:ext cx="12029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955" y="1828800"/>
            <a:ext cx="11329670" cy="5029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A67E-FA37-45C7-B964-D927928A903A}" type="datetime1">
              <a:rPr lang="vi-VN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0016-B9E8-458A-ABCE-CA55BD063F7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0" y="0"/>
            <a:ext cx="121666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910" y="-635"/>
            <a:ext cx="121494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101" name="Content Placeholder 10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378710" y="3416300"/>
            <a:ext cx="4133850" cy="3369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Content Placeholder 101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6410" y="3416300"/>
            <a:ext cx="4038600" cy="3239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43815" y="0"/>
            <a:ext cx="4133850" cy="3147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4265930" y="0"/>
            <a:ext cx="3886835" cy="3147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8319135" y="0"/>
            <a:ext cx="3794125" cy="3148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297A2E-1DC3-4C22-85BB-E44C8B58229D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10" name="Content Placeholder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0805" y="-635"/>
            <a:ext cx="1210056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705428" y="63063"/>
            <a:ext cx="10175931" cy="102145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2324" y="152418"/>
            <a:ext cx="9866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đặc điểm khác của môi trường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273" y="102324"/>
            <a:ext cx="885604" cy="823919"/>
          </a:xfrm>
          <a:prstGeom prst="ellipse">
            <a:avLst/>
          </a:prstGeom>
          <a:solidFill>
            <a:srgbClr val="FFDB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7775" y="1183776"/>
            <a:ext cx="10063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>
                <a:solidFill>
                  <a:srgbClr val="00B0F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Trò chơi “</a:t>
            </a:r>
            <a:r>
              <a:rPr lang="en-US" sz="4400" b="1">
                <a:solidFill>
                  <a:srgbClr val="00B0F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ĐẤU TR</a:t>
            </a:r>
            <a:r>
              <a:rPr lang="vi-VN" sz="4400" b="1">
                <a:solidFill>
                  <a:srgbClr val="00B0F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Ư</a:t>
            </a:r>
            <a:r>
              <a:rPr lang="en-US" sz="4400" b="1">
                <a:solidFill>
                  <a:srgbClr val="00B0F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ỜNG SÔI ĐỘNG</a:t>
            </a:r>
            <a:r>
              <a:rPr lang="vi-VN" sz="4400" b="1">
                <a:solidFill>
                  <a:srgbClr val="00B0F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</a:t>
            </a:r>
            <a:endParaRPr lang="en-US" sz="44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" y="1953217"/>
            <a:ext cx="12070080" cy="418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+ 3 phút đọc SGK, gạch chân ý chính, suy nghĩ các câu hỏi tại sao.</a:t>
            </a:r>
            <a:endParaRPr lang="en-US" sz="3200" b="1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+ </a:t>
            </a:r>
            <a:r>
              <a:rPr lang="en-US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Trả lời </a:t>
            </a:r>
            <a:r>
              <a:rPr lang="vi-VN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đúng – sai</a:t>
            </a:r>
            <a:endParaRPr lang="en-US" sz="3200" b="1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+ Nếu đúng được tham gia tiếp</a:t>
            </a:r>
            <a:endParaRPr lang="en-US" sz="3200" b="1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+ Nếu sai ra các vị trí được bố trí sẵn làm quan sát viên</a:t>
            </a:r>
            <a:endParaRPr lang="en-US" sz="3200" b="1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+ Các câu hỏi xoay quanh nội dung bài học</a:t>
            </a:r>
            <a:endParaRPr lang="en-US" sz="3200" b="1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+ 3s cho suy nghĩ và giơ tay, ch</a:t>
            </a:r>
            <a:r>
              <a:rPr lang="en-US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ậ</a:t>
            </a:r>
            <a:r>
              <a:rPr lang="vi-VN" sz="3200" b="1">
                <a:solidFill>
                  <a:srgbClr val="00206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 trễ là bị loại</a:t>
            </a:r>
            <a:endParaRPr lang="en-US" sz="3200" b="1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D39D-CACE-4A25-8EB8-760B23BCBA2F}" type="datetime1">
              <a:rPr lang="vi-VN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0016-B9E8-458A-ABCE-CA55BD063F7F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8418" y="82194"/>
            <a:ext cx="9655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 chơi “</a:t>
            </a:r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ĐẤU TR</a:t>
            </a:r>
            <a:r>
              <a:rPr lang="vi-VN" sz="4400" b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SÔI ĐỘNG</a:t>
            </a:r>
            <a:r>
              <a:rPr lang="vi-VN" sz="4400" b="1">
                <a:solidFill>
                  <a:srgbClr val="00B0F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en-US" sz="44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53" y="968572"/>
            <a:ext cx="1006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năm ở môi trường nhiệt đới có 2 mùa 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3" y="1723674"/>
            <a:ext cx="8774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 mưa, sinh vật phát triển mạnh 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52" y="2376971"/>
            <a:ext cx="11866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 mưa, nước sông dâng cao 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53" y="3050816"/>
            <a:ext cx="1006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 đất chính ở đây là đất phù sa 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52" y="3747451"/>
            <a:ext cx="1110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 feralit có chứa nhiều sắt nên có màu xám </a:t>
            </a:r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2" y="4471334"/>
            <a:ext cx="1201904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Thảm thực vật thay đổi dần về hai chí tuyến. Càng về chí tuyến càng phát triển mạnh </a:t>
            </a:r>
            <a:endParaRPr lang="vi-VN" sz="3600" b="1">
              <a:solidFill>
                <a:srgbClr val="7030A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72" y="5689370"/>
            <a:ext cx="1178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Xavan là cảnh quan tiêu biểu của môi trường này </a:t>
            </a:r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5E5-36A0-4AF2-9915-8B019CC96B5D}" type="datetime1"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vi-V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GV Huỳnh Kim Muội- Trường THCS Nguyễn Thị Hương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0016-B9E8-458A-ABCE-CA55BD063F7F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38.jpg" descr="Image result for think pair share"/>
          <p:cNvPicPr/>
          <p:nvPr/>
        </p:nvPicPr>
        <p:blipFill>
          <a:blip r:embed="rId1"/>
          <a:srcRect l="4707" r="7560"/>
          <a:stretch>
            <a:fillRect/>
          </a:stretch>
        </p:blipFill>
        <p:spPr>
          <a:xfrm>
            <a:off x="120967" y="0"/>
            <a:ext cx="4760480" cy="6715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4880" y="444628"/>
            <a:ext cx="723392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5715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57250" algn="l"/>
              </a:tabLs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 sao ở đây, thiên nhiên bị tàn phá, tài nguyên bị khai thác nhiều? 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715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857250" algn="l"/>
              </a:tabLst>
            </a:pP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Theo em, cần làm gì để giải quyết tình trạng sa mạc hóa ở môi trường này?</a:t>
            </a:r>
            <a:endParaRPr lang="en-US" sz="4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139E-640B-4730-A702-50B22E2C04E1}" type="datetime1">
              <a:rPr lang="vi-VN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0016-B9E8-458A-ABCE-CA55BD063F7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360967" y="-130488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Chọn kiểu môi  trường tương ứng?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90600" y="685800"/>
            <a:ext cx="3352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Hoang mạc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image302.jpg" descr="Image result for hoang máº¡c sahara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15346" y="570573"/>
            <a:ext cx="4546559" cy="2704256"/>
          </a:xfrm>
          <a:prstGeom prst="rect">
            <a:avLst/>
          </a:prstGeom>
        </p:spPr>
      </p:pic>
      <p:pic>
        <p:nvPicPr>
          <p:cNvPr id="13" name="image311.jpg" descr="Image result for serengeti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2493" y="3771268"/>
            <a:ext cx="4546558" cy="2704256"/>
          </a:xfrm>
          <a:prstGeom prst="rect">
            <a:avLst/>
          </a:prstGeom>
        </p:spPr>
      </p:pic>
      <p:pic>
        <p:nvPicPr>
          <p:cNvPr id="14" name="image304.jpg" descr="Image result for rá»«ng thÆ°a"/>
          <p:cNvPicPr/>
          <p:nvPr/>
        </p:nvPicPr>
        <p:blipFill>
          <a:blip r:embed="rId3"/>
          <a:srcRect t="20297" b="9634"/>
          <a:stretch>
            <a:fillRect/>
          </a:stretch>
        </p:blipFill>
        <p:spPr>
          <a:xfrm>
            <a:off x="6815802" y="601344"/>
            <a:ext cx="4560852" cy="2704257"/>
          </a:xfrm>
          <a:prstGeom prst="rect">
            <a:avLst/>
          </a:prstGeom>
        </p:spPr>
      </p:pic>
      <p:pic>
        <p:nvPicPr>
          <p:cNvPr id="15" name="image288.png" descr="Image result for forest tanzania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822950" y="3864465"/>
            <a:ext cx="4546557" cy="2504438"/>
          </a:xfrm>
          <a:prstGeom prst="rect">
            <a:avLst/>
          </a:prstGeom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291855" y="6393595"/>
            <a:ext cx="1981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7030A0"/>
                </a:solidFill>
                <a:cs typeface="Arial" panose="020B0604020202020204" pitchFamily="34" charset="0"/>
              </a:rPr>
              <a:t>Xavan</a:t>
            </a:r>
            <a:endParaRPr lang="en-US" altLang="en-US" b="1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080745" y="6359301"/>
            <a:ext cx="2819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7030A0"/>
                </a:solidFill>
                <a:cs typeface="Arial" panose="020B0604020202020204" pitchFamily="34" charset="0"/>
              </a:rPr>
              <a:t>Rừng rậm</a:t>
            </a:r>
            <a:endParaRPr lang="en-US" altLang="en-US" b="1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990600" y="3173967"/>
            <a:ext cx="3352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7030A0"/>
                </a:solidFill>
                <a:cs typeface="Arial" panose="020B0604020202020204" pitchFamily="34" charset="0"/>
              </a:rPr>
              <a:t>Hoang mạc</a:t>
            </a:r>
            <a:endParaRPr lang="en-US" altLang="en-US" b="1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834307" y="3270174"/>
            <a:ext cx="2819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7030A0"/>
                </a:solidFill>
                <a:cs typeface="Arial" panose="020B0604020202020204" pitchFamily="34" charset="0"/>
              </a:rPr>
              <a:t>Rừng thưa</a:t>
            </a:r>
            <a:endParaRPr lang="en-US" altLang="en-US" b="1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A327-D188-4F8D-AF3B-96F8169A94C0}" type="datetime1">
              <a:rPr lang="vi-VN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0016-B9E8-458A-ABCE-CA55BD063F7F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8" grpId="0" bldLvl="0" animBg="1"/>
      <p:bldP spid="8" grpId="1" bldLvl="0" animBg="1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7170" name="Picture 2" descr="Tải hình ảnh giang day 185aded00b3f08f tại kho hình nền, ảnh đẹp  khoanh24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191999" cy="507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Bài 6 MÔI TRƯỜNG NHIỆT ĐỚI</a:t>
            </a:r>
            <a:endParaRPr lang="en-US" sz="36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1. Khí hậu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- Vị trí: Nằm trong khoảng vĩ tuyến 5</a:t>
            </a:r>
            <a:r>
              <a:rPr lang="en-US" sz="3200" baseline="300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đến 30</a:t>
            </a:r>
            <a:r>
              <a:rPr lang="en-US" sz="3200" baseline="300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ở hai bán cầu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- Khí hậu: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+ Nhiệt độ trung bình &gt;20</a:t>
            </a:r>
            <a:r>
              <a:rPr lang="en-US" sz="3200" baseline="300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  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+ Mưa tập trung vào một mùa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+ Càng gần chí tuyến biên độ nhiệt càng lớn, lượng mưa trung bình giảm dần. Thời kỳ khô hạn kéo dài.</a:t>
            </a:r>
            <a:endParaRPr lang="en-US" sz="32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7170" name="Picture 2" descr="Tải hình ảnh giang day 185aded00b3f08f tại kho hình nền, ảnh đẹp  khoanh24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36525"/>
            <a:ext cx="12191999" cy="443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2. Các đặc điểm khác của môi trường</a:t>
            </a:r>
            <a:endParaRPr lang="en-US" sz="36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Thực vật thay đổi theo mùa: xanh tốt ở mùa mưa, khô héo vào mùa khô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Càng về hai chí tuyến thực vật càng nghèo nàn, khô cằn hơn: từ rừng thưa sang đồng cỏ đến nửa hoang mạc.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Sông có hai mùa nước: mùa lũ và mùa cạn.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Đất Peralít dễ bị xói mòn, rửa trôi nếu không canh tác hợp lý vàrừng bị phá bừa bãi.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457200" algn="l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Vùng nhiệt đới có đất và khí hậu thích hợp có nhiều loại cây công nghiệp.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ổ tay thuật ngữ địa l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16"/>
            <a:ext cx="12192000" cy="68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789" y="-14216"/>
            <a:ext cx="11226421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 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MÔI TR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Ư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ỜNG NHIỆT ĐỚI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endParaRPr lang="en-US" sz="6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A4D6-AB81-48DE-B7C7-96279F37C0A4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/>
          <p:cNvSpPr/>
          <p:nvPr/>
        </p:nvSpPr>
        <p:spPr>
          <a:xfrm>
            <a:off x="1295400" y="-8188"/>
            <a:ext cx="9601200" cy="1295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/>
          <p:cNvSpPr/>
          <p:nvPr/>
        </p:nvSpPr>
        <p:spPr>
          <a:xfrm>
            <a:off x="1295400" y="1502357"/>
            <a:ext cx="10058400" cy="178067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1295400" y="3389356"/>
            <a:ext cx="10058400" cy="16242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1295400" y="5181180"/>
            <a:ext cx="10058400" cy="16242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1">
              <a:rPr lang="en-US" smtClean="0"/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 Huỳnh Kim Muội- Trường THCS Nguyễn Thị Hương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4200" y="518161"/>
            <a:ext cx="5392298" cy="86588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Arrow: Pentagon 6"/>
          <p:cNvSpPr/>
          <p:nvPr/>
        </p:nvSpPr>
        <p:spPr>
          <a:xfrm>
            <a:off x="990327" y="2621523"/>
            <a:ext cx="4819723" cy="928688"/>
          </a:xfrm>
          <a:prstGeom prst="homePlat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Pentagon 7"/>
          <p:cNvSpPr/>
          <p:nvPr/>
        </p:nvSpPr>
        <p:spPr>
          <a:xfrm>
            <a:off x="930138" y="4787693"/>
            <a:ext cx="9900422" cy="92868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7546" y="2674429"/>
            <a:ext cx="439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138" y="4891310"/>
            <a:ext cx="966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738" y="2601950"/>
            <a:ext cx="914400" cy="914400"/>
          </a:xfrm>
          <a:prstGeom prst="ellipse">
            <a:avLst/>
          </a:prstGeom>
          <a:solidFill>
            <a:srgbClr val="FFD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0" y="4801981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98A3-EB0B-488B-B4AA-4D0C1B6B17D9}" type="datetime1">
              <a:rPr lang="vi-VN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0016-B9E8-458A-ABCE-CA55BD063F7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/>
      <p:bldP spid="12" grpId="0"/>
      <p:bldP spid="14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88469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 hậu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510" y="1"/>
            <a:ext cx="798849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" y="4021942"/>
            <a:ext cx="1401850" cy="14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0" y="5423792"/>
            <a:ext cx="1062673" cy="14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/>
          <p:cNvSpPr/>
          <p:nvPr/>
        </p:nvSpPr>
        <p:spPr>
          <a:xfrm>
            <a:off x="6254" y="733269"/>
            <a:ext cx="4197255" cy="2629823"/>
          </a:xfrm>
          <a:prstGeom prst="cloudCallout">
            <a:avLst>
              <a:gd name="adj1" fmla="val -27011"/>
              <a:gd name="adj2" fmla="val 1164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5.1, Môi trường nhiệt đới phân bố ở khoảng vĩ độ nào?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51435" y="2880995"/>
            <a:ext cx="12085955" cy="2667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0795" y="3221990"/>
            <a:ext cx="12181205" cy="46355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3510" y="1"/>
            <a:ext cx="798849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" y="4021942"/>
            <a:ext cx="1401850" cy="14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>
            <a:fillRect/>
          </a:stretch>
        </p:blipFill>
        <p:spPr bwMode="auto">
          <a:xfrm flipH="1">
            <a:off x="0" y="5423792"/>
            <a:ext cx="1062673" cy="14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/>
          <p:cNvSpPr/>
          <p:nvPr/>
        </p:nvSpPr>
        <p:spPr>
          <a:xfrm>
            <a:off x="6254" y="136525"/>
            <a:ext cx="4197255" cy="3226567"/>
          </a:xfrm>
          <a:prstGeom prst="cloudCallout">
            <a:avLst>
              <a:gd name="adj1" fmla="val -27011"/>
              <a:gd name="adj2" fmla="val 1164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lục nào là chủ yếu?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E2A0C23-415D-4286-8F3A-09EF0817074B}" type="datetime1">
              <a:rPr lang="vi-V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7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6148070" cy="6943090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225" y="0"/>
            <a:ext cx="5819775" cy="6931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95" name="Group 63"/>
          <p:cNvGraphicFramePr>
            <a:graphicFrameLocks noGrp="1"/>
          </p:cNvGraphicFramePr>
          <p:nvPr>
            <p:ph idx="1"/>
          </p:nvPr>
        </p:nvGraphicFramePr>
        <p:xfrm>
          <a:off x="156210" y="130175"/>
          <a:ext cx="11879580" cy="6543040"/>
        </p:xfrm>
        <a:graphic>
          <a:graphicData uri="http://schemas.openxmlformats.org/drawingml/2006/table">
            <a:tbl>
              <a:tblPr/>
              <a:tblGrid>
                <a:gridCol w="3231515"/>
                <a:gridCol w="5524500"/>
                <a:gridCol w="3123565"/>
              </a:tblGrid>
              <a:tr h="633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Ma-la-can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Gia-mê-na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800" b="1" i="0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2800" b="1" i="0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800" b="1" i="0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</a:t>
                      </a:r>
                      <a:r>
                        <a:rPr kumimoji="0" lang="en-US" sz="2800" b="1" i="0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C):</a:t>
                      </a:r>
                      <a:endParaRPr kumimoji="0" lang="en-US" sz="2800" b="1" i="0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Cao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mưa(mm):</a:t>
                      </a:r>
                      <a:endParaRPr kumimoji="0" lang="en-US" sz="2800" b="1" i="0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Cao nhất  (Tháng)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Thấp nhất (tháng); 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Số tháng có mưa: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chung: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6823" y="1253896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8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(T7)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6823" y="1767527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28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(T5)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6763" y="2283358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4248" y="1254393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28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(T5)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4247" y="1761670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8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(T1)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4380" y="2283677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28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6376" y="3255286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180mm (T8)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6275" y="3778333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0mm (T1)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0777" y="3730682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0mm (T1)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4353" y="3195837"/>
            <a:ext cx="23285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240mm (T8)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6414" y="4319825"/>
            <a:ext cx="25748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tháng m</a:t>
            </a:r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4311" y="4265433"/>
            <a:ext cx="25748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tháng m</a:t>
            </a:r>
            <a:r>
              <a:rPr lang="vi-V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4951669" y="4861365"/>
            <a:ext cx="7391400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&gt; 20 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D654AA-88D9-4CF5-98E2-35B4E131299B}" type="datetime1">
              <a:rPr lang="vi-VN" smtClean="0">
                <a:solidFill>
                  <a:schemeClr val="tx1"/>
                </a:solidFill>
              </a:rPr>
            </a:fld>
            <a:endParaRPr lang="vi-VN" smtClean="0">
              <a:solidFill>
                <a:schemeClr val="tx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>
                <a:solidFill>
                  <a:schemeClr val="tx1"/>
                </a:solidFill>
              </a:rPr>
              <a:t>GV Huỳnh Kim Muội- Trường THCS Nguyễn Thị Hương</a:t>
            </a:r>
            <a:endParaRPr lang="vi-VN">
              <a:solidFill>
                <a:schemeClr val="tx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218F0-684E-412F-B900-9E398C51314C}" type="slidenum">
              <a:rPr lang="en-US" altLang="en-US" smtClean="0">
                <a:solidFill>
                  <a:schemeClr val="tx1"/>
                </a:solidFill>
              </a:rPr>
            </a:fld>
            <a:endParaRPr lang="en-US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1297A2E-1DC3-4C22-85BB-E44C8B58229D}" type="datetime1">
              <a:rPr lang="vi-V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vi-VN"/>
              <a:t>GV Huỳnh Kim Muội- Trường THCS Nguyễn Thị Hương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8160023-15BF-4CA3-A470-4BDFADFD2318}" type="slidenum">
              <a:rPr lang="en-US" smtClean="0"/>
            </a:fld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220575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3327</Words>
  <Application>WPS Presentation</Application>
  <PresentationFormat>Widescreen</PresentationFormat>
  <Paragraphs>260</Paragraphs>
  <Slides>20</Slides>
  <Notes>0</Notes>
  <HiddenSlides>0</HiddenSlides>
  <MMClips>16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Cambria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huynh</dc:creator>
  <cp:lastModifiedBy>DELL</cp:lastModifiedBy>
  <cp:revision>13</cp:revision>
  <dcterms:created xsi:type="dcterms:W3CDTF">2021-09-18T09:28:00Z</dcterms:created>
  <dcterms:modified xsi:type="dcterms:W3CDTF">2021-09-21T14:40:40Z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EF7A4AA14C4B4DA782DBDFF82C25046F</vt:lpwstr>
  </property>
  <property fmtid="{D5CDD505-2E9C-101B-9397-08002B2CF9AE}" pid="3" name="KSOProductBuildVer">
    <vt:lpwstr>1033-11.2.0.10296</vt:lpwstr>
  </property>
</Properties>
</file>