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1" r:id="rId2"/>
  </p:sldMasterIdLst>
  <p:notesMasterIdLst>
    <p:notesMasterId r:id="rId20"/>
  </p:notesMasterIdLst>
  <p:sldIdLst>
    <p:sldId id="281" r:id="rId3"/>
    <p:sldId id="282" r:id="rId4"/>
    <p:sldId id="273" r:id="rId5"/>
    <p:sldId id="256" r:id="rId6"/>
    <p:sldId id="284" r:id="rId7"/>
    <p:sldId id="277" r:id="rId8"/>
    <p:sldId id="285" r:id="rId9"/>
    <p:sldId id="286" r:id="rId10"/>
    <p:sldId id="287" r:id="rId11"/>
    <p:sldId id="288" r:id="rId12"/>
    <p:sldId id="289" r:id="rId13"/>
    <p:sldId id="292" r:id="rId14"/>
    <p:sldId id="291" r:id="rId15"/>
    <p:sldId id="290" r:id="rId16"/>
    <p:sldId id="293" r:id="rId17"/>
    <p:sldId id="269" r:id="rId18"/>
    <p:sldId id="271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33CC"/>
    <a:srgbClr val="269626"/>
    <a:srgbClr val="001D7A"/>
    <a:srgbClr val="003300"/>
    <a:srgbClr val="990099"/>
    <a:srgbClr val="D6AD00"/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>
        <p:scale>
          <a:sx n="60" d="100"/>
          <a:sy n="60" d="100"/>
        </p:scale>
        <p:origin x="1686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E73732-1146-4EAF-BBD3-D1B9C86745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764C4D-C0CE-4C17-B368-D7AA6754E97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/>
            </a:lvl1pPr>
          </a:lstStyle>
          <a:p>
            <a:fld id="{3EFD42F7-718C-4B98-AAEC-167E6DDD60A7}" type="datetimeFigureOut">
              <a:rPr lang="en-US"/>
              <a:pPr/>
              <a:t>4/26/2020</a:t>
            </a:fld>
            <a:endParaRPr lang="en-US"/>
          </a:p>
        </p:txBody>
      </p:sp>
      <p:sp>
        <p:nvSpPr>
          <p:cNvPr id="5124" name="Slide Image Placeholder 3">
            <a:extLst>
              <a:ext uri="{FF2B5EF4-FFF2-40B4-BE49-F238E27FC236}">
                <a16:creationId xmlns:a16="http://schemas.microsoft.com/office/drawing/2014/main" id="{EAC6E777-3D07-4265-B4A3-69FF3885321A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Notes Placeholder 4">
            <a:extLst>
              <a:ext uri="{FF2B5EF4-FFF2-40B4-BE49-F238E27FC236}">
                <a16:creationId xmlns:a16="http://schemas.microsoft.com/office/drawing/2014/main" id="{2AB0FF9E-B7B7-4B74-BD3F-35DE1FC0179D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4A8FD-2C82-4D18-A082-8397389E50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6FE4A-33A5-474B-B6B5-4DBF34C3A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 smtClean="0"/>
            </a:lvl1pPr>
          </a:lstStyle>
          <a:p>
            <a:fld id="{03BF3272-8019-487E-B69C-7897F5A284B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>
            <a:extLst>
              <a:ext uri="{FF2B5EF4-FFF2-40B4-BE49-F238E27FC236}">
                <a16:creationId xmlns:a16="http://schemas.microsoft.com/office/drawing/2014/main" id="{5B818E42-11CB-415A-AB28-DF70D8EF3086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Text Placeholder 2">
            <a:extLst>
              <a:ext uri="{FF2B5EF4-FFF2-40B4-BE49-F238E27FC236}">
                <a16:creationId xmlns:a16="http://schemas.microsoft.com/office/drawing/2014/main" id="{A4AFCE26-F5F1-4EE5-8175-CB9255D3495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zh-CN"/>
              <a:t>giới thiệu bài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F3272-8019-487E-B69C-7897F5A284B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6ED2E-5B3E-4AFF-A5D3-C611FB537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E6F2B-1034-495A-AE10-AA58AEF95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FE138-FA5D-41F4-AF7F-D1EFC78E3E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289C78A-CF40-438D-A34F-BFCF99253A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95043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588B401-29B7-4665-A0F5-6FDD0F213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5B28F3D-8B52-47F8-BA15-309141E672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BF6945C-3B64-483D-8C03-3BC39E1E3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65B1AD-0AC2-4A5E-BFFA-50CFE06275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299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40" y="304800"/>
            <a:ext cx="2001837" cy="5715000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1D7CBA3-2AAA-41A0-9087-77CD8F067A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82E8FC6-F3F8-4AF3-B063-2167BE108B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882AF0B-BA00-4B5D-AD12-BB4332B82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8BF4-4465-44D9-AEBE-62E61373CB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0249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8CCE23-DDE6-4A0E-A8B8-63A2103B57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A06589-647A-45C9-AE25-13300C8C90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51044C-100C-414C-BAE5-B93385A007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346BA8-7B88-4699-99F2-FF1094672088}" type="slidenum">
              <a:rPr lang="en-US" altLang="zh-CN"/>
              <a:pPr/>
              <a:t>‹#›</a:t>
            </a:fld>
            <a:endParaRPr lang="en-US" altLang="zh-C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594520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F5310D-DA78-4E24-8853-515C3DFC87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B1CD50-00A3-4CEF-8F8C-1ED902DEF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BBD689-8499-4ADF-A5A3-333C718CBD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CC0FE-4F4B-4D29-99F5-8D88762F72BD}" type="slidenum">
              <a:rPr lang="en-US" altLang="zh-CN"/>
              <a:pPr/>
              <a:t>‹#›</a:t>
            </a:fld>
            <a:endParaRPr lang="en-US" altLang="zh-C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343617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5602A4-1AEE-409B-A962-C8A4E20FD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60416E-AE93-40AC-825C-8ACE2A921A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88357-0EB4-4361-BDA2-AF519965B2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78B7B-B7F1-4B9B-A4C7-6637B889D6FD}" type="slidenum">
              <a:rPr lang="en-US" altLang="zh-CN"/>
              <a:pPr/>
              <a:t>‹#›</a:t>
            </a:fld>
            <a:endParaRPr lang="en-US" altLang="zh-C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916990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D0A4B1-DCF7-4692-9013-3C233F2CF9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20C241-AB4C-4B75-9423-20732A08B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BFB6CF-A6DD-4684-B053-85707C737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10E37-5492-4D77-8650-4B2C695EA474}" type="slidenum">
              <a:rPr lang="en-US" altLang="zh-CN"/>
              <a:pPr/>
              <a:t>‹#›</a:t>
            </a:fld>
            <a:endParaRPr lang="en-US" altLang="zh-C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36713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2D26E1D-5CF3-483A-9995-64D035C7DA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72B3A2A-53AD-422F-909A-E3AE66DFF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47DAAF-06DF-4F2A-B5CB-FEC845DE5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9E996F-ECB8-43D2-A339-341A2FACE42B}" type="slidenum">
              <a:rPr lang="en-US" altLang="zh-CN"/>
              <a:pPr/>
              <a:t>‹#›</a:t>
            </a:fld>
            <a:endParaRPr lang="en-US" altLang="zh-C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223676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6AB300-93D2-4188-91EC-2DBD6ECDC6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94754DE-1EE0-46B3-93B9-8DC3DB181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137D15F-7E6B-4367-A62A-444C7BC1DB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5C2C0-5ECF-41AE-86C7-0DEAAE262449}" type="slidenum">
              <a:rPr lang="en-US" altLang="zh-CN"/>
              <a:pPr/>
              <a:t>‹#›</a:t>
            </a:fld>
            <a:endParaRPr lang="en-US" altLang="zh-C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39511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D9EF3F8-1BBB-42B7-ADC4-48D9EED023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57A1C92-1C3C-4A2C-AF8A-1D0280CC4E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F9E5E7D-12DE-4C8E-AA9F-48CB0A274D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6A2888-3CE7-4431-AB3F-6D45F3F3EFEC}" type="slidenum">
              <a:rPr lang="en-US" altLang="zh-CN"/>
              <a:pPr/>
              <a:t>‹#›</a:t>
            </a:fld>
            <a:endParaRPr lang="en-US" altLang="zh-C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883350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F87292-730A-4D28-BADE-462628A6B9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0ED762-177F-4017-9A08-ECDB53A87A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830D54-7572-44DE-9DA6-20390FA74A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8B10C-D82D-45EE-9998-6B52D81BBEEB}" type="slidenum">
              <a:rPr lang="en-US" altLang="zh-CN"/>
              <a:pPr/>
              <a:t>‹#›</a:t>
            </a:fld>
            <a:endParaRPr lang="en-US" altLang="zh-C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114129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F9CC56-F3A0-47EE-9651-7B47119CC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87775D-6A94-451F-8368-BC87B6D10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0C84A-3F53-46BA-8359-6E3B6BE3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AC221-9C14-4A3E-94B5-9EB8FB3D6F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86235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015FC1-2512-40AD-9FD2-903E76CE28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BA795B-2ECE-4132-A9B2-20AB3F2385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F0E1A5-CA9B-436E-A3A2-16AB3F9AE6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713F9D-2513-47C6-A0E1-03CBC5157570}" type="slidenum">
              <a:rPr lang="en-US" altLang="zh-CN"/>
              <a:pPr/>
              <a:t>‹#›</a:t>
            </a:fld>
            <a:endParaRPr lang="en-US" altLang="zh-C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52022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DE8419-0714-4F95-A950-4288EBE5AE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1E356B-FB59-4ADF-842E-336D9FA579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90A05E-21DF-4A00-953E-F794282168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952084-C1ED-4769-8C9A-BB8895DED49A}" type="slidenum">
              <a:rPr lang="en-US" altLang="zh-CN"/>
              <a:pPr/>
              <a:t>‹#›</a:t>
            </a:fld>
            <a:endParaRPr lang="en-US" altLang="zh-C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28424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384B4C-28D8-44F2-9F22-BC7E8E4F2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FA5A2C-AAAA-4924-96A2-C0B20A622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61FBAD-6AC6-498B-9C8F-FF9042A0DE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BDE27F-D5E2-40A6-B7CE-B7CCADDA6525}" type="slidenum">
              <a:rPr lang="en-US" altLang="zh-CN"/>
              <a:pPr/>
              <a:t>‹#›</a:t>
            </a:fld>
            <a:endParaRPr lang="en-US" altLang="zh-C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60206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3359B8-1C08-4BCA-AFD4-AAADEFA744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C6BA61B-C208-4512-9F19-B0EA52971D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3852215-6E02-46F6-AEA1-7CA8FFED30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4E736-7FFF-4962-931D-7E9402EA1918}" type="slidenum">
              <a:rPr lang="en-US" altLang="zh-CN"/>
              <a:pPr/>
              <a:t>‹#›</a:t>
            </a:fld>
            <a:endParaRPr lang="en-US" altLang="zh-C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82746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82061BC-93AD-4EC7-A428-B2F3B24AE4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1301C77-06CC-43EA-BBC2-51DE4B85AC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0D2DD35-8898-46CB-A826-5A3E13455F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115E1-B1A5-45B5-80C3-850A0120B9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30168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B6F567-5D7C-4547-AC6D-64DAB8AC26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3BEFA0B-6BF6-4B37-965D-0A58EDA588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21F5DB9-47A5-489B-B715-585F634E9E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68457-1578-432C-814B-EA275C20A4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20022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415A0B-4D83-4290-B3C2-2D8510C0E9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1395E6-2547-4F59-A284-FF155F4FF6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B63C84-EBC9-4CC1-A394-0A9852938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730FD4-61DF-4F8E-97AD-CC45ADBFAB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83830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916A6E0-C77D-4983-8291-DEED4B8877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3D9B9A8-40E9-4403-B41E-6B272AA120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CA4749B-D03D-4994-8775-06BBB9534E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045C43-74FD-407C-A0DB-B159631363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5805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01E0A026-4685-441B-842C-50C8B1F4DB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9C054B3F-7ED8-4A5C-A74B-3E97A0066D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E64E459-9EDE-4B49-B4B1-94D5B18622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2CFF0C-5441-49AE-B3BB-E97E6A41C9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91265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A4E02E2-50FA-4FA6-9846-924CF4C1E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A707A6A-8389-4959-94F8-520709B082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70F8C86-8774-4ACA-8FDF-34CAAD6B4A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8A1FA6-6051-46BB-86DC-F6A693FC4F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1582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F5896A9-2DCF-4905-BF05-7B4A7F402E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9FE4DF21-5F74-4C33-9785-3F6A1E2FBD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A9F6B54-4E05-481B-A61A-50991C33F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23AE2-E2A1-48DF-B4A9-9308B0C660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78441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0DA3B45-1F02-4212-8F4D-4EDF96FEE18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D1EFD76-E79A-4B0C-914D-9A43CAD8894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604" name="AutoShape 4">
            <a:extLst>
              <a:ext uri="{FF2B5EF4-FFF2-40B4-BE49-F238E27FC236}">
                <a16:creationId xmlns:a16="http://schemas.microsoft.com/office/drawing/2014/main" id="{87054466-58FC-473B-88B5-E208A7A84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7958138" cy="109538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txBody>
          <a:bodyPr/>
          <a:lstStyle/>
          <a:p>
            <a:pPr>
              <a:defRPr/>
            </a:pPr>
            <a:endParaRPr lang="en-US" sz="2400">
              <a:latin typeface="Times New Roman" panose="02020603050405020304" pitchFamily="18" charset="0"/>
            </a:endParaRPr>
          </a:p>
        </p:txBody>
      </p:sp>
      <p:sp>
        <p:nvSpPr>
          <p:cNvPr id="25605" name="Line 5">
            <a:extLst>
              <a:ext uri="{FF2B5EF4-FFF2-40B4-BE49-F238E27FC236}">
                <a16:creationId xmlns:a16="http://schemas.microsoft.com/office/drawing/2014/main" id="{3BEBC0DE-6D4F-4409-AC22-C6E86F8598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F39FA019-471D-452A-944A-671E5A56CCA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32BD5D33-6792-402C-A165-A4C72CD888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8" name="Rectangle 8">
            <a:extLst>
              <a:ext uri="{FF2B5EF4-FFF2-40B4-BE49-F238E27FC236}">
                <a16:creationId xmlns:a16="http://schemas.microsoft.com/office/drawing/2014/main" id="{416E8AD9-00E7-467B-B17C-C62F919D2D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noProof="1" dirty="0"/>
            </a:lvl1pPr>
          </a:lstStyle>
          <a:p>
            <a:fld id="{7A43583A-27C1-4B54-AC65-3F2E46FBF7E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cs typeface="Arial" panose="020B0604020202020204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  <a:cs typeface="+mn-cs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4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6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8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30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3ED7F88-232A-4799-A31B-B9FC91DDF0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DD9F825-D176-4CA5-82DA-5FDBC1F05BF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4FEDA6A4-8CC6-4398-9639-6374475FCA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B02DE63A-62D8-41AD-9AA0-018B18CCA0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26B26C7D-EE0A-4C48-BAC8-CC7FBF39A8C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46191B82-82F7-455C-A735-031A5407744B}" type="slidenum">
              <a:rPr lang="en-US" altLang="zh-CN"/>
              <a:pPr/>
              <a:t>‹#›</a:t>
            </a:fld>
            <a:endParaRPr lang="en-US" altLang="zh-CN">
              <a:latin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63" r:id="rId12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media11.m4a"/><Relationship Id="rId7" Type="http://schemas.openxmlformats.org/officeDocument/2006/relationships/image" Target="../media/image26.jp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28.gif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31.jp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32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15.m4a"/><Relationship Id="rId7" Type="http://schemas.openxmlformats.org/officeDocument/2006/relationships/image" Target="../media/image35.jp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10" Type="http://schemas.openxmlformats.org/officeDocument/2006/relationships/image" Target="../media/image2.png"/><Relationship Id="rId4" Type="http://schemas.openxmlformats.org/officeDocument/2006/relationships/image" Target="../media/image37.jpeg"/><Relationship Id="rId9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7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5.m4a"/><Relationship Id="rId7" Type="http://schemas.openxmlformats.org/officeDocument/2006/relationships/image" Target="../media/image11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audio" Target="../media/media7.m4a"/><Relationship Id="rId7" Type="http://schemas.openxmlformats.org/officeDocument/2006/relationships/image" Target="../media/image16.jp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media9.m4a"/><Relationship Id="rId7" Type="http://schemas.openxmlformats.org/officeDocument/2006/relationships/image" Target="../media/image21.jp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8E2D11-661B-4FF7-80D6-113131FF99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9B256A-829B-46AC-B237-BA9F06929B62}"/>
              </a:ext>
            </a:extLst>
          </p:cNvPr>
          <p:cNvSpPr/>
          <p:nvPr/>
        </p:nvSpPr>
        <p:spPr>
          <a:xfrm>
            <a:off x="3735072" y="1897579"/>
            <a:ext cx="16738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u="sng" dirty="0" err="1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u="sng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endParaRPr lang="en-US" sz="4400" b="0" u="sng" cap="none" spc="0" dirty="0">
              <a:ln w="0"/>
              <a:solidFill>
                <a:srgbClr val="00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29DAB3-0EB3-47BE-9D5F-EEBCBDD79F8D}"/>
              </a:ext>
            </a:extLst>
          </p:cNvPr>
          <p:cNvSpPr/>
          <p:nvPr/>
        </p:nvSpPr>
        <p:spPr>
          <a:xfrm>
            <a:off x="533824" y="2797032"/>
            <a:ext cx="807635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CÁC PH</a:t>
            </a:r>
            <a:r>
              <a:rPr lang="vi-VN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Ư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ƠNG PHÁP </a:t>
            </a:r>
          </a:p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CHẾ BIẾN TH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ỰC PHẨM</a:t>
            </a:r>
          </a:p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(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Tiết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3BF1D3-A99C-48A9-8F75-2DD50A93664D}"/>
              </a:ext>
            </a:extLst>
          </p:cNvPr>
          <p:cNvSpPr/>
          <p:nvPr/>
        </p:nvSpPr>
        <p:spPr>
          <a:xfrm>
            <a:off x="2422216" y="1156252"/>
            <a:ext cx="42755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u="sng" dirty="0" err="1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u="sng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u="sng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u="sng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4400" b="0" u="sng" cap="none" spc="0" dirty="0">
              <a:ln w="0"/>
              <a:solidFill>
                <a:srgbClr val="00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2844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>
            <a:extLst>
              <a:ext uri="{FF2B5EF4-FFF2-40B4-BE49-F238E27FC236}">
                <a16:creationId xmlns:a16="http://schemas.microsoft.com/office/drawing/2014/main" id="{E158BC7F-8E8A-4E57-81CD-2912E29B5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VNI-Times" pitchFamily="2" charset="0"/>
              </a:rPr>
              <a:t>  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Ph</a:t>
            </a:r>
            <a:r>
              <a:rPr lang="vi-V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FF3300"/>
                </a:solidFill>
                <a:latin typeface="VNI-Times" pitchFamily="2" charset="0"/>
              </a:rPr>
              <a:t> :</a:t>
            </a:r>
          </a:p>
        </p:txBody>
      </p:sp>
      <p:sp>
        <p:nvSpPr>
          <p:cNvPr id="22530" name="Text Box 3">
            <a:extLst>
              <a:ext uri="{FF2B5EF4-FFF2-40B4-BE49-F238E27FC236}">
                <a16:creationId xmlns:a16="http://schemas.microsoft.com/office/drawing/2014/main" id="{9A92ED57-2219-49B8-9CD9-C72B7BE69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80"/>
            <a:ext cx="891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>
                <a:solidFill>
                  <a:srgbClr val="001D7A"/>
                </a:solidFill>
                <a:latin typeface="VNI-Times" pitchFamily="2" charset="0"/>
              </a:rPr>
              <a:t>    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Ph</a:t>
            </a:r>
            <a:r>
              <a:rPr lang="vi-VN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altLang="en-US" sz="2400" b="1" i="1" dirty="0">
              <a:solidFill>
                <a:srgbClr val="001D7A"/>
              </a:solidFill>
              <a:latin typeface="VNI-Times" pitchFamily="2" charset="0"/>
            </a:endParaRPr>
          </a:p>
        </p:txBody>
      </p:sp>
      <p:sp>
        <p:nvSpPr>
          <p:cNvPr id="22536" name="Text Box 11">
            <a:extLst>
              <a:ext uri="{FF2B5EF4-FFF2-40B4-BE49-F238E27FC236}">
                <a16:creationId xmlns:a16="http://schemas.microsoft.com/office/drawing/2014/main" id="{E5C7D4A2-102D-4F52-870E-FF4A2E8C7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76" y="2936557"/>
            <a:ext cx="2590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6600CC"/>
                </a:solidFill>
                <a:latin typeface="VNI-Times" pitchFamily="2" charset="0"/>
              </a:rPr>
              <a:t>    </a:t>
            </a:r>
            <a:r>
              <a:rPr lang="en-US" altLang="en-US" sz="2600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600" b="1" i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600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600" b="1" i="1" dirty="0">
                <a:solidFill>
                  <a:srgbClr val="6600CC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22539" name="Text Box 14">
            <a:extLst>
              <a:ext uri="{FF2B5EF4-FFF2-40B4-BE49-F238E27FC236}">
                <a16:creationId xmlns:a16="http://schemas.microsoft.com/office/drawing/2014/main" id="{CA629155-7887-4020-8A2A-51A1A87C9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2990" y="3429000"/>
            <a:ext cx="4011346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VNI-Times" pitchFamily="2" charset="0"/>
              </a:rPr>
              <a:t>    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dirty="0">
              <a:solidFill>
                <a:schemeClr val="accent5">
                  <a:lumMod val="10000"/>
                </a:schemeClr>
              </a:solidFill>
              <a:latin typeface="VNI-Times" pitchFamily="2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422767A6-231E-456B-90B1-7DFF1876F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18" y="1371654"/>
            <a:ext cx="80769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001D7A"/>
                </a:solidFill>
                <a:latin typeface="VNI-Times" pitchFamily="2" charset="0"/>
              </a:rPr>
              <a:t>     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Ph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600" b="1" i="1" dirty="0">
                <a:solidFill>
                  <a:srgbClr val="001D7A"/>
                </a:solidFill>
                <a:latin typeface="VNI-Times" pitchFamily="2" charset="0"/>
              </a:rPr>
              <a:t>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0725C30-5D74-4A56-A0A4-A1D994632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4" y="757593"/>
            <a:ext cx="1447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altLang="en-US" sz="2400" b="1" dirty="0">
                <a:solidFill>
                  <a:srgbClr val="003300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8FFBEB05-74AD-4BFC-BE1D-8D45B624A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4" y="1066862"/>
            <a:ext cx="1447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Kho</a:t>
            </a:r>
            <a:r>
              <a:rPr lang="en-US" altLang="en-US" sz="2400" b="1" dirty="0">
                <a:solidFill>
                  <a:srgbClr val="003300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504F1EAA-AE66-417D-98EC-CBB3E2F15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0812" y="1371654"/>
            <a:ext cx="106687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600" b="1" dirty="0">
                <a:solidFill>
                  <a:srgbClr val="003300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94BCFDDE-C5D4-4BDB-ADD9-C7974DB4D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6" y="1752644"/>
            <a:ext cx="89154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001D7A"/>
                </a:solidFill>
                <a:latin typeface="VNI-Times" pitchFamily="2" charset="0"/>
              </a:rPr>
              <a:t>     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Ph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600" b="1" i="1" dirty="0">
              <a:solidFill>
                <a:srgbClr val="001D7A"/>
              </a:solidFill>
              <a:latin typeface="VNI-Times" pitchFamily="2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7AD88B91-B3D2-409B-BD41-C6D191EB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4" y="2514624"/>
            <a:ext cx="15239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altLang="en-US" sz="2600" b="1" dirty="0">
                <a:solidFill>
                  <a:srgbClr val="003300"/>
                </a:solidFill>
                <a:latin typeface="VNI-Times" pitchFamily="2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75B1E-858B-4E20-B108-41D8E1511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20" y="3154924"/>
            <a:ext cx="4407173" cy="35812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A0D095-7F65-451F-AED3-F9B6660681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723926"/>
      </p:ext>
    </p:extLst>
  </p:cSld>
  <p:clrMapOvr>
    <a:masterClrMapping/>
  </p:clrMapOvr>
  <p:transition advTm="8083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536" grpId="0"/>
      <p:bldP spid="2253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49C2AA6A-DDE4-43F0-A40F-8EAF4EE634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14384" y="79443"/>
            <a:ext cx="7924704" cy="758825"/>
          </a:xfrm>
        </p:spPr>
        <p:txBody>
          <a:bodyPr/>
          <a:lstStyle/>
          <a:p>
            <a:r>
              <a:rPr lang="en-US" altLang="en-US" sz="3200" b="1" dirty="0" err="1">
                <a:solidFill>
                  <a:srgbClr val="FF0000"/>
                </a:solidFill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món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</a:rPr>
              <a:t>ăn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sử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dụng</a:t>
            </a:r>
            <a:r>
              <a:rPr lang="en-US" altLang="en-US" sz="3200" b="1" dirty="0">
                <a:solidFill>
                  <a:srgbClr val="FF0000"/>
                </a:solidFill>
              </a:rPr>
              <a:t> PP n</a:t>
            </a:r>
            <a:r>
              <a:rPr lang="vi-VN" altLang="en-US" sz="3200" b="1" dirty="0">
                <a:solidFill>
                  <a:srgbClr val="FF0000"/>
                </a:solidFill>
              </a:rPr>
              <a:t>ư</a:t>
            </a:r>
            <a:r>
              <a:rPr lang="en-US" altLang="en-US" sz="3200" b="1" dirty="0" err="1">
                <a:solidFill>
                  <a:srgbClr val="FF0000"/>
                </a:solidFill>
              </a:rPr>
              <a:t>ớng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08586-6554-4A6F-88AA-92E34C26D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8" y="1447852"/>
            <a:ext cx="8305582" cy="5207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C1AF8-6AE3-42D1-8682-D78871E27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8" y="1453954"/>
            <a:ext cx="8381780" cy="5201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A136F5-5BFD-4553-923E-41549CB4E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8" y="1463060"/>
            <a:ext cx="8381780" cy="52795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2BFEF5-E2F1-4388-9BC9-4693CF2EB2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6" y="1447851"/>
            <a:ext cx="8534352" cy="5303833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0079C0D-B2A7-4D92-AC8A-0AE63D39FD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7308406"/>
      </p:ext>
    </p:extLst>
  </p:cSld>
  <p:clrMapOvr>
    <a:masterClrMapping/>
  </p:clrMapOvr>
  <p:transition advTm="3698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>
            <a:extLst>
              <a:ext uri="{FF2B5EF4-FFF2-40B4-BE49-F238E27FC236}">
                <a16:creationId xmlns:a16="http://schemas.microsoft.com/office/drawing/2014/main" id="{E158BC7F-8E8A-4E57-81CD-2912E29B5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VNI-Times" pitchFamily="2" charset="0"/>
              </a:rPr>
              <a:t>  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Ph</a:t>
            </a:r>
            <a:r>
              <a:rPr lang="vi-V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FF3300"/>
                </a:solidFill>
                <a:latin typeface="VNI-Times" pitchFamily="2" charset="0"/>
              </a:rPr>
              <a:t> :</a:t>
            </a:r>
          </a:p>
        </p:txBody>
      </p:sp>
      <p:sp>
        <p:nvSpPr>
          <p:cNvPr id="22530" name="Text Box 3">
            <a:extLst>
              <a:ext uri="{FF2B5EF4-FFF2-40B4-BE49-F238E27FC236}">
                <a16:creationId xmlns:a16="http://schemas.microsoft.com/office/drawing/2014/main" id="{9A92ED57-2219-49B8-9CD9-C72B7BE69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80"/>
            <a:ext cx="891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>
                <a:solidFill>
                  <a:srgbClr val="001D7A"/>
                </a:solidFill>
                <a:latin typeface="VNI-Times" pitchFamily="2" charset="0"/>
              </a:rPr>
              <a:t>    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Ph</a:t>
            </a:r>
            <a:r>
              <a:rPr lang="vi-VN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i="1" dirty="0">
              <a:solidFill>
                <a:srgbClr val="001D7A"/>
              </a:solidFill>
              <a:latin typeface="VNI-Times" pitchFamily="2" charset="0"/>
            </a:endParaRPr>
          </a:p>
        </p:txBody>
      </p:sp>
      <p:sp>
        <p:nvSpPr>
          <p:cNvPr id="22536" name="Text Box 11">
            <a:extLst>
              <a:ext uri="{FF2B5EF4-FFF2-40B4-BE49-F238E27FC236}">
                <a16:creationId xmlns:a16="http://schemas.microsoft.com/office/drawing/2014/main" id="{E5C7D4A2-102D-4F52-870E-FF4A2E8C7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76" y="3469943"/>
            <a:ext cx="2590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6600CC"/>
                </a:solidFill>
                <a:latin typeface="VNI-Times" pitchFamily="2" charset="0"/>
              </a:rPr>
              <a:t>  </a:t>
            </a:r>
            <a:r>
              <a:rPr lang="en-US" altLang="en-US" sz="2600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600" b="1" i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600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600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600" b="1" i="1" dirty="0">
                <a:solidFill>
                  <a:srgbClr val="6600CC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22539" name="Text Box 14">
            <a:extLst>
              <a:ext uri="{FF2B5EF4-FFF2-40B4-BE49-F238E27FC236}">
                <a16:creationId xmlns:a16="http://schemas.microsoft.com/office/drawing/2014/main" id="{CA629155-7887-4020-8A2A-51A1A87C9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2990" y="4060128"/>
            <a:ext cx="4011346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VNI-Times" pitchFamily="2" charset="0"/>
              </a:rPr>
              <a:t>    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chảo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dirty="0">
              <a:solidFill>
                <a:schemeClr val="accent5">
                  <a:lumMod val="10000"/>
                </a:schemeClr>
              </a:solidFill>
              <a:latin typeface="VNI-Times" pitchFamily="2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422767A6-231E-456B-90B1-7DFF1876F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18" y="1371654"/>
            <a:ext cx="80769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001D7A"/>
                </a:solidFill>
                <a:latin typeface="VNI-Times" pitchFamily="2" charset="0"/>
              </a:rPr>
              <a:t>     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Ph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600" b="1" i="1" dirty="0">
                <a:solidFill>
                  <a:srgbClr val="001D7A"/>
                </a:solidFill>
                <a:latin typeface="VNI-Times" pitchFamily="2" charset="0"/>
              </a:rPr>
              <a:t>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0725C30-5D74-4A56-A0A4-A1D994632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4" y="757593"/>
            <a:ext cx="1447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4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altLang="en-US" sz="2400" b="1" dirty="0">
                <a:solidFill>
                  <a:srgbClr val="FF33CC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8FFBEB05-74AD-4BFC-BE1D-8D45B624A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4" y="1066862"/>
            <a:ext cx="1447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Kho</a:t>
            </a:r>
            <a:r>
              <a:rPr lang="en-US" altLang="en-US" sz="2400" b="1" dirty="0">
                <a:solidFill>
                  <a:srgbClr val="FF33CC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504F1EAA-AE66-417D-98EC-CBB3E2F15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0812" y="1371654"/>
            <a:ext cx="106687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600" b="1" dirty="0">
                <a:solidFill>
                  <a:srgbClr val="FF33CC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94BCFDDE-C5D4-4BDB-ADD9-C7974DB4D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6" y="1752644"/>
            <a:ext cx="89154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001D7A"/>
                </a:solidFill>
                <a:latin typeface="VNI-Times" pitchFamily="2" charset="0"/>
              </a:rPr>
              <a:t>     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Ph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600" b="1" i="1" dirty="0">
              <a:solidFill>
                <a:srgbClr val="001D7A"/>
              </a:solidFill>
              <a:latin typeface="VNI-Times" pitchFamily="2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7AD88B91-B3D2-409B-BD41-C6D191EB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70" y="2168889"/>
            <a:ext cx="15239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altLang="en-US" sz="2600" b="1" dirty="0">
                <a:solidFill>
                  <a:srgbClr val="FF33CC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A080CAA3-C66F-4148-93A1-11917B936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" y="2514624"/>
            <a:ext cx="8915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001D7A"/>
                </a:solidFill>
                <a:latin typeface="VNI-Times" pitchFamily="2" charset="0"/>
              </a:rPr>
              <a:t>     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Ph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600" b="1" i="1" dirty="0">
              <a:solidFill>
                <a:srgbClr val="001D7A"/>
              </a:solidFill>
              <a:latin typeface="VNI-Times" pitchFamily="2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290E2F74-2AB9-43FB-853C-BC766903C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26" y="2860359"/>
            <a:ext cx="15239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Rang</a:t>
            </a:r>
            <a:r>
              <a:rPr lang="en-US" altLang="en-US" sz="2600" b="1" dirty="0">
                <a:solidFill>
                  <a:srgbClr val="FF33CC"/>
                </a:solidFill>
                <a:latin typeface="VNI-Times" pitchFamily="2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A5D96-F12C-440E-AF17-F27256C29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7" y="3469943"/>
            <a:ext cx="4343287" cy="30831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0B8593-1F9C-4184-8EE4-7D51BD26E6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672983"/>
      </p:ext>
    </p:extLst>
  </p:cSld>
  <p:clrMapOvr>
    <a:masterClrMapping/>
  </p:clrMapOvr>
  <p:transition advTm="7310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536" grpId="0"/>
      <p:bldP spid="22539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49C2AA6A-DDE4-43F0-A40F-8EAF4EE634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14384" y="79443"/>
            <a:ext cx="7924704" cy="758825"/>
          </a:xfrm>
        </p:spPr>
        <p:txBody>
          <a:bodyPr/>
          <a:lstStyle/>
          <a:p>
            <a:r>
              <a:rPr lang="en-US" altLang="en-US" sz="3200" b="1" dirty="0" err="1">
                <a:solidFill>
                  <a:srgbClr val="FF0000"/>
                </a:solidFill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món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</a:rPr>
              <a:t>ăn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sử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dụng</a:t>
            </a:r>
            <a:r>
              <a:rPr lang="en-US" altLang="en-US" sz="3200" b="1" dirty="0">
                <a:solidFill>
                  <a:srgbClr val="FF0000"/>
                </a:solidFill>
              </a:rPr>
              <a:t> PP rang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DBCFE-1C5A-4576-9465-3512B6305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8" y="1447852"/>
            <a:ext cx="8076988" cy="5029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9BA8D9-FC24-40EC-B041-FC72779D30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9" y="1447852"/>
            <a:ext cx="8255911" cy="5181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7012D0-961A-4B92-931B-A98DD3C2E7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0" y="1447852"/>
            <a:ext cx="8255910" cy="521696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0F94DEC-7B1F-48D2-8E59-8BFCBF56A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745235"/>
      </p:ext>
    </p:extLst>
  </p:cSld>
  <p:clrMapOvr>
    <a:masterClrMapping/>
  </p:clrMapOvr>
  <p:transition advTm="2132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>
            <a:extLst>
              <a:ext uri="{FF2B5EF4-FFF2-40B4-BE49-F238E27FC236}">
                <a16:creationId xmlns:a16="http://schemas.microsoft.com/office/drawing/2014/main" id="{E158BC7F-8E8A-4E57-81CD-2912E29B5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VNI-Times" pitchFamily="2" charset="0"/>
              </a:rPr>
              <a:t>  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Ph</a:t>
            </a:r>
            <a:r>
              <a:rPr lang="vi-V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FF3300"/>
                </a:solidFill>
                <a:latin typeface="VNI-Times" pitchFamily="2" charset="0"/>
              </a:rPr>
              <a:t>:</a:t>
            </a:r>
          </a:p>
        </p:txBody>
      </p:sp>
      <p:sp>
        <p:nvSpPr>
          <p:cNvPr id="22530" name="Text Box 3">
            <a:extLst>
              <a:ext uri="{FF2B5EF4-FFF2-40B4-BE49-F238E27FC236}">
                <a16:creationId xmlns:a16="http://schemas.microsoft.com/office/drawing/2014/main" id="{9A92ED57-2219-49B8-9CD9-C72B7BE69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80"/>
            <a:ext cx="891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>
                <a:solidFill>
                  <a:srgbClr val="001D7A"/>
                </a:solidFill>
                <a:latin typeface="VNI-Times" pitchFamily="2" charset="0"/>
              </a:rPr>
              <a:t>    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Ph</a:t>
            </a:r>
            <a:r>
              <a:rPr lang="vi-VN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altLang="en-US" sz="2400" b="1" i="1" dirty="0">
              <a:solidFill>
                <a:srgbClr val="001D7A"/>
              </a:solidFill>
              <a:latin typeface="VNI-Times" pitchFamily="2" charset="0"/>
            </a:endParaRPr>
          </a:p>
        </p:txBody>
      </p:sp>
      <p:sp>
        <p:nvSpPr>
          <p:cNvPr id="22536" name="Text Box 11">
            <a:extLst>
              <a:ext uri="{FF2B5EF4-FFF2-40B4-BE49-F238E27FC236}">
                <a16:creationId xmlns:a16="http://schemas.microsoft.com/office/drawing/2014/main" id="{E5C7D4A2-102D-4F52-870E-FF4A2E8C7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76" y="3469943"/>
            <a:ext cx="2590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6600CC"/>
                </a:solidFill>
                <a:latin typeface="VNI-Times" pitchFamily="2" charset="0"/>
              </a:rPr>
              <a:t>    </a:t>
            </a:r>
            <a:r>
              <a:rPr lang="en-US" altLang="en-US" sz="2600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600" b="1" i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600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600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600" b="1" i="1" dirty="0">
                <a:solidFill>
                  <a:srgbClr val="6600CC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22539" name="Text Box 14">
            <a:extLst>
              <a:ext uri="{FF2B5EF4-FFF2-40B4-BE49-F238E27FC236}">
                <a16:creationId xmlns:a16="http://schemas.microsoft.com/office/drawing/2014/main" id="{CA629155-7887-4020-8A2A-51A1A87C9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396" y="4060128"/>
            <a:ext cx="423994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VNI-Times" pitchFamily="2" charset="0"/>
              </a:rPr>
              <a:t>    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dirty="0">
              <a:solidFill>
                <a:schemeClr val="accent5">
                  <a:lumMod val="10000"/>
                </a:schemeClr>
              </a:solidFill>
              <a:latin typeface="VNI-Times" pitchFamily="2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422767A6-231E-456B-90B1-7DFF1876F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18" y="1371654"/>
            <a:ext cx="80769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001D7A"/>
                </a:solidFill>
                <a:latin typeface="VNI-Times" pitchFamily="2" charset="0"/>
              </a:rPr>
              <a:t>     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Ph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600" b="1" i="1" dirty="0">
              <a:solidFill>
                <a:srgbClr val="001D7A"/>
              </a:solidFill>
              <a:latin typeface="VNI-Times" pitchFamily="2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0725C30-5D74-4A56-A0A4-A1D994632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4" y="757593"/>
            <a:ext cx="1447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4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altLang="en-US" sz="2400" b="1" dirty="0">
                <a:solidFill>
                  <a:srgbClr val="FF33CC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8FFBEB05-74AD-4BFC-BE1D-8D45B624A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4" y="1066862"/>
            <a:ext cx="1447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Kho</a:t>
            </a:r>
            <a:r>
              <a:rPr lang="en-US" altLang="en-US" sz="2400" b="1" dirty="0">
                <a:solidFill>
                  <a:srgbClr val="FF33CC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504F1EAA-AE66-417D-98EC-CBB3E2F15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0812" y="1371654"/>
            <a:ext cx="106687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600" b="1" dirty="0">
                <a:solidFill>
                  <a:srgbClr val="FF33CC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94BCFDDE-C5D4-4BDB-ADD9-C7974DB4D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6" y="1752644"/>
            <a:ext cx="89154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001D7A"/>
                </a:solidFill>
                <a:latin typeface="VNI-Times" pitchFamily="2" charset="0"/>
              </a:rPr>
              <a:t>     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Ph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600" b="1" i="1" dirty="0">
              <a:solidFill>
                <a:srgbClr val="001D7A"/>
              </a:solidFill>
              <a:latin typeface="VNI-Times" pitchFamily="2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7AD88B91-B3D2-409B-BD41-C6D191EB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70" y="2168889"/>
            <a:ext cx="15239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altLang="en-US" sz="2600" b="1" dirty="0">
                <a:solidFill>
                  <a:srgbClr val="FF33CC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A080CAA3-C66F-4148-93A1-11917B936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" y="2514624"/>
            <a:ext cx="8915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001D7A"/>
                </a:solidFill>
                <a:latin typeface="VNI-Times" pitchFamily="2" charset="0"/>
              </a:rPr>
              <a:t>     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Ph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600" b="1" i="1" dirty="0">
              <a:solidFill>
                <a:srgbClr val="001D7A"/>
              </a:solidFill>
              <a:latin typeface="VNI-Times" pitchFamily="2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290E2F74-2AB9-43FB-853C-BC766903C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26" y="2860359"/>
            <a:ext cx="15239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Rang</a:t>
            </a:r>
            <a:r>
              <a:rPr lang="en-US" altLang="en-US" sz="2600" b="1" dirty="0">
                <a:solidFill>
                  <a:srgbClr val="FF33CC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7C5D0B6B-E46C-4598-AC5E-F5BB1C63F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90" y="3257910"/>
            <a:ext cx="15239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FF33CC"/>
                </a:solidFill>
                <a:latin typeface="VNI-Times" pitchFamily="2" charset="0"/>
              </a:rPr>
              <a:t>b/ </a:t>
            </a:r>
            <a:r>
              <a:rPr lang="en-US" altLang="en-US" sz="2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r>
              <a:rPr lang="en-US" altLang="en-US" sz="2600" b="1" dirty="0">
                <a:solidFill>
                  <a:srgbClr val="FF33CC"/>
                </a:solidFill>
                <a:latin typeface="VNI-Times" pitchFamily="2" charset="0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1FCA0-D754-4CD5-9100-DBA518927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05" y="3850934"/>
            <a:ext cx="3663601" cy="274770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BA95C5-CC2A-426F-90A3-AF9B30DB6B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696196"/>
      </p:ext>
    </p:extLst>
  </p:cSld>
  <p:clrMapOvr>
    <a:masterClrMapping/>
  </p:clrMapOvr>
  <p:transition advTm="7794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536" grpId="0"/>
      <p:bldP spid="22539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49C2AA6A-DDE4-43F0-A40F-8EAF4EE634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14384" y="79443"/>
            <a:ext cx="7924704" cy="758825"/>
          </a:xfrm>
        </p:spPr>
        <p:txBody>
          <a:bodyPr/>
          <a:lstStyle/>
          <a:p>
            <a:r>
              <a:rPr lang="en-US" altLang="en-US" sz="3200" b="1" dirty="0" err="1">
                <a:solidFill>
                  <a:srgbClr val="FF0000"/>
                </a:solidFill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món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</a:rPr>
              <a:t>ăn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sử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dụng</a:t>
            </a:r>
            <a:r>
              <a:rPr lang="en-US" altLang="en-US" sz="3200" b="1" dirty="0">
                <a:solidFill>
                  <a:srgbClr val="FF0000"/>
                </a:solidFill>
              </a:rPr>
              <a:t> PP </a:t>
            </a:r>
            <a:r>
              <a:rPr lang="en-US" altLang="en-US" sz="3200" b="1" dirty="0" err="1">
                <a:solidFill>
                  <a:srgbClr val="FF0000"/>
                </a:solidFill>
              </a:rPr>
              <a:t>xào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B9951-78CF-4A2D-B13E-98F0C42F2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88" y="1447852"/>
            <a:ext cx="6984930" cy="5177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82419-05C8-4C45-9AC0-D1946C3B30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34" y="1447852"/>
            <a:ext cx="7302365" cy="52386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C90292-AA58-4927-9BFE-F62949601F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0" y="1450892"/>
            <a:ext cx="7861348" cy="52356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213D50-C5BF-44D0-BDF0-AC262C7A98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00" y="1447863"/>
            <a:ext cx="8076987" cy="5177056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E467E69-D015-4210-9275-943D90D0F4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11782"/>
      </p:ext>
    </p:extLst>
  </p:cSld>
  <p:clrMapOvr>
    <a:masterClrMapping/>
  </p:clrMapOvr>
  <p:transition advTm="5227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>
            <a:extLst>
              <a:ext uri="{FF2B5EF4-FFF2-40B4-BE49-F238E27FC236}">
                <a16:creationId xmlns:a16="http://schemas.microsoft.com/office/drawing/2014/main" id="{66C0DA8C-975E-40C8-86DB-421409424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30243"/>
            <a:ext cx="373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2" name="Text Box 3">
            <a:extLst>
              <a:ext uri="{FF2B5EF4-FFF2-40B4-BE49-F238E27FC236}">
                <a16:creationId xmlns:a16="http://schemas.microsoft.com/office/drawing/2014/main" id="{45F42CBE-7B49-412D-9342-7D9A94B9D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838200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Cho </a:t>
            </a:r>
            <a:r>
              <a:rPr lang="en-US" altLang="en-US" sz="3200" b="1" dirty="0" err="1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5603" name="Picture 8" descr="lon2">
            <a:extLst>
              <a:ext uri="{FF2B5EF4-FFF2-40B4-BE49-F238E27FC236}">
                <a16:creationId xmlns:a16="http://schemas.microsoft.com/office/drawing/2014/main" id="{C79293FC-59E3-485E-8969-1F35B4099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7400"/>
            <a:ext cx="25908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 descr="galuoc1">
            <a:extLst>
              <a:ext uri="{FF2B5EF4-FFF2-40B4-BE49-F238E27FC236}">
                <a16:creationId xmlns:a16="http://schemas.microsoft.com/office/drawing/2014/main" id="{0449B77E-95FC-45E0-904B-8937317B6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259080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BFEFC6-BFEC-4D16-8EFF-364B4FC570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0" y="2057400"/>
            <a:ext cx="2819390" cy="2078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D7A0E1-2ED9-4886-8256-41898C1E1B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0" y="4276725"/>
            <a:ext cx="2819390" cy="226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D0410-309A-4F1C-8CD5-B7FCDD569A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31" y="4292601"/>
            <a:ext cx="2587770" cy="2260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CF870-93FC-42E9-A2AE-AB95677CC8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316400"/>
            <a:ext cx="2587770" cy="222084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974B88E-95A7-4A41-BA61-B618E03E3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00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>
            <a:extLst>
              <a:ext uri="{FF2B5EF4-FFF2-40B4-BE49-F238E27FC236}">
                <a16:creationId xmlns:a16="http://schemas.microsoft.com/office/drawing/2014/main" id="{2103B257-A5F9-4CCC-9074-F30D798DA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87431"/>
            <a:ext cx="236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VNI-Times" pitchFamily="2" charset="0"/>
              </a:rPr>
              <a:t>  </a:t>
            </a:r>
          </a:p>
        </p:txBody>
      </p:sp>
      <p:sp>
        <p:nvSpPr>
          <p:cNvPr id="27650" name="Text Box 3">
            <a:extLst>
              <a:ext uri="{FF2B5EF4-FFF2-40B4-BE49-F238E27FC236}">
                <a16:creationId xmlns:a16="http://schemas.microsoft.com/office/drawing/2014/main" id="{B6979228-FE78-4198-8B91-234145C98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05000"/>
            <a:ext cx="80010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/ tr85.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</a:t>
            </a:r>
            <a:r>
              <a:rPr lang="vi-VN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56D972-53A6-4805-BC9E-DCDA6A9FF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78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raumuongluoc">
            <a:extLst>
              <a:ext uri="{FF2B5EF4-FFF2-40B4-BE49-F238E27FC236}">
                <a16:creationId xmlns:a16="http://schemas.microsoft.com/office/drawing/2014/main" id="{0B716C10-F3C8-4CE3-AC30-9137813E3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1814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goiraumuong2aa0">
            <a:extLst>
              <a:ext uri="{FF2B5EF4-FFF2-40B4-BE49-F238E27FC236}">
                <a16:creationId xmlns:a16="http://schemas.microsoft.com/office/drawing/2014/main" id="{23B10C98-97F2-4C08-BA3C-153E10E8A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411480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5">
            <a:extLst>
              <a:ext uri="{FF2B5EF4-FFF2-40B4-BE49-F238E27FC236}">
                <a16:creationId xmlns:a16="http://schemas.microsoft.com/office/drawing/2014/main" id="{A6D21E86-C54C-43C7-8018-18ACC41C9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31058"/>
            <a:ext cx="7696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>
                <a:solidFill>
                  <a:schemeClr val="bg1"/>
                </a:solidFill>
              </a:rPr>
              <a:t>   Cho biết </a:t>
            </a:r>
            <a:r>
              <a:rPr lang="vi-VN" altLang="en-US" sz="3200">
                <a:solidFill>
                  <a:schemeClr val="bg1"/>
                </a:solidFill>
              </a:rPr>
              <a:t>đ</a:t>
            </a:r>
            <a:r>
              <a:rPr lang="en-US" altLang="en-US" sz="3200">
                <a:solidFill>
                  <a:schemeClr val="bg1"/>
                </a:solidFill>
              </a:rPr>
              <a:t>iểm khác nhau về hình thức chế biến của 2 món </a:t>
            </a:r>
            <a:r>
              <a:rPr lang="vi-VN" altLang="en-US" sz="3200">
                <a:solidFill>
                  <a:schemeClr val="bg1"/>
                </a:solidFill>
              </a:rPr>
              <a:t>ăn</a:t>
            </a:r>
            <a:r>
              <a:rPr lang="en-US" altLang="en-US" sz="3200">
                <a:solidFill>
                  <a:schemeClr val="bg1"/>
                </a:solidFill>
              </a:rPr>
              <a:t> : 1 và 2</a:t>
            </a:r>
          </a:p>
        </p:txBody>
      </p:sp>
      <p:sp>
        <p:nvSpPr>
          <p:cNvPr id="8197" name="TextBox 6">
            <a:extLst>
              <a:ext uri="{FF2B5EF4-FFF2-40B4-BE49-F238E27FC236}">
                <a16:creationId xmlns:a16="http://schemas.microsoft.com/office/drawing/2014/main" id="{A6973B3D-042A-42FA-92B7-290518CEA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2920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err="1">
                <a:solidFill>
                  <a:schemeClr val="bg1"/>
                </a:solidFill>
              </a:rPr>
              <a:t>Món</a:t>
            </a:r>
            <a:r>
              <a:rPr lang="en-US" altLang="en-US" sz="3200" dirty="0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8198" name="TextBox 7">
            <a:extLst>
              <a:ext uri="{FF2B5EF4-FFF2-40B4-BE49-F238E27FC236}">
                <a16:creationId xmlns:a16="http://schemas.microsoft.com/office/drawing/2014/main" id="{18F7B0D4-EB0D-4393-85E8-0CA25634D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02920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err="1">
                <a:solidFill>
                  <a:schemeClr val="bg1"/>
                </a:solidFill>
              </a:rPr>
              <a:t>Món</a:t>
            </a:r>
            <a:r>
              <a:rPr lang="en-US" altLang="en-US" sz="32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9B10F9BD-096C-4636-B0B7-592D42962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04" y="5562544"/>
            <a:ext cx="38099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chemeClr val="bg1"/>
                </a:solidFill>
              </a:rPr>
              <a:t>Rau </a:t>
            </a:r>
            <a:r>
              <a:rPr lang="en-US" altLang="en-US" sz="3200" dirty="0" err="1">
                <a:solidFill>
                  <a:schemeClr val="bg1"/>
                </a:solidFill>
              </a:rPr>
              <a:t>muống</a:t>
            </a:r>
            <a:r>
              <a:rPr lang="en-US" altLang="en-US" sz="3200" dirty="0">
                <a:solidFill>
                  <a:schemeClr val="bg1"/>
                </a:solidFill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</a:rPr>
              <a:t>luộc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F6CEE53-94F8-4DD9-8FBA-5D1DDEBCD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188" y="5606729"/>
            <a:ext cx="35813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chemeClr val="bg1"/>
                </a:solidFill>
              </a:rPr>
              <a:t>Nộm</a:t>
            </a:r>
            <a:r>
              <a:rPr lang="en-US" altLang="en-US" sz="3200" dirty="0">
                <a:solidFill>
                  <a:schemeClr val="bg1"/>
                </a:solidFill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</a:rPr>
              <a:t>rau</a:t>
            </a:r>
            <a:r>
              <a:rPr lang="en-US" altLang="en-US" sz="3200" dirty="0">
                <a:solidFill>
                  <a:schemeClr val="bg1"/>
                </a:solidFill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</a:rPr>
              <a:t>muống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D31F56-52D8-4514-9788-CD9F444F9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56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3" name="AutoShape 17" descr="Bouquet">
            <a:extLst>
              <a:ext uri="{FF2B5EF4-FFF2-40B4-BE49-F238E27FC236}">
                <a16:creationId xmlns:a16="http://schemas.microsoft.com/office/drawing/2014/main" id="{93E2F19F-8FC9-4D75-A164-BE4BA0AF6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"/>
            <a:ext cx="4953000" cy="762000"/>
          </a:xfrm>
          <a:prstGeom prst="roundRect">
            <a:avLst>
              <a:gd name="adj" fmla="val 1666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(PPCBTP)</a:t>
            </a:r>
          </a:p>
        </p:txBody>
      </p:sp>
      <p:sp>
        <p:nvSpPr>
          <p:cNvPr id="19478" name="AutoShape 22" descr="Bouquet">
            <a:extLst>
              <a:ext uri="{FF2B5EF4-FFF2-40B4-BE49-F238E27FC236}">
                <a16:creationId xmlns:a16="http://schemas.microsoft.com/office/drawing/2014/main" id="{970212F9-3449-4695-A5BA-56C03B79F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81200"/>
            <a:ext cx="2743200" cy="990600"/>
          </a:xfrm>
          <a:prstGeom prst="roundRect">
            <a:avLst>
              <a:gd name="adj" fmla="val 1666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PPCBTP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9" name="AutoShape 23" descr="Bouquet">
            <a:extLst>
              <a:ext uri="{FF2B5EF4-FFF2-40B4-BE49-F238E27FC236}">
                <a16:creationId xmlns:a16="http://schemas.microsoft.com/office/drawing/2014/main" id="{43786992-801D-450D-83A1-422316A30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981200"/>
            <a:ext cx="3048000" cy="990600"/>
          </a:xfrm>
          <a:prstGeom prst="roundRect">
            <a:avLst>
              <a:gd name="adj" fmla="val 1666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lvl="0" algn="ctr"/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PPCBTP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0" name="AutoShape 24" descr="Bouquet">
            <a:extLst>
              <a:ext uri="{FF2B5EF4-FFF2-40B4-BE49-F238E27FC236}">
                <a16:creationId xmlns:a16="http://schemas.microsoft.com/office/drawing/2014/main" id="{F1AAE1DD-B46E-4429-90F5-D647D9BE5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80" y="3505200"/>
            <a:ext cx="1219200" cy="1676400"/>
          </a:xfrm>
          <a:prstGeom prst="roundRect">
            <a:avLst>
              <a:gd name="adj" fmla="val 1666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</a:p>
          <a:p>
            <a:pPr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2" name="AutoShape 26" descr="Bouquet">
            <a:extLst>
              <a:ext uri="{FF2B5EF4-FFF2-40B4-BE49-F238E27FC236}">
                <a16:creationId xmlns:a16="http://schemas.microsoft.com/office/drawing/2014/main" id="{36A3945D-0FDB-498F-83F5-EFCE7F06B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486" y="3505200"/>
            <a:ext cx="1143000" cy="1676400"/>
          </a:xfrm>
          <a:prstGeom prst="roundRect">
            <a:avLst>
              <a:gd name="adj" fmla="val 1666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lvl="0" algn="ctr"/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</a:p>
          <a:p>
            <a:pPr lvl="0"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b="1" dirty="0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19483" name="AutoShape 27" descr="Bouquet">
            <a:extLst>
              <a:ext uri="{FF2B5EF4-FFF2-40B4-BE49-F238E27FC236}">
                <a16:creationId xmlns:a16="http://schemas.microsoft.com/office/drawing/2014/main" id="{B130EC0D-A4AE-454F-9924-87B5597C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8714" y="3505200"/>
            <a:ext cx="1143000" cy="1676400"/>
          </a:xfrm>
          <a:prstGeom prst="roundRect">
            <a:avLst>
              <a:gd name="adj" fmla="val 1666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lvl="0" algn="ctr"/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</a:p>
          <a:p>
            <a:pPr lvl="0"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b="1" dirty="0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19484" name="AutoShape 28" descr="Bouquet">
            <a:extLst>
              <a:ext uri="{FF2B5EF4-FFF2-40B4-BE49-F238E27FC236}">
                <a16:creationId xmlns:a16="http://schemas.microsoft.com/office/drawing/2014/main" id="{5C06D333-99EC-44EF-8238-9C507BB96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46" y="3505200"/>
            <a:ext cx="1524000" cy="1676400"/>
          </a:xfrm>
          <a:prstGeom prst="roundRect">
            <a:avLst>
              <a:gd name="adj" fmla="val 1666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lvl="0" algn="ctr"/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</a:p>
          <a:p>
            <a:pPr lvl="0"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b="1" dirty="0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19485" name="AutoShape 29" descr="Bouquet">
            <a:extLst>
              <a:ext uri="{FF2B5EF4-FFF2-40B4-BE49-F238E27FC236}">
                <a16:creationId xmlns:a16="http://schemas.microsoft.com/office/drawing/2014/main" id="{AF9757A9-F602-4A0D-8C6B-F63503773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505200"/>
            <a:ext cx="685800" cy="1676400"/>
          </a:xfrm>
          <a:prstGeom prst="roundRect">
            <a:avLst>
              <a:gd name="adj" fmla="val 1666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6" name="AutoShape 30" descr="Bouquet">
            <a:extLst>
              <a:ext uri="{FF2B5EF4-FFF2-40B4-BE49-F238E27FC236}">
                <a16:creationId xmlns:a16="http://schemas.microsoft.com/office/drawing/2014/main" id="{63527DFF-C00B-4B8F-99BB-4CAE86965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05200"/>
            <a:ext cx="685800" cy="1676400"/>
          </a:xfrm>
          <a:prstGeom prst="roundRect">
            <a:avLst>
              <a:gd name="adj" fmla="val 1666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7" name="AutoShape 31" descr="Bouquet">
            <a:extLst>
              <a:ext uri="{FF2B5EF4-FFF2-40B4-BE49-F238E27FC236}">
                <a16:creationId xmlns:a16="http://schemas.microsoft.com/office/drawing/2014/main" id="{488B0DA8-7741-4E44-B983-8E192C605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3505200"/>
            <a:ext cx="685800" cy="1676400"/>
          </a:xfrm>
          <a:prstGeom prst="roundRect">
            <a:avLst>
              <a:gd name="adj" fmla="val 1666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8" name="Oval 32" descr="Bouquet">
            <a:extLst>
              <a:ext uri="{FF2B5EF4-FFF2-40B4-BE49-F238E27FC236}">
                <a16:creationId xmlns:a16="http://schemas.microsoft.com/office/drawing/2014/main" id="{7ACC0D37-3018-457A-944B-D73A52DEB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715000"/>
            <a:ext cx="609600" cy="609600"/>
          </a:xfrm>
          <a:prstGeom prst="ellipse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9" name="Oval 33" descr="Bouquet">
            <a:extLst>
              <a:ext uri="{FF2B5EF4-FFF2-40B4-BE49-F238E27FC236}">
                <a16:creationId xmlns:a16="http://schemas.microsoft.com/office/drawing/2014/main" id="{1FEBA253-EF8A-467C-A296-D462C8046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715000"/>
            <a:ext cx="533400" cy="609600"/>
          </a:xfrm>
          <a:prstGeom prst="ellipse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rgbClr val="0000FF"/>
                </a:solidFill>
                <a:latin typeface="VNI-Times" pitchFamily="2" charset="0"/>
              </a:rPr>
              <a:t>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en-US" b="1" dirty="0">
                <a:solidFill>
                  <a:srgbClr val="0000FF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9490" name="Oval 34" descr="Bouquet">
            <a:extLst>
              <a:ext uri="{FF2B5EF4-FFF2-40B4-BE49-F238E27FC236}">
                <a16:creationId xmlns:a16="http://schemas.microsoft.com/office/drawing/2014/main" id="{F380F239-118D-4600-9DE3-98731FDC6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715000"/>
            <a:ext cx="533400" cy="609600"/>
          </a:xfrm>
          <a:prstGeom prst="ellipse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endParaRPr lang="en-US" altLang="en-US" b="1" dirty="0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19491" name="Oval 35" descr="Bouquet">
            <a:extLst>
              <a:ext uri="{FF2B5EF4-FFF2-40B4-BE49-F238E27FC236}">
                <a16:creationId xmlns:a16="http://schemas.microsoft.com/office/drawing/2014/main" id="{8C013A13-6D67-4191-949B-8FA0B4677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715000"/>
            <a:ext cx="603208" cy="609600"/>
          </a:xfrm>
          <a:prstGeom prst="ellipse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endParaRPr lang="en-US" altLang="en-US" b="1" dirty="0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19492" name="Oval 36" descr="Bouquet">
            <a:extLst>
              <a:ext uri="{FF2B5EF4-FFF2-40B4-BE49-F238E27FC236}">
                <a16:creationId xmlns:a16="http://schemas.microsoft.com/office/drawing/2014/main" id="{23F37221-8A0A-482F-B920-89126FFCA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63" y="5730213"/>
            <a:ext cx="685800" cy="609600"/>
          </a:xfrm>
          <a:prstGeom prst="ellipse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93" name="Oval 37" descr="Bouquet">
            <a:extLst>
              <a:ext uri="{FF2B5EF4-FFF2-40B4-BE49-F238E27FC236}">
                <a16:creationId xmlns:a16="http://schemas.microsoft.com/office/drawing/2014/main" id="{303EC809-E99D-4416-A257-62DD33FD8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8992" y="5715000"/>
            <a:ext cx="685800" cy="609600"/>
          </a:xfrm>
          <a:prstGeom prst="ellipse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94" name="Oval 38" descr="Bouquet">
            <a:extLst>
              <a:ext uri="{FF2B5EF4-FFF2-40B4-BE49-F238E27FC236}">
                <a16:creationId xmlns:a16="http://schemas.microsoft.com/office/drawing/2014/main" id="{3B262DEB-5B8F-41B8-86A6-85BE76F4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730213"/>
            <a:ext cx="762000" cy="609600"/>
          </a:xfrm>
          <a:prstGeom prst="ellipse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95" name="Oval 39" descr="Bouquet">
            <a:extLst>
              <a:ext uri="{FF2B5EF4-FFF2-40B4-BE49-F238E27FC236}">
                <a16:creationId xmlns:a16="http://schemas.microsoft.com/office/drawing/2014/main" id="{E0E91415-D4DD-46EF-B26E-FBB64AD77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715000"/>
            <a:ext cx="990600" cy="609600"/>
          </a:xfrm>
          <a:prstGeom prst="ellipse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xổi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96" name="Oval 40" descr="Bouquet">
            <a:extLst>
              <a:ext uri="{FF2B5EF4-FFF2-40B4-BE49-F238E27FC236}">
                <a16:creationId xmlns:a16="http://schemas.microsoft.com/office/drawing/2014/main" id="{AB2A56FA-F1EA-4D03-9F45-6E0CE9179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5715000"/>
            <a:ext cx="1066800" cy="609600"/>
          </a:xfrm>
          <a:prstGeom prst="ellipse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03" name="Line 47">
            <a:extLst>
              <a:ext uri="{FF2B5EF4-FFF2-40B4-BE49-F238E27FC236}">
                <a16:creationId xmlns:a16="http://schemas.microsoft.com/office/drawing/2014/main" id="{00DAB086-99F3-4068-98E9-68E2CC7F3C3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3124200"/>
            <a:ext cx="0" cy="3810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51">
            <a:extLst>
              <a:ext uri="{FF2B5EF4-FFF2-40B4-BE49-F238E27FC236}">
                <a16:creationId xmlns:a16="http://schemas.microsoft.com/office/drawing/2014/main" id="{31878749-5FCD-4337-B07F-1CAF85A569BD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1066800"/>
            <a:ext cx="1828800" cy="914400"/>
            <a:chOff x="1824" y="672"/>
            <a:chExt cx="1152" cy="576"/>
          </a:xfrm>
        </p:grpSpPr>
        <p:sp>
          <p:nvSpPr>
            <p:cNvPr id="15383" name="Line 18">
              <a:extLst>
                <a:ext uri="{FF2B5EF4-FFF2-40B4-BE49-F238E27FC236}">
                  <a16:creationId xmlns:a16="http://schemas.microsoft.com/office/drawing/2014/main" id="{E31A540A-0A47-4844-9361-20F313E5BC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672"/>
              <a:ext cx="0" cy="192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Line 42">
              <a:extLst>
                <a:ext uri="{FF2B5EF4-FFF2-40B4-BE49-F238E27FC236}">
                  <a16:creationId xmlns:a16="http://schemas.microsoft.com/office/drawing/2014/main" id="{6E6539AE-DB18-4A28-9007-01E70CAB7E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864"/>
              <a:ext cx="0" cy="384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Line 50">
              <a:extLst>
                <a:ext uri="{FF2B5EF4-FFF2-40B4-BE49-F238E27FC236}">
                  <a16:creationId xmlns:a16="http://schemas.microsoft.com/office/drawing/2014/main" id="{6C4E6754-91A8-48E3-91A6-7EF371E645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864"/>
              <a:ext cx="1152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3">
            <a:extLst>
              <a:ext uri="{FF2B5EF4-FFF2-40B4-BE49-F238E27FC236}">
                <a16:creationId xmlns:a16="http://schemas.microsoft.com/office/drawing/2014/main" id="{D021B8AC-3CC2-4471-B1C8-FCE935C40E86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1371600"/>
            <a:ext cx="1752600" cy="609600"/>
            <a:chOff x="2976" y="864"/>
            <a:chExt cx="1104" cy="384"/>
          </a:xfrm>
        </p:grpSpPr>
        <p:sp>
          <p:nvSpPr>
            <p:cNvPr id="15387" name="Line 43">
              <a:extLst>
                <a:ext uri="{FF2B5EF4-FFF2-40B4-BE49-F238E27FC236}">
                  <a16:creationId xmlns:a16="http://schemas.microsoft.com/office/drawing/2014/main" id="{EBA53254-1E53-46AB-8120-976FD27720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864"/>
              <a:ext cx="0" cy="384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Line 52">
              <a:extLst>
                <a:ext uri="{FF2B5EF4-FFF2-40B4-BE49-F238E27FC236}">
                  <a16:creationId xmlns:a16="http://schemas.microsoft.com/office/drawing/2014/main" id="{98CC8956-6F80-4321-B4BE-0FED12F6C1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864"/>
              <a:ext cx="1104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57">
            <a:extLst>
              <a:ext uri="{FF2B5EF4-FFF2-40B4-BE49-F238E27FC236}">
                <a16:creationId xmlns:a16="http://schemas.microsoft.com/office/drawing/2014/main" id="{C1D23F72-45C8-4BC4-A255-C98C562A96BC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971800"/>
            <a:ext cx="2133600" cy="533400"/>
            <a:chOff x="528" y="1872"/>
            <a:chExt cx="1344" cy="336"/>
          </a:xfrm>
        </p:grpSpPr>
        <p:sp>
          <p:nvSpPr>
            <p:cNvPr id="15390" name="Line 44">
              <a:extLst>
                <a:ext uri="{FF2B5EF4-FFF2-40B4-BE49-F238E27FC236}">
                  <a16:creationId xmlns:a16="http://schemas.microsoft.com/office/drawing/2014/main" id="{E44CFEDA-E83F-481F-93B4-251C5AD30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872"/>
              <a:ext cx="0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Line 46">
              <a:extLst>
                <a:ext uri="{FF2B5EF4-FFF2-40B4-BE49-F238E27FC236}">
                  <a16:creationId xmlns:a16="http://schemas.microsoft.com/office/drawing/2014/main" id="{B3494C5B-C259-47FC-B458-3F9AD52E55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968"/>
              <a:ext cx="0" cy="24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Line 56">
              <a:extLst>
                <a:ext uri="{FF2B5EF4-FFF2-40B4-BE49-F238E27FC236}">
                  <a16:creationId xmlns:a16="http://schemas.microsoft.com/office/drawing/2014/main" id="{B867A0B7-95F6-4FFF-9A9F-224DC18EE8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8" y="1968"/>
              <a:ext cx="1344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9">
            <a:extLst>
              <a:ext uri="{FF2B5EF4-FFF2-40B4-BE49-F238E27FC236}">
                <a16:creationId xmlns:a16="http://schemas.microsoft.com/office/drawing/2014/main" id="{C0891231-F595-4D05-8888-4B9D7CF19DB1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3124200"/>
            <a:ext cx="533400" cy="381000"/>
            <a:chOff x="1872" y="1968"/>
            <a:chExt cx="336" cy="240"/>
          </a:xfrm>
        </p:grpSpPr>
        <p:sp>
          <p:nvSpPr>
            <p:cNvPr id="15394" name="Line 48">
              <a:extLst>
                <a:ext uri="{FF2B5EF4-FFF2-40B4-BE49-F238E27FC236}">
                  <a16:creationId xmlns:a16="http://schemas.microsoft.com/office/drawing/2014/main" id="{10B2BE3B-719B-42D8-B777-C5EB488FC6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968"/>
              <a:ext cx="0" cy="24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5" name="Line 58">
              <a:extLst>
                <a:ext uri="{FF2B5EF4-FFF2-40B4-BE49-F238E27FC236}">
                  <a16:creationId xmlns:a16="http://schemas.microsoft.com/office/drawing/2014/main" id="{A760E243-2BEC-4722-9A75-47FF1FFA3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968"/>
              <a:ext cx="336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1">
            <a:extLst>
              <a:ext uri="{FF2B5EF4-FFF2-40B4-BE49-F238E27FC236}">
                <a16:creationId xmlns:a16="http://schemas.microsoft.com/office/drawing/2014/main" id="{6713163D-A4E2-43CE-8460-4711C4C67759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3124200"/>
            <a:ext cx="1447800" cy="381000"/>
            <a:chOff x="2208" y="1968"/>
            <a:chExt cx="912" cy="240"/>
          </a:xfrm>
        </p:grpSpPr>
        <p:sp>
          <p:nvSpPr>
            <p:cNvPr id="15397" name="Line 49">
              <a:extLst>
                <a:ext uri="{FF2B5EF4-FFF2-40B4-BE49-F238E27FC236}">
                  <a16:creationId xmlns:a16="http://schemas.microsoft.com/office/drawing/2014/main" id="{7F949A56-E822-4E2A-8E6B-DF689AF6DC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1968"/>
              <a:ext cx="0" cy="24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8" name="Line 60">
              <a:extLst>
                <a:ext uri="{FF2B5EF4-FFF2-40B4-BE49-F238E27FC236}">
                  <a16:creationId xmlns:a16="http://schemas.microsoft.com/office/drawing/2014/main" id="{AE8830DA-A136-49D6-A965-D39E6CE65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968"/>
              <a:ext cx="912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5">
            <a:extLst>
              <a:ext uri="{FF2B5EF4-FFF2-40B4-BE49-F238E27FC236}">
                <a16:creationId xmlns:a16="http://schemas.microsoft.com/office/drawing/2014/main" id="{1693FF0B-796C-43F6-AD76-75D8D5D017EE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2971800"/>
            <a:ext cx="838200" cy="533400"/>
            <a:chOff x="4032" y="1872"/>
            <a:chExt cx="528" cy="336"/>
          </a:xfrm>
        </p:grpSpPr>
        <p:sp>
          <p:nvSpPr>
            <p:cNvPr id="15400" name="Line 62">
              <a:extLst>
                <a:ext uri="{FF2B5EF4-FFF2-40B4-BE49-F238E27FC236}">
                  <a16:creationId xmlns:a16="http://schemas.microsoft.com/office/drawing/2014/main" id="{AA61F4EF-D2E3-48F4-A5FF-CD7910DFE6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0" y="1872"/>
              <a:ext cx="0" cy="96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1" name="Line 63">
              <a:extLst>
                <a:ext uri="{FF2B5EF4-FFF2-40B4-BE49-F238E27FC236}">
                  <a16:creationId xmlns:a16="http://schemas.microsoft.com/office/drawing/2014/main" id="{D8853F8A-4BC8-4E97-A7D0-3E33901FE0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2" y="1968"/>
              <a:ext cx="52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2" name="Line 64">
              <a:extLst>
                <a:ext uri="{FF2B5EF4-FFF2-40B4-BE49-F238E27FC236}">
                  <a16:creationId xmlns:a16="http://schemas.microsoft.com/office/drawing/2014/main" id="{52D2DF07-35EE-4D30-B380-E28DB1FEF1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968"/>
              <a:ext cx="0" cy="24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522" name="Line 66">
            <a:extLst>
              <a:ext uri="{FF2B5EF4-FFF2-40B4-BE49-F238E27FC236}">
                <a16:creationId xmlns:a16="http://schemas.microsoft.com/office/drawing/2014/main" id="{F54815DC-B803-40E6-803F-BF74195D98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124200"/>
            <a:ext cx="0" cy="3810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69">
            <a:extLst>
              <a:ext uri="{FF2B5EF4-FFF2-40B4-BE49-F238E27FC236}">
                <a16:creationId xmlns:a16="http://schemas.microsoft.com/office/drawing/2014/main" id="{EDB42769-A4EC-4285-B119-CF810DEE343D}"/>
              </a:ext>
            </a:extLst>
          </p:cNvPr>
          <p:cNvGrpSpPr>
            <a:grpSpLocks/>
          </p:cNvGrpSpPr>
          <p:nvPr/>
        </p:nvGrpSpPr>
        <p:grpSpPr bwMode="auto">
          <a:xfrm>
            <a:off x="7239000" y="3124200"/>
            <a:ext cx="762000" cy="381000"/>
            <a:chOff x="4560" y="1968"/>
            <a:chExt cx="480" cy="240"/>
          </a:xfrm>
        </p:grpSpPr>
        <p:sp>
          <p:nvSpPr>
            <p:cNvPr id="15405" name="Line 67">
              <a:extLst>
                <a:ext uri="{FF2B5EF4-FFF2-40B4-BE49-F238E27FC236}">
                  <a16:creationId xmlns:a16="http://schemas.microsoft.com/office/drawing/2014/main" id="{A6DB55E3-F7E5-451E-9A92-7356798CE7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0" y="1968"/>
              <a:ext cx="480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6" name="Line 68">
              <a:extLst>
                <a:ext uri="{FF2B5EF4-FFF2-40B4-BE49-F238E27FC236}">
                  <a16:creationId xmlns:a16="http://schemas.microsoft.com/office/drawing/2014/main" id="{2419AF5C-AF33-4F75-B890-9E13B36CF2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0" y="1968"/>
              <a:ext cx="0" cy="24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526" name="Line 70">
            <a:extLst>
              <a:ext uri="{FF2B5EF4-FFF2-40B4-BE49-F238E27FC236}">
                <a16:creationId xmlns:a16="http://schemas.microsoft.com/office/drawing/2014/main" id="{29E49736-FC6B-4C84-B4DD-29989DF809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" y="5181600"/>
            <a:ext cx="533400" cy="5334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7" name="Line 71">
            <a:extLst>
              <a:ext uri="{FF2B5EF4-FFF2-40B4-BE49-F238E27FC236}">
                <a16:creationId xmlns:a16="http://schemas.microsoft.com/office/drawing/2014/main" id="{D1CE8A5D-445E-4994-8CFF-5FE323037586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5181600"/>
            <a:ext cx="76200" cy="5334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8" name="Line 72">
            <a:extLst>
              <a:ext uri="{FF2B5EF4-FFF2-40B4-BE49-F238E27FC236}">
                <a16:creationId xmlns:a16="http://schemas.microsoft.com/office/drawing/2014/main" id="{059E5A20-3A8B-4821-88C3-2015FFAF0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5181600"/>
            <a:ext cx="685800" cy="5334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9" name="Line 73">
            <a:extLst>
              <a:ext uri="{FF2B5EF4-FFF2-40B4-BE49-F238E27FC236}">
                <a16:creationId xmlns:a16="http://schemas.microsoft.com/office/drawing/2014/main" id="{278AFF3C-5054-4C00-8F22-59E92D14CBC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0600" y="5181600"/>
            <a:ext cx="0" cy="5334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0" name="Line 74">
            <a:extLst>
              <a:ext uri="{FF2B5EF4-FFF2-40B4-BE49-F238E27FC236}">
                <a16:creationId xmlns:a16="http://schemas.microsoft.com/office/drawing/2014/main" id="{9995C79C-1999-4EDA-8B14-92483821CF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56814" y="5193792"/>
            <a:ext cx="816907" cy="521208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1" name="Line 75">
            <a:extLst>
              <a:ext uri="{FF2B5EF4-FFF2-40B4-BE49-F238E27FC236}">
                <a16:creationId xmlns:a16="http://schemas.microsoft.com/office/drawing/2014/main" id="{3DF16E2C-50A6-4E1A-846F-BB7B7F9F0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7346" y="5169428"/>
            <a:ext cx="800055" cy="5334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2" name="Line 76">
            <a:extLst>
              <a:ext uri="{FF2B5EF4-FFF2-40B4-BE49-F238E27FC236}">
                <a16:creationId xmlns:a16="http://schemas.microsoft.com/office/drawing/2014/main" id="{DE506ECA-2CA6-4DD9-93AD-E2DEE3D91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30" y="5169428"/>
            <a:ext cx="0" cy="5334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3" name="Line 77">
            <a:extLst>
              <a:ext uri="{FF2B5EF4-FFF2-40B4-BE49-F238E27FC236}">
                <a16:creationId xmlns:a16="http://schemas.microsoft.com/office/drawing/2014/main" id="{DE919FE7-DEAD-4346-93DF-6FC2EA471A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0" y="5181600"/>
            <a:ext cx="609600" cy="5334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4" name="Line 78">
            <a:extLst>
              <a:ext uri="{FF2B5EF4-FFF2-40B4-BE49-F238E27FC236}">
                <a16:creationId xmlns:a16="http://schemas.microsoft.com/office/drawing/2014/main" id="{0A79BDFD-8EE5-49F0-AEC8-D3D276F682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5181600"/>
            <a:ext cx="533400" cy="5334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74">
            <a:extLst>
              <a:ext uri="{FF2B5EF4-FFF2-40B4-BE49-F238E27FC236}">
                <a16:creationId xmlns:a16="http://schemas.microsoft.com/office/drawing/2014/main" id="{A107FD4B-B6F3-43BF-89E6-A692BA2EC4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7347" y="5187719"/>
            <a:ext cx="21772" cy="515109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Oval 36" descr="Bouquet">
            <a:extLst>
              <a:ext uri="{FF2B5EF4-FFF2-40B4-BE49-F238E27FC236}">
                <a16:creationId xmlns:a16="http://schemas.microsoft.com/office/drawing/2014/main" id="{7EF03F79-FF3D-4783-8DC5-16DAECBCC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314" y="5721095"/>
            <a:ext cx="685800" cy="609600"/>
          </a:xfrm>
          <a:prstGeom prst="ellipse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599C866-3A6E-4E5A-A35D-55B2CC40F3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990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9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19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19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8" dur="500"/>
                                        <p:tgtEl>
                                          <p:spTgt spid="19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1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1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19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1000"/>
                                        <p:tgtEl>
                                          <p:spTgt spid="1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0" dur="500"/>
                                        <p:tgtEl>
                                          <p:spTgt spid="1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8" dur="500"/>
                                        <p:tgtEl>
                                          <p:spTgt spid="1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7" dur="1000"/>
                                        <p:tgtEl>
                                          <p:spTgt spid="19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473" grpId="0" animBg="1"/>
      <p:bldP spid="19478" grpId="0" animBg="1"/>
      <p:bldP spid="19479" grpId="0" animBg="1"/>
      <p:bldP spid="19480" grpId="0" animBg="1"/>
      <p:bldP spid="19482" grpId="0" animBg="1"/>
      <p:bldP spid="19483" grpId="0" animBg="1"/>
      <p:bldP spid="19484" grpId="0" animBg="1"/>
      <p:bldP spid="19485" grpId="0" animBg="1"/>
      <p:bldP spid="19486" grpId="0" animBg="1"/>
      <p:bldP spid="19487" grpId="0" animBg="1"/>
      <p:bldP spid="19488" grpId="0" animBg="1"/>
      <p:bldP spid="19489" grpId="0" animBg="1"/>
      <p:bldP spid="19490" grpId="0" animBg="1"/>
      <p:bldP spid="19491" grpId="0" animBg="1"/>
      <p:bldP spid="19492" grpId="0" animBg="1"/>
      <p:bldP spid="19493" grpId="0" animBg="1"/>
      <p:bldP spid="19494" grpId="0" animBg="1"/>
      <p:bldP spid="19495" grpId="0" animBg="1"/>
      <p:bldP spid="19496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>
            <a:extLst>
              <a:ext uri="{FF2B5EF4-FFF2-40B4-BE49-F238E27FC236}">
                <a16:creationId xmlns:a16="http://schemas.microsoft.com/office/drawing/2014/main" id="{53CA09BB-747F-47FA-AB13-F757F9482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VNI-Times" pitchFamily="2" charset="0"/>
              </a:rPr>
              <a:t> 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b="1" dirty="0">
                <a:solidFill>
                  <a:srgbClr val="FF3300"/>
                </a:solidFill>
                <a:latin typeface="VNI-Times" pitchFamily="2" charset="0"/>
              </a:rPr>
              <a:t> :</a:t>
            </a:r>
          </a:p>
        </p:txBody>
      </p:sp>
      <p:sp>
        <p:nvSpPr>
          <p:cNvPr id="2053" name="Text Box 5">
            <a:extLst>
              <a:ext uri="{FF2B5EF4-FFF2-40B4-BE49-F238E27FC236}">
                <a16:creationId xmlns:a16="http://schemas.microsoft.com/office/drawing/2014/main" id="{6A19634D-3A2C-49E9-A2CB-944DE53F9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00"/>
            <a:ext cx="8915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>
                <a:solidFill>
                  <a:srgbClr val="002060"/>
                </a:solidFill>
                <a:latin typeface="VNI-Times" pitchFamily="2" charset="0"/>
              </a:rPr>
              <a:t>    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i="1" dirty="0">
                <a:solidFill>
                  <a:srgbClr val="002060"/>
                </a:solidFill>
                <a:latin typeface="VNI-Times" pitchFamily="2" charset="0"/>
              </a:rPr>
              <a:t>:</a:t>
            </a: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41F543E6-DBAA-418C-A258-FE60436DF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919288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altLang="en-US" sz="2800" b="1" dirty="0">
                <a:solidFill>
                  <a:srgbClr val="003300"/>
                </a:solidFill>
                <a:latin typeface="VNI-Times" pitchFamily="2" charset="0"/>
              </a:rPr>
              <a:t> :</a:t>
            </a:r>
          </a:p>
        </p:txBody>
      </p:sp>
      <p:pic>
        <p:nvPicPr>
          <p:cNvPr id="9220" name="Picture 6" descr="luocthit">
            <a:extLst>
              <a:ext uri="{FF2B5EF4-FFF2-40B4-BE49-F238E27FC236}">
                <a16:creationId xmlns:a16="http://schemas.microsoft.com/office/drawing/2014/main" id="{2170256A-6D19-451C-83A2-264A2B711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1447B5CA-9746-4B79-A07A-7184B3A50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124200"/>
            <a:ext cx="3810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dirty="0">
                <a:latin typeface="VNI-Times" pitchFamily="2" charset="0"/>
              </a:rPr>
              <a:t> </a:t>
            </a:r>
          </a:p>
        </p:txBody>
      </p:sp>
      <p:sp>
        <p:nvSpPr>
          <p:cNvPr id="9222" name="Text Box 7">
            <a:extLst>
              <a:ext uri="{FF2B5EF4-FFF2-40B4-BE49-F238E27FC236}">
                <a16:creationId xmlns:a16="http://schemas.microsoft.com/office/drawing/2014/main" id="{9EDE6B90-B96F-4AB6-AB32-AAC33F0BC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514600"/>
            <a:ext cx="266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>
                <a:latin typeface="VNI-Times" pitchFamily="2" charset="0"/>
              </a:rPr>
              <a:t>   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i="1" dirty="0">
                <a:latin typeface="VNI-Times" pitchFamily="2" charset="0"/>
              </a:rPr>
              <a:t> :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36CF4D-66B3-4D57-AC56-6A79E4EC5F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151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2" grpId="0"/>
      <p:bldP spid="2053" grpId="0"/>
      <p:bldP spid="2054" grpId="0"/>
      <p:bldP spid="8" grpId="0"/>
      <p:bldP spid="92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49C2AA6A-DDE4-43F0-A40F-8EAF4EE634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686800" cy="758825"/>
          </a:xfrm>
        </p:spPr>
        <p:txBody>
          <a:bodyPr/>
          <a:lstStyle/>
          <a:p>
            <a:r>
              <a:rPr lang="en-US" altLang="en-US" b="1" dirty="0" err="1">
                <a:solidFill>
                  <a:srgbClr val="FF0000"/>
                </a:solidFill>
              </a:rPr>
              <a:t>Một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số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món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vi-VN" altLang="en-US" b="1" dirty="0">
                <a:solidFill>
                  <a:srgbClr val="FF0000"/>
                </a:solidFill>
              </a:rPr>
              <a:t>ăn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sử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dụng</a:t>
            </a:r>
            <a:r>
              <a:rPr lang="en-US" altLang="en-US" b="1" dirty="0">
                <a:solidFill>
                  <a:srgbClr val="FF0000"/>
                </a:solidFill>
              </a:rPr>
              <a:t> PP </a:t>
            </a:r>
            <a:r>
              <a:rPr lang="en-US" altLang="en-US" b="1" dirty="0" err="1">
                <a:solidFill>
                  <a:srgbClr val="FF0000"/>
                </a:solidFill>
              </a:rPr>
              <a:t>luộc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10242" name="Picture 10" descr="400-300-rau-cai-be-non-luoc-cham-mam-trung-4db0.jpg">
            <a:extLst>
              <a:ext uri="{FF2B5EF4-FFF2-40B4-BE49-F238E27FC236}">
                <a16:creationId xmlns:a16="http://schemas.microsoft.com/office/drawing/2014/main" id="{7CBBF8A9-F97D-4325-9137-1F12966F4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430337"/>
            <a:ext cx="7391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inh8_cachluocchangiongon.jpg">
            <a:extLst>
              <a:ext uri="{FF2B5EF4-FFF2-40B4-BE49-F238E27FC236}">
                <a16:creationId xmlns:a16="http://schemas.microsoft.com/office/drawing/2014/main" id="{F7DCA9D0-4A63-4177-A426-54E5A4559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86588"/>
            <a:ext cx="79248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au bap luoc.jpg">
            <a:extLst>
              <a:ext uri="{FF2B5EF4-FFF2-40B4-BE49-F238E27FC236}">
                <a16:creationId xmlns:a16="http://schemas.microsoft.com/office/drawing/2014/main" id="{20935A48-1AD9-4F6E-83D8-ACC02F9E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86588"/>
            <a:ext cx="8001000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luoc-ga-ngon.jpg">
            <a:extLst>
              <a:ext uri="{FF2B5EF4-FFF2-40B4-BE49-F238E27FC236}">
                <a16:creationId xmlns:a16="http://schemas.microsoft.com/office/drawing/2014/main" id="{20EF2905-ECDE-49AB-BBDE-B86C61790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26" y="1286588"/>
            <a:ext cx="8084174" cy="55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50192E-4E50-4B6F-9AC8-E5A6B60299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22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>
            <a:extLst>
              <a:ext uri="{FF2B5EF4-FFF2-40B4-BE49-F238E27FC236}">
                <a16:creationId xmlns:a16="http://schemas.microsoft.com/office/drawing/2014/main" id="{E158BC7F-8E8A-4E57-81CD-2912E29B5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3300"/>
                </a:solidFill>
                <a:latin typeface="VNI-Times" pitchFamily="2" charset="0"/>
              </a:rPr>
              <a:t> 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Ph</a:t>
            </a:r>
            <a:r>
              <a:rPr lang="vi-VN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FF3300"/>
                </a:solidFill>
                <a:latin typeface="VNI-Times" pitchFamily="2" charset="0"/>
              </a:rPr>
              <a:t> :</a:t>
            </a:r>
          </a:p>
        </p:txBody>
      </p:sp>
      <p:sp>
        <p:nvSpPr>
          <p:cNvPr id="22530" name="Text Box 3">
            <a:extLst>
              <a:ext uri="{FF2B5EF4-FFF2-40B4-BE49-F238E27FC236}">
                <a16:creationId xmlns:a16="http://schemas.microsoft.com/office/drawing/2014/main" id="{9A92ED57-2219-49B8-9CD9-C72B7BE69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18" y="685800"/>
            <a:ext cx="8915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001D7A"/>
                </a:solidFill>
                <a:latin typeface="VNI-Times" pitchFamily="2" charset="0"/>
              </a:rPr>
              <a:t>    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Ph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600" b="1" i="1" dirty="0">
                <a:solidFill>
                  <a:srgbClr val="001D7A"/>
                </a:solidFill>
                <a:latin typeface="VNI-Times" pitchFamily="2" charset="0"/>
              </a:rPr>
              <a:t>:</a:t>
            </a:r>
          </a:p>
        </p:txBody>
      </p:sp>
      <p:sp>
        <p:nvSpPr>
          <p:cNvPr id="22531" name="Text Box 4">
            <a:extLst>
              <a:ext uri="{FF2B5EF4-FFF2-40B4-BE49-F238E27FC236}">
                <a16:creationId xmlns:a16="http://schemas.microsoft.com/office/drawing/2014/main" id="{10AEBE04-CD00-4C0B-B364-763D5A188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694" y="1260201"/>
            <a:ext cx="2590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600" b="1" dirty="0" err="1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altLang="en-US" sz="2600" b="1" dirty="0">
                <a:solidFill>
                  <a:srgbClr val="269626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22536" name="Text Box 11">
            <a:extLst>
              <a:ext uri="{FF2B5EF4-FFF2-40B4-BE49-F238E27FC236}">
                <a16:creationId xmlns:a16="http://schemas.microsoft.com/office/drawing/2014/main" id="{E5C7D4A2-102D-4F52-870E-FF4A2E8C7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76" y="2641734"/>
            <a:ext cx="2590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6600CC"/>
                </a:solidFill>
                <a:latin typeface="VNI-Times" pitchFamily="2" charset="0"/>
              </a:rPr>
              <a:t>    </a:t>
            </a:r>
            <a:r>
              <a:rPr lang="en-US" altLang="en-US" sz="2600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600" b="1" i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600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600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600" b="1" i="1" dirty="0">
                <a:solidFill>
                  <a:srgbClr val="6600CC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35852" name="Text Box 12">
            <a:extLst>
              <a:ext uri="{FF2B5EF4-FFF2-40B4-BE49-F238E27FC236}">
                <a16:creationId xmlns:a16="http://schemas.microsoft.com/office/drawing/2014/main" id="{FC01DA13-2286-47B3-8F17-62F5DE796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694" y="1752644"/>
            <a:ext cx="2590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269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Kho</a:t>
            </a:r>
            <a:r>
              <a:rPr lang="en-US" altLang="en-US" sz="2600" b="1" dirty="0">
                <a:solidFill>
                  <a:srgbClr val="269626"/>
                </a:solidFill>
                <a:latin typeface="VNI-Times" pitchFamily="2" charset="0"/>
              </a:rPr>
              <a:t> </a:t>
            </a:r>
          </a:p>
        </p:txBody>
      </p:sp>
      <p:pic>
        <p:nvPicPr>
          <p:cNvPr id="22538" name="Picture 13" descr="thitkhotau">
            <a:extLst>
              <a:ext uri="{FF2B5EF4-FFF2-40B4-BE49-F238E27FC236}">
                <a16:creationId xmlns:a16="http://schemas.microsoft.com/office/drawing/2014/main" id="{FFF57118-42AA-4A94-B891-0A6EAB4C4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8" y="3028956"/>
            <a:ext cx="4241792" cy="318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Text Box 14">
            <a:extLst>
              <a:ext uri="{FF2B5EF4-FFF2-40B4-BE49-F238E27FC236}">
                <a16:creationId xmlns:a16="http://schemas.microsoft.com/office/drawing/2014/main" id="{CA629155-7887-4020-8A2A-51A1A87C9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584" y="3429000"/>
            <a:ext cx="3733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VNI-Times" pitchFamily="2" charset="0"/>
              </a:rPr>
              <a:t>  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9E03F9-9284-4949-86FB-4CEAA81D62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28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6" grpId="0"/>
      <p:bldP spid="35852" grpId="0"/>
      <p:bldP spid="225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49C2AA6A-DDE4-43F0-A40F-8EAF4EE634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686800" cy="758825"/>
          </a:xfrm>
        </p:spPr>
        <p:txBody>
          <a:bodyPr/>
          <a:lstStyle/>
          <a:p>
            <a:r>
              <a:rPr lang="en-US" altLang="en-US" b="1" dirty="0" err="1">
                <a:solidFill>
                  <a:srgbClr val="FF0000"/>
                </a:solidFill>
              </a:rPr>
              <a:t>Một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số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món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vi-VN" altLang="en-US" b="1" dirty="0">
                <a:solidFill>
                  <a:srgbClr val="FF0000"/>
                </a:solidFill>
              </a:rPr>
              <a:t>ăn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sử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dụng</a:t>
            </a:r>
            <a:r>
              <a:rPr lang="en-US" altLang="en-US" b="1" dirty="0">
                <a:solidFill>
                  <a:srgbClr val="FF0000"/>
                </a:solidFill>
              </a:rPr>
              <a:t> PP </a:t>
            </a:r>
            <a:r>
              <a:rPr lang="en-US" altLang="en-US" b="1" dirty="0" err="1">
                <a:solidFill>
                  <a:srgbClr val="FF0000"/>
                </a:solidFill>
              </a:rPr>
              <a:t>kho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426D7B-D883-4C9B-BD46-84F9B31E4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8" y="1447851"/>
            <a:ext cx="8305582" cy="5182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13144D-384A-4A41-8B9D-59676C626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4" y="1443053"/>
            <a:ext cx="8396994" cy="53386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1898C4-6D90-46DF-8F5E-0A2B2DD26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4" y="1448214"/>
            <a:ext cx="8396994" cy="53334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4DC8B4-62E8-4161-86A6-BE551F60EA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8" y="1336297"/>
            <a:ext cx="8396994" cy="5445415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666C478-3498-4058-84E3-600AC85A73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3779309"/>
      </p:ext>
    </p:extLst>
  </p:cSld>
  <p:clrMapOvr>
    <a:masterClrMapping/>
  </p:clrMapOvr>
  <p:transition advTm="3396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>
            <a:extLst>
              <a:ext uri="{FF2B5EF4-FFF2-40B4-BE49-F238E27FC236}">
                <a16:creationId xmlns:a16="http://schemas.microsoft.com/office/drawing/2014/main" id="{E158BC7F-8E8A-4E57-81CD-2912E29B5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3300"/>
                </a:solidFill>
                <a:latin typeface="VNI-Times" pitchFamily="2" charset="0"/>
              </a:rPr>
              <a:t>  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Ph</a:t>
            </a:r>
            <a:r>
              <a:rPr lang="vi-VN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FF3300"/>
                </a:solidFill>
                <a:latin typeface="VNI-Times" pitchFamily="2" charset="0"/>
              </a:rPr>
              <a:t> :</a:t>
            </a:r>
          </a:p>
        </p:txBody>
      </p:sp>
      <p:sp>
        <p:nvSpPr>
          <p:cNvPr id="22530" name="Text Box 3">
            <a:extLst>
              <a:ext uri="{FF2B5EF4-FFF2-40B4-BE49-F238E27FC236}">
                <a16:creationId xmlns:a16="http://schemas.microsoft.com/office/drawing/2014/main" id="{9A92ED57-2219-49B8-9CD9-C72B7BE69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91445"/>
            <a:ext cx="8915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001D7A"/>
                </a:solidFill>
                <a:latin typeface="VNI-Times" pitchFamily="2" charset="0"/>
              </a:rPr>
              <a:t>    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Ph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altLang="en-US" sz="2600" b="1" i="1" dirty="0">
              <a:solidFill>
                <a:srgbClr val="001D7A"/>
              </a:solidFill>
              <a:latin typeface="VNI-Times" pitchFamily="2" charset="0"/>
            </a:endParaRPr>
          </a:p>
        </p:txBody>
      </p:sp>
      <p:sp>
        <p:nvSpPr>
          <p:cNvPr id="22536" name="Text Box 11">
            <a:extLst>
              <a:ext uri="{FF2B5EF4-FFF2-40B4-BE49-F238E27FC236}">
                <a16:creationId xmlns:a16="http://schemas.microsoft.com/office/drawing/2014/main" id="{E5C7D4A2-102D-4F52-870E-FF4A2E8C7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76" y="2936557"/>
            <a:ext cx="2590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6600CC"/>
                </a:solidFill>
                <a:latin typeface="VNI-Times" pitchFamily="2" charset="0"/>
              </a:rPr>
              <a:t>   </a:t>
            </a:r>
            <a:r>
              <a:rPr lang="en-US" altLang="en-US" sz="2600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600" b="1" i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600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600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600" b="1" i="1" dirty="0">
                <a:solidFill>
                  <a:srgbClr val="6600CC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22539" name="Text Box 14">
            <a:extLst>
              <a:ext uri="{FF2B5EF4-FFF2-40B4-BE49-F238E27FC236}">
                <a16:creationId xmlns:a16="http://schemas.microsoft.com/office/drawing/2014/main" id="{CA629155-7887-4020-8A2A-51A1A87C9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584" y="3429000"/>
            <a:ext cx="3733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VNI-Times" pitchFamily="2" charset="0"/>
              </a:rPr>
              <a:t>  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3200" dirty="0">
              <a:solidFill>
                <a:schemeClr val="accent5">
                  <a:lumMod val="10000"/>
                </a:schemeClr>
              </a:solidFill>
              <a:latin typeface="VNI-Times" pitchFamily="2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422767A6-231E-456B-90B1-7DFF1876F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18" y="1828842"/>
            <a:ext cx="8915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>
                <a:solidFill>
                  <a:srgbClr val="001D7A"/>
                </a:solidFill>
                <a:latin typeface="VNI-Times" pitchFamily="2" charset="0"/>
              </a:rPr>
              <a:t>     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Ph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600" b="1" i="1" dirty="0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i="1" dirty="0" err="1">
                <a:solidFill>
                  <a:srgbClr val="001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altLang="en-US" sz="2600" b="1" i="1" dirty="0">
              <a:solidFill>
                <a:srgbClr val="001D7A"/>
              </a:solidFill>
              <a:latin typeface="VNI-Times" pitchFamily="2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0725C30-5D74-4A56-A0A4-A1D994632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4" y="1031607"/>
            <a:ext cx="14477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altLang="en-US" sz="2600" b="1" dirty="0">
                <a:solidFill>
                  <a:srgbClr val="003300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8FFBEB05-74AD-4BFC-BE1D-8D45B624A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4" y="1441797"/>
            <a:ext cx="14477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Kho</a:t>
            </a:r>
            <a:r>
              <a:rPr lang="en-US" altLang="en-US" sz="2600" b="1" dirty="0">
                <a:solidFill>
                  <a:srgbClr val="003300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504F1EAA-AE66-417D-98EC-CBB3E2F15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84" y="2438426"/>
            <a:ext cx="14477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600" b="1" dirty="0">
                <a:solidFill>
                  <a:srgbClr val="003300"/>
                </a:solidFill>
                <a:latin typeface="VNI-Times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82C3D-D5E7-4193-A2BD-492DBD3C6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6" y="3041955"/>
            <a:ext cx="4876800" cy="33813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EFF653-CE07-4932-9BFB-5194A0F50D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07188"/>
      </p:ext>
    </p:extLst>
  </p:cSld>
  <p:clrMapOvr>
    <a:masterClrMapping/>
  </p:clrMapOvr>
  <p:transition advTm="6424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536" grpId="0"/>
      <p:bldP spid="2253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49C2AA6A-DDE4-43F0-A40F-8EAF4EE634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686800" cy="758825"/>
          </a:xfrm>
        </p:spPr>
        <p:txBody>
          <a:bodyPr/>
          <a:lstStyle/>
          <a:p>
            <a:r>
              <a:rPr lang="en-US" altLang="en-US" b="1" dirty="0" err="1">
                <a:solidFill>
                  <a:srgbClr val="FF0000"/>
                </a:solidFill>
              </a:rPr>
              <a:t>Một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số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món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vi-VN" altLang="en-US" b="1" dirty="0">
                <a:solidFill>
                  <a:srgbClr val="FF0000"/>
                </a:solidFill>
              </a:rPr>
              <a:t>ăn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sử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dụng</a:t>
            </a:r>
            <a:r>
              <a:rPr lang="en-US" altLang="en-US" b="1" dirty="0">
                <a:solidFill>
                  <a:srgbClr val="FF0000"/>
                </a:solidFill>
              </a:rPr>
              <a:t> PP </a:t>
            </a:r>
            <a:r>
              <a:rPr lang="en-US" altLang="en-US" b="1" dirty="0" err="1">
                <a:solidFill>
                  <a:srgbClr val="FF0000"/>
                </a:solidFill>
              </a:rPr>
              <a:t>hấp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18647-08A6-4D7B-9745-31F9F3FF0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0" y="1523999"/>
            <a:ext cx="8381780" cy="5079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55FCE-3D58-4801-AD44-C2A01041F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0" y="1523998"/>
            <a:ext cx="8457978" cy="5105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FB4343-13E4-41F3-8820-41F6864AE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0" y="1504583"/>
            <a:ext cx="8457978" cy="5171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5951F1-AC19-4388-B27F-2538C015CA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0" y="1504582"/>
            <a:ext cx="8457978" cy="5171101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4ECAE5D-7DF7-4DF5-8292-94C9BA0E90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421997"/>
      </p:ext>
    </p:extLst>
  </p:cSld>
  <p:clrMapOvr>
    <a:masterClrMapping/>
  </p:clrMapOvr>
  <p:transition advTm="2914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6.7|4.6|5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5.5|17.7|3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.2|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8.3|9.3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5.8|10.8|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.5|4.2|13.3|3.9|3.5|4.5|10.8|3.7|2.1|6.7|6|7.2|5.1|8.9|10.5|4.5|2.3|5.1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0.6|10.5|3.9|15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.7|4.6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4.3|15.9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5|4.4|1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2.1|18.7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2|5.6|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.3|18.4|2.6"/>
</p:tagLst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2159</TotalTime>
  <Words>887</Words>
  <Application>Microsoft Office PowerPoint</Application>
  <PresentationFormat>On-screen Show (4:3)</PresentationFormat>
  <Paragraphs>127</Paragraphs>
  <Slides>17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Times New Roman</vt:lpstr>
      <vt:lpstr>Verdana</vt:lpstr>
      <vt:lpstr>VNI-Times</vt:lpstr>
      <vt:lpstr>Wingdings</vt:lpstr>
      <vt:lpstr>Profile</vt:lpstr>
      <vt:lpstr>Default Design</vt:lpstr>
      <vt:lpstr>PowerPoint Presentation</vt:lpstr>
      <vt:lpstr>PowerPoint Presentation</vt:lpstr>
      <vt:lpstr>PowerPoint Presentation</vt:lpstr>
      <vt:lpstr>PowerPoint Presentation</vt:lpstr>
      <vt:lpstr>Một số món ăn sử dụng PP luộc</vt:lpstr>
      <vt:lpstr>PowerPoint Presentation</vt:lpstr>
      <vt:lpstr>Một số món ăn sử dụng PP kho</vt:lpstr>
      <vt:lpstr>PowerPoint Presentation</vt:lpstr>
      <vt:lpstr>Một số món ăn sử dụng PP hấp</vt:lpstr>
      <vt:lpstr>PowerPoint Presentation</vt:lpstr>
      <vt:lpstr>Một số món ăn sử dụng PP nướng</vt:lpstr>
      <vt:lpstr>PowerPoint Presentation</vt:lpstr>
      <vt:lpstr>Một số món ăn sử dụng PP rang</vt:lpstr>
      <vt:lpstr>PowerPoint Presentation</vt:lpstr>
      <vt:lpstr>Một số món ăn sử dụng PP xào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 VIET HA</dc:creator>
  <cp:lastModifiedBy>Dell</cp:lastModifiedBy>
  <cp:revision>80</cp:revision>
  <dcterms:created xsi:type="dcterms:W3CDTF">2009-02-15T11:17:22Z</dcterms:created>
  <dcterms:modified xsi:type="dcterms:W3CDTF">2020-04-26T12:49:00Z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