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8"/>
  </p:notesMasterIdLst>
  <p:sldIdLst>
    <p:sldId id="371" r:id="rId2"/>
    <p:sldId id="289" r:id="rId3"/>
    <p:sldId id="363" r:id="rId4"/>
    <p:sldId id="336" r:id="rId5"/>
    <p:sldId id="372" r:id="rId6"/>
    <p:sldId id="290" r:id="rId7"/>
    <p:sldId id="341" r:id="rId8"/>
    <p:sldId id="340" r:id="rId9"/>
    <p:sldId id="330" r:id="rId10"/>
    <p:sldId id="373" r:id="rId11"/>
    <p:sldId id="354" r:id="rId12"/>
    <p:sldId id="355" r:id="rId13"/>
    <p:sldId id="358" r:id="rId14"/>
    <p:sldId id="357" r:id="rId15"/>
    <p:sldId id="374" r:id="rId16"/>
    <p:sldId id="3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FF"/>
        </a:solidFill>
        <a:latin typeface="VNI-Helve-Condens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FF"/>
        </a:solidFill>
        <a:latin typeface="VNI-Helve-Condens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FF"/>
        </a:solidFill>
        <a:latin typeface="VNI-Helve-Condens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FF"/>
        </a:solidFill>
        <a:latin typeface="VNI-Helve-Condens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FF"/>
        </a:solidFill>
        <a:latin typeface="VNI-Helve-Condense" pitchFamily="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FF"/>
        </a:solidFill>
        <a:latin typeface="VNI-Helve-Condense" pitchFamily="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FF"/>
        </a:solidFill>
        <a:latin typeface="VNI-Helve-Condense" pitchFamily="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FF"/>
        </a:solidFill>
        <a:latin typeface="VNI-Helve-Condense" pitchFamily="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FF"/>
        </a:solidFill>
        <a:latin typeface="VNI-Helve-Condens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00CC"/>
    <a:srgbClr val="FFFF3F"/>
    <a:srgbClr val="0066FF"/>
    <a:srgbClr val="D2C410"/>
    <a:srgbClr val="DFEF11"/>
    <a:srgbClr val="FFCC00"/>
    <a:srgbClr val="FFCCFF"/>
    <a:srgbClr val="66FF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473" autoAdjust="0"/>
    <p:restoredTop sz="95699" autoAdjust="0"/>
  </p:normalViewPr>
  <p:slideViewPr>
    <p:cSldViewPr>
      <p:cViewPr varScale="1">
        <p:scale>
          <a:sx n="74" d="100"/>
          <a:sy n="74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94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270FEC9-71A3-4964-B7B1-7029D7733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1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FEC9-71A3-4964-B7B1-7029D7733E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7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Dây</a:t>
            </a:r>
            <a:r>
              <a:rPr lang="en-US" baseline="0" dirty="0"/>
              <a:t> </a:t>
            </a:r>
            <a:r>
              <a:rPr lang="en-US" baseline="0" dirty="0" err="1"/>
              <a:t>quấn</a:t>
            </a:r>
            <a:r>
              <a:rPr lang="en-US" baseline="0" dirty="0"/>
              <a:t> </a:t>
            </a:r>
            <a:r>
              <a:rPr lang="en-US" baseline="0" dirty="0" err="1"/>
              <a:t>stato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Thanh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rotor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FEC9-71A3-4964-B7B1-7029D7733E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Dây</a:t>
            </a:r>
            <a:r>
              <a:rPr lang="en-US" baseline="0" dirty="0"/>
              <a:t> </a:t>
            </a:r>
            <a:r>
              <a:rPr lang="en-US" baseline="0" dirty="0" err="1"/>
              <a:t>quấn</a:t>
            </a:r>
            <a:r>
              <a:rPr lang="en-US" baseline="0" dirty="0"/>
              <a:t> </a:t>
            </a:r>
            <a:r>
              <a:rPr lang="en-US" baseline="0" dirty="0" err="1"/>
              <a:t>stato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Thanh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rotor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FEC9-71A3-4964-B7B1-7029D7733E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3D5DE-33D9-4703-9C1E-507282DC5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4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6A5D2-D2DF-406B-AC31-E39BA0554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DE97E-B73B-4421-8455-CCC63F1B11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3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4FD7-A80C-471D-8BF7-03D2DC1FA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7611"/>
      </p:ext>
    </p:extLst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D8B67-59AC-476D-B280-489EDFB94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0037"/>
      </p:ext>
    </p:extLst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8AF71-E548-488B-9B30-90FD5F2AC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35825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D2384-F6D2-4762-92D3-83CBF1A0A3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9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A6535-50A4-4A04-9E7B-B7F6075717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6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79BCE-1976-4851-A11A-43F462F14C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477E5-173F-418B-87BC-CB7B0F877C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0B449-4C94-41FA-AF88-A07534863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10046-77C7-47E9-B8D8-68F110E72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9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C0734-D373-4585-AE69-62F0B5445F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5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7E9E2-51D0-40C2-BF94-8A8446E8A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5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Nguyễn Hồng Vỹ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A88455-0A76-4F41-AF60-0D8B3F0131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5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4000" r:id="rId12"/>
    <p:sldLayoutId id="2147484001" r:id="rId13"/>
    <p:sldLayoutId id="2147484002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slideLayout" Target="../slideLayouts/slideLayout7.xml" /><Relationship Id="rId1" Type="http://schemas.openxmlformats.org/officeDocument/2006/relationships/audio" Target="../media/audio1.wav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slideLayout" Target="../slideLayouts/slideLayout12.xml" /><Relationship Id="rId1" Type="http://schemas.openxmlformats.org/officeDocument/2006/relationships/audio" Target="../media/audio10.wav" /><Relationship Id="rId4" Type="http://schemas.openxmlformats.org/officeDocument/2006/relationships/image" Target="../media/image1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2" Type="http://schemas.openxmlformats.org/officeDocument/2006/relationships/audio" Target="../media/audio11.wav" /><Relationship Id="rId1" Type="http://schemas.openxmlformats.org/officeDocument/2006/relationships/tags" Target="../tags/tag6.xml" /><Relationship Id="rId6" Type="http://schemas.openxmlformats.org/officeDocument/2006/relationships/image" Target="../media/image13.pn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 /><Relationship Id="rId2" Type="http://schemas.openxmlformats.org/officeDocument/2006/relationships/audio" Target="../media/audio12.wav" /><Relationship Id="rId1" Type="http://schemas.openxmlformats.org/officeDocument/2006/relationships/tags" Target="../tags/tag7.xml" /><Relationship Id="rId5" Type="http://schemas.openxmlformats.org/officeDocument/2006/relationships/image" Target="../media/image13.png" /><Relationship Id="rId4" Type="http://schemas.openxmlformats.org/officeDocument/2006/relationships/image" Target="../media/image25.g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 /><Relationship Id="rId2" Type="http://schemas.openxmlformats.org/officeDocument/2006/relationships/audio" Target="../media/audio13.wav" /><Relationship Id="rId1" Type="http://schemas.openxmlformats.org/officeDocument/2006/relationships/tags" Target="../tags/tag8.xml" /><Relationship Id="rId6" Type="http://schemas.openxmlformats.org/officeDocument/2006/relationships/image" Target="../media/image13.png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 /><Relationship Id="rId2" Type="http://schemas.openxmlformats.org/officeDocument/2006/relationships/audio" Target="../media/audio14.wav" /><Relationship Id="rId1" Type="http://schemas.openxmlformats.org/officeDocument/2006/relationships/tags" Target="../tags/tag9.xml" /><Relationship Id="rId4" Type="http://schemas.openxmlformats.org/officeDocument/2006/relationships/image" Target="../media/image1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slideLayout" Target="../slideLayouts/slideLayout14.xml" /><Relationship Id="rId1" Type="http://schemas.openxmlformats.org/officeDocument/2006/relationships/audio" Target="../media/audio15.wav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 /><Relationship Id="rId7" Type="http://schemas.openxmlformats.org/officeDocument/2006/relationships/image" Target="../media/image13.png" /><Relationship Id="rId2" Type="http://schemas.openxmlformats.org/officeDocument/2006/relationships/tags" Target="../tags/tag10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28.wmf" /><Relationship Id="rId5" Type="http://schemas.openxmlformats.org/officeDocument/2006/relationships/oleObject" Target="../embeddings/oleObject1.bin" /><Relationship Id="rId4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 /><Relationship Id="rId7" Type="http://schemas.openxmlformats.org/officeDocument/2006/relationships/image" Target="../media/image4.png" /><Relationship Id="rId2" Type="http://schemas.openxmlformats.org/officeDocument/2006/relationships/audio" Target="../media/audio2.wav" /><Relationship Id="rId1" Type="http://schemas.openxmlformats.org/officeDocument/2006/relationships/tags" Target="../tags/tag1.xml" /><Relationship Id="rId6" Type="http://schemas.openxmlformats.org/officeDocument/2006/relationships/image" Target="../media/image3.png" /><Relationship Id="rId5" Type="http://schemas.openxmlformats.org/officeDocument/2006/relationships/image" Target="../media/image2.jpeg" /><Relationship Id="rId4" Type="http://schemas.openxmlformats.org/officeDocument/2006/relationships/notesSlide" Target="../notesSlides/notesSlid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 /><Relationship Id="rId2" Type="http://schemas.openxmlformats.org/officeDocument/2006/relationships/audio" Target="../media/audio3.wav" /><Relationship Id="rId1" Type="http://schemas.openxmlformats.org/officeDocument/2006/relationships/tags" Target="../tags/tag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audio4.wav" /><Relationship Id="rId1" Type="http://schemas.openxmlformats.org/officeDocument/2006/relationships/tags" Target="../tags/tag3.xml" /><Relationship Id="rId6" Type="http://schemas.openxmlformats.org/officeDocument/2006/relationships/image" Target="../media/image10.pn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 /><Relationship Id="rId2" Type="http://schemas.openxmlformats.org/officeDocument/2006/relationships/audio" Target="../media/audio5.wav" /><Relationship Id="rId1" Type="http://schemas.openxmlformats.org/officeDocument/2006/relationships/tags" Target="../tags/tag4.xml" /><Relationship Id="rId6" Type="http://schemas.openxmlformats.org/officeDocument/2006/relationships/image" Target="../media/image12.png" /><Relationship Id="rId5" Type="http://schemas.openxmlformats.org/officeDocument/2006/relationships/image" Target="../media/image11.jpeg" /><Relationship Id="rId4" Type="http://schemas.openxmlformats.org/officeDocument/2006/relationships/notesSlide" Target="../notesSlides/notesSlide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14.xml" /><Relationship Id="rId1" Type="http://schemas.openxmlformats.org/officeDocument/2006/relationships/audio" Target="../media/audio6.wav" /><Relationship Id="rId4" Type="http://schemas.openxmlformats.org/officeDocument/2006/relationships/image" Target="../media/image1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audio7.wav" /><Relationship Id="rId1" Type="http://schemas.openxmlformats.org/officeDocument/2006/relationships/tags" Target="../tags/tag5.xml" /><Relationship Id="rId4" Type="http://schemas.openxmlformats.org/officeDocument/2006/relationships/image" Target="../media/image1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7" Type="http://schemas.openxmlformats.org/officeDocument/2006/relationships/image" Target="../media/image19.png" /><Relationship Id="rId2" Type="http://schemas.openxmlformats.org/officeDocument/2006/relationships/slideLayout" Target="../slideLayouts/slideLayout7.xml" /><Relationship Id="rId1" Type="http://schemas.openxmlformats.org/officeDocument/2006/relationships/audio" Target="../media/audio8.wav" /><Relationship Id="rId6" Type="http://schemas.openxmlformats.org/officeDocument/2006/relationships/image" Target="../media/image18.jpeg" /><Relationship Id="rId5" Type="http://schemas.openxmlformats.org/officeDocument/2006/relationships/image" Target="../media/image17.png" /><Relationship Id="rId4" Type="http://schemas.openxmlformats.org/officeDocument/2006/relationships/image" Target="../media/image1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slideLayout" Target="../slideLayouts/slideLayout12.xml" /><Relationship Id="rId1" Type="http://schemas.openxmlformats.org/officeDocument/2006/relationships/audio" Target="../media/audio9.wav" /><Relationship Id="rId5" Type="http://schemas.openxmlformats.org/officeDocument/2006/relationships/image" Target="../media/image13.png" /><Relationship Id="rId4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2057400"/>
            <a:ext cx="81534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MỤC TIÊU BÀI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8077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7800" lvl="3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31775" lvl="3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1775" lvl="3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31775" lvl="3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31775" lvl="3"/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10046-77C7-47E9-B8D8-68F110E729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8382000" cy="1692771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44: 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ĐỒ DÙNG LOẠI ĐIỆN – CƠ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QUẠT ĐIỆN</a:t>
            </a:r>
          </a:p>
        </p:txBody>
      </p:sp>
      <p:pic>
        <p:nvPicPr>
          <p:cNvPr id="9" name="~PP589.WAV">
            <a:hlinkClick r:id="" action="ppaction://media"/>
          </p:cNvPr>
          <p:cNvPicPr>
            <a:picLocks noRot="1" noChangeAspect="1"/>
          </p:cNvPicPr>
          <p:nvPr>
            <a:wavAudioFile r:embed="rId1" name="~PP589.WAV"/>
          </p:nvPr>
        </p:nvPicPr>
        <p:blipFill>
          <a:blip r:embed="rId3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1872"/>
      </p:ext>
    </p:extLst>
  </p:cSld>
  <p:clrMapOvr>
    <a:masterClrMapping/>
  </p:clrMapOvr>
  <p:transition advTm="28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457200" y="2286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 / QUẠT ĐIỆN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444FD7-A80C-471D-8BF7-03D2DC1FA7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Gồm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phận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phận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trục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(2),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tắc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(4),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vỏ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lắp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trục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quạt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nhựa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hoặc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Lý thuyết Công nghệ 8 Bài 44. Đồ dùng loại Điện- Cơ : Quạt điện, máy bơm nước (hay, chi tiết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3990782" cy="3200400"/>
          </a:xfrm>
          <a:prstGeom prst="rect">
            <a:avLst/>
          </a:prstGeom>
          <a:noFill/>
        </p:spPr>
      </p:pic>
      <p:pic>
        <p:nvPicPr>
          <p:cNvPr id="7" name="~PP220.WAV">
            <a:hlinkClick r:id="" action="ppaction://media"/>
          </p:cNvPr>
          <p:cNvPicPr>
            <a:picLocks noRot="1" noChangeAspect="1"/>
          </p:cNvPicPr>
          <p:nvPr>
            <a:wavAudioFile r:embed="rId1" name="~PP220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0900"/>
      </p:ext>
    </p:extLst>
  </p:cSld>
  <p:clrMapOvr>
    <a:masterClrMapping/>
  </p:clrMapOvr>
  <p:transition spd="slow" advTm="275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9" name="Picture 7" descr="DSCF137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362200"/>
            <a:ext cx="41148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22" name="Picture 10" descr="DSCF13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152400" y="2362200"/>
            <a:ext cx="2249606" cy="49244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2362200"/>
            <a:ext cx="1854958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444FD7-A80C-471D-8BF7-03D2DC1FA7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4953000"/>
            <a:ext cx="352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dirty="0" err="1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dirty="0">
              <a:solidFill>
                <a:srgbClr val="FFFF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0200" y="4953000"/>
            <a:ext cx="3307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s-ES" dirty="0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s-ES" dirty="0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s-ES" dirty="0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s-ES" dirty="0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solidFill>
                  <a:srgbClr val="FFFF3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s-ES" dirty="0">
              <a:solidFill>
                <a:srgbClr val="FFFF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~PP2752.WAV">
            <a:hlinkClick r:id="" action="ppaction://media"/>
          </p:cNvPr>
          <p:cNvPicPr>
            <a:picLocks noRot="1" noChangeAspect="1"/>
          </p:cNvPicPr>
          <p:nvPr>
            <a:wavAudioFile r:embed="rId2" name="~PP2752.WAV"/>
          </p:nvPr>
        </p:nvPicPr>
        <p:blipFill>
          <a:blip r:embed="rId6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7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18123" grpId="0" animBg="1"/>
      <p:bldP spid="3" grpId="0" animBg="1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9" descr="fanAnimated8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04241"/>
            <a:ext cx="2219669" cy="2497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5111" y="762000"/>
            <a:ext cx="442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431800" y="1676400"/>
            <a:ext cx="772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68AF71-E548-488B-9B30-90FD5F2AC2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~PP429.WAV">
            <a:hlinkClick r:id="" action="ppaction://media"/>
          </p:cNvPr>
          <p:cNvPicPr>
            <a:picLocks noRot="1" noChangeAspect="1"/>
          </p:cNvPicPr>
          <p:nvPr>
            <a:wavAudioFile r:embed="rId2" name="~PP429.WAV"/>
          </p:nvPr>
        </p:nvPicPr>
        <p:blipFill>
          <a:blip r:embed="rId5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68AF71-E548-488B-9B30-90FD5F2AC2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3" name="Picture 12" descr="C:\Users\TOSHIBA\AppData\Local\Microsoft\Windows\Temporary Internet Files\Content.Word\20200404_1043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0"/>
            <a:ext cx="3609975" cy="372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TOSHIBA\AppData\Local\Microsoft\Windows\Temporary Internet Files\Content.Word\20200404_1133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480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6172200" y="762000"/>
            <a:ext cx="1676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1" y="3886200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latin typeface="+mj-lt"/>
              </a:rPr>
              <a:t>220V: Điện áp định mức của quạt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1" y="5029200"/>
            <a:ext cx="3809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36W: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vi-VN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 mức của quạt</a:t>
            </a:r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228600"/>
            <a:ext cx="4596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~PP2505.WAV">
            <a:hlinkClick r:id="" action="ppaction://media"/>
          </p:cNvPr>
          <p:cNvPicPr>
            <a:picLocks noRot="1" noChangeAspect="1"/>
          </p:cNvPicPr>
          <p:nvPr>
            <a:wavAudioFile r:embed="rId2" name="~PP2505.WAV"/>
          </p:nvPr>
        </p:nvPicPr>
        <p:blipFill>
          <a:blip r:embed="rId6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639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68AF71-E548-488B-9B30-90FD5F2AC2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457200"/>
            <a:ext cx="2449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3716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~PP2842.WAV">
            <a:hlinkClick r:id="" action="ppaction://media"/>
          </p:cNvPr>
          <p:cNvPicPr>
            <a:picLocks noRot="1" noChangeAspect="1"/>
          </p:cNvPicPr>
          <p:nvPr>
            <a:wavAudioFile r:embed="rId2" name="~PP2842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68AF71-E548-488B-9B30-90FD5F2AC2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2286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III / MÁY BƠM NƯỚC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1888.WAV">
            <a:hlinkClick r:id="" action="ppaction://media"/>
          </p:cNvPr>
          <p:cNvPicPr>
            <a:picLocks noRot="1" noChangeAspect="1"/>
          </p:cNvPicPr>
          <p:nvPr>
            <a:wavAudioFile r:embed="rId1" name="~PP1888.WAV"/>
          </p:nvPr>
        </p:nvPicPr>
        <p:blipFill>
          <a:blip r:embed="rId3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132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5" imgW="5614560" imgH="2674440" progId="">
                  <p:embed/>
                </p:oleObj>
              </mc:Choice>
              <mc:Fallback>
                <p:oleObj name="Clip" r:id="rId5" imgW="5614560" imgH="2674440" progId="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3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5445125"/>
            <a:ext cx="9144000" cy="1283428"/>
          </a:xfrm>
          <a:prstGeom prst="rect">
            <a:avLst/>
          </a:prstGeom>
          <a:solidFill>
            <a:srgbClr val="00FF00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</a:t>
            </a:r>
          </a:p>
          <a:p>
            <a:pPr>
              <a:spcBef>
                <a:spcPct val="15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7086600" y="2667000"/>
            <a:ext cx="2057400" cy="2819400"/>
          </a:xfrm>
          <a:prstGeom prst="downArrowCallout">
            <a:avLst>
              <a:gd name="adj1" fmla="val 4167"/>
              <a:gd name="adj2" fmla="val 25000"/>
              <a:gd name="adj3" fmla="val 63768"/>
              <a:gd name="adj4" fmla="val 6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NHÀ</a:t>
            </a:r>
          </a:p>
        </p:txBody>
      </p:sp>
      <p:pic>
        <p:nvPicPr>
          <p:cNvPr id="6" name="~PP4073.WAV">
            <a:hlinkClick r:id="" action="ppaction://media"/>
          </p:cNvPr>
          <p:cNvPicPr>
            <a:picLocks noRot="1" noChangeAspect="1"/>
          </p:cNvPicPr>
          <p:nvPr>
            <a:wavAudioFile r:embed="rId3" name="~PP4073.WAV"/>
          </p:nvPr>
        </p:nvPicPr>
        <p:blipFill>
          <a:blip r:embed="rId7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308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292" grpId="0" animBg="1"/>
      <p:bldP spid="12291" grpId="0" animBg="1"/>
      <p:bldP spid="1229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429000" cy="6858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I- ĐỘNG C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ĐIỆN MỘT PHA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1.Cấu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" y="4343400"/>
            <a:ext cx="3657600" cy="8029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rôto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444FD7-A80C-471D-8BF7-03D2DC1FA7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0"/>
            <a:ext cx="495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114800"/>
            <a:ext cx="495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95800" y="6248400"/>
            <a:ext cx="1295400" cy="461665"/>
          </a:xfrm>
          <a:prstGeom prst="rect">
            <a:avLst/>
          </a:prstGeom>
          <a:solidFill>
            <a:srgbClr val="FFFF3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Stato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7010400" y="5715000"/>
            <a:ext cx="1143000" cy="461665"/>
          </a:xfrm>
          <a:prstGeom prst="rect">
            <a:avLst/>
          </a:prstGeom>
          <a:solidFill>
            <a:srgbClr val="FFFF3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Rôto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1" name="~PP3783.WAV">
            <a:hlinkClick r:id="" action="ppaction://media"/>
          </p:cNvPr>
          <p:cNvPicPr>
            <a:picLocks noRot="1" noChangeAspect="1"/>
          </p:cNvPicPr>
          <p:nvPr>
            <a:wavAudioFile r:embed="rId2" name="~PP3783.WAV"/>
          </p:nvPr>
        </p:nvPicPr>
        <p:blipFill>
          <a:blip r:embed="rId7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94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3276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VNI-Helve-Condens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VNI-Helve-Condens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</p:txBody>
      </p:sp>
      <p:pic>
        <p:nvPicPr>
          <p:cNvPr id="17" name="Picture 2" descr="C:\Program Files\Total Video Converter\Converted\stat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225672" cy="28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878" y="914400"/>
            <a:ext cx="84741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976" y="2207062"/>
            <a:ext cx="81192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1D8B67-59AC-476D-B280-489EDFB94E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429000"/>
            <a:ext cx="4876800" cy="28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304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" name="~PP1185.WAV">
            <a:hlinkClick r:id="" action="ppaction://media"/>
          </p:cNvPr>
          <p:cNvPicPr>
            <a:picLocks noRot="1" noChangeAspect="1"/>
          </p:cNvPicPr>
          <p:nvPr>
            <a:wavAudioFile r:embed="rId2" name="~PP1185.WAV"/>
          </p:nvPr>
        </p:nvPicPr>
        <p:blipFill>
          <a:blip r:embed="rId6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143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931209"/>
            <a:ext cx="5770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rãnh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018838"/>
            <a:ext cx="48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rôto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3" descr="C:\Users\Admin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30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10046-77C7-47E9-B8D8-68F110E729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22" name="Picture 2" descr="Sự khác biệt giữa động cơ đồng bộ và động cơ không đồng bộ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429000"/>
            <a:ext cx="3581400" cy="26825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04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Rôto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quay)</a:t>
            </a:r>
          </a:p>
        </p:txBody>
      </p:sp>
      <p:pic>
        <p:nvPicPr>
          <p:cNvPr id="13" name="~PP929.WAV">
            <a:hlinkClick r:id="" action="ppaction://media"/>
          </p:cNvPr>
          <p:cNvPicPr>
            <a:picLocks noRot="1" noChangeAspect="1"/>
          </p:cNvPicPr>
          <p:nvPr>
            <a:wavAudioFile r:embed="rId2" name="~PP929.WAV"/>
          </p:nvPr>
        </p:nvPicPr>
        <p:blipFill>
          <a:blip r:embed="rId6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673847"/>
      </p:ext>
    </p:extLst>
  </p:cSld>
  <p:clrMapOvr>
    <a:masterClrMapping/>
  </p:clrMapOvr>
  <p:transition advTm="61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7" name="Picture 9" descr="hh2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19200"/>
            <a:ext cx="4419600" cy="3892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962400" cy="609600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334000"/>
            <a:ext cx="693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68AF71-E548-488B-9B30-90FD5F2AC2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5867400"/>
            <a:ext cx="2536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657600" y="5867400"/>
            <a:ext cx="2622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rôto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(2)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410200" y="1143000"/>
            <a:ext cx="3505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rôto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rôto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quay.</a:t>
            </a:r>
          </a:p>
        </p:txBody>
      </p:sp>
      <p:pic>
        <p:nvPicPr>
          <p:cNvPr id="12" name="~PP965.WAV">
            <a:hlinkClick r:id="" action="ppaction://media"/>
          </p:cNvPr>
          <p:cNvPicPr>
            <a:picLocks noRot="1" noChangeAspect="1"/>
          </p:cNvPicPr>
          <p:nvPr>
            <a:wavAudioFile r:embed="rId2" name="~PP965.WAV"/>
          </p:nvPr>
        </p:nvPicPr>
        <p:blipFill>
          <a:blip r:embed="rId6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77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68AF71-E548-488B-9B30-90FD5F2AC2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228600"/>
            <a:ext cx="85767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127 V, 220V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20W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300W</a:t>
            </a:r>
          </a:p>
        </p:txBody>
      </p:sp>
      <p:pic>
        <p:nvPicPr>
          <p:cNvPr id="5" name="~PP975.WAV">
            <a:hlinkClick r:id="" action="ppaction://media"/>
          </p:cNvPr>
          <p:cNvPicPr>
            <a:picLocks noRot="1" noChangeAspect="1"/>
          </p:cNvPicPr>
          <p:nvPr>
            <a:wavAudioFile r:embed="rId1" name="~PP975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44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797243"/>
            <a:ext cx="838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8915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10046-77C7-47E9-B8D8-68F110E729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~PP1221.WAV">
            <a:hlinkClick r:id="" action="ppaction://media"/>
          </p:cNvPr>
          <p:cNvPicPr>
            <a:picLocks noRot="1" noChangeAspect="1"/>
          </p:cNvPicPr>
          <p:nvPr>
            <a:wavAudioFile r:embed="rId2" name="~PP1221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106610"/>
      </p:ext>
    </p:extLst>
  </p:cSld>
  <p:clrMapOvr>
    <a:masterClrMapping/>
  </p:clrMapOvr>
  <p:transition advTm="452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10046-77C7-47E9-B8D8-68F110E729E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4343400" cy="2895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90800" y="4419600"/>
            <a:ext cx="146713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2022912" cy="39227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7200" y="5401087"/>
            <a:ext cx="20383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Top 9 máy giặt lồng ngang giá rẻ dưới 10 triệu nên mua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Máy giặt LG FC1475N5W2 giá rẻ, có trả gó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5175" y="1447800"/>
            <a:ext cx="2028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7620000" y="4419600"/>
            <a:ext cx="1524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giặt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495800"/>
            <a:ext cx="3356661" cy="2362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15000" y="6334780"/>
            <a:ext cx="2667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5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6" name="~PP25.WAV">
            <a:hlinkClick r:id="" action="ppaction://media"/>
          </p:cNvPr>
          <p:cNvPicPr>
            <a:picLocks noRot="1" noChangeAspect="1"/>
          </p:cNvPicPr>
          <p:nvPr>
            <a:wavAudioFile r:embed="rId1" name="~PP25.WAV"/>
          </p:nvPr>
        </p:nvPicPr>
        <p:blipFill>
          <a:blip r:embed="rId7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16898"/>
      </p:ext>
    </p:extLst>
  </p:cSld>
  <p:clrMapOvr>
    <a:masterClrMapping/>
  </p:clrMapOvr>
  <p:transition advTm="10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33400" y="457200"/>
            <a:ext cx="3352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 / QUẠT ĐIỆN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444FD7-A80C-471D-8BF7-03D2DC1FA7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08" y="304800"/>
            <a:ext cx="4431292" cy="5955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710189" cy="4850994"/>
          </a:xfrm>
          <a:prstGeom prst="rect">
            <a:avLst/>
          </a:prstGeom>
        </p:spPr>
      </p:pic>
      <p:pic>
        <p:nvPicPr>
          <p:cNvPr id="10" name="~PP1296.WAV">
            <a:hlinkClick r:id="" action="ppaction://media"/>
          </p:cNvPr>
          <p:cNvPicPr>
            <a:picLocks noRot="1" noChangeAspect="1"/>
          </p:cNvPicPr>
          <p:nvPr>
            <a:wavAudioFile r:embed="rId1" name="~PP1296.WAV"/>
          </p:nvPr>
        </p:nvPicPr>
        <p:blipFill>
          <a:blip r:embed="rId5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0900"/>
      </p:ext>
    </p:extLst>
  </p:cSld>
  <p:clrMapOvr>
    <a:masterClrMapping/>
  </p:clrMapOvr>
  <p:transition spd="slow" advTm="52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1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696</Words>
  <Application>Microsoft Office PowerPoint</Application>
  <PresentationFormat>Trình chiếu Trên màn hình (4:3)</PresentationFormat>
  <Paragraphs>89</Paragraphs>
  <Slides>16</Slides>
  <Notes>3</Notes>
  <HiddenSlides>0</HiddenSlides>
  <MMClips>16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17" baseType="lpstr">
      <vt:lpstr>Office Theme</vt:lpstr>
      <vt:lpstr>Bản trình bày PowerPoint</vt:lpstr>
      <vt:lpstr>I- ĐỘNG CƠ ĐIỆN MỘT PHA  </vt:lpstr>
      <vt:lpstr>Bản trình bày PowerPoint</vt:lpstr>
      <vt:lpstr>Bản trình bày PowerPoint</vt:lpstr>
      <vt:lpstr>2. Nguyên lí làm việc: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 NGHE 8</dc:title>
  <dc:creator>NgHuuTuan</dc:creator>
  <cp:lastModifiedBy>ngforeverlove31@gmail.com</cp:lastModifiedBy>
  <cp:revision>415</cp:revision>
  <dcterms:created xsi:type="dcterms:W3CDTF">2003-10-30T09:36:42Z</dcterms:created>
  <dcterms:modified xsi:type="dcterms:W3CDTF">2021-02-17T17:57:16Z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O THI NGA">
    <vt:lpwstr>1 TIET</vt:lpwstr>
  </property>
</Properties>
</file>