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1" r:id="rId5"/>
    <p:sldId id="262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95" d="100"/>
          <a:sy n="95" d="100"/>
        </p:scale>
        <p:origin x="62" y="35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C0C21A-D65A-437C-A4D6-4F732D626AFD}" type="datetimeFigureOut">
              <a:rPr lang="en-US" smtClean="0"/>
              <a:t>11/18/2021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4AC08-FA6D-4FD2-BEC3-486F9E9A3D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95863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C0C21A-D65A-437C-A4D6-4F732D626AFD}" type="datetimeFigureOut">
              <a:rPr lang="en-US" smtClean="0"/>
              <a:t>11/18/2021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4AC08-FA6D-4FD2-BEC3-486F9E9A3D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81971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C0C21A-D65A-437C-A4D6-4F732D626AFD}" type="datetimeFigureOut">
              <a:rPr lang="en-US" smtClean="0"/>
              <a:t>11/18/2021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4AC08-FA6D-4FD2-BEC3-486F9E9A3D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54756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C0C21A-D65A-437C-A4D6-4F732D626AFD}" type="datetimeFigureOut">
              <a:rPr lang="en-US" smtClean="0"/>
              <a:t>11/18/2021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4AC08-FA6D-4FD2-BEC3-486F9E9A3D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97470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C0C21A-D65A-437C-A4D6-4F732D626AFD}" type="datetimeFigureOut">
              <a:rPr lang="en-US" smtClean="0"/>
              <a:t>11/18/2021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4AC08-FA6D-4FD2-BEC3-486F9E9A3D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10651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C0C21A-D65A-437C-A4D6-4F732D626AFD}" type="datetimeFigureOut">
              <a:rPr lang="en-US" smtClean="0"/>
              <a:t>11/18/2021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4AC08-FA6D-4FD2-BEC3-486F9E9A3D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44993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C0C21A-D65A-437C-A4D6-4F732D626AFD}" type="datetimeFigureOut">
              <a:rPr lang="en-US" smtClean="0"/>
              <a:t>11/18/2021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4AC08-FA6D-4FD2-BEC3-486F9E9A3D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06023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C0C21A-D65A-437C-A4D6-4F732D626AFD}" type="datetimeFigureOut">
              <a:rPr lang="en-US" smtClean="0"/>
              <a:t>11/18/2021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4AC08-FA6D-4FD2-BEC3-486F9E9A3D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25507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C0C21A-D65A-437C-A4D6-4F732D626AFD}" type="datetimeFigureOut">
              <a:rPr lang="en-US" smtClean="0"/>
              <a:t>11/18/2021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4AC08-FA6D-4FD2-BEC3-486F9E9A3D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4508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C0C21A-D65A-437C-A4D6-4F732D626AFD}" type="datetimeFigureOut">
              <a:rPr lang="en-US" smtClean="0"/>
              <a:t>11/18/2021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4AC08-FA6D-4FD2-BEC3-486F9E9A3D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55589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C0C21A-D65A-437C-A4D6-4F732D626AFD}" type="datetimeFigureOut">
              <a:rPr lang="en-US" smtClean="0"/>
              <a:t>11/18/2021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4AC08-FA6D-4FD2-BEC3-486F9E9A3D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2112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C0C21A-D65A-437C-A4D6-4F732D626AFD}" type="datetimeFigureOut">
              <a:rPr lang="en-US" smtClean="0"/>
              <a:t>11/18/2021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84AC08-FA6D-4FD2-BEC3-486F9E9A3D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06553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31653" y="552091"/>
            <a:ext cx="9736347" cy="2957872"/>
          </a:xfrm>
        </p:spPr>
        <p:txBody>
          <a:bodyPr>
            <a:normAutofit/>
          </a:bodyPr>
          <a:lstStyle/>
          <a:p>
            <a:r>
              <a:rPr lang="en-US" sz="5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TẬP NÂNG CAO LỊCH SỬ </a:t>
            </a:r>
            <a:r>
              <a:rPr lang="en-US" sz="5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en-US" sz="5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5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5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TUẦN </a:t>
            </a:r>
            <a:r>
              <a:rPr lang="en-US" sz="5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</a:t>
            </a:r>
            <a:endParaRPr lang="en-US" sz="5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49035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TUẦN 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12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Chủ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đề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CÁC VƯƠNG QUỐC ĐÔNG NAM Á TRƯỚC THẾ KỈ X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707447"/>
          </a:xfrm>
        </p:spPr>
        <p:txBody>
          <a:bodyPr/>
          <a:lstStyle/>
          <a:p>
            <a:r>
              <a:rPr lang="en-US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12: </a:t>
            </a:r>
            <a:r>
              <a:rPr lang="en-US" b="1" dirty="0">
                <a:latin typeface="Times New Roman" panose="02020603050405020304" pitchFamily="18" charset="0"/>
                <a:ea typeface="Calibri" panose="020F0502020204030204" pitchFamily="34" charset="0"/>
              </a:rPr>
              <a:t>CÁC VƯƠNG QUỐC ĐÔNG NAM Á TRƯỚC THẾ KỈ X</a:t>
            </a:r>
            <a:endParaRPr lang="en-US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b="1" dirty="0" err="1" smtClean="0"/>
              <a:t>Câu</a:t>
            </a:r>
            <a:r>
              <a:rPr lang="en-US" b="1" dirty="0" smtClean="0"/>
              <a:t> 1</a:t>
            </a:r>
            <a:r>
              <a:rPr lang="en-US" dirty="0" smtClean="0"/>
              <a:t>: </a:t>
            </a:r>
            <a:r>
              <a:rPr lang="nl-NL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Em hãy cho biết những điểm tương đồng về vị trị địa lí của các vương quốc cổ Đông Nam Á?</a:t>
            </a:r>
            <a:endParaRPr lang="nl-NL" dirty="0" smtClean="0">
              <a:solidFill>
                <a:srgbClr val="000000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0" indent="0">
              <a:buNone/>
            </a:pPr>
            <a:r>
              <a:rPr lang="en-US" b="1" dirty="0" err="1" smtClean="0"/>
              <a:t>Câu</a:t>
            </a:r>
            <a:r>
              <a:rPr lang="en-US" b="1" dirty="0" smtClean="0"/>
              <a:t> 2</a:t>
            </a:r>
            <a:r>
              <a:rPr lang="en-US" dirty="0" smtClean="0"/>
              <a:t>:</a:t>
            </a:r>
            <a:r>
              <a:rPr lang="nl-NL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Em hãy xác định những vương quốc phong kiến ở Đông Nam Á từ thế kỉ VII đến thế kỉ X, cho biết vị trí của các vương quốc đó thuộc các </a:t>
            </a:r>
            <a:r>
              <a:rPr lang="nl-NL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quốc gia Đông Nam Á nào ngày nay</a:t>
            </a:r>
            <a:r>
              <a:rPr lang="nl-NL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?</a:t>
            </a:r>
          </a:p>
          <a:p>
            <a:pPr marL="0" indent="0">
              <a:buNone/>
            </a:pPr>
            <a:r>
              <a:rPr lang="nl-NL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 3</a:t>
            </a:r>
            <a:r>
              <a:rPr lang="nl-NL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Sông Mê Công gắn bó với lịch sử của những vương quốc cổ nào ở Đông Nam Á? Những vương quốc đó thuộc về các quốc gia nào ngày nay? 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067422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7686" y="54575"/>
            <a:ext cx="10515600" cy="836821"/>
          </a:xfrm>
        </p:spPr>
        <p:txBody>
          <a:bodyPr/>
          <a:lstStyle/>
          <a:p>
            <a:pPr algn="ctr"/>
            <a:r>
              <a:rPr lang="en-US" b="1" dirty="0" smtClean="0">
                <a:solidFill>
                  <a:srgbClr val="FF0000"/>
                </a:solidFill>
              </a:rPr>
              <a:t>GỢI Ý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1063925" y="1736785"/>
            <a:ext cx="10019581" cy="4514940"/>
          </a:xfrm>
        </p:spPr>
        <p:txBody>
          <a:bodyPr>
            <a:normAutofit/>
          </a:bodyPr>
          <a:lstStyle/>
          <a:p>
            <a:pPr marL="0" marR="0" indent="0" algn="just">
              <a:lnSpc>
                <a:spcPts val="1800"/>
              </a:lnSpc>
              <a:spcBef>
                <a:spcPts val="800"/>
              </a:spcBef>
              <a:spcAft>
                <a:spcPts val="800"/>
              </a:spcAft>
              <a:buNone/>
            </a:pPr>
            <a:r>
              <a:rPr lang="nl-NL" sz="26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Câu 1: </a:t>
            </a:r>
            <a:endParaRPr lang="nl-NL" sz="2600" b="1" dirty="0" smtClean="0">
              <a:solidFill>
                <a:srgbClr val="00000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just">
              <a:lnSpc>
                <a:spcPct val="150000"/>
              </a:lnSpc>
              <a:spcBef>
                <a:spcPts val="800"/>
              </a:spcBef>
              <a:spcAft>
                <a:spcPts val="800"/>
              </a:spcAft>
            </a:pPr>
            <a:r>
              <a:rPr lang="nl-NL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Những điểm tương đồng về vị trị địa lí của các vương quốc cổ Đông Nam Á:</a:t>
            </a:r>
            <a:r>
              <a:rPr lang="nl-NL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nl-NL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nơi có những dòng sông lớn đổ ra biển, thuận lợi cho phát triển nông nghiệp và giao lưu với thế giới bên ngoài.</a:t>
            </a: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indent="0" algn="just">
              <a:lnSpc>
                <a:spcPts val="1800"/>
              </a:lnSpc>
              <a:spcBef>
                <a:spcPts val="800"/>
              </a:spcBef>
              <a:spcAft>
                <a:spcPts val="800"/>
              </a:spcAft>
              <a:buNone/>
            </a:pPr>
            <a:endParaRPr lang="nl-NL" sz="2600" b="1" dirty="0">
              <a:solidFill>
                <a:srgbClr val="00000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indent="0" algn="just">
              <a:lnSpc>
                <a:spcPts val="1800"/>
              </a:lnSpc>
              <a:spcBef>
                <a:spcPts val="800"/>
              </a:spcBef>
              <a:spcAft>
                <a:spcPts val="800"/>
              </a:spcAft>
              <a:buNone/>
            </a:pPr>
            <a:endParaRPr lang="en-US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81013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2860" y="97766"/>
            <a:ext cx="10680940" cy="6533072"/>
          </a:xfrm>
        </p:spPr>
        <p:txBody>
          <a:bodyPr>
            <a:normAutofit fontScale="92500" lnSpcReduction="10000"/>
          </a:bodyPr>
          <a:lstStyle/>
          <a:p>
            <a:pPr marL="0" marR="0" algn="just">
              <a:lnSpc>
                <a:spcPct val="150000"/>
              </a:lnSpc>
              <a:spcBef>
                <a:spcPts val="700"/>
              </a:spcBef>
              <a:spcAft>
                <a:spcPts val="700"/>
              </a:spcAft>
            </a:pPr>
            <a:r>
              <a:rPr lang="nl-NL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Câu </a:t>
            </a:r>
            <a:r>
              <a:rPr lang="nl-NL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2: </a:t>
            </a:r>
            <a:r>
              <a:rPr lang="nl-NL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Xác định những vương quốc phong kiến ở Đông Nam Á từ thế kỉ VII đến thế kỉ X, và vị trí của các vương quốc đó thuộc các quốc gia Đông Nam Á nào ngày nay:</a:t>
            </a: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just">
              <a:lnSpc>
                <a:spcPct val="150000"/>
              </a:lnSpc>
              <a:spcBef>
                <a:spcPts val="700"/>
              </a:spcBef>
              <a:spcAft>
                <a:spcPts val="700"/>
              </a:spcAft>
            </a:pPr>
            <a:r>
              <a:rPr lang="nl-NL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+ Pagan, Pequ, Thaton thuộc Mi-an-ma ngày nay.</a:t>
            </a: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just">
              <a:lnSpc>
                <a:spcPct val="150000"/>
              </a:lnSpc>
              <a:spcBef>
                <a:spcPts val="700"/>
              </a:spcBef>
              <a:spcAft>
                <a:spcPts val="700"/>
              </a:spcAft>
            </a:pPr>
            <a:r>
              <a:rPr lang="nl-NL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+ Ha-ri-pun-giay-a, Đva-ra-va-ti thuộc Thái Lan ngày nay.</a:t>
            </a: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just">
              <a:lnSpc>
                <a:spcPct val="150000"/>
              </a:lnSpc>
              <a:spcBef>
                <a:spcPts val="700"/>
              </a:spcBef>
              <a:spcAft>
                <a:spcPts val="700"/>
              </a:spcAft>
            </a:pPr>
            <a:r>
              <a:rPr lang="nl-NL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+ Cam-pu-chia vẫn thuộc Cam-pu-chia ngày nay.</a:t>
            </a: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just">
              <a:lnSpc>
                <a:spcPct val="150000"/>
              </a:lnSpc>
              <a:spcBef>
                <a:spcPts val="700"/>
              </a:spcBef>
              <a:spcAft>
                <a:spcPts val="700"/>
              </a:spcAft>
            </a:pPr>
            <a:r>
              <a:rPr lang="nl-NL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+ Đại Cổ Việt, Chăm-pa thuộc Việt Nam ngày nay.</a:t>
            </a: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just">
              <a:lnSpc>
                <a:spcPct val="150000"/>
              </a:lnSpc>
              <a:spcBef>
                <a:spcPts val="700"/>
              </a:spcBef>
              <a:spcAft>
                <a:spcPts val="700"/>
              </a:spcAft>
            </a:pPr>
            <a:r>
              <a:rPr lang="nl-NL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+ Tu-ma-sic thuộc Xing-ga-po ngày nay.</a:t>
            </a: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nl-NL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+ Sri-vi-giay-a và Ka-lin-ga thuộc In-đô-nê-xi-a ngày nay.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34896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586596"/>
            <a:ext cx="10515600" cy="5590367"/>
          </a:xfrm>
        </p:spPr>
        <p:txBody>
          <a:bodyPr/>
          <a:lstStyle/>
          <a:p>
            <a:pPr marL="0" indent="0">
              <a:buNone/>
            </a:pPr>
            <a:r>
              <a:rPr lang="nl-NL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Câu </a:t>
            </a:r>
            <a:r>
              <a:rPr lang="nl-NL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3:</a:t>
            </a:r>
            <a:endParaRPr lang="en-US" b="1" dirty="0">
              <a:solidFill>
                <a:srgbClr val="000000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0" indent="0">
              <a:buNone/>
            </a:pPr>
            <a:r>
              <a:rPr lang="nl-NL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+ Sông </a:t>
            </a:r>
            <a:r>
              <a:rPr lang="nl-NL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Mê Công gắn bó với lịch sử của những vương quốc cổ: Phù Nam, Chân Lạp. </a:t>
            </a:r>
            <a:endParaRPr lang="nl-NL" dirty="0" smtClean="0">
              <a:solidFill>
                <a:srgbClr val="000000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0" indent="0">
              <a:buNone/>
            </a:pPr>
            <a:r>
              <a:rPr lang="nl-NL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+ </a:t>
            </a:r>
            <a:r>
              <a:rPr lang="nl-NL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Những vương quốc đó thuộc về các quốc gia ngày nay: Phù Nam thuộc Việt Nam, Chân Lạp nay là Cam-pu-chia. </a:t>
            </a:r>
            <a:endParaRPr lang="nl-NL" dirty="0" smtClean="0">
              <a:solidFill>
                <a:srgbClr val="000000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0" indent="0">
              <a:buNone/>
            </a:pPr>
            <a:r>
              <a:rPr lang="nl-NL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+ Ngoài </a:t>
            </a:r>
            <a:r>
              <a:rPr lang="nl-NL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ra, sông Mê Công chảy trên lãnh thổ của cả Lào, Myanmar và Thái Lan ngày nay.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36896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</TotalTime>
  <Words>364</Words>
  <Application>Microsoft Office PowerPoint</Application>
  <PresentationFormat>Widescreen</PresentationFormat>
  <Paragraphs>21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Times New Roman</vt:lpstr>
      <vt:lpstr>Office Theme</vt:lpstr>
      <vt:lpstr>BÀI TẬP NÂNG CAO LỊCH SỬ 6 TUẦN 12</vt:lpstr>
      <vt:lpstr>TUẦN 12  Chủ đề: CÁC VƯƠNG QUỐC ĐÔNG NAM Á TRƯỚC THẾ KỈ X</vt:lpstr>
      <vt:lpstr>GỢI Ý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NỘI DUNG KHÓ LỊCH SỬ 7 TUẦN 6+7+8</dc:title>
  <dc:creator>Hai Yen</dc:creator>
  <cp:lastModifiedBy>Hai Yen</cp:lastModifiedBy>
  <cp:revision>14</cp:revision>
  <dcterms:created xsi:type="dcterms:W3CDTF">2021-10-16T00:13:12Z</dcterms:created>
  <dcterms:modified xsi:type="dcterms:W3CDTF">2021-11-18T03:10:25Z</dcterms:modified>
</cp:coreProperties>
</file>