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4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65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15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0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75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42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100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78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99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0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4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98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08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2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E15207-2C71-448B-BF43-24FF11F90DF9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92DF0AB-3B06-483C-B1C9-595F62B7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3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39EF-F09C-47E7-9DA5-0A5C878E4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202" y="1758590"/>
            <a:ext cx="7281596" cy="1557869"/>
          </a:xfrm>
        </p:spPr>
        <p:txBody>
          <a:bodyPr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18. Tr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57C24-BABA-4C37-B66D-9A480D857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3196" y="4672124"/>
            <a:ext cx="3403602" cy="543342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Trần Nguyễn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Kết quả hình ảnh cho hai bà trưng">
            <a:extLst>
              <a:ext uri="{FF2B5EF4-FFF2-40B4-BE49-F238E27FC236}">
                <a16:creationId xmlns:a16="http://schemas.microsoft.com/office/drawing/2014/main" id="{4167A526-31A8-439C-94BF-7BAFF82C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11" y="3541542"/>
            <a:ext cx="26003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30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C6AE3-3A19-4B95-ADBB-8199F722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63" y="757580"/>
            <a:ext cx="9531624" cy="871702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89D98-FBD0-46E0-86B2-B4ED1A123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629282"/>
            <a:ext cx="9995451" cy="4471138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</a:pPr>
            <a:r>
              <a:rPr lang="vi-VN" dirty="0"/>
              <a:t>Trưng Trắc được suy tôn làm </a:t>
            </a:r>
            <a:r>
              <a:rPr lang="en-US" dirty="0"/>
              <a:t>……</a:t>
            </a:r>
            <a:r>
              <a:rPr lang="vi-VN" dirty="0"/>
              <a:t>, đóng </a:t>
            </a:r>
            <a:r>
              <a:rPr lang="en-US" dirty="0"/>
              <a:t>đ</a:t>
            </a:r>
            <a:r>
              <a:rPr lang="vi-VN" dirty="0"/>
              <a:t>ô ở </a:t>
            </a:r>
            <a:r>
              <a:rPr lang="en-US" dirty="0"/>
              <a:t>………….</a:t>
            </a:r>
            <a:r>
              <a:rPr lang="vi-VN" dirty="0"/>
              <a:t>.</a:t>
            </a:r>
            <a:endParaRPr lang="en-US" dirty="0"/>
          </a:p>
          <a:p>
            <a:pPr lvl="0" algn="just">
              <a:lnSpc>
                <a:spcPct val="150000"/>
              </a:lnSpc>
            </a:pPr>
            <a:r>
              <a:rPr lang="vi-VN" dirty="0"/>
              <a:t>Phong </a:t>
            </a:r>
            <a:r>
              <a:rPr lang="en-US" dirty="0"/>
              <a:t>…….</a:t>
            </a:r>
            <a:r>
              <a:rPr lang="vi-VN" dirty="0"/>
              <a:t>cho những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dirty="0" err="1"/>
              <a:t>ười</a:t>
            </a:r>
            <a:r>
              <a:rPr lang="en-US" dirty="0"/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/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</a:t>
            </a:r>
            <a:r>
              <a:rPr lang="en-US" dirty="0"/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dirty="0"/>
              <a:t>.</a:t>
            </a:r>
          </a:p>
          <a:p>
            <a:pPr lvl="0" algn="just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 thuế 2 năm cho dân.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dirty="0"/>
              <a:t>.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1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70EF-496E-49A8-87F7-4F97FF58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77" y="1069006"/>
            <a:ext cx="8020876" cy="435851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40E2C-62B0-4EBC-A80D-D8EB84B15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478616" cy="204157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Segoe UI Emoji" panose="020B0502040204020203" pitchFamily="34" charset="0"/>
              <a:buChar char="❓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pPr algn="just">
              <a:lnSpc>
                <a:spcPct val="150000"/>
              </a:lnSpc>
              <a:buFont typeface="Segoe UI Emoji" panose="020B0502040204020203" pitchFamily="34" charset="0"/>
              <a:buChar char="❓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60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3FB8-975E-473E-ADB9-7FBC1DFF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47" y="690584"/>
            <a:ext cx="9667457" cy="1138216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(42 – 43)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[Thần thoại sử Việt] - Giai thoại Lịch sử Hai Bà Trưng">
            <a:hlinkClick r:id="" action="ppaction://media"/>
            <a:extLst>
              <a:ext uri="{FF2B5EF4-FFF2-40B4-BE49-F238E27FC236}">
                <a16:creationId xmlns:a16="http://schemas.microsoft.com/office/drawing/2014/main" id="{DD26138A-7EB4-4CF3-92F6-0992E3EAB2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248" y="2116299"/>
            <a:ext cx="6023110" cy="376361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A384E-F8D4-4AAE-AB51-B1C979B779C5}"/>
              </a:ext>
            </a:extLst>
          </p:cNvPr>
          <p:cNvSpPr txBox="1"/>
          <p:nvPr/>
        </p:nvSpPr>
        <p:spPr>
          <a:xfrm>
            <a:off x="1298713" y="6150114"/>
            <a:ext cx="5056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81659-8758-46ED-BD55-764FFDA6C85F}"/>
              </a:ext>
            </a:extLst>
          </p:cNvPr>
          <p:cNvSpPr txBox="1"/>
          <p:nvPr/>
        </p:nvSpPr>
        <p:spPr>
          <a:xfrm>
            <a:off x="6745358" y="1828800"/>
            <a:ext cx="4724394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Garamond" panose="02020404030301010803" pitchFamily="18" charset="0"/>
              <a:buChar char="–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Garamond" panose="02020404030301010803" pitchFamily="18" charset="0"/>
              <a:buChar char="–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08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9B973-5697-452C-875A-DB36CEFB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80" y="889367"/>
            <a:ext cx="10344148" cy="117797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(42 – 43)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1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3303-DDEA-4D41-B02E-063347781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1" y="2469321"/>
            <a:ext cx="10212457" cy="378570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……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</a:t>
            </a:r>
          </a:p>
          <a:p>
            <a:pPr lvl="0">
              <a:lnSpc>
                <a:spcPct val="15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………….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</a:p>
          <a:p>
            <a:pPr lvl="0">
              <a:lnSpc>
                <a:spcPct val="15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……………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5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45D3-8816-45D1-8E7A-FA5EF9C2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63" y="743593"/>
            <a:ext cx="10326754" cy="104545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(42 – 43)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FE236-2594-4B5F-9D32-E13C4F771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9955695" cy="3557475"/>
          </a:xfrm>
        </p:spPr>
        <p:txBody>
          <a:bodyPr/>
          <a:lstStyle/>
          <a:p>
            <a:pPr lvl="0"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…….., ……..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</a:p>
          <a:p>
            <a:pPr lvl="0" algn="just">
              <a:lnSpc>
                <a:spcPct val="15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……...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7F0B24-C6FB-4CB3-8612-9850FE11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05" y="796073"/>
            <a:ext cx="10618304" cy="845318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(42 – 43)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D2858-45FA-4CCF-B8E5-AE9051B9C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690" y="4859536"/>
            <a:ext cx="4688694" cy="352260"/>
          </a:xfrm>
        </p:spPr>
        <p:txBody>
          <a:bodyPr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ở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–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65AE025-31CB-4ED3-BC25-A7C875A1D6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1" y="1679836"/>
            <a:ext cx="4936293" cy="307634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785937-569C-4A7A-9A44-B67FB4347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7634" y="4979394"/>
            <a:ext cx="3816626" cy="392856"/>
          </a:xfrm>
        </p:spPr>
        <p:txBody>
          <a:bodyPr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ở TPHCM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8C53EFE-2370-4F6D-8563-CFED99A891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39" y="1641391"/>
            <a:ext cx="4364121" cy="3273092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850317-1601-40AA-AF65-11C29E0827D9}"/>
              </a:ext>
            </a:extLst>
          </p:cNvPr>
          <p:cNvSpPr/>
          <p:nvPr/>
        </p:nvSpPr>
        <p:spPr>
          <a:xfrm>
            <a:off x="2180597" y="5476073"/>
            <a:ext cx="8076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(6/2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495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225B38-D8E3-4533-A2B7-C9A123B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190" y="1180916"/>
            <a:ext cx="3197084" cy="69074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855EAE-BACF-4028-B4D9-FB21F5EF333C}"/>
              </a:ext>
            </a:extLst>
          </p:cNvPr>
          <p:cNvSpPr/>
          <p:nvPr/>
        </p:nvSpPr>
        <p:spPr>
          <a:xfrm>
            <a:off x="1166190" y="4354129"/>
            <a:ext cx="9818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975EB8-9BCB-4657-B37C-477967D15A14}"/>
              </a:ext>
            </a:extLst>
          </p:cNvPr>
          <p:cNvSpPr/>
          <p:nvPr/>
        </p:nvSpPr>
        <p:spPr>
          <a:xfrm>
            <a:off x="1166190" y="2719900"/>
            <a:ext cx="9818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APEC,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Trump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07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ABF2-40DB-4BC9-AAEB-6C4F50424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517" y="1088149"/>
            <a:ext cx="2570922" cy="97919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2D695-A380-4CA3-8FB3-12D757C5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668077" cy="1895798"/>
          </a:xfrm>
        </p:spPr>
        <p:txBody>
          <a:bodyPr/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19.  </a:t>
            </a:r>
          </a:p>
        </p:txBody>
      </p:sp>
    </p:spTree>
    <p:extLst>
      <p:ext uri="{BB962C8B-B14F-4D97-AF65-F5344CB8AC3E}">
        <p14:creationId xmlns:p14="http://schemas.microsoft.com/office/powerpoint/2010/main" val="9223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</TotalTime>
  <Words>599</Words>
  <Application>Microsoft Office PowerPoint</Application>
  <PresentationFormat>Widescreen</PresentationFormat>
  <Paragraphs>38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Garamond</vt:lpstr>
      <vt:lpstr>Segoe UI Emoji</vt:lpstr>
      <vt:lpstr>Times New Roman</vt:lpstr>
      <vt:lpstr>Wingdings</vt:lpstr>
      <vt:lpstr>Organic</vt:lpstr>
      <vt:lpstr>Bài 18. Trưng Vương và cuộc kháng chiến chống quân xâm lược Hán</vt:lpstr>
      <vt:lpstr>I. Hai Bà Trưng đã làm gì sau khi giành lại được độc lập? (HS ghi bài)</vt:lpstr>
      <vt:lpstr>I. Hai Bà Trưng đã làm gì sau khi giành lại được độc lập?</vt:lpstr>
      <vt:lpstr>2. Cuộc kháng chiến chống quân xâm lược Hán (42 – 43) đã diễn ra như thế nào?</vt:lpstr>
      <vt:lpstr>2. Cuộc kháng chiến chống quân xâm lược Hán (42 – 43) đã diễn ra như thế nào?  (học sinh ghi bài)</vt:lpstr>
      <vt:lpstr>2. Cuộc kháng chiến chống quân xâm lược Hán (42 – 43) đã diễn ra như thế nào?</vt:lpstr>
      <vt:lpstr>2. Cuộc kháng chiến chống quân xâm lược Hán (42 – 43) đã diễn ra như thế nào?</vt:lpstr>
      <vt:lpstr>CỦNG CỐ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18. Trưng Vương và cuộc kháng chiến chống quân xâm lược Hán</dc:title>
  <dc:creator>bui dong</dc:creator>
  <cp:lastModifiedBy>bui dong</cp:lastModifiedBy>
  <cp:revision>5</cp:revision>
  <dcterms:created xsi:type="dcterms:W3CDTF">2020-02-07T14:09:05Z</dcterms:created>
  <dcterms:modified xsi:type="dcterms:W3CDTF">2020-02-07T14:47:15Z</dcterms:modified>
</cp:coreProperties>
</file>