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mp" ContentType="image/png"/>
  <Default Extension="wav" ContentType="audio/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5" r:id="rId2"/>
  </p:sldMasterIdLst>
  <p:sldIdLst>
    <p:sldId id="257" r:id="rId3"/>
    <p:sldId id="256" r:id="rId4"/>
    <p:sldId id="260" r:id="rId5"/>
    <p:sldId id="279" r:id="rId6"/>
    <p:sldId id="261" r:id="rId7"/>
    <p:sldId id="263" r:id="rId8"/>
    <p:sldId id="259" r:id="rId9"/>
    <p:sldId id="264" r:id="rId10"/>
    <p:sldId id="265" r:id="rId11"/>
    <p:sldId id="273" r:id="rId12"/>
    <p:sldId id="275" r:id="rId13"/>
    <p:sldId id="276" r:id="rId14"/>
    <p:sldId id="266" r:id="rId15"/>
    <p:sldId id="267" r:id="rId16"/>
    <p:sldId id="268" r:id="rId17"/>
    <p:sldId id="269" r:id="rId18"/>
    <p:sldId id="270" r:id="rId19"/>
    <p:sldId id="271" r:id="rId20"/>
    <p:sldId id="277" r:id="rId21"/>
    <p:sldId id="278" r:id="rId22"/>
    <p:sldId id="272" r:id="rId23"/>
  </p:sldIdLst>
  <p:sldSz cx="9144000" cy="6858000" type="screen4x3"/>
  <p:notesSz cx="6858000" cy="9144000"/>
  <p:custDataLst>
    <p:tags r:id="rId2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5" d="100"/>
          <a:sy n="65" d="100"/>
        </p:scale>
        <p:origin x="564" y="60"/>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gs" Target="tags/tag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1CDB38B-6999-4905-AC0B-C78A291E30D6}" type="doc">
      <dgm:prSet loTypeId="urn:microsoft.com/office/officeart/2005/8/layout/radial6" loCatId="cycle" qsTypeId="urn:microsoft.com/office/officeart/2005/8/quickstyle/3d1" qsCatId="3D" csTypeId="urn:microsoft.com/office/officeart/2005/8/colors/colorful4" csCatId="colorful" phldr="1"/>
      <dgm:spPr/>
      <dgm:t>
        <a:bodyPr/>
        <a:lstStyle/>
        <a:p>
          <a:endParaRPr lang="en-US"/>
        </a:p>
      </dgm:t>
    </dgm:pt>
    <dgm:pt modelId="{E5850A93-D32C-419C-A1DE-056DA5251114}">
      <dgm:prSet phldrT="[Text]" phldr="1"/>
      <dgm:spPr/>
      <dgm:t>
        <a:bodyPr/>
        <a:lstStyle/>
        <a:p>
          <a:endParaRPr lang="en-US" dirty="0"/>
        </a:p>
      </dgm:t>
    </dgm:pt>
    <dgm:pt modelId="{D12090BF-3815-4102-B9CA-86578DDEE69D}" type="parTrans" cxnId="{AED0D59E-4A69-4DBA-8E90-0DF91C0158BA}">
      <dgm:prSet/>
      <dgm:spPr/>
      <dgm:t>
        <a:bodyPr/>
        <a:lstStyle/>
        <a:p>
          <a:endParaRPr lang="en-US"/>
        </a:p>
      </dgm:t>
    </dgm:pt>
    <dgm:pt modelId="{DAC56D96-9919-430F-B94E-BC925A27B4AC}" type="sibTrans" cxnId="{AED0D59E-4A69-4DBA-8E90-0DF91C0158BA}">
      <dgm:prSet/>
      <dgm:spPr/>
      <dgm:t>
        <a:bodyPr/>
        <a:lstStyle/>
        <a:p>
          <a:endParaRPr lang="en-US"/>
        </a:p>
      </dgm:t>
    </dgm:pt>
    <dgm:pt modelId="{0391E605-B5E9-4F67-89E1-171ACF83F561}">
      <dgm:prSet phldrT="[Text]"/>
      <dgm:spPr/>
      <dgm:t>
        <a:bodyPr/>
        <a:lstStyle/>
        <a:p>
          <a:r>
            <a:rPr lang="en-US" b="1"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1. TẢI VỀ PHẦN MỀM DIỆT VIRUS</a:t>
          </a:r>
        </a:p>
      </dgm:t>
    </dgm:pt>
    <dgm:pt modelId="{CD46600F-9AA5-44AC-ABEC-3E669A8544F9}" type="parTrans" cxnId="{D1E4D611-DABA-46C6-87EC-44D8C08BF0E0}">
      <dgm:prSet/>
      <dgm:spPr/>
      <dgm:t>
        <a:bodyPr/>
        <a:lstStyle/>
        <a:p>
          <a:endParaRPr lang="en-US"/>
        </a:p>
      </dgm:t>
    </dgm:pt>
    <dgm:pt modelId="{6B3E392B-E3C7-4A27-9E9A-D57A6A77A48C}" type="sibTrans" cxnId="{D1E4D611-DABA-46C6-87EC-44D8C08BF0E0}">
      <dgm:prSet/>
      <dgm:spPr/>
      <dgm:t>
        <a:bodyPr/>
        <a:lstStyle/>
        <a:p>
          <a:endParaRPr lang="en-US"/>
        </a:p>
      </dgm:t>
    </dgm:pt>
    <dgm:pt modelId="{AF3541D0-10FA-441B-A6FE-CF28F7561917}">
      <dgm:prSet phldrT="[Text]"/>
      <dgm:spPr/>
      <dgm:t>
        <a:bodyPr/>
        <a:lstStyle/>
        <a:p>
          <a:r>
            <a:rPr lang="en-US" b="1" dirty="0">
              <a:solidFill>
                <a:srgbClr val="FFFF00"/>
              </a:solidFill>
              <a:latin typeface="Times New Roman" panose="02020603050405020304" pitchFamily="18" charset="0"/>
              <a:cs typeface="Times New Roman" panose="02020603050405020304" pitchFamily="18" charset="0"/>
            </a:rPr>
            <a:t>2. CÀI ĐẶT </a:t>
          </a:r>
          <a:r>
            <a:rPr lang="en-US" b="1" dirty="0">
              <a:solidFill>
                <a:srgbClr val="FFFF00"/>
              </a:solidFill>
              <a:latin typeface="Times New Roman" panose="02020603050405020304" pitchFamily="18" charset="0"/>
              <a:ea typeface="Tahoma" panose="020B0604030504040204" pitchFamily="34" charset="0"/>
              <a:cs typeface="Times New Roman" panose="02020603050405020304" pitchFamily="18" charset="0"/>
            </a:rPr>
            <a:t>PHẦN MỀM DIỆT </a:t>
          </a:r>
          <a:r>
            <a:rPr lang="en-US" b="1" dirty="0">
              <a:solidFill>
                <a:srgbClr val="FFFF00"/>
              </a:solidFill>
              <a:latin typeface="Times New Roman" panose="02020603050405020304" pitchFamily="18" charset="0"/>
              <a:cs typeface="Times New Roman" panose="02020603050405020304" pitchFamily="18" charset="0"/>
            </a:rPr>
            <a:t> VIRUS</a:t>
          </a:r>
        </a:p>
      </dgm:t>
    </dgm:pt>
    <dgm:pt modelId="{F18047EB-4F29-4A87-B44C-9F7EFFBD2BCA}" type="parTrans" cxnId="{2EA21367-0D9A-42B2-8780-EF96B70A1D5E}">
      <dgm:prSet/>
      <dgm:spPr/>
      <dgm:t>
        <a:bodyPr/>
        <a:lstStyle/>
        <a:p>
          <a:endParaRPr lang="en-US"/>
        </a:p>
      </dgm:t>
    </dgm:pt>
    <dgm:pt modelId="{BF52644A-7C46-4030-AE2A-DA21BDC0A526}" type="sibTrans" cxnId="{2EA21367-0D9A-42B2-8780-EF96B70A1D5E}">
      <dgm:prSet/>
      <dgm:spPr/>
      <dgm:t>
        <a:bodyPr/>
        <a:lstStyle/>
        <a:p>
          <a:endParaRPr lang="en-US"/>
        </a:p>
      </dgm:t>
    </dgm:pt>
    <dgm:pt modelId="{E470DB8B-0B83-44F5-9ECF-5EC191174C6A}">
      <dgm:prSet phldrT="[Text]"/>
      <dgm:spPr/>
      <dgm:t>
        <a:bodyPr/>
        <a:lstStyle/>
        <a:p>
          <a:r>
            <a:rPr lang="en-US" b="1" dirty="0">
              <a:latin typeface="Times New Roman" panose="02020603050405020304" pitchFamily="18" charset="0"/>
              <a:cs typeface="Times New Roman" panose="02020603050405020304" pitchFamily="18" charset="0"/>
            </a:rPr>
            <a:t>3. QUÉT VIRUS</a:t>
          </a:r>
        </a:p>
      </dgm:t>
    </dgm:pt>
    <dgm:pt modelId="{AD6ED7F7-6D15-49D3-961E-CC88FD7EEF92}" type="parTrans" cxnId="{0BB4030B-FE40-4021-A996-C5D81C63FF69}">
      <dgm:prSet/>
      <dgm:spPr/>
      <dgm:t>
        <a:bodyPr/>
        <a:lstStyle/>
        <a:p>
          <a:endParaRPr lang="en-US"/>
        </a:p>
      </dgm:t>
    </dgm:pt>
    <dgm:pt modelId="{8A121141-377C-4D19-8374-29B8B51CB434}" type="sibTrans" cxnId="{0BB4030B-FE40-4021-A996-C5D81C63FF69}">
      <dgm:prSet/>
      <dgm:spPr/>
      <dgm:t>
        <a:bodyPr/>
        <a:lstStyle/>
        <a:p>
          <a:endParaRPr lang="en-US"/>
        </a:p>
      </dgm:t>
    </dgm:pt>
    <dgm:pt modelId="{A6940C5F-46EC-4207-AC13-AF47D0AA8A90}" type="pres">
      <dgm:prSet presAssocID="{B1CDB38B-6999-4905-AC0B-C78A291E30D6}" presName="Name0" presStyleCnt="0">
        <dgm:presLayoutVars>
          <dgm:chMax val="1"/>
          <dgm:dir/>
          <dgm:animLvl val="ctr"/>
          <dgm:resizeHandles val="exact"/>
        </dgm:presLayoutVars>
      </dgm:prSet>
      <dgm:spPr/>
    </dgm:pt>
    <dgm:pt modelId="{08E6FABF-B784-4C24-9049-A6FF58B89108}" type="pres">
      <dgm:prSet presAssocID="{E5850A93-D32C-419C-A1DE-056DA5251114}" presName="centerShape" presStyleLbl="node0" presStyleIdx="0" presStyleCnt="1"/>
      <dgm:spPr/>
    </dgm:pt>
    <dgm:pt modelId="{4FB1A90E-B87E-44A6-A914-3D8E5C587E7B}" type="pres">
      <dgm:prSet presAssocID="{0391E605-B5E9-4F67-89E1-171ACF83F561}" presName="node" presStyleLbl="node1" presStyleIdx="0" presStyleCnt="3">
        <dgm:presLayoutVars>
          <dgm:bulletEnabled val="1"/>
        </dgm:presLayoutVars>
      </dgm:prSet>
      <dgm:spPr/>
    </dgm:pt>
    <dgm:pt modelId="{E4466C0B-197D-4E54-9D24-2F2D71DE8EDE}" type="pres">
      <dgm:prSet presAssocID="{0391E605-B5E9-4F67-89E1-171ACF83F561}" presName="dummy" presStyleCnt="0"/>
      <dgm:spPr/>
    </dgm:pt>
    <dgm:pt modelId="{17BDCE04-7FC4-4E0D-83E4-92A99A948F57}" type="pres">
      <dgm:prSet presAssocID="{6B3E392B-E3C7-4A27-9E9A-D57A6A77A48C}" presName="sibTrans" presStyleLbl="sibTrans2D1" presStyleIdx="0" presStyleCnt="3" custScaleX="111558" custScaleY="104293"/>
      <dgm:spPr/>
    </dgm:pt>
    <dgm:pt modelId="{D24B1245-19C7-43C6-9071-B3DEFF454FD8}" type="pres">
      <dgm:prSet presAssocID="{AF3541D0-10FA-441B-A6FE-CF28F7561917}" presName="node" presStyleLbl="node1" presStyleIdx="1" presStyleCnt="3">
        <dgm:presLayoutVars>
          <dgm:bulletEnabled val="1"/>
        </dgm:presLayoutVars>
      </dgm:prSet>
      <dgm:spPr/>
    </dgm:pt>
    <dgm:pt modelId="{760E96A1-EDBB-4540-AEC2-418D9CCE2E82}" type="pres">
      <dgm:prSet presAssocID="{AF3541D0-10FA-441B-A6FE-CF28F7561917}" presName="dummy" presStyleCnt="0"/>
      <dgm:spPr/>
    </dgm:pt>
    <dgm:pt modelId="{05652D7B-944A-433B-9C9D-021D919493C1}" type="pres">
      <dgm:prSet presAssocID="{BF52644A-7C46-4030-AE2A-DA21BDC0A526}" presName="sibTrans" presStyleLbl="sibTrans2D1" presStyleIdx="1" presStyleCnt="3" custScaleY="110242"/>
      <dgm:spPr/>
    </dgm:pt>
    <dgm:pt modelId="{5D5BA207-4DF5-4791-9479-57A6713CB8F1}" type="pres">
      <dgm:prSet presAssocID="{E470DB8B-0B83-44F5-9ECF-5EC191174C6A}" presName="node" presStyleLbl="node1" presStyleIdx="2" presStyleCnt="3">
        <dgm:presLayoutVars>
          <dgm:bulletEnabled val="1"/>
        </dgm:presLayoutVars>
      </dgm:prSet>
      <dgm:spPr/>
    </dgm:pt>
    <dgm:pt modelId="{A3F740E1-9883-4A73-A1FE-640A8F1D2A66}" type="pres">
      <dgm:prSet presAssocID="{E470DB8B-0B83-44F5-9ECF-5EC191174C6A}" presName="dummy" presStyleCnt="0"/>
      <dgm:spPr/>
    </dgm:pt>
    <dgm:pt modelId="{33758D99-0C39-49FD-9A3D-0639869826E9}" type="pres">
      <dgm:prSet presAssocID="{8A121141-377C-4D19-8374-29B8B51CB434}" presName="sibTrans" presStyleLbl="sibTrans2D1" presStyleIdx="2" presStyleCnt="3" custScaleX="117279" custScaleY="107153"/>
      <dgm:spPr/>
    </dgm:pt>
  </dgm:ptLst>
  <dgm:cxnLst>
    <dgm:cxn modelId="{0BB4030B-FE40-4021-A996-C5D81C63FF69}" srcId="{E5850A93-D32C-419C-A1DE-056DA5251114}" destId="{E470DB8B-0B83-44F5-9ECF-5EC191174C6A}" srcOrd="2" destOrd="0" parTransId="{AD6ED7F7-6D15-49D3-961E-CC88FD7EEF92}" sibTransId="{8A121141-377C-4D19-8374-29B8B51CB434}"/>
    <dgm:cxn modelId="{D1E4D611-DABA-46C6-87EC-44D8C08BF0E0}" srcId="{E5850A93-D32C-419C-A1DE-056DA5251114}" destId="{0391E605-B5E9-4F67-89E1-171ACF83F561}" srcOrd="0" destOrd="0" parTransId="{CD46600F-9AA5-44AC-ABEC-3E669A8544F9}" sibTransId="{6B3E392B-E3C7-4A27-9E9A-D57A6A77A48C}"/>
    <dgm:cxn modelId="{3856C51D-CCD2-4062-A8BB-F5CBFC767790}" type="presOf" srcId="{0391E605-B5E9-4F67-89E1-171ACF83F561}" destId="{4FB1A90E-B87E-44A6-A914-3D8E5C587E7B}" srcOrd="0" destOrd="0" presId="urn:microsoft.com/office/officeart/2005/8/layout/radial6"/>
    <dgm:cxn modelId="{687BFB27-48B6-40D3-84CB-1D6562530646}" type="presOf" srcId="{B1CDB38B-6999-4905-AC0B-C78A291E30D6}" destId="{A6940C5F-46EC-4207-AC13-AF47D0AA8A90}" srcOrd="0" destOrd="0" presId="urn:microsoft.com/office/officeart/2005/8/layout/radial6"/>
    <dgm:cxn modelId="{91E8EC2E-5FC0-4CAE-AA89-AD781B3F6078}" type="presOf" srcId="{AF3541D0-10FA-441B-A6FE-CF28F7561917}" destId="{D24B1245-19C7-43C6-9071-B3DEFF454FD8}" srcOrd="0" destOrd="0" presId="urn:microsoft.com/office/officeart/2005/8/layout/radial6"/>
    <dgm:cxn modelId="{2EA21367-0D9A-42B2-8780-EF96B70A1D5E}" srcId="{E5850A93-D32C-419C-A1DE-056DA5251114}" destId="{AF3541D0-10FA-441B-A6FE-CF28F7561917}" srcOrd="1" destOrd="0" parTransId="{F18047EB-4F29-4A87-B44C-9F7EFFBD2BCA}" sibTransId="{BF52644A-7C46-4030-AE2A-DA21BDC0A526}"/>
    <dgm:cxn modelId="{6A9DE450-A54A-4AE5-9FD8-F29F7D92D411}" type="presOf" srcId="{E5850A93-D32C-419C-A1DE-056DA5251114}" destId="{08E6FABF-B784-4C24-9049-A6FF58B89108}" srcOrd="0" destOrd="0" presId="urn:microsoft.com/office/officeart/2005/8/layout/radial6"/>
    <dgm:cxn modelId="{1A482F78-E05F-473A-9935-3F662E7D34F1}" type="presOf" srcId="{BF52644A-7C46-4030-AE2A-DA21BDC0A526}" destId="{05652D7B-944A-433B-9C9D-021D919493C1}" srcOrd="0" destOrd="0" presId="urn:microsoft.com/office/officeart/2005/8/layout/radial6"/>
    <dgm:cxn modelId="{AED0D59E-4A69-4DBA-8E90-0DF91C0158BA}" srcId="{B1CDB38B-6999-4905-AC0B-C78A291E30D6}" destId="{E5850A93-D32C-419C-A1DE-056DA5251114}" srcOrd="0" destOrd="0" parTransId="{D12090BF-3815-4102-B9CA-86578DDEE69D}" sibTransId="{DAC56D96-9919-430F-B94E-BC925A27B4AC}"/>
    <dgm:cxn modelId="{35971BB1-22B9-4B32-BC50-7175637C24C6}" type="presOf" srcId="{E470DB8B-0B83-44F5-9ECF-5EC191174C6A}" destId="{5D5BA207-4DF5-4791-9479-57A6713CB8F1}" srcOrd="0" destOrd="0" presId="urn:microsoft.com/office/officeart/2005/8/layout/radial6"/>
    <dgm:cxn modelId="{316D73B5-BA0E-43AE-A70D-4905BA277FE7}" type="presOf" srcId="{8A121141-377C-4D19-8374-29B8B51CB434}" destId="{33758D99-0C39-49FD-9A3D-0639869826E9}" srcOrd="0" destOrd="0" presId="urn:microsoft.com/office/officeart/2005/8/layout/radial6"/>
    <dgm:cxn modelId="{92BD8DB7-E515-40A2-A783-0A9328BF8516}" type="presOf" srcId="{6B3E392B-E3C7-4A27-9E9A-D57A6A77A48C}" destId="{17BDCE04-7FC4-4E0D-83E4-92A99A948F57}" srcOrd="0" destOrd="0" presId="urn:microsoft.com/office/officeart/2005/8/layout/radial6"/>
    <dgm:cxn modelId="{4B308877-3B61-43DE-8011-82237F369F94}" type="presParOf" srcId="{A6940C5F-46EC-4207-AC13-AF47D0AA8A90}" destId="{08E6FABF-B784-4C24-9049-A6FF58B89108}" srcOrd="0" destOrd="0" presId="urn:microsoft.com/office/officeart/2005/8/layout/radial6"/>
    <dgm:cxn modelId="{8172EB8A-149F-4A43-B786-1879DBFDE055}" type="presParOf" srcId="{A6940C5F-46EC-4207-AC13-AF47D0AA8A90}" destId="{4FB1A90E-B87E-44A6-A914-3D8E5C587E7B}" srcOrd="1" destOrd="0" presId="urn:microsoft.com/office/officeart/2005/8/layout/radial6"/>
    <dgm:cxn modelId="{72AC669F-8A7B-4111-9D6B-96F4E948B617}" type="presParOf" srcId="{A6940C5F-46EC-4207-AC13-AF47D0AA8A90}" destId="{E4466C0B-197D-4E54-9D24-2F2D71DE8EDE}" srcOrd="2" destOrd="0" presId="urn:microsoft.com/office/officeart/2005/8/layout/radial6"/>
    <dgm:cxn modelId="{99911F3A-5E00-4DBE-9571-3049BA3FEA8E}" type="presParOf" srcId="{A6940C5F-46EC-4207-AC13-AF47D0AA8A90}" destId="{17BDCE04-7FC4-4E0D-83E4-92A99A948F57}" srcOrd="3" destOrd="0" presId="urn:microsoft.com/office/officeart/2005/8/layout/radial6"/>
    <dgm:cxn modelId="{0FD6857B-4C92-48F5-932C-B6B7C2743F29}" type="presParOf" srcId="{A6940C5F-46EC-4207-AC13-AF47D0AA8A90}" destId="{D24B1245-19C7-43C6-9071-B3DEFF454FD8}" srcOrd="4" destOrd="0" presId="urn:microsoft.com/office/officeart/2005/8/layout/radial6"/>
    <dgm:cxn modelId="{869115B6-87EC-4AA5-9B10-28D8487BC3C9}" type="presParOf" srcId="{A6940C5F-46EC-4207-AC13-AF47D0AA8A90}" destId="{760E96A1-EDBB-4540-AEC2-418D9CCE2E82}" srcOrd="5" destOrd="0" presId="urn:microsoft.com/office/officeart/2005/8/layout/radial6"/>
    <dgm:cxn modelId="{2A469117-58B6-4FC5-957E-4132629961F8}" type="presParOf" srcId="{A6940C5F-46EC-4207-AC13-AF47D0AA8A90}" destId="{05652D7B-944A-433B-9C9D-021D919493C1}" srcOrd="6" destOrd="0" presId="urn:microsoft.com/office/officeart/2005/8/layout/radial6"/>
    <dgm:cxn modelId="{9F484CD6-6B98-4E8E-B07D-AFD3DC935C97}" type="presParOf" srcId="{A6940C5F-46EC-4207-AC13-AF47D0AA8A90}" destId="{5D5BA207-4DF5-4791-9479-57A6713CB8F1}" srcOrd="7" destOrd="0" presId="urn:microsoft.com/office/officeart/2005/8/layout/radial6"/>
    <dgm:cxn modelId="{CB4F60E7-6D90-4060-9450-C02D031C837D}" type="presParOf" srcId="{A6940C5F-46EC-4207-AC13-AF47D0AA8A90}" destId="{A3F740E1-9883-4A73-A1FE-640A8F1D2A66}" srcOrd="8" destOrd="0" presId="urn:microsoft.com/office/officeart/2005/8/layout/radial6"/>
    <dgm:cxn modelId="{A77E2AA9-5126-4D86-A432-7F808F4B5766}" type="presParOf" srcId="{A6940C5F-46EC-4207-AC13-AF47D0AA8A90}" destId="{33758D99-0C39-49FD-9A3D-0639869826E9}" srcOrd="9"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758D99-0C39-49FD-9A3D-0639869826E9}">
      <dsp:nvSpPr>
        <dsp:cNvPr id="0" name=""/>
        <dsp:cNvSpPr/>
      </dsp:nvSpPr>
      <dsp:spPr>
        <a:xfrm>
          <a:off x="1619667" y="576066"/>
          <a:ext cx="5904665" cy="5394849"/>
        </a:xfrm>
        <a:prstGeom prst="blockArc">
          <a:avLst>
            <a:gd name="adj1" fmla="val 9000000"/>
            <a:gd name="adj2" fmla="val 16200000"/>
            <a:gd name="adj3" fmla="val 4639"/>
          </a:avLst>
        </a:prstGeom>
        <a:gradFill rotWithShape="0">
          <a:gsLst>
            <a:gs pos="0">
              <a:schemeClr val="accent4">
                <a:hueOff val="-4464770"/>
                <a:satOff val="26899"/>
                <a:lumOff val="2156"/>
                <a:alphaOff val="0"/>
                <a:shade val="51000"/>
                <a:satMod val="130000"/>
              </a:schemeClr>
            </a:gs>
            <a:gs pos="80000">
              <a:schemeClr val="accent4">
                <a:hueOff val="-4464770"/>
                <a:satOff val="26899"/>
                <a:lumOff val="2156"/>
                <a:alphaOff val="0"/>
                <a:shade val="93000"/>
                <a:satMod val="130000"/>
              </a:schemeClr>
            </a:gs>
            <a:gs pos="100000">
              <a:schemeClr val="accent4">
                <a:hueOff val="-4464770"/>
                <a:satOff val="26899"/>
                <a:lumOff val="2156"/>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5652D7B-944A-433B-9C9D-021D919493C1}">
      <dsp:nvSpPr>
        <dsp:cNvPr id="0" name=""/>
        <dsp:cNvSpPr/>
      </dsp:nvSpPr>
      <dsp:spPr>
        <a:xfrm>
          <a:off x="2054641" y="498304"/>
          <a:ext cx="5034716" cy="5550372"/>
        </a:xfrm>
        <a:prstGeom prst="blockArc">
          <a:avLst>
            <a:gd name="adj1" fmla="val 1800000"/>
            <a:gd name="adj2" fmla="val 9000000"/>
            <a:gd name="adj3" fmla="val 4639"/>
          </a:avLst>
        </a:prstGeom>
        <a:gradFill rotWithShape="0">
          <a:gsLst>
            <a:gs pos="0">
              <a:schemeClr val="accent4">
                <a:hueOff val="-2232385"/>
                <a:satOff val="13449"/>
                <a:lumOff val="1078"/>
                <a:alphaOff val="0"/>
                <a:shade val="51000"/>
                <a:satMod val="130000"/>
              </a:schemeClr>
            </a:gs>
            <a:gs pos="80000">
              <a:schemeClr val="accent4">
                <a:hueOff val="-2232385"/>
                <a:satOff val="13449"/>
                <a:lumOff val="1078"/>
                <a:alphaOff val="0"/>
                <a:shade val="93000"/>
                <a:satMod val="130000"/>
              </a:schemeClr>
            </a:gs>
            <a:gs pos="100000">
              <a:schemeClr val="accent4">
                <a:hueOff val="-2232385"/>
                <a:satOff val="13449"/>
                <a:lumOff val="107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7BDCE04-7FC4-4E0D-83E4-92A99A948F57}">
      <dsp:nvSpPr>
        <dsp:cNvPr id="0" name=""/>
        <dsp:cNvSpPr/>
      </dsp:nvSpPr>
      <dsp:spPr>
        <a:xfrm>
          <a:off x="1763685" y="648062"/>
          <a:ext cx="5616628" cy="5250856"/>
        </a:xfrm>
        <a:prstGeom prst="blockArc">
          <a:avLst>
            <a:gd name="adj1" fmla="val 16200000"/>
            <a:gd name="adj2" fmla="val 1800000"/>
            <a:gd name="adj3" fmla="val 4639"/>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8E6FABF-B784-4C24-9049-A6FF58B89108}">
      <dsp:nvSpPr>
        <dsp:cNvPr id="0" name=""/>
        <dsp:cNvSpPr/>
      </dsp:nvSpPr>
      <dsp:spPr>
        <a:xfrm>
          <a:off x="3413373" y="2114863"/>
          <a:ext cx="2317253" cy="2317253"/>
        </a:xfrm>
        <a:prstGeom prst="ellipse">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6040" tIns="66040" rIns="66040" bIns="66040" numCol="1" spcCol="1270" anchor="ctr" anchorCtr="0">
          <a:noAutofit/>
        </a:bodyPr>
        <a:lstStyle/>
        <a:p>
          <a:pPr marL="0" lvl="0" indent="0" algn="ctr" defTabSz="2311400">
            <a:lnSpc>
              <a:spcPct val="90000"/>
            </a:lnSpc>
            <a:spcBef>
              <a:spcPct val="0"/>
            </a:spcBef>
            <a:spcAft>
              <a:spcPct val="35000"/>
            </a:spcAft>
            <a:buNone/>
          </a:pPr>
          <a:endParaRPr lang="en-US" sz="5200" kern="1200" dirty="0"/>
        </a:p>
      </dsp:txBody>
      <dsp:txXfrm>
        <a:off x="3752727" y="2454217"/>
        <a:ext cx="1638545" cy="1638545"/>
      </dsp:txXfrm>
    </dsp:sp>
    <dsp:sp modelId="{4FB1A90E-B87E-44A6-A914-3D8E5C587E7B}">
      <dsp:nvSpPr>
        <dsp:cNvPr id="0" name=""/>
        <dsp:cNvSpPr/>
      </dsp:nvSpPr>
      <dsp:spPr>
        <a:xfrm>
          <a:off x="3760961" y="3488"/>
          <a:ext cx="1622077" cy="1622077"/>
        </a:xfrm>
        <a:prstGeom prst="ellipse">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1. TẢI VỀ PHẦN MỀM DIỆT VIRUS</a:t>
          </a:r>
        </a:p>
      </dsp:txBody>
      <dsp:txXfrm>
        <a:off x="3998509" y="241036"/>
        <a:ext cx="1146981" cy="1146981"/>
      </dsp:txXfrm>
    </dsp:sp>
    <dsp:sp modelId="{D24B1245-19C7-43C6-9071-B3DEFF454FD8}">
      <dsp:nvSpPr>
        <dsp:cNvPr id="0" name=""/>
        <dsp:cNvSpPr/>
      </dsp:nvSpPr>
      <dsp:spPr>
        <a:xfrm>
          <a:off x="5890485" y="3691933"/>
          <a:ext cx="1622077" cy="1622077"/>
        </a:xfrm>
        <a:prstGeom prst="ellipse">
          <a:avLst/>
        </a:prstGeom>
        <a:gradFill rotWithShape="0">
          <a:gsLst>
            <a:gs pos="0">
              <a:schemeClr val="accent4">
                <a:hueOff val="-2232385"/>
                <a:satOff val="13449"/>
                <a:lumOff val="1078"/>
                <a:alphaOff val="0"/>
                <a:shade val="51000"/>
                <a:satMod val="130000"/>
              </a:schemeClr>
            </a:gs>
            <a:gs pos="80000">
              <a:schemeClr val="accent4">
                <a:hueOff val="-2232385"/>
                <a:satOff val="13449"/>
                <a:lumOff val="1078"/>
                <a:alphaOff val="0"/>
                <a:shade val="93000"/>
                <a:satMod val="130000"/>
              </a:schemeClr>
            </a:gs>
            <a:gs pos="100000">
              <a:schemeClr val="accent4">
                <a:hueOff val="-2232385"/>
                <a:satOff val="13449"/>
                <a:lumOff val="107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solidFill>
                <a:srgbClr val="FFFF00"/>
              </a:solidFill>
              <a:latin typeface="Times New Roman" panose="02020603050405020304" pitchFamily="18" charset="0"/>
              <a:cs typeface="Times New Roman" panose="02020603050405020304" pitchFamily="18" charset="0"/>
            </a:rPr>
            <a:t>2. CÀI ĐẶT </a:t>
          </a:r>
          <a:r>
            <a:rPr lang="en-US" sz="1600" b="1" kern="1200" dirty="0">
              <a:solidFill>
                <a:srgbClr val="FFFF00"/>
              </a:solidFill>
              <a:latin typeface="Times New Roman" panose="02020603050405020304" pitchFamily="18" charset="0"/>
              <a:ea typeface="Tahoma" panose="020B0604030504040204" pitchFamily="34" charset="0"/>
              <a:cs typeface="Times New Roman" panose="02020603050405020304" pitchFamily="18" charset="0"/>
            </a:rPr>
            <a:t>PHẦN MỀM DIỆT </a:t>
          </a:r>
          <a:r>
            <a:rPr lang="en-US" sz="1600" b="1" kern="1200" dirty="0">
              <a:solidFill>
                <a:srgbClr val="FFFF00"/>
              </a:solidFill>
              <a:latin typeface="Times New Roman" panose="02020603050405020304" pitchFamily="18" charset="0"/>
              <a:cs typeface="Times New Roman" panose="02020603050405020304" pitchFamily="18" charset="0"/>
            </a:rPr>
            <a:t> VIRUS</a:t>
          </a:r>
        </a:p>
      </dsp:txBody>
      <dsp:txXfrm>
        <a:off x="6128033" y="3929481"/>
        <a:ext cx="1146981" cy="1146981"/>
      </dsp:txXfrm>
    </dsp:sp>
    <dsp:sp modelId="{5D5BA207-4DF5-4791-9479-57A6713CB8F1}">
      <dsp:nvSpPr>
        <dsp:cNvPr id="0" name=""/>
        <dsp:cNvSpPr/>
      </dsp:nvSpPr>
      <dsp:spPr>
        <a:xfrm>
          <a:off x="1631436" y="3691933"/>
          <a:ext cx="1622077" cy="1622077"/>
        </a:xfrm>
        <a:prstGeom prst="ellipse">
          <a:avLst/>
        </a:prstGeom>
        <a:gradFill rotWithShape="0">
          <a:gsLst>
            <a:gs pos="0">
              <a:schemeClr val="accent4">
                <a:hueOff val="-4464770"/>
                <a:satOff val="26899"/>
                <a:lumOff val="2156"/>
                <a:alphaOff val="0"/>
                <a:shade val="51000"/>
                <a:satMod val="130000"/>
              </a:schemeClr>
            </a:gs>
            <a:gs pos="80000">
              <a:schemeClr val="accent4">
                <a:hueOff val="-4464770"/>
                <a:satOff val="26899"/>
                <a:lumOff val="2156"/>
                <a:alphaOff val="0"/>
                <a:shade val="93000"/>
                <a:satMod val="130000"/>
              </a:schemeClr>
            </a:gs>
            <a:gs pos="100000">
              <a:schemeClr val="accent4">
                <a:hueOff val="-4464770"/>
                <a:satOff val="26899"/>
                <a:lumOff val="2156"/>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latin typeface="Times New Roman" panose="02020603050405020304" pitchFamily="18" charset="0"/>
              <a:cs typeface="Times New Roman" panose="02020603050405020304" pitchFamily="18" charset="0"/>
            </a:rPr>
            <a:t>3. QUÉT VIRUS</a:t>
          </a:r>
        </a:p>
      </dsp:txBody>
      <dsp:txXfrm>
        <a:off x="1868984" y="3929481"/>
        <a:ext cx="1146981" cy="1146981"/>
      </dsp:txXfrm>
    </dsp:sp>
  </dsp:spTree>
</dsp:drawing>
</file>

<file path=ppt/diagrams/layout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oleObject" Target="../embeddings/oleObject2.bin"/><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aphicFrame>
        <p:nvGraphicFramePr>
          <p:cNvPr id="4" name="Object 12"/>
          <p:cNvGraphicFramePr>
            <a:graphicFrameLocks noChangeAspect="1"/>
          </p:cNvGraphicFramePr>
          <p:nvPr/>
        </p:nvGraphicFramePr>
        <p:xfrm>
          <a:off x="0" y="0"/>
          <a:ext cx="4641850" cy="6858000"/>
        </p:xfrm>
        <a:graphic>
          <a:graphicData uri="http://schemas.openxmlformats.org/presentationml/2006/ole">
            <mc:AlternateContent xmlns:mc="http://schemas.openxmlformats.org/markup-compatibility/2006">
              <mc:Choice xmlns:v="urn:schemas-microsoft-com:vml" Requires="v">
                <p:oleObj name="Image" r:id="rId2" imgW="6120635" imgH="9041270" progId="Photoshop.Image.7">
                  <p:embed/>
                </p:oleObj>
              </mc:Choice>
              <mc:Fallback>
                <p:oleObj name="Image" r:id="rId2" imgW="6120635" imgH="9041270" progId="Photoshop.Image.7">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64185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Freeform 3"/>
          <p:cNvSpPr>
            <a:spLocks/>
          </p:cNvSpPr>
          <p:nvPr/>
        </p:nvSpPr>
        <p:spPr bwMode="gray">
          <a:xfrm>
            <a:off x="2700339" y="0"/>
            <a:ext cx="6624637" cy="6858000"/>
          </a:xfrm>
          <a:custGeom>
            <a:avLst/>
            <a:gdLst/>
            <a:ahLst/>
            <a:cxnLst>
              <a:cxn ang="0">
                <a:pos x="1325" y="0"/>
              </a:cxn>
              <a:cxn ang="0">
                <a:pos x="3192" y="2571"/>
              </a:cxn>
              <a:cxn ang="0">
                <a:pos x="0" y="4328"/>
              </a:cxn>
              <a:cxn ang="0">
                <a:pos x="1872" y="4328"/>
              </a:cxn>
              <a:cxn ang="0">
                <a:pos x="3672" y="2555"/>
              </a:cxn>
              <a:cxn ang="0">
                <a:pos x="1552" y="0"/>
              </a:cxn>
              <a:cxn ang="0">
                <a:pos x="1325" y="0"/>
              </a:cxn>
            </a:cxnLst>
            <a:rect l="0" t="0" r="r" b="b"/>
            <a:pathLst>
              <a:path w="3899" h="4328">
                <a:moveTo>
                  <a:pt x="1325" y="0"/>
                </a:moveTo>
                <a:cubicBezTo>
                  <a:pt x="3262" y="270"/>
                  <a:pt x="3899" y="1621"/>
                  <a:pt x="3192" y="2571"/>
                </a:cubicBezTo>
                <a:cubicBezTo>
                  <a:pt x="2485" y="3521"/>
                  <a:pt x="1467" y="3978"/>
                  <a:pt x="0" y="4328"/>
                </a:cubicBezTo>
                <a:lnTo>
                  <a:pt x="1872" y="4328"/>
                </a:lnTo>
                <a:cubicBezTo>
                  <a:pt x="2392" y="4072"/>
                  <a:pt x="3459" y="3330"/>
                  <a:pt x="3672" y="2555"/>
                </a:cubicBezTo>
                <a:cubicBezTo>
                  <a:pt x="3886" y="1781"/>
                  <a:pt x="3686" y="415"/>
                  <a:pt x="1552" y="0"/>
                </a:cubicBezTo>
                <a:lnTo>
                  <a:pt x="1325" y="0"/>
                </a:lnTo>
                <a:close/>
              </a:path>
            </a:pathLst>
          </a:custGeom>
          <a:gradFill rotWithShape="1">
            <a:gsLst>
              <a:gs pos="0">
                <a:schemeClr val="bg2">
                  <a:gamma/>
                  <a:tint val="0"/>
                  <a:invGamma/>
                </a:schemeClr>
              </a:gs>
              <a:gs pos="100000">
                <a:schemeClr val="bg2"/>
              </a:gs>
            </a:gsLst>
            <a:lin ang="2700000" scaled="1"/>
          </a:gradFill>
          <a:ln w="9525">
            <a:noFill/>
            <a:round/>
            <a:headEnd/>
            <a:tailEnd/>
          </a:ln>
          <a:effectLst/>
        </p:spPr>
        <p:txBody>
          <a:bodyPr/>
          <a:lstStyle/>
          <a:p>
            <a:pPr>
              <a:defRPr/>
            </a:pPr>
            <a:endParaRPr lang="en-US" sz="1800"/>
          </a:p>
        </p:txBody>
      </p:sp>
      <p:sp>
        <p:nvSpPr>
          <p:cNvPr id="6" name="Freeform 4"/>
          <p:cNvSpPr>
            <a:spLocks/>
          </p:cNvSpPr>
          <p:nvPr/>
        </p:nvSpPr>
        <p:spPr bwMode="gray">
          <a:xfrm>
            <a:off x="4071939" y="0"/>
            <a:ext cx="5037137" cy="6870700"/>
          </a:xfrm>
          <a:custGeom>
            <a:avLst/>
            <a:gdLst/>
            <a:ahLst/>
            <a:cxnLst>
              <a:cxn ang="0">
                <a:pos x="1325" y="0"/>
              </a:cxn>
              <a:cxn ang="0">
                <a:pos x="3192" y="2571"/>
              </a:cxn>
              <a:cxn ang="0">
                <a:pos x="0" y="4328"/>
              </a:cxn>
              <a:cxn ang="0">
                <a:pos x="1872" y="4328"/>
              </a:cxn>
              <a:cxn ang="0">
                <a:pos x="3672" y="2555"/>
              </a:cxn>
              <a:cxn ang="0">
                <a:pos x="1552" y="0"/>
              </a:cxn>
              <a:cxn ang="0">
                <a:pos x="1325" y="0"/>
              </a:cxn>
            </a:cxnLst>
            <a:rect l="0" t="0" r="r" b="b"/>
            <a:pathLst>
              <a:path w="3899" h="4328">
                <a:moveTo>
                  <a:pt x="1325" y="0"/>
                </a:moveTo>
                <a:cubicBezTo>
                  <a:pt x="3262" y="270"/>
                  <a:pt x="3899" y="1621"/>
                  <a:pt x="3192" y="2571"/>
                </a:cubicBezTo>
                <a:cubicBezTo>
                  <a:pt x="2485" y="3521"/>
                  <a:pt x="1467" y="3978"/>
                  <a:pt x="0" y="4328"/>
                </a:cubicBezTo>
                <a:lnTo>
                  <a:pt x="1872" y="4328"/>
                </a:lnTo>
                <a:cubicBezTo>
                  <a:pt x="2392" y="4072"/>
                  <a:pt x="3459" y="3330"/>
                  <a:pt x="3672" y="2555"/>
                </a:cubicBezTo>
                <a:cubicBezTo>
                  <a:pt x="3886" y="1781"/>
                  <a:pt x="3686" y="415"/>
                  <a:pt x="1552" y="0"/>
                </a:cubicBezTo>
                <a:lnTo>
                  <a:pt x="1325" y="0"/>
                </a:lnTo>
                <a:close/>
              </a:path>
            </a:pathLst>
          </a:custGeom>
          <a:gradFill rotWithShape="1">
            <a:gsLst>
              <a:gs pos="0">
                <a:schemeClr val="hlink">
                  <a:gamma/>
                  <a:tint val="27451"/>
                  <a:invGamma/>
                </a:schemeClr>
              </a:gs>
              <a:gs pos="100000">
                <a:schemeClr val="hlink"/>
              </a:gs>
            </a:gsLst>
            <a:lin ang="5400000" scaled="1"/>
          </a:gradFill>
          <a:ln w="9525">
            <a:noFill/>
            <a:round/>
            <a:headEnd/>
            <a:tailEnd/>
          </a:ln>
          <a:effectLst/>
        </p:spPr>
        <p:txBody>
          <a:bodyPr/>
          <a:lstStyle/>
          <a:p>
            <a:pPr>
              <a:defRPr/>
            </a:pPr>
            <a:endParaRPr lang="en-US" sz="1800"/>
          </a:p>
        </p:txBody>
      </p:sp>
      <p:sp>
        <p:nvSpPr>
          <p:cNvPr id="48134" name="Rectangle 6"/>
          <p:cNvSpPr>
            <a:spLocks noGrp="1" noChangeArrowheads="1"/>
          </p:cNvSpPr>
          <p:nvPr>
            <p:ph type="subTitle" sz="quarter" idx="1"/>
          </p:nvPr>
        </p:nvSpPr>
        <p:spPr>
          <a:xfrm>
            <a:off x="1828800" y="3429000"/>
            <a:ext cx="6400800" cy="457200"/>
          </a:xfrm>
        </p:spPr>
        <p:txBody>
          <a:bodyPr/>
          <a:lstStyle>
            <a:lvl1pPr marL="0" indent="0" algn="r">
              <a:buFont typeface="Wingdings" pitchFamily="2" charset="2"/>
              <a:buNone/>
              <a:defRPr sz="2000" b="0"/>
            </a:lvl1pPr>
          </a:lstStyle>
          <a:p>
            <a:r>
              <a:rPr lang="en-US"/>
              <a:t>Click to edit Master subtitle style</a:t>
            </a:r>
          </a:p>
        </p:txBody>
      </p:sp>
      <p:sp>
        <p:nvSpPr>
          <p:cNvPr id="48133" name="Rectangle 5"/>
          <p:cNvSpPr>
            <a:spLocks noGrp="1" noChangeArrowheads="1"/>
          </p:cNvSpPr>
          <p:nvPr>
            <p:ph type="ctrTitle" sz="quarter"/>
          </p:nvPr>
        </p:nvSpPr>
        <p:spPr>
          <a:xfrm>
            <a:off x="2514600" y="1676400"/>
            <a:ext cx="5715000" cy="1752600"/>
          </a:xfrm>
        </p:spPr>
        <p:txBody>
          <a:bodyPr/>
          <a:lstStyle>
            <a:lvl1pPr algn="r">
              <a:defRPr sz="4400"/>
            </a:lvl1pPr>
          </a:lstStyle>
          <a:p>
            <a:r>
              <a:rPr lang="en-US"/>
              <a:t>Click to edit Master title style</a:t>
            </a:r>
          </a:p>
        </p:txBody>
      </p:sp>
      <p:sp>
        <p:nvSpPr>
          <p:cNvPr id="7" name="Rectangle 7"/>
          <p:cNvSpPr>
            <a:spLocks noGrp="1" noChangeArrowheads="1"/>
          </p:cNvSpPr>
          <p:nvPr>
            <p:ph type="dt" sz="quarter" idx="10"/>
          </p:nvPr>
        </p:nvSpPr>
        <p:spPr>
          <a:xfrm>
            <a:off x="762000" y="6461127"/>
            <a:ext cx="2133600" cy="320675"/>
          </a:xfrm>
        </p:spPr>
        <p:txBody>
          <a:bodyPr/>
          <a:lstStyle>
            <a:lvl1pPr>
              <a:defRPr sz="1400"/>
            </a:lvl1pPr>
          </a:lstStyle>
          <a:p>
            <a:fld id="{00FB310C-E57F-46B2-A216-FFE01B402D60}" type="datetimeFigureOut">
              <a:rPr lang="en-US" smtClean="0"/>
              <a:t>11/12/2021</a:t>
            </a:fld>
            <a:endParaRPr lang="en-US"/>
          </a:p>
        </p:txBody>
      </p:sp>
      <p:sp>
        <p:nvSpPr>
          <p:cNvPr id="8" name="Rectangle 8"/>
          <p:cNvSpPr>
            <a:spLocks noGrp="1" noChangeArrowheads="1"/>
          </p:cNvSpPr>
          <p:nvPr>
            <p:ph type="ftr" sz="quarter" idx="11"/>
          </p:nvPr>
        </p:nvSpPr>
        <p:spPr>
          <a:xfrm>
            <a:off x="6019800" y="6400802"/>
            <a:ext cx="2895600" cy="320675"/>
          </a:xfrm>
        </p:spPr>
        <p:txBody>
          <a:bodyPr/>
          <a:lstStyle>
            <a:lvl1pPr algn="ctr">
              <a:defRPr sz="1400"/>
            </a:lvl1pPr>
          </a:lstStyle>
          <a:p>
            <a:endParaRPr lang="en-US"/>
          </a:p>
        </p:txBody>
      </p:sp>
      <p:sp>
        <p:nvSpPr>
          <p:cNvPr id="9" name="Rectangle 9"/>
          <p:cNvSpPr>
            <a:spLocks noGrp="1" noChangeArrowheads="1"/>
          </p:cNvSpPr>
          <p:nvPr>
            <p:ph type="sldNum" sz="quarter" idx="12"/>
          </p:nvPr>
        </p:nvSpPr>
        <p:spPr>
          <a:xfrm>
            <a:off x="304800" y="6461127"/>
            <a:ext cx="457200" cy="320675"/>
          </a:xfrm>
        </p:spPr>
        <p:txBody>
          <a:bodyPr/>
          <a:lstStyle>
            <a:lvl1pPr>
              <a:defRPr sz="1400"/>
            </a:lvl1pPr>
          </a:lstStyle>
          <a:p>
            <a:fld id="{19FAA41A-F6A3-4426-9878-BBE5320FB6CC}" type="slidenum">
              <a:rPr lang="en-US" smtClean="0"/>
              <a:t>‹#›</a:t>
            </a:fld>
            <a:endParaRPr lang="en-US"/>
          </a:p>
        </p:txBody>
      </p:sp>
    </p:spTree>
    <p:extLst>
      <p:ext uri="{BB962C8B-B14F-4D97-AF65-F5344CB8AC3E}">
        <p14:creationId xmlns:p14="http://schemas.microsoft.com/office/powerpoint/2010/main" val="3533611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5" name="Rectangle 6"/>
          <p:cNvSpPr>
            <a:spLocks noGrp="1" noChangeArrowheads="1"/>
          </p:cNvSpPr>
          <p:nvPr>
            <p:ph type="ftr" sz="quarter" idx="11"/>
          </p:nvPr>
        </p:nvSpPr>
        <p:spPr>
          <a:ln/>
        </p:spPr>
        <p:txBody>
          <a:bodyPr/>
          <a:lstStyle>
            <a:lvl1pPr>
              <a:defRPr/>
            </a:lvl1pPr>
          </a:lstStyle>
          <a:p>
            <a:endParaRPr lang="en-US"/>
          </a:p>
        </p:txBody>
      </p:sp>
      <p:sp>
        <p:nvSpPr>
          <p:cNvPr id="6"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17598675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228602"/>
            <a:ext cx="17526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228602"/>
            <a:ext cx="51054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5" name="Rectangle 6"/>
          <p:cNvSpPr>
            <a:spLocks noGrp="1" noChangeArrowheads="1"/>
          </p:cNvSpPr>
          <p:nvPr>
            <p:ph type="ftr" sz="quarter" idx="11"/>
          </p:nvPr>
        </p:nvSpPr>
        <p:spPr>
          <a:ln/>
        </p:spPr>
        <p:txBody>
          <a:bodyPr/>
          <a:lstStyle>
            <a:lvl1pPr>
              <a:defRPr/>
            </a:lvl1pPr>
          </a:lstStyle>
          <a:p>
            <a:endParaRPr lang="en-US"/>
          </a:p>
        </p:txBody>
      </p:sp>
      <p:sp>
        <p:nvSpPr>
          <p:cNvPr id="6"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32101794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1676400" y="228600"/>
            <a:ext cx="7010400" cy="685800"/>
          </a:xfrm>
        </p:spPr>
        <p:txBody>
          <a:bodyPr/>
          <a:lstStyle/>
          <a:p>
            <a:r>
              <a:rPr lang="en-US"/>
              <a:t>Click to edit Master title style</a:t>
            </a:r>
          </a:p>
        </p:txBody>
      </p:sp>
      <p:sp>
        <p:nvSpPr>
          <p:cNvPr id="3" name="Content Placeholder 2"/>
          <p:cNvSpPr>
            <a:spLocks noGrp="1"/>
          </p:cNvSpPr>
          <p:nvPr>
            <p:ph sz="quarter" idx="1"/>
          </p:nvPr>
        </p:nvSpPr>
        <p:spPr>
          <a:xfrm>
            <a:off x="1676400" y="1143000"/>
            <a:ext cx="3429000" cy="25288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257800" y="1143000"/>
            <a:ext cx="3429000" cy="25288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1676400" y="3824290"/>
            <a:ext cx="3429000" cy="25304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5257800" y="3824290"/>
            <a:ext cx="3429000" cy="25304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8" name="Rectangle 6"/>
          <p:cNvSpPr>
            <a:spLocks noGrp="1" noChangeArrowheads="1"/>
          </p:cNvSpPr>
          <p:nvPr>
            <p:ph type="ftr" sz="quarter" idx="11"/>
          </p:nvPr>
        </p:nvSpPr>
        <p:spPr>
          <a:ln/>
        </p:spPr>
        <p:txBody>
          <a:bodyPr/>
          <a:lstStyle>
            <a:lvl1pPr>
              <a:defRPr/>
            </a:lvl1pPr>
          </a:lstStyle>
          <a:p>
            <a:endParaRPr lang="en-US"/>
          </a:p>
        </p:txBody>
      </p:sp>
      <p:sp>
        <p:nvSpPr>
          <p:cNvPr id="9"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35227369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1676400" y="228602"/>
            <a:ext cx="7010400" cy="6126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4" name="Rectangle 6"/>
          <p:cNvSpPr>
            <a:spLocks noGrp="1" noChangeArrowheads="1"/>
          </p:cNvSpPr>
          <p:nvPr>
            <p:ph type="ftr" sz="quarter" idx="11"/>
          </p:nvPr>
        </p:nvSpPr>
        <p:spPr>
          <a:ln/>
        </p:spPr>
        <p:txBody>
          <a:bodyPr/>
          <a:lstStyle>
            <a:lvl1pPr>
              <a:defRPr/>
            </a:lvl1pPr>
          </a:lstStyle>
          <a:p>
            <a:endParaRPr lang="en-US"/>
          </a:p>
        </p:txBody>
      </p:sp>
      <p:sp>
        <p:nvSpPr>
          <p:cNvPr id="5"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8859192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76400" y="228600"/>
            <a:ext cx="7010400" cy="685800"/>
          </a:xfrm>
        </p:spPr>
        <p:txBody>
          <a:bodyPr/>
          <a:lstStyle/>
          <a:p>
            <a:r>
              <a:rPr lang="en-US"/>
              <a:t>Click to edit Master title style</a:t>
            </a:r>
          </a:p>
        </p:txBody>
      </p:sp>
      <p:sp>
        <p:nvSpPr>
          <p:cNvPr id="3" name="Text Placeholder 2"/>
          <p:cNvSpPr>
            <a:spLocks noGrp="1"/>
          </p:cNvSpPr>
          <p:nvPr>
            <p:ph type="body" sz="half" idx="1"/>
          </p:nvPr>
        </p:nvSpPr>
        <p:spPr>
          <a:xfrm>
            <a:off x="1676400" y="1143001"/>
            <a:ext cx="3429000" cy="5211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143001"/>
            <a:ext cx="3429000" cy="5211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6" name="Rectangle 6"/>
          <p:cNvSpPr>
            <a:spLocks noGrp="1" noChangeArrowheads="1"/>
          </p:cNvSpPr>
          <p:nvPr>
            <p:ph type="ftr" sz="quarter" idx="11"/>
          </p:nvPr>
        </p:nvSpPr>
        <p:spPr>
          <a:ln/>
        </p:spPr>
        <p:txBody>
          <a:bodyPr/>
          <a:lstStyle>
            <a:lvl1pPr>
              <a:defRPr/>
            </a:lvl1pPr>
          </a:lstStyle>
          <a:p>
            <a:endParaRPr lang="en-US"/>
          </a:p>
        </p:txBody>
      </p:sp>
      <p:sp>
        <p:nvSpPr>
          <p:cNvPr id="7"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126362568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0FB310C-E57F-46B2-A216-FFE01B402D60}"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39272045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0FB310C-E57F-46B2-A216-FFE01B402D60}"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98900854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0FB310C-E57F-46B2-A216-FFE01B402D60}"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528653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0FB310C-E57F-46B2-A216-FFE01B402D60}"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2754454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0FB310C-E57F-46B2-A216-FFE01B402D60}" type="datetimeFigureOut">
              <a:rPr lang="en-US" smtClean="0"/>
              <a:t>11/12/2021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27028365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5" name="Rectangle 6"/>
          <p:cNvSpPr>
            <a:spLocks noGrp="1" noChangeArrowheads="1"/>
          </p:cNvSpPr>
          <p:nvPr>
            <p:ph type="ftr" sz="quarter" idx="11"/>
          </p:nvPr>
        </p:nvSpPr>
        <p:spPr>
          <a:ln/>
        </p:spPr>
        <p:txBody>
          <a:bodyPr/>
          <a:lstStyle>
            <a:lvl1pPr>
              <a:defRPr/>
            </a:lvl1pPr>
          </a:lstStyle>
          <a:p>
            <a:endParaRPr lang="en-US"/>
          </a:p>
        </p:txBody>
      </p:sp>
      <p:sp>
        <p:nvSpPr>
          <p:cNvPr id="6"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10323520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0FB310C-E57F-46B2-A216-FFE01B402D60}" type="datetimeFigureOut">
              <a:rPr lang="en-US" smtClean="0"/>
              <a:t>11/12/2021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20256368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0FB310C-E57F-46B2-A216-FFE01B402D60}" type="datetimeFigureOut">
              <a:rPr lang="en-US" smtClean="0"/>
              <a:t>11/12/2021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58958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0FB310C-E57F-46B2-A216-FFE01B402D60}"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16604898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0FB310C-E57F-46B2-A216-FFE01B402D60}"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13916773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0FB310C-E57F-46B2-A216-FFE01B402D60}"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2310450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0FB310C-E57F-46B2-A216-FFE01B402D60}"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FAA41A-F6A3-4426-9878-BBE5320FB6CC}" type="slidenum">
              <a:rPr lang="en-US" smtClean="0"/>
              <a:t>‹#›</a:t>
            </a:fld>
            <a:endParaRPr lang="en-US"/>
          </a:p>
        </p:txBody>
      </p:sp>
    </p:spTree>
    <p:extLst>
      <p:ext uri="{BB962C8B-B14F-4D97-AF65-F5344CB8AC3E}">
        <p14:creationId xmlns:p14="http://schemas.microsoft.com/office/powerpoint/2010/main" val="15143726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5" name="Rectangle 6"/>
          <p:cNvSpPr>
            <a:spLocks noGrp="1" noChangeArrowheads="1"/>
          </p:cNvSpPr>
          <p:nvPr>
            <p:ph type="ftr" sz="quarter" idx="11"/>
          </p:nvPr>
        </p:nvSpPr>
        <p:spPr>
          <a:ln/>
        </p:spPr>
        <p:txBody>
          <a:bodyPr/>
          <a:lstStyle>
            <a:lvl1pPr>
              <a:defRPr/>
            </a:lvl1pPr>
          </a:lstStyle>
          <a:p>
            <a:endParaRPr lang="en-US"/>
          </a:p>
        </p:txBody>
      </p:sp>
      <p:sp>
        <p:nvSpPr>
          <p:cNvPr id="6"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16595899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143001"/>
            <a:ext cx="3429000" cy="5211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143001"/>
            <a:ext cx="3429000" cy="5211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6" name="Rectangle 6"/>
          <p:cNvSpPr>
            <a:spLocks noGrp="1" noChangeArrowheads="1"/>
          </p:cNvSpPr>
          <p:nvPr>
            <p:ph type="ftr" sz="quarter" idx="11"/>
          </p:nvPr>
        </p:nvSpPr>
        <p:spPr>
          <a:ln/>
        </p:spPr>
        <p:txBody>
          <a:bodyPr/>
          <a:lstStyle>
            <a:lvl1pPr>
              <a:defRPr/>
            </a:lvl1pPr>
          </a:lstStyle>
          <a:p>
            <a:endParaRPr lang="en-US"/>
          </a:p>
        </p:txBody>
      </p:sp>
      <p:sp>
        <p:nvSpPr>
          <p:cNvPr id="7"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32788569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8" name="Rectangle 6"/>
          <p:cNvSpPr>
            <a:spLocks noGrp="1" noChangeArrowheads="1"/>
          </p:cNvSpPr>
          <p:nvPr>
            <p:ph type="ftr" sz="quarter" idx="11"/>
          </p:nvPr>
        </p:nvSpPr>
        <p:spPr>
          <a:ln/>
        </p:spPr>
        <p:txBody>
          <a:bodyPr/>
          <a:lstStyle>
            <a:lvl1pPr>
              <a:defRPr/>
            </a:lvl1pPr>
          </a:lstStyle>
          <a:p>
            <a:endParaRPr lang="en-US"/>
          </a:p>
        </p:txBody>
      </p:sp>
      <p:sp>
        <p:nvSpPr>
          <p:cNvPr id="9"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29664293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4" name="Rectangle 6"/>
          <p:cNvSpPr>
            <a:spLocks noGrp="1" noChangeArrowheads="1"/>
          </p:cNvSpPr>
          <p:nvPr>
            <p:ph type="ftr" sz="quarter" idx="11"/>
          </p:nvPr>
        </p:nvSpPr>
        <p:spPr>
          <a:ln/>
        </p:spPr>
        <p:txBody>
          <a:bodyPr/>
          <a:lstStyle>
            <a:lvl1pPr>
              <a:defRPr/>
            </a:lvl1pPr>
          </a:lstStyle>
          <a:p>
            <a:endParaRPr lang="en-US"/>
          </a:p>
        </p:txBody>
      </p:sp>
      <p:sp>
        <p:nvSpPr>
          <p:cNvPr id="5"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682990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3" name="Rectangle 6"/>
          <p:cNvSpPr>
            <a:spLocks noGrp="1" noChangeArrowheads="1"/>
          </p:cNvSpPr>
          <p:nvPr>
            <p:ph type="ftr" sz="quarter" idx="11"/>
          </p:nvPr>
        </p:nvSpPr>
        <p:spPr>
          <a:ln/>
        </p:spPr>
        <p:txBody>
          <a:bodyPr/>
          <a:lstStyle>
            <a:lvl1pPr>
              <a:defRPr/>
            </a:lvl1pPr>
          </a:lstStyle>
          <a:p>
            <a:endParaRPr lang="en-US"/>
          </a:p>
        </p:txBody>
      </p:sp>
      <p:sp>
        <p:nvSpPr>
          <p:cNvPr id="4"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5584650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6" name="Rectangle 6"/>
          <p:cNvSpPr>
            <a:spLocks noGrp="1" noChangeArrowheads="1"/>
          </p:cNvSpPr>
          <p:nvPr>
            <p:ph type="ftr" sz="quarter" idx="11"/>
          </p:nvPr>
        </p:nvSpPr>
        <p:spPr>
          <a:ln/>
        </p:spPr>
        <p:txBody>
          <a:bodyPr/>
          <a:lstStyle>
            <a:lvl1pPr>
              <a:defRPr/>
            </a:lvl1pPr>
          </a:lstStyle>
          <a:p>
            <a:endParaRPr lang="en-US"/>
          </a:p>
        </p:txBody>
      </p:sp>
      <p:sp>
        <p:nvSpPr>
          <p:cNvPr id="7"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22487697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fld id="{00FB310C-E57F-46B2-A216-FFE01B402D60}" type="datetimeFigureOut">
              <a:rPr lang="en-US" smtClean="0"/>
              <a:t>11/12/2021</a:t>
            </a:fld>
            <a:endParaRPr lang="en-US"/>
          </a:p>
        </p:txBody>
      </p:sp>
      <p:sp>
        <p:nvSpPr>
          <p:cNvPr id="6" name="Rectangle 6"/>
          <p:cNvSpPr>
            <a:spLocks noGrp="1" noChangeArrowheads="1"/>
          </p:cNvSpPr>
          <p:nvPr>
            <p:ph type="ftr" sz="quarter" idx="11"/>
          </p:nvPr>
        </p:nvSpPr>
        <p:spPr>
          <a:ln/>
        </p:spPr>
        <p:txBody>
          <a:bodyPr/>
          <a:lstStyle>
            <a:lvl1pPr>
              <a:defRPr/>
            </a:lvl1pPr>
          </a:lstStyle>
          <a:p>
            <a:endParaRPr lang="en-US"/>
          </a:p>
        </p:txBody>
      </p:sp>
      <p:sp>
        <p:nvSpPr>
          <p:cNvPr id="7" name="Rectangle 7"/>
          <p:cNvSpPr>
            <a:spLocks noGrp="1" noChangeArrowheads="1"/>
          </p:cNvSpPr>
          <p:nvPr>
            <p:ph type="sldNum" sz="quarter" idx="12"/>
          </p:nvPr>
        </p:nvSpPr>
        <p:spPr>
          <a:ln/>
        </p:spPr>
        <p:txBody>
          <a:bodyPr/>
          <a:lstStyle>
            <a:lvl1pPr>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25839128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ltGray">
      <p:bgPr>
        <a:solidFill>
          <a:schemeClr val="bg1"/>
        </a:solidFill>
        <a:effectLst/>
      </p:bgPr>
    </p:bg>
    <p:spTree>
      <p:nvGrpSpPr>
        <p:cNvPr id="1" name=""/>
        <p:cNvGrpSpPr/>
        <p:nvPr/>
      </p:nvGrpSpPr>
      <p:grpSpPr>
        <a:xfrm>
          <a:off x="0" y="0"/>
          <a:ext cx="0" cy="0"/>
          <a:chOff x="0" y="0"/>
          <a:chExt cx="0" cy="0"/>
        </a:xfrm>
      </p:grpSpPr>
      <p:sp>
        <p:nvSpPr>
          <p:cNvPr id="1028" name="Rectangle 4"/>
          <p:cNvSpPr>
            <a:spLocks noGrp="1" noChangeArrowheads="1"/>
          </p:cNvSpPr>
          <p:nvPr>
            <p:ph type="title"/>
          </p:nvPr>
        </p:nvSpPr>
        <p:spPr bwMode="auto">
          <a:xfrm>
            <a:off x="1676400" y="228600"/>
            <a:ext cx="7010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7109" name="Rectangle 5"/>
          <p:cNvSpPr>
            <a:spLocks noGrp="1" noChangeArrowheads="1"/>
          </p:cNvSpPr>
          <p:nvPr>
            <p:ph type="dt" sz="half" idx="2"/>
          </p:nvPr>
        </p:nvSpPr>
        <p:spPr bwMode="auto">
          <a:xfrm>
            <a:off x="1676400" y="6477002"/>
            <a:ext cx="2133600" cy="2444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charset="0"/>
              </a:defRPr>
            </a:lvl1pPr>
          </a:lstStyle>
          <a:p>
            <a:fld id="{00FB310C-E57F-46B2-A216-FFE01B402D60}" type="datetimeFigureOut">
              <a:rPr lang="en-US" smtClean="0"/>
              <a:t>11/12/2021</a:t>
            </a:fld>
            <a:endParaRPr lang="en-US"/>
          </a:p>
        </p:txBody>
      </p:sp>
      <p:sp>
        <p:nvSpPr>
          <p:cNvPr id="47110" name="Rectangle 6"/>
          <p:cNvSpPr>
            <a:spLocks noGrp="1" noChangeArrowheads="1"/>
          </p:cNvSpPr>
          <p:nvPr>
            <p:ph type="ftr" sz="quarter" idx="3"/>
          </p:nvPr>
        </p:nvSpPr>
        <p:spPr bwMode="auto">
          <a:xfrm rot="16200000">
            <a:off x="-1249362" y="5059364"/>
            <a:ext cx="2895600" cy="2444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charset="0"/>
              </a:defRPr>
            </a:lvl1pPr>
          </a:lstStyle>
          <a:p>
            <a:endParaRPr lang="en-US"/>
          </a:p>
        </p:txBody>
      </p:sp>
      <p:sp>
        <p:nvSpPr>
          <p:cNvPr id="47111" name="Rectangle 7"/>
          <p:cNvSpPr>
            <a:spLocks noGrp="1" noChangeArrowheads="1"/>
          </p:cNvSpPr>
          <p:nvPr>
            <p:ph type="sldNum" sz="quarter" idx="4"/>
          </p:nvPr>
        </p:nvSpPr>
        <p:spPr bwMode="auto">
          <a:xfrm>
            <a:off x="8382000" y="6477002"/>
            <a:ext cx="381000" cy="2444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defRPr>
            </a:lvl1pPr>
          </a:lstStyle>
          <a:p>
            <a:fld id="{19FAA41A-F6A3-4426-9878-BBE5320FB6CC}" type="slidenum">
              <a:rPr lang="en-US" smtClean="0"/>
              <a:t>‹#›</a:t>
            </a:fld>
            <a:endParaRPr lang="en-US"/>
          </a:p>
        </p:txBody>
      </p:sp>
      <p:sp>
        <p:nvSpPr>
          <p:cNvPr id="1032" name="Rectangle 8"/>
          <p:cNvSpPr>
            <a:spLocks noGrp="1" noChangeArrowheads="1"/>
          </p:cNvSpPr>
          <p:nvPr>
            <p:ph type="body" idx="1"/>
          </p:nvPr>
        </p:nvSpPr>
        <p:spPr bwMode="auto">
          <a:xfrm>
            <a:off x="1676400" y="1143001"/>
            <a:ext cx="7010400" cy="521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aphicFrame>
        <p:nvGraphicFramePr>
          <p:cNvPr id="1026" name="Object 16"/>
          <p:cNvGraphicFramePr>
            <a:graphicFrameLocks noChangeAspect="1"/>
          </p:cNvGraphicFramePr>
          <p:nvPr/>
        </p:nvGraphicFramePr>
        <p:xfrm>
          <a:off x="0" y="914402"/>
          <a:ext cx="1600200" cy="3789363"/>
        </p:xfrm>
        <a:graphic>
          <a:graphicData uri="http://schemas.openxmlformats.org/presentationml/2006/ole">
            <mc:AlternateContent xmlns:mc="http://schemas.openxmlformats.org/markup-compatibility/2006">
              <mc:Choice xmlns:v="urn:schemas-microsoft-com:vml" Requires="v">
                <p:oleObj name="Image" r:id="rId16" imgW="6628571" imgH="9041270" progId="Photoshop.Image.7">
                  <p:embed/>
                </p:oleObj>
              </mc:Choice>
              <mc:Fallback>
                <p:oleObj name="Image" r:id="rId16" imgW="6628571" imgH="9041270" progId="Photoshop.Image.7">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l="15154" r="24231"/>
                      <a:stretch>
                        <a:fillRect/>
                      </a:stretch>
                    </p:blipFill>
                    <p:spPr bwMode="auto">
                      <a:xfrm>
                        <a:off x="0" y="914402"/>
                        <a:ext cx="1600200" cy="378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7122" name="Rectangle 18"/>
          <p:cNvSpPr>
            <a:spLocks noChangeArrowheads="1"/>
          </p:cNvSpPr>
          <p:nvPr/>
        </p:nvSpPr>
        <p:spPr bwMode="auto">
          <a:xfrm>
            <a:off x="0" y="0"/>
            <a:ext cx="1600200" cy="990600"/>
          </a:xfrm>
          <a:prstGeom prst="rect">
            <a:avLst/>
          </a:prstGeom>
          <a:solidFill>
            <a:schemeClr val="hlink"/>
          </a:solidFill>
          <a:ln w="9525">
            <a:noFill/>
            <a:miter lim="800000"/>
            <a:headEnd/>
            <a:tailEnd/>
          </a:ln>
          <a:effectLst/>
        </p:spPr>
        <p:txBody>
          <a:bodyPr wrap="none" anchor="ctr"/>
          <a:lstStyle/>
          <a:p>
            <a:pPr>
              <a:defRPr/>
            </a:pPr>
            <a:endParaRPr lang="en-US" sz="1800"/>
          </a:p>
        </p:txBody>
      </p:sp>
      <p:sp>
        <p:nvSpPr>
          <p:cNvPr id="47126" name="Freeform 22"/>
          <p:cNvSpPr>
            <a:spLocks/>
          </p:cNvSpPr>
          <p:nvPr/>
        </p:nvSpPr>
        <p:spPr bwMode="gray">
          <a:xfrm>
            <a:off x="0" y="0"/>
            <a:ext cx="1447800" cy="2800350"/>
          </a:xfrm>
          <a:custGeom>
            <a:avLst/>
            <a:gdLst/>
            <a:ahLst/>
            <a:cxnLst>
              <a:cxn ang="0">
                <a:pos x="601" y="1764"/>
              </a:cxn>
              <a:cxn ang="0">
                <a:pos x="242" y="634"/>
              </a:cxn>
              <a:cxn ang="0">
                <a:pos x="912" y="0"/>
              </a:cxn>
              <a:cxn ang="0">
                <a:pos x="395" y="0"/>
              </a:cxn>
              <a:cxn ang="0">
                <a:pos x="51" y="723"/>
              </a:cxn>
              <a:cxn ang="0">
                <a:pos x="548" y="1764"/>
              </a:cxn>
              <a:cxn ang="0">
                <a:pos x="601" y="1764"/>
              </a:cxn>
            </a:cxnLst>
            <a:rect l="0" t="0" r="r" b="b"/>
            <a:pathLst>
              <a:path w="912" h="1764">
                <a:moveTo>
                  <a:pt x="601" y="1764"/>
                </a:moveTo>
                <a:cubicBezTo>
                  <a:pt x="147" y="1654"/>
                  <a:pt x="76" y="1020"/>
                  <a:pt x="242" y="634"/>
                </a:cubicBezTo>
                <a:cubicBezTo>
                  <a:pt x="408" y="245"/>
                  <a:pt x="568" y="144"/>
                  <a:pt x="912" y="0"/>
                </a:cubicBezTo>
                <a:lnTo>
                  <a:pt x="395" y="0"/>
                </a:lnTo>
                <a:cubicBezTo>
                  <a:pt x="273" y="104"/>
                  <a:pt x="101" y="407"/>
                  <a:pt x="51" y="723"/>
                </a:cubicBezTo>
                <a:cubicBezTo>
                  <a:pt x="0" y="1038"/>
                  <a:pt x="47" y="1596"/>
                  <a:pt x="548" y="1764"/>
                </a:cubicBezTo>
                <a:lnTo>
                  <a:pt x="601" y="1764"/>
                </a:lnTo>
                <a:close/>
              </a:path>
            </a:pathLst>
          </a:custGeom>
          <a:solidFill>
            <a:schemeClr val="bg1">
              <a:alpha val="39999"/>
            </a:schemeClr>
          </a:solidFill>
          <a:ln w="9525">
            <a:noFill/>
            <a:round/>
            <a:headEnd/>
            <a:tailEnd/>
          </a:ln>
          <a:effectLst/>
        </p:spPr>
        <p:txBody>
          <a:bodyPr/>
          <a:lstStyle/>
          <a:p>
            <a:pPr>
              <a:defRPr/>
            </a:pPr>
            <a:endParaRPr lang="en-US" sz="1800"/>
          </a:p>
        </p:txBody>
      </p:sp>
      <p:sp>
        <p:nvSpPr>
          <p:cNvPr id="47124" name="Rectangle 20"/>
          <p:cNvSpPr>
            <a:spLocks noChangeArrowheads="1"/>
          </p:cNvSpPr>
          <p:nvPr/>
        </p:nvSpPr>
        <p:spPr bwMode="auto">
          <a:xfrm>
            <a:off x="0" y="914400"/>
            <a:ext cx="9144000" cy="76200"/>
          </a:xfrm>
          <a:prstGeom prst="rect">
            <a:avLst/>
          </a:prstGeom>
          <a:solidFill>
            <a:schemeClr val="accent1"/>
          </a:solidFill>
          <a:ln w="9525">
            <a:noFill/>
            <a:miter lim="800000"/>
            <a:headEnd/>
            <a:tailEnd/>
          </a:ln>
          <a:effectLst/>
        </p:spPr>
        <p:txBody>
          <a:bodyPr wrap="none" anchor="ctr"/>
          <a:lstStyle/>
          <a:p>
            <a:pPr>
              <a:defRPr/>
            </a:pPr>
            <a:endParaRPr lang="en-US" sz="180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Lst>
  <p:txStyles>
    <p:titleStyle>
      <a:lvl1pPr algn="l" rtl="0" eaLnBrk="1" fontAlgn="base" hangingPunct="1">
        <a:spcBef>
          <a:spcPct val="0"/>
        </a:spcBef>
        <a:spcAft>
          <a:spcPct val="0"/>
        </a:spcAft>
        <a:defRPr sz="3200" b="1" i="1">
          <a:solidFill>
            <a:schemeClr val="tx2"/>
          </a:solidFill>
          <a:latin typeface="+mj-lt"/>
          <a:ea typeface="+mj-ea"/>
          <a:cs typeface="+mj-cs"/>
        </a:defRPr>
      </a:lvl1pPr>
      <a:lvl2pPr algn="l" rtl="0" eaLnBrk="1" fontAlgn="base" hangingPunct="1">
        <a:spcBef>
          <a:spcPct val="0"/>
        </a:spcBef>
        <a:spcAft>
          <a:spcPct val="0"/>
        </a:spcAft>
        <a:defRPr sz="3200" b="1" i="1">
          <a:solidFill>
            <a:schemeClr val="tx2"/>
          </a:solidFill>
          <a:latin typeface="Verdana" pitchFamily="34" charset="0"/>
        </a:defRPr>
      </a:lvl2pPr>
      <a:lvl3pPr algn="l" rtl="0" eaLnBrk="1" fontAlgn="base" hangingPunct="1">
        <a:spcBef>
          <a:spcPct val="0"/>
        </a:spcBef>
        <a:spcAft>
          <a:spcPct val="0"/>
        </a:spcAft>
        <a:defRPr sz="3200" b="1" i="1">
          <a:solidFill>
            <a:schemeClr val="tx2"/>
          </a:solidFill>
          <a:latin typeface="Verdana" pitchFamily="34" charset="0"/>
        </a:defRPr>
      </a:lvl3pPr>
      <a:lvl4pPr algn="l" rtl="0" eaLnBrk="1" fontAlgn="base" hangingPunct="1">
        <a:spcBef>
          <a:spcPct val="0"/>
        </a:spcBef>
        <a:spcAft>
          <a:spcPct val="0"/>
        </a:spcAft>
        <a:defRPr sz="3200" b="1" i="1">
          <a:solidFill>
            <a:schemeClr val="tx2"/>
          </a:solidFill>
          <a:latin typeface="Verdana" pitchFamily="34" charset="0"/>
        </a:defRPr>
      </a:lvl4pPr>
      <a:lvl5pPr algn="l" rtl="0" eaLnBrk="1" fontAlgn="base" hangingPunct="1">
        <a:spcBef>
          <a:spcPct val="0"/>
        </a:spcBef>
        <a:spcAft>
          <a:spcPct val="0"/>
        </a:spcAft>
        <a:defRPr sz="3200" b="1" i="1">
          <a:solidFill>
            <a:schemeClr val="tx2"/>
          </a:solidFill>
          <a:latin typeface="Verdana" pitchFamily="34" charset="0"/>
        </a:defRPr>
      </a:lvl5pPr>
      <a:lvl6pPr marL="457200" algn="l" rtl="0" eaLnBrk="1" fontAlgn="base" hangingPunct="1">
        <a:spcBef>
          <a:spcPct val="0"/>
        </a:spcBef>
        <a:spcAft>
          <a:spcPct val="0"/>
        </a:spcAft>
        <a:defRPr sz="3200" b="1" i="1">
          <a:solidFill>
            <a:schemeClr val="tx2"/>
          </a:solidFill>
          <a:latin typeface="Verdana" pitchFamily="34" charset="0"/>
        </a:defRPr>
      </a:lvl6pPr>
      <a:lvl7pPr marL="914400" algn="l" rtl="0" eaLnBrk="1" fontAlgn="base" hangingPunct="1">
        <a:spcBef>
          <a:spcPct val="0"/>
        </a:spcBef>
        <a:spcAft>
          <a:spcPct val="0"/>
        </a:spcAft>
        <a:defRPr sz="3200" b="1" i="1">
          <a:solidFill>
            <a:schemeClr val="tx2"/>
          </a:solidFill>
          <a:latin typeface="Verdana" pitchFamily="34" charset="0"/>
        </a:defRPr>
      </a:lvl7pPr>
      <a:lvl8pPr marL="1371600" algn="l" rtl="0" eaLnBrk="1" fontAlgn="base" hangingPunct="1">
        <a:spcBef>
          <a:spcPct val="0"/>
        </a:spcBef>
        <a:spcAft>
          <a:spcPct val="0"/>
        </a:spcAft>
        <a:defRPr sz="3200" b="1" i="1">
          <a:solidFill>
            <a:schemeClr val="tx2"/>
          </a:solidFill>
          <a:latin typeface="Verdana" pitchFamily="34" charset="0"/>
        </a:defRPr>
      </a:lvl8pPr>
      <a:lvl9pPr marL="1828800" algn="l" rtl="0" eaLnBrk="1" fontAlgn="base" hangingPunct="1">
        <a:spcBef>
          <a:spcPct val="0"/>
        </a:spcBef>
        <a:spcAft>
          <a:spcPct val="0"/>
        </a:spcAft>
        <a:defRPr sz="3200" b="1" i="1">
          <a:solidFill>
            <a:schemeClr val="tx2"/>
          </a:solidFill>
          <a:latin typeface="Verdana" pitchFamily="34" charset="0"/>
        </a:defRPr>
      </a:lvl9pPr>
    </p:titleStyle>
    <p:bodyStyle>
      <a:lvl1pPr marL="342900" indent="-342900" algn="l" rtl="0" eaLnBrk="1" fontAlgn="base" hangingPunct="1">
        <a:spcBef>
          <a:spcPct val="20000"/>
        </a:spcBef>
        <a:spcAft>
          <a:spcPct val="0"/>
        </a:spcAft>
        <a:buClr>
          <a:schemeClr val="folHlink"/>
        </a:buClr>
        <a:buFont typeface="Wingdings" pitchFamily="2" charset="2"/>
        <a:buChar char="u"/>
        <a:defRPr sz="2800" b="1">
          <a:solidFill>
            <a:schemeClr val="tx1"/>
          </a:solidFill>
          <a:latin typeface="+mn-lt"/>
          <a:ea typeface="+mn-ea"/>
          <a:cs typeface="+mn-cs"/>
        </a:defRPr>
      </a:lvl1pPr>
      <a:lvl2pPr marL="742950" indent="-285750" algn="l" rtl="0" eaLnBrk="1" fontAlgn="base" hangingPunct="1">
        <a:spcBef>
          <a:spcPct val="20000"/>
        </a:spcBef>
        <a:spcAft>
          <a:spcPct val="0"/>
        </a:spcAft>
        <a:buClr>
          <a:schemeClr val="tx2"/>
        </a:buClr>
        <a:buSzPct val="60000"/>
        <a:buFont typeface="Wingdings" pitchFamily="2" charset="2"/>
        <a:buChar char="n"/>
        <a:defRPr sz="2400">
          <a:solidFill>
            <a:schemeClr val="tx2"/>
          </a:solidFill>
          <a:latin typeface="+mn-lt"/>
        </a:defRPr>
      </a:lvl2pPr>
      <a:lvl3pPr marL="1143000" indent="-228600" algn="l" rtl="0" eaLnBrk="1" fontAlgn="base" hangingPunct="1">
        <a:spcBef>
          <a:spcPct val="20000"/>
        </a:spcBef>
        <a:spcAft>
          <a:spcPct val="0"/>
        </a:spcAft>
        <a:buClr>
          <a:schemeClr val="folHlink"/>
        </a:buClr>
        <a:buSzPct val="60000"/>
        <a:buFont typeface="Wingdings" pitchFamily="2" charset="2"/>
        <a:buChar char="n"/>
        <a:defRPr sz="2400">
          <a:solidFill>
            <a:schemeClr val="tx2"/>
          </a:solidFill>
          <a:latin typeface="+mn-lt"/>
        </a:defRPr>
      </a:lvl3pPr>
      <a:lvl4pPr marL="1600200" indent="-228600" algn="l" rtl="0" eaLnBrk="1" fontAlgn="base" hangingPunct="1">
        <a:spcBef>
          <a:spcPct val="20000"/>
        </a:spcBef>
        <a:spcAft>
          <a:spcPct val="0"/>
        </a:spcAft>
        <a:buClr>
          <a:schemeClr val="accent1"/>
        </a:buClr>
        <a:buSzPct val="60000"/>
        <a:buFont typeface="Wingdings" pitchFamily="2" charset="2"/>
        <a:buChar char="n"/>
        <a:defRPr sz="2000">
          <a:solidFill>
            <a:schemeClr val="tx2"/>
          </a:solidFill>
          <a:latin typeface="+mn-lt"/>
        </a:defRPr>
      </a:lvl4pPr>
      <a:lvl5pPr marL="2057400" indent="-228600" algn="l" rtl="0" eaLnBrk="1" fontAlgn="base" hangingPunct="1">
        <a:spcBef>
          <a:spcPct val="20000"/>
        </a:spcBef>
        <a:spcAft>
          <a:spcPct val="0"/>
        </a:spcAft>
        <a:buClr>
          <a:schemeClr val="hlink"/>
        </a:buClr>
        <a:buSzPct val="60000"/>
        <a:buFont typeface="Wingdings" pitchFamily="2" charset="2"/>
        <a:buChar char="n"/>
        <a:defRPr sz="2000">
          <a:solidFill>
            <a:schemeClr val="tx2"/>
          </a:solidFill>
          <a:latin typeface="+mn-lt"/>
        </a:defRPr>
      </a:lvl5pPr>
      <a:lvl6pPr marL="2514600" indent="-228600" algn="l" rtl="0" eaLnBrk="1" fontAlgn="base" hangingPunct="1">
        <a:spcBef>
          <a:spcPct val="20000"/>
        </a:spcBef>
        <a:spcAft>
          <a:spcPct val="0"/>
        </a:spcAft>
        <a:buClr>
          <a:schemeClr val="hlink"/>
        </a:buClr>
        <a:buSzPct val="60000"/>
        <a:buFont typeface="Wingdings" pitchFamily="2" charset="2"/>
        <a:buChar char="n"/>
        <a:defRPr sz="2000">
          <a:solidFill>
            <a:schemeClr val="tx2"/>
          </a:solidFill>
          <a:latin typeface="+mn-lt"/>
        </a:defRPr>
      </a:lvl6pPr>
      <a:lvl7pPr marL="2971800" indent="-228600" algn="l" rtl="0" eaLnBrk="1" fontAlgn="base" hangingPunct="1">
        <a:spcBef>
          <a:spcPct val="20000"/>
        </a:spcBef>
        <a:spcAft>
          <a:spcPct val="0"/>
        </a:spcAft>
        <a:buClr>
          <a:schemeClr val="hlink"/>
        </a:buClr>
        <a:buSzPct val="60000"/>
        <a:buFont typeface="Wingdings" pitchFamily="2" charset="2"/>
        <a:buChar char="n"/>
        <a:defRPr sz="2000">
          <a:solidFill>
            <a:schemeClr val="tx2"/>
          </a:solidFill>
          <a:latin typeface="+mn-lt"/>
        </a:defRPr>
      </a:lvl7pPr>
      <a:lvl8pPr marL="3429000" indent="-228600" algn="l" rtl="0" eaLnBrk="1" fontAlgn="base" hangingPunct="1">
        <a:spcBef>
          <a:spcPct val="20000"/>
        </a:spcBef>
        <a:spcAft>
          <a:spcPct val="0"/>
        </a:spcAft>
        <a:buClr>
          <a:schemeClr val="hlink"/>
        </a:buClr>
        <a:buSzPct val="60000"/>
        <a:buFont typeface="Wingdings" pitchFamily="2" charset="2"/>
        <a:buChar char="n"/>
        <a:defRPr sz="2000">
          <a:solidFill>
            <a:schemeClr val="tx2"/>
          </a:solidFill>
          <a:latin typeface="+mn-lt"/>
        </a:defRPr>
      </a:lvl8pPr>
      <a:lvl9pPr marL="3886200" indent="-228600" algn="l" rtl="0" eaLnBrk="1" fontAlgn="base" hangingPunct="1">
        <a:spcBef>
          <a:spcPct val="20000"/>
        </a:spcBef>
        <a:spcAft>
          <a:spcPct val="0"/>
        </a:spcAft>
        <a:buClr>
          <a:schemeClr val="hlink"/>
        </a:buClr>
        <a:buSzPct val="60000"/>
        <a:buFont typeface="Wingdings" pitchFamily="2" charset="2"/>
        <a:buChar char="n"/>
        <a:defRPr sz="2000">
          <a:solidFill>
            <a:schemeClr val="tx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0FB310C-E57F-46B2-A216-FFE01B402D60}" type="datetimeFigureOut">
              <a:rPr lang="en-US" smtClean="0"/>
              <a:t>11/12/2021</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FAA41A-F6A3-4426-9878-BBE5320FB6CC}" type="slidenum">
              <a:rPr lang="en-US" smtClean="0"/>
              <a:t>‹#›</a:t>
            </a:fld>
            <a:endParaRPr lang="en-US"/>
          </a:p>
        </p:txBody>
      </p:sp>
    </p:spTree>
    <p:extLst>
      <p:ext uri="{BB962C8B-B14F-4D97-AF65-F5344CB8AC3E}">
        <p14:creationId xmlns:p14="http://schemas.microsoft.com/office/powerpoint/2010/main" val="3635114097"/>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21.xml"/></Relationships>
</file>

<file path=ppt/slides/_rels/slide10.xml.rels><?xml version="1.0" encoding="UTF-8" standalone="yes"?>
<Relationships xmlns="http://schemas.openxmlformats.org/package/2006/relationships"><Relationship Id="rId2" Type="http://schemas.openxmlformats.org/officeDocument/2006/relationships/image" Target="../media/image15.tmp"/><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image" Target="../media/image16.tmp"/><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hyperlink" Target="file:///G:\tin%208\TTDD2.ppt" TargetMode="External"/><Relationship Id="rId2" Type="http://schemas.openxmlformats.org/officeDocument/2006/relationships/slide" Target="slide3.xml"/><Relationship Id="rId1" Type="http://schemas.openxmlformats.org/officeDocument/2006/relationships/slideLayout" Target="../slideLayouts/slideLayout21.xml"/><Relationship Id="rId4" Type="http://schemas.openxmlformats.org/officeDocument/2006/relationships/image" Target="../media/image18.jpg"/></Relationships>
</file>

<file path=ppt/slides/_rels/slide14.xml.rels><?xml version="1.0" encoding="UTF-8" standalone="yes"?>
<Relationships xmlns="http://schemas.openxmlformats.org/package/2006/relationships"><Relationship Id="rId3" Type="http://schemas.openxmlformats.org/officeDocument/2006/relationships/hyperlink" Target="file:///G:\tin%208\TTDD2.ppt" TargetMode="External"/><Relationship Id="rId2" Type="http://schemas.openxmlformats.org/officeDocument/2006/relationships/slide" Target="slide3.xml"/><Relationship Id="rId1" Type="http://schemas.openxmlformats.org/officeDocument/2006/relationships/slideLayout" Target="../slideLayouts/slideLayout21.xml"/><Relationship Id="rId4" Type="http://schemas.openxmlformats.org/officeDocument/2006/relationships/image" Target="../media/image19.jpg"/></Relationships>
</file>

<file path=ppt/slides/_rels/slide15.xml.rels><?xml version="1.0" encoding="UTF-8" standalone="yes"?>
<Relationships xmlns="http://schemas.openxmlformats.org/package/2006/relationships"><Relationship Id="rId3" Type="http://schemas.openxmlformats.org/officeDocument/2006/relationships/hyperlink" Target="file:///G:\tin%208\TTDD2.ppt" TargetMode="External"/><Relationship Id="rId2" Type="http://schemas.openxmlformats.org/officeDocument/2006/relationships/slide" Target="slide3.xml"/><Relationship Id="rId1" Type="http://schemas.openxmlformats.org/officeDocument/2006/relationships/slideLayout" Target="../slideLayouts/slideLayout21.xml"/><Relationship Id="rId4" Type="http://schemas.openxmlformats.org/officeDocument/2006/relationships/image" Target="../media/image20.jpeg"/></Relationships>
</file>

<file path=ppt/slides/_rels/slide16.xml.rels><?xml version="1.0" encoding="UTF-8" standalone="yes"?>
<Relationships xmlns="http://schemas.openxmlformats.org/package/2006/relationships"><Relationship Id="rId3" Type="http://schemas.openxmlformats.org/officeDocument/2006/relationships/hyperlink" Target="file:///G:\tin%208\TTDD3.ppt" TargetMode="External"/><Relationship Id="rId2" Type="http://schemas.openxmlformats.org/officeDocument/2006/relationships/hyperlink" Target="file:///G:\tin%208\Ngoai%20kh&#243;a1\TT3.ppt" TargetMode="External"/><Relationship Id="rId1" Type="http://schemas.openxmlformats.org/officeDocument/2006/relationships/slideLayout" Target="../slideLayouts/slideLayout21.xml"/><Relationship Id="rId5" Type="http://schemas.openxmlformats.org/officeDocument/2006/relationships/image" Target="../media/image21.jpeg"/><Relationship Id="rId4" Type="http://schemas.openxmlformats.org/officeDocument/2006/relationships/slide" Target="slide3.xml"/></Relationships>
</file>

<file path=ppt/slides/_rels/slide17.xml.rels><?xml version="1.0" encoding="UTF-8" standalone="yes"?>
<Relationships xmlns="http://schemas.openxmlformats.org/package/2006/relationships"><Relationship Id="rId3" Type="http://schemas.openxmlformats.org/officeDocument/2006/relationships/hyperlink" Target="file:///G:\tin%208\TTDD3.ppt" TargetMode="External"/><Relationship Id="rId2" Type="http://schemas.openxmlformats.org/officeDocument/2006/relationships/hyperlink" Target="file:///G:\tin%208\Ngoai%20kh&#243;a1\TT3.ppt" TargetMode="External"/><Relationship Id="rId1" Type="http://schemas.openxmlformats.org/officeDocument/2006/relationships/slideLayout" Target="../slideLayouts/slideLayout21.xml"/><Relationship Id="rId5" Type="http://schemas.openxmlformats.org/officeDocument/2006/relationships/image" Target="../media/image22.jpeg"/><Relationship Id="rId4" Type="http://schemas.openxmlformats.org/officeDocument/2006/relationships/slide" Target="slide3.xml"/></Relationships>
</file>

<file path=ppt/slides/_rels/slide18.xml.rels><?xml version="1.0" encoding="UTF-8" standalone="yes"?>
<Relationships xmlns="http://schemas.openxmlformats.org/package/2006/relationships"><Relationship Id="rId3" Type="http://schemas.openxmlformats.org/officeDocument/2006/relationships/hyperlink" Target="file:///G:\tin%208\TTDD3.ppt" TargetMode="External"/><Relationship Id="rId2" Type="http://schemas.openxmlformats.org/officeDocument/2006/relationships/hyperlink" Target="file:///G:\tin%208\Ngoai%20kh&#243;a1\TT3.ppt" TargetMode="External"/><Relationship Id="rId1" Type="http://schemas.openxmlformats.org/officeDocument/2006/relationships/slideLayout" Target="../slideLayouts/slideLayout21.xml"/><Relationship Id="rId5" Type="http://schemas.openxmlformats.org/officeDocument/2006/relationships/image" Target="../media/image23.jpg"/><Relationship Id="rId4" Type="http://schemas.openxmlformats.org/officeDocument/2006/relationships/slide" Target="slide3.xml"/></Relationships>
</file>

<file path=ppt/slides/_rels/slide19.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25.jpeg"/><Relationship Id="rId2" Type="http://schemas.openxmlformats.org/officeDocument/2006/relationships/diagramData" Target="../diagrams/data1.xml"/><Relationship Id="rId1" Type="http://schemas.openxmlformats.org/officeDocument/2006/relationships/slideLayout" Target="../slideLayouts/slideLayout2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4.pn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Layout" Target="../slideLayouts/slideLayout21.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1.xml"/><Relationship Id="rId5" Type="http://schemas.openxmlformats.org/officeDocument/2006/relationships/image" Target="../media/image11.jpeg"/><Relationship Id="rId4" Type="http://schemas.openxmlformats.org/officeDocument/2006/relationships/image" Target="../media/image10.jpeg"/></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8" Type="http://schemas.openxmlformats.org/officeDocument/2006/relationships/hyperlink" Target="file:///G:\tin%208\Ngoai%20kh&#243;a1\TT3.ppt" TargetMode="External"/><Relationship Id="rId3" Type="http://schemas.openxmlformats.org/officeDocument/2006/relationships/audio" Target="../media/audio2.wav"/><Relationship Id="rId7" Type="http://schemas.openxmlformats.org/officeDocument/2006/relationships/image" Target="../media/image12.emf"/><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hyperlink" Target="file:///G:\tin%208\TTDD2.ppt" TargetMode="External"/><Relationship Id="rId11" Type="http://schemas.openxmlformats.org/officeDocument/2006/relationships/image" Target="../media/image13.wmf"/><Relationship Id="rId5" Type="http://schemas.openxmlformats.org/officeDocument/2006/relationships/hyperlink" Target="file:///G:\tin%208\TTDD1.ppt" TargetMode="External"/><Relationship Id="rId10" Type="http://schemas.openxmlformats.org/officeDocument/2006/relationships/oleObject" Target="../embeddings/oleObject3.bin"/><Relationship Id="rId4" Type="http://schemas.openxmlformats.org/officeDocument/2006/relationships/slide" Target="slide3.xml"/><Relationship Id="rId9" Type="http://schemas.openxmlformats.org/officeDocument/2006/relationships/hyperlink" Target="file:///G:\tin%208\TTDD3.ppt"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hyperlink" Target="file:///G:\tin%208\TTDD1.ppt" TargetMode="Externa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3" Type="http://schemas.openxmlformats.org/officeDocument/2006/relationships/hyperlink" Target="file:///G:\tin%208\TTDD2.ppt" TargetMode="External"/><Relationship Id="rId2" Type="http://schemas.openxmlformats.org/officeDocument/2006/relationships/slide" Target="slide3.xml"/><Relationship Id="rId1" Type="http://schemas.openxmlformats.org/officeDocument/2006/relationships/slideLayout" Target="../slideLayouts/slideLayout21.xm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8000" r="-18000"/>
          </a:stretch>
        </a:blipFill>
        <a:effectLst/>
      </p:bgPr>
    </p:bg>
    <p:spTree>
      <p:nvGrpSpPr>
        <p:cNvPr id="1" name=""/>
        <p:cNvGrpSpPr/>
        <p:nvPr/>
      </p:nvGrpSpPr>
      <p:grpSpPr>
        <a:xfrm>
          <a:off x="0" y="0"/>
          <a:ext cx="0" cy="0"/>
          <a:chOff x="0" y="0"/>
          <a:chExt cx="0" cy="0"/>
        </a:xfrm>
      </p:grpSpPr>
      <p:grpSp>
        <p:nvGrpSpPr>
          <p:cNvPr id="4" name="Group 7"/>
          <p:cNvGrpSpPr>
            <a:grpSpLocks/>
          </p:cNvGrpSpPr>
          <p:nvPr/>
        </p:nvGrpSpPr>
        <p:grpSpPr bwMode="auto">
          <a:xfrm rot="-5348033">
            <a:off x="7316788" y="4951414"/>
            <a:ext cx="1828800" cy="1831975"/>
            <a:chOff x="2332" y="1554"/>
            <a:chExt cx="1105" cy="1218"/>
          </a:xfrm>
        </p:grpSpPr>
        <p:sp>
          <p:nvSpPr>
            <p:cNvPr id="5" name="Freeform 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6" name="Freeform 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7" name="Freeform 1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8" name="Freeform 1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9" name="Freeform 1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0" name="Freeform 1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1" name="Freeform 1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 name="Freeform 1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3" name="Freeform 1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4" name="Freeform 1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5" name="Freeform 1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6" name="Freeform 1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7" name="Freeform 2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8" name="Freeform 2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9" name="Freeform 2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20" name="Freeform 2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21" name="Freeform 2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22" name="Freeform 2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23" name="Freeform 2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24" name="Freeform 2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25" name="Freeform 2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26" name="Freeform 2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27" name="Freeform 3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28" name="Freeform 3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29" name="Freeform 3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30" name="Freeform 3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1" name="Freeform 3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2" name="Freeform 3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33" name="Freeform 3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34" name="Freeform 3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35" name="Freeform 3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6" name="Freeform 3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37" name="Freeform 4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38" name="Freeform 4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39" name="Freeform 4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0" name="Freeform 4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1" name="Freeform 4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2" name="Freeform 4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3" name="Freeform 4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4" name="Freeform 4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5" name="Freeform 4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6" name="Freeform 4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7" name="Freeform 5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48" name="Freeform 5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49" name="Freeform 5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50" name="Freeform 5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51" name="Freeform 5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52" name="Freeform 5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53" name="Freeform 5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54" name="Freeform 5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55" name="Freeform 5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56" name="Freeform 5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57" name="Freeform 6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58" name="Freeform 6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59" name="Freeform 6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60" name="Freeform 6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61" name="Freeform 6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62" name="Freeform 6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63" name="Freeform 6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64" name="Freeform 6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65" name="Freeform 6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66" name="Freeform 6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67" name="Freeform 7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68" name="Freeform 7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69" name="Freeform 7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70" name="Freeform 7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71" name="Freeform 7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72" name="Freeform 7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73" name="Freeform 7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74" name="Freeform 7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75" name="Freeform 7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76" name="Freeform 7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77" name="Freeform 8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78" name="Freeform 8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79" name="Freeform 8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80" name="Freeform 8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81" name="Freeform 8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82" name="Freeform 8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83" name="Freeform 8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84" name="Freeform 8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85" name="Freeform 8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86" name="Freeform 8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87" name="Freeform 9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88" name="Freeform 9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89" name="Freeform 9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90" name="Freeform 9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91" name="Freeform 9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92" name="Freeform 9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93" name="Freeform 9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94" name="Freeform 9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95" name="Freeform 9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96" name="Freeform 9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97" name="Freeform 10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98" name="Freeform 10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99" name="Freeform 10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00" name="Freeform 10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01" name="Freeform 10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02" name="Freeform 10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03" name="Freeform 10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04" name="Freeform 10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05" name="Freeform 10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06" name="Freeform 10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07" name="Freeform 11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08" name="Freeform 11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09" name="Freeform 11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10" name="Freeform 11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11" name="Freeform 11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12" name="Freeform 11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13" name="Freeform 11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14" name="Freeform 11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15" name="Freeform 11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16" name="Freeform 11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17" name="Freeform 12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18" name="Freeform 12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19" name="Freeform 12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0" name="Freeform 12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1" name="Freeform 12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2" name="Freeform 12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3" name="Freeform 12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4" name="Freeform 12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5" name="Freeform 12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6" name="Freeform 12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7" name="Freeform 13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8" name="Freeform 13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9" name="Freeform 13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30" name="Freeform 13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31" name="Freeform 13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32" name="Freeform 13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33" name="Freeform 13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34" name="Freeform 13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35" name="Freeform 13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36" name="Freeform 13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37" name="Freeform 14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38" name="Freeform 14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39" name="Freeform 14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40" name="Freeform 14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41" name="Freeform 14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42" name="Freeform 14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43" name="Freeform 14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144" name="Group 147"/>
          <p:cNvGrpSpPr>
            <a:grpSpLocks/>
          </p:cNvGrpSpPr>
          <p:nvPr/>
        </p:nvGrpSpPr>
        <p:grpSpPr bwMode="auto">
          <a:xfrm rot="5437070">
            <a:off x="-74612" y="74614"/>
            <a:ext cx="1981200" cy="1831975"/>
            <a:chOff x="2332" y="1554"/>
            <a:chExt cx="1105" cy="1218"/>
          </a:xfrm>
        </p:grpSpPr>
        <p:sp>
          <p:nvSpPr>
            <p:cNvPr id="145" name="Freeform 14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46" name="Freeform 14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47" name="Freeform 15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48" name="Freeform 15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49" name="Freeform 15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50" name="Freeform 15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51" name="Freeform 15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52" name="Freeform 15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53" name="Freeform 15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54" name="Freeform 15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55" name="Freeform 15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56" name="Freeform 15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57" name="Freeform 16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58" name="Freeform 16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59" name="Freeform 16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60" name="Freeform 16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61" name="Freeform 16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62" name="Freeform 16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3" name="Freeform 16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4" name="Freeform 16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65" name="Freeform 16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66" name="Freeform 16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67" name="Freeform 17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68" name="Freeform 17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69" name="Freeform 17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70" name="Freeform 17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1" name="Freeform 17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2" name="Freeform 17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73" name="Freeform 17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74" name="Freeform 17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75" name="Freeform 17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76" name="Freeform 17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77" name="Freeform 18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78" name="Freeform 18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79" name="Freeform 18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80" name="Freeform 18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81" name="Freeform 18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82" name="Freeform 18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83" name="Freeform 18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84" name="Freeform 18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85" name="Freeform 18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86" name="Freeform 18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87" name="Freeform 19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88" name="Freeform 19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89" name="Freeform 19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90" name="Freeform 19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91" name="Freeform 19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92" name="Freeform 19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93" name="Freeform 19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94" name="Freeform 19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95" name="Freeform 19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96" name="Freeform 19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97" name="Freeform 20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98" name="Freeform 20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99" name="Freeform 20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200" name="Freeform 20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201" name="Freeform 20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202" name="Freeform 20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203" name="Freeform 20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204" name="Freeform 20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205" name="Freeform 20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206" name="Freeform 20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207" name="Freeform 21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208" name="Freeform 21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209" name="Freeform 21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210" name="Freeform 21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211" name="Freeform 21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2" name="Freeform 21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3" name="Freeform 21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214" name="Freeform 21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215" name="Freeform 21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216" name="Freeform 21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217" name="Freeform 22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218" name="Freeform 22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219" name="Freeform 22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220" name="Freeform 22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221" name="Freeform 22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222" name="Freeform 22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23" name="Freeform 22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24" name="Freeform 22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225" name="Freeform 22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26" name="Freeform 22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27" name="Freeform 23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228" name="Freeform 23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29" name="Freeform 23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30" name="Freeform 23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231" name="Freeform 23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232" name="Freeform 23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33" name="Freeform 23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234" name="Freeform 23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235" name="Freeform 23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236" name="Freeform 23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237" name="Freeform 24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238" name="Freeform 24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39" name="Freeform 24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40" name="Freeform 24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241" name="Freeform 24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242" name="Freeform 24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243" name="Freeform 24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244" name="Freeform 24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45" name="Freeform 24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46" name="Freeform 24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47" name="Freeform 25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48" name="Freeform 25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249" name="Freeform 25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0" name="Freeform 25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251" name="Freeform 25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52" name="Freeform 25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53" name="Freeform 25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4" name="Freeform 25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55" name="Freeform 25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56" name="Freeform 25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257" name="Freeform 26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258" name="Freeform 26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59" name="Freeform 26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260" name="Freeform 26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61" name="Freeform 26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62" name="Freeform 26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63" name="Freeform 26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64" name="Freeform 26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65" name="Freeform 26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66" name="Freeform 26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267" name="Freeform 27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268" name="Freeform 27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69" name="Freeform 27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70" name="Freeform 27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71" name="Freeform 27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72" name="Freeform 27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73" name="Freeform 27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274" name="Freeform 27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275" name="Freeform 27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276" name="Freeform 27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277" name="Freeform 28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278" name="Freeform 28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79" name="Freeform 28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80" name="Freeform 28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81" name="Freeform 28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282" name="Freeform 28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83" name="Freeform 28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284" name="Group 287"/>
          <p:cNvGrpSpPr>
            <a:grpSpLocks/>
          </p:cNvGrpSpPr>
          <p:nvPr/>
        </p:nvGrpSpPr>
        <p:grpSpPr bwMode="auto">
          <a:xfrm>
            <a:off x="0" y="5026027"/>
            <a:ext cx="1828800" cy="1831975"/>
            <a:chOff x="2332" y="1554"/>
            <a:chExt cx="1105" cy="1218"/>
          </a:xfrm>
        </p:grpSpPr>
        <p:sp>
          <p:nvSpPr>
            <p:cNvPr id="285" name="Freeform 28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286" name="Freeform 28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287" name="Freeform 29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288" name="Freeform 29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289" name="Freeform 29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290" name="Freeform 29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291" name="Freeform 29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292" name="Freeform 29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293" name="Freeform 29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294" name="Freeform 29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295" name="Freeform 29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296" name="Freeform 29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297" name="Freeform 30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298" name="Freeform 30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299" name="Freeform 30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300" name="Freeform 30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301" name="Freeform 30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302" name="Freeform 30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03" name="Freeform 30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04" name="Freeform 30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305" name="Freeform 30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306" name="Freeform 30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307" name="Freeform 31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08" name="Freeform 31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309" name="Freeform 31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310" name="Freeform 31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11" name="Freeform 31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12" name="Freeform 31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313" name="Freeform 31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314" name="Freeform 31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315" name="Freeform 31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16" name="Freeform 31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317" name="Freeform 32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318" name="Freeform 32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319" name="Freeform 32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320" name="Freeform 32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321" name="Freeform 32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322" name="Freeform 32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323" name="Freeform 32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324" name="Freeform 32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325" name="Freeform 32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326" name="Freeform 32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327" name="Freeform 33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328" name="Freeform 33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329" name="Freeform 33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330" name="Freeform 33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331" name="Freeform 33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332" name="Freeform 33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333" name="Freeform 33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334" name="Freeform 33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335" name="Freeform 33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336" name="Freeform 33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337" name="Freeform 34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338" name="Freeform 34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339" name="Freeform 34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340" name="Freeform 34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341" name="Freeform 34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342" name="Freeform 34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343" name="Freeform 34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344" name="Freeform 34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345" name="Freeform 34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346" name="Freeform 34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347" name="Freeform 35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348" name="Freeform 35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349" name="Freeform 35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350" name="Freeform 35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351" name="Freeform 35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352" name="Freeform 35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353" name="Freeform 35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354" name="Freeform 35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355" name="Freeform 35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356" name="Freeform 35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357" name="Freeform 36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358" name="Freeform 36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359" name="Freeform 36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360" name="Freeform 36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361" name="Freeform 36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362" name="Freeform 36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363" name="Freeform 36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364" name="Freeform 36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365" name="Freeform 36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66" name="Freeform 36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367" name="Freeform 37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368" name="Freeform 37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69" name="Freeform 37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370" name="Freeform 37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371" name="Freeform 37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372" name="Freeform 37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373" name="Freeform 37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374" name="Freeform 37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375" name="Freeform 37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376" name="Freeform 37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377" name="Freeform 38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378" name="Freeform 38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79" name="Freeform 38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80" name="Freeform 38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381" name="Freeform 38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382" name="Freeform 38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383" name="Freeform 38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384" name="Freeform 38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85" name="Freeform 38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86" name="Freeform 38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387" name="Freeform 39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388" name="Freeform 39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389" name="Freeform 39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390" name="Freeform 39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391" name="Freeform 39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392" name="Freeform 39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393" name="Freeform 39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394" name="Freeform 39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395" name="Freeform 39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96" name="Freeform 39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397" name="Freeform 40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398" name="Freeform 40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399" name="Freeform 40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400" name="Freeform 40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401" name="Freeform 40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402" name="Freeform 40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403" name="Freeform 40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404" name="Freeform 40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05" name="Freeform 40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406" name="Freeform 40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407" name="Freeform 41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408" name="Freeform 41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09" name="Freeform 41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410" name="Freeform 41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11" name="Freeform 41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12" name="Freeform 41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413" name="Freeform 41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414" name="Freeform 41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415" name="Freeform 41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416" name="Freeform 41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417" name="Freeform 42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418" name="Freeform 42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419" name="Freeform 42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420" name="Freeform 42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421" name="Freeform 42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422" name="Freeform 42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23" name="Freeform 42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424" name="Group 427"/>
          <p:cNvGrpSpPr>
            <a:grpSpLocks/>
          </p:cNvGrpSpPr>
          <p:nvPr/>
        </p:nvGrpSpPr>
        <p:grpSpPr bwMode="auto">
          <a:xfrm rot="10800000">
            <a:off x="7315200" y="2"/>
            <a:ext cx="1828800" cy="1831975"/>
            <a:chOff x="2332" y="1554"/>
            <a:chExt cx="1105" cy="1218"/>
          </a:xfrm>
        </p:grpSpPr>
        <p:sp>
          <p:nvSpPr>
            <p:cNvPr id="425" name="Freeform 42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426" name="Freeform 42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27" name="Freeform 43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28" name="Freeform 43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429" name="Freeform 43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430" name="Freeform 43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431" name="Freeform 43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432" name="Freeform 43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433" name="Freeform 43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434" name="Freeform 43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35" name="Freeform 43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36" name="Freeform 43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437" name="Freeform 44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438" name="Freeform 44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439" name="Freeform 44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440" name="Freeform 44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441" name="Freeform 44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442" name="Freeform 44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3" name="Freeform 44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4" name="Freeform 44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445" name="Freeform 44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446" name="Freeform 44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447" name="Freeform 45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48" name="Freeform 45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449" name="Freeform 45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450" name="Freeform 45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1" name="Freeform 45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2" name="Freeform 45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453" name="Freeform 45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454" name="Freeform 45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455" name="Freeform 45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56" name="Freeform 45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457" name="Freeform 46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458" name="Freeform 46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459" name="Freeform 46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60" name="Freeform 46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61" name="Freeform 46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62" name="Freeform 46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63" name="Freeform 46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64" name="Freeform 46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65" name="Freeform 46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66" name="Freeform 46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67" name="Freeform 47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468" name="Freeform 47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469" name="Freeform 47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470" name="Freeform 47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471" name="Freeform 47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472" name="Freeform 47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473" name="Freeform 47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474" name="Freeform 47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475" name="Freeform 47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476" name="Freeform 47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477" name="Freeform 48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478" name="Freeform 48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479" name="Freeform 48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480" name="Freeform 48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481" name="Freeform 48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482" name="Freeform 48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483" name="Freeform 48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484" name="Freeform 48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485" name="Freeform 48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486" name="Freeform 48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487" name="Freeform 49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488" name="Freeform 49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489" name="Freeform 49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490" name="Freeform 49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491" name="Freeform 49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2" name="Freeform 49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3" name="Freeform 49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494" name="Freeform 49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495" name="Freeform 49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496" name="Freeform 49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497" name="Freeform 50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498" name="Freeform 50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499" name="Freeform 50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500" name="Freeform 50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501" name="Freeform 50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502" name="Freeform 50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03" name="Freeform 50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04" name="Freeform 50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505" name="Freeform 50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06" name="Freeform 50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07" name="Freeform 51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508" name="Freeform 51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09" name="Freeform 51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10" name="Freeform 51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511" name="Freeform 51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512" name="Freeform 51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13" name="Freeform 51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514" name="Freeform 51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515" name="Freeform 51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516" name="Freeform 51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517" name="Freeform 52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518" name="Freeform 52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19" name="Freeform 52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20" name="Freeform 52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521" name="Freeform 52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522" name="Freeform 52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523" name="Freeform 52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524" name="Freeform 52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25" name="Freeform 52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26" name="Freeform 52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27" name="Freeform 53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28" name="Freeform 53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529" name="Freeform 53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0" name="Freeform 53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531" name="Freeform 53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32" name="Freeform 53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33" name="Freeform 53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4" name="Freeform 53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35" name="Freeform 53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36" name="Freeform 53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537" name="Freeform 54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538" name="Freeform 54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39" name="Freeform 54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540" name="Freeform 54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41" name="Freeform 54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42" name="Freeform 54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43" name="Freeform 54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44" name="Freeform 54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45" name="Freeform 54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46" name="Freeform 54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547" name="Freeform 55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548" name="Freeform 55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49" name="Freeform 55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50" name="Freeform 55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51" name="Freeform 55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52" name="Freeform 55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53" name="Freeform 55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554" name="Freeform 55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555" name="Freeform 55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556" name="Freeform 55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557" name="Freeform 56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558" name="Freeform 56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59" name="Freeform 56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60" name="Freeform 56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61" name="Freeform 56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562" name="Freeform 56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63" name="Freeform 56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
        <p:nvSpPr>
          <p:cNvPr id="564" name="Rectangle 2">
            <a:extLst>
              <a:ext uri="{FF2B5EF4-FFF2-40B4-BE49-F238E27FC236}">
                <a16:creationId xmlns:a16="http://schemas.microsoft.com/office/drawing/2014/main" id="{7295AE90-102F-491C-9501-0F0E22B32CFB}"/>
              </a:ext>
            </a:extLst>
          </p:cNvPr>
          <p:cNvSpPr txBox="1">
            <a:spLocks noChangeArrowheads="1"/>
          </p:cNvSpPr>
          <p:nvPr/>
        </p:nvSpPr>
        <p:spPr bwMode="black">
          <a:xfrm>
            <a:off x="1968680" y="-22616"/>
            <a:ext cx="4319588" cy="151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tx1"/>
              </a:buClr>
              <a:buFont typeface="Wingdings" panose="05000000000000000000" pitchFamily="2" charset="2"/>
              <a:buChar char="v"/>
              <a:defRPr sz="2800">
                <a:solidFill>
                  <a:schemeClr val="tx2"/>
                </a:solidFill>
                <a:latin typeface="Arial" panose="020B0604020202020204" pitchFamily="34" charset="0"/>
              </a:defRPr>
            </a:lvl1pPr>
            <a:lvl2pPr marL="742950" indent="-285750">
              <a:spcBef>
                <a:spcPct val="20000"/>
              </a:spcBef>
              <a:buClr>
                <a:schemeClr val="accent1"/>
              </a:buClr>
              <a:buFont typeface="Wingdings" panose="05000000000000000000" pitchFamily="2" charset="2"/>
              <a:buChar char="§"/>
              <a:defRPr sz="2600">
                <a:solidFill>
                  <a:schemeClr val="tx2"/>
                </a:solidFill>
                <a:latin typeface="Arial" panose="020B0604020202020204" pitchFamily="34" charset="0"/>
              </a:defRPr>
            </a:lvl2pPr>
            <a:lvl3pPr marL="1143000" indent="-228600">
              <a:spcBef>
                <a:spcPct val="20000"/>
              </a:spcBef>
              <a:buClr>
                <a:schemeClr val="tx1"/>
              </a:buClr>
              <a:buChar char="•"/>
              <a:defRPr sz="2400">
                <a:solidFill>
                  <a:schemeClr val="tx2"/>
                </a:solidFill>
                <a:latin typeface="Arial" panose="020B0604020202020204" pitchFamily="34" charset="0"/>
              </a:defRPr>
            </a:lvl3pPr>
            <a:lvl4pPr marL="1600200" indent="-228600">
              <a:spcBef>
                <a:spcPct val="20000"/>
              </a:spcBef>
              <a:buChar char="–"/>
              <a:defRPr sz="2000">
                <a:solidFill>
                  <a:schemeClr val="tx2"/>
                </a:solidFill>
                <a:latin typeface="Arial" panose="020B0604020202020204" pitchFamily="34" charset="0"/>
              </a:defRPr>
            </a:lvl4pPr>
            <a:lvl5pPr marL="2057400" indent="-228600">
              <a:spcBef>
                <a:spcPct val="20000"/>
              </a:spcBef>
              <a:buChar char="»"/>
              <a:defRPr sz="2000">
                <a:solidFill>
                  <a:schemeClr val="tx2"/>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2"/>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2"/>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2"/>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2"/>
                </a:solidFill>
                <a:latin typeface="Arial" panose="020B0604020202020204" pitchFamily="34" charset="0"/>
              </a:defRPr>
            </a:lvl9pPr>
          </a:lstStyle>
          <a:p>
            <a:pPr algn="ctr" eaLnBrk="1" hangingPunct="1">
              <a:spcBef>
                <a:spcPct val="0"/>
              </a:spcBef>
              <a:buClrTx/>
              <a:buFontTx/>
              <a:buNone/>
            </a:pPr>
            <a:r>
              <a:rPr lang="en-US" altLang="en-US" sz="1600" b="1" i="1" dirty="0" err="1">
                <a:solidFill>
                  <a:srgbClr val="FF0000"/>
                </a:solidFill>
                <a:latin typeface="Verdana" panose="020B0604030504040204" pitchFamily="34" charset="0"/>
              </a:rPr>
              <a:t>Trường</a:t>
            </a:r>
            <a:r>
              <a:rPr lang="en-US" altLang="en-US" sz="1600" b="1" i="1">
                <a:solidFill>
                  <a:srgbClr val="FF0000"/>
                </a:solidFill>
                <a:latin typeface="Verdana" panose="020B0604030504040204" pitchFamily="34" charset="0"/>
              </a:rPr>
              <a:t> THCS Nguyễn Văn Bé</a:t>
            </a:r>
          </a:p>
          <a:p>
            <a:pPr algn="ctr" eaLnBrk="1" hangingPunct="1">
              <a:spcBef>
                <a:spcPct val="0"/>
              </a:spcBef>
              <a:buClrTx/>
              <a:buFontTx/>
              <a:buNone/>
            </a:pPr>
            <a:r>
              <a:rPr lang="en-US" altLang="en-US" sz="1600" b="1" i="1">
                <a:solidFill>
                  <a:srgbClr val="FF0000"/>
                </a:solidFill>
                <a:latin typeface="Verdana" panose="020B0604030504040204" pitchFamily="34" charset="0"/>
              </a:rPr>
              <a:t>Bộ môn: Tin học </a:t>
            </a:r>
          </a:p>
        </p:txBody>
      </p:sp>
      <p:sp>
        <p:nvSpPr>
          <p:cNvPr id="565" name="Rectangle 5">
            <a:extLst>
              <a:ext uri="{FF2B5EF4-FFF2-40B4-BE49-F238E27FC236}">
                <a16:creationId xmlns:a16="http://schemas.microsoft.com/office/drawing/2014/main" id="{0B86C750-ABDE-4E9E-92C4-84E57F5CF641}"/>
              </a:ext>
            </a:extLst>
          </p:cNvPr>
          <p:cNvSpPr txBox="1">
            <a:spLocks noChangeArrowheads="1"/>
          </p:cNvSpPr>
          <p:nvPr/>
        </p:nvSpPr>
        <p:spPr>
          <a:xfrm>
            <a:off x="994378" y="1151746"/>
            <a:ext cx="5181600" cy="457200"/>
          </a:xfrm>
          <a:prstGeom prst="rect">
            <a:avLst/>
          </a:prstGeom>
        </p:spPr>
        <p:txBody>
          <a:bodyPr vert="horz" lIns="91440" tIns="45720" rIns="91440" bIns="45720" rtlCol="0">
            <a:noAutofit/>
          </a:bodyPr>
          <a:lstStyle>
            <a:lvl1pPr marL="0" indent="0" algn="ctr" defTabSz="914400" rtl="0" eaLnBrk="1" latinLnBrk="0" hangingPunct="1">
              <a:lnSpc>
                <a:spcPct val="110000"/>
              </a:lnSpc>
              <a:spcBef>
                <a:spcPts val="0"/>
              </a:spcBef>
              <a:spcAft>
                <a:spcPts val="0"/>
              </a:spcAft>
              <a:buClr>
                <a:schemeClr val="tx1">
                  <a:lumMod val="85000"/>
                  <a:lumOff val="15000"/>
                </a:schemeClr>
              </a:buClr>
              <a:buFont typeface="Garamond" pitchFamily="18" charset="0"/>
              <a:buNone/>
              <a:defRPr sz="1800" kern="1200" spc="80" baseline="0">
                <a:solidFill>
                  <a:schemeClr val="tx1">
                    <a:lumMod val="95000"/>
                    <a:lumOff val="5000"/>
                  </a:schemeClr>
                </a:solidFill>
                <a:latin typeface="+mn-lt"/>
                <a:ea typeface="+mn-ea"/>
                <a:cs typeface="+mn-cs"/>
              </a:defRPr>
            </a:lvl1pPr>
            <a:lvl2pPr marL="4572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2pPr>
            <a:lvl3pPr marL="9144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3pPr>
            <a:lvl4pPr marL="13716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5pPr>
            <a:lvl6pPr marL="22860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6pPr>
            <a:lvl7pPr marL="27432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7pPr>
            <a:lvl8pPr marL="32004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8pPr>
            <a:lvl9pPr marL="3657600" indent="0" algn="ctr" defTabSz="914400" rtl="0" eaLnBrk="1" latinLnBrk="0" hangingPunct="1">
              <a:lnSpc>
                <a:spcPct val="100000"/>
              </a:lnSpc>
              <a:spcBef>
                <a:spcPts val="500"/>
              </a:spcBef>
              <a:buClr>
                <a:schemeClr val="tx1">
                  <a:lumMod val="85000"/>
                  <a:lumOff val="15000"/>
                </a:schemeClr>
              </a:buClr>
              <a:buFont typeface="Garamond" pitchFamily="18" charset="0"/>
              <a:buNone/>
              <a:defRPr sz="1600" kern="1200">
                <a:solidFill>
                  <a:schemeClr val="tx1"/>
                </a:solidFill>
                <a:latin typeface="+mn-lt"/>
                <a:ea typeface="+mn-ea"/>
                <a:cs typeface="+mn-cs"/>
              </a:defRPr>
            </a:lvl9pPr>
          </a:lstStyle>
          <a:p>
            <a:pPr algn="l"/>
            <a:r>
              <a:rPr lang="en-US" sz="2800" b="1" u="sng">
                <a:solidFill>
                  <a:schemeClr val="accent5">
                    <a:lumMod val="75000"/>
                  </a:schemeClr>
                </a:solidFill>
                <a:latin typeface="Times New Roman" panose="02020603050405020304" pitchFamily="18" charset="0"/>
                <a:cs typeface="Times New Roman" panose="02020603050405020304" pitchFamily="18" charset="0"/>
              </a:rPr>
              <a:t>Bài thực hành 4: </a:t>
            </a:r>
          </a:p>
          <a:p>
            <a:pPr algn="l"/>
            <a:endParaRPr lang="en-US" sz="2800" b="1" u="sng">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566" name="Rectangle 565">
            <a:extLst>
              <a:ext uri="{FF2B5EF4-FFF2-40B4-BE49-F238E27FC236}">
                <a16:creationId xmlns:a16="http://schemas.microsoft.com/office/drawing/2014/main" id="{87F84299-C9CD-4995-9F91-5F3631178116}"/>
              </a:ext>
            </a:extLst>
          </p:cNvPr>
          <p:cNvSpPr/>
          <p:nvPr/>
        </p:nvSpPr>
        <p:spPr>
          <a:xfrm>
            <a:off x="1119664" y="3136509"/>
            <a:ext cx="7229118" cy="1754326"/>
          </a:xfrm>
          <a:prstGeom prst="rect">
            <a:avLst/>
          </a:prstGeom>
        </p:spPr>
        <p:txBody>
          <a:bodyPr wrap="square">
            <a:spAutoFit/>
            <a:scene3d>
              <a:camera prst="orthographicFront"/>
              <a:lightRig rig="glow" dir="tl">
                <a:rot lat="0" lon="0" rev="5400000"/>
              </a:lightRig>
            </a:scene3d>
            <a:sp3d extrusionH="57150" contourW="12700">
              <a:bevelT w="25400" h="25400" prst="angle"/>
              <a:contourClr>
                <a:schemeClr val="accent6">
                  <a:shade val="73000"/>
                </a:schemeClr>
              </a:contourClr>
            </a:sp3d>
          </a:bodyPr>
          <a:lstStyle/>
          <a:p>
            <a:pPr algn="ctr">
              <a:defRPr/>
            </a:pPr>
            <a:r>
              <a:rPr lang="en-US" sz="5400" b="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39700">
                    <a:schemeClr val="accent5">
                      <a:satMod val="175000"/>
                      <a:alpha val="40000"/>
                    </a:schemeClr>
                  </a:glow>
                  <a:outerShdw blurRad="80000" dist="40000" dir="5040000" algn="tl">
                    <a:srgbClr val="000000">
                      <a:alpha val="30000"/>
                    </a:srgbClr>
                  </a:outerShdw>
                </a:effectLst>
                <a:latin typeface="Times New Roman" pitchFamily="18" charset="0"/>
                <a:cs typeface="Times New Roman" pitchFamily="18" charset="0"/>
              </a:rPr>
              <a:t>SAO LƯU DỰ PHÒNG VÀ QUÉT VIRUS</a:t>
            </a:r>
            <a:endParaRPr lang="en-US" sz="5400" b="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39700">
                  <a:schemeClr val="accent5">
                    <a:satMod val="175000"/>
                    <a:alpha val="40000"/>
                  </a:schemeClr>
                </a:glow>
                <a:outerShdw blurRad="80000" dist="40000" dir="5040000" algn="tl">
                  <a:srgbClr val="000000">
                    <a:alpha val="30000"/>
                  </a:srgbClr>
                </a:outerShdw>
              </a:effectLst>
              <a:latin typeface="Arial" charset="0"/>
              <a:cs typeface="Arial" charset="0"/>
            </a:endParaRPr>
          </a:p>
        </p:txBody>
      </p:sp>
    </p:spTree>
    <p:extLst>
      <p:ext uri="{BB962C8B-B14F-4D97-AF65-F5344CB8AC3E}">
        <p14:creationId xmlns:p14="http://schemas.microsoft.com/office/powerpoint/2010/main" val="1433349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4"/>
                                        </p:tgtEl>
                                        <p:attrNameLst>
                                          <p:attrName>style.visibility</p:attrName>
                                        </p:attrNameLst>
                                      </p:cBhvr>
                                      <p:to>
                                        <p:strVal val="visible"/>
                                      </p:to>
                                    </p:set>
                                    <p:animEffect transition="in" filter="barn(inVertical)">
                                      <p:cBhvr>
                                        <p:cTn id="7" dur="500"/>
                                        <p:tgtEl>
                                          <p:spTgt spid="56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65"/>
                                        </p:tgtEl>
                                        <p:attrNameLst>
                                          <p:attrName>style.visibility</p:attrName>
                                        </p:attrNameLst>
                                      </p:cBhvr>
                                      <p:to>
                                        <p:strVal val="visible"/>
                                      </p:to>
                                    </p:set>
                                    <p:animEffect transition="in" filter="fade">
                                      <p:cBhvr>
                                        <p:cTn id="12" dur="1000"/>
                                        <p:tgtEl>
                                          <p:spTgt spid="565"/>
                                        </p:tgtEl>
                                      </p:cBhvr>
                                    </p:animEffect>
                                    <p:anim calcmode="lin" valueType="num">
                                      <p:cBhvr>
                                        <p:cTn id="13" dur="1000" fill="hold"/>
                                        <p:tgtEl>
                                          <p:spTgt spid="565"/>
                                        </p:tgtEl>
                                        <p:attrNameLst>
                                          <p:attrName>ppt_x</p:attrName>
                                        </p:attrNameLst>
                                      </p:cBhvr>
                                      <p:tavLst>
                                        <p:tav tm="0">
                                          <p:val>
                                            <p:strVal val="#ppt_x"/>
                                          </p:val>
                                        </p:tav>
                                        <p:tav tm="100000">
                                          <p:val>
                                            <p:strVal val="#ppt_x"/>
                                          </p:val>
                                        </p:tav>
                                      </p:tavLst>
                                    </p:anim>
                                    <p:anim calcmode="lin" valueType="num">
                                      <p:cBhvr>
                                        <p:cTn id="14" dur="1000" fill="hold"/>
                                        <p:tgtEl>
                                          <p:spTgt spid="56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566"/>
                                        </p:tgtEl>
                                        <p:attrNameLst>
                                          <p:attrName>style.visibility</p:attrName>
                                        </p:attrNameLst>
                                      </p:cBhvr>
                                      <p:to>
                                        <p:strVal val="visible"/>
                                      </p:to>
                                    </p:set>
                                    <p:animEffect transition="in" filter="barn(inVertical)">
                                      <p:cBhvr>
                                        <p:cTn id="19" dur="500"/>
                                        <p:tgtEl>
                                          <p:spTgt spid="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 grpId="0"/>
      <p:bldP spid="565" grpId="0"/>
      <p:bldP spid="56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Download phần mềm diệt virus Bkav - Bkav Corporation - Cốc Cốc"/>
          <p:cNvPicPr>
            <a:picLocks noChangeAspect="1"/>
          </p:cNvPicPr>
          <p:nvPr/>
        </p:nvPicPr>
        <p:blipFill rotWithShape="1">
          <a:blip r:embed="rId2">
            <a:extLst>
              <a:ext uri="{28A0092B-C50C-407E-A947-70E740481C1C}">
                <a14:useLocalDpi xmlns:a14="http://schemas.microsoft.com/office/drawing/2010/main" val="0"/>
              </a:ext>
            </a:extLst>
          </a:blip>
          <a:srcRect l="1410" t="3800" r="1642" b="643"/>
          <a:stretch/>
        </p:blipFill>
        <p:spPr>
          <a:xfrm>
            <a:off x="251520" y="188640"/>
            <a:ext cx="8496944" cy="6624736"/>
          </a:xfrm>
          <a:prstGeom prst="rect">
            <a:avLst/>
          </a:prstGeom>
          <a:ln>
            <a:noFill/>
          </a:ln>
          <a:effectLst>
            <a:outerShdw blurRad="292100" dist="139700" dir="2700000" algn="tl" rotWithShape="0">
              <a:srgbClr val="333333">
                <a:alpha val="65000"/>
              </a:srgbClr>
            </a:outerShdw>
          </a:effectLst>
        </p:spPr>
      </p:pic>
      <p:cxnSp>
        <p:nvCxnSpPr>
          <p:cNvPr id="5" name="Straight Arrow Connector 4"/>
          <p:cNvCxnSpPr/>
          <p:nvPr/>
        </p:nvCxnSpPr>
        <p:spPr>
          <a:xfrm flipH="1" flipV="1">
            <a:off x="5796136" y="4085671"/>
            <a:ext cx="792088" cy="648072"/>
          </a:xfrm>
          <a:prstGeom prst="straightConnector1">
            <a:avLst/>
          </a:prstGeom>
          <a:ln w="76200">
            <a:solidFill>
              <a:srgbClr val="7030A0"/>
            </a:solidFill>
            <a:tailEnd type="triangle"/>
          </a:ln>
        </p:spPr>
        <p:style>
          <a:lnRef idx="1">
            <a:schemeClr val="accent1"/>
          </a:lnRef>
          <a:fillRef idx="0">
            <a:schemeClr val="accent1"/>
          </a:fillRef>
          <a:effectRef idx="0">
            <a:schemeClr val="accent1"/>
          </a:effectRef>
          <a:fontRef idx="minor">
            <a:schemeClr val="tx1"/>
          </a:fontRef>
        </p:style>
      </p:cxnSp>
      <p:pic>
        <p:nvPicPr>
          <p:cNvPr id="8" name="Picture 7" descr="Download phần mềm diệt virus Bkav - Bkav Corporation - Cốc Cốc"/>
          <p:cNvPicPr>
            <a:picLocks noChangeAspect="1"/>
          </p:cNvPicPr>
          <p:nvPr/>
        </p:nvPicPr>
        <p:blipFill rotWithShape="1">
          <a:blip r:embed="rId2">
            <a:extLst>
              <a:ext uri="{28A0092B-C50C-407E-A947-70E740481C1C}">
                <a14:useLocalDpi xmlns:a14="http://schemas.microsoft.com/office/drawing/2010/main" val="0"/>
              </a:ext>
            </a:extLst>
          </a:blip>
          <a:srcRect l="59743" t="55211" r="34231" b="42135"/>
          <a:stretch/>
        </p:blipFill>
        <p:spPr>
          <a:xfrm>
            <a:off x="4932040" y="3691309"/>
            <a:ext cx="1080120" cy="376406"/>
          </a:xfrm>
          <a:prstGeom prst="rect">
            <a:avLst/>
          </a:prstGeom>
          <a:ln w="57150">
            <a:solidFill>
              <a:srgbClr val="FFFF00"/>
            </a:solid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844656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1200"/>
                                  </p:stCondLst>
                                  <p:childTnLst>
                                    <p:set>
                                      <p:cBhvr>
                                        <p:cTn id="11" dur="1" fill="hold">
                                          <p:stCondLst>
                                            <p:cond delay="0"/>
                                          </p:stCondLst>
                                        </p:cTn>
                                        <p:tgtEl>
                                          <p:spTgt spid="8"/>
                                        </p:tgtEl>
                                        <p:attrNameLst>
                                          <p:attrName>style.visibility</p:attrName>
                                        </p:attrNameLst>
                                      </p:cBhvr>
                                      <p:to>
                                        <p:strVal val="visible"/>
                                      </p:to>
                                    </p:set>
                                    <p:anim calcmode="lin" valueType="num">
                                      <p:cBhvr>
                                        <p:cTn id="12" dur="1250" fill="hold"/>
                                        <p:tgtEl>
                                          <p:spTgt spid="8"/>
                                        </p:tgtEl>
                                        <p:attrNameLst>
                                          <p:attrName>ppt_w</p:attrName>
                                        </p:attrNameLst>
                                      </p:cBhvr>
                                      <p:tavLst>
                                        <p:tav tm="0">
                                          <p:val>
                                            <p:fltVal val="0"/>
                                          </p:val>
                                        </p:tav>
                                        <p:tav tm="100000">
                                          <p:val>
                                            <p:strVal val="#ppt_w"/>
                                          </p:val>
                                        </p:tav>
                                      </p:tavLst>
                                    </p:anim>
                                    <p:anim calcmode="lin" valueType="num">
                                      <p:cBhvr>
                                        <p:cTn id="13" dur="1250" fill="hold"/>
                                        <p:tgtEl>
                                          <p:spTgt spid="8"/>
                                        </p:tgtEl>
                                        <p:attrNameLst>
                                          <p:attrName>ppt_h</p:attrName>
                                        </p:attrNameLst>
                                      </p:cBhvr>
                                      <p:tavLst>
                                        <p:tav tm="0">
                                          <p:val>
                                            <p:fltVal val="0"/>
                                          </p:val>
                                        </p:tav>
                                        <p:tav tm="100000">
                                          <p:val>
                                            <p:strVal val="#ppt_h"/>
                                          </p:val>
                                        </p:tav>
                                      </p:tavLst>
                                    </p:anim>
                                  </p:childTnLst>
                                </p:cTn>
                              </p:par>
                              <p:par>
                                <p:cTn id="14" presetID="6" presetClass="emph" presetSubtype="0" fill="hold" nodeType="withEffect">
                                  <p:stCondLst>
                                    <p:cond delay="2700"/>
                                  </p:stCondLst>
                                  <p:childTnLst>
                                    <p:animScale>
                                      <p:cBhvr>
                                        <p:cTn id="15" dur="1900" fill="hold"/>
                                        <p:tgtEl>
                                          <p:spTgt spid="8"/>
                                        </p:tgtEl>
                                      </p:cBhvr>
                                      <p:by x="150000" y="150000"/>
                                    </p:animScale>
                                  </p:childTnLst>
                                </p:cTn>
                              </p:par>
                              <p:par>
                                <p:cTn id="16" presetID="22" presetClass="emph" presetSubtype="0" fill="hold" nodeType="withEffect">
                                  <p:stCondLst>
                                    <p:cond delay="4800"/>
                                  </p:stCondLst>
                                  <p:childTnLst>
                                    <p:animClr clrSpc="hsl" dir="cw">
                                      <p:cBhvr override="childStyle">
                                        <p:cTn id="17" dur="2100" fill="hold"/>
                                        <p:tgtEl>
                                          <p:spTgt spid="8"/>
                                        </p:tgtEl>
                                        <p:attrNameLst>
                                          <p:attrName>style.color</p:attrName>
                                        </p:attrNameLst>
                                      </p:cBhvr>
                                      <p:by>
                                        <p:hsl h="-7200000" s="0" l="0"/>
                                      </p:by>
                                    </p:animClr>
                                    <p:animClr clrSpc="hsl" dir="cw">
                                      <p:cBhvr>
                                        <p:cTn id="18" dur="2100" fill="hold"/>
                                        <p:tgtEl>
                                          <p:spTgt spid="8"/>
                                        </p:tgtEl>
                                        <p:attrNameLst>
                                          <p:attrName>fillcolor</p:attrName>
                                        </p:attrNameLst>
                                      </p:cBhvr>
                                      <p:by>
                                        <p:hsl h="-7200000" s="0" l="0"/>
                                      </p:by>
                                    </p:animClr>
                                    <p:animClr clrSpc="hsl" dir="cw">
                                      <p:cBhvr>
                                        <p:cTn id="19" dur="2100" fill="hold"/>
                                        <p:tgtEl>
                                          <p:spTgt spid="8"/>
                                        </p:tgtEl>
                                        <p:attrNameLst>
                                          <p:attrName>stroke.color</p:attrName>
                                        </p:attrNameLst>
                                      </p:cBhvr>
                                      <p:by>
                                        <p:hsl h="-7200000" s="0" l="0"/>
                                      </p:by>
                                    </p:animClr>
                                    <p:set>
                                      <p:cBhvr>
                                        <p:cTn id="20" dur="2100" fill="hold"/>
                                        <p:tgtEl>
                                          <p:spTgt spid="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ownload phần mềm diệt virus Bkav - Bkav Corporation - Cốc Cốc"/>
          <p:cNvPicPr>
            <a:picLocks noChangeAspect="1"/>
          </p:cNvPicPr>
          <p:nvPr/>
        </p:nvPicPr>
        <p:blipFill rotWithShape="1">
          <a:blip r:embed="rId2">
            <a:extLst>
              <a:ext uri="{28A0092B-C50C-407E-A947-70E740481C1C}">
                <a14:useLocalDpi xmlns:a14="http://schemas.microsoft.com/office/drawing/2010/main" val="0"/>
              </a:ext>
            </a:extLst>
          </a:blip>
          <a:srcRect l="810" t="59449" r="43288" b="651"/>
          <a:stretch/>
        </p:blipFill>
        <p:spPr>
          <a:xfrm>
            <a:off x="795194" y="548680"/>
            <a:ext cx="8348807" cy="5760640"/>
          </a:xfrm>
          <a:prstGeom prst="rect">
            <a:avLst/>
          </a:prstGeom>
        </p:spPr>
      </p:pic>
      <p:pic>
        <p:nvPicPr>
          <p:cNvPr id="6" name="Picture 5" descr="Download phần mềm diệt virus Bkav - Bkav Corporation - Cốc Cốc"/>
          <p:cNvPicPr>
            <a:picLocks noChangeAspect="1"/>
          </p:cNvPicPr>
          <p:nvPr/>
        </p:nvPicPr>
        <p:blipFill rotWithShape="1">
          <a:blip r:embed="rId2">
            <a:extLst>
              <a:ext uri="{28A0092B-C50C-407E-A947-70E740481C1C}">
                <a14:useLocalDpi xmlns:a14="http://schemas.microsoft.com/office/drawing/2010/main" val="0"/>
              </a:ext>
            </a:extLst>
          </a:blip>
          <a:srcRect l="1467" t="79485" r="82245" b="9585"/>
          <a:stretch/>
        </p:blipFill>
        <p:spPr>
          <a:xfrm>
            <a:off x="795192" y="3284984"/>
            <a:ext cx="2664296" cy="1728192"/>
          </a:xfrm>
          <a:prstGeom prst="rect">
            <a:avLst/>
          </a:prstGeom>
          <a:ln w="28575">
            <a:solidFill>
              <a:srgbClr val="FF0000"/>
            </a:solidFill>
          </a:ln>
        </p:spPr>
      </p:pic>
    </p:spTree>
    <p:extLst>
      <p:ext uri="{BB962C8B-B14F-4D97-AF65-F5344CB8AC3E}">
        <p14:creationId xmlns:p14="http://schemas.microsoft.com/office/powerpoint/2010/main" val="88702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6"/>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Open File - Security Warni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1520" y="404664"/>
            <a:ext cx="8280920" cy="6264696"/>
          </a:xfrm>
          <a:prstGeom prst="rect">
            <a:avLst/>
          </a:prstGeom>
          <a:solidFill>
            <a:srgbClr val="FFFF00"/>
          </a:solidFill>
          <a:ln>
            <a:noFill/>
          </a:ln>
          <a:effectLst>
            <a:outerShdw blurRad="292100" dist="139700" dir="2700000" algn="tl" rotWithShape="0">
              <a:srgbClr val="333333">
                <a:alpha val="65000"/>
              </a:srgbClr>
            </a:outerShdw>
          </a:effectLst>
        </p:spPr>
      </p:pic>
      <p:sp>
        <p:nvSpPr>
          <p:cNvPr id="3" name="Cloud Callout 2"/>
          <p:cNvSpPr/>
          <p:nvPr/>
        </p:nvSpPr>
        <p:spPr>
          <a:xfrm>
            <a:off x="4860032" y="1744284"/>
            <a:ext cx="3384376" cy="1800200"/>
          </a:xfrm>
          <a:prstGeom prst="cloudCallout">
            <a:avLst/>
          </a:prstGeom>
          <a:solidFill>
            <a:srgbClr val="FFFF0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b="1" dirty="0">
                <a:solidFill>
                  <a:srgbClr val="FF0000"/>
                </a:solidFill>
              </a:rPr>
              <a:t>Click </a:t>
            </a:r>
            <a:r>
              <a:rPr lang="en-US" sz="2400" b="1" dirty="0" err="1">
                <a:solidFill>
                  <a:srgbClr val="FF0000"/>
                </a:solidFill>
              </a:rPr>
              <a:t>vào</a:t>
            </a:r>
            <a:r>
              <a:rPr lang="en-US" sz="2400" b="1" dirty="0">
                <a:solidFill>
                  <a:srgbClr val="FF0000"/>
                </a:solidFill>
              </a:rPr>
              <a:t> RUN </a:t>
            </a:r>
            <a:r>
              <a:rPr lang="en-US" sz="2400" b="1" dirty="0" err="1">
                <a:solidFill>
                  <a:srgbClr val="FF0000"/>
                </a:solidFill>
              </a:rPr>
              <a:t>để</a:t>
            </a:r>
            <a:r>
              <a:rPr lang="en-US" sz="2400" b="1" dirty="0">
                <a:solidFill>
                  <a:srgbClr val="FF0000"/>
                </a:solidFill>
              </a:rPr>
              <a:t> </a:t>
            </a:r>
            <a:r>
              <a:rPr lang="en-US" sz="2400" b="1" dirty="0" err="1">
                <a:solidFill>
                  <a:srgbClr val="FF0000"/>
                </a:solidFill>
              </a:rPr>
              <a:t>cài</a:t>
            </a:r>
            <a:r>
              <a:rPr lang="en-US" sz="2400" b="1" dirty="0">
                <a:solidFill>
                  <a:srgbClr val="FF0000"/>
                </a:solidFill>
              </a:rPr>
              <a:t> </a:t>
            </a:r>
            <a:r>
              <a:rPr lang="en-US" sz="2400" b="1" dirty="0" err="1">
                <a:solidFill>
                  <a:srgbClr val="FF0000"/>
                </a:solidFill>
              </a:rPr>
              <a:t>đặt</a:t>
            </a:r>
            <a:endParaRPr lang="en-US" sz="2400" b="1" dirty="0">
              <a:solidFill>
                <a:srgbClr val="FF0000"/>
              </a:solidFill>
            </a:endParaRPr>
          </a:p>
        </p:txBody>
      </p:sp>
    </p:spTree>
    <p:extLst>
      <p:ext uri="{BB962C8B-B14F-4D97-AF65-F5344CB8AC3E}">
        <p14:creationId xmlns:p14="http://schemas.microsoft.com/office/powerpoint/2010/main" val="1265540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7">
            <a:hlinkClick r:id="rId2" action="ppaction://hlinksldjump"/>
          </p:cNvPr>
          <p:cNvSpPr>
            <a:spLocks noChangeArrowheads="1"/>
          </p:cNvSpPr>
          <p:nvPr/>
        </p:nvSpPr>
        <p:spPr bwMode="gray">
          <a:xfrm>
            <a:off x="929324" y="85393"/>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Hướng dẫn tải và cài đặt phần mềm</a:t>
            </a:r>
          </a:p>
        </p:txBody>
      </p:sp>
      <p:grpSp>
        <p:nvGrpSpPr>
          <p:cNvPr id="3" name="Group 44"/>
          <p:cNvGrpSpPr>
            <a:grpSpLocks/>
          </p:cNvGrpSpPr>
          <p:nvPr/>
        </p:nvGrpSpPr>
        <p:grpSpPr bwMode="auto">
          <a:xfrm>
            <a:off x="-5292" y="9195"/>
            <a:ext cx="908050" cy="989013"/>
            <a:chOff x="3260" y="1700"/>
            <a:chExt cx="581" cy="623"/>
          </a:xfrm>
        </p:grpSpPr>
        <p:grpSp>
          <p:nvGrpSpPr>
            <p:cNvPr id="4" name="Group 45"/>
            <p:cNvGrpSpPr>
              <a:grpSpLocks/>
            </p:cNvGrpSpPr>
            <p:nvPr/>
          </p:nvGrpSpPr>
          <p:grpSpPr bwMode="auto">
            <a:xfrm rot="5400000">
              <a:off x="3239" y="1721"/>
              <a:ext cx="623" cy="581"/>
              <a:chOff x="1871" y="1824"/>
              <a:chExt cx="2007" cy="1807"/>
            </a:xfrm>
          </p:grpSpPr>
          <p:sp>
            <p:nvSpPr>
              <p:cNvPr id="6" name="AutoShape 46"/>
              <p:cNvSpPr>
                <a:spLocks noChangeArrowheads="1"/>
              </p:cNvSpPr>
              <p:nvPr/>
            </p:nvSpPr>
            <p:spPr bwMode="gray">
              <a:xfrm rot="16200000" flipH="1">
                <a:off x="1819" y="2511"/>
                <a:ext cx="310"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7" name="AutoShape 47"/>
              <p:cNvSpPr>
                <a:spLocks noChangeArrowheads="1"/>
              </p:cNvSpPr>
              <p:nvPr/>
            </p:nvSpPr>
            <p:spPr bwMode="gray">
              <a:xfrm rot="5400000" flipH="1">
                <a:off x="3620" y="2555"/>
                <a:ext cx="313"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8" name="AutoShape 48"/>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9" name="Oval 49"/>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10" name="Oval 50"/>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1" name="Oval 51"/>
              <p:cNvSpPr>
                <a:spLocks noChangeArrowheads="1"/>
              </p:cNvSpPr>
              <p:nvPr/>
            </p:nvSpPr>
            <p:spPr bwMode="gray">
              <a:xfrm>
                <a:off x="2229" y="2886"/>
                <a:ext cx="1317" cy="25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2" name="Oval 52">
                <a:hlinkClick r:id="rId3" action="ppaction://hlinkpres?slideindex=1&amp;slidetitle="/>
              </p:cNvPr>
              <p:cNvSpPr>
                <a:spLocks noChangeArrowheads="1"/>
              </p:cNvSpPr>
              <p:nvPr/>
            </p:nvSpPr>
            <p:spPr bwMode="gray">
              <a:xfrm>
                <a:off x="2229" y="2886"/>
                <a:ext cx="1317" cy="25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3" name="Oval 53"/>
              <p:cNvSpPr>
                <a:spLocks noChangeArrowheads="1"/>
              </p:cNvSpPr>
              <p:nvPr/>
            </p:nvSpPr>
            <p:spPr bwMode="gray">
              <a:xfrm>
                <a:off x="2222" y="2067"/>
                <a:ext cx="1317" cy="1099"/>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4" name="Oval 54"/>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 name="WordArt 55">
              <a:hlinkClick r:id="rId3" action="ppaction://hlinkpres?slideindex=1&amp;slidetitle="/>
            </p:cNvPr>
            <p:cNvSpPr>
              <a:spLocks noChangeArrowheads="1" noChangeShapeType="1" noTextEdit="1"/>
            </p:cNvSpPr>
            <p:nvPr/>
          </p:nvSpPr>
          <p:spPr bwMode="auto">
            <a:xfrm>
              <a:off x="3470" y="1852"/>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2</a:t>
              </a:r>
            </a:p>
          </p:txBody>
        </p:sp>
      </p:grpSp>
      <p:sp>
        <p:nvSpPr>
          <p:cNvPr id="15" name="Text Box 564"/>
          <p:cNvSpPr txBox="1">
            <a:spLocks noChangeArrowheads="1"/>
          </p:cNvSpPr>
          <p:nvPr/>
        </p:nvSpPr>
        <p:spPr bwMode="auto">
          <a:xfrm>
            <a:off x="35497" y="1017326"/>
            <a:ext cx="4752528" cy="5632311"/>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dirty="0" err="1">
                <a:solidFill>
                  <a:srgbClr val="0070C0"/>
                </a:solidFill>
                <a:latin typeface="Times New Roman" pitchFamily="18" charset="0"/>
                <a:cs typeface="Times New Roman" pitchFamily="18" charset="0"/>
              </a:rPr>
              <a:t>Bước</a:t>
            </a:r>
            <a:r>
              <a:rPr lang="en-US" sz="2400" u="sng" dirty="0">
                <a:solidFill>
                  <a:srgbClr val="0070C0"/>
                </a:solidFill>
                <a:latin typeface="Times New Roman" pitchFamily="18" charset="0"/>
                <a:cs typeface="Times New Roman" pitchFamily="18" charset="0"/>
              </a:rPr>
              <a:t> 2</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Sau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khi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tải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phần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mềm</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diệt</a:t>
            </a:r>
            <a:r>
              <a:rPr lang="en-US" sz="2400" dirty="0">
                <a:solidFill>
                  <a:srgbClr val="0070C0"/>
                </a:solidFill>
                <a:latin typeface="Times New Roman" pitchFamily="18" charset="0"/>
                <a:cs typeface="Times New Roman" pitchFamily="18" charset="0"/>
              </a:rPr>
              <a:t> virus </a:t>
            </a:r>
            <a:r>
              <a:rPr lang="en-US" sz="2400" dirty="0" err="1">
                <a:solidFill>
                  <a:srgbClr val="0070C0"/>
                </a:solidFill>
                <a:latin typeface="Times New Roman" pitchFamily="18" charset="0"/>
                <a:cs typeface="Times New Roman" pitchFamily="18" charset="0"/>
              </a:rPr>
              <a:t>Bkav</a:t>
            </a:r>
            <a:r>
              <a:rPr lang="en-US" sz="2400" dirty="0">
                <a:solidFill>
                  <a:srgbClr val="0070C0"/>
                </a:solidFill>
                <a:latin typeface="Times New Roman" pitchFamily="18" charset="0"/>
                <a:cs typeface="Times New Roman" pitchFamily="18" charset="0"/>
              </a:rPr>
              <a:t> Home </a:t>
            </a:r>
            <a:r>
              <a:rPr lang="en-US" sz="2400" dirty="0" err="1">
                <a:solidFill>
                  <a:srgbClr val="0070C0"/>
                </a:solidFill>
                <a:latin typeface="Times New Roman" pitchFamily="18" charset="0"/>
                <a:cs typeface="Times New Roman" pitchFamily="18" charset="0"/>
              </a:rPr>
              <a:t>về</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máy</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tính</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nhấn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đúp</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vào</a:t>
            </a:r>
            <a:r>
              <a:rPr lang="en-US" sz="2400" dirty="0">
                <a:solidFill>
                  <a:srgbClr val="0070C0"/>
                </a:solidFill>
                <a:latin typeface="Times New Roman" pitchFamily="18" charset="0"/>
                <a:cs typeface="Times New Roman" pitchFamily="18" charset="0"/>
              </a:rPr>
              <a:t> file </a:t>
            </a:r>
            <a:r>
              <a:rPr lang="en-US" sz="2400" dirty="0" err="1">
                <a:solidFill>
                  <a:srgbClr val="0070C0"/>
                </a:solidFill>
                <a:latin typeface="Times New Roman" pitchFamily="18" charset="0"/>
                <a:cs typeface="Times New Roman" pitchFamily="18" charset="0"/>
              </a:rPr>
              <a:t>cài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đặt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Đợi</a:t>
            </a:r>
            <a:r>
              <a:rPr lang="en-US" sz="2400" dirty="0">
                <a:solidFill>
                  <a:srgbClr val="0070C0"/>
                </a:solidFill>
                <a:latin typeface="Times New Roman" pitchFamily="18" charset="0"/>
                <a:cs typeface="Times New Roman" pitchFamily="18" charset="0"/>
              </a:rPr>
              <a:t> 1 </a:t>
            </a:r>
            <a:r>
              <a:rPr lang="en-US" sz="2400" dirty="0" err="1">
                <a:solidFill>
                  <a:srgbClr val="0070C0"/>
                </a:solidFill>
                <a:latin typeface="Times New Roman" pitchFamily="18" charset="0"/>
                <a:cs typeface="Times New Roman" pitchFamily="18" charset="0"/>
              </a:rPr>
              <a:t>lát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để</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khởi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tạo</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môi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trường</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rồi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cửa</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sổ</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Bkav</a:t>
            </a:r>
            <a:r>
              <a:rPr lang="en-US" sz="2400" dirty="0">
                <a:solidFill>
                  <a:srgbClr val="0070C0"/>
                </a:solidFill>
                <a:latin typeface="Times New Roman" pitchFamily="18" charset="0"/>
                <a:cs typeface="Times New Roman" pitchFamily="18" charset="0"/>
              </a:rPr>
              <a:t> Home Setup </a:t>
            </a:r>
            <a:r>
              <a:rPr lang="en-US" sz="2400" dirty="0" err="1">
                <a:solidFill>
                  <a:srgbClr val="0070C0"/>
                </a:solidFill>
                <a:latin typeface="Times New Roman" pitchFamily="18" charset="0"/>
                <a:cs typeface="Times New Roman" pitchFamily="18" charset="0"/>
              </a:rPr>
              <a:t>xuất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hiện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nếu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muốn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thay</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đổi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đường</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dẫn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cài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đặt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phần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mềm</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thì</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nhấn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chuột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vào</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nút</a:t>
            </a:r>
            <a:r>
              <a:rPr lang="en-US" sz="2400" dirty="0">
                <a:solidFill>
                  <a:srgbClr val="0070C0"/>
                </a:solidFill>
                <a:latin typeface="Times New Roman" pitchFamily="18" charset="0"/>
                <a:cs typeface="Times New Roman" pitchFamily="18" charset="0"/>
              </a:rPr>
              <a:t> &gt;&gt; </a:t>
            </a:r>
            <a:r>
              <a:rPr lang="en-US" sz="2400" dirty="0" err="1">
                <a:solidFill>
                  <a:srgbClr val="0070C0"/>
                </a:solidFill>
                <a:latin typeface="Times New Roman" pitchFamily="18" charset="0"/>
                <a:cs typeface="Times New Roman" pitchFamily="18" charset="0"/>
              </a:rPr>
              <a:t>và</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chọn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nơi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lưu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trữ</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Sau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đó</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nhấn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tiếp</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vào</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nút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Cài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đặt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để</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bắt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đầu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quá</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trình</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cài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đặt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phần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mềm</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diệt</a:t>
            </a:r>
            <a:r>
              <a:rPr lang="en-US" sz="2400" dirty="0">
                <a:solidFill>
                  <a:srgbClr val="0070C0"/>
                </a:solidFill>
                <a:latin typeface="Times New Roman" pitchFamily="18" charset="0"/>
                <a:cs typeface="Times New Roman" pitchFamily="18" charset="0"/>
              </a:rPr>
              <a:t> virus </a:t>
            </a:r>
            <a:r>
              <a:rPr lang="en-US" sz="2400" dirty="0" err="1">
                <a:solidFill>
                  <a:srgbClr val="0070C0"/>
                </a:solidFill>
                <a:latin typeface="Times New Roman" pitchFamily="18" charset="0"/>
                <a:cs typeface="Times New Roman" pitchFamily="18" charset="0"/>
              </a:rPr>
              <a:t>Bkav</a:t>
            </a:r>
            <a:r>
              <a:rPr lang="en-US" sz="2400" dirty="0">
                <a:solidFill>
                  <a:srgbClr val="0070C0"/>
                </a:solidFill>
                <a:latin typeface="Times New Roman" pitchFamily="18" charset="0"/>
                <a:cs typeface="Times New Roman" pitchFamily="18" charset="0"/>
              </a:rPr>
              <a:t>.</a:t>
            </a:r>
            <a:endParaRPr lang="en-US" sz="2400" dirty="0">
              <a:solidFill>
                <a:srgbClr val="0070C0"/>
              </a:solidFill>
              <a:latin typeface="Times New Roman" pitchFamily="18" charset="0"/>
              <a:ea typeface="Times New Roman"/>
              <a:cs typeface="Times New Roman" pitchFamily="18" charset="0"/>
            </a:endParaRPr>
          </a:p>
        </p:txBody>
      </p:sp>
      <p:sp>
        <p:nvSpPr>
          <p:cNvPr id="17" name="Rectangle 2"/>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Pictur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11845" y="1017325"/>
            <a:ext cx="4317233" cy="5632311"/>
          </a:xfrm>
          <a:prstGeom prst="rect">
            <a:avLst/>
          </a:prstGeom>
        </p:spPr>
      </p:pic>
    </p:spTree>
    <p:extLst>
      <p:ext uri="{BB962C8B-B14F-4D97-AF65-F5344CB8AC3E}">
        <p14:creationId xmlns:p14="http://schemas.microsoft.com/office/powerpoint/2010/main" val="3119417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ox(in)">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fill="hold"/>
                                        <p:tgtEl>
                                          <p:spTgt spid="18"/>
                                        </p:tgtEl>
                                        <p:attrNameLst>
                                          <p:attrName>ppt_x</p:attrName>
                                        </p:attrNameLst>
                                      </p:cBhvr>
                                      <p:tavLst>
                                        <p:tav tm="0">
                                          <p:val>
                                            <p:strVal val="#ppt_x"/>
                                          </p:val>
                                        </p:tav>
                                        <p:tav tm="100000">
                                          <p:val>
                                            <p:strVal val="#ppt_x"/>
                                          </p:val>
                                        </p:tav>
                                      </p:tavLst>
                                    </p:anim>
                                    <p:anim calcmode="lin" valueType="num">
                                      <p:cBhvr additive="base">
                                        <p:cTn id="25"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7">
            <a:hlinkClick r:id="rId2" action="ppaction://hlinksldjump"/>
          </p:cNvPr>
          <p:cNvSpPr>
            <a:spLocks noChangeArrowheads="1"/>
          </p:cNvSpPr>
          <p:nvPr/>
        </p:nvSpPr>
        <p:spPr bwMode="gray">
          <a:xfrm>
            <a:off x="929324" y="85393"/>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Hướng dẫn tải và cài đặt phần mềm</a:t>
            </a:r>
          </a:p>
        </p:txBody>
      </p:sp>
      <p:grpSp>
        <p:nvGrpSpPr>
          <p:cNvPr id="3" name="Group 44"/>
          <p:cNvGrpSpPr>
            <a:grpSpLocks/>
          </p:cNvGrpSpPr>
          <p:nvPr/>
        </p:nvGrpSpPr>
        <p:grpSpPr bwMode="auto">
          <a:xfrm>
            <a:off x="-5292" y="9195"/>
            <a:ext cx="908050" cy="989013"/>
            <a:chOff x="3260" y="1700"/>
            <a:chExt cx="581" cy="623"/>
          </a:xfrm>
        </p:grpSpPr>
        <p:grpSp>
          <p:nvGrpSpPr>
            <p:cNvPr id="4" name="Group 45"/>
            <p:cNvGrpSpPr>
              <a:grpSpLocks/>
            </p:cNvGrpSpPr>
            <p:nvPr/>
          </p:nvGrpSpPr>
          <p:grpSpPr bwMode="auto">
            <a:xfrm rot="5400000">
              <a:off x="3239" y="1721"/>
              <a:ext cx="623" cy="581"/>
              <a:chOff x="1871" y="1824"/>
              <a:chExt cx="2007" cy="1807"/>
            </a:xfrm>
          </p:grpSpPr>
          <p:sp>
            <p:nvSpPr>
              <p:cNvPr id="6" name="AutoShape 46"/>
              <p:cNvSpPr>
                <a:spLocks noChangeArrowheads="1"/>
              </p:cNvSpPr>
              <p:nvPr/>
            </p:nvSpPr>
            <p:spPr bwMode="gray">
              <a:xfrm rot="16200000" flipH="1">
                <a:off x="1819" y="2511"/>
                <a:ext cx="310"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7" name="AutoShape 47"/>
              <p:cNvSpPr>
                <a:spLocks noChangeArrowheads="1"/>
              </p:cNvSpPr>
              <p:nvPr/>
            </p:nvSpPr>
            <p:spPr bwMode="gray">
              <a:xfrm rot="5400000" flipH="1">
                <a:off x="3620" y="2555"/>
                <a:ext cx="313"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8" name="AutoShape 48"/>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9" name="Oval 49"/>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10" name="Oval 50"/>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1" name="Oval 51"/>
              <p:cNvSpPr>
                <a:spLocks noChangeArrowheads="1"/>
              </p:cNvSpPr>
              <p:nvPr/>
            </p:nvSpPr>
            <p:spPr bwMode="gray">
              <a:xfrm>
                <a:off x="2229" y="2886"/>
                <a:ext cx="1317" cy="25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2" name="Oval 52">
                <a:hlinkClick r:id="rId3" action="ppaction://hlinkpres?slideindex=1&amp;slidetitle="/>
              </p:cNvPr>
              <p:cNvSpPr>
                <a:spLocks noChangeArrowheads="1"/>
              </p:cNvSpPr>
              <p:nvPr/>
            </p:nvSpPr>
            <p:spPr bwMode="gray">
              <a:xfrm>
                <a:off x="2229" y="2886"/>
                <a:ext cx="1317" cy="25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3" name="Oval 53"/>
              <p:cNvSpPr>
                <a:spLocks noChangeArrowheads="1"/>
              </p:cNvSpPr>
              <p:nvPr/>
            </p:nvSpPr>
            <p:spPr bwMode="gray">
              <a:xfrm>
                <a:off x="2222" y="2067"/>
                <a:ext cx="1317" cy="1099"/>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4" name="Oval 54"/>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 name="WordArt 55">
              <a:hlinkClick r:id="rId3" action="ppaction://hlinkpres?slideindex=1&amp;slidetitle="/>
            </p:cNvPr>
            <p:cNvSpPr>
              <a:spLocks noChangeArrowheads="1" noChangeShapeType="1" noTextEdit="1"/>
            </p:cNvSpPr>
            <p:nvPr/>
          </p:nvSpPr>
          <p:spPr bwMode="auto">
            <a:xfrm>
              <a:off x="3470" y="1852"/>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2</a:t>
              </a:r>
            </a:p>
          </p:txBody>
        </p:sp>
      </p:grpSp>
      <p:sp>
        <p:nvSpPr>
          <p:cNvPr id="15" name="Text Box 564"/>
          <p:cNvSpPr txBox="1">
            <a:spLocks noChangeArrowheads="1"/>
          </p:cNvSpPr>
          <p:nvPr/>
        </p:nvSpPr>
        <p:spPr bwMode="auto">
          <a:xfrm>
            <a:off x="98864" y="980728"/>
            <a:ext cx="8908319" cy="175432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a:solidFill>
                  <a:srgbClr val="0070C0"/>
                </a:solidFill>
                <a:latin typeface="Times New Roman" pitchFamily="18" charset="0"/>
                <a:cs typeface="Times New Roman" pitchFamily="18" charset="0"/>
              </a:rPr>
              <a:t>Bước 3</a:t>
            </a:r>
            <a:r>
              <a:rPr lang="en-US" sz="2400">
                <a:solidFill>
                  <a:srgbClr val="0070C0"/>
                </a:solidFill>
                <a:latin typeface="Times New Roman" pitchFamily="18" charset="0"/>
                <a:cs typeface="Times New Roman" pitchFamily="18" charset="0"/>
              </a:rPr>
              <a:t>: Quá trình cài đặt bắt đầu diễn ra, chờ đợi vài giây, khi nào thanh tiến trình màu xanh đầy thì hoàn tất. Tốc độ nhanh hay chậm còn phụ thuộc vào cấu hình máy tính của bạn nữa!</a:t>
            </a:r>
            <a:endParaRPr lang="en-US" sz="2400">
              <a:solidFill>
                <a:srgbClr val="0070C0"/>
              </a:solidFill>
              <a:latin typeface="Times New Roman" pitchFamily="18" charset="0"/>
              <a:ea typeface="Times New Roman"/>
              <a:cs typeface="Times New Roman" pitchFamily="18" charset="0"/>
            </a:endParaRPr>
          </a:p>
        </p:txBody>
      </p:sp>
      <p:sp>
        <p:nvSpPr>
          <p:cNvPr id="17" name="Rectangle 2"/>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20" name="Picture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9324" y="2924944"/>
            <a:ext cx="6955044" cy="3672408"/>
          </a:xfrm>
          <a:prstGeom prst="rect">
            <a:avLst/>
          </a:prstGeom>
        </p:spPr>
      </p:pic>
    </p:spTree>
    <p:extLst>
      <p:ext uri="{BB962C8B-B14F-4D97-AF65-F5344CB8AC3E}">
        <p14:creationId xmlns:p14="http://schemas.microsoft.com/office/powerpoint/2010/main" val="1840716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ox(in)">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7">
            <a:hlinkClick r:id="rId2" action="ppaction://hlinksldjump"/>
          </p:cNvPr>
          <p:cNvSpPr>
            <a:spLocks noChangeArrowheads="1"/>
          </p:cNvSpPr>
          <p:nvPr/>
        </p:nvSpPr>
        <p:spPr bwMode="gray">
          <a:xfrm>
            <a:off x="929324" y="85393"/>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Hướng dẫn tải và cài đặt phần mềm</a:t>
            </a:r>
          </a:p>
        </p:txBody>
      </p:sp>
      <p:grpSp>
        <p:nvGrpSpPr>
          <p:cNvPr id="3" name="Group 44"/>
          <p:cNvGrpSpPr>
            <a:grpSpLocks/>
          </p:cNvGrpSpPr>
          <p:nvPr/>
        </p:nvGrpSpPr>
        <p:grpSpPr bwMode="auto">
          <a:xfrm>
            <a:off x="-5292" y="9195"/>
            <a:ext cx="908050" cy="989013"/>
            <a:chOff x="3260" y="1700"/>
            <a:chExt cx="581" cy="623"/>
          </a:xfrm>
        </p:grpSpPr>
        <p:grpSp>
          <p:nvGrpSpPr>
            <p:cNvPr id="4" name="Group 45"/>
            <p:cNvGrpSpPr>
              <a:grpSpLocks/>
            </p:cNvGrpSpPr>
            <p:nvPr/>
          </p:nvGrpSpPr>
          <p:grpSpPr bwMode="auto">
            <a:xfrm rot="5400000">
              <a:off x="3239" y="1721"/>
              <a:ext cx="623" cy="581"/>
              <a:chOff x="1871" y="1824"/>
              <a:chExt cx="2007" cy="1807"/>
            </a:xfrm>
          </p:grpSpPr>
          <p:sp>
            <p:nvSpPr>
              <p:cNvPr id="6" name="AutoShape 46"/>
              <p:cNvSpPr>
                <a:spLocks noChangeArrowheads="1"/>
              </p:cNvSpPr>
              <p:nvPr/>
            </p:nvSpPr>
            <p:spPr bwMode="gray">
              <a:xfrm rot="16200000" flipH="1">
                <a:off x="1819" y="2511"/>
                <a:ext cx="310"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7" name="AutoShape 47"/>
              <p:cNvSpPr>
                <a:spLocks noChangeArrowheads="1"/>
              </p:cNvSpPr>
              <p:nvPr/>
            </p:nvSpPr>
            <p:spPr bwMode="gray">
              <a:xfrm rot="5400000" flipH="1">
                <a:off x="3620" y="2555"/>
                <a:ext cx="313"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8" name="AutoShape 48"/>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9" name="Oval 49"/>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10" name="Oval 50"/>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1" name="Oval 51"/>
              <p:cNvSpPr>
                <a:spLocks noChangeArrowheads="1"/>
              </p:cNvSpPr>
              <p:nvPr/>
            </p:nvSpPr>
            <p:spPr bwMode="gray">
              <a:xfrm>
                <a:off x="2229" y="2886"/>
                <a:ext cx="1317" cy="25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2" name="Oval 52">
                <a:hlinkClick r:id="rId3" action="ppaction://hlinkpres?slideindex=1&amp;slidetitle="/>
              </p:cNvPr>
              <p:cNvSpPr>
                <a:spLocks noChangeArrowheads="1"/>
              </p:cNvSpPr>
              <p:nvPr/>
            </p:nvSpPr>
            <p:spPr bwMode="gray">
              <a:xfrm>
                <a:off x="2229" y="2886"/>
                <a:ext cx="1317" cy="25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3" name="Oval 53"/>
              <p:cNvSpPr>
                <a:spLocks noChangeArrowheads="1"/>
              </p:cNvSpPr>
              <p:nvPr/>
            </p:nvSpPr>
            <p:spPr bwMode="gray">
              <a:xfrm>
                <a:off x="2222" y="2067"/>
                <a:ext cx="1317" cy="1099"/>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4" name="Oval 54"/>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 name="WordArt 55">
              <a:hlinkClick r:id="rId3" action="ppaction://hlinkpres?slideindex=1&amp;slidetitle="/>
            </p:cNvPr>
            <p:cNvSpPr>
              <a:spLocks noChangeArrowheads="1" noChangeShapeType="1" noTextEdit="1"/>
            </p:cNvSpPr>
            <p:nvPr/>
          </p:nvSpPr>
          <p:spPr bwMode="auto">
            <a:xfrm>
              <a:off x="3470" y="1852"/>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2</a:t>
              </a:r>
            </a:p>
          </p:txBody>
        </p:sp>
      </p:grpSp>
      <p:sp>
        <p:nvSpPr>
          <p:cNvPr id="15" name="Text Box 564"/>
          <p:cNvSpPr txBox="1">
            <a:spLocks noChangeArrowheads="1"/>
          </p:cNvSpPr>
          <p:nvPr/>
        </p:nvSpPr>
        <p:spPr bwMode="auto">
          <a:xfrm>
            <a:off x="35499" y="1017326"/>
            <a:ext cx="4104455" cy="5632311"/>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a:solidFill>
                  <a:srgbClr val="0070C0"/>
                </a:solidFill>
                <a:latin typeface="Times New Roman" pitchFamily="18" charset="0"/>
                <a:cs typeface="Times New Roman" pitchFamily="18" charset="0"/>
              </a:rPr>
              <a:t>Bước 4</a:t>
            </a:r>
            <a:r>
              <a:rPr lang="en-US" sz="2400">
                <a:solidFill>
                  <a:srgbClr val="0070C0"/>
                </a:solidFill>
                <a:latin typeface="Times New Roman" pitchFamily="18" charset="0"/>
                <a:cs typeface="Times New Roman" pitchFamily="18" charset="0"/>
              </a:rPr>
              <a:t>: Tiếp đến xuất hiện một cửa sổ thông báo yêu cầu khởi động lại hệ thống để hoàn tất quá trình cài đặt. Nếu bạn đang làm dở những công việc khác chưa muốn khởi động lại luôn thì nhấn vào nút </a:t>
            </a:r>
            <a:r>
              <a:rPr lang="en-US" sz="2400">
                <a:solidFill>
                  <a:srgbClr val="FF0000"/>
                </a:solidFill>
                <a:latin typeface="Times New Roman" pitchFamily="18" charset="0"/>
                <a:cs typeface="Times New Roman" pitchFamily="18" charset="0"/>
              </a:rPr>
              <a:t>Nhắc lại sau 15 phút</a:t>
            </a:r>
            <a:r>
              <a:rPr lang="en-US" sz="2400">
                <a:solidFill>
                  <a:srgbClr val="0070C0"/>
                </a:solidFill>
                <a:latin typeface="Times New Roman" pitchFamily="18" charset="0"/>
                <a:cs typeface="Times New Roman" pitchFamily="18" charset="0"/>
              </a:rPr>
              <a:t>. Còn không thì nhấn và nút </a:t>
            </a:r>
            <a:r>
              <a:rPr lang="en-US" sz="2400">
                <a:solidFill>
                  <a:srgbClr val="FF0000"/>
                </a:solidFill>
                <a:latin typeface="Times New Roman" pitchFamily="18" charset="0"/>
                <a:cs typeface="Times New Roman" pitchFamily="18" charset="0"/>
              </a:rPr>
              <a:t>Khởi động lại</a:t>
            </a:r>
            <a:r>
              <a:rPr lang="en-US" sz="2400">
                <a:solidFill>
                  <a:srgbClr val="0070C0"/>
                </a:solidFill>
                <a:latin typeface="Times New Roman" pitchFamily="18" charset="0"/>
                <a:cs typeface="Times New Roman" pitchFamily="18" charset="0"/>
              </a:rPr>
              <a:t>. </a:t>
            </a:r>
          </a:p>
          <a:p>
            <a:pPr>
              <a:lnSpc>
                <a:spcPct val="150000"/>
              </a:lnSpc>
            </a:pPr>
            <a:endParaRPr lang="en-US" sz="2400">
              <a:solidFill>
                <a:srgbClr val="0070C0"/>
              </a:solidFill>
              <a:latin typeface="Times New Roman" pitchFamily="18" charset="0"/>
              <a:ea typeface="Times New Roman"/>
              <a:cs typeface="Times New Roman" pitchFamily="18" charset="0"/>
            </a:endParaRPr>
          </a:p>
        </p:txBody>
      </p:sp>
      <p:sp>
        <p:nvSpPr>
          <p:cNvPr id="17" name="Rectangle 2"/>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9" name="Picture 18" descr="C:\Users\Administrator\Desktop\Các dạng tệp tin\b4.jpg"/>
          <p:cNvPicPr/>
          <p:nvPr/>
        </p:nvPicPr>
        <p:blipFill>
          <a:blip r:embed="rId4">
            <a:extLst>
              <a:ext uri="{28A0092B-C50C-407E-A947-70E740481C1C}">
                <a14:useLocalDpi xmlns:a14="http://schemas.microsoft.com/office/drawing/2010/main" val="0"/>
              </a:ext>
            </a:extLst>
          </a:blip>
          <a:srcRect/>
          <a:stretch>
            <a:fillRect/>
          </a:stretch>
        </p:blipFill>
        <p:spPr bwMode="auto">
          <a:xfrm>
            <a:off x="4211961" y="2008342"/>
            <a:ext cx="4824536" cy="3148850"/>
          </a:xfrm>
          <a:prstGeom prst="rect">
            <a:avLst/>
          </a:prstGeom>
          <a:noFill/>
          <a:ln>
            <a:noFill/>
          </a:ln>
        </p:spPr>
      </p:pic>
    </p:spTree>
    <p:extLst>
      <p:ext uri="{BB962C8B-B14F-4D97-AF65-F5344CB8AC3E}">
        <p14:creationId xmlns:p14="http://schemas.microsoft.com/office/powerpoint/2010/main" val="185339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ox(in)">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7"/>
          <p:cNvGrpSpPr>
            <a:grpSpLocks/>
          </p:cNvGrpSpPr>
          <p:nvPr/>
        </p:nvGrpSpPr>
        <p:grpSpPr bwMode="auto">
          <a:xfrm>
            <a:off x="-24044" y="-9001"/>
            <a:ext cx="922338" cy="989013"/>
            <a:chOff x="3247" y="2516"/>
            <a:chExt cx="581" cy="623"/>
          </a:xfrm>
        </p:grpSpPr>
        <p:grpSp>
          <p:nvGrpSpPr>
            <p:cNvPr id="3" name="Group 58"/>
            <p:cNvGrpSpPr>
              <a:grpSpLocks/>
            </p:cNvGrpSpPr>
            <p:nvPr/>
          </p:nvGrpSpPr>
          <p:grpSpPr bwMode="auto">
            <a:xfrm rot="5400000">
              <a:off x="3226" y="2537"/>
              <a:ext cx="623" cy="581"/>
              <a:chOff x="1872" y="1824"/>
              <a:chExt cx="2006" cy="1807"/>
            </a:xfrm>
          </p:grpSpPr>
          <p:sp>
            <p:nvSpPr>
              <p:cNvPr id="5" name="AutoShape 59"/>
              <p:cNvSpPr>
                <a:spLocks noChangeArrowheads="1"/>
              </p:cNvSpPr>
              <p:nvPr/>
            </p:nvSpPr>
            <p:spPr bwMode="gray">
              <a:xfrm rot="16200000" flipH="1">
                <a:off x="1819" y="2452"/>
                <a:ext cx="311"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 name="AutoShape 60"/>
              <p:cNvSpPr>
                <a:spLocks noChangeArrowheads="1"/>
              </p:cNvSpPr>
              <p:nvPr/>
            </p:nvSpPr>
            <p:spPr bwMode="gray">
              <a:xfrm rot="5400000" flipH="1">
                <a:off x="3621" y="2441"/>
                <a:ext cx="311"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7" name="AutoShape 61"/>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8" name="Oval 62"/>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9" name="Oval 63"/>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0" name="Oval 64"/>
              <p:cNvSpPr>
                <a:spLocks noChangeArrowheads="1"/>
              </p:cNvSpPr>
              <p:nvPr/>
            </p:nvSpPr>
            <p:spPr bwMode="gray">
              <a:xfrm>
                <a:off x="2229" y="2832"/>
                <a:ext cx="1317" cy="255"/>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1" name="Oval 65">
                <a:hlinkClick r:id="rId2" action="ppaction://hlinkpres?slideindex=1&amp;slidetitle="/>
              </p:cNvPr>
              <p:cNvSpPr>
                <a:spLocks noChangeArrowheads="1"/>
              </p:cNvSpPr>
              <p:nvPr/>
            </p:nvSpPr>
            <p:spPr bwMode="gray">
              <a:xfrm>
                <a:off x="2229" y="2888"/>
                <a:ext cx="1317" cy="25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2" name="Oval 66"/>
              <p:cNvSpPr>
                <a:spLocks noChangeArrowheads="1"/>
              </p:cNvSpPr>
              <p:nvPr/>
            </p:nvSpPr>
            <p:spPr bwMode="gray">
              <a:xfrm>
                <a:off x="2222" y="2011"/>
                <a:ext cx="1317" cy="1101"/>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3" name="Oval 67"/>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4" name="WordArt 68">
              <a:hlinkClick r:id="rId3" action="ppaction://hlinkpres?slideindex=1&amp;slidetitle="/>
            </p:cNvPr>
            <p:cNvSpPr>
              <a:spLocks noChangeArrowheads="1" noChangeShapeType="1" noTextEdit="1"/>
            </p:cNvSpPr>
            <p:nvPr/>
          </p:nvSpPr>
          <p:spPr bwMode="auto">
            <a:xfrm>
              <a:off x="3460" y="2679"/>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3</a:t>
              </a:r>
            </a:p>
          </p:txBody>
        </p:sp>
      </p:grpSp>
      <p:sp>
        <p:nvSpPr>
          <p:cNvPr id="14" name="AutoShape 27">
            <a:hlinkClick r:id="rId4" action="ppaction://hlinksldjump"/>
          </p:cNvPr>
          <p:cNvSpPr>
            <a:spLocks noChangeArrowheads="1"/>
          </p:cNvSpPr>
          <p:nvPr/>
        </p:nvSpPr>
        <p:spPr bwMode="gray">
          <a:xfrm>
            <a:off x="890356" y="66925"/>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Quét virus</a:t>
            </a:r>
          </a:p>
        </p:txBody>
      </p:sp>
      <p:sp>
        <p:nvSpPr>
          <p:cNvPr id="15" name="Text Box 564"/>
          <p:cNvSpPr txBox="1">
            <a:spLocks noChangeArrowheads="1"/>
          </p:cNvSpPr>
          <p:nvPr/>
        </p:nvSpPr>
        <p:spPr bwMode="auto">
          <a:xfrm>
            <a:off x="98864" y="1196754"/>
            <a:ext cx="8908319" cy="1200329"/>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a:solidFill>
                  <a:srgbClr val="0070C0"/>
                </a:solidFill>
                <a:latin typeface="Times New Roman" pitchFamily="18" charset="0"/>
                <a:cs typeface="Times New Roman" pitchFamily="18" charset="0"/>
              </a:rPr>
              <a:t>Bước 1</a:t>
            </a:r>
            <a:r>
              <a:rPr lang="en-US" sz="2400">
                <a:solidFill>
                  <a:srgbClr val="0070C0"/>
                </a:solidFill>
                <a:latin typeface="Times New Roman" pitchFamily="18" charset="0"/>
                <a:cs typeface="Times New Roman" pitchFamily="18" charset="0"/>
              </a:rPr>
              <a:t>: Khởi động chương trình quét virus BKAV. Tìm hiểu ý nghĩa của các tùy chọn trên giao diện của chương trình.</a:t>
            </a:r>
            <a:endParaRPr lang="en-US" sz="2400">
              <a:solidFill>
                <a:srgbClr val="0070C0"/>
              </a:solidFill>
              <a:latin typeface="Times New Roman" pitchFamily="18" charset="0"/>
              <a:ea typeface="Times New Roman"/>
              <a:cs typeface="Times New Roman" pitchFamily="18" charset="0"/>
            </a:endParaRPr>
          </a:p>
        </p:txBody>
      </p:sp>
      <p:pic>
        <p:nvPicPr>
          <p:cNvPr id="17" name="Picture 16" descr="C:\Users\Administrator\Desktop\Các dạng tệp tin\giao dien.jpg"/>
          <p:cNvPicPr/>
          <p:nvPr/>
        </p:nvPicPr>
        <p:blipFill>
          <a:blip r:embed="rId5">
            <a:extLst>
              <a:ext uri="{28A0092B-C50C-407E-A947-70E740481C1C}">
                <a14:useLocalDpi xmlns:a14="http://schemas.microsoft.com/office/drawing/2010/main" val="0"/>
              </a:ext>
            </a:extLst>
          </a:blip>
          <a:srcRect/>
          <a:stretch>
            <a:fillRect/>
          </a:stretch>
        </p:blipFill>
        <p:spPr bwMode="auto">
          <a:xfrm>
            <a:off x="604544" y="2636912"/>
            <a:ext cx="7855888" cy="3888432"/>
          </a:xfrm>
          <a:prstGeom prst="rect">
            <a:avLst/>
          </a:prstGeom>
          <a:noFill/>
          <a:ln>
            <a:noFill/>
          </a:ln>
        </p:spPr>
      </p:pic>
    </p:spTree>
    <p:extLst>
      <p:ext uri="{BB962C8B-B14F-4D97-AF65-F5344CB8AC3E}">
        <p14:creationId xmlns:p14="http://schemas.microsoft.com/office/powerpoint/2010/main" val="3733449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ox(in)">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ppt_x"/>
                                          </p:val>
                                        </p:tav>
                                        <p:tav tm="100000">
                                          <p:val>
                                            <p:strVal val="#ppt_x"/>
                                          </p:val>
                                        </p:tav>
                                      </p:tavLst>
                                    </p:anim>
                                    <p:anim calcmode="lin" valueType="num">
                                      <p:cBhvr additive="base">
                                        <p:cTn id="2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7"/>
          <p:cNvGrpSpPr>
            <a:grpSpLocks/>
          </p:cNvGrpSpPr>
          <p:nvPr/>
        </p:nvGrpSpPr>
        <p:grpSpPr bwMode="auto">
          <a:xfrm>
            <a:off x="-24044" y="-9001"/>
            <a:ext cx="922338" cy="989013"/>
            <a:chOff x="3247" y="2516"/>
            <a:chExt cx="581" cy="623"/>
          </a:xfrm>
        </p:grpSpPr>
        <p:grpSp>
          <p:nvGrpSpPr>
            <p:cNvPr id="3" name="Group 58"/>
            <p:cNvGrpSpPr>
              <a:grpSpLocks/>
            </p:cNvGrpSpPr>
            <p:nvPr/>
          </p:nvGrpSpPr>
          <p:grpSpPr bwMode="auto">
            <a:xfrm rot="5400000">
              <a:off x="3226" y="2537"/>
              <a:ext cx="623" cy="581"/>
              <a:chOff x="1872" y="1824"/>
              <a:chExt cx="2006" cy="1807"/>
            </a:xfrm>
          </p:grpSpPr>
          <p:sp>
            <p:nvSpPr>
              <p:cNvPr id="5" name="AutoShape 59"/>
              <p:cNvSpPr>
                <a:spLocks noChangeArrowheads="1"/>
              </p:cNvSpPr>
              <p:nvPr/>
            </p:nvSpPr>
            <p:spPr bwMode="gray">
              <a:xfrm rot="16200000" flipH="1">
                <a:off x="1819" y="2452"/>
                <a:ext cx="311"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 name="AutoShape 60"/>
              <p:cNvSpPr>
                <a:spLocks noChangeArrowheads="1"/>
              </p:cNvSpPr>
              <p:nvPr/>
            </p:nvSpPr>
            <p:spPr bwMode="gray">
              <a:xfrm rot="5400000" flipH="1">
                <a:off x="3621" y="2441"/>
                <a:ext cx="311"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7" name="AutoShape 61"/>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8" name="Oval 62"/>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9" name="Oval 63"/>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0" name="Oval 64"/>
              <p:cNvSpPr>
                <a:spLocks noChangeArrowheads="1"/>
              </p:cNvSpPr>
              <p:nvPr/>
            </p:nvSpPr>
            <p:spPr bwMode="gray">
              <a:xfrm>
                <a:off x="2229" y="2832"/>
                <a:ext cx="1317" cy="255"/>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1" name="Oval 65">
                <a:hlinkClick r:id="rId2" action="ppaction://hlinkpres?slideindex=1&amp;slidetitle="/>
              </p:cNvPr>
              <p:cNvSpPr>
                <a:spLocks noChangeArrowheads="1"/>
              </p:cNvSpPr>
              <p:nvPr/>
            </p:nvSpPr>
            <p:spPr bwMode="gray">
              <a:xfrm>
                <a:off x="2229" y="2888"/>
                <a:ext cx="1317" cy="25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2" name="Oval 66"/>
              <p:cNvSpPr>
                <a:spLocks noChangeArrowheads="1"/>
              </p:cNvSpPr>
              <p:nvPr/>
            </p:nvSpPr>
            <p:spPr bwMode="gray">
              <a:xfrm>
                <a:off x="2222" y="2011"/>
                <a:ext cx="1317" cy="1101"/>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3" name="Oval 67"/>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4" name="WordArt 68">
              <a:hlinkClick r:id="rId3" action="ppaction://hlinkpres?slideindex=1&amp;slidetitle="/>
            </p:cNvPr>
            <p:cNvSpPr>
              <a:spLocks noChangeArrowheads="1" noChangeShapeType="1" noTextEdit="1"/>
            </p:cNvSpPr>
            <p:nvPr/>
          </p:nvSpPr>
          <p:spPr bwMode="auto">
            <a:xfrm>
              <a:off x="3460" y="2679"/>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3</a:t>
              </a:r>
            </a:p>
          </p:txBody>
        </p:sp>
      </p:grpSp>
      <p:sp>
        <p:nvSpPr>
          <p:cNvPr id="14" name="AutoShape 27">
            <a:hlinkClick r:id="rId4" action="ppaction://hlinksldjump"/>
          </p:cNvPr>
          <p:cNvSpPr>
            <a:spLocks noChangeArrowheads="1"/>
          </p:cNvSpPr>
          <p:nvPr/>
        </p:nvSpPr>
        <p:spPr bwMode="gray">
          <a:xfrm>
            <a:off x="890356" y="66925"/>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Quét virus</a:t>
            </a:r>
          </a:p>
        </p:txBody>
      </p:sp>
      <p:sp>
        <p:nvSpPr>
          <p:cNvPr id="15" name="Text Box 564"/>
          <p:cNvSpPr txBox="1">
            <a:spLocks noChangeArrowheads="1"/>
          </p:cNvSpPr>
          <p:nvPr/>
        </p:nvSpPr>
        <p:spPr bwMode="auto">
          <a:xfrm>
            <a:off x="98864" y="980728"/>
            <a:ext cx="8908319" cy="175432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a:solidFill>
                  <a:srgbClr val="0070C0"/>
                </a:solidFill>
                <a:latin typeface="Times New Roman" pitchFamily="18" charset="0"/>
                <a:cs typeface="Times New Roman" pitchFamily="18" charset="0"/>
              </a:rPr>
              <a:t>Bước 2</a:t>
            </a:r>
            <a:r>
              <a:rPr lang="en-US" sz="2400">
                <a:solidFill>
                  <a:srgbClr val="0070C0"/>
                </a:solidFill>
                <a:latin typeface="Times New Roman" pitchFamily="18" charset="0"/>
                <a:cs typeface="Times New Roman" pitchFamily="18" charset="0"/>
              </a:rPr>
              <a:t>: Chọn tùy chọn tất cả các ổ cứng và USB để quét virus cho tất cả các ổ và thiết bị nhớ flash và các tùy chọn cần thiết. </a:t>
            </a:r>
            <a:r>
              <a:rPr lang="en-US" sz="2400">
                <a:solidFill>
                  <a:srgbClr val="FF0000"/>
                </a:solidFill>
                <a:latin typeface="Times New Roman" pitchFamily="18" charset="0"/>
                <a:cs typeface="Times New Roman" pitchFamily="18" charset="0"/>
              </a:rPr>
              <a:t>Lưu ý</a:t>
            </a:r>
            <a:r>
              <a:rPr lang="en-US" sz="2400">
                <a:solidFill>
                  <a:srgbClr val="0070C0"/>
                </a:solidFill>
                <a:latin typeface="Times New Roman" pitchFamily="18" charset="0"/>
                <a:cs typeface="Times New Roman" pitchFamily="18" charset="0"/>
              </a:rPr>
              <a:t>: không chọn xóa tất cả các macro.</a:t>
            </a:r>
            <a:endParaRPr lang="en-US" sz="2400">
              <a:solidFill>
                <a:srgbClr val="0070C0"/>
              </a:solidFill>
              <a:latin typeface="Times New Roman" pitchFamily="18" charset="0"/>
              <a:ea typeface="Times New Roman"/>
              <a:cs typeface="Times New Roman" pitchFamily="18" charset="0"/>
            </a:endParaRPr>
          </a:p>
        </p:txBody>
      </p:sp>
      <p:pic>
        <p:nvPicPr>
          <p:cNvPr id="18" name="Picture 17" descr="C:\Users\Administrator\Desktop\Các dạng tệp tin\quet.jpg"/>
          <p:cNvPicPr/>
          <p:nvPr/>
        </p:nvPicPr>
        <p:blipFill>
          <a:blip r:embed="rId5">
            <a:extLst>
              <a:ext uri="{28A0092B-C50C-407E-A947-70E740481C1C}">
                <a14:useLocalDpi xmlns:a14="http://schemas.microsoft.com/office/drawing/2010/main" val="0"/>
              </a:ext>
            </a:extLst>
          </a:blip>
          <a:srcRect/>
          <a:stretch>
            <a:fillRect/>
          </a:stretch>
        </p:blipFill>
        <p:spPr bwMode="auto">
          <a:xfrm>
            <a:off x="766604" y="2735054"/>
            <a:ext cx="7621820" cy="3934306"/>
          </a:xfrm>
          <a:prstGeom prst="rect">
            <a:avLst/>
          </a:prstGeom>
          <a:noFill/>
          <a:ln>
            <a:noFill/>
          </a:ln>
        </p:spPr>
      </p:pic>
    </p:spTree>
    <p:extLst>
      <p:ext uri="{BB962C8B-B14F-4D97-AF65-F5344CB8AC3E}">
        <p14:creationId xmlns:p14="http://schemas.microsoft.com/office/powerpoint/2010/main" val="28575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ox(in)">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fill="hold"/>
                                        <p:tgtEl>
                                          <p:spTgt spid="18"/>
                                        </p:tgtEl>
                                        <p:attrNameLst>
                                          <p:attrName>ppt_x</p:attrName>
                                        </p:attrNameLst>
                                      </p:cBhvr>
                                      <p:tavLst>
                                        <p:tav tm="0">
                                          <p:val>
                                            <p:strVal val="#ppt_x"/>
                                          </p:val>
                                        </p:tav>
                                        <p:tav tm="100000">
                                          <p:val>
                                            <p:strVal val="#ppt_x"/>
                                          </p:val>
                                        </p:tav>
                                      </p:tavLst>
                                    </p:anim>
                                    <p:anim calcmode="lin" valueType="num">
                                      <p:cBhvr additive="base">
                                        <p:cTn id="25"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7"/>
          <p:cNvGrpSpPr>
            <a:grpSpLocks/>
          </p:cNvGrpSpPr>
          <p:nvPr/>
        </p:nvGrpSpPr>
        <p:grpSpPr bwMode="auto">
          <a:xfrm>
            <a:off x="-24044" y="-9001"/>
            <a:ext cx="922338" cy="989013"/>
            <a:chOff x="3247" y="2516"/>
            <a:chExt cx="581" cy="623"/>
          </a:xfrm>
        </p:grpSpPr>
        <p:grpSp>
          <p:nvGrpSpPr>
            <p:cNvPr id="3" name="Group 58"/>
            <p:cNvGrpSpPr>
              <a:grpSpLocks/>
            </p:cNvGrpSpPr>
            <p:nvPr/>
          </p:nvGrpSpPr>
          <p:grpSpPr bwMode="auto">
            <a:xfrm rot="5400000">
              <a:off x="3226" y="2537"/>
              <a:ext cx="623" cy="581"/>
              <a:chOff x="1872" y="1824"/>
              <a:chExt cx="2006" cy="1807"/>
            </a:xfrm>
          </p:grpSpPr>
          <p:sp>
            <p:nvSpPr>
              <p:cNvPr id="5" name="AutoShape 59"/>
              <p:cNvSpPr>
                <a:spLocks noChangeArrowheads="1"/>
              </p:cNvSpPr>
              <p:nvPr/>
            </p:nvSpPr>
            <p:spPr bwMode="gray">
              <a:xfrm rot="16200000" flipH="1">
                <a:off x="1819" y="2452"/>
                <a:ext cx="311"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 name="AutoShape 60"/>
              <p:cNvSpPr>
                <a:spLocks noChangeArrowheads="1"/>
              </p:cNvSpPr>
              <p:nvPr/>
            </p:nvSpPr>
            <p:spPr bwMode="gray">
              <a:xfrm rot="5400000" flipH="1">
                <a:off x="3621" y="2441"/>
                <a:ext cx="311"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7" name="AutoShape 61"/>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8" name="Oval 62"/>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9" name="Oval 63"/>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0" name="Oval 64"/>
              <p:cNvSpPr>
                <a:spLocks noChangeArrowheads="1"/>
              </p:cNvSpPr>
              <p:nvPr/>
            </p:nvSpPr>
            <p:spPr bwMode="gray">
              <a:xfrm>
                <a:off x="2229" y="2832"/>
                <a:ext cx="1317" cy="255"/>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1" name="Oval 65">
                <a:hlinkClick r:id="rId2" action="ppaction://hlinkpres?slideindex=1&amp;slidetitle="/>
              </p:cNvPr>
              <p:cNvSpPr>
                <a:spLocks noChangeArrowheads="1"/>
              </p:cNvSpPr>
              <p:nvPr/>
            </p:nvSpPr>
            <p:spPr bwMode="gray">
              <a:xfrm>
                <a:off x="2229" y="2888"/>
                <a:ext cx="1317" cy="25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2" name="Oval 66"/>
              <p:cNvSpPr>
                <a:spLocks noChangeArrowheads="1"/>
              </p:cNvSpPr>
              <p:nvPr/>
            </p:nvSpPr>
            <p:spPr bwMode="gray">
              <a:xfrm>
                <a:off x="2222" y="2011"/>
                <a:ext cx="1317" cy="1101"/>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3" name="Oval 67"/>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4" name="WordArt 68">
              <a:hlinkClick r:id="rId3" action="ppaction://hlinkpres?slideindex=1&amp;slidetitle="/>
            </p:cNvPr>
            <p:cNvSpPr>
              <a:spLocks noChangeArrowheads="1" noChangeShapeType="1" noTextEdit="1"/>
            </p:cNvSpPr>
            <p:nvPr/>
          </p:nvSpPr>
          <p:spPr bwMode="auto">
            <a:xfrm>
              <a:off x="3460" y="2679"/>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3</a:t>
              </a:r>
            </a:p>
          </p:txBody>
        </p:sp>
      </p:grpSp>
      <p:sp>
        <p:nvSpPr>
          <p:cNvPr id="14" name="AutoShape 27">
            <a:hlinkClick r:id="rId4" action="ppaction://hlinksldjump"/>
          </p:cNvPr>
          <p:cNvSpPr>
            <a:spLocks noChangeArrowheads="1"/>
          </p:cNvSpPr>
          <p:nvPr/>
        </p:nvSpPr>
        <p:spPr bwMode="gray">
          <a:xfrm>
            <a:off x="890356" y="66925"/>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Quét virus</a:t>
            </a:r>
          </a:p>
        </p:txBody>
      </p:sp>
      <p:sp>
        <p:nvSpPr>
          <p:cNvPr id="15" name="Text Box 564"/>
          <p:cNvSpPr txBox="1">
            <a:spLocks noChangeArrowheads="1"/>
          </p:cNvSpPr>
          <p:nvPr/>
        </p:nvSpPr>
        <p:spPr bwMode="auto">
          <a:xfrm>
            <a:off x="98864" y="980728"/>
            <a:ext cx="8908319" cy="175432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a:solidFill>
                  <a:srgbClr val="0070C0"/>
                </a:solidFill>
                <a:latin typeface="Times New Roman" pitchFamily="18" charset="0"/>
                <a:cs typeface="Times New Roman" pitchFamily="18" charset="0"/>
              </a:rPr>
              <a:t>Bước 3</a:t>
            </a:r>
            <a:r>
              <a:rPr lang="en-US" sz="2400">
                <a:solidFill>
                  <a:srgbClr val="0070C0"/>
                </a:solidFill>
                <a:latin typeface="Times New Roman" pitchFamily="18" charset="0"/>
                <a:cs typeface="Times New Roman" pitchFamily="18" charset="0"/>
              </a:rPr>
              <a:t>: Quan sát quá trình quét virus của chương trình và tìm hiểu nội dung nhật kí sau khi quét xong. Cuối cùng thoát khỏi chương trình bằng cách nháy nút thoát.</a:t>
            </a:r>
          </a:p>
        </p:txBody>
      </p:sp>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6604" y="3068962"/>
            <a:ext cx="7621820" cy="3495675"/>
          </a:xfrm>
          <a:prstGeom prst="rect">
            <a:avLst/>
          </a:prstGeom>
        </p:spPr>
      </p:pic>
      <p:cxnSp>
        <p:nvCxnSpPr>
          <p:cNvPr id="17" name="Straight Arrow Connector 16"/>
          <p:cNvCxnSpPr/>
          <p:nvPr/>
        </p:nvCxnSpPr>
        <p:spPr>
          <a:xfrm>
            <a:off x="5292080" y="5538828"/>
            <a:ext cx="792088" cy="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182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ox(in)">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circle(in)">
                                      <p:cBhvr>
                                        <p:cTn id="24" dur="20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21" presetClass="entr" presetSubtype="1"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loud 1"/>
          <p:cNvSpPr/>
          <p:nvPr/>
        </p:nvSpPr>
        <p:spPr>
          <a:xfrm>
            <a:off x="-2286" y="3187886"/>
            <a:ext cx="2458768" cy="1475470"/>
          </a:xfrm>
          <a:prstGeom prst="cloud">
            <a:avLst/>
          </a:prstGeom>
          <a:ln w="38100"/>
        </p:spPr>
        <p:style>
          <a:lnRef idx="2">
            <a:schemeClr val="accent2"/>
          </a:lnRef>
          <a:fillRef idx="1">
            <a:schemeClr val="lt1"/>
          </a:fillRef>
          <a:effectRef idx="0">
            <a:schemeClr val="accent2"/>
          </a:effectRef>
          <a:fontRef idx="minor">
            <a:schemeClr val="dk1"/>
          </a:fontRef>
        </p:style>
        <p:txBody>
          <a:bodyPr rtlCol="0" anchor="ctr"/>
          <a:lstStyle/>
          <a:p>
            <a:pPr algn="ctr"/>
            <a:r>
              <a:rPr lang="en-US" b="1" dirty="0">
                <a:solidFill>
                  <a:srgbClr val="C00000"/>
                </a:solidFill>
                <a:effectLst>
                  <a:glow rad="101600">
                    <a:schemeClr val="accent3">
                      <a:satMod val="175000"/>
                      <a:alpha val="40000"/>
                    </a:schemeClr>
                  </a:glow>
                </a:effectLst>
              </a:rPr>
              <a:t>3. QUÉT VIRUS</a:t>
            </a:r>
          </a:p>
        </p:txBody>
      </p:sp>
      <p:sp>
        <p:nvSpPr>
          <p:cNvPr id="4" name="Cloud Callout 3"/>
          <p:cNvSpPr/>
          <p:nvPr/>
        </p:nvSpPr>
        <p:spPr>
          <a:xfrm>
            <a:off x="3873897" y="411541"/>
            <a:ext cx="3312368" cy="1224136"/>
          </a:xfrm>
          <a:prstGeom prst="cloudCallout">
            <a:avLst/>
          </a:prstGeom>
        </p:spPr>
        <p:style>
          <a:lnRef idx="2">
            <a:schemeClr val="accent3"/>
          </a:lnRef>
          <a:fillRef idx="1">
            <a:schemeClr val="lt1"/>
          </a:fillRef>
          <a:effectRef idx="0">
            <a:schemeClr val="accent3"/>
          </a:effectRef>
          <a:fontRef idx="minor">
            <a:schemeClr val="dk1"/>
          </a:fontRef>
        </p:style>
        <p:txBody>
          <a:bodyPr rtlCol="0" anchor="ctr"/>
          <a:lstStyle/>
          <a:p>
            <a:pPr marL="457200" indent="-457200" algn="ctr">
              <a:buAutoNum type="arabicPeriod"/>
            </a:pPr>
            <a:r>
              <a:rPr lang="en-US" sz="1600" b="1" dirty="0">
                <a:solidFill>
                  <a:srgbClr val="7030A0"/>
                </a:solidFill>
                <a:effectLst>
                  <a:glow rad="228600">
                    <a:schemeClr val="accent2">
                      <a:satMod val="175000"/>
                      <a:alpha val="40000"/>
                    </a:schemeClr>
                  </a:glow>
                </a:effectLst>
              </a:rPr>
              <a:t>TẢI VỀ PHẦN MỀM DIỆT VIRUS</a:t>
            </a:r>
          </a:p>
        </p:txBody>
      </p:sp>
      <p:sp>
        <p:nvSpPr>
          <p:cNvPr id="5" name="Curved Left Arrow 4"/>
          <p:cNvSpPr/>
          <p:nvPr/>
        </p:nvSpPr>
        <p:spPr>
          <a:xfrm>
            <a:off x="7288899" y="1057683"/>
            <a:ext cx="1152128" cy="4320480"/>
          </a:xfrm>
          <a:prstGeom prst="curvedLeftArrow">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urved Left Arrow 6"/>
          <p:cNvSpPr/>
          <p:nvPr/>
        </p:nvSpPr>
        <p:spPr>
          <a:xfrm rot="6393489">
            <a:off x="2054368" y="3856693"/>
            <a:ext cx="1038847" cy="3620433"/>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loud Callout 7"/>
          <p:cNvSpPr/>
          <p:nvPr/>
        </p:nvSpPr>
        <p:spPr>
          <a:xfrm>
            <a:off x="4536383" y="5085184"/>
            <a:ext cx="3186143" cy="1296144"/>
          </a:xfrm>
          <a:prstGeom prst="cloudCallou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a:solidFill>
                  <a:srgbClr val="002060"/>
                </a:solidFill>
                <a:effectLst>
                  <a:glow rad="139700">
                    <a:schemeClr val="accent4">
                      <a:satMod val="175000"/>
                      <a:alpha val="40000"/>
                    </a:schemeClr>
                  </a:glow>
                </a:effectLst>
              </a:rPr>
              <a:t>2. CÀI ĐẶT PHẦN MỀM DIỆT VIRUS</a:t>
            </a:r>
          </a:p>
        </p:txBody>
      </p:sp>
      <p:sp>
        <p:nvSpPr>
          <p:cNvPr id="11" name="TextBox 10"/>
          <p:cNvSpPr txBox="1"/>
          <p:nvPr/>
        </p:nvSpPr>
        <p:spPr>
          <a:xfrm>
            <a:off x="24746" y="116632"/>
            <a:ext cx="2443298" cy="523220"/>
          </a:xfrm>
          <a:prstGeom prst="rect">
            <a:avLst/>
          </a:prstGeom>
          <a:noFill/>
        </p:spPr>
        <p:txBody>
          <a:bodyPr wrap="none" rtlCol="0">
            <a:spAutoFit/>
          </a:bodyPr>
          <a:lstStyle/>
          <a:p>
            <a:r>
              <a:rPr lang="en-US" sz="2800" b="1" dirty="0">
                <a:solidFill>
                  <a:srgbClr val="FF0000"/>
                </a:solidFill>
                <a:effectLst>
                  <a:glow rad="101600">
                    <a:schemeClr val="accent1">
                      <a:satMod val="175000"/>
                      <a:alpha val="40000"/>
                    </a:schemeClr>
                  </a:glow>
                </a:effectLst>
              </a:rPr>
              <a:t>SƠ ĐỒ TƯ DUY</a:t>
            </a:r>
          </a:p>
        </p:txBody>
      </p:sp>
      <p:sp>
        <p:nvSpPr>
          <p:cNvPr id="12" name="AutoShape 2" descr="Káº¿t quáº£ hÃ¬nh áº£nh cho báº£o vá» mÃ¡y tÃ­nh vÃ  dá»¯ liá»u"/>
          <p:cNvSpPr>
            <a:spLocks noChangeAspect="1" noChangeArrowheads="1"/>
          </p:cNvSpPr>
          <p:nvPr/>
        </p:nvSpPr>
        <p:spPr bwMode="auto">
          <a:xfrm>
            <a:off x="155574" y="-1159747"/>
            <a:ext cx="1320081" cy="132008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1627" y="2221390"/>
            <a:ext cx="3962622" cy="2143713"/>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14" name="Curved Left Arrow 13"/>
          <p:cNvSpPr/>
          <p:nvPr/>
        </p:nvSpPr>
        <p:spPr>
          <a:xfrm rot="13822931">
            <a:off x="1628819" y="-216144"/>
            <a:ext cx="1038847" cy="3620433"/>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662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down)">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heel(1)">
                                      <p:cBhvr>
                                        <p:cTn id="19" dur="2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heel(1)">
                                      <p:cBhvr>
                                        <p:cTn id="31" dur="20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1000"/>
                                        <p:tgtEl>
                                          <p:spTgt spid="2"/>
                                        </p:tgtEl>
                                      </p:cBhvr>
                                    </p:animEffect>
                                    <p:anim calcmode="lin" valueType="num">
                                      <p:cBhvr>
                                        <p:cTn id="37" dur="1000" fill="hold"/>
                                        <p:tgtEl>
                                          <p:spTgt spid="2"/>
                                        </p:tgtEl>
                                        <p:attrNameLst>
                                          <p:attrName>ppt_x</p:attrName>
                                        </p:attrNameLst>
                                      </p:cBhvr>
                                      <p:tavLst>
                                        <p:tav tm="0">
                                          <p:val>
                                            <p:strVal val="#ppt_x"/>
                                          </p:val>
                                        </p:tav>
                                        <p:tav tm="100000">
                                          <p:val>
                                            <p:strVal val="#ppt_x"/>
                                          </p:val>
                                        </p:tav>
                                      </p:tavLst>
                                    </p:anim>
                                    <p:anim calcmode="lin" valueType="num">
                                      <p:cBhvr>
                                        <p:cTn id="3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heel(1)">
                                      <p:cBhvr>
                                        <p:cTn id="43"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7" grpId="0" animBg="1"/>
      <p:bldP spid="8" grpId="0" animBg="1"/>
      <p:bldP spid="1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Grp="1" noChangeArrowheads="1"/>
          </p:cNvSpPr>
          <p:nvPr/>
        </p:nvSpPr>
        <p:spPr bwMode="auto">
          <a:xfrm>
            <a:off x="0" y="771527"/>
            <a:ext cx="9119204" cy="1289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buFontTx/>
              <a:buNone/>
            </a:pPr>
            <a:r>
              <a:rPr lang="vi-VN" sz="2400" b="1" u="sng" dirty="0">
                <a:solidFill>
                  <a:srgbClr val="FF0000"/>
                </a:solidFill>
                <a:latin typeface="Times New Roman" pitchFamily="18" charset="0"/>
                <a:cs typeface="Times New Roman" pitchFamily="18" charset="0"/>
              </a:rPr>
              <a:t>Câu 1:</a:t>
            </a:r>
          </a:p>
          <a:p>
            <a:pPr>
              <a:buFontTx/>
              <a:buNone/>
            </a:pPr>
            <a:r>
              <a:rPr lang="vi-VN" sz="2400" b="1" dirty="0">
                <a:solidFill>
                  <a:srgbClr val="FF0000"/>
                </a:solidFill>
                <a:latin typeface="Times New Roman" pitchFamily="18" charset="0"/>
                <a:cs typeface="Times New Roman" pitchFamily="18" charset="0"/>
              </a:rPr>
              <a:t>a. Một số yếu tố ảnh hưởng đến sự an toàn của thông tin máy tính?</a:t>
            </a:r>
          </a:p>
          <a:p>
            <a:pPr>
              <a:buFontTx/>
              <a:buNone/>
            </a:pPr>
            <a:r>
              <a:rPr lang="vi-VN" sz="2400" b="1" dirty="0">
                <a:solidFill>
                  <a:srgbClr val="FF0000"/>
                </a:solidFill>
                <a:latin typeface="Times New Roman" pitchFamily="18" charset="0"/>
                <a:cs typeface="Times New Roman" pitchFamily="18" charset="0"/>
              </a:rPr>
              <a:t>b.Virus máy tính là gì? Nêu tác hại của virus máy tính?</a:t>
            </a:r>
          </a:p>
        </p:txBody>
      </p:sp>
      <p:sp>
        <p:nvSpPr>
          <p:cNvPr id="6" name="Rectangle 5"/>
          <p:cNvSpPr>
            <a:spLocks noChangeArrowheads="1"/>
          </p:cNvSpPr>
          <p:nvPr/>
        </p:nvSpPr>
        <p:spPr bwMode="auto">
          <a:xfrm>
            <a:off x="107428" y="2548919"/>
            <a:ext cx="8856984" cy="3744416"/>
          </a:xfrm>
          <a:prstGeom prst="rect">
            <a:avLst/>
          </a:prstGeom>
          <a:noFill/>
          <a:ln w="57150" cmpd="thinThick">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en-US"/>
            </a:defPPr>
            <a:lvl1pPr algn="l" rtl="0" eaLnBrk="0" fontAlgn="base" hangingPunct="0">
              <a:spcBef>
                <a:spcPct val="0"/>
              </a:spcBef>
              <a:spcAft>
                <a:spcPct val="0"/>
              </a:spcAft>
              <a:defRPr sz="2400" kern="1200">
                <a:solidFill>
                  <a:schemeClr val="tx1"/>
                </a:solidFill>
                <a:latin typeface="Verdana" pitchFamily="34" charset="0"/>
                <a:ea typeface="+mn-ea"/>
                <a:cs typeface="+mn-cs"/>
              </a:defRPr>
            </a:lvl1pPr>
            <a:lvl2pPr marL="457200" algn="l" rtl="0" eaLnBrk="0" fontAlgn="base" hangingPunct="0">
              <a:spcBef>
                <a:spcPct val="0"/>
              </a:spcBef>
              <a:spcAft>
                <a:spcPct val="0"/>
              </a:spcAft>
              <a:defRPr sz="2400" kern="1200">
                <a:solidFill>
                  <a:schemeClr val="tx1"/>
                </a:solidFill>
                <a:latin typeface="Verdana" pitchFamily="34" charset="0"/>
                <a:ea typeface="+mn-ea"/>
                <a:cs typeface="+mn-cs"/>
              </a:defRPr>
            </a:lvl2pPr>
            <a:lvl3pPr marL="914400" algn="l" rtl="0" eaLnBrk="0" fontAlgn="base" hangingPunct="0">
              <a:spcBef>
                <a:spcPct val="0"/>
              </a:spcBef>
              <a:spcAft>
                <a:spcPct val="0"/>
              </a:spcAft>
              <a:defRPr sz="2400" kern="1200">
                <a:solidFill>
                  <a:schemeClr val="tx1"/>
                </a:solidFill>
                <a:latin typeface="Verdana" pitchFamily="34" charset="0"/>
                <a:ea typeface="+mn-ea"/>
                <a:cs typeface="+mn-cs"/>
              </a:defRPr>
            </a:lvl3pPr>
            <a:lvl4pPr marL="1371600" algn="l" rtl="0" eaLnBrk="0" fontAlgn="base" hangingPunct="0">
              <a:spcBef>
                <a:spcPct val="0"/>
              </a:spcBef>
              <a:spcAft>
                <a:spcPct val="0"/>
              </a:spcAft>
              <a:defRPr sz="2400" kern="1200">
                <a:solidFill>
                  <a:schemeClr val="tx1"/>
                </a:solidFill>
                <a:latin typeface="Verdana" pitchFamily="34" charset="0"/>
                <a:ea typeface="+mn-ea"/>
                <a:cs typeface="+mn-cs"/>
              </a:defRPr>
            </a:lvl4pPr>
            <a:lvl5pPr marL="1828800" algn="l" rtl="0" eaLnBrk="0" fontAlgn="base" hangingPunct="0">
              <a:spcBef>
                <a:spcPct val="0"/>
              </a:spcBef>
              <a:spcAft>
                <a:spcPct val="0"/>
              </a:spcAft>
              <a:defRPr sz="2400" kern="1200">
                <a:solidFill>
                  <a:schemeClr val="tx1"/>
                </a:solidFill>
                <a:latin typeface="Verdana" pitchFamily="34" charset="0"/>
                <a:ea typeface="+mn-ea"/>
                <a:cs typeface="+mn-cs"/>
              </a:defRPr>
            </a:lvl5pPr>
            <a:lvl6pPr marL="2286000" algn="l" defTabSz="914400" rtl="0" eaLnBrk="1" latinLnBrk="0" hangingPunct="1">
              <a:defRPr sz="2400" kern="1200">
                <a:solidFill>
                  <a:schemeClr val="tx1"/>
                </a:solidFill>
                <a:latin typeface="Verdana" pitchFamily="34" charset="0"/>
                <a:ea typeface="+mn-ea"/>
                <a:cs typeface="+mn-cs"/>
              </a:defRPr>
            </a:lvl6pPr>
            <a:lvl7pPr marL="2743200" algn="l" defTabSz="914400" rtl="0" eaLnBrk="1" latinLnBrk="0" hangingPunct="1">
              <a:defRPr sz="2400" kern="1200">
                <a:solidFill>
                  <a:schemeClr val="tx1"/>
                </a:solidFill>
                <a:latin typeface="Verdana" pitchFamily="34" charset="0"/>
                <a:ea typeface="+mn-ea"/>
                <a:cs typeface="+mn-cs"/>
              </a:defRPr>
            </a:lvl7pPr>
            <a:lvl8pPr marL="3200400" algn="l" defTabSz="914400" rtl="0" eaLnBrk="1" latinLnBrk="0" hangingPunct="1">
              <a:defRPr sz="2400" kern="1200">
                <a:solidFill>
                  <a:schemeClr val="tx1"/>
                </a:solidFill>
                <a:latin typeface="Verdana" pitchFamily="34" charset="0"/>
                <a:ea typeface="+mn-ea"/>
                <a:cs typeface="+mn-cs"/>
              </a:defRPr>
            </a:lvl8pPr>
            <a:lvl9pPr marL="3657600" algn="l" defTabSz="914400" rtl="0" eaLnBrk="1" latinLnBrk="0" hangingPunct="1">
              <a:defRPr sz="2400" kern="1200">
                <a:solidFill>
                  <a:schemeClr val="tx1"/>
                </a:solidFill>
                <a:latin typeface="Verdana" pitchFamily="34" charset="0"/>
                <a:ea typeface="+mn-ea"/>
                <a:cs typeface="+mn-cs"/>
              </a:defRPr>
            </a:lvl9pPr>
          </a:lstStyle>
          <a:p>
            <a:endParaRPr lang="en-US"/>
          </a:p>
        </p:txBody>
      </p:sp>
      <p:sp>
        <p:nvSpPr>
          <p:cNvPr id="7" name="Rectangle 6"/>
          <p:cNvSpPr>
            <a:spLocks noChangeArrowheads="1"/>
          </p:cNvSpPr>
          <p:nvPr/>
        </p:nvSpPr>
        <p:spPr bwMode="auto">
          <a:xfrm>
            <a:off x="248342" y="2564904"/>
            <a:ext cx="8229600" cy="36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Verdana" pitchFamily="34" charset="0"/>
                <a:ea typeface="+mn-ea"/>
                <a:cs typeface="+mn-cs"/>
              </a:defRPr>
            </a:lvl1pPr>
            <a:lvl2pPr marL="457200" algn="l" rtl="0" eaLnBrk="0" fontAlgn="base" hangingPunct="0">
              <a:spcBef>
                <a:spcPct val="0"/>
              </a:spcBef>
              <a:spcAft>
                <a:spcPct val="0"/>
              </a:spcAft>
              <a:defRPr sz="2400" kern="1200">
                <a:solidFill>
                  <a:schemeClr val="tx1"/>
                </a:solidFill>
                <a:latin typeface="Verdana" pitchFamily="34" charset="0"/>
                <a:ea typeface="+mn-ea"/>
                <a:cs typeface="+mn-cs"/>
              </a:defRPr>
            </a:lvl2pPr>
            <a:lvl3pPr marL="914400" algn="l" rtl="0" eaLnBrk="0" fontAlgn="base" hangingPunct="0">
              <a:spcBef>
                <a:spcPct val="0"/>
              </a:spcBef>
              <a:spcAft>
                <a:spcPct val="0"/>
              </a:spcAft>
              <a:defRPr sz="2400" kern="1200">
                <a:solidFill>
                  <a:schemeClr val="tx1"/>
                </a:solidFill>
                <a:latin typeface="Verdana" pitchFamily="34" charset="0"/>
                <a:ea typeface="+mn-ea"/>
                <a:cs typeface="+mn-cs"/>
              </a:defRPr>
            </a:lvl3pPr>
            <a:lvl4pPr marL="1371600" algn="l" rtl="0" eaLnBrk="0" fontAlgn="base" hangingPunct="0">
              <a:spcBef>
                <a:spcPct val="0"/>
              </a:spcBef>
              <a:spcAft>
                <a:spcPct val="0"/>
              </a:spcAft>
              <a:defRPr sz="2400" kern="1200">
                <a:solidFill>
                  <a:schemeClr val="tx1"/>
                </a:solidFill>
                <a:latin typeface="Verdana" pitchFamily="34" charset="0"/>
                <a:ea typeface="+mn-ea"/>
                <a:cs typeface="+mn-cs"/>
              </a:defRPr>
            </a:lvl4pPr>
            <a:lvl5pPr marL="1828800" algn="l" rtl="0" eaLnBrk="0" fontAlgn="base" hangingPunct="0">
              <a:spcBef>
                <a:spcPct val="0"/>
              </a:spcBef>
              <a:spcAft>
                <a:spcPct val="0"/>
              </a:spcAft>
              <a:defRPr sz="2400" kern="1200">
                <a:solidFill>
                  <a:schemeClr val="tx1"/>
                </a:solidFill>
                <a:latin typeface="Verdana" pitchFamily="34" charset="0"/>
                <a:ea typeface="+mn-ea"/>
                <a:cs typeface="+mn-cs"/>
              </a:defRPr>
            </a:lvl5pPr>
            <a:lvl6pPr marL="2286000" algn="l" defTabSz="914400" rtl="0" eaLnBrk="1" latinLnBrk="0" hangingPunct="1">
              <a:defRPr sz="2400" kern="1200">
                <a:solidFill>
                  <a:schemeClr val="tx1"/>
                </a:solidFill>
                <a:latin typeface="Verdana" pitchFamily="34" charset="0"/>
                <a:ea typeface="+mn-ea"/>
                <a:cs typeface="+mn-cs"/>
              </a:defRPr>
            </a:lvl6pPr>
            <a:lvl7pPr marL="2743200" algn="l" defTabSz="914400" rtl="0" eaLnBrk="1" latinLnBrk="0" hangingPunct="1">
              <a:defRPr sz="2400" kern="1200">
                <a:solidFill>
                  <a:schemeClr val="tx1"/>
                </a:solidFill>
                <a:latin typeface="Verdana" pitchFamily="34" charset="0"/>
                <a:ea typeface="+mn-ea"/>
                <a:cs typeface="+mn-cs"/>
              </a:defRPr>
            </a:lvl7pPr>
            <a:lvl8pPr marL="3200400" algn="l" defTabSz="914400" rtl="0" eaLnBrk="1" latinLnBrk="0" hangingPunct="1">
              <a:defRPr sz="2400" kern="1200">
                <a:solidFill>
                  <a:schemeClr val="tx1"/>
                </a:solidFill>
                <a:latin typeface="Verdana" pitchFamily="34" charset="0"/>
                <a:ea typeface="+mn-ea"/>
                <a:cs typeface="+mn-cs"/>
              </a:defRPr>
            </a:lvl8pPr>
            <a:lvl9pPr marL="3657600" algn="l" defTabSz="914400" rtl="0" eaLnBrk="1" latinLnBrk="0" hangingPunct="1">
              <a:defRPr sz="2400" kern="1200">
                <a:solidFill>
                  <a:schemeClr val="tx1"/>
                </a:solidFill>
                <a:latin typeface="Verdana" pitchFamily="34" charset="0"/>
                <a:ea typeface="+mn-ea"/>
                <a:cs typeface="+mn-cs"/>
              </a:defRPr>
            </a:lvl9pPr>
          </a:lstStyle>
          <a:p>
            <a:pPr marL="342900" indent="-342900" eaLnBrk="1" hangingPunct="1">
              <a:lnSpc>
                <a:spcPct val="90000"/>
              </a:lnSpc>
              <a:spcBef>
                <a:spcPct val="20000"/>
              </a:spcBef>
            </a:pPr>
            <a:r>
              <a:rPr lang="vi-VN" dirty="0">
                <a:latin typeface="Times New Roman" pitchFamily="18" charset="0"/>
                <a:cs typeface="Times New Roman" pitchFamily="18" charset="0"/>
              </a:rPr>
              <a:t>a.-Yếu tố công nghệ </a:t>
            </a:r>
            <a:r>
              <a:rPr lang="en-US" dirty="0">
                <a:latin typeface="Times New Roman" pitchFamily="18" charset="0"/>
                <a:cs typeface="Times New Roman" pitchFamily="18" charset="0"/>
              </a:rPr>
              <a:t>- </a:t>
            </a:r>
            <a:r>
              <a:rPr lang="vi-VN" dirty="0">
                <a:latin typeface="Times New Roman" pitchFamily="18" charset="0"/>
                <a:cs typeface="Times New Roman" pitchFamily="18" charset="0"/>
              </a:rPr>
              <a:t>vật lý</a:t>
            </a:r>
            <a:endParaRPr lang="en-US" dirty="0">
              <a:latin typeface="Times New Roman" pitchFamily="18" charset="0"/>
              <a:cs typeface="Times New Roman" pitchFamily="18" charset="0"/>
            </a:endParaRPr>
          </a:p>
          <a:p>
            <a:pPr marL="342900" indent="-342900" eaLnBrk="1" hangingPunct="1">
              <a:lnSpc>
                <a:spcPct val="90000"/>
              </a:lnSpc>
              <a:spcBef>
                <a:spcPct val="20000"/>
              </a:spcBef>
            </a:pPr>
            <a:r>
              <a:rPr lang="en-US" dirty="0">
                <a:latin typeface="Times New Roman" pitchFamily="18" charset="0"/>
                <a:cs typeface="Times New Roman" pitchFamily="18" charset="0"/>
              </a:rPr>
              <a:t>   </a:t>
            </a:r>
            <a:r>
              <a:rPr lang="vi-VN" dirty="0">
                <a:latin typeface="Times New Roman" pitchFamily="18" charset="0"/>
                <a:cs typeface="Times New Roman" pitchFamily="18" charset="0"/>
              </a:rPr>
              <a:t>-Yếu tố bảo quản và sử dụng</a:t>
            </a:r>
            <a:r>
              <a:rPr lang="en-US" dirty="0">
                <a:latin typeface="Times New Roman" pitchFamily="18" charset="0"/>
                <a:cs typeface="Times New Roman" pitchFamily="18" charset="0"/>
              </a:rPr>
              <a:t>.</a:t>
            </a:r>
            <a:endParaRPr lang="vi-VN" dirty="0">
              <a:latin typeface="Times New Roman" pitchFamily="18" charset="0"/>
              <a:cs typeface="Times New Roman" pitchFamily="18" charset="0"/>
            </a:endParaRPr>
          </a:p>
          <a:p>
            <a:pPr marL="342900" indent="-342900" eaLnBrk="1" hangingPunct="1">
              <a:lnSpc>
                <a:spcPct val="90000"/>
              </a:lnSpc>
              <a:spcBef>
                <a:spcPct val="20000"/>
              </a:spcBef>
            </a:pPr>
            <a:r>
              <a:rPr lang="en-US" dirty="0">
                <a:latin typeface="Times New Roman" pitchFamily="18" charset="0"/>
                <a:cs typeface="Times New Roman" pitchFamily="18" charset="0"/>
              </a:rPr>
              <a:t>   </a:t>
            </a:r>
            <a:r>
              <a:rPr lang="vi-VN" dirty="0">
                <a:latin typeface="Times New Roman" pitchFamily="18" charset="0"/>
                <a:cs typeface="Times New Roman" pitchFamily="18" charset="0"/>
              </a:rPr>
              <a:t>-Virus máy tính</a:t>
            </a:r>
            <a:r>
              <a:rPr lang="en-US" dirty="0">
                <a:latin typeface="Times New Roman" pitchFamily="18" charset="0"/>
                <a:cs typeface="Times New Roman" pitchFamily="18" charset="0"/>
              </a:rPr>
              <a:t>.</a:t>
            </a:r>
            <a:endParaRPr lang="vi-VN" dirty="0">
              <a:latin typeface="Times New Roman" pitchFamily="18" charset="0"/>
              <a:cs typeface="Times New Roman" pitchFamily="18" charset="0"/>
            </a:endParaRPr>
          </a:p>
          <a:p>
            <a:pPr marL="342900" indent="-342900" eaLnBrk="1" hangingPunct="1">
              <a:lnSpc>
                <a:spcPct val="90000"/>
              </a:lnSpc>
              <a:spcBef>
                <a:spcPct val="20000"/>
              </a:spcBef>
            </a:pPr>
            <a:r>
              <a:rPr lang="vi-VN" dirty="0">
                <a:latin typeface="Times New Roman" pitchFamily="18" charset="0"/>
                <a:cs typeface="Times New Roman" pitchFamily="18" charset="0"/>
              </a:rPr>
              <a:t>b.</a:t>
            </a:r>
            <a:r>
              <a:rPr lang="en-US" dirty="0">
                <a:latin typeface="Times New Roman" pitchFamily="18" charset="0"/>
                <a:cs typeface="Times New Roman" pitchFamily="18" charset="0"/>
              </a:rPr>
              <a:t> </a:t>
            </a:r>
            <a:r>
              <a:rPr lang="vi-VN" b="1" dirty="0">
                <a:latin typeface="Times New Roman" pitchFamily="18" charset="0"/>
                <a:cs typeface="Times New Roman" pitchFamily="18" charset="0"/>
              </a:rPr>
              <a:t>Virus máy tính là:</a:t>
            </a:r>
            <a:r>
              <a:rPr lang="vi-VN" dirty="0">
                <a:latin typeface="Times New Roman" pitchFamily="18" charset="0"/>
                <a:cs typeface="Times New Roman" pitchFamily="18" charset="0"/>
              </a:rPr>
              <a:t> một chương trình hay đoạn chương trình có khả năng nhân bản hay sao chép chính nó từ đối tượng bị lây nhiễm này sang đối tượng khác mỗi khi đối tượng bị lây nhiễm được kích hoạt</a:t>
            </a:r>
            <a:r>
              <a:rPr lang="en-US" dirty="0">
                <a:latin typeface="Times New Roman" pitchFamily="18" charset="0"/>
                <a:cs typeface="Times New Roman" pitchFamily="18" charset="0"/>
              </a:rPr>
              <a:t>.</a:t>
            </a:r>
            <a:endParaRPr lang="vi-VN" dirty="0">
              <a:latin typeface="Times New Roman" pitchFamily="18" charset="0"/>
              <a:cs typeface="Times New Roman" pitchFamily="18" charset="0"/>
            </a:endParaRPr>
          </a:p>
          <a:p>
            <a:pPr marL="342900" indent="-342900" eaLnBrk="1" hangingPunct="1">
              <a:lnSpc>
                <a:spcPct val="90000"/>
              </a:lnSpc>
              <a:spcBef>
                <a:spcPct val="20000"/>
              </a:spcBef>
            </a:pPr>
            <a:r>
              <a:rPr lang="en-US" dirty="0">
                <a:latin typeface="Times New Roman" pitchFamily="18" charset="0"/>
                <a:cs typeface="Times New Roman" pitchFamily="18" charset="0"/>
              </a:rPr>
              <a:t>  </a:t>
            </a:r>
            <a:r>
              <a:rPr lang="vi-VN" b="1" dirty="0">
                <a:latin typeface="Times New Roman" pitchFamily="18" charset="0"/>
                <a:cs typeface="Times New Roman" pitchFamily="18" charset="0"/>
              </a:rPr>
              <a:t>Tác hại của virus máy tính là:</a:t>
            </a:r>
            <a:r>
              <a:rPr lang="vi-VN" dirty="0">
                <a:latin typeface="Times New Roman" pitchFamily="18" charset="0"/>
                <a:cs typeface="Times New Roman" pitchFamily="18" charset="0"/>
              </a:rPr>
              <a:t> tiêu tốn tài nguyên hệ thống, phá hủy dữ liệu,</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phá</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hủy</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hệ</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thống</a:t>
            </a:r>
            <a:r>
              <a:rPr lang="en-US" dirty="0">
                <a:latin typeface="Times New Roman" pitchFamily="18" charset="0"/>
                <a:cs typeface="Times New Roman" pitchFamily="18" charset="0"/>
              </a:rPr>
              <a:t>,</a:t>
            </a:r>
            <a:r>
              <a:rPr lang="vi-VN" dirty="0">
                <a:latin typeface="Times New Roman" pitchFamily="18" charset="0"/>
                <a:cs typeface="Times New Roman" pitchFamily="18" charset="0"/>
              </a:rPr>
              <a:t> đánh cắp dữ liệu</a:t>
            </a:r>
            <a:r>
              <a:rPr lang="en-US" dirty="0">
                <a:latin typeface="Times New Roman" pitchFamily="18" charset="0"/>
                <a:cs typeface="Times New Roman" pitchFamily="18" charset="0"/>
              </a:rPr>
              <a:t>,</a:t>
            </a:r>
            <a:r>
              <a:rPr lang="vi-VN" dirty="0">
                <a:latin typeface="Times New Roman" pitchFamily="18" charset="0"/>
                <a:cs typeface="Times New Roman" pitchFamily="18" charset="0"/>
              </a:rPr>
              <a:t> mã hóa dữ liệu để tống tiền, gây khó chịu khác</a:t>
            </a:r>
            <a:r>
              <a:rPr lang="en-US" dirty="0">
                <a:latin typeface="Times New Roman" pitchFamily="18" charset="0"/>
                <a:cs typeface="Times New Roman" pitchFamily="18" charset="0"/>
              </a:rPr>
              <a:t>.</a:t>
            </a:r>
            <a:endParaRPr lang="vi-VN" dirty="0">
              <a:latin typeface="Times New Roman" pitchFamily="18" charset="0"/>
              <a:cs typeface="Times New Roman" pitchFamily="18" charset="0"/>
            </a:endParaRPr>
          </a:p>
        </p:txBody>
      </p:sp>
      <p:grpSp>
        <p:nvGrpSpPr>
          <p:cNvPr id="149" name="Group 147"/>
          <p:cNvGrpSpPr>
            <a:grpSpLocks/>
          </p:cNvGrpSpPr>
          <p:nvPr/>
        </p:nvGrpSpPr>
        <p:grpSpPr bwMode="auto">
          <a:xfrm rot="5437070">
            <a:off x="11242" y="-10321"/>
            <a:ext cx="692605" cy="701129"/>
            <a:chOff x="2332" y="1554"/>
            <a:chExt cx="1105" cy="1218"/>
          </a:xfrm>
        </p:grpSpPr>
        <p:sp>
          <p:nvSpPr>
            <p:cNvPr id="150" name="Freeform 14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51" name="Freeform 14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52" name="Freeform 15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53" name="Freeform 15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54" name="Freeform 15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55" name="Freeform 15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56" name="Freeform 15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57" name="Freeform 15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58" name="Freeform 15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59" name="Freeform 15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60" name="Freeform 15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61" name="Freeform 15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62" name="Freeform 16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63" name="Freeform 16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64" name="Freeform 16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65" name="Freeform 16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66" name="Freeform 16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67" name="Freeform 16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8" name="Freeform 16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9" name="Freeform 16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70" name="Freeform 16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71" name="Freeform 16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72" name="Freeform 17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73" name="Freeform 17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74" name="Freeform 17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75" name="Freeform 17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6" name="Freeform 17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7" name="Freeform 17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78" name="Freeform 17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79" name="Freeform 17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80" name="Freeform 17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81" name="Freeform 17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82" name="Freeform 18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83" name="Freeform 18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84" name="Freeform 18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85" name="Freeform 18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86" name="Freeform 18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87" name="Freeform 18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88" name="Freeform 18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89" name="Freeform 18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90" name="Freeform 18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91" name="Freeform 18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92" name="Freeform 19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93" name="Freeform 19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94" name="Freeform 19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95" name="Freeform 19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96" name="Freeform 19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97" name="Freeform 19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98" name="Freeform 19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99" name="Freeform 19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200" name="Freeform 19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201" name="Freeform 19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202" name="Freeform 20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203" name="Freeform 20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204" name="Freeform 20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205" name="Freeform 20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206" name="Freeform 20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207" name="Freeform 20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208" name="Freeform 20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209" name="Freeform 20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210" name="Freeform 20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211" name="Freeform 20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212" name="Freeform 21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213" name="Freeform 21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214" name="Freeform 21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215" name="Freeform 21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216" name="Freeform 21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7" name="Freeform 21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8" name="Freeform 21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219" name="Freeform 21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220" name="Freeform 21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221" name="Freeform 21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222" name="Freeform 22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223" name="Freeform 22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224" name="Freeform 22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225" name="Freeform 22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226" name="Freeform 22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227" name="Freeform 22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28" name="Freeform 22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29" name="Freeform 22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230" name="Freeform 22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31" name="Freeform 22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32" name="Freeform 23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233" name="Freeform 23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34" name="Freeform 23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35" name="Freeform 23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236" name="Freeform 23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237" name="Freeform 23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38" name="Freeform 23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239" name="Freeform 23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240" name="Freeform 23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241" name="Freeform 23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242" name="Freeform 24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243" name="Freeform 24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44" name="Freeform 24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45" name="Freeform 24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246" name="Freeform 24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247" name="Freeform 24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248" name="Freeform 24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249" name="Freeform 24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50" name="Freeform 24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51" name="Freeform 24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52" name="Freeform 25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53" name="Freeform 25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254" name="Freeform 25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5" name="Freeform 25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256" name="Freeform 25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57" name="Freeform 25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58" name="Freeform 25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9" name="Freeform 25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60" name="Freeform 25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61" name="Freeform 25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262" name="Freeform 26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263" name="Freeform 26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64" name="Freeform 26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265" name="Freeform 26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66" name="Freeform 26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67" name="Freeform 26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68" name="Freeform 26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69" name="Freeform 26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70" name="Freeform 26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71" name="Freeform 26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272" name="Freeform 27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273" name="Freeform 27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74" name="Freeform 27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75" name="Freeform 27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76" name="Freeform 27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77" name="Freeform 27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78" name="Freeform 27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279" name="Freeform 27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280" name="Freeform 27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281" name="Freeform 27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282" name="Freeform 28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283" name="Freeform 28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84" name="Freeform 28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85" name="Freeform 28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86" name="Freeform 28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287" name="Freeform 28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88" name="Freeform 28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429" name="Group 427"/>
          <p:cNvGrpSpPr>
            <a:grpSpLocks/>
          </p:cNvGrpSpPr>
          <p:nvPr/>
        </p:nvGrpSpPr>
        <p:grpSpPr bwMode="auto">
          <a:xfrm rot="10800000">
            <a:off x="8092424" y="2"/>
            <a:ext cx="1051575" cy="1196750"/>
            <a:chOff x="2332" y="1554"/>
            <a:chExt cx="1105" cy="1218"/>
          </a:xfrm>
        </p:grpSpPr>
        <p:sp>
          <p:nvSpPr>
            <p:cNvPr id="430" name="Freeform 42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431" name="Freeform 42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32" name="Freeform 43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33" name="Freeform 43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434" name="Freeform 43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435" name="Freeform 43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436" name="Freeform 43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437" name="Freeform 43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438" name="Freeform 43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439" name="Freeform 43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40" name="Freeform 43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41" name="Freeform 43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442" name="Freeform 44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443" name="Freeform 44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444" name="Freeform 44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445" name="Freeform 44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446" name="Freeform 44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447" name="Freeform 44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8" name="Freeform 44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9" name="Freeform 44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450" name="Freeform 44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451" name="Freeform 44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452" name="Freeform 45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53" name="Freeform 45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454" name="Freeform 45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455" name="Freeform 45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6" name="Freeform 45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7" name="Freeform 45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458" name="Freeform 45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459" name="Freeform 45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460" name="Freeform 45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61" name="Freeform 45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462" name="Freeform 46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463" name="Freeform 46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464" name="Freeform 46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65" name="Freeform 46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66" name="Freeform 46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67" name="Freeform 46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68" name="Freeform 46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69" name="Freeform 46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70" name="Freeform 46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71" name="Freeform 46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72" name="Freeform 47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473" name="Freeform 47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474" name="Freeform 47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475" name="Freeform 47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476" name="Freeform 47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477" name="Freeform 47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478" name="Freeform 47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479" name="Freeform 47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480" name="Freeform 47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481" name="Freeform 47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482" name="Freeform 48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483" name="Freeform 48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484" name="Freeform 48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485" name="Freeform 48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486" name="Freeform 48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487" name="Freeform 48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488" name="Freeform 48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489" name="Freeform 48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490" name="Freeform 48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491" name="Freeform 48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492" name="Freeform 49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493" name="Freeform 49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494" name="Freeform 49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495" name="Freeform 49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496" name="Freeform 49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7" name="Freeform 49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8" name="Freeform 49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499" name="Freeform 49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500" name="Freeform 49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501" name="Freeform 49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502" name="Freeform 50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503" name="Freeform 50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504" name="Freeform 50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505" name="Freeform 50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506" name="Freeform 50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507" name="Freeform 50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08" name="Freeform 50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09" name="Freeform 50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510" name="Freeform 50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11" name="Freeform 50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12" name="Freeform 51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513" name="Freeform 51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14" name="Freeform 51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15" name="Freeform 51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516" name="Freeform 51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517" name="Freeform 51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18" name="Freeform 51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519" name="Freeform 51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520" name="Freeform 51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521" name="Freeform 51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522" name="Freeform 52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523" name="Freeform 52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24" name="Freeform 52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25" name="Freeform 52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526" name="Freeform 52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527" name="Freeform 52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528" name="Freeform 52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529" name="Freeform 52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30" name="Freeform 52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31" name="Freeform 52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32" name="Freeform 53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33" name="Freeform 53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534" name="Freeform 53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5" name="Freeform 53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536" name="Freeform 53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37" name="Freeform 53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38" name="Freeform 53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9" name="Freeform 53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40" name="Freeform 53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41" name="Freeform 53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542" name="Freeform 54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543" name="Freeform 54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44" name="Freeform 54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545" name="Freeform 54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46" name="Freeform 54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47" name="Freeform 54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48" name="Freeform 54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49" name="Freeform 54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50" name="Freeform 54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51" name="Freeform 54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552" name="Freeform 55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553" name="Freeform 55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54" name="Freeform 55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55" name="Freeform 55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56" name="Freeform 55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57" name="Freeform 55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58" name="Freeform 55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559" name="Freeform 55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560" name="Freeform 55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561" name="Freeform 55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562" name="Freeform 56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563" name="Freeform 56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64" name="Freeform 56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65" name="Freeform 56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66" name="Freeform 56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567" name="Freeform 56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68" name="Freeform 56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
        <p:nvSpPr>
          <p:cNvPr id="2" name="Rectangle 1"/>
          <p:cNvSpPr/>
          <p:nvPr/>
        </p:nvSpPr>
        <p:spPr>
          <a:xfrm>
            <a:off x="1857395" y="102027"/>
            <a:ext cx="5216172" cy="923330"/>
          </a:xfrm>
          <a:prstGeom prst="rect">
            <a:avLst/>
          </a:prstGeom>
          <a:noFill/>
        </p:spPr>
        <p:txBody>
          <a:bodyPr wrap="none" lIns="91440" tIns="45720" rIns="91440" bIns="45720">
            <a:spAutoFit/>
          </a:bodyPr>
          <a:lstStyle/>
          <a:p>
            <a:pPr algn="ctr"/>
            <a:r>
              <a:rPr lang="en-US" sz="5400" b="1" cap="none" spc="50" dirty="0">
                <a:ln w="9525" cmpd="sng">
                  <a:solidFill>
                    <a:schemeClr val="accent1"/>
                  </a:solidFill>
                  <a:prstDash val="solid"/>
                </a:ln>
                <a:solidFill>
                  <a:schemeClr val="tx2">
                    <a:lumMod val="75000"/>
                  </a:schemeClr>
                </a:solidFill>
                <a:effectLst>
                  <a:glow rad="101600">
                    <a:schemeClr val="accent2">
                      <a:satMod val="175000"/>
                      <a:alpha val="40000"/>
                    </a:schemeClr>
                  </a:glow>
                </a:effectLst>
              </a:rPr>
              <a:t>KIỂM TRA BÀI CŨ</a:t>
            </a:r>
          </a:p>
        </p:txBody>
      </p:sp>
    </p:spTree>
    <p:extLst>
      <p:ext uri="{BB962C8B-B14F-4D97-AF65-F5344CB8AC3E}">
        <p14:creationId xmlns:p14="http://schemas.microsoft.com/office/powerpoint/2010/main" val="166520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ircle(in)">
                                      <p:cBhvr>
                                        <p:cTn id="7" dur="2000"/>
                                        <p:tgtEl>
                                          <p:spTgt spid="5">
                                            <p:txEl>
                                              <p:pRg st="0" end="0"/>
                                            </p:txEl>
                                          </p:spTgt>
                                        </p:tgtEl>
                                      </p:cBhvr>
                                    </p:animEffect>
                                  </p:childTnLst>
                                </p:cTn>
                              </p:par>
                              <p:par>
                                <p:cTn id="8" presetID="6" presetClass="entr" presetSubtype="16"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circle(in)">
                                      <p:cBhvr>
                                        <p:cTn id="10" dur="2000"/>
                                        <p:tgtEl>
                                          <p:spTgt spid="5">
                                            <p:txEl>
                                              <p:pRg st="1" end="1"/>
                                            </p:txEl>
                                          </p:spTgt>
                                        </p:tgtEl>
                                      </p:cBhvr>
                                    </p:animEffect>
                                  </p:childTnLst>
                                </p:cTn>
                              </p:par>
                              <p:par>
                                <p:cTn id="11" presetID="6" presetClass="entr" presetSubtype="16"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circle(in)">
                                      <p:cBhvr>
                                        <p:cTn id="13" dur="20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par>
                                <p:cTn id="19" presetID="22" presetClass="entr" presetSubtype="4" fill="hold"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wipe(down)">
                                      <p:cBhvr>
                                        <p:cTn id="21" dur="500"/>
                                        <p:tgtEl>
                                          <p:spTgt spid="7">
                                            <p:txEl>
                                              <p:pRg st="0" end="0"/>
                                            </p:txEl>
                                          </p:spTgt>
                                        </p:tgtEl>
                                      </p:cBhvr>
                                    </p:animEffect>
                                  </p:childTnLst>
                                </p:cTn>
                              </p:par>
                              <p:par>
                                <p:cTn id="22" presetID="22" presetClass="entr" presetSubtype="4" fill="hold" nodeType="withEffect">
                                  <p:stCondLst>
                                    <p:cond delay="0"/>
                                  </p:stCondLst>
                                  <p:childTnLst>
                                    <p:set>
                                      <p:cBhvr>
                                        <p:cTn id="23" dur="1" fill="hold">
                                          <p:stCondLst>
                                            <p:cond delay="0"/>
                                          </p:stCondLst>
                                        </p:cTn>
                                        <p:tgtEl>
                                          <p:spTgt spid="7">
                                            <p:txEl>
                                              <p:pRg st="1" end="1"/>
                                            </p:txEl>
                                          </p:spTgt>
                                        </p:tgtEl>
                                        <p:attrNameLst>
                                          <p:attrName>style.visibility</p:attrName>
                                        </p:attrNameLst>
                                      </p:cBhvr>
                                      <p:to>
                                        <p:strVal val="visible"/>
                                      </p:to>
                                    </p:set>
                                    <p:animEffect transition="in" filter="wipe(down)">
                                      <p:cBhvr>
                                        <p:cTn id="24" dur="500"/>
                                        <p:tgtEl>
                                          <p:spTgt spid="7">
                                            <p:txEl>
                                              <p:pRg st="1" end="1"/>
                                            </p:txEl>
                                          </p:spTgt>
                                        </p:tgtEl>
                                      </p:cBhvr>
                                    </p:animEffect>
                                  </p:childTnLst>
                                </p:cTn>
                              </p:par>
                              <p:par>
                                <p:cTn id="25" presetID="22" presetClass="entr" presetSubtype="4" fill="hold" nodeType="withEffect">
                                  <p:stCondLst>
                                    <p:cond delay="0"/>
                                  </p:stCondLst>
                                  <p:childTnLst>
                                    <p:set>
                                      <p:cBhvr>
                                        <p:cTn id="26" dur="1" fill="hold">
                                          <p:stCondLst>
                                            <p:cond delay="0"/>
                                          </p:stCondLst>
                                        </p:cTn>
                                        <p:tgtEl>
                                          <p:spTgt spid="7">
                                            <p:txEl>
                                              <p:pRg st="2" end="2"/>
                                            </p:txEl>
                                          </p:spTgt>
                                        </p:tgtEl>
                                        <p:attrNameLst>
                                          <p:attrName>style.visibility</p:attrName>
                                        </p:attrNameLst>
                                      </p:cBhvr>
                                      <p:to>
                                        <p:strVal val="visible"/>
                                      </p:to>
                                    </p:set>
                                    <p:animEffect transition="in" filter="wipe(down)">
                                      <p:cBhvr>
                                        <p:cTn id="27" dur="500"/>
                                        <p:tgtEl>
                                          <p:spTgt spid="7">
                                            <p:txEl>
                                              <p:pRg st="2" end="2"/>
                                            </p:txEl>
                                          </p:spTgt>
                                        </p:tgtEl>
                                      </p:cBhvr>
                                    </p:animEffect>
                                  </p:childTnLst>
                                </p:cTn>
                              </p:par>
                              <p:par>
                                <p:cTn id="28" presetID="22" presetClass="entr" presetSubtype="4" fill="hold" nodeType="with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Effect transition="in" filter="wipe(down)">
                                      <p:cBhvr>
                                        <p:cTn id="30" dur="500"/>
                                        <p:tgtEl>
                                          <p:spTgt spid="7">
                                            <p:txEl>
                                              <p:pRg st="3" end="3"/>
                                            </p:txEl>
                                          </p:spTgt>
                                        </p:tgtEl>
                                      </p:cBhvr>
                                    </p:animEffect>
                                  </p:childTnLst>
                                </p:cTn>
                              </p:par>
                              <p:par>
                                <p:cTn id="31" presetID="22" presetClass="entr" presetSubtype="4" fill="hold" nodeType="withEffect">
                                  <p:stCondLst>
                                    <p:cond delay="0"/>
                                  </p:stCondLst>
                                  <p:childTnLst>
                                    <p:set>
                                      <p:cBhvr>
                                        <p:cTn id="32" dur="1" fill="hold">
                                          <p:stCondLst>
                                            <p:cond delay="0"/>
                                          </p:stCondLst>
                                        </p:cTn>
                                        <p:tgtEl>
                                          <p:spTgt spid="7">
                                            <p:txEl>
                                              <p:pRg st="4" end="4"/>
                                            </p:txEl>
                                          </p:spTgt>
                                        </p:tgtEl>
                                        <p:attrNameLst>
                                          <p:attrName>style.visibility</p:attrName>
                                        </p:attrNameLst>
                                      </p:cBhvr>
                                      <p:to>
                                        <p:strVal val="visible"/>
                                      </p:to>
                                    </p:set>
                                    <p:animEffect transition="in" filter="wipe(down)">
                                      <p:cBhvr>
                                        <p:cTn id="33"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498007651"/>
              </p:ext>
            </p:extLst>
          </p:nvPr>
        </p:nvGraphicFramePr>
        <p:xfrm>
          <a:off x="0" y="620688"/>
          <a:ext cx="9144000" cy="61206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098" name="Picture 2" descr="Káº¿t quáº£ hÃ¬nh áº£nh cho mÃ¡y tÃ­nh"/>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31840" y="2636912"/>
            <a:ext cx="2847975" cy="2448272"/>
          </a:xfrm>
          <a:prstGeom prst="ellipse">
            <a:avLst/>
          </a:prstGeom>
          <a:ln w="3175"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5906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p:cTn id="7" dur="500" fill="hold"/>
                                        <p:tgtEl>
                                          <p:spTgt spid="4098"/>
                                        </p:tgtEl>
                                        <p:attrNameLst>
                                          <p:attrName>ppt_w</p:attrName>
                                        </p:attrNameLst>
                                      </p:cBhvr>
                                      <p:tavLst>
                                        <p:tav tm="0">
                                          <p:val>
                                            <p:fltVal val="0"/>
                                          </p:val>
                                        </p:tav>
                                        <p:tav tm="100000">
                                          <p:val>
                                            <p:strVal val="#ppt_w"/>
                                          </p:val>
                                        </p:tav>
                                      </p:tavLst>
                                    </p:anim>
                                    <p:anim calcmode="lin" valueType="num">
                                      <p:cBhvr>
                                        <p:cTn id="8" dur="500" fill="hold"/>
                                        <p:tgtEl>
                                          <p:spTgt spid="4098"/>
                                        </p:tgtEl>
                                        <p:attrNameLst>
                                          <p:attrName>ppt_h</p:attrName>
                                        </p:attrNameLst>
                                      </p:cBhvr>
                                      <p:tavLst>
                                        <p:tav tm="0">
                                          <p:val>
                                            <p:fltVal val="0"/>
                                          </p:val>
                                        </p:tav>
                                        <p:tav tm="100000">
                                          <p:val>
                                            <p:strVal val="#ppt_h"/>
                                          </p:val>
                                        </p:tav>
                                      </p:tavLst>
                                    </p:anim>
                                    <p:animEffect transition="in" filter="fade">
                                      <p:cBhvr>
                                        <p:cTn id="9" dur="500"/>
                                        <p:tgtEl>
                                          <p:spTgt spid="4098"/>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heel(1)">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EBB0EA79-85DE-4377-AE4A-A9323AEF1E4E}"/>
              </a:ext>
            </a:extLst>
          </p:cNvPr>
          <p:cNvSpPr>
            <a:spLocks noGrp="1"/>
          </p:cNvSpPr>
          <p:nvPr>
            <p:ph type="ctrTitle" sz="quarter"/>
          </p:nvPr>
        </p:nvSpPr>
        <p:spPr>
          <a:xfrm>
            <a:off x="2987824" y="1844824"/>
            <a:ext cx="5715000" cy="1752600"/>
          </a:xfrm>
        </p:spPr>
        <p:txBody>
          <a:bodyPr/>
          <a:lstStyle/>
          <a:p>
            <a:pPr algn="ctr"/>
            <a:r>
              <a:rPr lang="en-US" sz="4400" b="1" cap="none" spc="0">
                <a:ln w="12700">
                  <a:solidFill>
                    <a:schemeClr val="accent3">
                      <a:lumMod val="50000"/>
                    </a:schemeClr>
                  </a:solidFill>
                  <a:prstDash val="solid"/>
                </a:ln>
                <a:solidFill>
                  <a:schemeClr val="accent5">
                    <a:lumMod val="75000"/>
                  </a:schemeClr>
                </a:solidFill>
                <a:effectLst>
                  <a:innerShdw blurRad="177800">
                    <a:schemeClr val="accent3">
                      <a:lumMod val="50000"/>
                    </a:schemeClr>
                  </a:innerShdw>
                </a:effectLst>
              </a:rPr>
              <a:t>Chân thành cảm ơn bạn!</a:t>
            </a:r>
            <a:endParaRPr lang="en-GB">
              <a:solidFill>
                <a:schemeClr val="accent5">
                  <a:lumMod val="75000"/>
                </a:schemeClr>
              </a:solidFill>
            </a:endParaRPr>
          </a:p>
        </p:txBody>
      </p:sp>
    </p:spTree>
    <p:extLst>
      <p:ext uri="{BB962C8B-B14F-4D97-AF65-F5344CB8AC3E}">
        <p14:creationId xmlns:p14="http://schemas.microsoft.com/office/powerpoint/2010/main" val="3810852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7" name="Picture 3" descr="324"/>
          <p:cNvPicPr>
            <a:picLocks noChangeAspect="1" noChangeArrowheads="1"/>
          </p:cNvPicPr>
          <p:nvPr/>
        </p:nvPicPr>
        <p:blipFill>
          <a:blip r:embed="rId2"/>
          <a:srcRect/>
          <a:stretch>
            <a:fillRect/>
          </a:stretch>
        </p:blipFill>
        <p:spPr bwMode="auto">
          <a:xfrm>
            <a:off x="7239000" y="4038600"/>
            <a:ext cx="1905000" cy="2819400"/>
          </a:xfrm>
          <a:prstGeom prst="rect">
            <a:avLst/>
          </a:prstGeom>
          <a:noFill/>
          <a:ln w="9525">
            <a:noFill/>
            <a:miter lim="800000"/>
            <a:headEnd/>
            <a:tailEnd/>
          </a:ln>
        </p:spPr>
      </p:pic>
      <p:grpSp>
        <p:nvGrpSpPr>
          <p:cNvPr id="2" name="Group 7"/>
          <p:cNvGrpSpPr>
            <a:grpSpLocks/>
          </p:cNvGrpSpPr>
          <p:nvPr/>
        </p:nvGrpSpPr>
        <p:grpSpPr bwMode="auto">
          <a:xfrm rot="-5348033">
            <a:off x="7316788" y="4951414"/>
            <a:ext cx="1828800" cy="1831975"/>
            <a:chOff x="2332" y="1554"/>
            <a:chExt cx="1105" cy="1218"/>
          </a:xfrm>
        </p:grpSpPr>
        <p:sp>
          <p:nvSpPr>
            <p:cNvPr id="12714" name="Freeform 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715" name="Freeform 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716" name="Freeform 1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717" name="Freeform 1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718" name="Freeform 1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719" name="Freeform 1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720" name="Freeform 1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721" name="Freeform 1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722" name="Freeform 1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723" name="Freeform 1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724" name="Freeform 1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725" name="Freeform 1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726" name="Freeform 2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727" name="Freeform 2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728" name="Freeform 2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729" name="Freeform 2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730" name="Freeform 2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731" name="Freeform 2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732" name="Freeform 2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733" name="Freeform 2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734" name="Freeform 2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735" name="Freeform 2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736" name="Freeform 3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737" name="Freeform 3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738" name="Freeform 3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739" name="Freeform 3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740" name="Freeform 3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741" name="Freeform 3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742" name="Freeform 3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743" name="Freeform 3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744" name="Freeform 3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745" name="Freeform 3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746" name="Freeform 4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747" name="Freeform 4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748" name="Freeform 4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749" name="Freeform 4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750" name="Freeform 4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751" name="Freeform 4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752" name="Freeform 4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753" name="Freeform 4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754" name="Freeform 4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755" name="Freeform 4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756" name="Freeform 5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757" name="Freeform 5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758" name="Freeform 5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759" name="Freeform 5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760" name="Freeform 5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761" name="Freeform 5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762" name="Freeform 5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763" name="Freeform 5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764" name="Freeform 5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765" name="Freeform 5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766" name="Freeform 6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767" name="Freeform 6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768" name="Freeform 6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769" name="Freeform 6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770" name="Freeform 6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771" name="Freeform 6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772" name="Freeform 6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773" name="Freeform 6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774" name="Freeform 6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775" name="Freeform 6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776" name="Freeform 7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777" name="Freeform 7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778" name="Freeform 7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779" name="Freeform 7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780" name="Freeform 7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781" name="Freeform 7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782" name="Freeform 7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783" name="Freeform 7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784" name="Freeform 7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785" name="Freeform 7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786" name="Freeform 8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787" name="Freeform 8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788" name="Freeform 8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789" name="Freeform 8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790" name="Freeform 8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791" name="Freeform 8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792" name="Freeform 8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793" name="Freeform 8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794" name="Freeform 8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795" name="Freeform 8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796" name="Freeform 9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797" name="Freeform 9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98" name="Freeform 9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799" name="Freeform 9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800" name="Freeform 9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801" name="Freeform 9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802" name="Freeform 9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803" name="Freeform 9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804" name="Freeform 9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805" name="Freeform 9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806" name="Freeform 10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807" name="Freeform 10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08" name="Freeform 10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09" name="Freeform 10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810" name="Freeform 10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811" name="Freeform 10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812" name="Freeform 10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813" name="Freeform 10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14" name="Freeform 10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15" name="Freeform 10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816" name="Freeform 11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817" name="Freeform 11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818" name="Freeform 11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819" name="Freeform 11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820" name="Freeform 11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821" name="Freeform 11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822" name="Freeform 11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823" name="Freeform 11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824" name="Freeform 11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25" name="Freeform 11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826" name="Freeform 12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827" name="Freeform 12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828" name="Freeform 12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829" name="Freeform 12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830" name="Freeform 12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831" name="Freeform 12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832" name="Freeform 12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833" name="Freeform 12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834" name="Freeform 12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835" name="Freeform 12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836" name="Freeform 13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837" name="Freeform 13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838" name="Freeform 13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839" name="Freeform 13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40" name="Freeform 13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41" name="Freeform 13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842" name="Freeform 13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843" name="Freeform 13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844" name="Freeform 13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845" name="Freeform 13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846" name="Freeform 14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847" name="Freeform 14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848" name="Freeform 14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849" name="Freeform 14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850" name="Freeform 14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851" name="Freeform 14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52" name="Freeform 14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3" name="Group 147"/>
          <p:cNvGrpSpPr>
            <a:grpSpLocks/>
          </p:cNvGrpSpPr>
          <p:nvPr/>
        </p:nvGrpSpPr>
        <p:grpSpPr bwMode="auto">
          <a:xfrm rot="5437070">
            <a:off x="-74612" y="74614"/>
            <a:ext cx="1981200" cy="1831975"/>
            <a:chOff x="2332" y="1554"/>
            <a:chExt cx="1105" cy="1218"/>
          </a:xfrm>
        </p:grpSpPr>
        <p:sp>
          <p:nvSpPr>
            <p:cNvPr id="12575" name="Freeform 14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576" name="Freeform 14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577" name="Freeform 15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578" name="Freeform 15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579" name="Freeform 15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580" name="Freeform 15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581" name="Freeform 15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582" name="Freeform 15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583" name="Freeform 15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584" name="Freeform 15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585" name="Freeform 15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586" name="Freeform 15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587" name="Freeform 16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588" name="Freeform 16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589" name="Freeform 16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590" name="Freeform 16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591" name="Freeform 16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592" name="Freeform 16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593" name="Freeform 16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594" name="Freeform 16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595" name="Freeform 16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596" name="Freeform 16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597" name="Freeform 17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598" name="Freeform 17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599" name="Freeform 17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600" name="Freeform 17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601" name="Freeform 17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602" name="Freeform 17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603" name="Freeform 17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604" name="Freeform 17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605" name="Freeform 17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606" name="Freeform 17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607" name="Freeform 18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608" name="Freeform 18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609" name="Freeform 18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610" name="Freeform 18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611" name="Freeform 18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612" name="Freeform 18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613" name="Freeform 18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614" name="Freeform 18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615" name="Freeform 18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616" name="Freeform 18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617" name="Freeform 19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618" name="Freeform 19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619" name="Freeform 19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620" name="Freeform 19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621" name="Freeform 19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622" name="Freeform 19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623" name="Freeform 19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624" name="Freeform 19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625" name="Freeform 19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626" name="Freeform 19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627" name="Freeform 20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628" name="Freeform 20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629" name="Freeform 20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630" name="Freeform 20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631" name="Freeform 20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632" name="Freeform 20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633" name="Freeform 20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634" name="Freeform 20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635" name="Freeform 20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636" name="Freeform 20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637" name="Freeform 21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638" name="Freeform 21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639" name="Freeform 21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640" name="Freeform 21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641" name="Freeform 21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642" name="Freeform 21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643" name="Freeform 21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644" name="Freeform 21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645" name="Freeform 21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646" name="Freeform 21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647" name="Freeform 22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648" name="Freeform 22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649" name="Freeform 22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650" name="Freeform 22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651" name="Freeform 22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652" name="Freeform 22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653" name="Freeform 22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54" name="Freeform 22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655" name="Freeform 22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56" name="Freeform 22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657" name="Freeform 23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658" name="Freeform 23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59" name="Freeform 23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60" name="Freeform 23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661" name="Freeform 23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662" name="Freeform 23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663" name="Freeform 23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664" name="Freeform 23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665" name="Freeform 23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666" name="Freeform 23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667" name="Freeform 24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668" name="Freeform 24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69" name="Freeform 24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70" name="Freeform 24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671" name="Freeform 24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672" name="Freeform 24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673" name="Freeform 24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674" name="Freeform 24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75" name="Freeform 24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76" name="Freeform 24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677" name="Freeform 25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678" name="Freeform 25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679" name="Freeform 25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680" name="Freeform 25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681" name="Freeform 25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682" name="Freeform 25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683" name="Freeform 25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684" name="Freeform 25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685" name="Freeform 25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86" name="Freeform 25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687" name="Freeform 26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688" name="Freeform 26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689" name="Freeform 26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690" name="Freeform 26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691" name="Freeform 26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92" name="Freeform 26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693" name="Freeform 26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694" name="Freeform 26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695" name="Freeform 26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696" name="Freeform 26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697" name="Freeform 27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698" name="Freeform 27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699" name="Freeform 27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700" name="Freeform 27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01" name="Freeform 27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702" name="Freeform 27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703" name="Freeform 27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704" name="Freeform 27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705" name="Freeform 27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706" name="Freeform 27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707" name="Freeform 28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708" name="Freeform 28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709" name="Freeform 28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710" name="Freeform 28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711" name="Freeform 28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712" name="Freeform 28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13" name="Freeform 28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4" name="Group 287"/>
          <p:cNvGrpSpPr>
            <a:grpSpLocks/>
          </p:cNvGrpSpPr>
          <p:nvPr/>
        </p:nvGrpSpPr>
        <p:grpSpPr bwMode="auto">
          <a:xfrm>
            <a:off x="0" y="5026027"/>
            <a:ext cx="1828800" cy="1831975"/>
            <a:chOff x="2332" y="1554"/>
            <a:chExt cx="1105" cy="1218"/>
          </a:xfrm>
        </p:grpSpPr>
        <p:sp>
          <p:nvSpPr>
            <p:cNvPr id="12436" name="Freeform 28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437" name="Freeform 28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438" name="Freeform 29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439" name="Freeform 29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440" name="Freeform 29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441" name="Freeform 29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442" name="Freeform 29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443" name="Freeform 29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444" name="Freeform 29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445" name="Freeform 29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446" name="Freeform 29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447" name="Freeform 29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448" name="Freeform 30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449" name="Freeform 30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450" name="Freeform 30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451" name="Freeform 30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452" name="Freeform 30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453" name="Freeform 30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454" name="Freeform 30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455" name="Freeform 30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456" name="Freeform 30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457" name="Freeform 30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458" name="Freeform 31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459" name="Freeform 31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460" name="Freeform 31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461" name="Freeform 31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462" name="Freeform 31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463" name="Freeform 31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464" name="Freeform 31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465" name="Freeform 31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466" name="Freeform 31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467" name="Freeform 31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468" name="Freeform 32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469" name="Freeform 32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470" name="Freeform 32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471" name="Freeform 32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472" name="Freeform 32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473" name="Freeform 32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474" name="Freeform 32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475" name="Freeform 32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476" name="Freeform 32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477" name="Freeform 32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478" name="Freeform 33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479" name="Freeform 33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480" name="Freeform 33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481" name="Freeform 33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482" name="Freeform 33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483" name="Freeform 33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484" name="Freeform 33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485" name="Freeform 33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486" name="Freeform 33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487" name="Freeform 33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488" name="Freeform 34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489" name="Freeform 34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490" name="Freeform 34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491" name="Freeform 34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492" name="Freeform 34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493" name="Freeform 34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494" name="Freeform 34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495" name="Freeform 34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496" name="Freeform 34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497" name="Freeform 34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498" name="Freeform 35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499" name="Freeform 35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500" name="Freeform 35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501" name="Freeform 35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502" name="Freeform 35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503" name="Freeform 35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504" name="Freeform 35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505" name="Freeform 35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506" name="Freeform 35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507" name="Freeform 35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508" name="Freeform 36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509" name="Freeform 36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510" name="Freeform 36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511" name="Freeform 36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512" name="Freeform 36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513" name="Freeform 36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514" name="Freeform 36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15" name="Freeform 36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516" name="Freeform 36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17" name="Freeform 36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518" name="Freeform 37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519" name="Freeform 37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20" name="Freeform 37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21" name="Freeform 37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522" name="Freeform 37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523" name="Freeform 37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524" name="Freeform 37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525" name="Freeform 37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526" name="Freeform 37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527" name="Freeform 37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528" name="Freeform 38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529" name="Freeform 38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30" name="Freeform 38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31" name="Freeform 38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532" name="Freeform 38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533" name="Freeform 38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534" name="Freeform 38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535" name="Freeform 38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36" name="Freeform 38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37" name="Freeform 38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538" name="Freeform 39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539" name="Freeform 39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540" name="Freeform 39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541" name="Freeform 39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542" name="Freeform 39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543" name="Freeform 39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544" name="Freeform 39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545" name="Freeform 39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546" name="Freeform 39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47" name="Freeform 39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548" name="Freeform 40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549" name="Freeform 40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550" name="Freeform 40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551" name="Freeform 40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552" name="Freeform 40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53" name="Freeform 40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554" name="Freeform 40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555" name="Freeform 40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556" name="Freeform 40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557" name="Freeform 40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558" name="Freeform 41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559" name="Freeform 41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560" name="Freeform 41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561" name="Freeform 41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62" name="Freeform 41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63" name="Freeform 41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564" name="Freeform 41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565" name="Freeform 41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566" name="Freeform 41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567" name="Freeform 41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568" name="Freeform 42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569" name="Freeform 42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570" name="Freeform 42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571" name="Freeform 42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572" name="Freeform 42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573" name="Freeform 42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74" name="Freeform 42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5" name="Group 427"/>
          <p:cNvGrpSpPr>
            <a:grpSpLocks/>
          </p:cNvGrpSpPr>
          <p:nvPr/>
        </p:nvGrpSpPr>
        <p:grpSpPr bwMode="auto">
          <a:xfrm rot="10800000">
            <a:off x="7315200" y="2"/>
            <a:ext cx="1828800" cy="1831975"/>
            <a:chOff x="2332" y="1554"/>
            <a:chExt cx="1105" cy="1218"/>
          </a:xfrm>
        </p:grpSpPr>
        <p:sp>
          <p:nvSpPr>
            <p:cNvPr id="12297" name="Freeform 42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298" name="Freeform 42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299" name="Freeform 43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300" name="Freeform 43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301" name="Freeform 43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302" name="Freeform 43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303" name="Freeform 43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304" name="Freeform 43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305" name="Freeform 43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306" name="Freeform 43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307" name="Freeform 43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308" name="Freeform 43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309" name="Freeform 44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310" name="Freeform 44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311" name="Freeform 44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312" name="Freeform 44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313" name="Freeform 44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314" name="Freeform 44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315" name="Freeform 44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316" name="Freeform 44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317" name="Freeform 44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318" name="Freeform 44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319" name="Freeform 45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320" name="Freeform 45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321" name="Freeform 45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322" name="Freeform 45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323" name="Freeform 45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324" name="Freeform 45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325" name="Freeform 45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326" name="Freeform 45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327" name="Freeform 45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328" name="Freeform 45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329" name="Freeform 46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330" name="Freeform 46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331" name="Freeform 46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332" name="Freeform 46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333" name="Freeform 46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334" name="Freeform 46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335" name="Freeform 46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336" name="Freeform 46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337" name="Freeform 46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338" name="Freeform 46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339" name="Freeform 47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340" name="Freeform 47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341" name="Freeform 47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342" name="Freeform 47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343" name="Freeform 47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344" name="Freeform 47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345" name="Freeform 47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346" name="Freeform 47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347" name="Freeform 47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348" name="Freeform 47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349" name="Freeform 48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350" name="Freeform 48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351" name="Freeform 48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352" name="Freeform 48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353" name="Freeform 48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354" name="Freeform 48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355" name="Freeform 48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356" name="Freeform 48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357" name="Freeform 48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358" name="Freeform 48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359" name="Freeform 49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360" name="Freeform 49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361" name="Freeform 49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362" name="Freeform 49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363" name="Freeform 49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364" name="Freeform 49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365" name="Freeform 49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366" name="Freeform 49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367" name="Freeform 49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368" name="Freeform 49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369" name="Freeform 50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370" name="Freeform 50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371" name="Freeform 50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372" name="Freeform 50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373" name="Freeform 50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374" name="Freeform 50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375" name="Freeform 50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376" name="Freeform 50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377" name="Freeform 50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78" name="Freeform 50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379" name="Freeform 51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380" name="Freeform 51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81" name="Freeform 51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382" name="Freeform 51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383" name="Freeform 51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384" name="Freeform 51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385" name="Freeform 51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386" name="Freeform 51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387" name="Freeform 51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388" name="Freeform 51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389" name="Freeform 52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390" name="Freeform 52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91" name="Freeform 52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92" name="Freeform 52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393" name="Freeform 52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394" name="Freeform 52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395" name="Freeform 52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396" name="Freeform 52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97" name="Freeform 52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98" name="Freeform 52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399" name="Freeform 53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400" name="Freeform 53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401" name="Freeform 53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402" name="Freeform 53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403" name="Freeform 53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404" name="Freeform 53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405" name="Freeform 53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406" name="Freeform 53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407" name="Freeform 53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408" name="Freeform 53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409" name="Freeform 54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410" name="Freeform 54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411" name="Freeform 54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412" name="Freeform 54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413" name="Freeform 54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414" name="Freeform 54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415" name="Freeform 54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416" name="Freeform 54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417" name="Freeform 54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418" name="Freeform 54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419" name="Freeform 55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420" name="Freeform 55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421" name="Freeform 55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422" name="Freeform 55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423" name="Freeform 55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424" name="Freeform 55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425" name="Freeform 55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426" name="Freeform 55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427" name="Freeform 55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428" name="Freeform 55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429" name="Freeform 56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430" name="Freeform 56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431" name="Freeform 56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432" name="Freeform 56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433" name="Freeform 56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434" name="Freeform 56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435" name="Freeform 56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
        <p:nvSpPr>
          <p:cNvPr id="49716" name="Text Box 564"/>
          <p:cNvSpPr txBox="1">
            <a:spLocks noChangeArrowheads="1"/>
          </p:cNvSpPr>
          <p:nvPr/>
        </p:nvSpPr>
        <p:spPr bwMode="auto">
          <a:xfrm>
            <a:off x="69511" y="228600"/>
            <a:ext cx="8991738" cy="175432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spcBef>
                <a:spcPct val="50000"/>
              </a:spcBef>
            </a:pPr>
            <a:r>
              <a:rPr lang="en-US" altLang="en-US" sz="2400">
                <a:solidFill>
                  <a:srgbClr val="0070C0"/>
                </a:solidFill>
                <a:latin typeface="Times New Roman" pitchFamily="18" charset="0"/>
              </a:rPr>
              <a:t>Nói về phần mềm diệt virus </a:t>
            </a:r>
            <a:r>
              <a:rPr lang="en-US" sz="2400">
                <a:solidFill>
                  <a:srgbClr val="0070C0"/>
                </a:solidFill>
                <a:latin typeface="Times New Roman" pitchFamily="18" charset="0"/>
                <a:cs typeface="Times New Roman" pitchFamily="18" charset="0"/>
              </a:rPr>
              <a:t>thì chúng ta có rất nhiều phần mềm diệt virus khác nhau, có phần mềm thì cho phép chúng ta sử dụng miễn phí nhưng cũng có phần mềm bắt buộc phải trả phí.</a:t>
            </a:r>
            <a:endParaRPr lang="en-US" altLang="en-US" sz="2400">
              <a:solidFill>
                <a:srgbClr val="0070C0"/>
              </a:solidFill>
              <a:latin typeface="Times New Roman" pitchFamily="18" charset="0"/>
              <a:cs typeface="Times New Roman" pitchFamily="18" charset="0"/>
            </a:endParaRPr>
          </a:p>
        </p:txBody>
      </p:sp>
      <p:pic>
        <p:nvPicPr>
          <p:cNvPr id="565" name="Picture 5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28" y="5334000"/>
            <a:ext cx="2209800" cy="1447800"/>
          </a:xfrm>
          <a:prstGeom prst="rect">
            <a:avLst/>
          </a:prstGeom>
        </p:spPr>
      </p:pic>
      <p:sp>
        <p:nvSpPr>
          <p:cNvPr id="566" name="Cloud Callout 565"/>
          <p:cNvSpPr/>
          <p:nvPr/>
        </p:nvSpPr>
        <p:spPr>
          <a:xfrm>
            <a:off x="2" y="2362200"/>
            <a:ext cx="6255327" cy="2438400"/>
          </a:xfrm>
          <a:prstGeom prst="cloudCallout">
            <a:avLst>
              <a:gd name="adj1" fmla="val -19016"/>
              <a:gd name="adj2" fmla="val 71211"/>
            </a:avLst>
          </a:prstGeom>
        </p:spPr>
        <p:style>
          <a:lnRef idx="2">
            <a:schemeClr val="accent1"/>
          </a:lnRef>
          <a:fillRef idx="1">
            <a:schemeClr val="lt1"/>
          </a:fillRef>
          <a:effectRef idx="0">
            <a:schemeClr val="accent1"/>
          </a:effectRef>
          <a:fontRef idx="minor">
            <a:schemeClr val="dk1"/>
          </a:fontRef>
        </p:style>
        <p:txBody>
          <a:bodyPr rtlCol="0" anchor="ctr"/>
          <a:lstStyle/>
          <a:p>
            <a:pPr algn="ctr">
              <a:spcBef>
                <a:spcPct val="50000"/>
              </a:spcBef>
            </a:pPr>
            <a:r>
              <a:rPr lang="en-US" altLang="en-US" sz="2400">
                <a:latin typeface="Times New Roman" pitchFamily="18" charset="0"/>
              </a:rPr>
              <a:t> </a:t>
            </a:r>
            <a:r>
              <a:rPr lang="en-US" altLang="en-US" sz="2400" b="1" i="1">
                <a:solidFill>
                  <a:srgbClr val="660066"/>
                </a:solidFill>
                <a:latin typeface="Times New Roman" pitchFamily="18" charset="0"/>
              </a:rPr>
              <a:t>Theo các em trên thế giới có một hay nhiều phần mềm quét virus?</a:t>
            </a:r>
          </a:p>
          <a:p>
            <a:pPr algn="ctr"/>
            <a:endParaRPr lang="en-US" altLang="en-US" sz="2400">
              <a:latin typeface="Times New Roman" pitchFamily="18" charset="0"/>
            </a:endParaRPr>
          </a:p>
        </p:txBody>
      </p:sp>
    </p:spTree>
    <p:extLst>
      <p:ext uri="{BB962C8B-B14F-4D97-AF65-F5344CB8AC3E}">
        <p14:creationId xmlns:p14="http://schemas.microsoft.com/office/powerpoint/2010/main" val="3698875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65"/>
                                        </p:tgtEl>
                                        <p:attrNameLst>
                                          <p:attrName>style.visibility</p:attrName>
                                        </p:attrNameLst>
                                      </p:cBhvr>
                                      <p:to>
                                        <p:strVal val="visible"/>
                                      </p:to>
                                    </p:set>
                                    <p:animEffect transition="in" filter="wheel(1)">
                                      <p:cBhvr>
                                        <p:cTn id="7" dur="500"/>
                                        <p:tgtEl>
                                          <p:spTgt spid="565"/>
                                        </p:tgtEl>
                                      </p:cBhvr>
                                    </p:animEffect>
                                  </p:childTnLst>
                                </p:cTn>
                              </p:par>
                            </p:childTnLst>
                          </p:cTn>
                        </p:par>
                      </p:childTnLst>
                    </p:cTn>
                  </p:par>
                  <p:par>
                    <p:cTn id="8" fill="hold">
                      <p:stCondLst>
                        <p:cond delay="indefinite"/>
                      </p:stCondLst>
                      <p:childTnLst>
                        <p:par>
                          <p:cTn id="9" fill="hold">
                            <p:stCondLst>
                              <p:cond delay="0"/>
                            </p:stCondLst>
                            <p:childTnLst>
                              <p:par>
                                <p:cTn id="10" presetID="34" presetClass="entr" presetSubtype="0" fill="hold" grpId="0" nodeType="clickEffect">
                                  <p:stCondLst>
                                    <p:cond delay="0"/>
                                  </p:stCondLst>
                                  <p:childTnLst>
                                    <p:set>
                                      <p:cBhvr>
                                        <p:cTn id="11" dur="1" fill="hold">
                                          <p:stCondLst>
                                            <p:cond delay="0"/>
                                          </p:stCondLst>
                                        </p:cTn>
                                        <p:tgtEl>
                                          <p:spTgt spid="49716"/>
                                        </p:tgtEl>
                                        <p:attrNameLst>
                                          <p:attrName>style.visibility</p:attrName>
                                        </p:attrNameLst>
                                      </p:cBhvr>
                                      <p:to>
                                        <p:strVal val="visible"/>
                                      </p:to>
                                    </p:set>
                                    <p:anim from="(-#ppt_w/2)" to="(#ppt_x)" calcmode="lin" valueType="num">
                                      <p:cBhvr>
                                        <p:cTn id="12" dur="600" fill="hold">
                                          <p:stCondLst>
                                            <p:cond delay="0"/>
                                          </p:stCondLst>
                                        </p:cTn>
                                        <p:tgtEl>
                                          <p:spTgt spid="49716"/>
                                        </p:tgtEl>
                                        <p:attrNameLst>
                                          <p:attrName>ppt_x</p:attrName>
                                        </p:attrNameLst>
                                      </p:cBhvr>
                                    </p:anim>
                                    <p:anim from="0" to="-1.0" calcmode="lin" valueType="num">
                                      <p:cBhvr>
                                        <p:cTn id="13" dur="200" decel="50000" autoRev="1" fill="hold">
                                          <p:stCondLst>
                                            <p:cond delay="600"/>
                                          </p:stCondLst>
                                        </p:cTn>
                                        <p:tgtEl>
                                          <p:spTgt spid="49716"/>
                                        </p:tgtEl>
                                        <p:attrNameLst>
                                          <p:attrName>xshear</p:attrName>
                                        </p:attrNameLst>
                                      </p:cBhvr>
                                    </p:anim>
                                    <p:animScale>
                                      <p:cBhvr>
                                        <p:cTn id="14" dur="200" decel="100000" autoRev="1" fill="hold">
                                          <p:stCondLst>
                                            <p:cond delay="600"/>
                                          </p:stCondLst>
                                        </p:cTn>
                                        <p:tgtEl>
                                          <p:spTgt spid="49716"/>
                                        </p:tgtEl>
                                      </p:cBhvr>
                                      <p:from x="100000" y="100000"/>
                                      <p:to x="80000" y="100000"/>
                                    </p:animScale>
                                    <p:anim by="(#ppt_h/3+#ppt_w*0.1)" calcmode="lin" valueType="num">
                                      <p:cBhvr additive="sum">
                                        <p:cTn id="15" dur="200" decel="100000" autoRev="1" fill="hold">
                                          <p:stCondLst>
                                            <p:cond delay="600"/>
                                          </p:stCondLst>
                                        </p:cTn>
                                        <p:tgtEl>
                                          <p:spTgt spid="49716"/>
                                        </p:tgtEl>
                                        <p:attrNameLst>
                                          <p:attrName>ppt_x</p:attrName>
                                        </p:attrNameLst>
                                      </p:cBhvr>
                                    </p:anim>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566"/>
                                        </p:tgtEl>
                                        <p:attrNameLst>
                                          <p:attrName>style.visibility</p:attrName>
                                        </p:attrNameLst>
                                      </p:cBhvr>
                                      <p:to>
                                        <p:strVal val="visible"/>
                                      </p:to>
                                    </p:set>
                                    <p:animEffect transition="in" filter="wheel(1)">
                                      <p:cBhvr>
                                        <p:cTn id="20" dur="500"/>
                                        <p:tgtEl>
                                          <p:spTgt spid="566"/>
                                        </p:tgtEl>
                                      </p:cBhvr>
                                    </p:animEffect>
                                  </p:childTnLst>
                                </p:cTn>
                              </p:par>
                            </p:childTnLst>
                          </p:cTn>
                        </p:par>
                        <p:par>
                          <p:cTn id="21" fill="hold">
                            <p:stCondLst>
                              <p:cond delay="500"/>
                            </p:stCondLst>
                            <p:childTnLst>
                              <p:par>
                                <p:cTn id="22" presetID="21" presetClass="entr" presetSubtype="4" fill="hold" nodeType="afterEffect">
                                  <p:stCondLst>
                                    <p:cond delay="0"/>
                                  </p:stCondLst>
                                  <p:childTnLst>
                                    <p:set>
                                      <p:cBhvr>
                                        <p:cTn id="23" dur="1" fill="hold">
                                          <p:stCondLst>
                                            <p:cond delay="0"/>
                                          </p:stCondLst>
                                        </p:cTn>
                                        <p:tgtEl>
                                          <p:spTgt spid="82947"/>
                                        </p:tgtEl>
                                        <p:attrNameLst>
                                          <p:attrName>style.visibility</p:attrName>
                                        </p:attrNameLst>
                                      </p:cBhvr>
                                      <p:to>
                                        <p:strVal val="visible"/>
                                      </p:to>
                                    </p:set>
                                    <p:animEffect transition="in" filter="wheel(4)">
                                      <p:cBhvr>
                                        <p:cTn id="24" dur="2000"/>
                                        <p:tgtEl>
                                          <p:spTgt spid="829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16" grpId="0" animBg="1"/>
      <p:bldP spid="56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7000"/>
          </a:stretch>
        </a:blipFill>
        <a:effectLst/>
      </p:bgPr>
    </p:bg>
    <p:spTree>
      <p:nvGrpSpPr>
        <p:cNvPr id="1" name=""/>
        <p:cNvGrpSpPr/>
        <p:nvPr/>
      </p:nvGrpSpPr>
      <p:grpSpPr>
        <a:xfrm>
          <a:off x="0" y="0"/>
          <a:ext cx="0" cy="0"/>
          <a:chOff x="0" y="0"/>
          <a:chExt cx="0" cy="0"/>
        </a:xfrm>
      </p:grpSpPr>
      <p:sp>
        <p:nvSpPr>
          <p:cNvPr id="2" name="TextBox 1"/>
          <p:cNvSpPr txBox="1"/>
          <p:nvPr/>
        </p:nvSpPr>
        <p:spPr>
          <a:xfrm>
            <a:off x="179512" y="404664"/>
            <a:ext cx="8712968" cy="923330"/>
          </a:xfrm>
          <a:prstGeom prst="rect">
            <a:avLst/>
          </a:prstGeom>
        </p:spPr>
        <p:style>
          <a:lnRef idx="1">
            <a:schemeClr val="accent6"/>
          </a:lnRef>
          <a:fillRef idx="3">
            <a:schemeClr val="accent6"/>
          </a:fillRef>
          <a:effectRef idx="2">
            <a:schemeClr val="accent6"/>
          </a:effectRef>
          <a:fontRef idx="minor">
            <a:schemeClr val="lt1"/>
          </a:fontRef>
        </p:style>
        <p:txBody>
          <a:bodyPr wrap="square" rtlCol="0">
            <a:spAutoFit/>
          </a:bodyPr>
          <a:lstStyle/>
          <a:p>
            <a:pPr algn="ctr"/>
            <a:r>
              <a:rPr lang="en-US" sz="5400" b="1" spc="50" dirty="0" err="1">
                <a:ln w="9525" cmpd="sng">
                  <a:solidFill>
                    <a:schemeClr val="accent1"/>
                  </a:solidFill>
                  <a:prstDash val="solid"/>
                </a:ln>
                <a:solidFill>
                  <a:srgbClr val="70AD47">
                    <a:tint val="1000"/>
                  </a:srgbClr>
                </a:solidFill>
                <a:effectLst>
                  <a:glow rad="38100">
                    <a:schemeClr val="accent1">
                      <a:alpha val="40000"/>
                    </a:schemeClr>
                  </a:glow>
                </a:effectLst>
              </a:rPr>
              <a:t>Hoạt</a:t>
            </a:r>
            <a:r>
              <a:rPr lang="en-US" sz="5400" b="1" spc="50" dirty="0">
                <a:ln w="9525" cmpd="sng">
                  <a:solidFill>
                    <a:schemeClr val="accent1"/>
                  </a:solidFill>
                  <a:prstDash val="solid"/>
                </a:ln>
                <a:solidFill>
                  <a:srgbClr val="70AD47">
                    <a:tint val="1000"/>
                  </a:srgbClr>
                </a:solidFill>
                <a:effectLst>
                  <a:glow rad="38100">
                    <a:schemeClr val="accent1">
                      <a:alpha val="40000"/>
                    </a:schemeClr>
                  </a:glow>
                </a:effectLst>
              </a:rPr>
              <a:t> </a:t>
            </a:r>
            <a:r>
              <a:rPr lang="en-US" sz="5400" b="1" spc="50" dirty="0" err="1">
                <a:ln w="9525" cmpd="sng">
                  <a:solidFill>
                    <a:schemeClr val="accent1"/>
                  </a:solidFill>
                  <a:prstDash val="solid"/>
                </a:ln>
                <a:solidFill>
                  <a:srgbClr val="70AD47">
                    <a:tint val="1000"/>
                  </a:srgbClr>
                </a:solidFill>
                <a:effectLst>
                  <a:glow rad="38100">
                    <a:schemeClr val="accent1">
                      <a:alpha val="40000"/>
                    </a:schemeClr>
                  </a:glow>
                </a:effectLst>
              </a:rPr>
              <a:t>động</a:t>
            </a:r>
            <a:r>
              <a:rPr lang="en-US" sz="5400" b="1" spc="50" dirty="0">
                <a:ln w="9525" cmpd="sng">
                  <a:solidFill>
                    <a:schemeClr val="accent1"/>
                  </a:solidFill>
                  <a:prstDash val="solid"/>
                </a:ln>
                <a:solidFill>
                  <a:srgbClr val="70AD47">
                    <a:tint val="1000"/>
                  </a:srgbClr>
                </a:solidFill>
                <a:effectLst>
                  <a:glow rad="38100">
                    <a:schemeClr val="accent1">
                      <a:alpha val="40000"/>
                    </a:schemeClr>
                  </a:glow>
                </a:effectLst>
              </a:rPr>
              <a:t> </a:t>
            </a:r>
            <a:r>
              <a:rPr lang="en-US" sz="5400" b="1" spc="50" dirty="0" err="1">
                <a:ln w="9525" cmpd="sng">
                  <a:solidFill>
                    <a:schemeClr val="accent1"/>
                  </a:solidFill>
                  <a:prstDash val="solid"/>
                </a:ln>
                <a:solidFill>
                  <a:srgbClr val="70AD47">
                    <a:tint val="1000"/>
                  </a:srgbClr>
                </a:solidFill>
                <a:effectLst>
                  <a:glow rad="38100">
                    <a:schemeClr val="accent1">
                      <a:alpha val="40000"/>
                    </a:schemeClr>
                  </a:glow>
                </a:effectLst>
              </a:rPr>
              <a:t>cá</a:t>
            </a:r>
            <a:r>
              <a:rPr lang="en-US" sz="5400" b="1" spc="50" dirty="0">
                <a:ln w="9525" cmpd="sng">
                  <a:solidFill>
                    <a:schemeClr val="accent1"/>
                  </a:solidFill>
                  <a:prstDash val="solid"/>
                </a:ln>
                <a:solidFill>
                  <a:srgbClr val="70AD47">
                    <a:tint val="1000"/>
                  </a:srgbClr>
                </a:solidFill>
                <a:effectLst>
                  <a:glow rad="38100">
                    <a:schemeClr val="accent1">
                      <a:alpha val="40000"/>
                    </a:schemeClr>
                  </a:glow>
                </a:effectLst>
              </a:rPr>
              <a:t> </a:t>
            </a:r>
            <a:r>
              <a:rPr lang="en-US" sz="5400" b="1" spc="50" dirty="0" err="1">
                <a:ln w="9525" cmpd="sng">
                  <a:solidFill>
                    <a:schemeClr val="accent1"/>
                  </a:solidFill>
                  <a:prstDash val="solid"/>
                </a:ln>
                <a:solidFill>
                  <a:srgbClr val="70AD47">
                    <a:tint val="1000"/>
                  </a:srgbClr>
                </a:solidFill>
                <a:effectLst>
                  <a:glow rad="38100">
                    <a:schemeClr val="accent1">
                      <a:alpha val="40000"/>
                    </a:schemeClr>
                  </a:glow>
                </a:effectLst>
              </a:rPr>
              <a:t>nhân</a:t>
            </a:r>
            <a:r>
              <a:rPr lang="en-US" sz="5400" b="1" spc="50" dirty="0">
                <a:ln w="9525" cmpd="sng">
                  <a:solidFill>
                    <a:schemeClr val="accent1"/>
                  </a:solidFill>
                  <a:prstDash val="solid"/>
                </a:ln>
                <a:solidFill>
                  <a:srgbClr val="70AD47">
                    <a:tint val="1000"/>
                  </a:srgbClr>
                </a:solidFill>
                <a:effectLst>
                  <a:glow rad="38100">
                    <a:schemeClr val="accent1">
                      <a:alpha val="40000"/>
                    </a:schemeClr>
                  </a:glow>
                </a:effectLst>
              </a:rPr>
              <a:t> (1 </a:t>
            </a:r>
            <a:r>
              <a:rPr lang="en-US" sz="5400" b="1" spc="50" dirty="0" err="1">
                <a:ln w="9525" cmpd="sng">
                  <a:solidFill>
                    <a:schemeClr val="accent1"/>
                  </a:solidFill>
                  <a:prstDash val="solid"/>
                </a:ln>
                <a:solidFill>
                  <a:srgbClr val="70AD47">
                    <a:tint val="1000"/>
                  </a:srgbClr>
                </a:solidFill>
                <a:effectLst>
                  <a:glow rad="38100">
                    <a:schemeClr val="accent1">
                      <a:alpha val="40000"/>
                    </a:schemeClr>
                  </a:glow>
                </a:effectLst>
              </a:rPr>
              <a:t>phút</a:t>
            </a:r>
            <a:r>
              <a:rPr lang="en-US" sz="5400" b="1" spc="50" dirty="0">
                <a:ln w="9525" cmpd="sng">
                  <a:solidFill>
                    <a:schemeClr val="accent1"/>
                  </a:solidFill>
                  <a:prstDash val="solid"/>
                </a:ln>
                <a:solidFill>
                  <a:srgbClr val="70AD47">
                    <a:tint val="1000"/>
                  </a:srgbClr>
                </a:solidFill>
                <a:effectLst>
                  <a:glow rad="38100">
                    <a:schemeClr val="accent1">
                      <a:alpha val="40000"/>
                    </a:schemeClr>
                  </a:glow>
                </a:effectLst>
              </a:rPr>
              <a:t>)</a:t>
            </a:r>
          </a:p>
        </p:txBody>
      </p:sp>
      <p:pic>
        <p:nvPicPr>
          <p:cNvPr id="4" name="Picture 3"/>
          <p:cNvPicPr>
            <a:picLocks noChangeAspect="1"/>
          </p:cNvPicPr>
          <p:nvPr/>
        </p:nvPicPr>
        <p:blipFill>
          <a:blip r:embed="rId3">
            <a:extLst>
              <a:ext uri="{BEBA8EAE-BF5A-486C-A8C5-ECC9F3942E4B}">
                <a14:imgProps xmlns:a14="http://schemas.microsoft.com/office/drawing/2010/main">
                  <a14:imgLayer r:embed="rId4">
                    <a14:imgEffect>
                      <a14:colorTemperature colorTemp="5300"/>
                    </a14:imgEffect>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0" y="2636912"/>
            <a:ext cx="1944216" cy="2067492"/>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5" name="TextBox 4"/>
          <p:cNvSpPr txBox="1"/>
          <p:nvPr/>
        </p:nvSpPr>
        <p:spPr>
          <a:xfrm>
            <a:off x="1763688" y="2852936"/>
            <a:ext cx="7272808" cy="1323439"/>
          </a:xfrm>
          <a:prstGeom prst="rect">
            <a:avLst/>
          </a:prstGeom>
          <a:noFill/>
        </p:spPr>
        <p:txBody>
          <a:bodyPr wrap="square" rtlCol="0">
            <a:spAutoFit/>
          </a:bodyPr>
          <a:lstStyle/>
          <a:p>
            <a:pPr algn="ct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Em</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hãy</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kể</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tên</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một</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số</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phần</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mềm</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diệt</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Virus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mà</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em</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đã</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 </a:t>
            </a:r>
            <a:r>
              <a:rPr lang="en-US" sz="4000" b="1" dirty="0" err="1">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biết</a:t>
            </a:r>
            <a:r>
              <a:rPr lang="en-US" sz="4000" b="1" dirty="0">
                <a:solidFill>
                  <a:srgbClr val="FFFF00"/>
                </a:solidFill>
                <a:effectLst>
                  <a:glow rad="63500">
                    <a:schemeClr val="accent1">
                      <a:satMod val="175000"/>
                      <a:alpha val="40000"/>
                    </a:schemeClr>
                  </a:glow>
                </a:effectLst>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0524691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3"/>
          <p:cNvPicPr/>
          <p:nvPr/>
        </p:nvPicPr>
        <p:blipFill>
          <a:blip r:embed="rId2">
            <a:extLst>
              <a:ext uri="{28A0092B-C50C-407E-A947-70E740481C1C}">
                <a14:useLocalDpi xmlns:a14="http://schemas.microsoft.com/office/drawing/2010/main" val="0"/>
              </a:ext>
            </a:extLst>
          </a:blip>
          <a:srcRect/>
          <a:stretch>
            <a:fillRect/>
          </a:stretch>
        </p:blipFill>
        <p:spPr bwMode="auto">
          <a:xfrm>
            <a:off x="511164" y="1059927"/>
            <a:ext cx="3449134" cy="2546763"/>
          </a:xfrm>
          <a:prstGeom prst="rect">
            <a:avLst/>
          </a:prstGeom>
          <a:noFill/>
          <a:ln>
            <a:noFill/>
          </a:ln>
        </p:spPr>
      </p:pic>
      <p:pic>
        <p:nvPicPr>
          <p:cNvPr id="3" name="Picture 2"/>
          <p:cNvPicPr/>
          <p:nvPr/>
        </p:nvPicPr>
        <p:blipFill>
          <a:blip r:embed="rId3">
            <a:extLst>
              <a:ext uri="{28A0092B-C50C-407E-A947-70E740481C1C}">
                <a14:useLocalDpi xmlns:a14="http://schemas.microsoft.com/office/drawing/2010/main" val="0"/>
              </a:ext>
            </a:extLst>
          </a:blip>
          <a:srcRect/>
          <a:stretch>
            <a:fillRect/>
          </a:stretch>
        </p:blipFill>
        <p:spPr bwMode="auto">
          <a:xfrm>
            <a:off x="4875650" y="818410"/>
            <a:ext cx="3024591" cy="2621966"/>
          </a:xfrm>
          <a:prstGeom prst="rect">
            <a:avLst/>
          </a:prstGeom>
          <a:noFill/>
          <a:ln>
            <a:noFill/>
          </a:ln>
        </p:spPr>
      </p:pic>
      <p:pic>
        <p:nvPicPr>
          <p:cNvPr id="4" name="Picture 3" descr="C:\Users\Administrator\Desktop\Các dạng tệp tin\bkav-home-new.jpg"/>
          <p:cNvPicPr/>
          <p:nvPr/>
        </p:nvPicPr>
        <p:blipFill>
          <a:blip r:embed="rId4">
            <a:extLst>
              <a:ext uri="{28A0092B-C50C-407E-A947-70E740481C1C}">
                <a14:useLocalDpi xmlns:a14="http://schemas.microsoft.com/office/drawing/2010/main" val="0"/>
              </a:ext>
            </a:extLst>
          </a:blip>
          <a:srcRect/>
          <a:stretch>
            <a:fillRect/>
          </a:stretch>
        </p:blipFill>
        <p:spPr bwMode="auto">
          <a:xfrm>
            <a:off x="429021" y="3789040"/>
            <a:ext cx="3998965" cy="2403353"/>
          </a:xfrm>
          <a:prstGeom prst="rect">
            <a:avLst/>
          </a:prstGeom>
          <a:noFill/>
          <a:ln>
            <a:noFill/>
          </a:ln>
        </p:spPr>
      </p:pic>
      <p:pic>
        <p:nvPicPr>
          <p:cNvPr id="5" name="Picture 4"/>
          <p:cNvPicPr/>
          <p:nvPr/>
        </p:nvPicPr>
        <p:blipFill>
          <a:blip r:embed="rId5">
            <a:extLst>
              <a:ext uri="{28A0092B-C50C-407E-A947-70E740481C1C}">
                <a14:useLocalDpi xmlns:a14="http://schemas.microsoft.com/office/drawing/2010/main" val="0"/>
              </a:ext>
            </a:extLst>
          </a:blip>
          <a:srcRect/>
          <a:stretch>
            <a:fillRect/>
          </a:stretch>
        </p:blipFill>
        <p:spPr bwMode="auto">
          <a:xfrm>
            <a:off x="4427984" y="3933058"/>
            <a:ext cx="3912502" cy="2233183"/>
          </a:xfrm>
          <a:prstGeom prst="rect">
            <a:avLst/>
          </a:prstGeom>
          <a:noFill/>
          <a:ln>
            <a:noFill/>
          </a:ln>
        </p:spPr>
      </p:pic>
      <p:grpSp>
        <p:nvGrpSpPr>
          <p:cNvPr id="6" name="Group 7"/>
          <p:cNvGrpSpPr>
            <a:grpSpLocks/>
          </p:cNvGrpSpPr>
          <p:nvPr/>
        </p:nvGrpSpPr>
        <p:grpSpPr bwMode="auto">
          <a:xfrm rot="-5348033">
            <a:off x="7316788" y="4951414"/>
            <a:ext cx="1828800" cy="1831975"/>
            <a:chOff x="2332" y="1554"/>
            <a:chExt cx="1105" cy="1218"/>
          </a:xfrm>
        </p:grpSpPr>
        <p:sp>
          <p:nvSpPr>
            <p:cNvPr id="7" name="Freeform 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8" name="Freeform 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9" name="Freeform 1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0" name="Freeform 1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1" name="Freeform 1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 name="Freeform 1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3" name="Freeform 1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4" name="Freeform 1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5" name="Freeform 1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6" name="Freeform 1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7" name="Freeform 1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8" name="Freeform 1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9" name="Freeform 2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20" name="Freeform 2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21" name="Freeform 2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22" name="Freeform 2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23" name="Freeform 2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24" name="Freeform 2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25" name="Freeform 2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26" name="Freeform 2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27" name="Freeform 2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28" name="Freeform 2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29" name="Freeform 3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0" name="Freeform 3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31" name="Freeform 3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32" name="Freeform 3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3" name="Freeform 3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4" name="Freeform 3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35" name="Freeform 3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36" name="Freeform 3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37" name="Freeform 3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8" name="Freeform 3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39" name="Freeform 4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40" name="Freeform 4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41" name="Freeform 4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2" name="Freeform 4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3" name="Freeform 4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4" name="Freeform 4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5" name="Freeform 4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6" name="Freeform 4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7" name="Freeform 4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8" name="Freeform 4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9" name="Freeform 5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50" name="Freeform 5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51" name="Freeform 5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52" name="Freeform 5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53" name="Freeform 5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54" name="Freeform 5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55" name="Freeform 5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56" name="Freeform 5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57" name="Freeform 5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58" name="Freeform 5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59" name="Freeform 6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60" name="Freeform 6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61" name="Freeform 6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62" name="Freeform 6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63" name="Freeform 6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64" name="Freeform 6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65" name="Freeform 6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66" name="Freeform 6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67" name="Freeform 6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68" name="Freeform 6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69" name="Freeform 7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70" name="Freeform 7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71" name="Freeform 7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72" name="Freeform 7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73" name="Freeform 7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74" name="Freeform 7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75" name="Freeform 7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76" name="Freeform 7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77" name="Freeform 7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78" name="Freeform 7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79" name="Freeform 8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80" name="Freeform 8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81" name="Freeform 8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82" name="Freeform 8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83" name="Freeform 8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84" name="Freeform 8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85" name="Freeform 8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86" name="Freeform 8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87" name="Freeform 8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88" name="Freeform 8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89" name="Freeform 9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90" name="Freeform 9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91" name="Freeform 9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92" name="Freeform 9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93" name="Freeform 9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94" name="Freeform 9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95" name="Freeform 9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96" name="Freeform 9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97" name="Freeform 9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98" name="Freeform 9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99" name="Freeform 10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00" name="Freeform 10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01" name="Freeform 10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02" name="Freeform 10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03" name="Freeform 10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04" name="Freeform 10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05" name="Freeform 10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06" name="Freeform 10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07" name="Freeform 10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08" name="Freeform 10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09" name="Freeform 11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10" name="Freeform 11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11" name="Freeform 11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12" name="Freeform 11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13" name="Freeform 11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14" name="Freeform 11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15" name="Freeform 11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16" name="Freeform 11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17" name="Freeform 11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18" name="Freeform 11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19" name="Freeform 12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0" name="Freeform 12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1" name="Freeform 12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2" name="Freeform 12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3" name="Freeform 12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4" name="Freeform 12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5" name="Freeform 12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6" name="Freeform 12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7" name="Freeform 12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8" name="Freeform 12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9" name="Freeform 13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30" name="Freeform 13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31" name="Freeform 13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32" name="Freeform 13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33" name="Freeform 13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34" name="Freeform 13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35" name="Freeform 13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36" name="Freeform 13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37" name="Freeform 13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38" name="Freeform 13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39" name="Freeform 14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40" name="Freeform 14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41" name="Freeform 14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42" name="Freeform 14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43" name="Freeform 14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44" name="Freeform 14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45" name="Freeform 14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146" name="Group 147"/>
          <p:cNvGrpSpPr>
            <a:grpSpLocks/>
          </p:cNvGrpSpPr>
          <p:nvPr/>
        </p:nvGrpSpPr>
        <p:grpSpPr bwMode="auto">
          <a:xfrm rot="5437070">
            <a:off x="-74612" y="74614"/>
            <a:ext cx="1981200" cy="1831975"/>
            <a:chOff x="2332" y="1554"/>
            <a:chExt cx="1105" cy="1218"/>
          </a:xfrm>
        </p:grpSpPr>
        <p:sp>
          <p:nvSpPr>
            <p:cNvPr id="147" name="Freeform 14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48" name="Freeform 14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49" name="Freeform 15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50" name="Freeform 15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51" name="Freeform 15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52" name="Freeform 15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53" name="Freeform 15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54" name="Freeform 15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55" name="Freeform 15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56" name="Freeform 15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57" name="Freeform 15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58" name="Freeform 15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59" name="Freeform 16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60" name="Freeform 16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61" name="Freeform 16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62" name="Freeform 16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63" name="Freeform 16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64" name="Freeform 16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5" name="Freeform 16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66" name="Freeform 16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67" name="Freeform 16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68" name="Freeform 16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69" name="Freeform 17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70" name="Freeform 17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71" name="Freeform 17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72" name="Freeform 17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3" name="Freeform 17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74" name="Freeform 17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75" name="Freeform 17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76" name="Freeform 17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77" name="Freeform 17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78" name="Freeform 17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79" name="Freeform 18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80" name="Freeform 18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81" name="Freeform 18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82" name="Freeform 18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83" name="Freeform 18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84" name="Freeform 18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85" name="Freeform 18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86" name="Freeform 18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87" name="Freeform 18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88" name="Freeform 18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89" name="Freeform 19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90" name="Freeform 19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91" name="Freeform 19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92" name="Freeform 19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93" name="Freeform 19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94" name="Freeform 19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95" name="Freeform 19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96" name="Freeform 19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97" name="Freeform 19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98" name="Freeform 19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99" name="Freeform 20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200" name="Freeform 20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201" name="Freeform 20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202" name="Freeform 20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203" name="Freeform 20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204" name="Freeform 20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205" name="Freeform 20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206" name="Freeform 20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207" name="Freeform 20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208" name="Freeform 20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209" name="Freeform 21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210" name="Freeform 21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211" name="Freeform 21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212" name="Freeform 21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213" name="Freeform 21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4" name="Freeform 21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215" name="Freeform 21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216" name="Freeform 21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217" name="Freeform 21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218" name="Freeform 21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219" name="Freeform 22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220" name="Freeform 22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221" name="Freeform 22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222" name="Freeform 22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223" name="Freeform 22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224" name="Freeform 22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25" name="Freeform 22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26" name="Freeform 22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227" name="Freeform 22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28" name="Freeform 22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29" name="Freeform 23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230" name="Freeform 23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31" name="Freeform 23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32" name="Freeform 23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233" name="Freeform 23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234" name="Freeform 23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35" name="Freeform 23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236" name="Freeform 23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237" name="Freeform 23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238" name="Freeform 23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239" name="Freeform 24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240" name="Freeform 24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41" name="Freeform 24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42" name="Freeform 24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243" name="Freeform 24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244" name="Freeform 24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245" name="Freeform 24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246" name="Freeform 24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47" name="Freeform 24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48" name="Freeform 24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49" name="Freeform 25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50" name="Freeform 25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251" name="Freeform 25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2" name="Freeform 25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253" name="Freeform 25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54" name="Freeform 25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55" name="Freeform 25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56" name="Freeform 25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57" name="Freeform 25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58" name="Freeform 25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259" name="Freeform 26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260" name="Freeform 26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61" name="Freeform 26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262" name="Freeform 26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63" name="Freeform 26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64" name="Freeform 26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65" name="Freeform 26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66" name="Freeform 26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67" name="Freeform 26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68" name="Freeform 26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269" name="Freeform 27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270" name="Freeform 27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71" name="Freeform 27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72" name="Freeform 27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73" name="Freeform 27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74" name="Freeform 27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75" name="Freeform 27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276" name="Freeform 27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277" name="Freeform 27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278" name="Freeform 27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279" name="Freeform 28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280" name="Freeform 28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81" name="Freeform 28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82" name="Freeform 28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83" name="Freeform 28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284" name="Freeform 28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85" name="Freeform 28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286" name="Group 287"/>
          <p:cNvGrpSpPr>
            <a:grpSpLocks/>
          </p:cNvGrpSpPr>
          <p:nvPr/>
        </p:nvGrpSpPr>
        <p:grpSpPr bwMode="auto">
          <a:xfrm>
            <a:off x="0" y="5026027"/>
            <a:ext cx="1828800" cy="1831975"/>
            <a:chOff x="2332" y="1554"/>
            <a:chExt cx="1105" cy="1218"/>
          </a:xfrm>
        </p:grpSpPr>
        <p:sp>
          <p:nvSpPr>
            <p:cNvPr id="287" name="Freeform 28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288" name="Freeform 28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289" name="Freeform 29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290" name="Freeform 29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291" name="Freeform 29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292" name="Freeform 29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293" name="Freeform 29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294" name="Freeform 29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295" name="Freeform 29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296" name="Freeform 29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297" name="Freeform 29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298" name="Freeform 29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299" name="Freeform 30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300" name="Freeform 30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301" name="Freeform 30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302" name="Freeform 30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303" name="Freeform 30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304" name="Freeform 30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05" name="Freeform 30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06" name="Freeform 30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307" name="Freeform 30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308" name="Freeform 30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309" name="Freeform 31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10" name="Freeform 31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311" name="Freeform 31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312" name="Freeform 31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13" name="Freeform 31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314" name="Freeform 31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315" name="Freeform 31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316" name="Freeform 31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317" name="Freeform 31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18" name="Freeform 31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319" name="Freeform 32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320" name="Freeform 32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321" name="Freeform 32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322" name="Freeform 32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323" name="Freeform 32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324" name="Freeform 32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325" name="Freeform 32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326" name="Freeform 32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327" name="Freeform 32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328" name="Freeform 32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329" name="Freeform 33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330" name="Freeform 33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331" name="Freeform 33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332" name="Freeform 33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333" name="Freeform 33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334" name="Freeform 33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335" name="Freeform 33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336" name="Freeform 33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337" name="Freeform 33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338" name="Freeform 33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339" name="Freeform 34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340" name="Freeform 34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341" name="Freeform 34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342" name="Freeform 34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343" name="Freeform 34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344" name="Freeform 34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345" name="Freeform 34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346" name="Freeform 34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347" name="Freeform 34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348" name="Freeform 34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349" name="Freeform 35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350" name="Freeform 35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351" name="Freeform 35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352" name="Freeform 35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353" name="Freeform 35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354" name="Freeform 35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355" name="Freeform 35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356" name="Freeform 35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357" name="Freeform 35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358" name="Freeform 35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359" name="Freeform 36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360" name="Freeform 36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361" name="Freeform 36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362" name="Freeform 36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363" name="Freeform 36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364" name="Freeform 36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365" name="Freeform 36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366" name="Freeform 36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367" name="Freeform 36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68" name="Freeform 36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369" name="Freeform 37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370" name="Freeform 37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71" name="Freeform 37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372" name="Freeform 37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373" name="Freeform 37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374" name="Freeform 37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375" name="Freeform 37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376" name="Freeform 37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377" name="Freeform 37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378" name="Freeform 37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379" name="Freeform 38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380" name="Freeform 38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81" name="Freeform 38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82" name="Freeform 38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383" name="Freeform 38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384" name="Freeform 38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385" name="Freeform 38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386" name="Freeform 38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387" name="Freeform 38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88" name="Freeform 38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389" name="Freeform 39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390" name="Freeform 39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391" name="Freeform 39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392" name="Freeform 39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393" name="Freeform 39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394" name="Freeform 39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395" name="Freeform 39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396" name="Freeform 39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397" name="Freeform 39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398" name="Freeform 39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399" name="Freeform 40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400" name="Freeform 40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401" name="Freeform 40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402" name="Freeform 40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403" name="Freeform 40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404" name="Freeform 40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405" name="Freeform 40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406" name="Freeform 40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07" name="Freeform 40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408" name="Freeform 40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409" name="Freeform 41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410" name="Freeform 41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11" name="Freeform 41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412" name="Freeform 41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13" name="Freeform 41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14" name="Freeform 41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415" name="Freeform 41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416" name="Freeform 41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417" name="Freeform 41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418" name="Freeform 41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419" name="Freeform 42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420" name="Freeform 42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421" name="Freeform 42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422" name="Freeform 42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423" name="Freeform 42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424" name="Freeform 42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25" name="Freeform 42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426" name="Group 427"/>
          <p:cNvGrpSpPr>
            <a:grpSpLocks/>
          </p:cNvGrpSpPr>
          <p:nvPr/>
        </p:nvGrpSpPr>
        <p:grpSpPr bwMode="auto">
          <a:xfrm rot="10800000">
            <a:off x="7315200" y="2"/>
            <a:ext cx="1828800" cy="1831975"/>
            <a:chOff x="2332" y="1554"/>
            <a:chExt cx="1105" cy="1218"/>
          </a:xfrm>
        </p:grpSpPr>
        <p:sp>
          <p:nvSpPr>
            <p:cNvPr id="427" name="Freeform 42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428" name="Freeform 42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29" name="Freeform 43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430" name="Freeform 43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431" name="Freeform 43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432" name="Freeform 43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433" name="Freeform 43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434" name="Freeform 43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435" name="Freeform 43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436" name="Freeform 43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37" name="Freeform 43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438" name="Freeform 43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439" name="Freeform 44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440" name="Freeform 44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441" name="Freeform 44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442" name="Freeform 44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443" name="Freeform 44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444" name="Freeform 44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5" name="Freeform 44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446" name="Freeform 44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447" name="Freeform 44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448" name="Freeform 44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449" name="Freeform 45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50" name="Freeform 45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451" name="Freeform 45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452" name="Freeform 45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3" name="Freeform 45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54" name="Freeform 45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455" name="Freeform 45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456" name="Freeform 45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457" name="Freeform 45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58" name="Freeform 45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459" name="Freeform 46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460" name="Freeform 46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461" name="Freeform 46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62" name="Freeform 46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63" name="Freeform 46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64" name="Freeform 46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65" name="Freeform 46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66" name="Freeform 46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67" name="Freeform 46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68" name="Freeform 46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69" name="Freeform 47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470" name="Freeform 47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471" name="Freeform 47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472" name="Freeform 47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473" name="Freeform 47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474" name="Freeform 47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475" name="Freeform 47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476" name="Freeform 47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477" name="Freeform 47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478" name="Freeform 47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479" name="Freeform 48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480" name="Freeform 48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481" name="Freeform 48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482" name="Freeform 48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483" name="Freeform 48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484" name="Freeform 48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485" name="Freeform 48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486" name="Freeform 48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487" name="Freeform 48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488" name="Freeform 48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489" name="Freeform 49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490" name="Freeform 49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491" name="Freeform 49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492" name="Freeform 49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493" name="Freeform 49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4" name="Freeform 49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95" name="Freeform 49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496" name="Freeform 49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497" name="Freeform 49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498" name="Freeform 49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499" name="Freeform 50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500" name="Freeform 50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501" name="Freeform 50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502" name="Freeform 50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503" name="Freeform 50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504" name="Freeform 50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05" name="Freeform 50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06" name="Freeform 50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507" name="Freeform 50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08" name="Freeform 50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09" name="Freeform 51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510" name="Freeform 51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11" name="Freeform 51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12" name="Freeform 51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513" name="Freeform 51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514" name="Freeform 51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15" name="Freeform 51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516" name="Freeform 51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517" name="Freeform 51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518" name="Freeform 51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519" name="Freeform 52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520" name="Freeform 52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21" name="Freeform 52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22" name="Freeform 52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523" name="Freeform 52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524" name="Freeform 52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525" name="Freeform 52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526" name="Freeform 52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27" name="Freeform 52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28" name="Freeform 52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29" name="Freeform 53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30" name="Freeform 53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531" name="Freeform 53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2" name="Freeform 53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533" name="Freeform 53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34" name="Freeform 53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535" name="Freeform 53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536" name="Freeform 53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537" name="Freeform 53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38" name="Freeform 53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539" name="Freeform 54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540" name="Freeform 54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41" name="Freeform 54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542" name="Freeform 54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543" name="Freeform 54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544" name="Freeform 54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545" name="Freeform 54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546" name="Freeform 54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47" name="Freeform 54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548" name="Freeform 54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549" name="Freeform 55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550" name="Freeform 55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551" name="Freeform 55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52" name="Freeform 55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53" name="Freeform 55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54" name="Freeform 55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55" name="Freeform 55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556" name="Freeform 55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557" name="Freeform 55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558" name="Freeform 55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559" name="Freeform 56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560" name="Freeform 56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61" name="Freeform 56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62" name="Freeform 56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63" name="Freeform 56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564" name="Freeform 56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65" name="Freeform 56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
        <p:nvSpPr>
          <p:cNvPr id="567" name="WordArt 2"/>
          <p:cNvSpPr>
            <a:spLocks noChangeArrowheads="1" noChangeShapeType="1" noTextEdit="1"/>
          </p:cNvSpPr>
          <p:nvPr/>
        </p:nvSpPr>
        <p:spPr bwMode="auto">
          <a:xfrm>
            <a:off x="1664002" y="32905"/>
            <a:ext cx="5791200" cy="762000"/>
          </a:xfrm>
          <a:prstGeom prst="rect">
            <a:avLst/>
          </a:prstGeom>
        </p:spPr>
        <p:txBody>
          <a:bodyPr wrap="none" fromWordArt="1">
            <a:prstTxWarp prst="textPlain">
              <a:avLst>
                <a:gd name="adj" fmla="val 50000"/>
              </a:avLst>
            </a:prstTxWarp>
          </a:bodyPr>
          <a:lstStyle/>
          <a:p>
            <a:r>
              <a:rPr lang="en-US" sz="3600" b="1" kern="10">
                <a:ln w="9525">
                  <a:solidFill>
                    <a:srgbClr val="0000FF"/>
                  </a:solidFill>
                  <a:round/>
                  <a:headEnd/>
                  <a:tailEnd/>
                </a:ln>
                <a:solidFill>
                  <a:srgbClr val="0000FF"/>
                </a:solidFill>
                <a:effectLst>
                  <a:outerShdw dist="107763" dir="13500000" algn="ctr" rotWithShape="0">
                    <a:srgbClr val="C0C0C0">
                      <a:alpha val="50000"/>
                    </a:srgbClr>
                  </a:outerShdw>
                </a:effectLst>
                <a:latin typeface="VNI-Goudy"/>
              </a:rPr>
              <a:t>Một số phần mềm diệt virus</a:t>
            </a:r>
          </a:p>
        </p:txBody>
      </p:sp>
    </p:spTree>
    <p:extLst>
      <p:ext uri="{BB962C8B-B14F-4D97-AF65-F5344CB8AC3E}">
        <p14:creationId xmlns:p14="http://schemas.microsoft.com/office/powerpoint/2010/main" val="2919514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7"/>
                                        </p:tgtEl>
                                        <p:attrNameLst>
                                          <p:attrName>style.visibility</p:attrName>
                                        </p:attrNameLst>
                                      </p:cBhvr>
                                      <p:to>
                                        <p:strVal val="visible"/>
                                      </p:to>
                                    </p:set>
                                    <p:animEffect transition="in" filter="barn(inVertical)">
                                      <p:cBhvr>
                                        <p:cTn id="7" dur="500"/>
                                        <p:tgtEl>
                                          <p:spTgt spid="56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rot="-5348033">
            <a:off x="7316788" y="4951414"/>
            <a:ext cx="1828800" cy="1831975"/>
            <a:chOff x="2332" y="1554"/>
            <a:chExt cx="1105" cy="1218"/>
          </a:xfrm>
        </p:grpSpPr>
        <p:sp>
          <p:nvSpPr>
            <p:cNvPr id="12714" name="Freeform 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715" name="Freeform 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716" name="Freeform 1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717" name="Freeform 1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718" name="Freeform 1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719" name="Freeform 1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720" name="Freeform 1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721" name="Freeform 1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722" name="Freeform 1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723" name="Freeform 1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724" name="Freeform 1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725" name="Freeform 1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726" name="Freeform 2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727" name="Freeform 2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728" name="Freeform 2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729" name="Freeform 2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730" name="Freeform 2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731" name="Freeform 2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732" name="Freeform 2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733" name="Freeform 2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734" name="Freeform 2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735" name="Freeform 2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736" name="Freeform 3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737" name="Freeform 3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738" name="Freeform 3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739" name="Freeform 3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740" name="Freeform 3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741" name="Freeform 3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742" name="Freeform 3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743" name="Freeform 3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744" name="Freeform 3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745" name="Freeform 3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746" name="Freeform 4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747" name="Freeform 4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748" name="Freeform 4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749" name="Freeform 4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750" name="Freeform 4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751" name="Freeform 4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752" name="Freeform 4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753" name="Freeform 4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754" name="Freeform 4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755" name="Freeform 4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756" name="Freeform 5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757" name="Freeform 5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758" name="Freeform 5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759" name="Freeform 5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760" name="Freeform 5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761" name="Freeform 5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762" name="Freeform 5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763" name="Freeform 5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764" name="Freeform 5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765" name="Freeform 5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766" name="Freeform 6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767" name="Freeform 6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768" name="Freeform 6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769" name="Freeform 6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770" name="Freeform 6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771" name="Freeform 6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772" name="Freeform 6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773" name="Freeform 6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774" name="Freeform 6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775" name="Freeform 6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776" name="Freeform 7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777" name="Freeform 7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778" name="Freeform 7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779" name="Freeform 7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780" name="Freeform 7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781" name="Freeform 7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782" name="Freeform 7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783" name="Freeform 7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784" name="Freeform 7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785" name="Freeform 7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786" name="Freeform 8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787" name="Freeform 8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788" name="Freeform 8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789" name="Freeform 8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790" name="Freeform 8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791" name="Freeform 8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792" name="Freeform 8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793" name="Freeform 8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794" name="Freeform 8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795" name="Freeform 8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796" name="Freeform 9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797" name="Freeform 9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98" name="Freeform 9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799" name="Freeform 9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800" name="Freeform 9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801" name="Freeform 9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802" name="Freeform 9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803" name="Freeform 9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804" name="Freeform 9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805" name="Freeform 9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806" name="Freeform 10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807" name="Freeform 10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08" name="Freeform 10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09" name="Freeform 10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810" name="Freeform 10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811" name="Freeform 10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812" name="Freeform 10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813" name="Freeform 10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14" name="Freeform 10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15" name="Freeform 10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816" name="Freeform 11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817" name="Freeform 11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818" name="Freeform 11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819" name="Freeform 11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820" name="Freeform 11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821" name="Freeform 11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822" name="Freeform 11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823" name="Freeform 11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824" name="Freeform 11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25" name="Freeform 11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826" name="Freeform 12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827" name="Freeform 12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828" name="Freeform 12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829" name="Freeform 12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830" name="Freeform 12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831" name="Freeform 12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832" name="Freeform 12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833" name="Freeform 12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834" name="Freeform 12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835" name="Freeform 12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836" name="Freeform 13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837" name="Freeform 13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838" name="Freeform 13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839" name="Freeform 13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40" name="Freeform 13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841" name="Freeform 13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842" name="Freeform 13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843" name="Freeform 13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844" name="Freeform 13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845" name="Freeform 13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846" name="Freeform 14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847" name="Freeform 14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848" name="Freeform 14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849" name="Freeform 14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850" name="Freeform 14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851" name="Freeform 14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852" name="Freeform 14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3" name="Group 147"/>
          <p:cNvGrpSpPr>
            <a:grpSpLocks/>
          </p:cNvGrpSpPr>
          <p:nvPr/>
        </p:nvGrpSpPr>
        <p:grpSpPr bwMode="auto">
          <a:xfrm rot="5437070">
            <a:off x="-74612" y="74614"/>
            <a:ext cx="1981200" cy="1831975"/>
            <a:chOff x="2332" y="1554"/>
            <a:chExt cx="1105" cy="1218"/>
          </a:xfrm>
        </p:grpSpPr>
        <p:sp>
          <p:nvSpPr>
            <p:cNvPr id="12575" name="Freeform 14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576" name="Freeform 14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577" name="Freeform 15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578" name="Freeform 15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579" name="Freeform 15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580" name="Freeform 15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581" name="Freeform 15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582" name="Freeform 15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583" name="Freeform 15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584" name="Freeform 15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585" name="Freeform 15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586" name="Freeform 15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587" name="Freeform 16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588" name="Freeform 16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589" name="Freeform 16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590" name="Freeform 16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591" name="Freeform 16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592" name="Freeform 16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593" name="Freeform 16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594" name="Freeform 16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595" name="Freeform 16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596" name="Freeform 16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597" name="Freeform 17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598" name="Freeform 17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599" name="Freeform 17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600" name="Freeform 17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601" name="Freeform 17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602" name="Freeform 17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603" name="Freeform 17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604" name="Freeform 17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605" name="Freeform 17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606" name="Freeform 17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607" name="Freeform 18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608" name="Freeform 18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609" name="Freeform 18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610" name="Freeform 18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611" name="Freeform 18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612" name="Freeform 18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613" name="Freeform 18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614" name="Freeform 18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615" name="Freeform 18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616" name="Freeform 18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617" name="Freeform 19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618" name="Freeform 19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619" name="Freeform 19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620" name="Freeform 19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621" name="Freeform 19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622" name="Freeform 19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623" name="Freeform 19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624" name="Freeform 19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625" name="Freeform 19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626" name="Freeform 19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627" name="Freeform 20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628" name="Freeform 20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629" name="Freeform 20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630" name="Freeform 20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631" name="Freeform 20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632" name="Freeform 20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633" name="Freeform 20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634" name="Freeform 20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635" name="Freeform 20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636" name="Freeform 20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637" name="Freeform 21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638" name="Freeform 21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639" name="Freeform 21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640" name="Freeform 21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641" name="Freeform 21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642" name="Freeform 21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643" name="Freeform 21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644" name="Freeform 21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645" name="Freeform 21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646" name="Freeform 21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647" name="Freeform 22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648" name="Freeform 22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649" name="Freeform 22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650" name="Freeform 22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651" name="Freeform 22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652" name="Freeform 22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653" name="Freeform 22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54" name="Freeform 22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655" name="Freeform 22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56" name="Freeform 22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657" name="Freeform 23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658" name="Freeform 23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59" name="Freeform 23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60" name="Freeform 23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661" name="Freeform 23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662" name="Freeform 23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663" name="Freeform 23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664" name="Freeform 23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665" name="Freeform 23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666" name="Freeform 23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667" name="Freeform 24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668" name="Freeform 24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69" name="Freeform 24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70" name="Freeform 24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671" name="Freeform 24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672" name="Freeform 24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673" name="Freeform 24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674" name="Freeform 24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675" name="Freeform 24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76" name="Freeform 24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677" name="Freeform 25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678" name="Freeform 25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679" name="Freeform 25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680" name="Freeform 25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681" name="Freeform 25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682" name="Freeform 25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683" name="Freeform 25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684" name="Freeform 25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685" name="Freeform 25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686" name="Freeform 25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687" name="Freeform 26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688" name="Freeform 26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689" name="Freeform 26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690" name="Freeform 26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691" name="Freeform 26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692" name="Freeform 26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693" name="Freeform 26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694" name="Freeform 26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695" name="Freeform 26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696" name="Freeform 26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697" name="Freeform 27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698" name="Freeform 27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699" name="Freeform 27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700" name="Freeform 27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01" name="Freeform 27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702" name="Freeform 27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703" name="Freeform 27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704" name="Freeform 27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705" name="Freeform 27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706" name="Freeform 27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707" name="Freeform 28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708" name="Freeform 28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709" name="Freeform 28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710" name="Freeform 28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711" name="Freeform 28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712" name="Freeform 28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713" name="Freeform 28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4" name="Group 287"/>
          <p:cNvGrpSpPr>
            <a:grpSpLocks/>
          </p:cNvGrpSpPr>
          <p:nvPr/>
        </p:nvGrpSpPr>
        <p:grpSpPr bwMode="auto">
          <a:xfrm>
            <a:off x="0" y="5026027"/>
            <a:ext cx="1828800" cy="1831975"/>
            <a:chOff x="2332" y="1554"/>
            <a:chExt cx="1105" cy="1218"/>
          </a:xfrm>
        </p:grpSpPr>
        <p:sp>
          <p:nvSpPr>
            <p:cNvPr id="12436" name="Freeform 28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437" name="Freeform 28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438" name="Freeform 29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439" name="Freeform 29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440" name="Freeform 29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441" name="Freeform 29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442" name="Freeform 29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443" name="Freeform 29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444" name="Freeform 29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445" name="Freeform 29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446" name="Freeform 29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447" name="Freeform 29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448" name="Freeform 30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449" name="Freeform 30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450" name="Freeform 30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451" name="Freeform 30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452" name="Freeform 30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453" name="Freeform 30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454" name="Freeform 30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455" name="Freeform 30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456" name="Freeform 30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457" name="Freeform 30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458" name="Freeform 31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459" name="Freeform 31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460" name="Freeform 31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461" name="Freeform 31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462" name="Freeform 31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463" name="Freeform 31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464" name="Freeform 31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465" name="Freeform 31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466" name="Freeform 31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467" name="Freeform 31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468" name="Freeform 32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469" name="Freeform 32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470" name="Freeform 32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471" name="Freeform 32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472" name="Freeform 32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473" name="Freeform 32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474" name="Freeform 32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475" name="Freeform 32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476" name="Freeform 32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477" name="Freeform 32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478" name="Freeform 33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479" name="Freeform 33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480" name="Freeform 33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481" name="Freeform 33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482" name="Freeform 33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483" name="Freeform 33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484" name="Freeform 33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485" name="Freeform 33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486" name="Freeform 33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487" name="Freeform 33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488" name="Freeform 34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489" name="Freeform 34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490" name="Freeform 34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491" name="Freeform 34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492" name="Freeform 34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493" name="Freeform 34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494" name="Freeform 34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495" name="Freeform 34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496" name="Freeform 34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497" name="Freeform 34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498" name="Freeform 35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499" name="Freeform 35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500" name="Freeform 35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501" name="Freeform 35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502" name="Freeform 35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503" name="Freeform 35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504" name="Freeform 35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505" name="Freeform 35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506" name="Freeform 35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507" name="Freeform 35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508" name="Freeform 36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509" name="Freeform 36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510" name="Freeform 36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511" name="Freeform 36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512" name="Freeform 36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513" name="Freeform 36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514" name="Freeform 36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15" name="Freeform 36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516" name="Freeform 36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17" name="Freeform 36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518" name="Freeform 37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519" name="Freeform 37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20" name="Freeform 37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21" name="Freeform 37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522" name="Freeform 37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523" name="Freeform 37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524" name="Freeform 37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525" name="Freeform 37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526" name="Freeform 37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527" name="Freeform 37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528" name="Freeform 38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529" name="Freeform 38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30" name="Freeform 38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31" name="Freeform 38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532" name="Freeform 38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533" name="Freeform 38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534" name="Freeform 38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535" name="Freeform 38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36" name="Freeform 38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37" name="Freeform 38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538" name="Freeform 39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539" name="Freeform 39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540" name="Freeform 39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541" name="Freeform 39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542" name="Freeform 39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543" name="Freeform 39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544" name="Freeform 39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545" name="Freeform 39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546" name="Freeform 39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47" name="Freeform 39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548" name="Freeform 40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549" name="Freeform 40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550" name="Freeform 40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551" name="Freeform 40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552" name="Freeform 40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553" name="Freeform 40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554" name="Freeform 40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555" name="Freeform 40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556" name="Freeform 40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557" name="Freeform 40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558" name="Freeform 41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559" name="Freeform 41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560" name="Freeform 41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561" name="Freeform 41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62" name="Freeform 41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563" name="Freeform 41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564" name="Freeform 41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565" name="Freeform 41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566" name="Freeform 41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567" name="Freeform 41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568" name="Freeform 42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569" name="Freeform 42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570" name="Freeform 42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571" name="Freeform 42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572" name="Freeform 42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573" name="Freeform 42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574" name="Freeform 42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5" name="Group 427"/>
          <p:cNvGrpSpPr>
            <a:grpSpLocks/>
          </p:cNvGrpSpPr>
          <p:nvPr/>
        </p:nvGrpSpPr>
        <p:grpSpPr bwMode="auto">
          <a:xfrm rot="10800000">
            <a:off x="7315200" y="2"/>
            <a:ext cx="1828800" cy="1831975"/>
            <a:chOff x="2332" y="1554"/>
            <a:chExt cx="1105" cy="1218"/>
          </a:xfrm>
        </p:grpSpPr>
        <p:sp>
          <p:nvSpPr>
            <p:cNvPr id="12297" name="Freeform 42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12298" name="Freeform 42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299" name="Freeform 43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12300" name="Freeform 43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12301" name="Freeform 43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12302" name="Freeform 43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2303" name="Freeform 43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2304" name="Freeform 43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2305" name="Freeform 43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2306" name="Freeform 43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307" name="Freeform 43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2308" name="Freeform 43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2309" name="Freeform 44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2310" name="Freeform 44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2311" name="Freeform 44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2312" name="Freeform 44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2313" name="Freeform 44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2314" name="Freeform 44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315" name="Freeform 44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2316" name="Freeform 44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2317" name="Freeform 44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2318" name="Freeform 44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2319" name="Freeform 45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320" name="Freeform 45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2321" name="Freeform 45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2322" name="Freeform 45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323" name="Freeform 45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324" name="Freeform 45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325" name="Freeform 45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326" name="Freeform 45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327" name="Freeform 45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328" name="Freeform 45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329" name="Freeform 46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330" name="Freeform 46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331" name="Freeform 46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332" name="Freeform 46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2333" name="Freeform 46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2334" name="Freeform 46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2335" name="Freeform 46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2336" name="Freeform 46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2337" name="Freeform 46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2338" name="Freeform 46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2339" name="Freeform 47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2340" name="Freeform 47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2341" name="Freeform 47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2342" name="Freeform 47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2343" name="Freeform 47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2344" name="Freeform 47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2345" name="Freeform 47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2346" name="Freeform 47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2347" name="Freeform 47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2348" name="Freeform 47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2349" name="Freeform 48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2350" name="Freeform 48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2351" name="Freeform 48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2352" name="Freeform 48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2353" name="Freeform 48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2354" name="Freeform 48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2355" name="Freeform 48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2356" name="Freeform 48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2357" name="Freeform 48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2358" name="Freeform 48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2359" name="Freeform 49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2360" name="Freeform 49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2361" name="Freeform 49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2362" name="Freeform 49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2363" name="Freeform 49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364" name="Freeform 49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2365" name="Freeform 49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2366" name="Freeform 49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2367" name="Freeform 49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2368" name="Freeform 49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2369" name="Freeform 50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2370" name="Freeform 50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2371" name="Freeform 50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2372" name="Freeform 50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2373" name="Freeform 50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2374" name="Freeform 50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375" name="Freeform 50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376" name="Freeform 50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2377" name="Freeform 50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78" name="Freeform 50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379" name="Freeform 51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2380" name="Freeform 51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81" name="Freeform 51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382" name="Freeform 51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2383" name="Freeform 51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2384" name="Freeform 51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385" name="Freeform 51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2386" name="Freeform 51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2387" name="Freeform 51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2388" name="Freeform 51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2389" name="Freeform 52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2390" name="Freeform 52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91" name="Freeform 52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92" name="Freeform 52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2393" name="Freeform 52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2394" name="Freeform 52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2395" name="Freeform 52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2396" name="Freeform 52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397" name="Freeform 52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398" name="Freeform 52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399" name="Freeform 53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400" name="Freeform 53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2401" name="Freeform 53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402" name="Freeform 53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12403" name="Freeform 53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404" name="Freeform 53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2405" name="Freeform 53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2406" name="Freeform 53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2407" name="Freeform 53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408" name="Freeform 53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12409" name="Freeform 54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12410" name="Freeform 54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411" name="Freeform 54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12412" name="Freeform 54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2413" name="Freeform 54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2414" name="Freeform 54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2415" name="Freeform 54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2416" name="Freeform 54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417" name="Freeform 54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12418" name="Freeform 54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12419" name="Freeform 55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12420" name="Freeform 55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12421" name="Freeform 55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422" name="Freeform 55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423" name="Freeform 55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2424" name="Freeform 55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425" name="Freeform 55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12426" name="Freeform 55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12427" name="Freeform 55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12428" name="Freeform 55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12429" name="Freeform 56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12430" name="Freeform 56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12431" name="Freeform 56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12432" name="Freeform 56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12433" name="Freeform 56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12434" name="Freeform 56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2435" name="Freeform 56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
        <p:nvSpPr>
          <p:cNvPr id="49716" name="Text Box 564"/>
          <p:cNvSpPr txBox="1">
            <a:spLocks noChangeArrowheads="1"/>
          </p:cNvSpPr>
          <p:nvPr/>
        </p:nvSpPr>
        <p:spPr bwMode="auto">
          <a:xfrm>
            <a:off x="111716" y="228602"/>
            <a:ext cx="8908319" cy="1200329"/>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spcBef>
                <a:spcPct val="50000"/>
              </a:spcBef>
            </a:pPr>
            <a:r>
              <a:rPr lang="en-US" sz="2400">
                <a:solidFill>
                  <a:srgbClr val="0070C0"/>
                </a:solidFill>
                <a:latin typeface="Times New Roman" pitchFamily="18" charset="0"/>
                <a:cs typeface="Times New Roman" pitchFamily="18" charset="0"/>
              </a:rPr>
              <a:t>Ở Việt Nam chúng ta cũng có một phần mềm rất hiệu quả không cần phải trả phí đó là phần mềm BKAV HOME.</a:t>
            </a:r>
          </a:p>
        </p:txBody>
      </p:sp>
      <p:pic>
        <p:nvPicPr>
          <p:cNvPr id="567" name="Picture 566" descr="C:\Users\Administrator\Desktop\Các dạng tệp tin\bkav-home-new.jpg"/>
          <p:cNvPicPr/>
          <p:nvPr/>
        </p:nvPicPr>
        <p:blipFill>
          <a:blip r:embed="rId2">
            <a:extLst>
              <a:ext uri="{28A0092B-C50C-407E-A947-70E740481C1C}">
                <a14:useLocalDpi xmlns:a14="http://schemas.microsoft.com/office/drawing/2010/main" val="0"/>
              </a:ext>
            </a:extLst>
          </a:blip>
          <a:srcRect/>
          <a:stretch>
            <a:fillRect/>
          </a:stretch>
        </p:blipFill>
        <p:spPr bwMode="auto">
          <a:xfrm>
            <a:off x="611531" y="1756650"/>
            <a:ext cx="7866822" cy="4353069"/>
          </a:xfrm>
          <a:prstGeom prst="rect">
            <a:avLst/>
          </a:prstGeom>
          <a:noFill/>
          <a:ln>
            <a:noFill/>
          </a:ln>
        </p:spPr>
      </p:pic>
    </p:spTree>
    <p:extLst>
      <p:ext uri="{BB962C8B-B14F-4D97-AF65-F5344CB8AC3E}">
        <p14:creationId xmlns:p14="http://schemas.microsoft.com/office/powerpoint/2010/main" val="3587437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49716"/>
                                        </p:tgtEl>
                                        <p:attrNameLst>
                                          <p:attrName>style.visibility</p:attrName>
                                        </p:attrNameLst>
                                      </p:cBhvr>
                                      <p:to>
                                        <p:strVal val="visible"/>
                                      </p:to>
                                    </p:set>
                                    <p:anim from="(-#ppt_w/2)" to="(#ppt_x)" calcmode="lin" valueType="num">
                                      <p:cBhvr>
                                        <p:cTn id="7" dur="600" fill="hold">
                                          <p:stCondLst>
                                            <p:cond delay="0"/>
                                          </p:stCondLst>
                                        </p:cTn>
                                        <p:tgtEl>
                                          <p:spTgt spid="49716"/>
                                        </p:tgtEl>
                                        <p:attrNameLst>
                                          <p:attrName>ppt_x</p:attrName>
                                        </p:attrNameLst>
                                      </p:cBhvr>
                                    </p:anim>
                                    <p:anim from="0" to="-1.0" calcmode="lin" valueType="num">
                                      <p:cBhvr>
                                        <p:cTn id="8" dur="200" decel="50000" autoRev="1" fill="hold">
                                          <p:stCondLst>
                                            <p:cond delay="600"/>
                                          </p:stCondLst>
                                        </p:cTn>
                                        <p:tgtEl>
                                          <p:spTgt spid="49716"/>
                                        </p:tgtEl>
                                        <p:attrNameLst>
                                          <p:attrName>xshear</p:attrName>
                                        </p:attrNameLst>
                                      </p:cBhvr>
                                    </p:anim>
                                    <p:animScale>
                                      <p:cBhvr>
                                        <p:cTn id="9" dur="200" decel="100000" autoRev="1" fill="hold">
                                          <p:stCondLst>
                                            <p:cond delay="600"/>
                                          </p:stCondLst>
                                        </p:cTn>
                                        <p:tgtEl>
                                          <p:spTgt spid="49716"/>
                                        </p:tgtEl>
                                      </p:cBhvr>
                                      <p:from x="100000" y="100000"/>
                                      <p:to x="80000" y="100000"/>
                                    </p:animScale>
                                    <p:anim by="(#ppt_h/3+#ppt_w*0.1)" calcmode="lin" valueType="num">
                                      <p:cBhvr additive="sum">
                                        <p:cTn id="10" dur="200" decel="100000" autoRev="1" fill="hold">
                                          <p:stCondLst>
                                            <p:cond delay="600"/>
                                          </p:stCondLst>
                                        </p:cTn>
                                        <p:tgtEl>
                                          <p:spTgt spid="49716"/>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67"/>
                                        </p:tgtEl>
                                        <p:attrNameLst>
                                          <p:attrName>style.visibility</p:attrName>
                                        </p:attrNameLst>
                                      </p:cBhvr>
                                      <p:to>
                                        <p:strVal val="visible"/>
                                      </p:to>
                                    </p:set>
                                    <p:animEffect transition="in" filter="barn(inVertical)">
                                      <p:cBhvr>
                                        <p:cTn id="15" dur="500"/>
                                        <p:tgtEl>
                                          <p:spTgt spid="5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1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0"/>
          <p:cNvGrpSpPr>
            <a:grpSpLocks/>
          </p:cNvGrpSpPr>
          <p:nvPr/>
        </p:nvGrpSpPr>
        <p:grpSpPr bwMode="auto">
          <a:xfrm rot="5400000">
            <a:off x="2286000" y="3736975"/>
            <a:ext cx="457200" cy="152400"/>
            <a:chOff x="0" y="1896"/>
            <a:chExt cx="5760" cy="120"/>
          </a:xfrm>
        </p:grpSpPr>
        <p:sp>
          <p:nvSpPr>
            <p:cNvPr id="5208" name="Rectangle 41"/>
            <p:cNvSpPr>
              <a:spLocks noChangeArrowheads="1"/>
            </p:cNvSpPr>
            <p:nvPr/>
          </p:nvSpPr>
          <p:spPr bwMode="gray">
            <a:xfrm>
              <a:off x="0" y="1896"/>
              <a:ext cx="5760" cy="47"/>
            </a:xfrm>
            <a:prstGeom prst="rect">
              <a:avLst/>
            </a:prstGeom>
            <a:gradFill rotWithShape="1">
              <a:gsLst>
                <a:gs pos="0">
                  <a:srgbClr val="808080"/>
                </a:gs>
                <a:gs pos="100000">
                  <a:srgbClr val="ECECEC"/>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sp>
          <p:nvSpPr>
            <p:cNvPr id="5209" name="Rectangle 42"/>
            <p:cNvSpPr>
              <a:spLocks noChangeArrowheads="1"/>
            </p:cNvSpPr>
            <p:nvPr/>
          </p:nvSpPr>
          <p:spPr bwMode="gray">
            <a:xfrm>
              <a:off x="0" y="1942"/>
              <a:ext cx="5760" cy="74"/>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grpSp>
      <p:sp>
        <p:nvSpPr>
          <p:cNvPr id="2" name="AutoShape 27">
            <a:hlinkClick r:id="rId4" action="ppaction://hlinksldjump"/>
          </p:cNvPr>
          <p:cNvSpPr>
            <a:spLocks noChangeArrowheads="1"/>
          </p:cNvSpPr>
          <p:nvPr/>
        </p:nvSpPr>
        <p:spPr bwMode="gray">
          <a:xfrm>
            <a:off x="2915816" y="2667000"/>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Hướng dẫn tải và cài đặt phần mềm</a:t>
            </a:r>
          </a:p>
        </p:txBody>
      </p:sp>
      <p:sp>
        <p:nvSpPr>
          <p:cNvPr id="3" name="AutoShape 43">
            <a:hlinkClick r:id="" action="ppaction://noaction"/>
          </p:cNvPr>
          <p:cNvSpPr>
            <a:spLocks noChangeArrowheads="1"/>
          </p:cNvSpPr>
          <p:nvPr/>
        </p:nvSpPr>
        <p:spPr bwMode="gray">
          <a:xfrm>
            <a:off x="2987824" y="1412776"/>
            <a:ext cx="5638800" cy="838200"/>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Giới thiệu phần mềm quét virus BKAV</a:t>
            </a:r>
          </a:p>
        </p:txBody>
      </p:sp>
      <p:grpSp>
        <p:nvGrpSpPr>
          <p:cNvPr id="5" name="Group 7"/>
          <p:cNvGrpSpPr>
            <a:grpSpLocks/>
          </p:cNvGrpSpPr>
          <p:nvPr/>
        </p:nvGrpSpPr>
        <p:grpSpPr bwMode="auto">
          <a:xfrm>
            <a:off x="1060450" y="1755775"/>
            <a:ext cx="1563688" cy="203200"/>
            <a:chOff x="0" y="1896"/>
            <a:chExt cx="5760" cy="120"/>
          </a:xfrm>
        </p:grpSpPr>
        <p:sp>
          <p:nvSpPr>
            <p:cNvPr id="5206" name="Rectangle 8"/>
            <p:cNvSpPr>
              <a:spLocks noChangeArrowheads="1"/>
            </p:cNvSpPr>
            <p:nvPr/>
          </p:nvSpPr>
          <p:spPr bwMode="gray">
            <a:xfrm>
              <a:off x="0" y="1896"/>
              <a:ext cx="5760" cy="47"/>
            </a:xfrm>
            <a:prstGeom prst="rect">
              <a:avLst/>
            </a:prstGeom>
            <a:gradFill rotWithShape="1">
              <a:gsLst>
                <a:gs pos="0">
                  <a:srgbClr val="808080"/>
                </a:gs>
                <a:gs pos="100000">
                  <a:srgbClr val="ECECEC"/>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endParaRPr lang="en-US">
                <a:latin typeface="Times New Roman" pitchFamily="18" charset="0"/>
              </a:endParaRPr>
            </a:p>
          </p:txBody>
        </p:sp>
        <p:sp>
          <p:nvSpPr>
            <p:cNvPr id="5207" name="Rectangle 9"/>
            <p:cNvSpPr>
              <a:spLocks noChangeArrowheads="1"/>
            </p:cNvSpPr>
            <p:nvPr/>
          </p:nvSpPr>
          <p:spPr bwMode="gray">
            <a:xfrm>
              <a:off x="0" y="1942"/>
              <a:ext cx="5760" cy="74"/>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p>
              <a:endParaRPr lang="en-US">
                <a:latin typeface="Times New Roman" pitchFamily="18" charset="0"/>
              </a:endParaRPr>
            </a:p>
          </p:txBody>
        </p:sp>
      </p:grpSp>
      <p:grpSp>
        <p:nvGrpSpPr>
          <p:cNvPr id="8" name="Group 10"/>
          <p:cNvGrpSpPr>
            <a:grpSpLocks/>
          </p:cNvGrpSpPr>
          <p:nvPr/>
        </p:nvGrpSpPr>
        <p:grpSpPr bwMode="auto">
          <a:xfrm>
            <a:off x="347665" y="1284288"/>
            <a:ext cx="720725" cy="951410"/>
            <a:chOff x="1475" y="2341"/>
            <a:chExt cx="454" cy="698"/>
          </a:xfrm>
        </p:grpSpPr>
        <p:grpSp>
          <p:nvGrpSpPr>
            <p:cNvPr id="5193" name="Group 11"/>
            <p:cNvGrpSpPr>
              <a:grpSpLocks/>
            </p:cNvGrpSpPr>
            <p:nvPr/>
          </p:nvGrpSpPr>
          <p:grpSpPr bwMode="auto">
            <a:xfrm rot="5400000">
              <a:off x="1456" y="2517"/>
              <a:ext cx="537" cy="185"/>
              <a:chOff x="0" y="1896"/>
              <a:chExt cx="5760" cy="120"/>
            </a:xfrm>
          </p:grpSpPr>
          <p:sp>
            <p:nvSpPr>
              <p:cNvPr id="5204" name="Rectangle 12"/>
              <p:cNvSpPr>
                <a:spLocks noChangeArrowheads="1"/>
              </p:cNvSpPr>
              <p:nvPr/>
            </p:nvSpPr>
            <p:spPr bwMode="gray">
              <a:xfrm>
                <a:off x="0" y="1896"/>
                <a:ext cx="5760" cy="47"/>
              </a:xfrm>
              <a:prstGeom prst="rect">
                <a:avLst/>
              </a:prstGeom>
              <a:gradFill rotWithShape="1">
                <a:gsLst>
                  <a:gs pos="0">
                    <a:srgbClr val="808080"/>
                  </a:gs>
                  <a:gs pos="100000">
                    <a:srgbClr val="ECECEC"/>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sp>
            <p:nvSpPr>
              <p:cNvPr id="5205" name="Rectangle 13"/>
              <p:cNvSpPr>
                <a:spLocks noChangeArrowheads="1"/>
              </p:cNvSpPr>
              <p:nvPr/>
            </p:nvSpPr>
            <p:spPr bwMode="gray">
              <a:xfrm>
                <a:off x="0" y="1942"/>
                <a:ext cx="5760" cy="74"/>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grpSp>
        <p:grpSp>
          <p:nvGrpSpPr>
            <p:cNvPr id="5194" name="Group 14"/>
            <p:cNvGrpSpPr>
              <a:grpSpLocks/>
            </p:cNvGrpSpPr>
            <p:nvPr/>
          </p:nvGrpSpPr>
          <p:grpSpPr bwMode="auto">
            <a:xfrm rot="5400000">
              <a:off x="1461" y="2572"/>
              <a:ext cx="481" cy="454"/>
              <a:chOff x="1800" y="1824"/>
              <a:chExt cx="2157" cy="1825"/>
            </a:xfrm>
          </p:grpSpPr>
          <p:sp>
            <p:nvSpPr>
              <p:cNvPr id="6159" name="AutoShape 15"/>
              <p:cNvSpPr>
                <a:spLocks noChangeArrowheads="1"/>
              </p:cNvSpPr>
              <p:nvPr/>
            </p:nvSpPr>
            <p:spPr bwMode="gray">
              <a:xfrm rot="16200000" flipH="1">
                <a:off x="1789" y="2534"/>
                <a:ext cx="309" cy="202"/>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160" name="AutoShape 16"/>
              <p:cNvSpPr>
                <a:spLocks noChangeArrowheads="1"/>
              </p:cNvSpPr>
              <p:nvPr/>
            </p:nvSpPr>
            <p:spPr bwMode="gray">
              <a:xfrm rot="5400000" flipH="1">
                <a:off x="3608" y="2515"/>
                <a:ext cx="309" cy="19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6161" name="AutoShape 17"/>
              <p:cNvSpPr>
                <a:spLocks noChangeArrowheads="1"/>
              </p:cNvSpPr>
              <p:nvPr/>
            </p:nvSpPr>
            <p:spPr bwMode="gray">
              <a:xfrm rot="10800000" flipH="1">
                <a:off x="2693" y="3444"/>
                <a:ext cx="311" cy="205"/>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5198" name="Oval 1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rgbClr val="C0C0C0"/>
                </a:solidFill>
                <a:round/>
                <a:headEnd/>
                <a:tailEnd/>
              </a:ln>
            </p:spPr>
            <p:txBody>
              <a:bodyPr rot="10800000" vert="eaVert" wrap="none" anchor="ctr"/>
              <a:lstStyle/>
              <a:p>
                <a:endParaRPr lang="en-US">
                  <a:latin typeface="Times New Roman" pitchFamily="18" charset="0"/>
                </a:endParaRPr>
              </a:p>
            </p:txBody>
          </p:sp>
          <p:sp>
            <p:nvSpPr>
              <p:cNvPr id="5199" name="Oval 1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6164" name="Oval 20"/>
              <p:cNvSpPr>
                <a:spLocks noChangeArrowheads="1"/>
              </p:cNvSpPr>
              <p:nvPr/>
            </p:nvSpPr>
            <p:spPr bwMode="gray">
              <a:xfrm>
                <a:off x="1801" y="2840"/>
                <a:ext cx="2132" cy="32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5201" name="Oval 21"/>
              <p:cNvSpPr>
                <a:spLocks noChangeArrowheads="1"/>
              </p:cNvSpPr>
              <p:nvPr/>
            </p:nvSpPr>
            <p:spPr bwMode="gray">
              <a:xfrm>
                <a:off x="1823" y="2840"/>
                <a:ext cx="2133" cy="32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6166" name="Oval 22"/>
              <p:cNvSpPr>
                <a:spLocks noChangeArrowheads="1"/>
              </p:cNvSpPr>
              <p:nvPr/>
            </p:nvSpPr>
            <p:spPr bwMode="gray">
              <a:xfrm>
                <a:off x="1800" y="2111"/>
                <a:ext cx="2134" cy="1096"/>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5203" name="Oval 23"/>
              <p:cNvSpPr>
                <a:spLocks noChangeArrowheads="1"/>
              </p:cNvSpPr>
              <p:nvPr/>
            </p:nvSpPr>
            <p:spPr bwMode="gray">
              <a:xfrm>
                <a:off x="1822" y="2085"/>
                <a:ext cx="2135" cy="1096"/>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grpSp>
      <p:grpSp>
        <p:nvGrpSpPr>
          <p:cNvPr id="12" name="Group 24"/>
          <p:cNvGrpSpPr>
            <a:grpSpLocks/>
          </p:cNvGrpSpPr>
          <p:nvPr/>
        </p:nvGrpSpPr>
        <p:grpSpPr bwMode="auto">
          <a:xfrm rot="5400000">
            <a:off x="2053432" y="2289970"/>
            <a:ext cx="914400" cy="144463"/>
            <a:chOff x="0" y="1896"/>
            <a:chExt cx="5760" cy="120"/>
          </a:xfrm>
        </p:grpSpPr>
        <p:sp>
          <p:nvSpPr>
            <p:cNvPr id="5191" name="Rectangle 25"/>
            <p:cNvSpPr>
              <a:spLocks noChangeArrowheads="1"/>
            </p:cNvSpPr>
            <p:nvPr/>
          </p:nvSpPr>
          <p:spPr bwMode="gray">
            <a:xfrm>
              <a:off x="0" y="1896"/>
              <a:ext cx="5760" cy="47"/>
            </a:xfrm>
            <a:prstGeom prst="rect">
              <a:avLst/>
            </a:prstGeom>
            <a:gradFill rotWithShape="1">
              <a:gsLst>
                <a:gs pos="0">
                  <a:srgbClr val="808080"/>
                </a:gs>
                <a:gs pos="100000">
                  <a:srgbClr val="ECECEC"/>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sp>
          <p:nvSpPr>
            <p:cNvPr id="5192" name="Rectangle 26"/>
            <p:cNvSpPr>
              <a:spLocks noChangeArrowheads="1"/>
            </p:cNvSpPr>
            <p:nvPr/>
          </p:nvSpPr>
          <p:spPr bwMode="gray">
            <a:xfrm>
              <a:off x="0" y="1942"/>
              <a:ext cx="5760" cy="74"/>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grpSp>
      <p:grpSp>
        <p:nvGrpSpPr>
          <p:cNvPr id="14" name="Group 28"/>
          <p:cNvGrpSpPr>
            <a:grpSpLocks/>
          </p:cNvGrpSpPr>
          <p:nvPr/>
        </p:nvGrpSpPr>
        <p:grpSpPr bwMode="auto">
          <a:xfrm>
            <a:off x="1875620" y="1371602"/>
            <a:ext cx="1096178" cy="989013"/>
            <a:chOff x="3241" y="860"/>
            <a:chExt cx="597" cy="623"/>
          </a:xfrm>
        </p:grpSpPr>
        <p:grpSp>
          <p:nvGrpSpPr>
            <p:cNvPr id="5180" name="Group 29"/>
            <p:cNvGrpSpPr>
              <a:grpSpLocks/>
            </p:cNvGrpSpPr>
            <p:nvPr/>
          </p:nvGrpSpPr>
          <p:grpSpPr bwMode="auto">
            <a:xfrm rot="5400000">
              <a:off x="3228" y="873"/>
              <a:ext cx="623" cy="597"/>
              <a:chOff x="1871" y="1824"/>
              <a:chExt cx="2007" cy="1856"/>
            </a:xfrm>
          </p:grpSpPr>
          <p:sp>
            <p:nvSpPr>
              <p:cNvPr id="6174" name="AutoShape 30"/>
              <p:cNvSpPr>
                <a:spLocks noChangeArrowheads="1"/>
              </p:cNvSpPr>
              <p:nvPr/>
            </p:nvSpPr>
            <p:spPr bwMode="gray">
              <a:xfrm rot="16200000" flipH="1">
                <a:off x="1818" y="2511"/>
                <a:ext cx="312"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175" name="AutoShape 31"/>
              <p:cNvSpPr>
                <a:spLocks noChangeArrowheads="1"/>
              </p:cNvSpPr>
              <p:nvPr/>
            </p:nvSpPr>
            <p:spPr bwMode="gray">
              <a:xfrm rot="5400000" flipH="1">
                <a:off x="3622" y="2547"/>
                <a:ext cx="309"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6176" name="AutoShape 32"/>
              <p:cNvSpPr>
                <a:spLocks noChangeArrowheads="1"/>
              </p:cNvSpPr>
              <p:nvPr/>
            </p:nvSpPr>
            <p:spPr bwMode="gray">
              <a:xfrm rot="10800000" flipH="1">
                <a:off x="2718" y="3478"/>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5185" name="Oval 33"/>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5186" name="Oval 34">
                <a:hlinkClick r:id="rId5" action="ppaction://hlinkpres?slideindex=1&amp;slidetitle="/>
              </p:cNvPr>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6179" name="Oval 35"/>
              <p:cNvSpPr>
                <a:spLocks noChangeArrowheads="1"/>
              </p:cNvSpPr>
              <p:nvPr/>
            </p:nvSpPr>
            <p:spPr bwMode="gray">
              <a:xfrm>
                <a:off x="2235" y="2916"/>
                <a:ext cx="1317" cy="220"/>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5188" name="Oval 36"/>
              <p:cNvSpPr>
                <a:spLocks noChangeArrowheads="1"/>
              </p:cNvSpPr>
              <p:nvPr/>
            </p:nvSpPr>
            <p:spPr bwMode="gray">
              <a:xfrm>
                <a:off x="2235" y="2916"/>
                <a:ext cx="1317" cy="220"/>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6181" name="Oval 37"/>
              <p:cNvSpPr>
                <a:spLocks noChangeArrowheads="1"/>
              </p:cNvSpPr>
              <p:nvPr/>
            </p:nvSpPr>
            <p:spPr bwMode="gray">
              <a:xfrm>
                <a:off x="2222" y="2066"/>
                <a:ext cx="1317" cy="1102"/>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5190" name="Oval 38"/>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181" name="WordArt 39">
              <a:hlinkClick r:id="rId5" action="ppaction://hlinkpres?slideindex=1&amp;slidetitle="/>
            </p:cNvPr>
            <p:cNvSpPr>
              <a:spLocks noChangeArrowheads="1" noChangeShapeType="1" noTextEdit="1"/>
            </p:cNvSpPr>
            <p:nvPr/>
          </p:nvSpPr>
          <p:spPr bwMode="auto">
            <a:xfrm>
              <a:off x="3465" y="1036"/>
              <a:ext cx="171"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1</a:t>
              </a:r>
            </a:p>
          </p:txBody>
        </p:sp>
      </p:grpSp>
      <p:grpSp>
        <p:nvGrpSpPr>
          <p:cNvPr id="17" name="Group 44"/>
          <p:cNvGrpSpPr>
            <a:grpSpLocks/>
          </p:cNvGrpSpPr>
          <p:nvPr/>
        </p:nvGrpSpPr>
        <p:grpSpPr bwMode="auto">
          <a:xfrm>
            <a:off x="1981200" y="2590802"/>
            <a:ext cx="908050" cy="989013"/>
            <a:chOff x="3260" y="1700"/>
            <a:chExt cx="581" cy="623"/>
          </a:xfrm>
        </p:grpSpPr>
        <p:grpSp>
          <p:nvGrpSpPr>
            <p:cNvPr id="5169" name="Group 45"/>
            <p:cNvGrpSpPr>
              <a:grpSpLocks/>
            </p:cNvGrpSpPr>
            <p:nvPr/>
          </p:nvGrpSpPr>
          <p:grpSpPr bwMode="auto">
            <a:xfrm rot="5400000">
              <a:off x="3239" y="1721"/>
              <a:ext cx="623" cy="581"/>
              <a:chOff x="1871" y="1824"/>
              <a:chExt cx="2007" cy="1807"/>
            </a:xfrm>
          </p:grpSpPr>
          <p:sp>
            <p:nvSpPr>
              <p:cNvPr id="6190" name="AutoShape 46"/>
              <p:cNvSpPr>
                <a:spLocks noChangeArrowheads="1"/>
              </p:cNvSpPr>
              <p:nvPr/>
            </p:nvSpPr>
            <p:spPr bwMode="gray">
              <a:xfrm rot="16200000" flipH="1">
                <a:off x="1819" y="2511"/>
                <a:ext cx="310"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6191" name="AutoShape 47"/>
              <p:cNvSpPr>
                <a:spLocks noChangeArrowheads="1"/>
              </p:cNvSpPr>
              <p:nvPr/>
            </p:nvSpPr>
            <p:spPr bwMode="gray">
              <a:xfrm rot="5400000" flipH="1">
                <a:off x="3620" y="2555"/>
                <a:ext cx="313"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6192" name="AutoShape 48"/>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5174" name="Oval 49"/>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5175" name="Oval 50"/>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6195" name="Oval 51"/>
              <p:cNvSpPr>
                <a:spLocks noChangeArrowheads="1"/>
              </p:cNvSpPr>
              <p:nvPr/>
            </p:nvSpPr>
            <p:spPr bwMode="gray">
              <a:xfrm>
                <a:off x="2229" y="2886"/>
                <a:ext cx="1317" cy="25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5177" name="Oval 52">
                <a:hlinkClick r:id="rId6" action="ppaction://hlinkpres?slideindex=1&amp;slidetitle="/>
              </p:cNvPr>
              <p:cNvSpPr>
                <a:spLocks noChangeArrowheads="1"/>
              </p:cNvSpPr>
              <p:nvPr/>
            </p:nvSpPr>
            <p:spPr bwMode="gray">
              <a:xfrm>
                <a:off x="2229" y="2886"/>
                <a:ext cx="1317" cy="25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6197" name="Oval 53"/>
              <p:cNvSpPr>
                <a:spLocks noChangeArrowheads="1"/>
              </p:cNvSpPr>
              <p:nvPr/>
            </p:nvSpPr>
            <p:spPr bwMode="gray">
              <a:xfrm>
                <a:off x="2222" y="2067"/>
                <a:ext cx="1317" cy="1099"/>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5179" name="Oval 54"/>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170" name="WordArt 55">
              <a:hlinkClick r:id="rId6" action="ppaction://hlinkpres?slideindex=1&amp;slidetitle="/>
            </p:cNvPr>
            <p:cNvSpPr>
              <a:spLocks noChangeArrowheads="1" noChangeShapeType="1" noTextEdit="1"/>
            </p:cNvSpPr>
            <p:nvPr/>
          </p:nvSpPr>
          <p:spPr bwMode="auto">
            <a:xfrm>
              <a:off x="3470" y="1852"/>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2</a:t>
              </a:r>
            </a:p>
          </p:txBody>
        </p:sp>
      </p:grpSp>
      <p:grpSp>
        <p:nvGrpSpPr>
          <p:cNvPr id="20" name="Group 69"/>
          <p:cNvGrpSpPr>
            <a:grpSpLocks/>
          </p:cNvGrpSpPr>
          <p:nvPr/>
        </p:nvGrpSpPr>
        <p:grpSpPr bwMode="auto">
          <a:xfrm>
            <a:off x="152400" y="171450"/>
            <a:ext cx="1143000" cy="1219200"/>
            <a:chOff x="196" y="292"/>
            <a:chExt cx="616" cy="507"/>
          </a:xfrm>
        </p:grpSpPr>
        <p:grpSp>
          <p:nvGrpSpPr>
            <p:cNvPr id="5163" name="Group 70"/>
            <p:cNvGrpSpPr>
              <a:grpSpLocks/>
            </p:cNvGrpSpPr>
            <p:nvPr/>
          </p:nvGrpSpPr>
          <p:grpSpPr bwMode="auto">
            <a:xfrm>
              <a:off x="204" y="300"/>
              <a:ext cx="608" cy="499"/>
              <a:chOff x="204" y="300"/>
              <a:chExt cx="608" cy="499"/>
            </a:xfrm>
          </p:grpSpPr>
          <p:sp>
            <p:nvSpPr>
              <p:cNvPr id="5167" name="Oval 19"/>
              <p:cNvSpPr>
                <a:spLocks noChangeArrowheads="1"/>
              </p:cNvSpPr>
              <p:nvPr/>
            </p:nvSpPr>
            <p:spPr bwMode="auto">
              <a:xfrm rot="1758052">
                <a:off x="204" y="300"/>
                <a:ext cx="592" cy="482"/>
              </a:xfrm>
              <a:prstGeom prst="ellipse">
                <a:avLst/>
              </a:prstGeom>
              <a:gradFill rotWithShape="1">
                <a:gsLst>
                  <a:gs pos="0">
                    <a:srgbClr val="74A731"/>
                  </a:gs>
                  <a:gs pos="100000">
                    <a:srgbClr val="364D17"/>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r" rtl="1" eaLnBrk="1" hangingPunct="1"/>
                <a:endParaRPr lang="en-US"/>
              </a:p>
            </p:txBody>
          </p:sp>
          <p:sp>
            <p:nvSpPr>
              <p:cNvPr id="5168" name="Oval 24"/>
              <p:cNvSpPr>
                <a:spLocks noChangeArrowheads="1"/>
              </p:cNvSpPr>
              <p:nvPr/>
            </p:nvSpPr>
            <p:spPr bwMode="gray">
              <a:xfrm rot="1758052">
                <a:off x="220" y="317"/>
                <a:ext cx="592" cy="482"/>
              </a:xfrm>
              <a:prstGeom prst="ellipse">
                <a:avLst/>
              </a:prstGeom>
              <a:solidFill>
                <a:srgbClr val="55497D"/>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r" rtl="1" eaLnBrk="1" hangingPunct="1"/>
                <a:endParaRPr lang="en-US"/>
              </a:p>
            </p:txBody>
          </p:sp>
        </p:grpSp>
        <p:grpSp>
          <p:nvGrpSpPr>
            <p:cNvPr id="5164" name="Group 73"/>
            <p:cNvGrpSpPr>
              <a:grpSpLocks/>
            </p:cNvGrpSpPr>
            <p:nvPr/>
          </p:nvGrpSpPr>
          <p:grpSpPr bwMode="auto">
            <a:xfrm>
              <a:off x="196" y="292"/>
              <a:ext cx="592" cy="482"/>
              <a:chOff x="204" y="300"/>
              <a:chExt cx="592" cy="482"/>
            </a:xfrm>
          </p:grpSpPr>
          <p:sp>
            <p:nvSpPr>
              <p:cNvPr id="5165" name="Oval 25"/>
              <p:cNvSpPr>
                <a:spLocks noChangeArrowheads="1"/>
              </p:cNvSpPr>
              <p:nvPr/>
            </p:nvSpPr>
            <p:spPr bwMode="gray">
              <a:xfrm rot="1758052">
                <a:off x="204" y="300"/>
                <a:ext cx="592" cy="482"/>
              </a:xfrm>
              <a:prstGeom prst="ellipse">
                <a:avLst/>
              </a:prstGeom>
              <a:gradFill rotWithShape="1">
                <a:gsLst>
                  <a:gs pos="0">
                    <a:srgbClr val="95A8FB"/>
                  </a:gs>
                  <a:gs pos="100000">
                    <a:srgbClr val="454E74"/>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r" rtl="1" eaLnBrk="1" hangingPunct="1"/>
                <a:endParaRPr lang="en-US"/>
              </a:p>
            </p:txBody>
          </p:sp>
          <p:pic>
            <p:nvPicPr>
              <p:cNvPr id="5166" name="Picture 27" descr="Picture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59" y="328"/>
                <a:ext cx="276"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3" name="Group 57"/>
          <p:cNvGrpSpPr>
            <a:grpSpLocks/>
          </p:cNvGrpSpPr>
          <p:nvPr/>
        </p:nvGrpSpPr>
        <p:grpSpPr bwMode="auto">
          <a:xfrm>
            <a:off x="2057400" y="3887790"/>
            <a:ext cx="922338" cy="989013"/>
            <a:chOff x="3247" y="2516"/>
            <a:chExt cx="581" cy="623"/>
          </a:xfrm>
        </p:grpSpPr>
        <p:grpSp>
          <p:nvGrpSpPr>
            <p:cNvPr id="5152" name="Group 58"/>
            <p:cNvGrpSpPr>
              <a:grpSpLocks/>
            </p:cNvGrpSpPr>
            <p:nvPr/>
          </p:nvGrpSpPr>
          <p:grpSpPr bwMode="auto">
            <a:xfrm rot="5400000">
              <a:off x="3226" y="2537"/>
              <a:ext cx="623" cy="581"/>
              <a:chOff x="1872" y="1824"/>
              <a:chExt cx="2006" cy="1807"/>
            </a:xfrm>
          </p:grpSpPr>
          <p:sp>
            <p:nvSpPr>
              <p:cNvPr id="6" name="AutoShape 59"/>
              <p:cNvSpPr>
                <a:spLocks noChangeArrowheads="1"/>
              </p:cNvSpPr>
              <p:nvPr/>
            </p:nvSpPr>
            <p:spPr bwMode="gray">
              <a:xfrm rot="16200000" flipH="1">
                <a:off x="1819" y="2452"/>
                <a:ext cx="311"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7" name="AutoShape 60"/>
              <p:cNvSpPr>
                <a:spLocks noChangeArrowheads="1"/>
              </p:cNvSpPr>
              <p:nvPr/>
            </p:nvSpPr>
            <p:spPr bwMode="gray">
              <a:xfrm rot="5400000" flipH="1">
                <a:off x="3621" y="2441"/>
                <a:ext cx="311"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10" name="AutoShape 61"/>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5157" name="Oval 62"/>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5158" name="Oval 63"/>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3" name="Oval 64"/>
              <p:cNvSpPr>
                <a:spLocks noChangeArrowheads="1"/>
              </p:cNvSpPr>
              <p:nvPr/>
            </p:nvSpPr>
            <p:spPr bwMode="gray">
              <a:xfrm>
                <a:off x="2229" y="2832"/>
                <a:ext cx="1317" cy="255"/>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5160" name="Oval 65">
                <a:hlinkClick r:id="rId8" action="ppaction://hlinkpres?slideindex=1&amp;slidetitle="/>
              </p:cNvPr>
              <p:cNvSpPr>
                <a:spLocks noChangeArrowheads="1"/>
              </p:cNvSpPr>
              <p:nvPr/>
            </p:nvSpPr>
            <p:spPr bwMode="gray">
              <a:xfrm>
                <a:off x="2229" y="2888"/>
                <a:ext cx="1317" cy="25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5" name="Oval 66"/>
              <p:cNvSpPr>
                <a:spLocks noChangeArrowheads="1"/>
              </p:cNvSpPr>
              <p:nvPr/>
            </p:nvSpPr>
            <p:spPr bwMode="gray">
              <a:xfrm>
                <a:off x="2222" y="2011"/>
                <a:ext cx="1317" cy="1101"/>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5162" name="Oval 67"/>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153" name="WordArt 68">
              <a:hlinkClick r:id="rId9" action="ppaction://hlinkpres?slideindex=1&amp;slidetitle="/>
            </p:cNvPr>
            <p:cNvSpPr>
              <a:spLocks noChangeArrowheads="1" noChangeShapeType="1" noTextEdit="1"/>
            </p:cNvSpPr>
            <p:nvPr/>
          </p:nvSpPr>
          <p:spPr bwMode="auto">
            <a:xfrm>
              <a:off x="3460" y="2679"/>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3</a:t>
              </a:r>
            </a:p>
          </p:txBody>
        </p:sp>
      </p:grpSp>
      <p:graphicFrame>
        <p:nvGraphicFramePr>
          <p:cNvPr id="5133" name="Object 6"/>
          <p:cNvGraphicFramePr>
            <a:graphicFrameLocks noChangeAspect="1"/>
          </p:cNvGraphicFramePr>
          <p:nvPr/>
        </p:nvGraphicFramePr>
        <p:xfrm>
          <a:off x="0" y="4343400"/>
          <a:ext cx="2033588" cy="2514600"/>
        </p:xfrm>
        <a:graphic>
          <a:graphicData uri="http://schemas.openxmlformats.org/presentationml/2006/ole">
            <mc:AlternateContent xmlns:mc="http://schemas.openxmlformats.org/markup-compatibility/2006">
              <mc:Choice xmlns:v="urn:schemas-microsoft-com:vml" Requires="v">
                <p:oleObj name="Clip" r:id="rId10" imgW="3535680" imgH="4450080" progId="">
                  <p:embed/>
                </p:oleObj>
              </mc:Choice>
              <mc:Fallback>
                <p:oleObj name="Clip" r:id="rId10" imgW="3535680" imgH="4450080"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4343400"/>
                        <a:ext cx="2033588" cy="251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4" name="WordArt 38"/>
          <p:cNvSpPr>
            <a:spLocks noChangeArrowheads="1" noChangeShapeType="1" noTextEdit="1"/>
          </p:cNvSpPr>
          <p:nvPr/>
        </p:nvSpPr>
        <p:spPr bwMode="auto">
          <a:xfrm>
            <a:off x="1600199" y="228600"/>
            <a:ext cx="7112151" cy="838200"/>
          </a:xfrm>
          <a:prstGeom prst="rect">
            <a:avLst/>
          </a:prstGeom>
        </p:spPr>
        <p:txBody>
          <a:bodyPr wrap="none" fromWordArt="1">
            <a:prstTxWarp prst="textPlain">
              <a:avLst>
                <a:gd name="adj" fmla="val 49231"/>
              </a:avLst>
            </a:prstTxWarp>
          </a:bodyPr>
          <a:lstStyle/>
          <a:p>
            <a:pPr algn="ct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Arial"/>
                <a:cs typeface="Arial"/>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Arial"/>
                <a:cs typeface="Arial"/>
              </a:rPr>
              <a:t>Tiết</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Arial"/>
                <a:cs typeface="Arial"/>
              </a:rPr>
              <a:t> 22 -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Bài</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thực</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hành</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số</a:t>
            </a:r>
            <a:r>
              <a:rPr lang="en-US" sz="2800" b="1" kern="1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4: </a:t>
            </a:r>
            <a:endPar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endParaRPr>
          </a:p>
          <a:p>
            <a:pPr algn="ct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Sao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lưu</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dự</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phòng</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và</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a:t>
            </a:r>
            <a:r>
              <a:rPr lang="en-US" sz="2800" b="1" kern="10" dirty="0" err="1">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quét</a:t>
            </a:r>
            <a:r>
              <a:rPr lang="en-US" sz="2800" b="1" kern="10" dirty="0">
                <a:ln w="12700">
                  <a:solidFill>
                    <a:srgbClr val="004A7B"/>
                  </a:solidFill>
                  <a:round/>
                  <a:headEnd/>
                  <a:tailEnd/>
                </a:ln>
                <a:solidFill>
                  <a:srgbClr val="800080"/>
                </a:solidFill>
                <a:effectLst>
                  <a:outerShdw dist="20320" dir="1799969" algn="tl" rotWithShape="0">
                    <a:srgbClr val="000000">
                      <a:alpha val="39998"/>
                    </a:srgbClr>
                  </a:outerShdw>
                </a:effectLst>
                <a:latin typeface="Times New Roman" panose="02020603050405020304" pitchFamily="18" charset="0"/>
                <a:cs typeface="Times New Roman" panose="02020603050405020304" pitchFamily="18" charset="0"/>
              </a:rPr>
              <a:t> virus (t2)</a:t>
            </a:r>
          </a:p>
        </p:txBody>
      </p:sp>
      <p:sp>
        <p:nvSpPr>
          <p:cNvPr id="90" name="Date Placeholder 89"/>
          <p:cNvSpPr>
            <a:spLocks noGrp="1"/>
          </p:cNvSpPr>
          <p:nvPr>
            <p:ph type="dt" sz="quarter" idx="10"/>
          </p:nvPr>
        </p:nvSpPr>
        <p:spPr/>
        <p:txBody>
          <a:bodyPr/>
          <a:lstStyle/>
          <a:p>
            <a:pPr>
              <a:defRPr/>
            </a:pPr>
            <a:fld id="{0A657E85-F5F2-4C48-B5AD-75CDDE9D89B4}" type="datetime10">
              <a:rPr lang="en-US"/>
              <a:pPr>
                <a:defRPr/>
              </a:pPr>
              <a:t>22:16</a:t>
            </a:fld>
            <a:endParaRPr lang="en-US"/>
          </a:p>
        </p:txBody>
      </p:sp>
      <p:sp>
        <p:nvSpPr>
          <p:cNvPr id="91" name="AutoShape 27">
            <a:hlinkClick r:id="rId4" action="ppaction://hlinksldjump"/>
          </p:cNvPr>
          <p:cNvSpPr>
            <a:spLocks noChangeArrowheads="1"/>
          </p:cNvSpPr>
          <p:nvPr/>
        </p:nvSpPr>
        <p:spPr bwMode="gray">
          <a:xfrm>
            <a:off x="2971800" y="3963714"/>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Quét virus</a:t>
            </a:r>
          </a:p>
        </p:txBody>
      </p:sp>
      <p:grpSp>
        <p:nvGrpSpPr>
          <p:cNvPr id="74" name="Group 40"/>
          <p:cNvGrpSpPr>
            <a:grpSpLocks/>
          </p:cNvGrpSpPr>
          <p:nvPr/>
        </p:nvGrpSpPr>
        <p:grpSpPr bwMode="auto">
          <a:xfrm rot="5400000">
            <a:off x="2351856" y="4877544"/>
            <a:ext cx="457200" cy="152400"/>
            <a:chOff x="0" y="1896"/>
            <a:chExt cx="5760" cy="120"/>
          </a:xfrm>
        </p:grpSpPr>
        <p:sp>
          <p:nvSpPr>
            <p:cNvPr id="75" name="Rectangle 41"/>
            <p:cNvSpPr>
              <a:spLocks noChangeArrowheads="1"/>
            </p:cNvSpPr>
            <p:nvPr/>
          </p:nvSpPr>
          <p:spPr bwMode="gray">
            <a:xfrm>
              <a:off x="0" y="1896"/>
              <a:ext cx="5760" cy="47"/>
            </a:xfrm>
            <a:prstGeom prst="rect">
              <a:avLst/>
            </a:prstGeom>
            <a:gradFill rotWithShape="1">
              <a:gsLst>
                <a:gs pos="0">
                  <a:srgbClr val="808080"/>
                </a:gs>
                <a:gs pos="100000">
                  <a:srgbClr val="ECECEC"/>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sp>
          <p:nvSpPr>
            <p:cNvPr id="76" name="Rectangle 42"/>
            <p:cNvSpPr>
              <a:spLocks noChangeArrowheads="1"/>
            </p:cNvSpPr>
            <p:nvPr/>
          </p:nvSpPr>
          <p:spPr bwMode="gray">
            <a:xfrm>
              <a:off x="0" y="1942"/>
              <a:ext cx="5760" cy="74"/>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p>
              <a:endParaRPr lang="en-US">
                <a:latin typeface="Times New Roman" pitchFamily="18" charset="0"/>
              </a:endParaRPr>
            </a:p>
          </p:txBody>
        </p:sp>
      </p:grpSp>
      <p:grpSp>
        <p:nvGrpSpPr>
          <p:cNvPr id="77" name="Group 57"/>
          <p:cNvGrpSpPr>
            <a:grpSpLocks/>
          </p:cNvGrpSpPr>
          <p:nvPr/>
        </p:nvGrpSpPr>
        <p:grpSpPr bwMode="auto">
          <a:xfrm>
            <a:off x="2123256" y="5028359"/>
            <a:ext cx="922338" cy="989013"/>
            <a:chOff x="3247" y="2516"/>
            <a:chExt cx="581" cy="623"/>
          </a:xfrm>
        </p:grpSpPr>
        <p:grpSp>
          <p:nvGrpSpPr>
            <p:cNvPr id="78" name="Group 58"/>
            <p:cNvGrpSpPr>
              <a:grpSpLocks/>
            </p:cNvGrpSpPr>
            <p:nvPr/>
          </p:nvGrpSpPr>
          <p:grpSpPr bwMode="auto">
            <a:xfrm rot="5400000">
              <a:off x="3226" y="2537"/>
              <a:ext cx="623" cy="581"/>
              <a:chOff x="1872" y="1824"/>
              <a:chExt cx="2006" cy="1807"/>
            </a:xfrm>
          </p:grpSpPr>
          <p:sp>
            <p:nvSpPr>
              <p:cNvPr id="80" name="AutoShape 59"/>
              <p:cNvSpPr>
                <a:spLocks noChangeArrowheads="1"/>
              </p:cNvSpPr>
              <p:nvPr/>
            </p:nvSpPr>
            <p:spPr bwMode="gray">
              <a:xfrm rot="16200000" flipH="1">
                <a:off x="1819" y="2452"/>
                <a:ext cx="311"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81" name="AutoShape 60"/>
              <p:cNvSpPr>
                <a:spLocks noChangeArrowheads="1"/>
              </p:cNvSpPr>
              <p:nvPr/>
            </p:nvSpPr>
            <p:spPr bwMode="gray">
              <a:xfrm rot="5400000" flipH="1">
                <a:off x="3621" y="2441"/>
                <a:ext cx="311"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82" name="AutoShape 61"/>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83" name="Oval 62"/>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84" name="Oval 63"/>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85" name="Oval 64"/>
              <p:cNvSpPr>
                <a:spLocks noChangeArrowheads="1"/>
              </p:cNvSpPr>
              <p:nvPr/>
            </p:nvSpPr>
            <p:spPr bwMode="gray">
              <a:xfrm>
                <a:off x="2229" y="2832"/>
                <a:ext cx="1317" cy="255"/>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86" name="Oval 65">
                <a:hlinkClick r:id="rId8" action="ppaction://hlinkpres?slideindex=1&amp;slidetitle="/>
              </p:cNvPr>
              <p:cNvSpPr>
                <a:spLocks noChangeArrowheads="1"/>
              </p:cNvSpPr>
              <p:nvPr/>
            </p:nvSpPr>
            <p:spPr bwMode="gray">
              <a:xfrm>
                <a:off x="2229" y="2888"/>
                <a:ext cx="1317" cy="25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87" name="Oval 66"/>
              <p:cNvSpPr>
                <a:spLocks noChangeArrowheads="1"/>
              </p:cNvSpPr>
              <p:nvPr/>
            </p:nvSpPr>
            <p:spPr bwMode="gray">
              <a:xfrm>
                <a:off x="2222" y="2011"/>
                <a:ext cx="1317" cy="1101"/>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88" name="Oval 67"/>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79" name="WordArt 68">
              <a:hlinkClick r:id="rId9" action="ppaction://hlinkpres?slideindex=1&amp;slidetitle="/>
            </p:cNvPr>
            <p:cNvSpPr>
              <a:spLocks noChangeArrowheads="1" noChangeShapeType="1" noTextEdit="1"/>
            </p:cNvSpPr>
            <p:nvPr/>
          </p:nvSpPr>
          <p:spPr bwMode="auto">
            <a:xfrm>
              <a:off x="3460" y="2679"/>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4</a:t>
              </a:r>
            </a:p>
          </p:txBody>
        </p:sp>
      </p:grpSp>
      <p:sp>
        <p:nvSpPr>
          <p:cNvPr id="89" name="AutoShape 27">
            <a:hlinkClick r:id="rId4" action="ppaction://hlinksldjump"/>
          </p:cNvPr>
          <p:cNvSpPr>
            <a:spLocks noChangeArrowheads="1"/>
          </p:cNvSpPr>
          <p:nvPr/>
        </p:nvSpPr>
        <p:spPr bwMode="gray">
          <a:xfrm>
            <a:off x="3037656" y="5104283"/>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Thực hành</a:t>
            </a:r>
          </a:p>
        </p:txBody>
      </p:sp>
      <p:grpSp>
        <p:nvGrpSpPr>
          <p:cNvPr id="92" name="Group 7"/>
          <p:cNvGrpSpPr>
            <a:grpSpLocks/>
          </p:cNvGrpSpPr>
          <p:nvPr/>
        </p:nvGrpSpPr>
        <p:grpSpPr bwMode="auto">
          <a:xfrm rot="16251967">
            <a:off x="7316788" y="4951414"/>
            <a:ext cx="1828800" cy="1831975"/>
            <a:chOff x="2332" y="1554"/>
            <a:chExt cx="1105" cy="1218"/>
          </a:xfrm>
        </p:grpSpPr>
        <p:sp>
          <p:nvSpPr>
            <p:cNvPr id="93" name="Freeform 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95" name="Freeform 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96" name="Freeform 1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97" name="Freeform 1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98" name="Freeform 1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99" name="Freeform 1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100" name="Freeform 1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101" name="Freeform 1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102" name="Freeform 1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103" name="Freeform 1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04" name="Freeform 1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105" name="Freeform 1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106" name="Freeform 2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107" name="Freeform 2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108" name="Freeform 2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109" name="Freeform 2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110" name="Freeform 2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111" name="Freeform 2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12" name="Freeform 2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113" name="Freeform 2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114" name="Freeform 2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115" name="Freeform 2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116" name="Freeform 3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17" name="Freeform 3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118" name="Freeform 3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119" name="Freeform 3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0" name="Freeform 3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121" name="Freeform 3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122" name="Freeform 3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123" name="Freeform 3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124" name="Freeform 3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125" name="Freeform 3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126" name="Freeform 4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127" name="Freeform 4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128" name="Freeform 4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129" name="Freeform 4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130" name="Freeform 4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131" name="Freeform 4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132" name="Freeform 4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133" name="Freeform 4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134" name="Freeform 4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135" name="Freeform 4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136" name="Freeform 5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137" name="Freeform 5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138" name="Freeform 5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139" name="Freeform 5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140" name="Freeform 5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141" name="Freeform 5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142" name="Freeform 5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143" name="Freeform 5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144" name="Freeform 5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145" name="Freeform 5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146" name="Freeform 6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147" name="Freeform 6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148" name="Freeform 6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149" name="Freeform 6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150" name="Freeform 6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151" name="Freeform 6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152" name="Freeform 6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153" name="Freeform 6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154" name="Freeform 6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155" name="Freeform 6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156" name="Freeform 7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157" name="Freeform 7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158" name="Freeform 7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159" name="Freeform 7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160" name="Freeform 7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61" name="Freeform 7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162" name="Freeform 7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163" name="Freeform 7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164" name="Freeform 7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165" name="Freeform 7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166" name="Freeform 8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167" name="Freeform 8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168" name="Freeform 8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169" name="Freeform 8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170" name="Freeform 8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171" name="Freeform 8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172" name="Freeform 8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73" name="Freeform 8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174" name="Freeform 8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75" name="Freeform 8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176" name="Freeform 9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177" name="Freeform 9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78" name="Freeform 9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179" name="Freeform 9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180" name="Freeform 9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181" name="Freeform 9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182" name="Freeform 9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183" name="Freeform 9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184" name="Freeform 9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185" name="Freeform 9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186" name="Freeform 10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187" name="Freeform 10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88" name="Freeform 10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89" name="Freeform 10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190" name="Freeform 10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191" name="Freeform 10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192" name="Freeform 10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193" name="Freeform 10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194" name="Freeform 10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195" name="Freeform 10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196" name="Freeform 11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197" name="Freeform 11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198" name="Freeform 11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199" name="Freeform 11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200" name="Freeform 11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01" name="Freeform 11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202" name="Freeform 11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203" name="Freeform 11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204" name="Freeform 11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05" name="Freeform 11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206" name="Freeform 12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207" name="Freeform 12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08" name="Freeform 12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209" name="Freeform 12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210" name="Freeform 12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211" name="Freeform 12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212" name="Freeform 12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213" name="Freeform 12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14" name="Freeform 12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215" name="Freeform 12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216" name="Freeform 13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217" name="Freeform 13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218" name="Freeform 13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19" name="Freeform 13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20" name="Freeform 13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221" name="Freeform 13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22" name="Freeform 13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223" name="Freeform 13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224" name="Freeform 13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225" name="Freeform 13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226" name="Freeform 14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227" name="Freeform 14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228" name="Freeform 14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229" name="Freeform 14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230" name="Freeform 14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231" name="Freeform 14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232" name="Freeform 14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grpSp>
        <p:nvGrpSpPr>
          <p:cNvPr id="373" name="Group 287"/>
          <p:cNvGrpSpPr>
            <a:grpSpLocks/>
          </p:cNvGrpSpPr>
          <p:nvPr/>
        </p:nvGrpSpPr>
        <p:grpSpPr bwMode="auto">
          <a:xfrm>
            <a:off x="0" y="5026027"/>
            <a:ext cx="1828800" cy="1831975"/>
            <a:chOff x="2332" y="1554"/>
            <a:chExt cx="1105" cy="1218"/>
          </a:xfrm>
        </p:grpSpPr>
        <p:sp>
          <p:nvSpPr>
            <p:cNvPr id="374" name="Freeform 288"/>
            <p:cNvSpPr>
              <a:spLocks/>
            </p:cNvSpPr>
            <p:nvPr/>
          </p:nvSpPr>
          <p:spPr bwMode="auto">
            <a:xfrm>
              <a:off x="2450" y="2113"/>
              <a:ext cx="30" cy="30"/>
            </a:xfrm>
            <a:custGeom>
              <a:avLst/>
              <a:gdLst>
                <a:gd name="T0" fmla="*/ 7 w 61"/>
                <a:gd name="T1" fmla="*/ 15 h 60"/>
                <a:gd name="T2" fmla="*/ 4 w 61"/>
                <a:gd name="T3" fmla="*/ 15 h 60"/>
                <a:gd name="T4" fmla="*/ 2 w 61"/>
                <a:gd name="T5" fmla="*/ 13 h 60"/>
                <a:gd name="T6" fmla="*/ 0 w 61"/>
                <a:gd name="T7" fmla="*/ 11 h 60"/>
                <a:gd name="T8" fmla="*/ 0 w 61"/>
                <a:gd name="T9" fmla="*/ 8 h 60"/>
                <a:gd name="T10" fmla="*/ 0 w 61"/>
                <a:gd name="T11" fmla="*/ 5 h 60"/>
                <a:gd name="T12" fmla="*/ 2 w 61"/>
                <a:gd name="T13" fmla="*/ 2 h 60"/>
                <a:gd name="T14" fmla="*/ 4 w 61"/>
                <a:gd name="T15" fmla="*/ 1 h 60"/>
                <a:gd name="T16" fmla="*/ 7 w 61"/>
                <a:gd name="T17" fmla="*/ 0 h 60"/>
                <a:gd name="T18" fmla="*/ 10 w 61"/>
                <a:gd name="T19" fmla="*/ 1 h 60"/>
                <a:gd name="T20" fmla="*/ 13 w 61"/>
                <a:gd name="T21" fmla="*/ 2 h 60"/>
                <a:gd name="T22" fmla="*/ 14 w 61"/>
                <a:gd name="T23" fmla="*/ 5 h 60"/>
                <a:gd name="T24" fmla="*/ 15 w 61"/>
                <a:gd name="T25" fmla="*/ 8 h 60"/>
                <a:gd name="T26" fmla="*/ 14 w 61"/>
                <a:gd name="T27" fmla="*/ 11 h 60"/>
                <a:gd name="T28" fmla="*/ 13 w 61"/>
                <a:gd name="T29" fmla="*/ 13 h 60"/>
                <a:gd name="T30" fmla="*/ 10 w 61"/>
                <a:gd name="T31" fmla="*/ 15 h 60"/>
                <a:gd name="T32" fmla="*/ 7 w 61"/>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60"/>
                <a:gd name="T53" fmla="*/ 61 w 61"/>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CCFFFF"/>
            </a:solidFill>
            <a:ln w="9525">
              <a:noFill/>
              <a:round/>
              <a:headEnd/>
              <a:tailEnd/>
            </a:ln>
          </p:spPr>
          <p:txBody>
            <a:bodyPr/>
            <a:lstStyle/>
            <a:p>
              <a:endParaRPr lang="en-US"/>
            </a:p>
          </p:txBody>
        </p:sp>
        <p:sp>
          <p:nvSpPr>
            <p:cNvPr id="375" name="Freeform 289"/>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376" name="Freeform 290"/>
            <p:cNvSpPr>
              <a:spLocks/>
            </p:cNvSpPr>
            <p:nvPr/>
          </p:nvSpPr>
          <p:spPr bwMode="auto">
            <a:xfrm>
              <a:off x="2431" y="2013"/>
              <a:ext cx="67" cy="91"/>
            </a:xfrm>
            <a:custGeom>
              <a:avLst/>
              <a:gdLst>
                <a:gd name="T0" fmla="*/ 13 w 132"/>
                <a:gd name="T1" fmla="*/ 46 h 182"/>
                <a:gd name="T2" fmla="*/ 21 w 132"/>
                <a:gd name="T3" fmla="*/ 46 h 182"/>
                <a:gd name="T4" fmla="*/ 22 w 132"/>
                <a:gd name="T5" fmla="*/ 44 h 182"/>
                <a:gd name="T6" fmla="*/ 25 w 132"/>
                <a:gd name="T7" fmla="*/ 39 h 182"/>
                <a:gd name="T8" fmla="*/ 29 w 132"/>
                <a:gd name="T9" fmla="*/ 32 h 182"/>
                <a:gd name="T10" fmla="*/ 32 w 132"/>
                <a:gd name="T11" fmla="*/ 23 h 182"/>
                <a:gd name="T12" fmla="*/ 34 w 132"/>
                <a:gd name="T13" fmla="*/ 15 h 182"/>
                <a:gd name="T14" fmla="*/ 33 w 132"/>
                <a:gd name="T15" fmla="*/ 8 h 182"/>
                <a:gd name="T16" fmla="*/ 27 w 132"/>
                <a:gd name="T17" fmla="*/ 3 h 182"/>
                <a:gd name="T18" fmla="*/ 17 w 132"/>
                <a:gd name="T19" fmla="*/ 0 h 182"/>
                <a:gd name="T20" fmla="*/ 7 w 132"/>
                <a:gd name="T21" fmla="*/ 3 h 182"/>
                <a:gd name="T22" fmla="*/ 1 w 132"/>
                <a:gd name="T23" fmla="*/ 8 h 182"/>
                <a:gd name="T24" fmla="*/ 0 w 132"/>
                <a:gd name="T25" fmla="*/ 15 h 182"/>
                <a:gd name="T26" fmla="*/ 2 w 132"/>
                <a:gd name="T27" fmla="*/ 23 h 182"/>
                <a:gd name="T28" fmla="*/ 5 w 132"/>
                <a:gd name="T29" fmla="*/ 32 h 182"/>
                <a:gd name="T30" fmla="*/ 9 w 132"/>
                <a:gd name="T31" fmla="*/ 39 h 182"/>
                <a:gd name="T32" fmla="*/ 12 w 132"/>
                <a:gd name="T33" fmla="*/ 44 h 182"/>
                <a:gd name="T34" fmla="*/ 13 w 132"/>
                <a:gd name="T35" fmla="*/ 46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2"/>
                <a:gd name="T56" fmla="*/ 132 w 132"/>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CCFFFF"/>
            </a:solidFill>
            <a:ln w="9525">
              <a:noFill/>
              <a:round/>
              <a:headEnd/>
              <a:tailEnd/>
            </a:ln>
          </p:spPr>
          <p:txBody>
            <a:bodyPr/>
            <a:lstStyle/>
            <a:p>
              <a:endParaRPr lang="en-US"/>
            </a:p>
          </p:txBody>
        </p:sp>
        <p:sp>
          <p:nvSpPr>
            <p:cNvPr id="377" name="Freeform 291"/>
            <p:cNvSpPr>
              <a:spLocks/>
            </p:cNvSpPr>
            <p:nvPr/>
          </p:nvSpPr>
          <p:spPr bwMode="auto">
            <a:xfrm>
              <a:off x="2359" y="2051"/>
              <a:ext cx="89" cy="73"/>
            </a:xfrm>
            <a:custGeom>
              <a:avLst/>
              <a:gdLst>
                <a:gd name="T0" fmla="*/ 41 w 177"/>
                <a:gd name="T1" fmla="*/ 36 h 146"/>
                <a:gd name="T2" fmla="*/ 45 w 177"/>
                <a:gd name="T3" fmla="*/ 30 h 146"/>
                <a:gd name="T4" fmla="*/ 43 w 177"/>
                <a:gd name="T5" fmla="*/ 28 h 146"/>
                <a:gd name="T6" fmla="*/ 41 w 177"/>
                <a:gd name="T7" fmla="*/ 23 h 146"/>
                <a:gd name="T8" fmla="*/ 36 w 177"/>
                <a:gd name="T9" fmla="*/ 16 h 146"/>
                <a:gd name="T10" fmla="*/ 31 w 177"/>
                <a:gd name="T11" fmla="*/ 9 h 146"/>
                <a:gd name="T12" fmla="*/ 24 w 177"/>
                <a:gd name="T13" fmla="*/ 3 h 146"/>
                <a:gd name="T14" fmla="*/ 18 w 177"/>
                <a:gd name="T15" fmla="*/ 0 h 146"/>
                <a:gd name="T16" fmla="*/ 10 w 177"/>
                <a:gd name="T17" fmla="*/ 2 h 146"/>
                <a:gd name="T18" fmla="*/ 4 w 177"/>
                <a:gd name="T19" fmla="*/ 10 h 146"/>
                <a:gd name="T20" fmla="*/ 1 w 177"/>
                <a:gd name="T21" fmla="*/ 15 h 146"/>
                <a:gd name="T22" fmla="*/ 0 w 177"/>
                <a:gd name="T23" fmla="*/ 20 h 146"/>
                <a:gd name="T24" fmla="*/ 1 w 177"/>
                <a:gd name="T25" fmla="*/ 24 h 146"/>
                <a:gd name="T26" fmla="*/ 2 w 177"/>
                <a:gd name="T27" fmla="*/ 27 h 146"/>
                <a:gd name="T28" fmla="*/ 5 w 177"/>
                <a:gd name="T29" fmla="*/ 30 h 146"/>
                <a:gd name="T30" fmla="*/ 8 w 177"/>
                <a:gd name="T31" fmla="*/ 32 h 146"/>
                <a:gd name="T32" fmla="*/ 12 w 177"/>
                <a:gd name="T33" fmla="*/ 33 h 146"/>
                <a:gd name="T34" fmla="*/ 16 w 177"/>
                <a:gd name="T35" fmla="*/ 35 h 146"/>
                <a:gd name="T36" fmla="*/ 20 w 177"/>
                <a:gd name="T37" fmla="*/ 36 h 146"/>
                <a:gd name="T38" fmla="*/ 25 w 177"/>
                <a:gd name="T39" fmla="*/ 36 h 146"/>
                <a:gd name="T40" fmla="*/ 29 w 177"/>
                <a:gd name="T41" fmla="*/ 36 h 146"/>
                <a:gd name="T42" fmla="*/ 33 w 177"/>
                <a:gd name="T43" fmla="*/ 37 h 146"/>
                <a:gd name="T44" fmla="*/ 36 w 177"/>
                <a:gd name="T45" fmla="*/ 37 h 146"/>
                <a:gd name="T46" fmla="*/ 39 w 177"/>
                <a:gd name="T47" fmla="*/ 36 h 146"/>
                <a:gd name="T48" fmla="*/ 41 w 177"/>
                <a:gd name="T49" fmla="*/ 36 h 146"/>
                <a:gd name="T50" fmla="*/ 41 w 177"/>
                <a:gd name="T51" fmla="*/ 36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6"/>
                <a:gd name="T80" fmla="*/ 177 w 177"/>
                <a:gd name="T81" fmla="*/ 146 h 1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CCFFFF"/>
            </a:solidFill>
            <a:ln w="9525">
              <a:noFill/>
              <a:round/>
              <a:headEnd/>
              <a:tailEnd/>
            </a:ln>
          </p:spPr>
          <p:txBody>
            <a:bodyPr/>
            <a:lstStyle/>
            <a:p>
              <a:endParaRPr lang="en-US"/>
            </a:p>
          </p:txBody>
        </p:sp>
        <p:sp>
          <p:nvSpPr>
            <p:cNvPr id="378" name="Freeform 292"/>
            <p:cNvSpPr>
              <a:spLocks/>
            </p:cNvSpPr>
            <p:nvPr/>
          </p:nvSpPr>
          <p:spPr bwMode="auto">
            <a:xfrm>
              <a:off x="2359" y="2133"/>
              <a:ext cx="89" cy="71"/>
            </a:xfrm>
            <a:custGeom>
              <a:avLst/>
              <a:gdLst>
                <a:gd name="T0" fmla="*/ 45 w 178"/>
                <a:gd name="T1" fmla="*/ 6 h 143"/>
                <a:gd name="T2" fmla="*/ 41 w 178"/>
                <a:gd name="T3" fmla="*/ 0 h 143"/>
                <a:gd name="T4" fmla="*/ 41 w 178"/>
                <a:gd name="T5" fmla="*/ 0 h 143"/>
                <a:gd name="T6" fmla="*/ 39 w 178"/>
                <a:gd name="T7" fmla="*/ 0 h 143"/>
                <a:gd name="T8" fmla="*/ 37 w 178"/>
                <a:gd name="T9" fmla="*/ 0 h 143"/>
                <a:gd name="T10" fmla="*/ 33 w 178"/>
                <a:gd name="T11" fmla="*/ 0 h 143"/>
                <a:gd name="T12" fmla="*/ 29 w 178"/>
                <a:gd name="T13" fmla="*/ 0 h 143"/>
                <a:gd name="T14" fmla="*/ 25 w 178"/>
                <a:gd name="T15" fmla="*/ 0 h 143"/>
                <a:gd name="T16" fmla="*/ 20 w 178"/>
                <a:gd name="T17" fmla="*/ 1 h 143"/>
                <a:gd name="T18" fmla="*/ 16 w 178"/>
                <a:gd name="T19" fmla="*/ 1 h 143"/>
                <a:gd name="T20" fmla="*/ 12 w 178"/>
                <a:gd name="T21" fmla="*/ 3 h 143"/>
                <a:gd name="T22" fmla="*/ 8 w 178"/>
                <a:gd name="T23" fmla="*/ 4 h 143"/>
                <a:gd name="T24" fmla="*/ 5 w 178"/>
                <a:gd name="T25" fmla="*/ 6 h 143"/>
                <a:gd name="T26" fmla="*/ 2 w 178"/>
                <a:gd name="T27" fmla="*/ 9 h 143"/>
                <a:gd name="T28" fmla="*/ 1 w 178"/>
                <a:gd name="T29" fmla="*/ 12 h 143"/>
                <a:gd name="T30" fmla="*/ 0 w 178"/>
                <a:gd name="T31" fmla="*/ 16 h 143"/>
                <a:gd name="T32" fmla="*/ 1 w 178"/>
                <a:gd name="T33" fmla="*/ 20 h 143"/>
                <a:gd name="T34" fmla="*/ 4 w 178"/>
                <a:gd name="T35" fmla="*/ 26 h 143"/>
                <a:gd name="T36" fmla="*/ 11 w 178"/>
                <a:gd name="T37" fmla="*/ 33 h 143"/>
                <a:gd name="T38" fmla="*/ 18 w 178"/>
                <a:gd name="T39" fmla="*/ 35 h 143"/>
                <a:gd name="T40" fmla="*/ 24 w 178"/>
                <a:gd name="T41" fmla="*/ 33 h 143"/>
                <a:gd name="T42" fmla="*/ 31 w 178"/>
                <a:gd name="T43" fmla="*/ 27 h 143"/>
                <a:gd name="T44" fmla="*/ 37 w 178"/>
                <a:gd name="T45" fmla="*/ 20 h 143"/>
                <a:gd name="T46" fmla="*/ 41 w 178"/>
                <a:gd name="T47" fmla="*/ 13 h 143"/>
                <a:gd name="T48" fmla="*/ 44 w 178"/>
                <a:gd name="T49" fmla="*/ 8 h 143"/>
                <a:gd name="T50" fmla="*/ 45 w 178"/>
                <a:gd name="T51" fmla="*/ 6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143"/>
                <a:gd name="T80" fmla="*/ 178 w 178"/>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CCFFFF"/>
            </a:solidFill>
            <a:ln w="9525">
              <a:noFill/>
              <a:round/>
              <a:headEnd/>
              <a:tailEnd/>
            </a:ln>
          </p:spPr>
          <p:txBody>
            <a:bodyPr/>
            <a:lstStyle/>
            <a:p>
              <a:endParaRPr lang="en-US"/>
            </a:p>
          </p:txBody>
        </p:sp>
        <p:sp>
          <p:nvSpPr>
            <p:cNvPr id="379" name="Freeform 293"/>
            <p:cNvSpPr>
              <a:spLocks/>
            </p:cNvSpPr>
            <p:nvPr/>
          </p:nvSpPr>
          <p:spPr bwMode="auto">
            <a:xfrm>
              <a:off x="2432" y="2151"/>
              <a:ext cx="66" cy="90"/>
            </a:xfrm>
            <a:custGeom>
              <a:avLst/>
              <a:gdLst>
                <a:gd name="T0" fmla="*/ 21 w 132"/>
                <a:gd name="T1" fmla="*/ 0 h 181"/>
                <a:gd name="T2" fmla="*/ 13 w 132"/>
                <a:gd name="T3" fmla="*/ 0 h 181"/>
                <a:gd name="T4" fmla="*/ 12 w 132"/>
                <a:gd name="T5" fmla="*/ 2 h 181"/>
                <a:gd name="T6" fmla="*/ 9 w 132"/>
                <a:gd name="T7" fmla="*/ 7 h 181"/>
                <a:gd name="T8" fmla="*/ 5 w 132"/>
                <a:gd name="T9" fmla="*/ 14 h 181"/>
                <a:gd name="T10" fmla="*/ 2 w 132"/>
                <a:gd name="T11" fmla="*/ 22 h 181"/>
                <a:gd name="T12" fmla="*/ 0 w 132"/>
                <a:gd name="T13" fmla="*/ 30 h 181"/>
                <a:gd name="T14" fmla="*/ 2 w 132"/>
                <a:gd name="T15" fmla="*/ 38 h 181"/>
                <a:gd name="T16" fmla="*/ 6 w 132"/>
                <a:gd name="T17" fmla="*/ 43 h 181"/>
                <a:gd name="T18" fmla="*/ 16 w 132"/>
                <a:gd name="T19" fmla="*/ 45 h 181"/>
                <a:gd name="T20" fmla="*/ 27 w 132"/>
                <a:gd name="T21" fmla="*/ 43 h 181"/>
                <a:gd name="T22" fmla="*/ 32 w 132"/>
                <a:gd name="T23" fmla="*/ 38 h 181"/>
                <a:gd name="T24" fmla="*/ 33 w 132"/>
                <a:gd name="T25" fmla="*/ 30 h 181"/>
                <a:gd name="T26" fmla="*/ 32 w 132"/>
                <a:gd name="T27" fmla="*/ 22 h 181"/>
                <a:gd name="T28" fmla="*/ 29 w 132"/>
                <a:gd name="T29" fmla="*/ 14 h 181"/>
                <a:gd name="T30" fmla="*/ 25 w 132"/>
                <a:gd name="T31" fmla="*/ 7 h 181"/>
                <a:gd name="T32" fmla="*/ 22 w 132"/>
                <a:gd name="T33" fmla="*/ 2 h 181"/>
                <a:gd name="T34" fmla="*/ 2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81"/>
                <a:gd name="T56" fmla="*/ 132 w 132"/>
                <a:gd name="T57" fmla="*/ 181 h 1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CCFFFF"/>
            </a:solidFill>
            <a:ln w="9525">
              <a:noFill/>
              <a:round/>
              <a:headEnd/>
              <a:tailEnd/>
            </a:ln>
          </p:spPr>
          <p:txBody>
            <a:bodyPr/>
            <a:lstStyle/>
            <a:p>
              <a:endParaRPr lang="en-US"/>
            </a:p>
          </p:txBody>
        </p:sp>
        <p:sp>
          <p:nvSpPr>
            <p:cNvPr id="380" name="Freeform 294"/>
            <p:cNvSpPr>
              <a:spLocks/>
            </p:cNvSpPr>
            <p:nvPr/>
          </p:nvSpPr>
          <p:spPr bwMode="auto">
            <a:xfrm>
              <a:off x="2482" y="2132"/>
              <a:ext cx="88" cy="72"/>
            </a:xfrm>
            <a:custGeom>
              <a:avLst/>
              <a:gdLst>
                <a:gd name="T0" fmla="*/ 3 w 177"/>
                <a:gd name="T1" fmla="*/ 1 h 144"/>
                <a:gd name="T2" fmla="*/ 0 w 177"/>
                <a:gd name="T3" fmla="*/ 7 h 144"/>
                <a:gd name="T4" fmla="*/ 1 w 177"/>
                <a:gd name="T5" fmla="*/ 9 h 144"/>
                <a:gd name="T6" fmla="*/ 4 w 177"/>
                <a:gd name="T7" fmla="*/ 14 h 144"/>
                <a:gd name="T8" fmla="*/ 8 w 177"/>
                <a:gd name="T9" fmla="*/ 21 h 144"/>
                <a:gd name="T10" fmla="*/ 14 w 177"/>
                <a:gd name="T11" fmla="*/ 28 h 144"/>
                <a:gd name="T12" fmla="*/ 20 w 177"/>
                <a:gd name="T13" fmla="*/ 33 h 144"/>
                <a:gd name="T14" fmla="*/ 27 w 177"/>
                <a:gd name="T15" fmla="*/ 36 h 144"/>
                <a:gd name="T16" fmla="*/ 34 w 177"/>
                <a:gd name="T17" fmla="*/ 35 h 144"/>
                <a:gd name="T18" fmla="*/ 41 w 177"/>
                <a:gd name="T19" fmla="*/ 27 h 144"/>
                <a:gd name="T20" fmla="*/ 43 w 177"/>
                <a:gd name="T21" fmla="*/ 22 h 144"/>
                <a:gd name="T22" fmla="*/ 44 w 177"/>
                <a:gd name="T23" fmla="*/ 17 h 144"/>
                <a:gd name="T24" fmla="*/ 44 w 177"/>
                <a:gd name="T25" fmla="*/ 13 h 144"/>
                <a:gd name="T26" fmla="*/ 42 w 177"/>
                <a:gd name="T27" fmla="*/ 10 h 144"/>
                <a:gd name="T28" fmla="*/ 40 w 177"/>
                <a:gd name="T29" fmla="*/ 7 h 144"/>
                <a:gd name="T30" fmla="*/ 36 w 177"/>
                <a:gd name="T31" fmla="*/ 5 h 144"/>
                <a:gd name="T32" fmla="*/ 33 w 177"/>
                <a:gd name="T33" fmla="*/ 3 h 144"/>
                <a:gd name="T34" fmla="*/ 29 w 177"/>
                <a:gd name="T35" fmla="*/ 2 h 144"/>
                <a:gd name="T36" fmla="*/ 24 w 177"/>
                <a:gd name="T37" fmla="*/ 1 h 144"/>
                <a:gd name="T38" fmla="*/ 20 w 177"/>
                <a:gd name="T39" fmla="*/ 1 h 144"/>
                <a:gd name="T40" fmla="*/ 15 w 177"/>
                <a:gd name="T41" fmla="*/ 1 h 144"/>
                <a:gd name="T42" fmla="*/ 12 w 177"/>
                <a:gd name="T43" fmla="*/ 0 h 144"/>
                <a:gd name="T44" fmla="*/ 8 w 177"/>
                <a:gd name="T45" fmla="*/ 0 h 144"/>
                <a:gd name="T46" fmla="*/ 6 w 177"/>
                <a:gd name="T47" fmla="*/ 1 h 144"/>
                <a:gd name="T48" fmla="*/ 4 w 177"/>
                <a:gd name="T49" fmla="*/ 1 h 144"/>
                <a:gd name="T50" fmla="*/ 3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144"/>
                <a:gd name="T80" fmla="*/ 177 w 177"/>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CCFFFF"/>
            </a:solidFill>
            <a:ln w="9525">
              <a:noFill/>
              <a:round/>
              <a:headEnd/>
              <a:tailEnd/>
            </a:ln>
          </p:spPr>
          <p:txBody>
            <a:bodyPr/>
            <a:lstStyle/>
            <a:p>
              <a:endParaRPr lang="en-US"/>
            </a:p>
          </p:txBody>
        </p:sp>
        <p:sp>
          <p:nvSpPr>
            <p:cNvPr id="381" name="Freeform 295"/>
            <p:cNvSpPr>
              <a:spLocks/>
            </p:cNvSpPr>
            <p:nvPr/>
          </p:nvSpPr>
          <p:spPr bwMode="auto">
            <a:xfrm>
              <a:off x="2481" y="2051"/>
              <a:ext cx="90" cy="72"/>
            </a:xfrm>
            <a:custGeom>
              <a:avLst/>
              <a:gdLst>
                <a:gd name="T0" fmla="*/ 0 w 180"/>
                <a:gd name="T1" fmla="*/ 29 h 143"/>
                <a:gd name="T2" fmla="*/ 4 w 180"/>
                <a:gd name="T3" fmla="*/ 36 h 143"/>
                <a:gd name="T4" fmla="*/ 5 w 180"/>
                <a:gd name="T5" fmla="*/ 36 h 143"/>
                <a:gd name="T6" fmla="*/ 6 w 180"/>
                <a:gd name="T7" fmla="*/ 36 h 143"/>
                <a:gd name="T8" fmla="*/ 9 w 180"/>
                <a:gd name="T9" fmla="*/ 36 h 143"/>
                <a:gd name="T10" fmla="*/ 12 w 180"/>
                <a:gd name="T11" fmla="*/ 36 h 143"/>
                <a:gd name="T12" fmla="*/ 16 w 180"/>
                <a:gd name="T13" fmla="*/ 36 h 143"/>
                <a:gd name="T14" fmla="*/ 20 w 180"/>
                <a:gd name="T15" fmla="*/ 36 h 143"/>
                <a:gd name="T16" fmla="*/ 25 w 180"/>
                <a:gd name="T17" fmla="*/ 35 h 143"/>
                <a:gd name="T18" fmla="*/ 29 w 180"/>
                <a:gd name="T19" fmla="*/ 34 h 143"/>
                <a:gd name="T20" fmla="*/ 34 w 180"/>
                <a:gd name="T21" fmla="*/ 33 h 143"/>
                <a:gd name="T22" fmla="*/ 37 w 180"/>
                <a:gd name="T23" fmla="*/ 32 h 143"/>
                <a:gd name="T24" fmla="*/ 41 w 180"/>
                <a:gd name="T25" fmla="*/ 30 h 143"/>
                <a:gd name="T26" fmla="*/ 43 w 180"/>
                <a:gd name="T27" fmla="*/ 27 h 143"/>
                <a:gd name="T28" fmla="*/ 45 w 180"/>
                <a:gd name="T29" fmla="*/ 24 h 143"/>
                <a:gd name="T30" fmla="*/ 45 w 180"/>
                <a:gd name="T31" fmla="*/ 20 h 143"/>
                <a:gd name="T32" fmla="*/ 44 w 180"/>
                <a:gd name="T33" fmla="*/ 15 h 143"/>
                <a:gd name="T34" fmla="*/ 42 w 180"/>
                <a:gd name="T35" fmla="*/ 10 h 143"/>
                <a:gd name="T36" fmla="*/ 35 w 180"/>
                <a:gd name="T37" fmla="*/ 2 h 143"/>
                <a:gd name="T38" fmla="*/ 28 w 180"/>
                <a:gd name="T39" fmla="*/ 0 h 143"/>
                <a:gd name="T40" fmla="*/ 21 w 180"/>
                <a:gd name="T41" fmla="*/ 3 h 143"/>
                <a:gd name="T42" fmla="*/ 14 w 180"/>
                <a:gd name="T43" fmla="*/ 8 h 143"/>
                <a:gd name="T44" fmla="*/ 9 w 180"/>
                <a:gd name="T45" fmla="*/ 15 h 143"/>
                <a:gd name="T46" fmla="*/ 4 w 180"/>
                <a:gd name="T47" fmla="*/ 22 h 143"/>
                <a:gd name="T48" fmla="*/ 1 w 180"/>
                <a:gd name="T49" fmla="*/ 27 h 143"/>
                <a:gd name="T50" fmla="*/ 0 w 180"/>
                <a:gd name="T51" fmla="*/ 29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0"/>
                <a:gd name="T79" fmla="*/ 0 h 143"/>
                <a:gd name="T80" fmla="*/ 180 w 180"/>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CCFFFF"/>
            </a:solidFill>
            <a:ln w="9525">
              <a:noFill/>
              <a:round/>
              <a:headEnd/>
              <a:tailEnd/>
            </a:ln>
          </p:spPr>
          <p:txBody>
            <a:bodyPr/>
            <a:lstStyle/>
            <a:p>
              <a:endParaRPr lang="en-US"/>
            </a:p>
          </p:txBody>
        </p:sp>
        <p:sp>
          <p:nvSpPr>
            <p:cNvPr id="382" name="Freeform 296"/>
            <p:cNvSpPr>
              <a:spLocks/>
            </p:cNvSpPr>
            <p:nvPr/>
          </p:nvSpPr>
          <p:spPr bwMode="auto">
            <a:xfrm>
              <a:off x="2654" y="1594"/>
              <a:ext cx="12" cy="12"/>
            </a:xfrm>
            <a:custGeom>
              <a:avLst/>
              <a:gdLst>
                <a:gd name="T0" fmla="*/ 3 w 24"/>
                <a:gd name="T1" fmla="*/ 6 h 24"/>
                <a:gd name="T2" fmla="*/ 2 w 24"/>
                <a:gd name="T3" fmla="*/ 6 h 24"/>
                <a:gd name="T4" fmla="*/ 1 w 24"/>
                <a:gd name="T5" fmla="*/ 6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5 w 24"/>
                <a:gd name="T19" fmla="*/ 1 h 24"/>
                <a:gd name="T20" fmla="*/ 5 w 24"/>
                <a:gd name="T21" fmla="*/ 1 h 24"/>
                <a:gd name="T22" fmla="*/ 6 w 24"/>
                <a:gd name="T23" fmla="*/ 2 h 24"/>
                <a:gd name="T24" fmla="*/ 6 w 24"/>
                <a:gd name="T25" fmla="*/ 3 h 24"/>
                <a:gd name="T26" fmla="*/ 6 w 24"/>
                <a:gd name="T27" fmla="*/ 4 h 24"/>
                <a:gd name="T28" fmla="*/ 5 w 24"/>
                <a:gd name="T29" fmla="*/ 6 h 24"/>
                <a:gd name="T30" fmla="*/ 5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CCFFFF"/>
            </a:solidFill>
            <a:ln w="9525">
              <a:noFill/>
              <a:round/>
              <a:headEnd/>
              <a:tailEnd/>
            </a:ln>
          </p:spPr>
          <p:txBody>
            <a:bodyPr/>
            <a:lstStyle/>
            <a:p>
              <a:endParaRPr lang="en-US"/>
            </a:p>
          </p:txBody>
        </p:sp>
        <p:sp>
          <p:nvSpPr>
            <p:cNvPr id="383" name="Freeform 297"/>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384" name="Freeform 298"/>
            <p:cNvSpPr>
              <a:spLocks/>
            </p:cNvSpPr>
            <p:nvPr/>
          </p:nvSpPr>
          <p:spPr bwMode="auto">
            <a:xfrm>
              <a:off x="2647" y="1554"/>
              <a:ext cx="26" cy="37"/>
            </a:xfrm>
            <a:custGeom>
              <a:avLst/>
              <a:gdLst>
                <a:gd name="T0" fmla="*/ 5 w 52"/>
                <a:gd name="T1" fmla="*/ 19 h 73"/>
                <a:gd name="T2" fmla="*/ 8 w 52"/>
                <a:gd name="T3" fmla="*/ 19 h 73"/>
                <a:gd name="T4" fmla="*/ 9 w 52"/>
                <a:gd name="T5" fmla="*/ 18 h 73"/>
                <a:gd name="T6" fmla="*/ 10 w 52"/>
                <a:gd name="T7" fmla="*/ 16 h 73"/>
                <a:gd name="T8" fmla="*/ 11 w 52"/>
                <a:gd name="T9" fmla="*/ 13 h 73"/>
                <a:gd name="T10" fmla="*/ 13 w 52"/>
                <a:gd name="T11" fmla="*/ 9 h 73"/>
                <a:gd name="T12" fmla="*/ 13 w 52"/>
                <a:gd name="T13" fmla="*/ 6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6 h 73"/>
                <a:gd name="T26" fmla="*/ 1 w 52"/>
                <a:gd name="T27" fmla="*/ 9 h 73"/>
                <a:gd name="T28" fmla="*/ 2 w 52"/>
                <a:gd name="T29" fmla="*/ 13 h 73"/>
                <a:gd name="T30" fmla="*/ 3 w 52"/>
                <a:gd name="T31" fmla="*/ 16 h 73"/>
                <a:gd name="T32" fmla="*/ 5 w 52"/>
                <a:gd name="T33" fmla="*/ 18 h 73"/>
                <a:gd name="T34" fmla="*/ 5 w 52"/>
                <a:gd name="T35" fmla="*/ 1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CCFFFF"/>
            </a:solidFill>
            <a:ln w="9525">
              <a:noFill/>
              <a:round/>
              <a:headEnd/>
              <a:tailEnd/>
            </a:ln>
          </p:spPr>
          <p:txBody>
            <a:bodyPr/>
            <a:lstStyle/>
            <a:p>
              <a:endParaRPr lang="en-US"/>
            </a:p>
          </p:txBody>
        </p:sp>
        <p:sp>
          <p:nvSpPr>
            <p:cNvPr id="385" name="Freeform 299"/>
            <p:cNvSpPr>
              <a:spLocks/>
            </p:cNvSpPr>
            <p:nvPr/>
          </p:nvSpPr>
          <p:spPr bwMode="auto">
            <a:xfrm>
              <a:off x="2618" y="1569"/>
              <a:ext cx="36" cy="29"/>
            </a:xfrm>
            <a:custGeom>
              <a:avLst/>
              <a:gdLst>
                <a:gd name="T0" fmla="*/ 17 w 71"/>
                <a:gd name="T1" fmla="*/ 15 h 58"/>
                <a:gd name="T2" fmla="*/ 18 w 71"/>
                <a:gd name="T3" fmla="*/ 12 h 58"/>
                <a:gd name="T4" fmla="*/ 18 w 71"/>
                <a:gd name="T5" fmla="*/ 11 h 58"/>
                <a:gd name="T6" fmla="*/ 16 w 71"/>
                <a:gd name="T7" fmla="*/ 9 h 58"/>
                <a:gd name="T8" fmla="*/ 15 w 71"/>
                <a:gd name="T9" fmla="*/ 7 h 58"/>
                <a:gd name="T10" fmla="*/ 13 w 71"/>
                <a:gd name="T11" fmla="*/ 4 h 58"/>
                <a:gd name="T12" fmla="*/ 10 w 71"/>
                <a:gd name="T13" fmla="*/ 2 h 58"/>
                <a:gd name="T14" fmla="*/ 7 w 71"/>
                <a:gd name="T15" fmla="*/ 0 h 58"/>
                <a:gd name="T16" fmla="*/ 4 w 71"/>
                <a:gd name="T17" fmla="*/ 1 h 58"/>
                <a:gd name="T18" fmla="*/ 2 w 71"/>
                <a:gd name="T19" fmla="*/ 5 h 58"/>
                <a:gd name="T20" fmla="*/ 0 w 71"/>
                <a:gd name="T21" fmla="*/ 9 h 58"/>
                <a:gd name="T22" fmla="*/ 1 w 71"/>
                <a:gd name="T23" fmla="*/ 11 h 58"/>
                <a:gd name="T24" fmla="*/ 3 w 71"/>
                <a:gd name="T25" fmla="*/ 13 h 58"/>
                <a:gd name="T26" fmla="*/ 7 w 71"/>
                <a:gd name="T27" fmla="*/ 14 h 58"/>
                <a:gd name="T28" fmla="*/ 10 w 71"/>
                <a:gd name="T29" fmla="*/ 15 h 58"/>
                <a:gd name="T30" fmla="*/ 13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CCFFFF"/>
            </a:solidFill>
            <a:ln w="9525">
              <a:noFill/>
              <a:round/>
              <a:headEnd/>
              <a:tailEnd/>
            </a:ln>
          </p:spPr>
          <p:txBody>
            <a:bodyPr/>
            <a:lstStyle/>
            <a:p>
              <a:endParaRPr lang="en-US"/>
            </a:p>
          </p:txBody>
        </p:sp>
        <p:sp>
          <p:nvSpPr>
            <p:cNvPr id="386" name="Freeform 300"/>
            <p:cNvSpPr>
              <a:spLocks/>
            </p:cNvSpPr>
            <p:nvPr/>
          </p:nvSpPr>
          <p:spPr bwMode="auto">
            <a:xfrm>
              <a:off x="2618" y="1602"/>
              <a:ext cx="36" cy="28"/>
            </a:xfrm>
            <a:custGeom>
              <a:avLst/>
              <a:gdLst>
                <a:gd name="T0" fmla="*/ 18 w 71"/>
                <a:gd name="T1" fmla="*/ 2 h 57"/>
                <a:gd name="T2" fmla="*/ 17 w 71"/>
                <a:gd name="T3" fmla="*/ 0 h 57"/>
                <a:gd name="T4" fmla="*/ 16 w 71"/>
                <a:gd name="T5" fmla="*/ 0 h 57"/>
                <a:gd name="T6" fmla="*/ 14 w 71"/>
                <a:gd name="T7" fmla="*/ 0 h 57"/>
                <a:gd name="T8" fmla="*/ 10 w 71"/>
                <a:gd name="T9" fmla="*/ 0 h 57"/>
                <a:gd name="T10" fmla="*/ 7 w 71"/>
                <a:gd name="T11" fmla="*/ 0 h 57"/>
                <a:gd name="T12" fmla="*/ 4 w 71"/>
                <a:gd name="T13" fmla="*/ 1 h 57"/>
                <a:gd name="T14" fmla="*/ 1 w 71"/>
                <a:gd name="T15" fmla="*/ 3 h 57"/>
                <a:gd name="T16" fmla="*/ 0 w 71"/>
                <a:gd name="T17" fmla="*/ 6 h 57"/>
                <a:gd name="T18" fmla="*/ 2 w 71"/>
                <a:gd name="T19" fmla="*/ 10 h 57"/>
                <a:gd name="T20" fmla="*/ 4 w 71"/>
                <a:gd name="T21" fmla="*/ 13 h 57"/>
                <a:gd name="T22" fmla="*/ 7 w 71"/>
                <a:gd name="T23" fmla="*/ 14 h 57"/>
                <a:gd name="T24" fmla="*/ 10 w 71"/>
                <a:gd name="T25" fmla="*/ 13 h 57"/>
                <a:gd name="T26" fmla="*/ 13 w 71"/>
                <a:gd name="T27" fmla="*/ 11 h 57"/>
                <a:gd name="T28" fmla="*/ 15 w 71"/>
                <a:gd name="T29" fmla="*/ 8 h 57"/>
                <a:gd name="T30" fmla="*/ 16 w 71"/>
                <a:gd name="T31" fmla="*/ 5 h 57"/>
                <a:gd name="T32" fmla="*/ 18 w 71"/>
                <a:gd name="T33" fmla="*/ 3 h 57"/>
                <a:gd name="T34" fmla="*/ 18 w 71"/>
                <a:gd name="T35" fmla="*/ 2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CCFFFF"/>
            </a:solidFill>
            <a:ln w="9525">
              <a:noFill/>
              <a:round/>
              <a:headEnd/>
              <a:tailEnd/>
            </a:ln>
          </p:spPr>
          <p:txBody>
            <a:bodyPr/>
            <a:lstStyle/>
            <a:p>
              <a:endParaRPr lang="en-US"/>
            </a:p>
          </p:txBody>
        </p:sp>
        <p:sp>
          <p:nvSpPr>
            <p:cNvPr id="387" name="Freeform 301"/>
            <p:cNvSpPr>
              <a:spLocks/>
            </p:cNvSpPr>
            <p:nvPr/>
          </p:nvSpPr>
          <p:spPr bwMode="auto">
            <a:xfrm>
              <a:off x="2647" y="1610"/>
              <a:ext cx="26" cy="36"/>
            </a:xfrm>
            <a:custGeom>
              <a:avLst/>
              <a:gdLst>
                <a:gd name="T0" fmla="*/ 8 w 52"/>
                <a:gd name="T1" fmla="*/ 0 h 73"/>
                <a:gd name="T2" fmla="*/ 5 w 52"/>
                <a:gd name="T3" fmla="*/ 0 h 73"/>
                <a:gd name="T4" fmla="*/ 5 w 52"/>
                <a:gd name="T5" fmla="*/ 1 h 73"/>
                <a:gd name="T6" fmla="*/ 4 w 52"/>
                <a:gd name="T7" fmla="*/ 3 h 73"/>
                <a:gd name="T8" fmla="*/ 2 w 52"/>
                <a:gd name="T9" fmla="*/ 5 h 73"/>
                <a:gd name="T10" fmla="*/ 1 w 52"/>
                <a:gd name="T11" fmla="*/ 9 h 73"/>
                <a:gd name="T12" fmla="*/ 0 w 52"/>
                <a:gd name="T13" fmla="*/ 12 h 73"/>
                <a:gd name="T14" fmla="*/ 1 w 52"/>
                <a:gd name="T15" fmla="*/ 15 h 73"/>
                <a:gd name="T16" fmla="*/ 3 w 52"/>
                <a:gd name="T17" fmla="*/ 17 h 73"/>
                <a:gd name="T18" fmla="*/ 7 w 52"/>
                <a:gd name="T19" fmla="*/ 18 h 73"/>
                <a:gd name="T20" fmla="*/ 11 w 52"/>
                <a:gd name="T21" fmla="*/ 17 h 73"/>
                <a:gd name="T22" fmla="*/ 13 w 52"/>
                <a:gd name="T23" fmla="*/ 15 h 73"/>
                <a:gd name="T24" fmla="*/ 13 w 52"/>
                <a:gd name="T25" fmla="*/ 12 h 73"/>
                <a:gd name="T26" fmla="*/ 13 w 52"/>
                <a:gd name="T27" fmla="*/ 9 h 73"/>
                <a:gd name="T28" fmla="*/ 12 w 52"/>
                <a:gd name="T29" fmla="*/ 5 h 73"/>
                <a:gd name="T30" fmla="*/ 10 w 52"/>
                <a:gd name="T31" fmla="*/ 3 h 73"/>
                <a:gd name="T32" fmla="*/ 9 w 52"/>
                <a:gd name="T33" fmla="*/ 1 h 73"/>
                <a:gd name="T34" fmla="*/ 8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CCFFFF"/>
            </a:solidFill>
            <a:ln w="9525">
              <a:noFill/>
              <a:round/>
              <a:headEnd/>
              <a:tailEnd/>
            </a:ln>
          </p:spPr>
          <p:txBody>
            <a:bodyPr/>
            <a:lstStyle/>
            <a:p>
              <a:endParaRPr lang="en-US"/>
            </a:p>
          </p:txBody>
        </p:sp>
        <p:sp>
          <p:nvSpPr>
            <p:cNvPr id="388" name="Freeform 302"/>
            <p:cNvSpPr>
              <a:spLocks/>
            </p:cNvSpPr>
            <p:nvPr/>
          </p:nvSpPr>
          <p:spPr bwMode="auto">
            <a:xfrm>
              <a:off x="2667" y="1602"/>
              <a:ext cx="36" cy="28"/>
            </a:xfrm>
            <a:custGeom>
              <a:avLst/>
              <a:gdLst>
                <a:gd name="T0" fmla="*/ 2 w 71"/>
                <a:gd name="T1" fmla="*/ 0 h 57"/>
                <a:gd name="T2" fmla="*/ 0 w 71"/>
                <a:gd name="T3" fmla="*/ 2 h 57"/>
                <a:gd name="T4" fmla="*/ 1 w 71"/>
                <a:gd name="T5" fmla="*/ 3 h 57"/>
                <a:gd name="T6" fmla="*/ 2 w 71"/>
                <a:gd name="T7" fmla="*/ 5 h 57"/>
                <a:gd name="T8" fmla="*/ 4 w 71"/>
                <a:gd name="T9" fmla="*/ 8 h 57"/>
                <a:gd name="T10" fmla="*/ 6 w 71"/>
                <a:gd name="T11" fmla="*/ 11 h 57"/>
                <a:gd name="T12" fmla="*/ 8 w 71"/>
                <a:gd name="T13" fmla="*/ 13 h 57"/>
                <a:gd name="T14" fmla="*/ 11 w 71"/>
                <a:gd name="T15" fmla="*/ 14 h 57"/>
                <a:gd name="T16" fmla="*/ 14 w 71"/>
                <a:gd name="T17" fmla="*/ 13 h 57"/>
                <a:gd name="T18" fmla="*/ 17 w 71"/>
                <a:gd name="T19" fmla="*/ 10 h 57"/>
                <a:gd name="T20" fmla="*/ 18 w 71"/>
                <a:gd name="T21" fmla="*/ 6 h 57"/>
                <a:gd name="T22" fmla="*/ 17 w 71"/>
                <a:gd name="T23" fmla="*/ 3 h 57"/>
                <a:gd name="T24" fmla="*/ 15 w 71"/>
                <a:gd name="T25" fmla="*/ 1 h 57"/>
                <a:gd name="T26" fmla="*/ 12 w 71"/>
                <a:gd name="T27" fmla="*/ 0 h 57"/>
                <a:gd name="T28" fmla="*/ 8 w 71"/>
                <a:gd name="T29" fmla="*/ 0 h 57"/>
                <a:gd name="T30" fmla="*/ 5 w 71"/>
                <a:gd name="T31" fmla="*/ 0 h 57"/>
                <a:gd name="T32" fmla="*/ 3 w 71"/>
                <a:gd name="T33" fmla="*/ 0 h 57"/>
                <a:gd name="T34" fmla="*/ 2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CCFFFF"/>
            </a:solidFill>
            <a:ln w="9525">
              <a:noFill/>
              <a:round/>
              <a:headEnd/>
              <a:tailEnd/>
            </a:ln>
          </p:spPr>
          <p:txBody>
            <a:bodyPr/>
            <a:lstStyle/>
            <a:p>
              <a:endParaRPr lang="en-US"/>
            </a:p>
          </p:txBody>
        </p:sp>
        <p:sp>
          <p:nvSpPr>
            <p:cNvPr id="389" name="Freeform 303"/>
            <p:cNvSpPr>
              <a:spLocks/>
            </p:cNvSpPr>
            <p:nvPr/>
          </p:nvSpPr>
          <p:spPr bwMode="auto">
            <a:xfrm>
              <a:off x="2667" y="1569"/>
              <a:ext cx="36" cy="28"/>
            </a:xfrm>
            <a:custGeom>
              <a:avLst/>
              <a:gdLst>
                <a:gd name="T0" fmla="*/ 0 w 71"/>
                <a:gd name="T1" fmla="*/ 11 h 57"/>
                <a:gd name="T2" fmla="*/ 2 w 71"/>
                <a:gd name="T3" fmla="*/ 14 h 57"/>
                <a:gd name="T4" fmla="*/ 3 w 71"/>
                <a:gd name="T5" fmla="*/ 14 h 57"/>
                <a:gd name="T6" fmla="*/ 5 w 71"/>
                <a:gd name="T7" fmla="*/ 14 h 57"/>
                <a:gd name="T8" fmla="*/ 8 w 71"/>
                <a:gd name="T9" fmla="*/ 14 h 57"/>
                <a:gd name="T10" fmla="*/ 12 w 71"/>
                <a:gd name="T11" fmla="*/ 13 h 57"/>
                <a:gd name="T12" fmla="*/ 15 w 71"/>
                <a:gd name="T13" fmla="*/ 12 h 57"/>
                <a:gd name="T14" fmla="*/ 17 w 71"/>
                <a:gd name="T15" fmla="*/ 10 h 57"/>
                <a:gd name="T16" fmla="*/ 18 w 71"/>
                <a:gd name="T17" fmla="*/ 8 h 57"/>
                <a:gd name="T18" fmla="*/ 17 w 71"/>
                <a:gd name="T19" fmla="*/ 4 h 57"/>
                <a:gd name="T20" fmla="*/ 14 w 71"/>
                <a:gd name="T21" fmla="*/ 1 h 57"/>
                <a:gd name="T22" fmla="*/ 11 w 71"/>
                <a:gd name="T23" fmla="*/ 0 h 57"/>
                <a:gd name="T24" fmla="*/ 8 w 71"/>
                <a:gd name="T25" fmla="*/ 1 h 57"/>
                <a:gd name="T26" fmla="*/ 6 w 71"/>
                <a:gd name="T27" fmla="*/ 3 h 57"/>
                <a:gd name="T28" fmla="*/ 4 w 71"/>
                <a:gd name="T29" fmla="*/ 5 h 57"/>
                <a:gd name="T30" fmla="*/ 2 w 71"/>
                <a:gd name="T31" fmla="*/ 8 h 57"/>
                <a:gd name="T32" fmla="*/ 1 w 71"/>
                <a:gd name="T33" fmla="*/ 10 h 57"/>
                <a:gd name="T34" fmla="*/ 0 w 71"/>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7"/>
                <a:gd name="T56" fmla="*/ 71 w 7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CCFFFF"/>
            </a:solidFill>
            <a:ln w="9525">
              <a:noFill/>
              <a:round/>
              <a:headEnd/>
              <a:tailEnd/>
            </a:ln>
          </p:spPr>
          <p:txBody>
            <a:bodyPr/>
            <a:lstStyle/>
            <a:p>
              <a:endParaRPr lang="en-US"/>
            </a:p>
          </p:txBody>
        </p:sp>
        <p:sp>
          <p:nvSpPr>
            <p:cNvPr id="390" name="Freeform 304"/>
            <p:cNvSpPr>
              <a:spLocks/>
            </p:cNvSpPr>
            <p:nvPr/>
          </p:nvSpPr>
          <p:spPr bwMode="auto">
            <a:xfrm>
              <a:off x="3368" y="2439"/>
              <a:ext cx="12" cy="12"/>
            </a:xfrm>
            <a:custGeom>
              <a:avLst/>
              <a:gdLst>
                <a:gd name="T0" fmla="*/ 3 w 24"/>
                <a:gd name="T1" fmla="*/ 6 h 24"/>
                <a:gd name="T2" fmla="*/ 2 w 24"/>
                <a:gd name="T3" fmla="*/ 6 h 24"/>
                <a:gd name="T4" fmla="*/ 1 w 24"/>
                <a:gd name="T5" fmla="*/ 5 h 24"/>
                <a:gd name="T6" fmla="*/ 1 w 24"/>
                <a:gd name="T7" fmla="*/ 4 h 24"/>
                <a:gd name="T8" fmla="*/ 0 w 24"/>
                <a:gd name="T9" fmla="*/ 3 h 24"/>
                <a:gd name="T10" fmla="*/ 1 w 24"/>
                <a:gd name="T11" fmla="*/ 2 h 24"/>
                <a:gd name="T12" fmla="*/ 1 w 24"/>
                <a:gd name="T13" fmla="*/ 1 h 24"/>
                <a:gd name="T14" fmla="*/ 2 w 24"/>
                <a:gd name="T15" fmla="*/ 1 h 24"/>
                <a:gd name="T16" fmla="*/ 3 w 24"/>
                <a:gd name="T17" fmla="*/ 0 h 24"/>
                <a:gd name="T18" fmla="*/ 4 w 24"/>
                <a:gd name="T19" fmla="*/ 1 h 24"/>
                <a:gd name="T20" fmla="*/ 5 w 24"/>
                <a:gd name="T21" fmla="*/ 1 h 24"/>
                <a:gd name="T22" fmla="*/ 6 w 24"/>
                <a:gd name="T23" fmla="*/ 2 h 24"/>
                <a:gd name="T24" fmla="*/ 6 w 24"/>
                <a:gd name="T25" fmla="*/ 3 h 24"/>
                <a:gd name="T26" fmla="*/ 6 w 24"/>
                <a:gd name="T27" fmla="*/ 4 h 24"/>
                <a:gd name="T28" fmla="*/ 5 w 24"/>
                <a:gd name="T29" fmla="*/ 5 h 24"/>
                <a:gd name="T30" fmla="*/ 4 w 24"/>
                <a:gd name="T31" fmla="*/ 6 h 24"/>
                <a:gd name="T32" fmla="*/ 3 w 24"/>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CCFFFF"/>
            </a:solidFill>
            <a:ln w="9525">
              <a:noFill/>
              <a:round/>
              <a:headEnd/>
              <a:tailEnd/>
            </a:ln>
          </p:spPr>
          <p:txBody>
            <a:bodyPr/>
            <a:lstStyle/>
            <a:p>
              <a:endParaRPr lang="en-US"/>
            </a:p>
          </p:txBody>
        </p:sp>
        <p:sp>
          <p:nvSpPr>
            <p:cNvPr id="391" name="Freeform 305"/>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92" name="Freeform 306"/>
            <p:cNvSpPr>
              <a:spLocks/>
            </p:cNvSpPr>
            <p:nvPr/>
          </p:nvSpPr>
          <p:spPr bwMode="auto">
            <a:xfrm>
              <a:off x="3361" y="2399"/>
              <a:ext cx="26" cy="36"/>
            </a:xfrm>
            <a:custGeom>
              <a:avLst/>
              <a:gdLst>
                <a:gd name="T0" fmla="*/ 4 w 53"/>
                <a:gd name="T1" fmla="*/ 18 h 73"/>
                <a:gd name="T2" fmla="*/ 8 w 53"/>
                <a:gd name="T3" fmla="*/ 18 h 73"/>
                <a:gd name="T4" fmla="*/ 8 w 53"/>
                <a:gd name="T5" fmla="*/ 17 h 73"/>
                <a:gd name="T6" fmla="*/ 9 w 53"/>
                <a:gd name="T7" fmla="*/ 15 h 73"/>
                <a:gd name="T8" fmla="*/ 11 w 53"/>
                <a:gd name="T9" fmla="*/ 12 h 73"/>
                <a:gd name="T10" fmla="*/ 12 w 53"/>
                <a:gd name="T11" fmla="*/ 9 h 73"/>
                <a:gd name="T12" fmla="*/ 13 w 53"/>
                <a:gd name="T13" fmla="*/ 5 h 73"/>
                <a:gd name="T14" fmla="*/ 12 w 53"/>
                <a:gd name="T15" fmla="*/ 3 h 73"/>
                <a:gd name="T16" fmla="*/ 10 w 53"/>
                <a:gd name="T17" fmla="*/ 1 h 73"/>
                <a:gd name="T18" fmla="*/ 6 w 53"/>
                <a:gd name="T19" fmla="*/ 0 h 73"/>
                <a:gd name="T20" fmla="*/ 2 w 53"/>
                <a:gd name="T21" fmla="*/ 1 h 73"/>
                <a:gd name="T22" fmla="*/ 0 w 53"/>
                <a:gd name="T23" fmla="*/ 3 h 73"/>
                <a:gd name="T24" fmla="*/ 0 w 53"/>
                <a:gd name="T25" fmla="*/ 5 h 73"/>
                <a:gd name="T26" fmla="*/ 0 w 53"/>
                <a:gd name="T27" fmla="*/ 9 h 73"/>
                <a:gd name="T28" fmla="*/ 1 w 53"/>
                <a:gd name="T29" fmla="*/ 12 h 73"/>
                <a:gd name="T30" fmla="*/ 3 w 53"/>
                <a:gd name="T31" fmla="*/ 15 h 73"/>
                <a:gd name="T32" fmla="*/ 4 w 53"/>
                <a:gd name="T33" fmla="*/ 17 h 73"/>
                <a:gd name="T34" fmla="*/ 4 w 53"/>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3"/>
                <a:gd name="T56" fmla="*/ 53 w 5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CCFFFF"/>
            </a:solidFill>
            <a:ln w="9525">
              <a:noFill/>
              <a:round/>
              <a:headEnd/>
              <a:tailEnd/>
            </a:ln>
          </p:spPr>
          <p:txBody>
            <a:bodyPr/>
            <a:lstStyle/>
            <a:p>
              <a:endParaRPr lang="en-US"/>
            </a:p>
          </p:txBody>
        </p:sp>
        <p:sp>
          <p:nvSpPr>
            <p:cNvPr id="393" name="Freeform 307"/>
            <p:cNvSpPr>
              <a:spLocks/>
            </p:cNvSpPr>
            <p:nvPr/>
          </p:nvSpPr>
          <p:spPr bwMode="auto">
            <a:xfrm>
              <a:off x="3331" y="2414"/>
              <a:ext cx="36" cy="29"/>
            </a:xfrm>
            <a:custGeom>
              <a:avLst/>
              <a:gdLst>
                <a:gd name="T0" fmla="*/ 17 w 71"/>
                <a:gd name="T1" fmla="*/ 15 h 58"/>
                <a:gd name="T2" fmla="*/ 18 w 71"/>
                <a:gd name="T3" fmla="*/ 12 h 58"/>
                <a:gd name="T4" fmla="*/ 18 w 71"/>
                <a:gd name="T5" fmla="*/ 11 h 58"/>
                <a:gd name="T6" fmla="*/ 16 w 71"/>
                <a:gd name="T7" fmla="*/ 9 h 58"/>
                <a:gd name="T8" fmla="*/ 15 w 71"/>
                <a:gd name="T9" fmla="*/ 6 h 58"/>
                <a:gd name="T10" fmla="*/ 13 w 71"/>
                <a:gd name="T11" fmla="*/ 4 h 58"/>
                <a:gd name="T12" fmla="*/ 10 w 71"/>
                <a:gd name="T13" fmla="*/ 2 h 58"/>
                <a:gd name="T14" fmla="*/ 7 w 71"/>
                <a:gd name="T15" fmla="*/ 0 h 58"/>
                <a:gd name="T16" fmla="*/ 4 w 71"/>
                <a:gd name="T17" fmla="*/ 1 h 58"/>
                <a:gd name="T18" fmla="*/ 2 w 71"/>
                <a:gd name="T19" fmla="*/ 4 h 58"/>
                <a:gd name="T20" fmla="*/ 0 w 71"/>
                <a:gd name="T21" fmla="*/ 8 h 58"/>
                <a:gd name="T22" fmla="*/ 1 w 71"/>
                <a:gd name="T23" fmla="*/ 11 h 58"/>
                <a:gd name="T24" fmla="*/ 4 w 71"/>
                <a:gd name="T25" fmla="*/ 13 h 58"/>
                <a:gd name="T26" fmla="*/ 7 w 71"/>
                <a:gd name="T27" fmla="*/ 14 h 58"/>
                <a:gd name="T28" fmla="*/ 10 w 71"/>
                <a:gd name="T29" fmla="*/ 15 h 58"/>
                <a:gd name="T30" fmla="*/ 14 w 71"/>
                <a:gd name="T31" fmla="*/ 15 h 58"/>
                <a:gd name="T32" fmla="*/ 16 w 71"/>
                <a:gd name="T33" fmla="*/ 15 h 58"/>
                <a:gd name="T34" fmla="*/ 17 w 71"/>
                <a:gd name="T35" fmla="*/ 15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8"/>
                <a:gd name="T56" fmla="*/ 71 w 7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CCFFFF"/>
            </a:solidFill>
            <a:ln w="9525">
              <a:noFill/>
              <a:round/>
              <a:headEnd/>
              <a:tailEnd/>
            </a:ln>
          </p:spPr>
          <p:txBody>
            <a:bodyPr/>
            <a:lstStyle/>
            <a:p>
              <a:endParaRPr lang="en-US"/>
            </a:p>
          </p:txBody>
        </p:sp>
        <p:sp>
          <p:nvSpPr>
            <p:cNvPr id="394" name="Freeform 308"/>
            <p:cNvSpPr>
              <a:spLocks/>
            </p:cNvSpPr>
            <p:nvPr/>
          </p:nvSpPr>
          <p:spPr bwMode="auto">
            <a:xfrm>
              <a:off x="3331" y="2447"/>
              <a:ext cx="37" cy="28"/>
            </a:xfrm>
            <a:custGeom>
              <a:avLst/>
              <a:gdLst>
                <a:gd name="T0" fmla="*/ 19 w 72"/>
                <a:gd name="T1" fmla="*/ 3 h 56"/>
                <a:gd name="T2" fmla="*/ 17 w 72"/>
                <a:gd name="T3" fmla="*/ 0 h 56"/>
                <a:gd name="T4" fmla="*/ 16 w 72"/>
                <a:gd name="T5" fmla="*/ 0 h 56"/>
                <a:gd name="T6" fmla="*/ 14 w 72"/>
                <a:gd name="T7" fmla="*/ 0 h 56"/>
                <a:gd name="T8" fmla="*/ 11 w 72"/>
                <a:gd name="T9" fmla="*/ 0 h 56"/>
                <a:gd name="T10" fmla="*/ 7 w 72"/>
                <a:gd name="T11" fmla="*/ 1 h 56"/>
                <a:gd name="T12" fmla="*/ 4 w 72"/>
                <a:gd name="T13" fmla="*/ 2 h 56"/>
                <a:gd name="T14" fmla="*/ 1 w 72"/>
                <a:gd name="T15" fmla="*/ 4 h 56"/>
                <a:gd name="T16" fmla="*/ 0 w 72"/>
                <a:gd name="T17" fmla="*/ 7 h 56"/>
                <a:gd name="T18" fmla="*/ 2 w 72"/>
                <a:gd name="T19" fmla="*/ 11 h 56"/>
                <a:gd name="T20" fmla="*/ 5 w 72"/>
                <a:gd name="T21" fmla="*/ 14 h 56"/>
                <a:gd name="T22" fmla="*/ 8 w 72"/>
                <a:gd name="T23" fmla="*/ 14 h 56"/>
                <a:gd name="T24" fmla="*/ 10 w 72"/>
                <a:gd name="T25" fmla="*/ 14 h 56"/>
                <a:gd name="T26" fmla="*/ 13 w 72"/>
                <a:gd name="T27" fmla="*/ 11 h 56"/>
                <a:gd name="T28" fmla="*/ 15 w 72"/>
                <a:gd name="T29" fmla="*/ 9 h 56"/>
                <a:gd name="T30" fmla="*/ 17 w 72"/>
                <a:gd name="T31" fmla="*/ 6 h 56"/>
                <a:gd name="T32" fmla="*/ 19 w 72"/>
                <a:gd name="T33" fmla="*/ 4 h 56"/>
                <a:gd name="T34" fmla="*/ 19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CCFFFF"/>
            </a:solidFill>
            <a:ln w="9525">
              <a:noFill/>
              <a:round/>
              <a:headEnd/>
              <a:tailEnd/>
            </a:ln>
          </p:spPr>
          <p:txBody>
            <a:bodyPr/>
            <a:lstStyle/>
            <a:p>
              <a:endParaRPr lang="en-US"/>
            </a:p>
          </p:txBody>
        </p:sp>
        <p:sp>
          <p:nvSpPr>
            <p:cNvPr id="395" name="Freeform 309"/>
            <p:cNvSpPr>
              <a:spLocks/>
            </p:cNvSpPr>
            <p:nvPr/>
          </p:nvSpPr>
          <p:spPr bwMode="auto">
            <a:xfrm>
              <a:off x="3361" y="2454"/>
              <a:ext cx="26" cy="37"/>
            </a:xfrm>
            <a:custGeom>
              <a:avLst/>
              <a:gdLst>
                <a:gd name="T0" fmla="*/ 8 w 53"/>
                <a:gd name="T1" fmla="*/ 0 h 72"/>
                <a:gd name="T2" fmla="*/ 5 w 53"/>
                <a:gd name="T3" fmla="*/ 0 h 72"/>
                <a:gd name="T4" fmla="*/ 4 w 53"/>
                <a:gd name="T5" fmla="*/ 1 h 72"/>
                <a:gd name="T6" fmla="*/ 3 w 53"/>
                <a:gd name="T7" fmla="*/ 3 h 72"/>
                <a:gd name="T8" fmla="*/ 2 w 53"/>
                <a:gd name="T9" fmla="*/ 6 h 72"/>
                <a:gd name="T10" fmla="*/ 0 w 53"/>
                <a:gd name="T11" fmla="*/ 9 h 72"/>
                <a:gd name="T12" fmla="*/ 0 w 53"/>
                <a:gd name="T13" fmla="*/ 13 h 72"/>
                <a:gd name="T14" fmla="*/ 0 w 53"/>
                <a:gd name="T15" fmla="*/ 16 h 72"/>
                <a:gd name="T16" fmla="*/ 2 w 53"/>
                <a:gd name="T17" fmla="*/ 18 h 72"/>
                <a:gd name="T18" fmla="*/ 6 w 53"/>
                <a:gd name="T19" fmla="*/ 19 h 72"/>
                <a:gd name="T20" fmla="*/ 10 w 53"/>
                <a:gd name="T21" fmla="*/ 18 h 72"/>
                <a:gd name="T22" fmla="*/ 12 w 53"/>
                <a:gd name="T23" fmla="*/ 16 h 72"/>
                <a:gd name="T24" fmla="*/ 13 w 53"/>
                <a:gd name="T25" fmla="*/ 13 h 72"/>
                <a:gd name="T26" fmla="*/ 12 w 53"/>
                <a:gd name="T27" fmla="*/ 9 h 72"/>
                <a:gd name="T28" fmla="*/ 11 w 53"/>
                <a:gd name="T29" fmla="*/ 6 h 72"/>
                <a:gd name="T30" fmla="*/ 10 w 53"/>
                <a:gd name="T31" fmla="*/ 3 h 72"/>
                <a:gd name="T32" fmla="*/ 8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CCFFFF"/>
            </a:solidFill>
            <a:ln w="9525">
              <a:noFill/>
              <a:round/>
              <a:headEnd/>
              <a:tailEnd/>
            </a:ln>
          </p:spPr>
          <p:txBody>
            <a:bodyPr/>
            <a:lstStyle/>
            <a:p>
              <a:endParaRPr lang="en-US"/>
            </a:p>
          </p:txBody>
        </p:sp>
        <p:sp>
          <p:nvSpPr>
            <p:cNvPr id="396" name="Freeform 310"/>
            <p:cNvSpPr>
              <a:spLocks/>
            </p:cNvSpPr>
            <p:nvPr/>
          </p:nvSpPr>
          <p:spPr bwMode="auto">
            <a:xfrm>
              <a:off x="3381" y="2447"/>
              <a:ext cx="36" cy="28"/>
            </a:xfrm>
            <a:custGeom>
              <a:avLst/>
              <a:gdLst>
                <a:gd name="T0" fmla="*/ 2 w 71"/>
                <a:gd name="T1" fmla="*/ 0 h 56"/>
                <a:gd name="T2" fmla="*/ 0 w 71"/>
                <a:gd name="T3" fmla="*/ 3 h 56"/>
                <a:gd name="T4" fmla="*/ 1 w 71"/>
                <a:gd name="T5" fmla="*/ 4 h 56"/>
                <a:gd name="T6" fmla="*/ 2 w 71"/>
                <a:gd name="T7" fmla="*/ 6 h 56"/>
                <a:gd name="T8" fmla="*/ 4 w 71"/>
                <a:gd name="T9" fmla="*/ 9 h 56"/>
                <a:gd name="T10" fmla="*/ 6 w 71"/>
                <a:gd name="T11" fmla="*/ 11 h 56"/>
                <a:gd name="T12" fmla="*/ 8 w 71"/>
                <a:gd name="T13" fmla="*/ 14 h 56"/>
                <a:gd name="T14" fmla="*/ 11 w 71"/>
                <a:gd name="T15" fmla="*/ 14 h 56"/>
                <a:gd name="T16" fmla="*/ 14 w 71"/>
                <a:gd name="T17" fmla="*/ 14 h 56"/>
                <a:gd name="T18" fmla="*/ 17 w 71"/>
                <a:gd name="T19" fmla="*/ 11 h 56"/>
                <a:gd name="T20" fmla="*/ 18 w 71"/>
                <a:gd name="T21" fmla="*/ 7 h 56"/>
                <a:gd name="T22" fmla="*/ 17 w 71"/>
                <a:gd name="T23" fmla="*/ 4 h 56"/>
                <a:gd name="T24" fmla="*/ 15 w 71"/>
                <a:gd name="T25" fmla="*/ 2 h 56"/>
                <a:gd name="T26" fmla="*/ 12 w 71"/>
                <a:gd name="T27" fmla="*/ 1 h 56"/>
                <a:gd name="T28" fmla="*/ 8 w 71"/>
                <a:gd name="T29" fmla="*/ 0 h 56"/>
                <a:gd name="T30" fmla="*/ 5 w 71"/>
                <a:gd name="T31" fmla="*/ 0 h 56"/>
                <a:gd name="T32" fmla="*/ 3 w 71"/>
                <a:gd name="T33" fmla="*/ 0 h 56"/>
                <a:gd name="T34" fmla="*/ 2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56"/>
                <a:gd name="T56" fmla="*/ 71 w 7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397" name="Freeform 311"/>
            <p:cNvSpPr>
              <a:spLocks/>
            </p:cNvSpPr>
            <p:nvPr/>
          </p:nvSpPr>
          <p:spPr bwMode="auto">
            <a:xfrm>
              <a:off x="3380" y="2414"/>
              <a:ext cx="37" cy="28"/>
            </a:xfrm>
            <a:custGeom>
              <a:avLst/>
              <a:gdLst>
                <a:gd name="T0" fmla="*/ 0 w 72"/>
                <a:gd name="T1" fmla="*/ 11 h 57"/>
                <a:gd name="T2" fmla="*/ 2 w 72"/>
                <a:gd name="T3" fmla="*/ 14 h 57"/>
                <a:gd name="T4" fmla="*/ 3 w 72"/>
                <a:gd name="T5" fmla="*/ 14 h 57"/>
                <a:gd name="T6" fmla="*/ 5 w 72"/>
                <a:gd name="T7" fmla="*/ 14 h 57"/>
                <a:gd name="T8" fmla="*/ 8 w 72"/>
                <a:gd name="T9" fmla="*/ 14 h 57"/>
                <a:gd name="T10" fmla="*/ 12 w 72"/>
                <a:gd name="T11" fmla="*/ 13 h 57"/>
                <a:gd name="T12" fmla="*/ 16 w 72"/>
                <a:gd name="T13" fmla="*/ 12 h 57"/>
                <a:gd name="T14" fmla="*/ 18 w 72"/>
                <a:gd name="T15" fmla="*/ 10 h 57"/>
                <a:gd name="T16" fmla="*/ 19 w 72"/>
                <a:gd name="T17" fmla="*/ 7 h 57"/>
                <a:gd name="T18" fmla="*/ 17 w 72"/>
                <a:gd name="T19" fmla="*/ 4 h 57"/>
                <a:gd name="T20" fmla="*/ 14 w 72"/>
                <a:gd name="T21" fmla="*/ 1 h 57"/>
                <a:gd name="T22" fmla="*/ 12 w 72"/>
                <a:gd name="T23" fmla="*/ 0 h 57"/>
                <a:gd name="T24" fmla="*/ 9 w 72"/>
                <a:gd name="T25" fmla="*/ 1 h 57"/>
                <a:gd name="T26" fmla="*/ 6 w 72"/>
                <a:gd name="T27" fmla="*/ 3 h 57"/>
                <a:gd name="T28" fmla="*/ 4 w 72"/>
                <a:gd name="T29" fmla="*/ 5 h 57"/>
                <a:gd name="T30" fmla="*/ 2 w 72"/>
                <a:gd name="T31" fmla="*/ 8 h 57"/>
                <a:gd name="T32" fmla="*/ 1 w 72"/>
                <a:gd name="T33" fmla="*/ 10 h 57"/>
                <a:gd name="T34" fmla="*/ 0 w 72"/>
                <a:gd name="T35" fmla="*/ 11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CCFFFF"/>
            </a:solidFill>
            <a:ln w="9525">
              <a:noFill/>
              <a:round/>
              <a:headEnd/>
              <a:tailEnd/>
            </a:ln>
          </p:spPr>
          <p:txBody>
            <a:bodyPr/>
            <a:lstStyle/>
            <a:p>
              <a:endParaRPr lang="en-US"/>
            </a:p>
          </p:txBody>
        </p:sp>
        <p:sp>
          <p:nvSpPr>
            <p:cNvPr id="398" name="Freeform 312"/>
            <p:cNvSpPr>
              <a:spLocks/>
            </p:cNvSpPr>
            <p:nvPr/>
          </p:nvSpPr>
          <p:spPr bwMode="auto">
            <a:xfrm>
              <a:off x="2672" y="2420"/>
              <a:ext cx="11" cy="12"/>
            </a:xfrm>
            <a:custGeom>
              <a:avLst/>
              <a:gdLst>
                <a:gd name="T0" fmla="*/ 3 w 23"/>
                <a:gd name="T1" fmla="*/ 6 h 24"/>
                <a:gd name="T2" fmla="*/ 1 w 23"/>
                <a:gd name="T3" fmla="*/ 6 h 24"/>
                <a:gd name="T4" fmla="*/ 1 w 23"/>
                <a:gd name="T5" fmla="*/ 5 h 24"/>
                <a:gd name="T6" fmla="*/ 0 w 23"/>
                <a:gd name="T7" fmla="*/ 5 h 24"/>
                <a:gd name="T8" fmla="*/ 0 w 23"/>
                <a:gd name="T9" fmla="*/ 3 h 24"/>
                <a:gd name="T10" fmla="*/ 0 w 23"/>
                <a:gd name="T11" fmla="*/ 2 h 24"/>
                <a:gd name="T12" fmla="*/ 1 w 23"/>
                <a:gd name="T13" fmla="*/ 1 h 24"/>
                <a:gd name="T14" fmla="*/ 1 w 23"/>
                <a:gd name="T15" fmla="*/ 1 h 24"/>
                <a:gd name="T16" fmla="*/ 3 w 23"/>
                <a:gd name="T17" fmla="*/ 0 h 24"/>
                <a:gd name="T18" fmla="*/ 4 w 23"/>
                <a:gd name="T19" fmla="*/ 1 h 24"/>
                <a:gd name="T20" fmla="*/ 5 w 23"/>
                <a:gd name="T21" fmla="*/ 1 h 24"/>
                <a:gd name="T22" fmla="*/ 5 w 23"/>
                <a:gd name="T23" fmla="*/ 2 h 24"/>
                <a:gd name="T24" fmla="*/ 5 w 23"/>
                <a:gd name="T25" fmla="*/ 3 h 24"/>
                <a:gd name="T26" fmla="*/ 5 w 23"/>
                <a:gd name="T27" fmla="*/ 5 h 24"/>
                <a:gd name="T28" fmla="*/ 5 w 23"/>
                <a:gd name="T29" fmla="*/ 5 h 24"/>
                <a:gd name="T30" fmla="*/ 4 w 23"/>
                <a:gd name="T31" fmla="*/ 6 h 24"/>
                <a:gd name="T32" fmla="*/ 3 w 23"/>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CCFFFF"/>
            </a:solidFill>
            <a:ln w="9525">
              <a:noFill/>
              <a:round/>
              <a:headEnd/>
              <a:tailEnd/>
            </a:ln>
          </p:spPr>
          <p:txBody>
            <a:bodyPr/>
            <a:lstStyle/>
            <a:p>
              <a:endParaRPr lang="en-US"/>
            </a:p>
          </p:txBody>
        </p:sp>
        <p:sp>
          <p:nvSpPr>
            <p:cNvPr id="399" name="Freeform 313"/>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00" name="Freeform 314"/>
            <p:cNvSpPr>
              <a:spLocks/>
            </p:cNvSpPr>
            <p:nvPr/>
          </p:nvSpPr>
          <p:spPr bwMode="auto">
            <a:xfrm>
              <a:off x="2664" y="2381"/>
              <a:ext cx="26" cy="36"/>
            </a:xfrm>
            <a:custGeom>
              <a:avLst/>
              <a:gdLst>
                <a:gd name="T0" fmla="*/ 5 w 52"/>
                <a:gd name="T1" fmla="*/ 18 h 73"/>
                <a:gd name="T2" fmla="*/ 8 w 52"/>
                <a:gd name="T3" fmla="*/ 18 h 73"/>
                <a:gd name="T4" fmla="*/ 9 w 52"/>
                <a:gd name="T5" fmla="*/ 17 h 73"/>
                <a:gd name="T6" fmla="*/ 10 w 52"/>
                <a:gd name="T7" fmla="*/ 15 h 73"/>
                <a:gd name="T8" fmla="*/ 11 w 52"/>
                <a:gd name="T9" fmla="*/ 12 h 73"/>
                <a:gd name="T10" fmla="*/ 13 w 52"/>
                <a:gd name="T11" fmla="*/ 9 h 73"/>
                <a:gd name="T12" fmla="*/ 13 w 52"/>
                <a:gd name="T13" fmla="*/ 5 h 73"/>
                <a:gd name="T14" fmla="*/ 13 w 52"/>
                <a:gd name="T15" fmla="*/ 3 h 73"/>
                <a:gd name="T16" fmla="*/ 11 w 52"/>
                <a:gd name="T17" fmla="*/ 1 h 73"/>
                <a:gd name="T18" fmla="*/ 7 w 52"/>
                <a:gd name="T19" fmla="*/ 0 h 73"/>
                <a:gd name="T20" fmla="*/ 3 w 52"/>
                <a:gd name="T21" fmla="*/ 1 h 73"/>
                <a:gd name="T22" fmla="*/ 1 w 52"/>
                <a:gd name="T23" fmla="*/ 3 h 73"/>
                <a:gd name="T24" fmla="*/ 0 w 52"/>
                <a:gd name="T25" fmla="*/ 5 h 73"/>
                <a:gd name="T26" fmla="*/ 1 w 52"/>
                <a:gd name="T27" fmla="*/ 9 h 73"/>
                <a:gd name="T28" fmla="*/ 2 w 52"/>
                <a:gd name="T29" fmla="*/ 12 h 73"/>
                <a:gd name="T30" fmla="*/ 4 w 52"/>
                <a:gd name="T31" fmla="*/ 15 h 73"/>
                <a:gd name="T32" fmla="*/ 5 w 52"/>
                <a:gd name="T33" fmla="*/ 17 h 73"/>
                <a:gd name="T34" fmla="*/ 5 w 52"/>
                <a:gd name="T35" fmla="*/ 18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73"/>
                <a:gd name="T56" fmla="*/ 52 w 52"/>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CCFFFF"/>
            </a:solidFill>
            <a:ln w="9525">
              <a:noFill/>
              <a:round/>
              <a:headEnd/>
              <a:tailEnd/>
            </a:ln>
          </p:spPr>
          <p:txBody>
            <a:bodyPr/>
            <a:lstStyle/>
            <a:p>
              <a:endParaRPr lang="en-US"/>
            </a:p>
          </p:txBody>
        </p:sp>
        <p:sp>
          <p:nvSpPr>
            <p:cNvPr id="401" name="Freeform 315"/>
            <p:cNvSpPr>
              <a:spLocks/>
            </p:cNvSpPr>
            <p:nvPr/>
          </p:nvSpPr>
          <p:spPr bwMode="auto">
            <a:xfrm>
              <a:off x="2635" y="2396"/>
              <a:ext cx="35" cy="28"/>
            </a:xfrm>
            <a:custGeom>
              <a:avLst/>
              <a:gdLst>
                <a:gd name="T0" fmla="*/ 16 w 72"/>
                <a:gd name="T1" fmla="*/ 14 h 58"/>
                <a:gd name="T2" fmla="*/ 17 w 72"/>
                <a:gd name="T3" fmla="*/ 11 h 58"/>
                <a:gd name="T4" fmla="*/ 17 w 72"/>
                <a:gd name="T5" fmla="*/ 10 h 58"/>
                <a:gd name="T6" fmla="*/ 16 w 72"/>
                <a:gd name="T7" fmla="*/ 8 h 58"/>
                <a:gd name="T8" fmla="*/ 14 w 72"/>
                <a:gd name="T9" fmla="*/ 6 h 58"/>
                <a:gd name="T10" fmla="*/ 12 w 72"/>
                <a:gd name="T11" fmla="*/ 3 h 58"/>
                <a:gd name="T12" fmla="*/ 9 w 72"/>
                <a:gd name="T13" fmla="*/ 1 h 58"/>
                <a:gd name="T14" fmla="*/ 7 w 72"/>
                <a:gd name="T15" fmla="*/ 0 h 58"/>
                <a:gd name="T16" fmla="*/ 4 w 72"/>
                <a:gd name="T17" fmla="*/ 0 h 58"/>
                <a:gd name="T18" fmla="*/ 1 w 72"/>
                <a:gd name="T19" fmla="*/ 3 h 58"/>
                <a:gd name="T20" fmla="*/ 0 w 72"/>
                <a:gd name="T21" fmla="*/ 7 h 58"/>
                <a:gd name="T22" fmla="*/ 1 w 72"/>
                <a:gd name="T23" fmla="*/ 10 h 58"/>
                <a:gd name="T24" fmla="*/ 3 w 72"/>
                <a:gd name="T25" fmla="*/ 12 h 58"/>
                <a:gd name="T26" fmla="*/ 6 w 72"/>
                <a:gd name="T27" fmla="*/ 13 h 58"/>
                <a:gd name="T28" fmla="*/ 9 w 72"/>
                <a:gd name="T29" fmla="*/ 14 h 58"/>
                <a:gd name="T30" fmla="*/ 12 w 72"/>
                <a:gd name="T31" fmla="*/ 14 h 58"/>
                <a:gd name="T32" fmla="*/ 15 w 72"/>
                <a:gd name="T33" fmla="*/ 14 h 58"/>
                <a:gd name="T34" fmla="*/ 16 w 72"/>
                <a:gd name="T35" fmla="*/ 1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CCFFFF"/>
            </a:solidFill>
            <a:ln w="9525">
              <a:noFill/>
              <a:round/>
              <a:headEnd/>
              <a:tailEnd/>
            </a:ln>
          </p:spPr>
          <p:txBody>
            <a:bodyPr/>
            <a:lstStyle/>
            <a:p>
              <a:endParaRPr lang="en-US"/>
            </a:p>
          </p:txBody>
        </p:sp>
        <p:sp>
          <p:nvSpPr>
            <p:cNvPr id="402" name="Freeform 316"/>
            <p:cNvSpPr>
              <a:spLocks/>
            </p:cNvSpPr>
            <p:nvPr/>
          </p:nvSpPr>
          <p:spPr bwMode="auto">
            <a:xfrm>
              <a:off x="2635" y="2428"/>
              <a:ext cx="35" cy="29"/>
            </a:xfrm>
            <a:custGeom>
              <a:avLst/>
              <a:gdLst>
                <a:gd name="T0" fmla="*/ 17 w 72"/>
                <a:gd name="T1" fmla="*/ 3 h 56"/>
                <a:gd name="T2" fmla="*/ 16 w 72"/>
                <a:gd name="T3" fmla="*/ 0 h 56"/>
                <a:gd name="T4" fmla="*/ 15 w 72"/>
                <a:gd name="T5" fmla="*/ 0 h 56"/>
                <a:gd name="T6" fmla="*/ 13 w 72"/>
                <a:gd name="T7" fmla="*/ 0 h 56"/>
                <a:gd name="T8" fmla="*/ 9 w 72"/>
                <a:gd name="T9" fmla="*/ 0 h 56"/>
                <a:gd name="T10" fmla="*/ 6 w 72"/>
                <a:gd name="T11" fmla="*/ 1 h 56"/>
                <a:gd name="T12" fmla="*/ 3 w 72"/>
                <a:gd name="T13" fmla="*/ 2 h 56"/>
                <a:gd name="T14" fmla="*/ 1 w 72"/>
                <a:gd name="T15" fmla="*/ 4 h 56"/>
                <a:gd name="T16" fmla="*/ 0 w 72"/>
                <a:gd name="T17" fmla="*/ 7 h 56"/>
                <a:gd name="T18" fmla="*/ 1 w 72"/>
                <a:gd name="T19" fmla="*/ 11 h 56"/>
                <a:gd name="T20" fmla="*/ 4 w 72"/>
                <a:gd name="T21" fmla="*/ 14 h 56"/>
                <a:gd name="T22" fmla="*/ 7 w 72"/>
                <a:gd name="T23" fmla="*/ 15 h 56"/>
                <a:gd name="T24" fmla="*/ 9 w 72"/>
                <a:gd name="T25" fmla="*/ 14 h 56"/>
                <a:gd name="T26" fmla="*/ 12 w 72"/>
                <a:gd name="T27" fmla="*/ 12 h 56"/>
                <a:gd name="T28" fmla="*/ 14 w 72"/>
                <a:gd name="T29" fmla="*/ 9 h 56"/>
                <a:gd name="T30" fmla="*/ 16 w 72"/>
                <a:gd name="T31" fmla="*/ 6 h 56"/>
                <a:gd name="T32" fmla="*/ 17 w 72"/>
                <a:gd name="T33" fmla="*/ 4 h 56"/>
                <a:gd name="T34" fmla="*/ 17 w 72"/>
                <a:gd name="T35" fmla="*/ 3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6"/>
                <a:gd name="T56" fmla="*/ 72 w 72"/>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CCFFFF"/>
            </a:solidFill>
            <a:ln w="9525">
              <a:noFill/>
              <a:round/>
              <a:headEnd/>
              <a:tailEnd/>
            </a:ln>
          </p:spPr>
          <p:txBody>
            <a:bodyPr/>
            <a:lstStyle/>
            <a:p>
              <a:endParaRPr lang="en-US"/>
            </a:p>
          </p:txBody>
        </p:sp>
        <p:sp>
          <p:nvSpPr>
            <p:cNvPr id="403" name="Freeform 317"/>
            <p:cNvSpPr>
              <a:spLocks/>
            </p:cNvSpPr>
            <p:nvPr/>
          </p:nvSpPr>
          <p:spPr bwMode="auto">
            <a:xfrm>
              <a:off x="2664" y="2435"/>
              <a:ext cx="27" cy="37"/>
            </a:xfrm>
            <a:custGeom>
              <a:avLst/>
              <a:gdLst>
                <a:gd name="T0" fmla="*/ 8 w 53"/>
                <a:gd name="T1" fmla="*/ 0 h 72"/>
                <a:gd name="T2" fmla="*/ 6 w 53"/>
                <a:gd name="T3" fmla="*/ 0 h 72"/>
                <a:gd name="T4" fmla="*/ 5 w 53"/>
                <a:gd name="T5" fmla="*/ 1 h 72"/>
                <a:gd name="T6" fmla="*/ 4 w 53"/>
                <a:gd name="T7" fmla="*/ 3 h 72"/>
                <a:gd name="T8" fmla="*/ 2 w 53"/>
                <a:gd name="T9" fmla="*/ 6 h 72"/>
                <a:gd name="T10" fmla="*/ 1 w 53"/>
                <a:gd name="T11" fmla="*/ 9 h 72"/>
                <a:gd name="T12" fmla="*/ 0 w 53"/>
                <a:gd name="T13" fmla="*/ 13 h 72"/>
                <a:gd name="T14" fmla="*/ 1 w 53"/>
                <a:gd name="T15" fmla="*/ 16 h 72"/>
                <a:gd name="T16" fmla="*/ 3 w 53"/>
                <a:gd name="T17" fmla="*/ 18 h 72"/>
                <a:gd name="T18" fmla="*/ 7 w 53"/>
                <a:gd name="T19" fmla="*/ 19 h 72"/>
                <a:gd name="T20" fmla="*/ 11 w 53"/>
                <a:gd name="T21" fmla="*/ 18 h 72"/>
                <a:gd name="T22" fmla="*/ 13 w 53"/>
                <a:gd name="T23" fmla="*/ 16 h 72"/>
                <a:gd name="T24" fmla="*/ 14 w 53"/>
                <a:gd name="T25" fmla="*/ 13 h 72"/>
                <a:gd name="T26" fmla="*/ 13 w 53"/>
                <a:gd name="T27" fmla="*/ 9 h 72"/>
                <a:gd name="T28" fmla="*/ 12 w 53"/>
                <a:gd name="T29" fmla="*/ 6 h 72"/>
                <a:gd name="T30" fmla="*/ 10 w 53"/>
                <a:gd name="T31" fmla="*/ 3 h 72"/>
                <a:gd name="T32" fmla="*/ 9 w 53"/>
                <a:gd name="T33" fmla="*/ 1 h 72"/>
                <a:gd name="T34" fmla="*/ 8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72"/>
                <a:gd name="T56" fmla="*/ 53 w 53"/>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CCFFFF"/>
            </a:solidFill>
            <a:ln w="9525">
              <a:noFill/>
              <a:round/>
              <a:headEnd/>
              <a:tailEnd/>
            </a:ln>
          </p:spPr>
          <p:txBody>
            <a:bodyPr/>
            <a:lstStyle/>
            <a:p>
              <a:endParaRPr lang="en-US"/>
            </a:p>
          </p:txBody>
        </p:sp>
        <p:sp>
          <p:nvSpPr>
            <p:cNvPr id="404" name="Freeform 318"/>
            <p:cNvSpPr>
              <a:spLocks/>
            </p:cNvSpPr>
            <p:nvPr/>
          </p:nvSpPr>
          <p:spPr bwMode="auto">
            <a:xfrm>
              <a:off x="2684" y="2428"/>
              <a:ext cx="35" cy="29"/>
            </a:xfrm>
            <a:custGeom>
              <a:avLst/>
              <a:gdLst>
                <a:gd name="T0" fmla="*/ 1 w 72"/>
                <a:gd name="T1" fmla="*/ 0 h 57"/>
                <a:gd name="T2" fmla="*/ 0 w 72"/>
                <a:gd name="T3" fmla="*/ 3 h 57"/>
                <a:gd name="T4" fmla="*/ 0 w 72"/>
                <a:gd name="T5" fmla="*/ 4 h 57"/>
                <a:gd name="T6" fmla="*/ 1 w 72"/>
                <a:gd name="T7" fmla="*/ 6 h 57"/>
                <a:gd name="T8" fmla="*/ 3 w 72"/>
                <a:gd name="T9" fmla="*/ 9 h 57"/>
                <a:gd name="T10" fmla="*/ 5 w 72"/>
                <a:gd name="T11" fmla="*/ 11 h 57"/>
                <a:gd name="T12" fmla="*/ 8 w 72"/>
                <a:gd name="T13" fmla="*/ 14 h 57"/>
                <a:gd name="T14" fmla="*/ 10 w 72"/>
                <a:gd name="T15" fmla="*/ 15 h 57"/>
                <a:gd name="T16" fmla="*/ 13 w 72"/>
                <a:gd name="T17" fmla="*/ 14 h 57"/>
                <a:gd name="T18" fmla="*/ 16 w 72"/>
                <a:gd name="T19" fmla="*/ 11 h 57"/>
                <a:gd name="T20" fmla="*/ 17 w 72"/>
                <a:gd name="T21" fmla="*/ 7 h 57"/>
                <a:gd name="T22" fmla="*/ 16 w 72"/>
                <a:gd name="T23" fmla="*/ 4 h 57"/>
                <a:gd name="T24" fmla="*/ 14 w 72"/>
                <a:gd name="T25" fmla="*/ 2 h 57"/>
                <a:gd name="T26" fmla="*/ 11 w 72"/>
                <a:gd name="T27" fmla="*/ 1 h 57"/>
                <a:gd name="T28" fmla="*/ 8 w 72"/>
                <a:gd name="T29" fmla="*/ 0 h 57"/>
                <a:gd name="T30" fmla="*/ 5 w 72"/>
                <a:gd name="T31" fmla="*/ 0 h 57"/>
                <a:gd name="T32" fmla="*/ 2 w 72"/>
                <a:gd name="T33" fmla="*/ 0 h 57"/>
                <a:gd name="T34" fmla="*/ 1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7"/>
                <a:gd name="T56" fmla="*/ 72 w 7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CCFFFF"/>
            </a:solidFill>
            <a:ln w="9525">
              <a:noFill/>
              <a:round/>
              <a:headEnd/>
              <a:tailEnd/>
            </a:ln>
          </p:spPr>
          <p:txBody>
            <a:bodyPr/>
            <a:lstStyle/>
            <a:p>
              <a:endParaRPr lang="en-US"/>
            </a:p>
          </p:txBody>
        </p:sp>
        <p:sp>
          <p:nvSpPr>
            <p:cNvPr id="405" name="Freeform 319"/>
            <p:cNvSpPr>
              <a:spLocks/>
            </p:cNvSpPr>
            <p:nvPr/>
          </p:nvSpPr>
          <p:spPr bwMode="auto">
            <a:xfrm>
              <a:off x="2684" y="2395"/>
              <a:ext cx="35" cy="29"/>
            </a:xfrm>
            <a:custGeom>
              <a:avLst/>
              <a:gdLst>
                <a:gd name="T0" fmla="*/ 0 w 72"/>
                <a:gd name="T1" fmla="*/ 12 h 58"/>
                <a:gd name="T2" fmla="*/ 1 w 72"/>
                <a:gd name="T3" fmla="*/ 15 h 58"/>
                <a:gd name="T4" fmla="*/ 2 w 72"/>
                <a:gd name="T5" fmla="*/ 15 h 58"/>
                <a:gd name="T6" fmla="*/ 5 w 72"/>
                <a:gd name="T7" fmla="*/ 15 h 58"/>
                <a:gd name="T8" fmla="*/ 8 w 72"/>
                <a:gd name="T9" fmla="*/ 15 h 58"/>
                <a:gd name="T10" fmla="*/ 11 w 72"/>
                <a:gd name="T11" fmla="*/ 14 h 58"/>
                <a:gd name="T12" fmla="*/ 14 w 72"/>
                <a:gd name="T13" fmla="*/ 13 h 58"/>
                <a:gd name="T14" fmla="*/ 16 w 72"/>
                <a:gd name="T15" fmla="*/ 11 h 58"/>
                <a:gd name="T16" fmla="*/ 17 w 72"/>
                <a:gd name="T17" fmla="*/ 8 h 58"/>
                <a:gd name="T18" fmla="*/ 16 w 72"/>
                <a:gd name="T19" fmla="*/ 4 h 58"/>
                <a:gd name="T20" fmla="*/ 13 w 72"/>
                <a:gd name="T21" fmla="*/ 1 h 58"/>
                <a:gd name="T22" fmla="*/ 10 w 72"/>
                <a:gd name="T23" fmla="*/ 0 h 58"/>
                <a:gd name="T24" fmla="*/ 8 w 72"/>
                <a:gd name="T25" fmla="*/ 2 h 58"/>
                <a:gd name="T26" fmla="*/ 5 w 72"/>
                <a:gd name="T27" fmla="*/ 4 h 58"/>
                <a:gd name="T28" fmla="*/ 3 w 72"/>
                <a:gd name="T29" fmla="*/ 6 h 58"/>
                <a:gd name="T30" fmla="*/ 1 w 72"/>
                <a:gd name="T31" fmla="*/ 9 h 58"/>
                <a:gd name="T32" fmla="*/ 0 w 72"/>
                <a:gd name="T33" fmla="*/ 11 h 58"/>
                <a:gd name="T34" fmla="*/ 0 w 72"/>
                <a:gd name="T35" fmla="*/ 12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58"/>
                <a:gd name="T56" fmla="*/ 72 w 72"/>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CCFFFF"/>
            </a:solidFill>
            <a:ln w="9525">
              <a:noFill/>
              <a:round/>
              <a:headEnd/>
              <a:tailEnd/>
            </a:ln>
          </p:spPr>
          <p:txBody>
            <a:bodyPr/>
            <a:lstStyle/>
            <a:p>
              <a:endParaRPr lang="en-US"/>
            </a:p>
          </p:txBody>
        </p:sp>
        <p:sp>
          <p:nvSpPr>
            <p:cNvPr id="406" name="Freeform 320"/>
            <p:cNvSpPr>
              <a:spLocks/>
            </p:cNvSpPr>
            <p:nvPr/>
          </p:nvSpPr>
          <p:spPr bwMode="auto">
            <a:xfrm>
              <a:off x="2471" y="1815"/>
              <a:ext cx="72" cy="84"/>
            </a:xfrm>
            <a:custGeom>
              <a:avLst/>
              <a:gdLst>
                <a:gd name="T0" fmla="*/ 36 w 144"/>
                <a:gd name="T1" fmla="*/ 0 h 167"/>
                <a:gd name="T2" fmla="*/ 36 w 144"/>
                <a:gd name="T3" fmla="*/ 7 h 167"/>
                <a:gd name="T4" fmla="*/ 35 w 144"/>
                <a:gd name="T5" fmla="*/ 15 h 167"/>
                <a:gd name="T6" fmla="*/ 33 w 144"/>
                <a:gd name="T7" fmla="*/ 21 h 167"/>
                <a:gd name="T8" fmla="*/ 29 w 144"/>
                <a:gd name="T9" fmla="*/ 28 h 167"/>
                <a:gd name="T10" fmla="*/ 25 w 144"/>
                <a:gd name="T11" fmla="*/ 34 h 167"/>
                <a:gd name="T12" fmla="*/ 21 w 144"/>
                <a:gd name="T13" fmla="*/ 38 h 167"/>
                <a:gd name="T14" fmla="*/ 15 w 144"/>
                <a:gd name="T15" fmla="*/ 41 h 167"/>
                <a:gd name="T16" fmla="*/ 9 w 144"/>
                <a:gd name="T17" fmla="*/ 42 h 167"/>
                <a:gd name="T18" fmla="*/ 4 w 144"/>
                <a:gd name="T19" fmla="*/ 41 h 167"/>
                <a:gd name="T20" fmla="*/ 2 w 144"/>
                <a:gd name="T21" fmla="*/ 38 h 167"/>
                <a:gd name="T22" fmla="*/ 0 w 144"/>
                <a:gd name="T23" fmla="*/ 35 h 167"/>
                <a:gd name="T24" fmla="*/ 1 w 144"/>
                <a:gd name="T25" fmla="*/ 31 h 167"/>
                <a:gd name="T26" fmla="*/ 3 w 144"/>
                <a:gd name="T27" fmla="*/ 28 h 167"/>
                <a:gd name="T28" fmla="*/ 6 w 144"/>
                <a:gd name="T29" fmla="*/ 24 h 167"/>
                <a:gd name="T30" fmla="*/ 11 w 144"/>
                <a:gd name="T31" fmla="*/ 22 h 167"/>
                <a:gd name="T32" fmla="*/ 16 w 144"/>
                <a:gd name="T33" fmla="*/ 21 h 167"/>
                <a:gd name="T34" fmla="*/ 20 w 144"/>
                <a:gd name="T35" fmla="*/ 20 h 167"/>
                <a:gd name="T36" fmla="*/ 24 w 144"/>
                <a:gd name="T37" fmla="*/ 18 h 167"/>
                <a:gd name="T38" fmla="*/ 27 w 144"/>
                <a:gd name="T39" fmla="*/ 15 h 167"/>
                <a:gd name="T40" fmla="*/ 31 w 144"/>
                <a:gd name="T41" fmla="*/ 11 h 167"/>
                <a:gd name="T42" fmla="*/ 33 w 144"/>
                <a:gd name="T43" fmla="*/ 7 h 167"/>
                <a:gd name="T44" fmla="*/ 35 w 144"/>
                <a:gd name="T45" fmla="*/ 4 h 167"/>
                <a:gd name="T46" fmla="*/ 36 w 144"/>
                <a:gd name="T47" fmla="*/ 1 h 167"/>
                <a:gd name="T48" fmla="*/ 36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67"/>
                <a:gd name="T77" fmla="*/ 144 w 144"/>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CCFFFF"/>
            </a:solidFill>
            <a:ln w="9525">
              <a:noFill/>
              <a:round/>
              <a:headEnd/>
              <a:tailEnd/>
            </a:ln>
          </p:spPr>
          <p:txBody>
            <a:bodyPr/>
            <a:lstStyle/>
            <a:p>
              <a:endParaRPr lang="en-US"/>
            </a:p>
          </p:txBody>
        </p:sp>
        <p:sp>
          <p:nvSpPr>
            <p:cNvPr id="407" name="Freeform 321"/>
            <p:cNvSpPr>
              <a:spLocks/>
            </p:cNvSpPr>
            <p:nvPr/>
          </p:nvSpPr>
          <p:spPr bwMode="auto">
            <a:xfrm>
              <a:off x="2436" y="1811"/>
              <a:ext cx="102" cy="40"/>
            </a:xfrm>
            <a:custGeom>
              <a:avLst/>
              <a:gdLst>
                <a:gd name="T0" fmla="*/ 51 w 204"/>
                <a:gd name="T1" fmla="*/ 0 h 82"/>
                <a:gd name="T2" fmla="*/ 49 w 204"/>
                <a:gd name="T3" fmla="*/ 2 h 82"/>
                <a:gd name="T4" fmla="*/ 47 w 204"/>
                <a:gd name="T5" fmla="*/ 5 h 82"/>
                <a:gd name="T6" fmla="*/ 44 w 204"/>
                <a:gd name="T7" fmla="*/ 7 h 82"/>
                <a:gd name="T8" fmla="*/ 42 w 204"/>
                <a:gd name="T9" fmla="*/ 10 h 82"/>
                <a:gd name="T10" fmla="*/ 38 w 204"/>
                <a:gd name="T11" fmla="*/ 12 h 82"/>
                <a:gd name="T12" fmla="*/ 35 w 204"/>
                <a:gd name="T13" fmla="*/ 14 h 82"/>
                <a:gd name="T14" fmla="*/ 32 w 204"/>
                <a:gd name="T15" fmla="*/ 16 h 82"/>
                <a:gd name="T16" fmla="*/ 29 w 204"/>
                <a:gd name="T17" fmla="*/ 17 h 82"/>
                <a:gd name="T18" fmla="*/ 25 w 204"/>
                <a:gd name="T19" fmla="*/ 18 h 82"/>
                <a:gd name="T20" fmla="*/ 22 w 204"/>
                <a:gd name="T21" fmla="*/ 19 h 82"/>
                <a:gd name="T22" fmla="*/ 19 w 204"/>
                <a:gd name="T23" fmla="*/ 20 h 82"/>
                <a:gd name="T24" fmla="*/ 16 w 204"/>
                <a:gd name="T25" fmla="*/ 20 h 82"/>
                <a:gd name="T26" fmla="*/ 12 w 204"/>
                <a:gd name="T27" fmla="*/ 20 h 82"/>
                <a:gd name="T28" fmla="*/ 10 w 204"/>
                <a:gd name="T29" fmla="*/ 19 h 82"/>
                <a:gd name="T30" fmla="*/ 7 w 204"/>
                <a:gd name="T31" fmla="*/ 17 h 82"/>
                <a:gd name="T32" fmla="*/ 4 w 204"/>
                <a:gd name="T33" fmla="*/ 16 h 82"/>
                <a:gd name="T34" fmla="*/ 1 w 204"/>
                <a:gd name="T35" fmla="*/ 11 h 82"/>
                <a:gd name="T36" fmla="*/ 0 w 204"/>
                <a:gd name="T37" fmla="*/ 8 h 82"/>
                <a:gd name="T38" fmla="*/ 2 w 204"/>
                <a:gd name="T39" fmla="*/ 5 h 82"/>
                <a:gd name="T40" fmla="*/ 5 w 204"/>
                <a:gd name="T41" fmla="*/ 2 h 82"/>
                <a:gd name="T42" fmla="*/ 9 w 204"/>
                <a:gd name="T43" fmla="*/ 0 h 82"/>
                <a:gd name="T44" fmla="*/ 13 w 204"/>
                <a:gd name="T45" fmla="*/ 0 h 82"/>
                <a:gd name="T46" fmla="*/ 18 w 204"/>
                <a:gd name="T47" fmla="*/ 1 h 82"/>
                <a:gd name="T48" fmla="*/ 23 w 204"/>
                <a:gd name="T49" fmla="*/ 3 h 82"/>
                <a:gd name="T50" fmla="*/ 27 w 204"/>
                <a:gd name="T51" fmla="*/ 5 h 82"/>
                <a:gd name="T52" fmla="*/ 31 w 204"/>
                <a:gd name="T53" fmla="*/ 6 h 82"/>
                <a:gd name="T54" fmla="*/ 36 w 204"/>
                <a:gd name="T55" fmla="*/ 5 h 82"/>
                <a:gd name="T56" fmla="*/ 40 w 204"/>
                <a:gd name="T57" fmla="*/ 4 h 82"/>
                <a:gd name="T58" fmla="*/ 45 w 204"/>
                <a:gd name="T59" fmla="*/ 3 h 82"/>
                <a:gd name="T60" fmla="*/ 48 w 204"/>
                <a:gd name="T61" fmla="*/ 1 h 82"/>
                <a:gd name="T62" fmla="*/ 50 w 204"/>
                <a:gd name="T63" fmla="*/ 0 h 82"/>
                <a:gd name="T64" fmla="*/ 51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82"/>
                <a:gd name="T101" fmla="*/ 204 w 204"/>
                <a:gd name="T102" fmla="*/ 82 h 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CCFFFF"/>
            </a:solidFill>
            <a:ln w="9525">
              <a:noFill/>
              <a:round/>
              <a:headEnd/>
              <a:tailEnd/>
            </a:ln>
          </p:spPr>
          <p:txBody>
            <a:bodyPr/>
            <a:lstStyle/>
            <a:p>
              <a:endParaRPr lang="en-US"/>
            </a:p>
          </p:txBody>
        </p:sp>
        <p:sp>
          <p:nvSpPr>
            <p:cNvPr id="408" name="Freeform 322"/>
            <p:cNvSpPr>
              <a:spLocks/>
            </p:cNvSpPr>
            <p:nvPr/>
          </p:nvSpPr>
          <p:spPr bwMode="auto">
            <a:xfrm>
              <a:off x="2534" y="1815"/>
              <a:ext cx="42" cy="104"/>
            </a:xfrm>
            <a:custGeom>
              <a:avLst/>
              <a:gdLst>
                <a:gd name="T0" fmla="*/ 6 w 84"/>
                <a:gd name="T1" fmla="*/ 0 h 208"/>
                <a:gd name="T2" fmla="*/ 11 w 84"/>
                <a:gd name="T3" fmla="*/ 6 h 208"/>
                <a:gd name="T4" fmla="*/ 15 w 84"/>
                <a:gd name="T5" fmla="*/ 12 h 208"/>
                <a:gd name="T6" fmla="*/ 18 w 84"/>
                <a:gd name="T7" fmla="*/ 19 h 208"/>
                <a:gd name="T8" fmla="*/ 20 w 84"/>
                <a:gd name="T9" fmla="*/ 25 h 208"/>
                <a:gd name="T10" fmla="*/ 21 w 84"/>
                <a:gd name="T11" fmla="*/ 32 h 208"/>
                <a:gd name="T12" fmla="*/ 21 w 84"/>
                <a:gd name="T13" fmla="*/ 39 h 208"/>
                <a:gd name="T14" fmla="*/ 19 w 84"/>
                <a:gd name="T15" fmla="*/ 45 h 208"/>
                <a:gd name="T16" fmla="*/ 15 w 84"/>
                <a:gd name="T17" fmla="*/ 50 h 208"/>
                <a:gd name="T18" fmla="*/ 10 w 84"/>
                <a:gd name="T19" fmla="*/ 52 h 208"/>
                <a:gd name="T20" fmla="*/ 7 w 84"/>
                <a:gd name="T21" fmla="*/ 52 h 208"/>
                <a:gd name="T22" fmla="*/ 3 w 84"/>
                <a:gd name="T23" fmla="*/ 51 h 208"/>
                <a:gd name="T24" fmla="*/ 1 w 84"/>
                <a:gd name="T25" fmla="*/ 47 h 208"/>
                <a:gd name="T26" fmla="*/ 0 w 84"/>
                <a:gd name="T27" fmla="*/ 43 h 208"/>
                <a:gd name="T28" fmla="*/ 1 w 84"/>
                <a:gd name="T29" fmla="*/ 38 h 208"/>
                <a:gd name="T30" fmla="*/ 2 w 84"/>
                <a:gd name="T31" fmla="*/ 34 h 208"/>
                <a:gd name="T32" fmla="*/ 5 w 84"/>
                <a:gd name="T33" fmla="*/ 29 h 208"/>
                <a:gd name="T34" fmla="*/ 9 w 84"/>
                <a:gd name="T35" fmla="*/ 21 h 208"/>
                <a:gd name="T36" fmla="*/ 9 w 84"/>
                <a:gd name="T37" fmla="*/ 12 h 208"/>
                <a:gd name="T38" fmla="*/ 7 w 84"/>
                <a:gd name="T39" fmla="*/ 4 h 208"/>
                <a:gd name="T40" fmla="*/ 6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208"/>
                <a:gd name="T65" fmla="*/ 84 w 84"/>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CCFFFF"/>
            </a:solidFill>
            <a:ln w="9525">
              <a:noFill/>
              <a:round/>
              <a:headEnd/>
              <a:tailEnd/>
            </a:ln>
          </p:spPr>
          <p:txBody>
            <a:bodyPr/>
            <a:lstStyle/>
            <a:p>
              <a:endParaRPr lang="en-US"/>
            </a:p>
          </p:txBody>
        </p:sp>
        <p:sp>
          <p:nvSpPr>
            <p:cNvPr id="409" name="Freeform 323"/>
            <p:cNvSpPr>
              <a:spLocks/>
            </p:cNvSpPr>
            <p:nvPr/>
          </p:nvSpPr>
          <p:spPr bwMode="auto">
            <a:xfrm>
              <a:off x="2551" y="1812"/>
              <a:ext cx="72" cy="84"/>
            </a:xfrm>
            <a:custGeom>
              <a:avLst/>
              <a:gdLst>
                <a:gd name="T0" fmla="*/ 0 w 144"/>
                <a:gd name="T1" fmla="*/ 0 h 170"/>
                <a:gd name="T2" fmla="*/ 7 w 144"/>
                <a:gd name="T3" fmla="*/ 1 h 170"/>
                <a:gd name="T4" fmla="*/ 14 w 144"/>
                <a:gd name="T5" fmla="*/ 4 h 170"/>
                <a:gd name="T6" fmla="*/ 21 w 144"/>
                <a:gd name="T7" fmla="*/ 8 h 170"/>
                <a:gd name="T8" fmla="*/ 26 w 144"/>
                <a:gd name="T9" fmla="*/ 12 h 170"/>
                <a:gd name="T10" fmla="*/ 31 w 144"/>
                <a:gd name="T11" fmla="*/ 17 h 170"/>
                <a:gd name="T12" fmla="*/ 35 w 144"/>
                <a:gd name="T13" fmla="*/ 22 h 170"/>
                <a:gd name="T14" fmla="*/ 36 w 144"/>
                <a:gd name="T15" fmla="*/ 29 h 170"/>
                <a:gd name="T16" fmla="*/ 36 w 144"/>
                <a:gd name="T17" fmla="*/ 35 h 170"/>
                <a:gd name="T18" fmla="*/ 34 w 144"/>
                <a:gd name="T19" fmla="*/ 39 h 170"/>
                <a:gd name="T20" fmla="*/ 31 w 144"/>
                <a:gd name="T21" fmla="*/ 41 h 170"/>
                <a:gd name="T22" fmla="*/ 27 w 144"/>
                <a:gd name="T23" fmla="*/ 42 h 170"/>
                <a:gd name="T24" fmla="*/ 24 w 144"/>
                <a:gd name="T25" fmla="*/ 40 h 170"/>
                <a:gd name="T26" fmla="*/ 20 w 144"/>
                <a:gd name="T27" fmla="*/ 37 h 170"/>
                <a:gd name="T28" fmla="*/ 18 w 144"/>
                <a:gd name="T29" fmla="*/ 33 h 170"/>
                <a:gd name="T30" fmla="*/ 16 w 144"/>
                <a:gd name="T31" fmla="*/ 29 h 170"/>
                <a:gd name="T32" fmla="*/ 17 w 144"/>
                <a:gd name="T33" fmla="*/ 24 h 170"/>
                <a:gd name="T34" fmla="*/ 17 w 144"/>
                <a:gd name="T35" fmla="*/ 20 h 170"/>
                <a:gd name="T36" fmla="*/ 15 w 144"/>
                <a:gd name="T37" fmla="*/ 15 h 170"/>
                <a:gd name="T38" fmla="*/ 13 w 144"/>
                <a:gd name="T39" fmla="*/ 11 h 170"/>
                <a:gd name="T40" fmla="*/ 9 w 144"/>
                <a:gd name="T41" fmla="*/ 7 h 170"/>
                <a:gd name="T42" fmla="*/ 6 w 144"/>
                <a:gd name="T43" fmla="*/ 4 h 170"/>
                <a:gd name="T44" fmla="*/ 3 w 144"/>
                <a:gd name="T45" fmla="*/ 2 h 170"/>
                <a:gd name="T46" fmla="*/ 1 w 144"/>
                <a:gd name="T47" fmla="*/ 0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70"/>
                <a:gd name="T77" fmla="*/ 144 w 14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CCFFFF"/>
            </a:solidFill>
            <a:ln w="9525">
              <a:noFill/>
              <a:round/>
              <a:headEnd/>
              <a:tailEnd/>
            </a:ln>
          </p:spPr>
          <p:txBody>
            <a:bodyPr/>
            <a:lstStyle/>
            <a:p>
              <a:endParaRPr lang="en-US"/>
            </a:p>
          </p:txBody>
        </p:sp>
        <p:sp>
          <p:nvSpPr>
            <p:cNvPr id="410" name="Freeform 324"/>
            <p:cNvSpPr>
              <a:spLocks/>
            </p:cNvSpPr>
            <p:nvPr/>
          </p:nvSpPr>
          <p:spPr bwMode="auto">
            <a:xfrm>
              <a:off x="2558" y="1793"/>
              <a:ext cx="99" cy="51"/>
            </a:xfrm>
            <a:custGeom>
              <a:avLst/>
              <a:gdLst>
                <a:gd name="T0" fmla="*/ 0 w 199"/>
                <a:gd name="T1" fmla="*/ 4 h 103"/>
                <a:gd name="T2" fmla="*/ 3 w 199"/>
                <a:gd name="T3" fmla="*/ 3 h 103"/>
                <a:gd name="T4" fmla="*/ 6 w 199"/>
                <a:gd name="T5" fmla="*/ 2 h 103"/>
                <a:gd name="T6" fmla="*/ 10 w 199"/>
                <a:gd name="T7" fmla="*/ 1 h 103"/>
                <a:gd name="T8" fmla="*/ 13 w 199"/>
                <a:gd name="T9" fmla="*/ 0 h 103"/>
                <a:gd name="T10" fmla="*/ 17 w 199"/>
                <a:gd name="T11" fmla="*/ 0 h 103"/>
                <a:gd name="T12" fmla="*/ 21 w 199"/>
                <a:gd name="T13" fmla="*/ 0 h 103"/>
                <a:gd name="T14" fmla="*/ 24 w 199"/>
                <a:gd name="T15" fmla="*/ 0 h 103"/>
                <a:gd name="T16" fmla="*/ 28 w 199"/>
                <a:gd name="T17" fmla="*/ 0 h 103"/>
                <a:gd name="T18" fmla="*/ 32 w 199"/>
                <a:gd name="T19" fmla="*/ 1 h 103"/>
                <a:gd name="T20" fmla="*/ 35 w 199"/>
                <a:gd name="T21" fmla="*/ 2 h 103"/>
                <a:gd name="T22" fmla="*/ 38 w 199"/>
                <a:gd name="T23" fmla="*/ 3 h 103"/>
                <a:gd name="T24" fmla="*/ 41 w 199"/>
                <a:gd name="T25" fmla="*/ 4 h 103"/>
                <a:gd name="T26" fmla="*/ 43 w 199"/>
                <a:gd name="T27" fmla="*/ 6 h 103"/>
                <a:gd name="T28" fmla="*/ 45 w 199"/>
                <a:gd name="T29" fmla="*/ 8 h 103"/>
                <a:gd name="T30" fmla="*/ 47 w 199"/>
                <a:gd name="T31" fmla="*/ 11 h 103"/>
                <a:gd name="T32" fmla="*/ 49 w 199"/>
                <a:gd name="T33" fmla="*/ 14 h 103"/>
                <a:gd name="T34" fmla="*/ 49 w 199"/>
                <a:gd name="T35" fmla="*/ 19 h 103"/>
                <a:gd name="T36" fmla="*/ 48 w 199"/>
                <a:gd name="T37" fmla="*/ 22 h 103"/>
                <a:gd name="T38" fmla="*/ 45 w 199"/>
                <a:gd name="T39" fmla="*/ 24 h 103"/>
                <a:gd name="T40" fmla="*/ 41 w 199"/>
                <a:gd name="T41" fmla="*/ 25 h 103"/>
                <a:gd name="T42" fmla="*/ 37 w 199"/>
                <a:gd name="T43" fmla="*/ 25 h 103"/>
                <a:gd name="T44" fmla="*/ 33 w 199"/>
                <a:gd name="T45" fmla="*/ 23 h 103"/>
                <a:gd name="T46" fmla="*/ 29 w 199"/>
                <a:gd name="T47" fmla="*/ 20 h 103"/>
                <a:gd name="T48" fmla="*/ 26 w 199"/>
                <a:gd name="T49" fmla="*/ 15 h 103"/>
                <a:gd name="T50" fmla="*/ 24 w 199"/>
                <a:gd name="T51" fmla="*/ 12 h 103"/>
                <a:gd name="T52" fmla="*/ 20 w 199"/>
                <a:gd name="T53" fmla="*/ 9 h 103"/>
                <a:gd name="T54" fmla="*/ 16 w 199"/>
                <a:gd name="T55" fmla="*/ 7 h 103"/>
                <a:gd name="T56" fmla="*/ 11 w 199"/>
                <a:gd name="T57" fmla="*/ 6 h 103"/>
                <a:gd name="T58" fmla="*/ 7 w 199"/>
                <a:gd name="T59" fmla="*/ 5 h 103"/>
                <a:gd name="T60" fmla="*/ 3 w 199"/>
                <a:gd name="T61" fmla="*/ 4 h 103"/>
                <a:gd name="T62" fmla="*/ 1 w 199"/>
                <a:gd name="T63" fmla="*/ 4 h 103"/>
                <a:gd name="T64" fmla="*/ 0 w 199"/>
                <a:gd name="T65" fmla="*/ 4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03"/>
                <a:gd name="T101" fmla="*/ 199 w 199"/>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CCFFFF"/>
            </a:solidFill>
            <a:ln w="9525">
              <a:noFill/>
              <a:round/>
              <a:headEnd/>
              <a:tailEnd/>
            </a:ln>
          </p:spPr>
          <p:txBody>
            <a:bodyPr/>
            <a:lstStyle/>
            <a:p>
              <a:endParaRPr lang="en-US"/>
            </a:p>
          </p:txBody>
        </p:sp>
        <p:sp>
          <p:nvSpPr>
            <p:cNvPr id="411" name="Freeform 325"/>
            <p:cNvSpPr>
              <a:spLocks/>
            </p:cNvSpPr>
            <p:nvPr/>
          </p:nvSpPr>
          <p:spPr bwMode="auto">
            <a:xfrm>
              <a:off x="2631" y="2659"/>
              <a:ext cx="53" cy="98"/>
            </a:xfrm>
            <a:custGeom>
              <a:avLst/>
              <a:gdLst>
                <a:gd name="T0" fmla="*/ 23 w 107"/>
                <a:gd name="T1" fmla="*/ 0 h 195"/>
                <a:gd name="T2" fmla="*/ 25 w 107"/>
                <a:gd name="T3" fmla="*/ 7 h 195"/>
                <a:gd name="T4" fmla="*/ 26 w 107"/>
                <a:gd name="T5" fmla="*/ 14 h 195"/>
                <a:gd name="T6" fmla="*/ 26 w 107"/>
                <a:gd name="T7" fmla="*/ 22 h 195"/>
                <a:gd name="T8" fmla="*/ 26 w 107"/>
                <a:gd name="T9" fmla="*/ 29 h 195"/>
                <a:gd name="T10" fmla="*/ 24 w 107"/>
                <a:gd name="T11" fmla="*/ 36 h 195"/>
                <a:gd name="T12" fmla="*/ 20 w 107"/>
                <a:gd name="T13" fmla="*/ 41 h 195"/>
                <a:gd name="T14" fmla="*/ 16 w 107"/>
                <a:gd name="T15" fmla="*/ 46 h 195"/>
                <a:gd name="T16" fmla="*/ 11 w 107"/>
                <a:gd name="T17" fmla="*/ 49 h 195"/>
                <a:gd name="T18" fmla="*/ 6 w 107"/>
                <a:gd name="T19" fmla="*/ 49 h 195"/>
                <a:gd name="T20" fmla="*/ 2 w 107"/>
                <a:gd name="T21" fmla="*/ 48 h 195"/>
                <a:gd name="T22" fmla="*/ 0 w 107"/>
                <a:gd name="T23" fmla="*/ 45 h 195"/>
                <a:gd name="T24" fmla="*/ 0 w 107"/>
                <a:gd name="T25" fmla="*/ 41 h 195"/>
                <a:gd name="T26" fmla="*/ 0 w 107"/>
                <a:gd name="T27" fmla="*/ 37 h 195"/>
                <a:gd name="T28" fmla="*/ 3 w 107"/>
                <a:gd name="T29" fmla="*/ 32 h 195"/>
                <a:gd name="T30" fmla="*/ 6 w 107"/>
                <a:gd name="T31" fmla="*/ 29 h 195"/>
                <a:gd name="T32" fmla="*/ 10 w 107"/>
                <a:gd name="T33" fmla="*/ 26 h 195"/>
                <a:gd name="T34" fmla="*/ 14 w 107"/>
                <a:gd name="T35" fmla="*/ 24 h 195"/>
                <a:gd name="T36" fmla="*/ 17 w 107"/>
                <a:gd name="T37" fmla="*/ 20 h 195"/>
                <a:gd name="T38" fmla="*/ 19 w 107"/>
                <a:gd name="T39" fmla="*/ 16 h 195"/>
                <a:gd name="T40" fmla="*/ 21 w 107"/>
                <a:gd name="T41" fmla="*/ 12 h 195"/>
                <a:gd name="T42" fmla="*/ 22 w 107"/>
                <a:gd name="T43" fmla="*/ 7 h 195"/>
                <a:gd name="T44" fmla="*/ 23 w 107"/>
                <a:gd name="T45" fmla="*/ 4 h 195"/>
                <a:gd name="T46" fmla="*/ 23 w 107"/>
                <a:gd name="T47" fmla="*/ 1 h 195"/>
                <a:gd name="T48" fmla="*/ 23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95"/>
                <a:gd name="T77" fmla="*/ 107 w 107"/>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CCFFFF"/>
            </a:solidFill>
            <a:ln w="9525">
              <a:noFill/>
              <a:round/>
              <a:headEnd/>
              <a:tailEnd/>
            </a:ln>
          </p:spPr>
          <p:txBody>
            <a:bodyPr/>
            <a:lstStyle/>
            <a:p>
              <a:endParaRPr lang="en-US"/>
            </a:p>
          </p:txBody>
        </p:sp>
        <p:sp>
          <p:nvSpPr>
            <p:cNvPr id="412" name="Freeform 326"/>
            <p:cNvSpPr>
              <a:spLocks/>
            </p:cNvSpPr>
            <p:nvPr/>
          </p:nvSpPr>
          <p:spPr bwMode="auto">
            <a:xfrm>
              <a:off x="2581" y="2656"/>
              <a:ext cx="91" cy="63"/>
            </a:xfrm>
            <a:custGeom>
              <a:avLst/>
              <a:gdLst>
                <a:gd name="T0" fmla="*/ 45 w 183"/>
                <a:gd name="T1" fmla="*/ 0 h 126"/>
                <a:gd name="T2" fmla="*/ 43 w 183"/>
                <a:gd name="T3" fmla="*/ 7 h 126"/>
                <a:gd name="T4" fmla="*/ 39 w 183"/>
                <a:gd name="T5" fmla="*/ 13 h 126"/>
                <a:gd name="T6" fmla="*/ 35 w 183"/>
                <a:gd name="T7" fmla="*/ 19 h 126"/>
                <a:gd name="T8" fmla="*/ 30 w 183"/>
                <a:gd name="T9" fmla="*/ 24 h 126"/>
                <a:gd name="T10" fmla="*/ 24 w 183"/>
                <a:gd name="T11" fmla="*/ 28 h 126"/>
                <a:gd name="T12" fmla="*/ 18 w 183"/>
                <a:gd name="T13" fmla="*/ 31 h 126"/>
                <a:gd name="T14" fmla="*/ 12 w 183"/>
                <a:gd name="T15" fmla="*/ 32 h 126"/>
                <a:gd name="T16" fmla="*/ 6 w 183"/>
                <a:gd name="T17" fmla="*/ 30 h 126"/>
                <a:gd name="T18" fmla="*/ 1 w 183"/>
                <a:gd name="T19" fmla="*/ 28 h 126"/>
                <a:gd name="T20" fmla="*/ 0 w 183"/>
                <a:gd name="T21" fmla="*/ 24 h 126"/>
                <a:gd name="T22" fmla="*/ 0 w 183"/>
                <a:gd name="T23" fmla="*/ 21 h 126"/>
                <a:gd name="T24" fmla="*/ 2 w 183"/>
                <a:gd name="T25" fmla="*/ 18 h 126"/>
                <a:gd name="T26" fmla="*/ 5 w 183"/>
                <a:gd name="T27" fmla="*/ 15 h 126"/>
                <a:gd name="T28" fmla="*/ 9 w 183"/>
                <a:gd name="T29" fmla="*/ 13 h 126"/>
                <a:gd name="T30" fmla="*/ 14 w 183"/>
                <a:gd name="T31" fmla="*/ 12 h 126"/>
                <a:gd name="T32" fmla="*/ 19 w 183"/>
                <a:gd name="T33" fmla="*/ 13 h 126"/>
                <a:gd name="T34" fmla="*/ 24 w 183"/>
                <a:gd name="T35" fmla="*/ 13 h 126"/>
                <a:gd name="T36" fmla="*/ 28 w 183"/>
                <a:gd name="T37" fmla="*/ 12 h 126"/>
                <a:gd name="T38" fmla="*/ 32 w 183"/>
                <a:gd name="T39" fmla="*/ 10 h 126"/>
                <a:gd name="T40" fmla="*/ 37 w 183"/>
                <a:gd name="T41" fmla="*/ 8 h 126"/>
                <a:gd name="T42" fmla="*/ 40 w 183"/>
                <a:gd name="T43" fmla="*/ 5 h 126"/>
                <a:gd name="T44" fmla="*/ 43 w 183"/>
                <a:gd name="T45" fmla="*/ 3 h 126"/>
                <a:gd name="T46" fmla="*/ 45 w 183"/>
                <a:gd name="T47" fmla="*/ 1 h 126"/>
                <a:gd name="T48" fmla="*/ 45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3"/>
                <a:gd name="T76" fmla="*/ 0 h 126"/>
                <a:gd name="T77" fmla="*/ 183 w 183"/>
                <a:gd name="T78" fmla="*/ 126 h 1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CCFFFF"/>
            </a:solidFill>
            <a:ln w="9525">
              <a:noFill/>
              <a:round/>
              <a:headEnd/>
              <a:tailEnd/>
            </a:ln>
          </p:spPr>
          <p:txBody>
            <a:bodyPr/>
            <a:lstStyle/>
            <a:p>
              <a:endParaRPr lang="en-US"/>
            </a:p>
          </p:txBody>
        </p:sp>
        <p:sp>
          <p:nvSpPr>
            <p:cNvPr id="413" name="Freeform 327"/>
            <p:cNvSpPr>
              <a:spLocks/>
            </p:cNvSpPr>
            <p:nvPr/>
          </p:nvSpPr>
          <p:spPr bwMode="auto">
            <a:xfrm>
              <a:off x="2681" y="2658"/>
              <a:ext cx="52" cy="98"/>
            </a:xfrm>
            <a:custGeom>
              <a:avLst/>
              <a:gdLst>
                <a:gd name="T0" fmla="*/ 0 w 102"/>
                <a:gd name="T1" fmla="*/ 0 h 197"/>
                <a:gd name="T2" fmla="*/ 6 w 102"/>
                <a:gd name="T3" fmla="*/ 3 h 197"/>
                <a:gd name="T4" fmla="*/ 12 w 102"/>
                <a:gd name="T5" fmla="*/ 8 h 197"/>
                <a:gd name="T6" fmla="*/ 17 w 102"/>
                <a:gd name="T7" fmla="*/ 13 h 197"/>
                <a:gd name="T8" fmla="*/ 21 w 102"/>
                <a:gd name="T9" fmla="*/ 19 h 197"/>
                <a:gd name="T10" fmla="*/ 24 w 102"/>
                <a:gd name="T11" fmla="*/ 25 h 197"/>
                <a:gd name="T12" fmla="*/ 27 w 102"/>
                <a:gd name="T13" fmla="*/ 32 h 197"/>
                <a:gd name="T14" fmla="*/ 27 w 102"/>
                <a:gd name="T15" fmla="*/ 38 h 197"/>
                <a:gd name="T16" fmla="*/ 24 w 102"/>
                <a:gd name="T17" fmla="*/ 44 h 197"/>
                <a:gd name="T18" fmla="*/ 20 w 102"/>
                <a:gd name="T19" fmla="*/ 47 h 197"/>
                <a:gd name="T20" fmla="*/ 17 w 102"/>
                <a:gd name="T21" fmla="*/ 49 h 197"/>
                <a:gd name="T22" fmla="*/ 13 w 102"/>
                <a:gd name="T23" fmla="*/ 48 h 197"/>
                <a:gd name="T24" fmla="*/ 10 w 102"/>
                <a:gd name="T25" fmla="*/ 45 h 197"/>
                <a:gd name="T26" fmla="*/ 8 w 102"/>
                <a:gd name="T27" fmla="*/ 42 h 197"/>
                <a:gd name="T28" fmla="*/ 7 w 102"/>
                <a:gd name="T29" fmla="*/ 37 h 197"/>
                <a:gd name="T30" fmla="*/ 7 w 102"/>
                <a:gd name="T31" fmla="*/ 33 h 197"/>
                <a:gd name="T32" fmla="*/ 8 w 102"/>
                <a:gd name="T33" fmla="*/ 28 h 197"/>
                <a:gd name="T34" fmla="*/ 10 w 102"/>
                <a:gd name="T35" fmla="*/ 24 h 197"/>
                <a:gd name="T36" fmla="*/ 9 w 102"/>
                <a:gd name="T37" fmla="*/ 19 h 197"/>
                <a:gd name="T38" fmla="*/ 8 w 102"/>
                <a:gd name="T39" fmla="*/ 14 h 197"/>
                <a:gd name="T40" fmla="*/ 6 w 102"/>
                <a:gd name="T41" fmla="*/ 10 h 197"/>
                <a:gd name="T42" fmla="*/ 4 w 102"/>
                <a:gd name="T43" fmla="*/ 6 h 197"/>
                <a:gd name="T44" fmla="*/ 2 w 102"/>
                <a:gd name="T45" fmla="*/ 3 h 197"/>
                <a:gd name="T46" fmla="*/ 1 w 102"/>
                <a:gd name="T47" fmla="*/ 1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97"/>
                <a:gd name="T77" fmla="*/ 102 w 102"/>
                <a:gd name="T78" fmla="*/ 197 h 1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CCFFFF"/>
            </a:solidFill>
            <a:ln w="9525">
              <a:noFill/>
              <a:round/>
              <a:headEnd/>
              <a:tailEnd/>
            </a:ln>
          </p:spPr>
          <p:txBody>
            <a:bodyPr/>
            <a:lstStyle/>
            <a:p>
              <a:endParaRPr lang="en-US"/>
            </a:p>
          </p:txBody>
        </p:sp>
        <p:sp>
          <p:nvSpPr>
            <p:cNvPr id="414" name="Freeform 328"/>
            <p:cNvSpPr>
              <a:spLocks/>
            </p:cNvSpPr>
            <p:nvPr/>
          </p:nvSpPr>
          <p:spPr bwMode="auto">
            <a:xfrm>
              <a:off x="2684" y="2652"/>
              <a:ext cx="90" cy="64"/>
            </a:xfrm>
            <a:custGeom>
              <a:avLst/>
              <a:gdLst>
                <a:gd name="T0" fmla="*/ 0 w 180"/>
                <a:gd name="T1" fmla="*/ 0 h 129"/>
                <a:gd name="T2" fmla="*/ 7 w 180"/>
                <a:gd name="T3" fmla="*/ 0 h 129"/>
                <a:gd name="T4" fmla="*/ 15 w 180"/>
                <a:gd name="T5" fmla="*/ 0 h 129"/>
                <a:gd name="T6" fmla="*/ 22 w 180"/>
                <a:gd name="T7" fmla="*/ 1 h 129"/>
                <a:gd name="T8" fmla="*/ 29 w 180"/>
                <a:gd name="T9" fmla="*/ 4 h 129"/>
                <a:gd name="T10" fmla="*/ 35 w 180"/>
                <a:gd name="T11" fmla="*/ 7 h 129"/>
                <a:gd name="T12" fmla="*/ 40 w 180"/>
                <a:gd name="T13" fmla="*/ 11 h 129"/>
                <a:gd name="T14" fmla="*/ 44 w 180"/>
                <a:gd name="T15" fmla="*/ 16 h 129"/>
                <a:gd name="T16" fmla="*/ 45 w 180"/>
                <a:gd name="T17" fmla="*/ 22 h 129"/>
                <a:gd name="T18" fmla="*/ 45 w 180"/>
                <a:gd name="T19" fmla="*/ 27 h 129"/>
                <a:gd name="T20" fmla="*/ 43 w 180"/>
                <a:gd name="T21" fmla="*/ 30 h 129"/>
                <a:gd name="T22" fmla="*/ 39 w 180"/>
                <a:gd name="T23" fmla="*/ 32 h 129"/>
                <a:gd name="T24" fmla="*/ 36 w 180"/>
                <a:gd name="T25" fmla="*/ 32 h 129"/>
                <a:gd name="T26" fmla="*/ 32 w 180"/>
                <a:gd name="T27" fmla="*/ 30 h 129"/>
                <a:gd name="T28" fmla="*/ 28 w 180"/>
                <a:gd name="T29" fmla="*/ 27 h 129"/>
                <a:gd name="T30" fmla="*/ 25 w 180"/>
                <a:gd name="T31" fmla="*/ 23 h 129"/>
                <a:gd name="T32" fmla="*/ 24 w 180"/>
                <a:gd name="T33" fmla="*/ 18 h 129"/>
                <a:gd name="T34" fmla="*/ 22 w 180"/>
                <a:gd name="T35" fmla="*/ 14 h 129"/>
                <a:gd name="T36" fmla="*/ 19 w 180"/>
                <a:gd name="T37" fmla="*/ 11 h 129"/>
                <a:gd name="T38" fmla="*/ 15 w 180"/>
                <a:gd name="T39" fmla="*/ 7 h 129"/>
                <a:gd name="T40" fmla="*/ 11 w 180"/>
                <a:gd name="T41" fmla="*/ 5 h 129"/>
                <a:gd name="T42" fmla="*/ 7 w 180"/>
                <a:gd name="T43" fmla="*/ 3 h 129"/>
                <a:gd name="T44" fmla="*/ 4 w 180"/>
                <a:gd name="T45" fmla="*/ 1 h 129"/>
                <a:gd name="T46" fmla="*/ 1 w 180"/>
                <a:gd name="T47" fmla="*/ 0 h 129"/>
                <a:gd name="T48" fmla="*/ 0 w 180"/>
                <a:gd name="T49" fmla="*/ 0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29"/>
                <a:gd name="T77" fmla="*/ 180 w 180"/>
                <a:gd name="T78" fmla="*/ 129 h 1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CCFFFF"/>
            </a:solidFill>
            <a:ln w="9525">
              <a:noFill/>
              <a:round/>
              <a:headEnd/>
              <a:tailEnd/>
            </a:ln>
          </p:spPr>
          <p:txBody>
            <a:bodyPr/>
            <a:lstStyle/>
            <a:p>
              <a:endParaRPr lang="en-US"/>
            </a:p>
          </p:txBody>
        </p:sp>
        <p:sp>
          <p:nvSpPr>
            <p:cNvPr id="415" name="Freeform 329"/>
            <p:cNvSpPr>
              <a:spLocks/>
            </p:cNvSpPr>
            <p:nvPr/>
          </p:nvSpPr>
          <p:spPr bwMode="auto">
            <a:xfrm>
              <a:off x="2688" y="2614"/>
              <a:ext cx="103" cy="42"/>
            </a:xfrm>
            <a:custGeom>
              <a:avLst/>
              <a:gdLst>
                <a:gd name="T0" fmla="*/ 0 w 206"/>
                <a:gd name="T1" fmla="*/ 13 h 85"/>
                <a:gd name="T2" fmla="*/ 3 w 206"/>
                <a:gd name="T3" fmla="*/ 11 h 85"/>
                <a:gd name="T4" fmla="*/ 6 w 206"/>
                <a:gd name="T5" fmla="*/ 9 h 85"/>
                <a:gd name="T6" fmla="*/ 9 w 206"/>
                <a:gd name="T7" fmla="*/ 7 h 85"/>
                <a:gd name="T8" fmla="*/ 12 w 206"/>
                <a:gd name="T9" fmla="*/ 5 h 85"/>
                <a:gd name="T10" fmla="*/ 15 w 206"/>
                <a:gd name="T11" fmla="*/ 4 h 85"/>
                <a:gd name="T12" fmla="*/ 19 w 206"/>
                <a:gd name="T13" fmla="*/ 2 h 85"/>
                <a:gd name="T14" fmla="*/ 22 w 206"/>
                <a:gd name="T15" fmla="*/ 1 h 85"/>
                <a:gd name="T16" fmla="*/ 26 w 206"/>
                <a:gd name="T17" fmla="*/ 0 h 85"/>
                <a:gd name="T18" fmla="*/ 30 w 206"/>
                <a:gd name="T19" fmla="*/ 0 h 85"/>
                <a:gd name="T20" fmla="*/ 33 w 206"/>
                <a:gd name="T21" fmla="*/ 0 h 85"/>
                <a:gd name="T22" fmla="*/ 36 w 206"/>
                <a:gd name="T23" fmla="*/ 0 h 85"/>
                <a:gd name="T24" fmla="*/ 39 w 206"/>
                <a:gd name="T25" fmla="*/ 0 h 85"/>
                <a:gd name="T26" fmla="*/ 42 w 206"/>
                <a:gd name="T27" fmla="*/ 1 h 85"/>
                <a:gd name="T28" fmla="*/ 45 w 206"/>
                <a:gd name="T29" fmla="*/ 3 h 85"/>
                <a:gd name="T30" fmla="*/ 48 w 206"/>
                <a:gd name="T31" fmla="*/ 4 h 85"/>
                <a:gd name="T32" fmla="*/ 50 w 206"/>
                <a:gd name="T33" fmla="*/ 7 h 85"/>
                <a:gd name="T34" fmla="*/ 52 w 206"/>
                <a:gd name="T35" fmla="*/ 11 h 85"/>
                <a:gd name="T36" fmla="*/ 52 w 206"/>
                <a:gd name="T37" fmla="*/ 15 h 85"/>
                <a:gd name="T38" fmla="*/ 50 w 206"/>
                <a:gd name="T39" fmla="*/ 18 h 85"/>
                <a:gd name="T40" fmla="*/ 47 w 206"/>
                <a:gd name="T41" fmla="*/ 20 h 85"/>
                <a:gd name="T42" fmla="*/ 42 w 206"/>
                <a:gd name="T43" fmla="*/ 21 h 85"/>
                <a:gd name="T44" fmla="*/ 38 w 206"/>
                <a:gd name="T45" fmla="*/ 21 h 85"/>
                <a:gd name="T46" fmla="*/ 33 w 206"/>
                <a:gd name="T47" fmla="*/ 19 h 85"/>
                <a:gd name="T48" fmla="*/ 29 w 206"/>
                <a:gd name="T49" fmla="*/ 15 h 85"/>
                <a:gd name="T50" fmla="*/ 26 w 206"/>
                <a:gd name="T51" fmla="*/ 13 h 85"/>
                <a:gd name="T52" fmla="*/ 21 w 206"/>
                <a:gd name="T53" fmla="*/ 11 h 85"/>
                <a:gd name="T54" fmla="*/ 17 w 206"/>
                <a:gd name="T55" fmla="*/ 11 h 85"/>
                <a:gd name="T56" fmla="*/ 12 w 206"/>
                <a:gd name="T57" fmla="*/ 11 h 85"/>
                <a:gd name="T58" fmla="*/ 8 w 206"/>
                <a:gd name="T59" fmla="*/ 12 h 85"/>
                <a:gd name="T60" fmla="*/ 4 w 206"/>
                <a:gd name="T61" fmla="*/ 12 h 85"/>
                <a:gd name="T62" fmla="*/ 1 w 206"/>
                <a:gd name="T63" fmla="*/ 13 h 85"/>
                <a:gd name="T64" fmla="*/ 0 w 206"/>
                <a:gd name="T65" fmla="*/ 1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85"/>
                <a:gd name="T101" fmla="*/ 206 w 20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CCFFFF"/>
            </a:solidFill>
            <a:ln w="9525">
              <a:noFill/>
              <a:round/>
              <a:headEnd/>
              <a:tailEnd/>
            </a:ln>
          </p:spPr>
          <p:txBody>
            <a:bodyPr/>
            <a:lstStyle/>
            <a:p>
              <a:endParaRPr lang="en-US"/>
            </a:p>
          </p:txBody>
        </p:sp>
        <p:sp>
          <p:nvSpPr>
            <p:cNvPr id="416" name="Freeform 330"/>
            <p:cNvSpPr>
              <a:spLocks/>
            </p:cNvSpPr>
            <p:nvPr/>
          </p:nvSpPr>
          <p:spPr bwMode="auto">
            <a:xfrm>
              <a:off x="2360" y="2408"/>
              <a:ext cx="74" cy="47"/>
            </a:xfrm>
            <a:custGeom>
              <a:avLst/>
              <a:gdLst>
                <a:gd name="T0" fmla="*/ 0 w 147"/>
                <a:gd name="T1" fmla="*/ 1 h 95"/>
                <a:gd name="T2" fmla="*/ 6 w 147"/>
                <a:gd name="T3" fmla="*/ 0 h 95"/>
                <a:gd name="T4" fmla="*/ 12 w 147"/>
                <a:gd name="T5" fmla="*/ 0 h 95"/>
                <a:gd name="T6" fmla="*/ 17 w 147"/>
                <a:gd name="T7" fmla="*/ 0 h 95"/>
                <a:gd name="T8" fmla="*/ 23 w 147"/>
                <a:gd name="T9" fmla="*/ 2 h 95"/>
                <a:gd name="T10" fmla="*/ 28 w 147"/>
                <a:gd name="T11" fmla="*/ 4 h 95"/>
                <a:gd name="T12" fmla="*/ 32 w 147"/>
                <a:gd name="T13" fmla="*/ 7 h 95"/>
                <a:gd name="T14" fmla="*/ 36 w 147"/>
                <a:gd name="T15" fmla="*/ 11 h 95"/>
                <a:gd name="T16" fmla="*/ 37 w 147"/>
                <a:gd name="T17" fmla="*/ 15 h 95"/>
                <a:gd name="T18" fmla="*/ 37 w 147"/>
                <a:gd name="T19" fmla="*/ 19 h 95"/>
                <a:gd name="T20" fmla="*/ 36 w 147"/>
                <a:gd name="T21" fmla="*/ 22 h 95"/>
                <a:gd name="T22" fmla="*/ 33 w 147"/>
                <a:gd name="T23" fmla="*/ 23 h 95"/>
                <a:gd name="T24" fmla="*/ 30 w 147"/>
                <a:gd name="T25" fmla="*/ 23 h 95"/>
                <a:gd name="T26" fmla="*/ 27 w 147"/>
                <a:gd name="T27" fmla="*/ 22 h 95"/>
                <a:gd name="T28" fmla="*/ 24 w 147"/>
                <a:gd name="T29" fmla="*/ 20 h 95"/>
                <a:gd name="T30" fmla="*/ 21 w 147"/>
                <a:gd name="T31" fmla="*/ 17 h 95"/>
                <a:gd name="T32" fmla="*/ 20 w 147"/>
                <a:gd name="T33" fmla="*/ 13 h 95"/>
                <a:gd name="T34" fmla="*/ 18 w 147"/>
                <a:gd name="T35" fmla="*/ 10 h 95"/>
                <a:gd name="T36" fmla="*/ 16 w 147"/>
                <a:gd name="T37" fmla="*/ 8 h 95"/>
                <a:gd name="T38" fmla="*/ 13 w 147"/>
                <a:gd name="T39" fmla="*/ 5 h 95"/>
                <a:gd name="T40" fmla="*/ 9 w 147"/>
                <a:gd name="T41" fmla="*/ 4 h 95"/>
                <a:gd name="T42" fmla="*/ 6 w 147"/>
                <a:gd name="T43" fmla="*/ 3 h 95"/>
                <a:gd name="T44" fmla="*/ 3 w 147"/>
                <a:gd name="T45" fmla="*/ 1 h 95"/>
                <a:gd name="T46" fmla="*/ 1 w 147"/>
                <a:gd name="T47" fmla="*/ 1 h 95"/>
                <a:gd name="T48" fmla="*/ 0 w 147"/>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95"/>
                <a:gd name="T77" fmla="*/ 147 w 147"/>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CCFFFF"/>
            </a:solidFill>
            <a:ln w="9525">
              <a:noFill/>
              <a:round/>
              <a:headEnd/>
              <a:tailEnd/>
            </a:ln>
          </p:spPr>
          <p:txBody>
            <a:bodyPr/>
            <a:lstStyle/>
            <a:p>
              <a:endParaRPr lang="en-US"/>
            </a:p>
          </p:txBody>
        </p:sp>
        <p:sp>
          <p:nvSpPr>
            <p:cNvPr id="417" name="Freeform 331"/>
            <p:cNvSpPr>
              <a:spLocks/>
            </p:cNvSpPr>
            <p:nvPr/>
          </p:nvSpPr>
          <p:spPr bwMode="auto">
            <a:xfrm>
              <a:off x="2357" y="2414"/>
              <a:ext cx="43" cy="77"/>
            </a:xfrm>
            <a:custGeom>
              <a:avLst/>
              <a:gdLst>
                <a:gd name="T0" fmla="*/ 0 w 87"/>
                <a:gd name="T1" fmla="*/ 0 h 154"/>
                <a:gd name="T2" fmla="*/ 5 w 87"/>
                <a:gd name="T3" fmla="*/ 3 h 154"/>
                <a:gd name="T4" fmla="*/ 9 w 87"/>
                <a:gd name="T5" fmla="*/ 6 h 154"/>
                <a:gd name="T6" fmla="*/ 14 w 87"/>
                <a:gd name="T7" fmla="*/ 10 h 154"/>
                <a:gd name="T8" fmla="*/ 17 w 87"/>
                <a:gd name="T9" fmla="*/ 15 h 154"/>
                <a:gd name="T10" fmla="*/ 20 w 87"/>
                <a:gd name="T11" fmla="*/ 20 h 154"/>
                <a:gd name="T12" fmla="*/ 21 w 87"/>
                <a:gd name="T13" fmla="*/ 25 h 154"/>
                <a:gd name="T14" fmla="*/ 21 w 87"/>
                <a:gd name="T15" fmla="*/ 30 h 154"/>
                <a:gd name="T16" fmla="*/ 20 w 87"/>
                <a:gd name="T17" fmla="*/ 35 h 154"/>
                <a:gd name="T18" fmla="*/ 17 w 87"/>
                <a:gd name="T19" fmla="*/ 38 h 154"/>
                <a:gd name="T20" fmla="*/ 14 w 87"/>
                <a:gd name="T21" fmla="*/ 39 h 154"/>
                <a:gd name="T22" fmla="*/ 12 w 87"/>
                <a:gd name="T23" fmla="*/ 38 h 154"/>
                <a:gd name="T24" fmla="*/ 9 w 87"/>
                <a:gd name="T25" fmla="*/ 36 h 154"/>
                <a:gd name="T26" fmla="*/ 7 w 87"/>
                <a:gd name="T27" fmla="*/ 34 h 154"/>
                <a:gd name="T28" fmla="*/ 6 w 87"/>
                <a:gd name="T29" fmla="*/ 30 h 154"/>
                <a:gd name="T30" fmla="*/ 6 w 87"/>
                <a:gd name="T31" fmla="*/ 26 h 154"/>
                <a:gd name="T32" fmla="*/ 7 w 87"/>
                <a:gd name="T33" fmla="*/ 22 h 154"/>
                <a:gd name="T34" fmla="*/ 8 w 87"/>
                <a:gd name="T35" fmla="*/ 19 h 154"/>
                <a:gd name="T36" fmla="*/ 7 w 87"/>
                <a:gd name="T37" fmla="*/ 15 h 154"/>
                <a:gd name="T38" fmla="*/ 6 w 87"/>
                <a:gd name="T39" fmla="*/ 12 h 154"/>
                <a:gd name="T40" fmla="*/ 5 w 87"/>
                <a:gd name="T41" fmla="*/ 8 h 154"/>
                <a:gd name="T42" fmla="*/ 3 w 87"/>
                <a:gd name="T43" fmla="*/ 5 h 154"/>
                <a:gd name="T44" fmla="*/ 1 w 87"/>
                <a:gd name="T45" fmla="*/ 3 h 154"/>
                <a:gd name="T46" fmla="*/ 0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154"/>
                <a:gd name="T77" fmla="*/ 87 w 87"/>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CCFFFF"/>
            </a:solidFill>
            <a:ln w="9525">
              <a:noFill/>
              <a:round/>
              <a:headEnd/>
              <a:tailEnd/>
            </a:ln>
          </p:spPr>
          <p:txBody>
            <a:bodyPr/>
            <a:lstStyle/>
            <a:p>
              <a:endParaRPr lang="en-US"/>
            </a:p>
          </p:txBody>
        </p:sp>
        <p:sp>
          <p:nvSpPr>
            <p:cNvPr id="418" name="Freeform 332"/>
            <p:cNvSpPr>
              <a:spLocks/>
            </p:cNvSpPr>
            <p:nvPr/>
          </p:nvSpPr>
          <p:spPr bwMode="auto">
            <a:xfrm>
              <a:off x="2359" y="2373"/>
              <a:ext cx="81" cy="34"/>
            </a:xfrm>
            <a:custGeom>
              <a:avLst/>
              <a:gdLst>
                <a:gd name="T0" fmla="*/ 0 w 161"/>
                <a:gd name="T1" fmla="*/ 17 h 69"/>
                <a:gd name="T2" fmla="*/ 4 w 161"/>
                <a:gd name="T3" fmla="*/ 13 h 69"/>
                <a:gd name="T4" fmla="*/ 8 w 161"/>
                <a:gd name="T5" fmla="*/ 9 h 69"/>
                <a:gd name="T6" fmla="*/ 13 w 161"/>
                <a:gd name="T7" fmla="*/ 5 h 69"/>
                <a:gd name="T8" fmla="*/ 18 w 161"/>
                <a:gd name="T9" fmla="*/ 2 h 69"/>
                <a:gd name="T10" fmla="*/ 23 w 161"/>
                <a:gd name="T11" fmla="*/ 1 h 69"/>
                <a:gd name="T12" fmla="*/ 28 w 161"/>
                <a:gd name="T13" fmla="*/ 0 h 69"/>
                <a:gd name="T14" fmla="*/ 33 w 161"/>
                <a:gd name="T15" fmla="*/ 1 h 69"/>
                <a:gd name="T16" fmla="*/ 37 w 161"/>
                <a:gd name="T17" fmla="*/ 3 h 69"/>
                <a:gd name="T18" fmla="*/ 40 w 161"/>
                <a:gd name="T19" fmla="*/ 6 h 69"/>
                <a:gd name="T20" fmla="*/ 41 w 161"/>
                <a:gd name="T21" fmla="*/ 9 h 69"/>
                <a:gd name="T22" fmla="*/ 39 w 161"/>
                <a:gd name="T23" fmla="*/ 11 h 69"/>
                <a:gd name="T24" fmla="*/ 37 w 161"/>
                <a:gd name="T25" fmla="*/ 13 h 69"/>
                <a:gd name="T26" fmla="*/ 34 w 161"/>
                <a:gd name="T27" fmla="*/ 15 h 69"/>
                <a:gd name="T28" fmla="*/ 31 w 161"/>
                <a:gd name="T29" fmla="*/ 16 h 69"/>
                <a:gd name="T30" fmla="*/ 27 w 161"/>
                <a:gd name="T31" fmla="*/ 15 h 69"/>
                <a:gd name="T32" fmla="*/ 23 w 161"/>
                <a:gd name="T33" fmla="*/ 13 h 69"/>
                <a:gd name="T34" fmla="*/ 20 w 161"/>
                <a:gd name="T35" fmla="*/ 12 h 69"/>
                <a:gd name="T36" fmla="*/ 16 w 161"/>
                <a:gd name="T37" fmla="*/ 11 h 69"/>
                <a:gd name="T38" fmla="*/ 12 w 161"/>
                <a:gd name="T39" fmla="*/ 12 h 69"/>
                <a:gd name="T40" fmla="*/ 9 w 161"/>
                <a:gd name="T41" fmla="*/ 13 h 69"/>
                <a:gd name="T42" fmla="*/ 6 w 161"/>
                <a:gd name="T43" fmla="*/ 14 h 69"/>
                <a:gd name="T44" fmla="*/ 3 w 161"/>
                <a:gd name="T45" fmla="*/ 16 h 69"/>
                <a:gd name="T46" fmla="*/ 1 w 161"/>
                <a:gd name="T47" fmla="*/ 17 h 69"/>
                <a:gd name="T48" fmla="*/ 0 w 161"/>
                <a:gd name="T49" fmla="*/ 17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1"/>
                <a:gd name="T76" fmla="*/ 0 h 69"/>
                <a:gd name="T77" fmla="*/ 161 w 161"/>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CCFFFF"/>
            </a:solidFill>
            <a:ln w="9525">
              <a:noFill/>
              <a:round/>
              <a:headEnd/>
              <a:tailEnd/>
            </a:ln>
          </p:spPr>
          <p:txBody>
            <a:bodyPr/>
            <a:lstStyle/>
            <a:p>
              <a:endParaRPr lang="en-US"/>
            </a:p>
          </p:txBody>
        </p:sp>
        <p:sp>
          <p:nvSpPr>
            <p:cNvPr id="419" name="Freeform 333"/>
            <p:cNvSpPr>
              <a:spLocks/>
            </p:cNvSpPr>
            <p:nvPr/>
          </p:nvSpPr>
          <p:spPr bwMode="auto">
            <a:xfrm>
              <a:off x="2356" y="2338"/>
              <a:ext cx="57" cy="66"/>
            </a:xfrm>
            <a:custGeom>
              <a:avLst/>
              <a:gdLst>
                <a:gd name="T0" fmla="*/ 0 w 114"/>
                <a:gd name="T1" fmla="*/ 33 h 133"/>
                <a:gd name="T2" fmla="*/ 1 w 114"/>
                <a:gd name="T3" fmla="*/ 27 h 133"/>
                <a:gd name="T4" fmla="*/ 2 w 114"/>
                <a:gd name="T5" fmla="*/ 22 h 133"/>
                <a:gd name="T6" fmla="*/ 3 w 114"/>
                <a:gd name="T7" fmla="*/ 16 h 133"/>
                <a:gd name="T8" fmla="*/ 6 w 114"/>
                <a:gd name="T9" fmla="*/ 11 h 133"/>
                <a:gd name="T10" fmla="*/ 9 w 114"/>
                <a:gd name="T11" fmla="*/ 6 h 133"/>
                <a:gd name="T12" fmla="*/ 13 w 114"/>
                <a:gd name="T13" fmla="*/ 3 h 133"/>
                <a:gd name="T14" fmla="*/ 17 w 114"/>
                <a:gd name="T15" fmla="*/ 0 h 133"/>
                <a:gd name="T16" fmla="*/ 22 w 114"/>
                <a:gd name="T17" fmla="*/ 0 h 133"/>
                <a:gd name="T18" fmla="*/ 26 w 114"/>
                <a:gd name="T19" fmla="*/ 1 h 133"/>
                <a:gd name="T20" fmla="*/ 28 w 114"/>
                <a:gd name="T21" fmla="*/ 3 h 133"/>
                <a:gd name="T22" fmla="*/ 29 w 114"/>
                <a:gd name="T23" fmla="*/ 5 h 133"/>
                <a:gd name="T24" fmla="*/ 28 w 114"/>
                <a:gd name="T25" fmla="*/ 8 h 133"/>
                <a:gd name="T26" fmla="*/ 27 w 114"/>
                <a:gd name="T27" fmla="*/ 11 h 133"/>
                <a:gd name="T28" fmla="*/ 24 w 114"/>
                <a:gd name="T29" fmla="*/ 14 h 133"/>
                <a:gd name="T30" fmla="*/ 21 w 114"/>
                <a:gd name="T31" fmla="*/ 16 h 133"/>
                <a:gd name="T32" fmla="*/ 16 w 114"/>
                <a:gd name="T33" fmla="*/ 16 h 133"/>
                <a:gd name="T34" fmla="*/ 13 w 114"/>
                <a:gd name="T35" fmla="*/ 17 h 133"/>
                <a:gd name="T36" fmla="*/ 10 w 114"/>
                <a:gd name="T37" fmla="*/ 19 h 133"/>
                <a:gd name="T38" fmla="*/ 8 w 114"/>
                <a:gd name="T39" fmla="*/ 22 h 133"/>
                <a:gd name="T40" fmla="*/ 5 w 114"/>
                <a:gd name="T41" fmla="*/ 24 h 133"/>
                <a:gd name="T42" fmla="*/ 3 w 114"/>
                <a:gd name="T43" fmla="*/ 28 h 133"/>
                <a:gd name="T44" fmla="*/ 2 w 114"/>
                <a:gd name="T45" fmla="*/ 30 h 133"/>
                <a:gd name="T46" fmla="*/ 1 w 114"/>
                <a:gd name="T47" fmla="*/ 32 h 133"/>
                <a:gd name="T48" fmla="*/ 0 w 114"/>
                <a:gd name="T49" fmla="*/ 33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133"/>
                <a:gd name="T77" fmla="*/ 114 w 11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CCFFFF"/>
            </a:solidFill>
            <a:ln w="9525">
              <a:noFill/>
              <a:round/>
              <a:headEnd/>
              <a:tailEnd/>
            </a:ln>
          </p:spPr>
          <p:txBody>
            <a:bodyPr/>
            <a:lstStyle/>
            <a:p>
              <a:endParaRPr lang="en-US"/>
            </a:p>
          </p:txBody>
        </p:sp>
        <p:sp>
          <p:nvSpPr>
            <p:cNvPr id="420" name="Freeform 334"/>
            <p:cNvSpPr>
              <a:spLocks/>
            </p:cNvSpPr>
            <p:nvPr/>
          </p:nvSpPr>
          <p:spPr bwMode="auto">
            <a:xfrm>
              <a:off x="2332" y="2318"/>
              <a:ext cx="35" cy="82"/>
            </a:xfrm>
            <a:custGeom>
              <a:avLst/>
              <a:gdLst>
                <a:gd name="T0" fmla="*/ 8 w 70"/>
                <a:gd name="T1" fmla="*/ 41 h 163"/>
                <a:gd name="T2" fmla="*/ 5 w 70"/>
                <a:gd name="T3" fmla="*/ 37 h 163"/>
                <a:gd name="T4" fmla="*/ 3 w 70"/>
                <a:gd name="T5" fmla="*/ 31 h 163"/>
                <a:gd name="T6" fmla="*/ 1 w 70"/>
                <a:gd name="T7" fmla="*/ 26 h 163"/>
                <a:gd name="T8" fmla="*/ 0 w 70"/>
                <a:gd name="T9" fmla="*/ 20 h 163"/>
                <a:gd name="T10" fmla="*/ 0 w 70"/>
                <a:gd name="T11" fmla="*/ 14 h 163"/>
                <a:gd name="T12" fmla="*/ 1 w 70"/>
                <a:gd name="T13" fmla="*/ 9 h 163"/>
                <a:gd name="T14" fmla="*/ 4 w 70"/>
                <a:gd name="T15" fmla="*/ 5 h 163"/>
                <a:gd name="T16" fmla="*/ 7 w 70"/>
                <a:gd name="T17" fmla="*/ 2 h 163"/>
                <a:gd name="T18" fmla="*/ 11 w 70"/>
                <a:gd name="T19" fmla="*/ 0 h 163"/>
                <a:gd name="T20" fmla="*/ 14 w 70"/>
                <a:gd name="T21" fmla="*/ 1 h 163"/>
                <a:gd name="T22" fmla="*/ 16 w 70"/>
                <a:gd name="T23" fmla="*/ 3 h 163"/>
                <a:gd name="T24" fmla="*/ 18 w 70"/>
                <a:gd name="T25" fmla="*/ 6 h 163"/>
                <a:gd name="T26" fmla="*/ 18 w 70"/>
                <a:gd name="T27" fmla="*/ 9 h 163"/>
                <a:gd name="T28" fmla="*/ 17 w 70"/>
                <a:gd name="T29" fmla="*/ 12 h 163"/>
                <a:gd name="T30" fmla="*/ 15 w 70"/>
                <a:gd name="T31" fmla="*/ 16 h 163"/>
                <a:gd name="T32" fmla="*/ 12 w 70"/>
                <a:gd name="T33" fmla="*/ 19 h 163"/>
                <a:gd name="T34" fmla="*/ 9 w 70"/>
                <a:gd name="T35" fmla="*/ 25 h 163"/>
                <a:gd name="T36" fmla="*/ 7 w 70"/>
                <a:gd name="T37" fmla="*/ 32 h 163"/>
                <a:gd name="T38" fmla="*/ 7 w 70"/>
                <a:gd name="T39" fmla="*/ 38 h 163"/>
                <a:gd name="T40" fmla="*/ 8 w 70"/>
                <a:gd name="T41" fmla="*/ 41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163"/>
                <a:gd name="T65" fmla="*/ 70 w 70"/>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CCFFFF"/>
            </a:solidFill>
            <a:ln w="9525">
              <a:noFill/>
              <a:round/>
              <a:headEnd/>
              <a:tailEnd/>
            </a:ln>
          </p:spPr>
          <p:txBody>
            <a:bodyPr/>
            <a:lstStyle/>
            <a:p>
              <a:endParaRPr lang="en-US"/>
            </a:p>
          </p:txBody>
        </p:sp>
        <p:sp>
          <p:nvSpPr>
            <p:cNvPr id="421" name="Freeform 335"/>
            <p:cNvSpPr>
              <a:spLocks/>
            </p:cNvSpPr>
            <p:nvPr/>
          </p:nvSpPr>
          <p:spPr bwMode="auto">
            <a:xfrm>
              <a:off x="2376" y="1599"/>
              <a:ext cx="180" cy="174"/>
            </a:xfrm>
            <a:custGeom>
              <a:avLst/>
              <a:gdLst>
                <a:gd name="T0" fmla="*/ 2 w 361"/>
                <a:gd name="T1" fmla="*/ 2 h 348"/>
                <a:gd name="T2" fmla="*/ 0 w 361"/>
                <a:gd name="T3" fmla="*/ 1 h 348"/>
                <a:gd name="T4" fmla="*/ 0 w 361"/>
                <a:gd name="T5" fmla="*/ 0 h 348"/>
                <a:gd name="T6" fmla="*/ 2 w 361"/>
                <a:gd name="T7" fmla="*/ 0 h 348"/>
                <a:gd name="T8" fmla="*/ 5 w 361"/>
                <a:gd name="T9" fmla="*/ 1 h 348"/>
                <a:gd name="T10" fmla="*/ 11 w 361"/>
                <a:gd name="T11" fmla="*/ 2 h 348"/>
                <a:gd name="T12" fmla="*/ 17 w 361"/>
                <a:gd name="T13" fmla="*/ 4 h 348"/>
                <a:gd name="T14" fmla="*/ 24 w 361"/>
                <a:gd name="T15" fmla="*/ 7 h 348"/>
                <a:gd name="T16" fmla="*/ 32 w 361"/>
                <a:gd name="T17" fmla="*/ 10 h 348"/>
                <a:gd name="T18" fmla="*/ 40 w 361"/>
                <a:gd name="T19" fmla="*/ 14 h 348"/>
                <a:gd name="T20" fmla="*/ 49 w 361"/>
                <a:gd name="T21" fmla="*/ 19 h 348"/>
                <a:gd name="T22" fmla="*/ 57 w 361"/>
                <a:gd name="T23" fmla="*/ 24 h 348"/>
                <a:gd name="T24" fmla="*/ 65 w 361"/>
                <a:gd name="T25" fmla="*/ 30 h 348"/>
                <a:gd name="T26" fmla="*/ 72 w 361"/>
                <a:gd name="T27" fmla="*/ 37 h 348"/>
                <a:gd name="T28" fmla="*/ 79 w 361"/>
                <a:gd name="T29" fmla="*/ 45 h 348"/>
                <a:gd name="T30" fmla="*/ 85 w 361"/>
                <a:gd name="T31" fmla="*/ 53 h 348"/>
                <a:gd name="T32" fmla="*/ 89 w 361"/>
                <a:gd name="T33" fmla="*/ 62 h 348"/>
                <a:gd name="T34" fmla="*/ 90 w 361"/>
                <a:gd name="T35" fmla="*/ 67 h 348"/>
                <a:gd name="T36" fmla="*/ 89 w 361"/>
                <a:gd name="T37" fmla="*/ 72 h 348"/>
                <a:gd name="T38" fmla="*/ 88 w 361"/>
                <a:gd name="T39" fmla="*/ 76 h 348"/>
                <a:gd name="T40" fmla="*/ 86 w 361"/>
                <a:gd name="T41" fmla="*/ 80 h 348"/>
                <a:gd name="T42" fmla="*/ 84 w 361"/>
                <a:gd name="T43" fmla="*/ 83 h 348"/>
                <a:gd name="T44" fmla="*/ 82 w 361"/>
                <a:gd name="T45" fmla="*/ 85 h 348"/>
                <a:gd name="T46" fmla="*/ 80 w 361"/>
                <a:gd name="T47" fmla="*/ 87 h 348"/>
                <a:gd name="T48" fmla="*/ 80 w 361"/>
                <a:gd name="T49" fmla="*/ 87 h 348"/>
                <a:gd name="T50" fmla="*/ 80 w 361"/>
                <a:gd name="T51" fmla="*/ 87 h 348"/>
                <a:gd name="T52" fmla="*/ 81 w 361"/>
                <a:gd name="T53" fmla="*/ 86 h 348"/>
                <a:gd name="T54" fmla="*/ 82 w 361"/>
                <a:gd name="T55" fmla="*/ 83 h 348"/>
                <a:gd name="T56" fmla="*/ 84 w 361"/>
                <a:gd name="T57" fmla="*/ 80 h 348"/>
                <a:gd name="T58" fmla="*/ 85 w 361"/>
                <a:gd name="T59" fmla="*/ 77 h 348"/>
                <a:gd name="T60" fmla="*/ 85 w 361"/>
                <a:gd name="T61" fmla="*/ 72 h 348"/>
                <a:gd name="T62" fmla="*/ 85 w 361"/>
                <a:gd name="T63" fmla="*/ 67 h 348"/>
                <a:gd name="T64" fmla="*/ 84 w 361"/>
                <a:gd name="T65" fmla="*/ 61 h 348"/>
                <a:gd name="T66" fmla="*/ 81 w 361"/>
                <a:gd name="T67" fmla="*/ 55 h 348"/>
                <a:gd name="T68" fmla="*/ 77 w 361"/>
                <a:gd name="T69" fmla="*/ 49 h 348"/>
                <a:gd name="T70" fmla="*/ 70 w 361"/>
                <a:gd name="T71" fmla="*/ 42 h 348"/>
                <a:gd name="T72" fmla="*/ 62 w 361"/>
                <a:gd name="T73" fmla="*/ 34 h 348"/>
                <a:gd name="T74" fmla="*/ 51 w 361"/>
                <a:gd name="T75" fmla="*/ 27 h 348"/>
                <a:gd name="T76" fmla="*/ 38 w 361"/>
                <a:gd name="T77" fmla="*/ 19 h 348"/>
                <a:gd name="T78" fmla="*/ 22 w 361"/>
                <a:gd name="T79" fmla="*/ 10 h 348"/>
                <a:gd name="T80" fmla="*/ 2 w 361"/>
                <a:gd name="T81" fmla="*/ 2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1"/>
                <a:gd name="T124" fmla="*/ 0 h 348"/>
                <a:gd name="T125" fmla="*/ 361 w 361"/>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CCFFFF"/>
            </a:solidFill>
            <a:ln w="9525">
              <a:noFill/>
              <a:round/>
              <a:headEnd/>
              <a:tailEnd/>
            </a:ln>
          </p:spPr>
          <p:txBody>
            <a:bodyPr/>
            <a:lstStyle/>
            <a:p>
              <a:endParaRPr lang="en-US"/>
            </a:p>
          </p:txBody>
        </p:sp>
        <p:sp>
          <p:nvSpPr>
            <p:cNvPr id="422" name="Freeform 336"/>
            <p:cNvSpPr>
              <a:spLocks/>
            </p:cNvSpPr>
            <p:nvPr/>
          </p:nvSpPr>
          <p:spPr bwMode="auto">
            <a:xfrm>
              <a:off x="2332" y="2439"/>
              <a:ext cx="63" cy="171"/>
            </a:xfrm>
            <a:custGeom>
              <a:avLst/>
              <a:gdLst>
                <a:gd name="T0" fmla="*/ 7 w 126"/>
                <a:gd name="T1" fmla="*/ 0 h 343"/>
                <a:gd name="T2" fmla="*/ 3 w 126"/>
                <a:gd name="T3" fmla="*/ 7 h 343"/>
                <a:gd name="T4" fmla="*/ 1 w 126"/>
                <a:gd name="T5" fmla="*/ 17 h 343"/>
                <a:gd name="T6" fmla="*/ 0 w 126"/>
                <a:gd name="T7" fmla="*/ 30 h 343"/>
                <a:gd name="T8" fmla="*/ 2 w 126"/>
                <a:gd name="T9" fmla="*/ 43 h 343"/>
                <a:gd name="T10" fmla="*/ 5 w 126"/>
                <a:gd name="T11" fmla="*/ 57 h 343"/>
                <a:gd name="T12" fmla="*/ 11 w 126"/>
                <a:gd name="T13" fmla="*/ 69 h 343"/>
                <a:gd name="T14" fmla="*/ 20 w 126"/>
                <a:gd name="T15" fmla="*/ 79 h 343"/>
                <a:gd name="T16" fmla="*/ 32 w 126"/>
                <a:gd name="T17" fmla="*/ 85 h 343"/>
                <a:gd name="T18" fmla="*/ 31 w 126"/>
                <a:gd name="T19" fmla="*/ 85 h 343"/>
                <a:gd name="T20" fmla="*/ 29 w 126"/>
                <a:gd name="T21" fmla="*/ 83 h 343"/>
                <a:gd name="T22" fmla="*/ 26 w 126"/>
                <a:gd name="T23" fmla="*/ 80 h 343"/>
                <a:gd name="T24" fmla="*/ 22 w 126"/>
                <a:gd name="T25" fmla="*/ 76 h 343"/>
                <a:gd name="T26" fmla="*/ 18 w 126"/>
                <a:gd name="T27" fmla="*/ 72 h 343"/>
                <a:gd name="T28" fmla="*/ 14 w 126"/>
                <a:gd name="T29" fmla="*/ 66 h 343"/>
                <a:gd name="T30" fmla="*/ 11 w 126"/>
                <a:gd name="T31" fmla="*/ 61 h 343"/>
                <a:gd name="T32" fmla="*/ 8 w 126"/>
                <a:gd name="T33" fmla="*/ 55 h 343"/>
                <a:gd name="T34" fmla="*/ 5 w 126"/>
                <a:gd name="T35" fmla="*/ 45 h 343"/>
                <a:gd name="T36" fmla="*/ 4 w 126"/>
                <a:gd name="T37" fmla="*/ 36 h 343"/>
                <a:gd name="T38" fmla="*/ 3 w 126"/>
                <a:gd name="T39" fmla="*/ 27 h 343"/>
                <a:gd name="T40" fmla="*/ 4 w 126"/>
                <a:gd name="T41" fmla="*/ 18 h 343"/>
                <a:gd name="T42" fmla="*/ 5 w 126"/>
                <a:gd name="T43" fmla="*/ 10 h 343"/>
                <a:gd name="T44" fmla="*/ 5 w 126"/>
                <a:gd name="T45" fmla="*/ 5 h 343"/>
                <a:gd name="T46" fmla="*/ 6 w 126"/>
                <a:gd name="T47" fmla="*/ 1 h 343"/>
                <a:gd name="T48" fmla="*/ 7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343"/>
                <a:gd name="T77" fmla="*/ 126 w 126"/>
                <a:gd name="T78" fmla="*/ 343 h 3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CCFFFF"/>
            </a:solidFill>
            <a:ln w="9525">
              <a:noFill/>
              <a:round/>
              <a:headEnd/>
              <a:tailEnd/>
            </a:ln>
          </p:spPr>
          <p:txBody>
            <a:bodyPr/>
            <a:lstStyle/>
            <a:p>
              <a:endParaRPr lang="en-US"/>
            </a:p>
          </p:txBody>
        </p:sp>
        <p:sp>
          <p:nvSpPr>
            <p:cNvPr id="423" name="Freeform 337"/>
            <p:cNvSpPr>
              <a:spLocks/>
            </p:cNvSpPr>
            <p:nvPr/>
          </p:nvSpPr>
          <p:spPr bwMode="auto">
            <a:xfrm>
              <a:off x="2684" y="2480"/>
              <a:ext cx="165" cy="80"/>
            </a:xfrm>
            <a:custGeom>
              <a:avLst/>
              <a:gdLst>
                <a:gd name="T0" fmla="*/ 82 w 332"/>
                <a:gd name="T1" fmla="*/ 40 h 160"/>
                <a:gd name="T2" fmla="*/ 81 w 332"/>
                <a:gd name="T3" fmla="*/ 37 h 160"/>
                <a:gd name="T4" fmla="*/ 79 w 332"/>
                <a:gd name="T5" fmla="*/ 33 h 160"/>
                <a:gd name="T6" fmla="*/ 76 w 332"/>
                <a:gd name="T7" fmla="*/ 29 h 160"/>
                <a:gd name="T8" fmla="*/ 72 w 332"/>
                <a:gd name="T9" fmla="*/ 24 h 160"/>
                <a:gd name="T10" fmla="*/ 68 w 332"/>
                <a:gd name="T11" fmla="*/ 20 h 160"/>
                <a:gd name="T12" fmla="*/ 63 w 332"/>
                <a:gd name="T13" fmla="*/ 16 h 160"/>
                <a:gd name="T14" fmla="*/ 57 w 332"/>
                <a:gd name="T15" fmla="*/ 12 h 160"/>
                <a:gd name="T16" fmla="*/ 51 w 332"/>
                <a:gd name="T17" fmla="*/ 9 h 160"/>
                <a:gd name="T18" fmla="*/ 45 w 332"/>
                <a:gd name="T19" fmla="*/ 6 h 160"/>
                <a:gd name="T20" fmla="*/ 39 w 332"/>
                <a:gd name="T21" fmla="*/ 3 h 160"/>
                <a:gd name="T22" fmla="*/ 33 w 332"/>
                <a:gd name="T23" fmla="*/ 1 h 160"/>
                <a:gd name="T24" fmla="*/ 26 w 332"/>
                <a:gd name="T25" fmla="*/ 0 h 160"/>
                <a:gd name="T26" fmla="*/ 19 w 332"/>
                <a:gd name="T27" fmla="*/ 0 h 160"/>
                <a:gd name="T28" fmla="*/ 12 w 332"/>
                <a:gd name="T29" fmla="*/ 1 h 160"/>
                <a:gd name="T30" fmla="*/ 6 w 332"/>
                <a:gd name="T31" fmla="*/ 3 h 160"/>
                <a:gd name="T32" fmla="*/ 0 w 332"/>
                <a:gd name="T33" fmla="*/ 6 h 160"/>
                <a:gd name="T34" fmla="*/ 1 w 332"/>
                <a:gd name="T35" fmla="*/ 6 h 160"/>
                <a:gd name="T36" fmla="*/ 3 w 332"/>
                <a:gd name="T37" fmla="*/ 5 h 160"/>
                <a:gd name="T38" fmla="*/ 8 w 332"/>
                <a:gd name="T39" fmla="*/ 5 h 160"/>
                <a:gd name="T40" fmla="*/ 13 w 332"/>
                <a:gd name="T41" fmla="*/ 4 h 160"/>
                <a:gd name="T42" fmla="*/ 19 w 332"/>
                <a:gd name="T43" fmla="*/ 4 h 160"/>
                <a:gd name="T44" fmla="*/ 26 w 332"/>
                <a:gd name="T45" fmla="*/ 4 h 160"/>
                <a:gd name="T46" fmla="*/ 33 w 332"/>
                <a:gd name="T47" fmla="*/ 5 h 160"/>
                <a:gd name="T48" fmla="*/ 39 w 332"/>
                <a:gd name="T49" fmla="*/ 6 h 160"/>
                <a:gd name="T50" fmla="*/ 48 w 332"/>
                <a:gd name="T51" fmla="*/ 10 h 160"/>
                <a:gd name="T52" fmla="*/ 56 w 332"/>
                <a:gd name="T53" fmla="*/ 15 h 160"/>
                <a:gd name="T54" fmla="*/ 63 w 332"/>
                <a:gd name="T55" fmla="*/ 21 h 160"/>
                <a:gd name="T56" fmla="*/ 70 w 332"/>
                <a:gd name="T57" fmla="*/ 26 h 160"/>
                <a:gd name="T58" fmla="*/ 75 w 332"/>
                <a:gd name="T59" fmla="*/ 32 h 160"/>
                <a:gd name="T60" fmla="*/ 79 w 332"/>
                <a:gd name="T61" fmla="*/ 36 h 160"/>
                <a:gd name="T62" fmla="*/ 82 w 332"/>
                <a:gd name="T63" fmla="*/ 39 h 160"/>
                <a:gd name="T64" fmla="*/ 82 w 332"/>
                <a:gd name="T65" fmla="*/ 4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2"/>
                <a:gd name="T100" fmla="*/ 0 h 160"/>
                <a:gd name="T101" fmla="*/ 332 w 33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CCFFFF"/>
            </a:solidFill>
            <a:ln w="9525">
              <a:noFill/>
              <a:round/>
              <a:headEnd/>
              <a:tailEnd/>
            </a:ln>
          </p:spPr>
          <p:txBody>
            <a:bodyPr/>
            <a:lstStyle/>
            <a:p>
              <a:endParaRPr lang="en-US"/>
            </a:p>
          </p:txBody>
        </p:sp>
        <p:sp>
          <p:nvSpPr>
            <p:cNvPr id="424" name="Freeform 338"/>
            <p:cNvSpPr>
              <a:spLocks/>
            </p:cNvSpPr>
            <p:nvPr/>
          </p:nvSpPr>
          <p:spPr bwMode="auto">
            <a:xfrm>
              <a:off x="2464" y="1984"/>
              <a:ext cx="186" cy="670"/>
            </a:xfrm>
            <a:custGeom>
              <a:avLst/>
              <a:gdLst>
                <a:gd name="T0" fmla="*/ 82 w 373"/>
                <a:gd name="T1" fmla="*/ 334 h 1340"/>
                <a:gd name="T2" fmla="*/ 60 w 373"/>
                <a:gd name="T3" fmla="*/ 331 h 1340"/>
                <a:gd name="T4" fmla="*/ 40 w 373"/>
                <a:gd name="T5" fmla="*/ 326 h 1340"/>
                <a:gd name="T6" fmla="*/ 24 w 373"/>
                <a:gd name="T7" fmla="*/ 317 h 1340"/>
                <a:gd name="T8" fmla="*/ 13 w 373"/>
                <a:gd name="T9" fmla="*/ 303 h 1340"/>
                <a:gd name="T10" fmla="*/ 10 w 373"/>
                <a:gd name="T11" fmla="*/ 283 h 1340"/>
                <a:gd name="T12" fmla="*/ 17 w 373"/>
                <a:gd name="T13" fmla="*/ 255 h 1340"/>
                <a:gd name="T14" fmla="*/ 35 w 373"/>
                <a:gd name="T15" fmla="*/ 217 h 1340"/>
                <a:gd name="T16" fmla="*/ 62 w 373"/>
                <a:gd name="T17" fmla="*/ 175 h 1340"/>
                <a:gd name="T18" fmla="*/ 79 w 373"/>
                <a:gd name="T19" fmla="*/ 139 h 1340"/>
                <a:gd name="T20" fmla="*/ 89 w 373"/>
                <a:gd name="T21" fmla="*/ 107 h 1340"/>
                <a:gd name="T22" fmla="*/ 92 w 373"/>
                <a:gd name="T23" fmla="*/ 78 h 1340"/>
                <a:gd name="T24" fmla="*/ 88 w 373"/>
                <a:gd name="T25" fmla="*/ 53 h 1340"/>
                <a:gd name="T26" fmla="*/ 80 w 373"/>
                <a:gd name="T27" fmla="*/ 33 h 1340"/>
                <a:gd name="T28" fmla="*/ 69 w 373"/>
                <a:gd name="T29" fmla="*/ 17 h 1340"/>
                <a:gd name="T30" fmla="*/ 54 w 373"/>
                <a:gd name="T31" fmla="*/ 6 h 1340"/>
                <a:gd name="T32" fmla="*/ 40 w 373"/>
                <a:gd name="T33" fmla="*/ 1 h 1340"/>
                <a:gd name="T34" fmla="*/ 29 w 373"/>
                <a:gd name="T35" fmla="*/ 1 h 1340"/>
                <a:gd name="T36" fmla="*/ 21 w 373"/>
                <a:gd name="T37" fmla="*/ 4 h 1340"/>
                <a:gd name="T38" fmla="*/ 14 w 373"/>
                <a:gd name="T39" fmla="*/ 9 h 1340"/>
                <a:gd name="T40" fmla="*/ 8 w 373"/>
                <a:gd name="T41" fmla="*/ 16 h 1340"/>
                <a:gd name="T42" fmla="*/ 4 w 373"/>
                <a:gd name="T43" fmla="*/ 22 h 1340"/>
                <a:gd name="T44" fmla="*/ 1 w 373"/>
                <a:gd name="T45" fmla="*/ 27 h 1340"/>
                <a:gd name="T46" fmla="*/ 0 w 373"/>
                <a:gd name="T47" fmla="*/ 31 h 1340"/>
                <a:gd name="T48" fmla="*/ 0 w 373"/>
                <a:gd name="T49" fmla="*/ 31 h 1340"/>
                <a:gd name="T50" fmla="*/ 2 w 373"/>
                <a:gd name="T51" fmla="*/ 28 h 1340"/>
                <a:gd name="T52" fmla="*/ 5 w 373"/>
                <a:gd name="T53" fmla="*/ 24 h 1340"/>
                <a:gd name="T54" fmla="*/ 11 w 373"/>
                <a:gd name="T55" fmla="*/ 19 h 1340"/>
                <a:gd name="T56" fmla="*/ 17 w 373"/>
                <a:gd name="T57" fmla="*/ 14 h 1340"/>
                <a:gd name="T58" fmla="*/ 24 w 373"/>
                <a:gd name="T59" fmla="*/ 10 h 1340"/>
                <a:gd name="T60" fmla="*/ 33 w 373"/>
                <a:gd name="T61" fmla="*/ 7 h 1340"/>
                <a:gd name="T62" fmla="*/ 42 w 373"/>
                <a:gd name="T63" fmla="*/ 7 h 1340"/>
                <a:gd name="T64" fmla="*/ 52 w 373"/>
                <a:gd name="T65" fmla="*/ 11 h 1340"/>
                <a:gd name="T66" fmla="*/ 63 w 373"/>
                <a:gd name="T67" fmla="*/ 18 h 1340"/>
                <a:gd name="T68" fmla="*/ 73 w 373"/>
                <a:gd name="T69" fmla="*/ 29 h 1340"/>
                <a:gd name="T70" fmla="*/ 81 w 373"/>
                <a:gd name="T71" fmla="*/ 43 h 1340"/>
                <a:gd name="T72" fmla="*/ 87 w 373"/>
                <a:gd name="T73" fmla="*/ 59 h 1340"/>
                <a:gd name="T74" fmla="*/ 90 w 373"/>
                <a:gd name="T75" fmla="*/ 79 h 1340"/>
                <a:gd name="T76" fmla="*/ 88 w 373"/>
                <a:gd name="T77" fmla="*/ 101 h 1340"/>
                <a:gd name="T78" fmla="*/ 80 w 373"/>
                <a:gd name="T79" fmla="*/ 126 h 1340"/>
                <a:gd name="T80" fmla="*/ 67 w 373"/>
                <a:gd name="T81" fmla="*/ 153 h 1340"/>
                <a:gd name="T82" fmla="*/ 51 w 373"/>
                <a:gd name="T83" fmla="*/ 179 h 1340"/>
                <a:gd name="T84" fmla="*/ 36 w 373"/>
                <a:gd name="T85" fmla="*/ 204 h 1340"/>
                <a:gd name="T86" fmla="*/ 23 w 373"/>
                <a:gd name="T87" fmla="*/ 226 h 1340"/>
                <a:gd name="T88" fmla="*/ 12 w 373"/>
                <a:gd name="T89" fmla="*/ 246 h 1340"/>
                <a:gd name="T90" fmla="*/ 4 w 373"/>
                <a:gd name="T91" fmla="*/ 265 h 1340"/>
                <a:gd name="T92" fmla="*/ 1 w 373"/>
                <a:gd name="T93" fmla="*/ 283 h 1340"/>
                <a:gd name="T94" fmla="*/ 4 w 373"/>
                <a:gd name="T95" fmla="*/ 299 h 1340"/>
                <a:gd name="T96" fmla="*/ 14 w 373"/>
                <a:gd name="T97" fmla="*/ 313 h 1340"/>
                <a:gd name="T98" fmla="*/ 26 w 373"/>
                <a:gd name="T99" fmla="*/ 323 h 1340"/>
                <a:gd name="T100" fmla="*/ 39 w 373"/>
                <a:gd name="T101" fmla="*/ 330 h 1340"/>
                <a:gd name="T102" fmla="*/ 53 w 373"/>
                <a:gd name="T103" fmla="*/ 333 h 1340"/>
                <a:gd name="T104" fmla="*/ 67 w 373"/>
                <a:gd name="T105" fmla="*/ 335 h 1340"/>
                <a:gd name="T106" fmla="*/ 79 w 373"/>
                <a:gd name="T107" fmla="*/ 335 h 1340"/>
                <a:gd name="T108" fmla="*/ 87 w 373"/>
                <a:gd name="T109" fmla="*/ 335 h 1340"/>
                <a:gd name="T110" fmla="*/ 92 w 373"/>
                <a:gd name="T111" fmla="*/ 334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3"/>
                <a:gd name="T169" fmla="*/ 0 h 1340"/>
                <a:gd name="T170" fmla="*/ 373 w 373"/>
                <a:gd name="T171" fmla="*/ 1340 h 13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CCFFFF"/>
            </a:solidFill>
            <a:ln w="9525">
              <a:noFill/>
              <a:round/>
              <a:headEnd/>
              <a:tailEnd/>
            </a:ln>
          </p:spPr>
          <p:txBody>
            <a:bodyPr/>
            <a:lstStyle/>
            <a:p>
              <a:endParaRPr lang="en-US"/>
            </a:p>
          </p:txBody>
        </p:sp>
        <p:sp>
          <p:nvSpPr>
            <p:cNvPr id="425" name="Freeform 339"/>
            <p:cNvSpPr>
              <a:spLocks/>
            </p:cNvSpPr>
            <p:nvPr/>
          </p:nvSpPr>
          <p:spPr bwMode="auto">
            <a:xfrm>
              <a:off x="2886" y="2685"/>
              <a:ext cx="55" cy="62"/>
            </a:xfrm>
            <a:custGeom>
              <a:avLst/>
              <a:gdLst>
                <a:gd name="T0" fmla="*/ 25 w 110"/>
                <a:gd name="T1" fmla="*/ 16 h 123"/>
                <a:gd name="T2" fmla="*/ 27 w 110"/>
                <a:gd name="T3" fmla="*/ 14 h 123"/>
                <a:gd name="T4" fmla="*/ 28 w 110"/>
                <a:gd name="T5" fmla="*/ 12 h 123"/>
                <a:gd name="T6" fmla="*/ 28 w 110"/>
                <a:gd name="T7" fmla="*/ 10 h 123"/>
                <a:gd name="T8" fmla="*/ 27 w 110"/>
                <a:gd name="T9" fmla="*/ 8 h 123"/>
                <a:gd name="T10" fmla="*/ 26 w 110"/>
                <a:gd name="T11" fmla="*/ 7 h 123"/>
                <a:gd name="T12" fmla="*/ 24 w 110"/>
                <a:gd name="T13" fmla="*/ 6 h 123"/>
                <a:gd name="T14" fmla="*/ 22 w 110"/>
                <a:gd name="T15" fmla="*/ 5 h 123"/>
                <a:gd name="T16" fmla="*/ 20 w 110"/>
                <a:gd name="T17" fmla="*/ 6 h 123"/>
                <a:gd name="T18" fmla="*/ 19 w 110"/>
                <a:gd name="T19" fmla="*/ 4 h 123"/>
                <a:gd name="T20" fmla="*/ 18 w 110"/>
                <a:gd name="T21" fmla="*/ 2 h 123"/>
                <a:gd name="T22" fmla="*/ 16 w 110"/>
                <a:gd name="T23" fmla="*/ 1 h 123"/>
                <a:gd name="T24" fmla="*/ 14 w 110"/>
                <a:gd name="T25" fmla="*/ 0 h 123"/>
                <a:gd name="T26" fmla="*/ 12 w 110"/>
                <a:gd name="T27" fmla="*/ 1 h 123"/>
                <a:gd name="T28" fmla="*/ 11 w 110"/>
                <a:gd name="T29" fmla="*/ 2 h 123"/>
                <a:gd name="T30" fmla="*/ 9 w 110"/>
                <a:gd name="T31" fmla="*/ 4 h 123"/>
                <a:gd name="T32" fmla="*/ 9 w 110"/>
                <a:gd name="T33" fmla="*/ 6 h 123"/>
                <a:gd name="T34" fmla="*/ 7 w 110"/>
                <a:gd name="T35" fmla="*/ 5 h 123"/>
                <a:gd name="T36" fmla="*/ 5 w 110"/>
                <a:gd name="T37" fmla="*/ 5 h 123"/>
                <a:gd name="T38" fmla="*/ 3 w 110"/>
                <a:gd name="T39" fmla="*/ 6 h 123"/>
                <a:gd name="T40" fmla="*/ 1 w 110"/>
                <a:gd name="T41" fmla="*/ 8 h 123"/>
                <a:gd name="T42" fmla="*/ 1 w 110"/>
                <a:gd name="T43" fmla="*/ 10 h 123"/>
                <a:gd name="T44" fmla="*/ 1 w 110"/>
                <a:gd name="T45" fmla="*/ 12 h 123"/>
                <a:gd name="T46" fmla="*/ 1 w 110"/>
                <a:gd name="T47" fmla="*/ 14 h 123"/>
                <a:gd name="T48" fmla="*/ 3 w 110"/>
                <a:gd name="T49" fmla="*/ 16 h 123"/>
                <a:gd name="T50" fmla="*/ 1 w 110"/>
                <a:gd name="T51" fmla="*/ 17 h 123"/>
                <a:gd name="T52" fmla="*/ 0 w 110"/>
                <a:gd name="T53" fmla="*/ 19 h 123"/>
                <a:gd name="T54" fmla="*/ 0 w 110"/>
                <a:gd name="T55" fmla="*/ 21 h 123"/>
                <a:gd name="T56" fmla="*/ 1 w 110"/>
                <a:gd name="T57" fmla="*/ 23 h 123"/>
                <a:gd name="T58" fmla="*/ 2 w 110"/>
                <a:gd name="T59" fmla="*/ 25 h 123"/>
                <a:gd name="T60" fmla="*/ 4 w 110"/>
                <a:gd name="T61" fmla="*/ 26 h 123"/>
                <a:gd name="T62" fmla="*/ 6 w 110"/>
                <a:gd name="T63" fmla="*/ 26 h 123"/>
                <a:gd name="T64" fmla="*/ 9 w 110"/>
                <a:gd name="T65" fmla="*/ 25 h 123"/>
                <a:gd name="T66" fmla="*/ 9 w 110"/>
                <a:gd name="T67" fmla="*/ 28 h 123"/>
                <a:gd name="T68" fmla="*/ 10 w 110"/>
                <a:gd name="T69" fmla="*/ 29 h 123"/>
                <a:gd name="T70" fmla="*/ 12 w 110"/>
                <a:gd name="T71" fmla="*/ 31 h 123"/>
                <a:gd name="T72" fmla="*/ 14 w 110"/>
                <a:gd name="T73" fmla="*/ 31 h 123"/>
                <a:gd name="T74" fmla="*/ 16 w 110"/>
                <a:gd name="T75" fmla="*/ 31 h 123"/>
                <a:gd name="T76" fmla="*/ 18 w 110"/>
                <a:gd name="T77" fmla="*/ 29 h 123"/>
                <a:gd name="T78" fmla="*/ 19 w 110"/>
                <a:gd name="T79" fmla="*/ 28 h 123"/>
                <a:gd name="T80" fmla="*/ 19 w 110"/>
                <a:gd name="T81" fmla="*/ 26 h 123"/>
                <a:gd name="T82" fmla="*/ 22 w 110"/>
                <a:gd name="T83" fmla="*/ 26 h 123"/>
                <a:gd name="T84" fmla="*/ 24 w 110"/>
                <a:gd name="T85" fmla="*/ 26 h 123"/>
                <a:gd name="T86" fmla="*/ 26 w 110"/>
                <a:gd name="T87" fmla="*/ 25 h 123"/>
                <a:gd name="T88" fmla="*/ 27 w 110"/>
                <a:gd name="T89" fmla="*/ 24 h 123"/>
                <a:gd name="T90" fmla="*/ 28 w 110"/>
                <a:gd name="T91" fmla="*/ 22 h 123"/>
                <a:gd name="T92" fmla="*/ 28 w 110"/>
                <a:gd name="T93" fmla="*/ 20 h 123"/>
                <a:gd name="T94" fmla="*/ 27 w 110"/>
                <a:gd name="T95" fmla="*/ 18 h 123"/>
                <a:gd name="T96" fmla="*/ 25 w 110"/>
                <a:gd name="T97" fmla="*/ 16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
                <a:gd name="T148" fmla="*/ 0 h 123"/>
                <a:gd name="T149" fmla="*/ 110 w 110"/>
                <a:gd name="T150" fmla="*/ 123 h 1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CCFFFF"/>
            </a:solidFill>
            <a:ln w="9525">
              <a:noFill/>
              <a:round/>
              <a:headEnd/>
              <a:tailEnd/>
            </a:ln>
          </p:spPr>
          <p:txBody>
            <a:bodyPr/>
            <a:lstStyle/>
            <a:p>
              <a:endParaRPr lang="en-US"/>
            </a:p>
          </p:txBody>
        </p:sp>
        <p:sp>
          <p:nvSpPr>
            <p:cNvPr id="426" name="Freeform 340"/>
            <p:cNvSpPr>
              <a:spLocks/>
            </p:cNvSpPr>
            <p:nvPr/>
          </p:nvSpPr>
          <p:spPr bwMode="auto">
            <a:xfrm>
              <a:off x="2905" y="2708"/>
              <a:ext cx="16" cy="16"/>
            </a:xfrm>
            <a:custGeom>
              <a:avLst/>
              <a:gdLst>
                <a:gd name="T0" fmla="*/ 4 w 31"/>
                <a:gd name="T1" fmla="*/ 8 h 33"/>
                <a:gd name="T2" fmla="*/ 3 w 31"/>
                <a:gd name="T3" fmla="*/ 8 h 33"/>
                <a:gd name="T4" fmla="*/ 1 w 31"/>
                <a:gd name="T5" fmla="*/ 7 h 33"/>
                <a:gd name="T6" fmla="*/ 1 w 31"/>
                <a:gd name="T7" fmla="*/ 6 h 33"/>
                <a:gd name="T8" fmla="*/ 0 w 31"/>
                <a:gd name="T9" fmla="*/ 4 h 33"/>
                <a:gd name="T10" fmla="*/ 1 w 31"/>
                <a:gd name="T11" fmla="*/ 2 h 33"/>
                <a:gd name="T12" fmla="*/ 1 w 31"/>
                <a:gd name="T13" fmla="*/ 1 h 33"/>
                <a:gd name="T14" fmla="*/ 3 w 31"/>
                <a:gd name="T15" fmla="*/ 0 h 33"/>
                <a:gd name="T16" fmla="*/ 4 w 31"/>
                <a:gd name="T17" fmla="*/ 0 h 33"/>
                <a:gd name="T18" fmla="*/ 6 w 31"/>
                <a:gd name="T19" fmla="*/ 0 h 33"/>
                <a:gd name="T20" fmla="*/ 7 w 31"/>
                <a:gd name="T21" fmla="*/ 1 h 33"/>
                <a:gd name="T22" fmla="*/ 8 w 31"/>
                <a:gd name="T23" fmla="*/ 2 h 33"/>
                <a:gd name="T24" fmla="*/ 8 w 31"/>
                <a:gd name="T25" fmla="*/ 4 h 33"/>
                <a:gd name="T26" fmla="*/ 8 w 31"/>
                <a:gd name="T27" fmla="*/ 6 h 33"/>
                <a:gd name="T28" fmla="*/ 7 w 31"/>
                <a:gd name="T29" fmla="*/ 7 h 33"/>
                <a:gd name="T30" fmla="*/ 6 w 31"/>
                <a:gd name="T31" fmla="*/ 8 h 33"/>
                <a:gd name="T32" fmla="*/ 4 w 31"/>
                <a:gd name="T33" fmla="*/ 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3"/>
                <a:gd name="T53" fmla="*/ 31 w 31"/>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CCFFFF"/>
            </a:solidFill>
            <a:ln w="9525">
              <a:noFill/>
              <a:round/>
              <a:headEnd/>
              <a:tailEnd/>
            </a:ln>
          </p:spPr>
          <p:txBody>
            <a:bodyPr/>
            <a:lstStyle/>
            <a:p>
              <a:endParaRPr lang="en-US"/>
            </a:p>
          </p:txBody>
        </p:sp>
        <p:sp>
          <p:nvSpPr>
            <p:cNvPr id="427" name="Freeform 341"/>
            <p:cNvSpPr>
              <a:spLocks/>
            </p:cNvSpPr>
            <p:nvPr/>
          </p:nvSpPr>
          <p:spPr bwMode="auto">
            <a:xfrm>
              <a:off x="2366" y="2699"/>
              <a:ext cx="56" cy="61"/>
            </a:xfrm>
            <a:custGeom>
              <a:avLst/>
              <a:gdLst>
                <a:gd name="T0" fmla="*/ 26 w 111"/>
                <a:gd name="T1" fmla="*/ 16 h 122"/>
                <a:gd name="T2" fmla="*/ 27 w 111"/>
                <a:gd name="T3" fmla="*/ 14 h 122"/>
                <a:gd name="T4" fmla="*/ 28 w 111"/>
                <a:gd name="T5" fmla="*/ 12 h 122"/>
                <a:gd name="T6" fmla="*/ 28 w 111"/>
                <a:gd name="T7" fmla="*/ 10 h 122"/>
                <a:gd name="T8" fmla="*/ 28 w 111"/>
                <a:gd name="T9" fmla="*/ 8 h 122"/>
                <a:gd name="T10" fmla="*/ 26 w 111"/>
                <a:gd name="T11" fmla="*/ 6 h 122"/>
                <a:gd name="T12" fmla="*/ 24 w 111"/>
                <a:gd name="T13" fmla="*/ 6 h 122"/>
                <a:gd name="T14" fmla="*/ 22 w 111"/>
                <a:gd name="T15" fmla="*/ 5 h 122"/>
                <a:gd name="T16" fmla="*/ 20 w 111"/>
                <a:gd name="T17" fmla="*/ 6 h 122"/>
                <a:gd name="T18" fmla="*/ 20 w 111"/>
                <a:gd name="T19" fmla="*/ 4 h 122"/>
                <a:gd name="T20" fmla="*/ 18 w 111"/>
                <a:gd name="T21" fmla="*/ 2 h 122"/>
                <a:gd name="T22" fmla="*/ 16 w 111"/>
                <a:gd name="T23" fmla="*/ 1 h 122"/>
                <a:gd name="T24" fmla="*/ 14 w 111"/>
                <a:gd name="T25" fmla="*/ 0 h 122"/>
                <a:gd name="T26" fmla="*/ 12 w 111"/>
                <a:gd name="T27" fmla="*/ 1 h 122"/>
                <a:gd name="T28" fmla="*/ 11 w 111"/>
                <a:gd name="T29" fmla="*/ 2 h 122"/>
                <a:gd name="T30" fmla="*/ 9 w 111"/>
                <a:gd name="T31" fmla="*/ 4 h 122"/>
                <a:gd name="T32" fmla="*/ 9 w 111"/>
                <a:gd name="T33" fmla="*/ 6 h 122"/>
                <a:gd name="T34" fmla="*/ 7 w 111"/>
                <a:gd name="T35" fmla="*/ 5 h 122"/>
                <a:gd name="T36" fmla="*/ 5 w 111"/>
                <a:gd name="T37" fmla="*/ 5 h 122"/>
                <a:gd name="T38" fmla="*/ 3 w 111"/>
                <a:gd name="T39" fmla="*/ 6 h 122"/>
                <a:gd name="T40" fmla="*/ 1 w 111"/>
                <a:gd name="T41" fmla="*/ 8 h 122"/>
                <a:gd name="T42" fmla="*/ 1 w 111"/>
                <a:gd name="T43" fmla="*/ 10 h 122"/>
                <a:gd name="T44" fmla="*/ 1 w 111"/>
                <a:gd name="T45" fmla="*/ 12 h 122"/>
                <a:gd name="T46" fmla="*/ 1 w 111"/>
                <a:gd name="T47" fmla="*/ 14 h 122"/>
                <a:gd name="T48" fmla="*/ 3 w 111"/>
                <a:gd name="T49" fmla="*/ 15 h 122"/>
                <a:gd name="T50" fmla="*/ 1 w 111"/>
                <a:gd name="T51" fmla="*/ 17 h 122"/>
                <a:gd name="T52" fmla="*/ 1 w 111"/>
                <a:gd name="T53" fmla="*/ 19 h 122"/>
                <a:gd name="T54" fmla="*/ 0 w 111"/>
                <a:gd name="T55" fmla="*/ 21 h 122"/>
                <a:gd name="T56" fmla="*/ 1 w 111"/>
                <a:gd name="T57" fmla="*/ 23 h 122"/>
                <a:gd name="T58" fmla="*/ 2 w 111"/>
                <a:gd name="T59" fmla="*/ 25 h 122"/>
                <a:gd name="T60" fmla="*/ 4 w 111"/>
                <a:gd name="T61" fmla="*/ 26 h 122"/>
                <a:gd name="T62" fmla="*/ 6 w 111"/>
                <a:gd name="T63" fmla="*/ 26 h 122"/>
                <a:gd name="T64" fmla="*/ 9 w 111"/>
                <a:gd name="T65" fmla="*/ 25 h 122"/>
                <a:gd name="T66" fmla="*/ 9 w 111"/>
                <a:gd name="T67" fmla="*/ 27 h 122"/>
                <a:gd name="T68" fmla="*/ 10 w 111"/>
                <a:gd name="T69" fmla="*/ 29 h 122"/>
                <a:gd name="T70" fmla="*/ 12 w 111"/>
                <a:gd name="T71" fmla="*/ 30 h 122"/>
                <a:gd name="T72" fmla="*/ 14 w 111"/>
                <a:gd name="T73" fmla="*/ 31 h 122"/>
                <a:gd name="T74" fmla="*/ 16 w 111"/>
                <a:gd name="T75" fmla="*/ 30 h 122"/>
                <a:gd name="T76" fmla="*/ 18 w 111"/>
                <a:gd name="T77" fmla="*/ 29 h 122"/>
                <a:gd name="T78" fmla="*/ 19 w 111"/>
                <a:gd name="T79" fmla="*/ 27 h 122"/>
                <a:gd name="T80" fmla="*/ 20 w 111"/>
                <a:gd name="T81" fmla="*/ 25 h 122"/>
                <a:gd name="T82" fmla="*/ 22 w 111"/>
                <a:gd name="T83" fmla="*/ 26 h 122"/>
                <a:gd name="T84" fmla="*/ 24 w 111"/>
                <a:gd name="T85" fmla="*/ 26 h 122"/>
                <a:gd name="T86" fmla="*/ 26 w 111"/>
                <a:gd name="T87" fmla="*/ 25 h 122"/>
                <a:gd name="T88" fmla="*/ 28 w 111"/>
                <a:gd name="T89" fmla="*/ 23 h 122"/>
                <a:gd name="T90" fmla="*/ 28 w 111"/>
                <a:gd name="T91" fmla="*/ 21 h 122"/>
                <a:gd name="T92" fmla="*/ 28 w 111"/>
                <a:gd name="T93" fmla="*/ 19 h 122"/>
                <a:gd name="T94" fmla="*/ 27 w 111"/>
                <a:gd name="T95" fmla="*/ 17 h 122"/>
                <a:gd name="T96" fmla="*/ 26 w 111"/>
                <a:gd name="T97" fmla="*/ 16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2"/>
                <a:gd name="T149" fmla="*/ 111 w 111"/>
                <a:gd name="T150" fmla="*/ 122 h 1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CCFFFF"/>
            </a:solidFill>
            <a:ln w="9525">
              <a:noFill/>
              <a:round/>
              <a:headEnd/>
              <a:tailEnd/>
            </a:ln>
          </p:spPr>
          <p:txBody>
            <a:bodyPr/>
            <a:lstStyle/>
            <a:p>
              <a:endParaRPr lang="en-US"/>
            </a:p>
          </p:txBody>
        </p:sp>
        <p:sp>
          <p:nvSpPr>
            <p:cNvPr id="428" name="Freeform 342"/>
            <p:cNvSpPr>
              <a:spLocks/>
            </p:cNvSpPr>
            <p:nvPr/>
          </p:nvSpPr>
          <p:spPr bwMode="auto">
            <a:xfrm>
              <a:off x="2385" y="2721"/>
              <a:ext cx="16" cy="16"/>
            </a:xfrm>
            <a:custGeom>
              <a:avLst/>
              <a:gdLst>
                <a:gd name="T0" fmla="*/ 4 w 32"/>
                <a:gd name="T1" fmla="*/ 8 h 32"/>
                <a:gd name="T2" fmla="*/ 3 w 32"/>
                <a:gd name="T3" fmla="*/ 8 h 32"/>
                <a:gd name="T4" fmla="*/ 1 w 32"/>
                <a:gd name="T5" fmla="*/ 7 h 32"/>
                <a:gd name="T6" fmla="*/ 1 w 32"/>
                <a:gd name="T7" fmla="*/ 6 h 32"/>
                <a:gd name="T8" fmla="*/ 0 w 32"/>
                <a:gd name="T9" fmla="*/ 4 h 32"/>
                <a:gd name="T10" fmla="*/ 1 w 32"/>
                <a:gd name="T11" fmla="*/ 3 h 32"/>
                <a:gd name="T12" fmla="*/ 1 w 32"/>
                <a:gd name="T13" fmla="*/ 2 h 32"/>
                <a:gd name="T14" fmla="*/ 3 w 32"/>
                <a:gd name="T15" fmla="*/ 1 h 32"/>
                <a:gd name="T16" fmla="*/ 4 w 32"/>
                <a:gd name="T17" fmla="*/ 0 h 32"/>
                <a:gd name="T18" fmla="*/ 6 w 32"/>
                <a:gd name="T19" fmla="*/ 1 h 32"/>
                <a:gd name="T20" fmla="*/ 7 w 32"/>
                <a:gd name="T21" fmla="*/ 2 h 32"/>
                <a:gd name="T22" fmla="*/ 8 w 32"/>
                <a:gd name="T23" fmla="*/ 3 h 32"/>
                <a:gd name="T24" fmla="*/ 8 w 32"/>
                <a:gd name="T25" fmla="*/ 4 h 32"/>
                <a:gd name="T26" fmla="*/ 8 w 32"/>
                <a:gd name="T27" fmla="*/ 6 h 32"/>
                <a:gd name="T28" fmla="*/ 7 w 32"/>
                <a:gd name="T29" fmla="*/ 7 h 32"/>
                <a:gd name="T30" fmla="*/ 6 w 32"/>
                <a:gd name="T31" fmla="*/ 8 h 32"/>
                <a:gd name="T32" fmla="*/ 4 w 32"/>
                <a:gd name="T33" fmla="*/ 8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32"/>
                <a:gd name="T53" fmla="*/ 32 w 32"/>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CCFFFF"/>
            </a:solidFill>
            <a:ln w="9525">
              <a:noFill/>
              <a:round/>
              <a:headEnd/>
              <a:tailEnd/>
            </a:ln>
          </p:spPr>
          <p:txBody>
            <a:bodyPr/>
            <a:lstStyle/>
            <a:p>
              <a:endParaRPr lang="en-US"/>
            </a:p>
          </p:txBody>
        </p:sp>
        <p:sp>
          <p:nvSpPr>
            <p:cNvPr id="429" name="Freeform 343"/>
            <p:cNvSpPr>
              <a:spLocks/>
            </p:cNvSpPr>
            <p:nvPr/>
          </p:nvSpPr>
          <p:spPr bwMode="auto">
            <a:xfrm>
              <a:off x="2400" y="1686"/>
              <a:ext cx="68" cy="74"/>
            </a:xfrm>
            <a:custGeom>
              <a:avLst/>
              <a:gdLst>
                <a:gd name="T0" fmla="*/ 33 w 136"/>
                <a:gd name="T1" fmla="*/ 16 h 149"/>
                <a:gd name="T2" fmla="*/ 34 w 136"/>
                <a:gd name="T3" fmla="*/ 11 h 149"/>
                <a:gd name="T4" fmla="*/ 33 w 136"/>
                <a:gd name="T5" fmla="*/ 8 h 149"/>
                <a:gd name="T6" fmla="*/ 31 w 136"/>
                <a:gd name="T7" fmla="*/ 7 h 149"/>
                <a:gd name="T8" fmla="*/ 28 w 136"/>
                <a:gd name="T9" fmla="*/ 6 h 149"/>
                <a:gd name="T10" fmla="*/ 26 w 136"/>
                <a:gd name="T11" fmla="*/ 6 h 149"/>
                <a:gd name="T12" fmla="*/ 24 w 136"/>
                <a:gd name="T13" fmla="*/ 4 h 149"/>
                <a:gd name="T14" fmla="*/ 20 w 136"/>
                <a:gd name="T15" fmla="*/ 0 h 149"/>
                <a:gd name="T16" fmla="*/ 15 w 136"/>
                <a:gd name="T17" fmla="*/ 0 h 149"/>
                <a:gd name="T18" fmla="*/ 11 w 136"/>
                <a:gd name="T19" fmla="*/ 4 h 149"/>
                <a:gd name="T20" fmla="*/ 9 w 136"/>
                <a:gd name="T21" fmla="*/ 6 h 149"/>
                <a:gd name="T22" fmla="*/ 7 w 136"/>
                <a:gd name="T23" fmla="*/ 6 h 149"/>
                <a:gd name="T24" fmla="*/ 4 w 136"/>
                <a:gd name="T25" fmla="*/ 6 h 149"/>
                <a:gd name="T26" fmla="*/ 2 w 136"/>
                <a:gd name="T27" fmla="*/ 8 h 149"/>
                <a:gd name="T28" fmla="*/ 0 w 136"/>
                <a:gd name="T29" fmla="*/ 11 h 149"/>
                <a:gd name="T30" fmla="*/ 2 w 136"/>
                <a:gd name="T31" fmla="*/ 16 h 149"/>
                <a:gd name="T32" fmla="*/ 2 w 136"/>
                <a:gd name="T33" fmla="*/ 20 h 149"/>
                <a:gd name="T34" fmla="*/ 0 w 136"/>
                <a:gd name="T35" fmla="*/ 25 h 149"/>
                <a:gd name="T36" fmla="*/ 2 w 136"/>
                <a:gd name="T37" fmla="*/ 28 h 149"/>
                <a:gd name="T38" fmla="*/ 4 w 136"/>
                <a:gd name="T39" fmla="*/ 30 h 149"/>
                <a:gd name="T40" fmla="*/ 7 w 136"/>
                <a:gd name="T41" fmla="*/ 30 h 149"/>
                <a:gd name="T42" fmla="*/ 9 w 136"/>
                <a:gd name="T43" fmla="*/ 30 h 149"/>
                <a:gd name="T44" fmla="*/ 11 w 136"/>
                <a:gd name="T45" fmla="*/ 33 h 149"/>
                <a:gd name="T46" fmla="*/ 15 w 136"/>
                <a:gd name="T47" fmla="*/ 36 h 149"/>
                <a:gd name="T48" fmla="*/ 20 w 136"/>
                <a:gd name="T49" fmla="*/ 36 h 149"/>
                <a:gd name="T50" fmla="*/ 23 w 136"/>
                <a:gd name="T51" fmla="*/ 33 h 149"/>
                <a:gd name="T52" fmla="*/ 25 w 136"/>
                <a:gd name="T53" fmla="*/ 30 h 149"/>
                <a:gd name="T54" fmla="*/ 28 w 136"/>
                <a:gd name="T55" fmla="*/ 31 h 149"/>
                <a:gd name="T56" fmla="*/ 30 w 136"/>
                <a:gd name="T57" fmla="*/ 30 h 149"/>
                <a:gd name="T58" fmla="*/ 32 w 136"/>
                <a:gd name="T59" fmla="*/ 29 h 149"/>
                <a:gd name="T60" fmla="*/ 34 w 136"/>
                <a:gd name="T61" fmla="*/ 25 h 149"/>
                <a:gd name="T62" fmla="*/ 33 w 136"/>
                <a:gd name="T63" fmla="*/ 2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9"/>
                <a:gd name="T98" fmla="*/ 136 w 136"/>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CCFFFF"/>
            </a:solidFill>
            <a:ln w="9525">
              <a:noFill/>
              <a:round/>
              <a:headEnd/>
              <a:tailEnd/>
            </a:ln>
          </p:spPr>
          <p:txBody>
            <a:bodyPr/>
            <a:lstStyle/>
            <a:p>
              <a:endParaRPr lang="en-US"/>
            </a:p>
          </p:txBody>
        </p:sp>
        <p:sp>
          <p:nvSpPr>
            <p:cNvPr id="430" name="Freeform 344"/>
            <p:cNvSpPr>
              <a:spLocks/>
            </p:cNvSpPr>
            <p:nvPr/>
          </p:nvSpPr>
          <p:spPr bwMode="auto">
            <a:xfrm>
              <a:off x="2423" y="1713"/>
              <a:ext cx="20" cy="20"/>
            </a:xfrm>
            <a:custGeom>
              <a:avLst/>
              <a:gdLst>
                <a:gd name="T0" fmla="*/ 5 w 39"/>
                <a:gd name="T1" fmla="*/ 10 h 40"/>
                <a:gd name="T2" fmla="*/ 3 w 39"/>
                <a:gd name="T3" fmla="*/ 10 h 40"/>
                <a:gd name="T4" fmla="*/ 2 w 39"/>
                <a:gd name="T5" fmla="*/ 9 h 40"/>
                <a:gd name="T6" fmla="*/ 1 w 39"/>
                <a:gd name="T7" fmla="*/ 7 h 40"/>
                <a:gd name="T8" fmla="*/ 0 w 39"/>
                <a:gd name="T9" fmla="*/ 5 h 40"/>
                <a:gd name="T10" fmla="*/ 1 w 39"/>
                <a:gd name="T11" fmla="*/ 3 h 40"/>
                <a:gd name="T12" fmla="*/ 2 w 39"/>
                <a:gd name="T13" fmla="*/ 2 h 40"/>
                <a:gd name="T14" fmla="*/ 3 w 39"/>
                <a:gd name="T15" fmla="*/ 1 h 40"/>
                <a:gd name="T16" fmla="*/ 5 w 39"/>
                <a:gd name="T17" fmla="*/ 0 h 40"/>
                <a:gd name="T18" fmla="*/ 7 w 39"/>
                <a:gd name="T19" fmla="*/ 1 h 40"/>
                <a:gd name="T20" fmla="*/ 9 w 39"/>
                <a:gd name="T21" fmla="*/ 2 h 40"/>
                <a:gd name="T22" fmla="*/ 10 w 39"/>
                <a:gd name="T23" fmla="*/ 3 h 40"/>
                <a:gd name="T24" fmla="*/ 10 w 39"/>
                <a:gd name="T25" fmla="*/ 5 h 40"/>
                <a:gd name="T26" fmla="*/ 10 w 39"/>
                <a:gd name="T27" fmla="*/ 7 h 40"/>
                <a:gd name="T28" fmla="*/ 9 w 39"/>
                <a:gd name="T29" fmla="*/ 9 h 40"/>
                <a:gd name="T30" fmla="*/ 7 w 39"/>
                <a:gd name="T31" fmla="*/ 10 h 40"/>
                <a:gd name="T32" fmla="*/ 5 w 39"/>
                <a:gd name="T33" fmla="*/ 1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CCFFFF"/>
            </a:solidFill>
            <a:ln w="9525">
              <a:noFill/>
              <a:round/>
              <a:headEnd/>
              <a:tailEnd/>
            </a:ln>
          </p:spPr>
          <p:txBody>
            <a:bodyPr/>
            <a:lstStyle/>
            <a:p>
              <a:endParaRPr lang="en-US"/>
            </a:p>
          </p:txBody>
        </p:sp>
        <p:sp>
          <p:nvSpPr>
            <p:cNvPr id="431" name="Freeform 345"/>
            <p:cNvSpPr>
              <a:spLocks/>
            </p:cNvSpPr>
            <p:nvPr/>
          </p:nvSpPr>
          <p:spPr bwMode="auto">
            <a:xfrm>
              <a:off x="3282" y="2529"/>
              <a:ext cx="64" cy="90"/>
            </a:xfrm>
            <a:custGeom>
              <a:avLst/>
              <a:gdLst>
                <a:gd name="T0" fmla="*/ 0 w 129"/>
                <a:gd name="T1" fmla="*/ 45 h 181"/>
                <a:gd name="T2" fmla="*/ 6 w 129"/>
                <a:gd name="T3" fmla="*/ 43 h 181"/>
                <a:gd name="T4" fmla="*/ 13 w 129"/>
                <a:gd name="T5" fmla="*/ 39 h 181"/>
                <a:gd name="T6" fmla="*/ 19 w 129"/>
                <a:gd name="T7" fmla="*/ 35 h 181"/>
                <a:gd name="T8" fmla="*/ 24 w 129"/>
                <a:gd name="T9" fmla="*/ 30 h 181"/>
                <a:gd name="T10" fmla="*/ 28 w 129"/>
                <a:gd name="T11" fmla="*/ 24 h 181"/>
                <a:gd name="T12" fmla="*/ 31 w 129"/>
                <a:gd name="T13" fmla="*/ 18 h 181"/>
                <a:gd name="T14" fmla="*/ 32 w 129"/>
                <a:gd name="T15" fmla="*/ 12 h 181"/>
                <a:gd name="T16" fmla="*/ 31 w 129"/>
                <a:gd name="T17" fmla="*/ 6 h 181"/>
                <a:gd name="T18" fmla="*/ 28 w 129"/>
                <a:gd name="T19" fmla="*/ 2 h 181"/>
                <a:gd name="T20" fmla="*/ 25 w 129"/>
                <a:gd name="T21" fmla="*/ 0 h 181"/>
                <a:gd name="T22" fmla="*/ 21 w 129"/>
                <a:gd name="T23" fmla="*/ 0 h 181"/>
                <a:gd name="T24" fmla="*/ 18 w 129"/>
                <a:gd name="T25" fmla="*/ 2 h 181"/>
                <a:gd name="T26" fmla="*/ 15 w 129"/>
                <a:gd name="T27" fmla="*/ 5 h 181"/>
                <a:gd name="T28" fmla="*/ 13 w 129"/>
                <a:gd name="T29" fmla="*/ 9 h 181"/>
                <a:gd name="T30" fmla="*/ 12 w 129"/>
                <a:gd name="T31" fmla="*/ 14 h 181"/>
                <a:gd name="T32" fmla="*/ 13 w 129"/>
                <a:gd name="T33" fmla="*/ 19 h 181"/>
                <a:gd name="T34" fmla="*/ 13 w 129"/>
                <a:gd name="T35" fmla="*/ 23 h 181"/>
                <a:gd name="T36" fmla="*/ 12 w 129"/>
                <a:gd name="T37" fmla="*/ 28 h 181"/>
                <a:gd name="T38" fmla="*/ 10 w 129"/>
                <a:gd name="T39" fmla="*/ 32 h 181"/>
                <a:gd name="T40" fmla="*/ 7 w 129"/>
                <a:gd name="T41" fmla="*/ 36 h 181"/>
                <a:gd name="T42" fmla="*/ 4 w 129"/>
                <a:gd name="T43" fmla="*/ 40 h 181"/>
                <a:gd name="T44" fmla="*/ 2 w 129"/>
                <a:gd name="T45" fmla="*/ 42 h 181"/>
                <a:gd name="T46" fmla="*/ 0 w 129"/>
                <a:gd name="T47" fmla="*/ 44 h 181"/>
                <a:gd name="T48" fmla="*/ 0 w 129"/>
                <a:gd name="T49" fmla="*/ 45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9"/>
                <a:gd name="T76" fmla="*/ 0 h 181"/>
                <a:gd name="T77" fmla="*/ 129 w 129"/>
                <a:gd name="T78" fmla="*/ 181 h 1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CCFFFF"/>
            </a:solidFill>
            <a:ln w="9525">
              <a:noFill/>
              <a:round/>
              <a:headEnd/>
              <a:tailEnd/>
            </a:ln>
          </p:spPr>
          <p:txBody>
            <a:bodyPr/>
            <a:lstStyle/>
            <a:p>
              <a:endParaRPr lang="en-US"/>
            </a:p>
          </p:txBody>
        </p:sp>
        <p:sp>
          <p:nvSpPr>
            <p:cNvPr id="432" name="Freeform 346"/>
            <p:cNvSpPr>
              <a:spLocks/>
            </p:cNvSpPr>
            <p:nvPr/>
          </p:nvSpPr>
          <p:spPr bwMode="auto">
            <a:xfrm>
              <a:off x="3251" y="2513"/>
              <a:ext cx="45" cy="103"/>
            </a:xfrm>
            <a:custGeom>
              <a:avLst/>
              <a:gdLst>
                <a:gd name="T0" fmla="*/ 13 w 90"/>
                <a:gd name="T1" fmla="*/ 52 h 206"/>
                <a:gd name="T2" fmla="*/ 17 w 90"/>
                <a:gd name="T3" fmla="*/ 46 h 206"/>
                <a:gd name="T4" fmla="*/ 20 w 90"/>
                <a:gd name="T5" fmla="*/ 40 h 206"/>
                <a:gd name="T6" fmla="*/ 22 w 90"/>
                <a:gd name="T7" fmla="*/ 32 h 206"/>
                <a:gd name="T8" fmla="*/ 23 w 90"/>
                <a:gd name="T9" fmla="*/ 25 h 206"/>
                <a:gd name="T10" fmla="*/ 22 w 90"/>
                <a:gd name="T11" fmla="*/ 18 h 206"/>
                <a:gd name="T12" fmla="*/ 21 w 90"/>
                <a:gd name="T13" fmla="*/ 12 h 206"/>
                <a:gd name="T14" fmla="*/ 18 w 90"/>
                <a:gd name="T15" fmla="*/ 6 h 206"/>
                <a:gd name="T16" fmla="*/ 13 w 90"/>
                <a:gd name="T17" fmla="*/ 2 h 206"/>
                <a:gd name="T18" fmla="*/ 9 w 90"/>
                <a:gd name="T19" fmla="*/ 0 h 206"/>
                <a:gd name="T20" fmla="*/ 5 w 90"/>
                <a:gd name="T21" fmla="*/ 1 h 206"/>
                <a:gd name="T22" fmla="*/ 2 w 90"/>
                <a:gd name="T23" fmla="*/ 3 h 206"/>
                <a:gd name="T24" fmla="*/ 1 w 90"/>
                <a:gd name="T25" fmla="*/ 7 h 206"/>
                <a:gd name="T26" fmla="*/ 0 w 90"/>
                <a:gd name="T27" fmla="*/ 11 h 206"/>
                <a:gd name="T28" fmla="*/ 1 w 90"/>
                <a:gd name="T29" fmla="*/ 16 h 206"/>
                <a:gd name="T30" fmla="*/ 3 w 90"/>
                <a:gd name="T31" fmla="*/ 20 h 206"/>
                <a:gd name="T32" fmla="*/ 7 w 90"/>
                <a:gd name="T33" fmla="*/ 24 h 206"/>
                <a:gd name="T34" fmla="*/ 10 w 90"/>
                <a:gd name="T35" fmla="*/ 27 h 206"/>
                <a:gd name="T36" fmla="*/ 12 w 90"/>
                <a:gd name="T37" fmla="*/ 31 h 206"/>
                <a:gd name="T38" fmla="*/ 13 w 90"/>
                <a:gd name="T39" fmla="*/ 36 h 206"/>
                <a:gd name="T40" fmla="*/ 14 w 90"/>
                <a:gd name="T41" fmla="*/ 40 h 206"/>
                <a:gd name="T42" fmla="*/ 14 w 90"/>
                <a:gd name="T43" fmla="*/ 45 h 206"/>
                <a:gd name="T44" fmla="*/ 14 w 90"/>
                <a:gd name="T45" fmla="*/ 49 h 206"/>
                <a:gd name="T46" fmla="*/ 13 w 90"/>
                <a:gd name="T47" fmla="*/ 51 h 206"/>
                <a:gd name="T48" fmla="*/ 13 w 90"/>
                <a:gd name="T49" fmla="*/ 52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206"/>
                <a:gd name="T77" fmla="*/ 90 w 90"/>
                <a:gd name="T78" fmla="*/ 206 h 2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CCFFFF"/>
            </a:solidFill>
            <a:ln w="9525">
              <a:noFill/>
              <a:round/>
              <a:headEnd/>
              <a:tailEnd/>
            </a:ln>
          </p:spPr>
          <p:txBody>
            <a:bodyPr/>
            <a:lstStyle/>
            <a:p>
              <a:endParaRPr lang="en-US"/>
            </a:p>
          </p:txBody>
        </p:sp>
        <p:sp>
          <p:nvSpPr>
            <p:cNvPr id="433" name="Freeform 347"/>
            <p:cNvSpPr>
              <a:spLocks/>
            </p:cNvSpPr>
            <p:nvPr/>
          </p:nvSpPr>
          <p:spPr bwMode="auto">
            <a:xfrm>
              <a:off x="3283" y="2583"/>
              <a:ext cx="100" cy="50"/>
            </a:xfrm>
            <a:custGeom>
              <a:avLst/>
              <a:gdLst>
                <a:gd name="T0" fmla="*/ 0 w 201"/>
                <a:gd name="T1" fmla="*/ 20 h 99"/>
                <a:gd name="T2" fmla="*/ 3 w 201"/>
                <a:gd name="T3" fmla="*/ 21 h 99"/>
                <a:gd name="T4" fmla="*/ 6 w 201"/>
                <a:gd name="T5" fmla="*/ 22 h 99"/>
                <a:gd name="T6" fmla="*/ 9 w 201"/>
                <a:gd name="T7" fmla="*/ 23 h 99"/>
                <a:gd name="T8" fmla="*/ 13 w 201"/>
                <a:gd name="T9" fmla="*/ 24 h 99"/>
                <a:gd name="T10" fmla="*/ 17 w 201"/>
                <a:gd name="T11" fmla="*/ 25 h 99"/>
                <a:gd name="T12" fmla="*/ 20 w 201"/>
                <a:gd name="T13" fmla="*/ 25 h 99"/>
                <a:gd name="T14" fmla="*/ 24 w 201"/>
                <a:gd name="T15" fmla="*/ 25 h 99"/>
                <a:gd name="T16" fmla="*/ 28 w 201"/>
                <a:gd name="T17" fmla="*/ 25 h 99"/>
                <a:gd name="T18" fmla="*/ 31 w 201"/>
                <a:gd name="T19" fmla="*/ 24 h 99"/>
                <a:gd name="T20" fmla="*/ 35 w 201"/>
                <a:gd name="T21" fmla="*/ 24 h 99"/>
                <a:gd name="T22" fmla="*/ 38 w 201"/>
                <a:gd name="T23" fmla="*/ 23 h 99"/>
                <a:gd name="T24" fmla="*/ 41 w 201"/>
                <a:gd name="T25" fmla="*/ 21 h 99"/>
                <a:gd name="T26" fmla="*/ 43 w 201"/>
                <a:gd name="T27" fmla="*/ 20 h 99"/>
                <a:gd name="T28" fmla="*/ 46 w 201"/>
                <a:gd name="T29" fmla="*/ 17 h 99"/>
                <a:gd name="T30" fmla="*/ 47 w 201"/>
                <a:gd name="T31" fmla="*/ 15 h 99"/>
                <a:gd name="T32" fmla="*/ 49 w 201"/>
                <a:gd name="T33" fmla="*/ 12 h 99"/>
                <a:gd name="T34" fmla="*/ 50 w 201"/>
                <a:gd name="T35" fmla="*/ 7 h 99"/>
                <a:gd name="T36" fmla="*/ 49 w 201"/>
                <a:gd name="T37" fmla="*/ 3 h 99"/>
                <a:gd name="T38" fmla="*/ 46 w 201"/>
                <a:gd name="T39" fmla="*/ 1 h 99"/>
                <a:gd name="T40" fmla="*/ 42 w 201"/>
                <a:gd name="T41" fmla="*/ 0 h 99"/>
                <a:gd name="T42" fmla="*/ 38 w 201"/>
                <a:gd name="T43" fmla="*/ 1 h 99"/>
                <a:gd name="T44" fmla="*/ 34 w 201"/>
                <a:gd name="T45" fmla="*/ 3 h 99"/>
                <a:gd name="T46" fmla="*/ 30 w 201"/>
                <a:gd name="T47" fmla="*/ 5 h 99"/>
                <a:gd name="T48" fmla="*/ 27 w 201"/>
                <a:gd name="T49" fmla="*/ 10 h 99"/>
                <a:gd name="T50" fmla="*/ 24 w 201"/>
                <a:gd name="T51" fmla="*/ 13 h 99"/>
                <a:gd name="T52" fmla="*/ 20 w 201"/>
                <a:gd name="T53" fmla="*/ 16 h 99"/>
                <a:gd name="T54" fmla="*/ 16 w 201"/>
                <a:gd name="T55" fmla="*/ 18 h 99"/>
                <a:gd name="T56" fmla="*/ 11 w 201"/>
                <a:gd name="T57" fmla="*/ 19 h 99"/>
                <a:gd name="T58" fmla="*/ 7 w 201"/>
                <a:gd name="T59" fmla="*/ 19 h 99"/>
                <a:gd name="T60" fmla="*/ 3 w 201"/>
                <a:gd name="T61" fmla="*/ 20 h 99"/>
                <a:gd name="T62" fmla="*/ 1 w 201"/>
                <a:gd name="T63" fmla="*/ 20 h 99"/>
                <a:gd name="T64" fmla="*/ 0 w 201"/>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99"/>
                <a:gd name="T101" fmla="*/ 201 w 20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CCFFFF"/>
            </a:solidFill>
            <a:ln w="9525">
              <a:noFill/>
              <a:round/>
              <a:headEnd/>
              <a:tailEnd/>
            </a:ln>
          </p:spPr>
          <p:txBody>
            <a:bodyPr/>
            <a:lstStyle/>
            <a:p>
              <a:endParaRPr lang="en-US"/>
            </a:p>
          </p:txBody>
        </p:sp>
        <p:sp>
          <p:nvSpPr>
            <p:cNvPr id="434" name="Freeform 348"/>
            <p:cNvSpPr>
              <a:spLocks/>
            </p:cNvSpPr>
            <p:nvPr/>
          </p:nvSpPr>
          <p:spPr bwMode="auto">
            <a:xfrm>
              <a:off x="3281" y="2628"/>
              <a:ext cx="99" cy="50"/>
            </a:xfrm>
            <a:custGeom>
              <a:avLst/>
              <a:gdLst>
                <a:gd name="T0" fmla="*/ 0 w 198"/>
                <a:gd name="T1" fmla="*/ 0 h 100"/>
                <a:gd name="T2" fmla="*/ 4 w 198"/>
                <a:gd name="T3" fmla="*/ 6 h 100"/>
                <a:gd name="T4" fmla="*/ 9 w 198"/>
                <a:gd name="T5" fmla="*/ 11 h 100"/>
                <a:gd name="T6" fmla="*/ 14 w 198"/>
                <a:gd name="T7" fmla="*/ 17 h 100"/>
                <a:gd name="T8" fmla="*/ 20 w 198"/>
                <a:gd name="T9" fmla="*/ 21 h 100"/>
                <a:gd name="T10" fmla="*/ 27 w 198"/>
                <a:gd name="T11" fmla="*/ 24 h 100"/>
                <a:gd name="T12" fmla="*/ 33 w 198"/>
                <a:gd name="T13" fmla="*/ 25 h 100"/>
                <a:gd name="T14" fmla="*/ 39 w 198"/>
                <a:gd name="T15" fmla="*/ 25 h 100"/>
                <a:gd name="T16" fmla="*/ 45 w 198"/>
                <a:gd name="T17" fmla="*/ 23 h 100"/>
                <a:gd name="T18" fmla="*/ 48 w 198"/>
                <a:gd name="T19" fmla="*/ 19 h 100"/>
                <a:gd name="T20" fmla="*/ 50 w 198"/>
                <a:gd name="T21" fmla="*/ 16 h 100"/>
                <a:gd name="T22" fmla="*/ 49 w 198"/>
                <a:gd name="T23" fmla="*/ 12 h 100"/>
                <a:gd name="T24" fmla="*/ 46 w 198"/>
                <a:gd name="T25" fmla="*/ 9 h 100"/>
                <a:gd name="T26" fmla="*/ 43 w 198"/>
                <a:gd name="T27" fmla="*/ 7 h 100"/>
                <a:gd name="T28" fmla="*/ 38 w 198"/>
                <a:gd name="T29" fmla="*/ 6 h 100"/>
                <a:gd name="T30" fmla="*/ 33 w 198"/>
                <a:gd name="T31" fmla="*/ 6 h 100"/>
                <a:gd name="T32" fmla="*/ 28 w 198"/>
                <a:gd name="T33" fmla="*/ 8 h 100"/>
                <a:gd name="T34" fmla="*/ 24 w 198"/>
                <a:gd name="T35" fmla="*/ 9 h 100"/>
                <a:gd name="T36" fmla="*/ 20 w 198"/>
                <a:gd name="T37" fmla="*/ 9 h 100"/>
                <a:gd name="T38" fmla="*/ 15 w 198"/>
                <a:gd name="T39" fmla="*/ 8 h 100"/>
                <a:gd name="T40" fmla="*/ 11 w 198"/>
                <a:gd name="T41" fmla="*/ 6 h 100"/>
                <a:gd name="T42" fmla="*/ 7 w 198"/>
                <a:gd name="T43" fmla="*/ 4 h 100"/>
                <a:gd name="T44" fmla="*/ 3 w 198"/>
                <a:gd name="T45" fmla="*/ 2 h 100"/>
                <a:gd name="T46" fmla="*/ 1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100"/>
                <a:gd name="T77" fmla="*/ 198 w 198"/>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CCFFFF"/>
            </a:solidFill>
            <a:ln w="9525">
              <a:noFill/>
              <a:round/>
              <a:headEnd/>
              <a:tailEnd/>
            </a:ln>
          </p:spPr>
          <p:txBody>
            <a:bodyPr/>
            <a:lstStyle/>
            <a:p>
              <a:endParaRPr lang="en-US"/>
            </a:p>
          </p:txBody>
        </p:sp>
        <p:sp>
          <p:nvSpPr>
            <p:cNvPr id="435" name="Freeform 349"/>
            <p:cNvSpPr>
              <a:spLocks/>
            </p:cNvSpPr>
            <p:nvPr/>
          </p:nvSpPr>
          <p:spPr bwMode="auto">
            <a:xfrm>
              <a:off x="3273" y="2637"/>
              <a:ext cx="68" cy="87"/>
            </a:xfrm>
            <a:custGeom>
              <a:avLst/>
              <a:gdLst>
                <a:gd name="T0" fmla="*/ 0 w 136"/>
                <a:gd name="T1" fmla="*/ 0 h 174"/>
                <a:gd name="T2" fmla="*/ 0 w 136"/>
                <a:gd name="T3" fmla="*/ 7 h 174"/>
                <a:gd name="T4" fmla="*/ 1 w 136"/>
                <a:gd name="T5" fmla="*/ 14 h 174"/>
                <a:gd name="T6" fmla="*/ 3 w 136"/>
                <a:gd name="T7" fmla="*/ 22 h 174"/>
                <a:gd name="T8" fmla="*/ 5 w 136"/>
                <a:gd name="T9" fmla="*/ 29 h 174"/>
                <a:gd name="T10" fmla="*/ 9 w 136"/>
                <a:gd name="T11" fmla="*/ 35 h 174"/>
                <a:gd name="T12" fmla="*/ 14 w 136"/>
                <a:gd name="T13" fmla="*/ 40 h 174"/>
                <a:gd name="T14" fmla="*/ 19 w 136"/>
                <a:gd name="T15" fmla="*/ 43 h 174"/>
                <a:gd name="T16" fmla="*/ 25 w 136"/>
                <a:gd name="T17" fmla="*/ 44 h 174"/>
                <a:gd name="T18" fmla="*/ 30 w 136"/>
                <a:gd name="T19" fmla="*/ 43 h 174"/>
                <a:gd name="T20" fmla="*/ 33 w 136"/>
                <a:gd name="T21" fmla="*/ 41 h 174"/>
                <a:gd name="T22" fmla="*/ 34 w 136"/>
                <a:gd name="T23" fmla="*/ 37 h 174"/>
                <a:gd name="T24" fmla="*/ 34 w 136"/>
                <a:gd name="T25" fmla="*/ 33 h 174"/>
                <a:gd name="T26" fmla="*/ 32 w 136"/>
                <a:gd name="T27" fmla="*/ 29 h 174"/>
                <a:gd name="T28" fmla="*/ 29 w 136"/>
                <a:gd name="T29" fmla="*/ 26 h 174"/>
                <a:gd name="T30" fmla="*/ 24 w 136"/>
                <a:gd name="T31" fmla="*/ 23 h 174"/>
                <a:gd name="T32" fmla="*/ 20 w 136"/>
                <a:gd name="T33" fmla="*/ 22 h 174"/>
                <a:gd name="T34" fmla="*/ 16 w 136"/>
                <a:gd name="T35" fmla="*/ 21 h 174"/>
                <a:gd name="T36" fmla="*/ 12 w 136"/>
                <a:gd name="T37" fmla="*/ 19 h 174"/>
                <a:gd name="T38" fmla="*/ 8 w 136"/>
                <a:gd name="T39" fmla="*/ 15 h 174"/>
                <a:gd name="T40" fmla="*/ 6 w 136"/>
                <a:gd name="T41" fmla="*/ 11 h 174"/>
                <a:gd name="T42" fmla="*/ 3 w 136"/>
                <a:gd name="T43" fmla="*/ 7 h 174"/>
                <a:gd name="T44" fmla="*/ 2 w 136"/>
                <a:gd name="T45" fmla="*/ 4 h 174"/>
                <a:gd name="T46" fmla="*/ 1 w 136"/>
                <a:gd name="T47" fmla="*/ 1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74"/>
                <a:gd name="T77" fmla="*/ 136 w 1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CCFFFF"/>
            </a:solidFill>
            <a:ln w="9525">
              <a:noFill/>
              <a:round/>
              <a:headEnd/>
              <a:tailEnd/>
            </a:ln>
          </p:spPr>
          <p:txBody>
            <a:bodyPr/>
            <a:lstStyle/>
            <a:p>
              <a:endParaRPr lang="en-US"/>
            </a:p>
          </p:txBody>
        </p:sp>
        <p:sp>
          <p:nvSpPr>
            <p:cNvPr id="436" name="Freeform 350"/>
            <p:cNvSpPr>
              <a:spLocks/>
            </p:cNvSpPr>
            <p:nvPr/>
          </p:nvSpPr>
          <p:spPr bwMode="auto">
            <a:xfrm>
              <a:off x="3028" y="2593"/>
              <a:ext cx="234" cy="81"/>
            </a:xfrm>
            <a:custGeom>
              <a:avLst/>
              <a:gdLst>
                <a:gd name="T0" fmla="*/ 2 w 469"/>
                <a:gd name="T1" fmla="*/ 1 h 163"/>
                <a:gd name="T2" fmla="*/ 0 w 469"/>
                <a:gd name="T3" fmla="*/ 0 h 163"/>
                <a:gd name="T4" fmla="*/ 0 w 469"/>
                <a:gd name="T5" fmla="*/ 0 h 163"/>
                <a:gd name="T6" fmla="*/ 1 w 469"/>
                <a:gd name="T7" fmla="*/ 2 h 163"/>
                <a:gd name="T8" fmla="*/ 4 w 469"/>
                <a:gd name="T9" fmla="*/ 4 h 163"/>
                <a:gd name="T10" fmla="*/ 8 w 469"/>
                <a:gd name="T11" fmla="*/ 8 h 163"/>
                <a:gd name="T12" fmla="*/ 13 w 469"/>
                <a:gd name="T13" fmla="*/ 12 h 163"/>
                <a:gd name="T14" fmla="*/ 19 w 469"/>
                <a:gd name="T15" fmla="*/ 16 h 163"/>
                <a:gd name="T16" fmla="*/ 26 w 469"/>
                <a:gd name="T17" fmla="*/ 21 h 163"/>
                <a:gd name="T18" fmla="*/ 34 w 469"/>
                <a:gd name="T19" fmla="*/ 26 h 163"/>
                <a:gd name="T20" fmla="*/ 43 w 469"/>
                <a:gd name="T21" fmla="*/ 30 h 163"/>
                <a:gd name="T22" fmla="*/ 52 w 469"/>
                <a:gd name="T23" fmla="*/ 34 h 163"/>
                <a:gd name="T24" fmla="*/ 62 w 469"/>
                <a:gd name="T25" fmla="*/ 37 h 163"/>
                <a:gd name="T26" fmla="*/ 71 w 469"/>
                <a:gd name="T27" fmla="*/ 39 h 163"/>
                <a:gd name="T28" fmla="*/ 81 w 469"/>
                <a:gd name="T29" fmla="*/ 40 h 163"/>
                <a:gd name="T30" fmla="*/ 91 w 469"/>
                <a:gd name="T31" fmla="*/ 40 h 163"/>
                <a:gd name="T32" fmla="*/ 101 w 469"/>
                <a:gd name="T33" fmla="*/ 38 h 163"/>
                <a:gd name="T34" fmla="*/ 106 w 469"/>
                <a:gd name="T35" fmla="*/ 36 h 163"/>
                <a:gd name="T36" fmla="*/ 110 w 469"/>
                <a:gd name="T37" fmla="*/ 33 h 163"/>
                <a:gd name="T38" fmla="*/ 112 w 469"/>
                <a:gd name="T39" fmla="*/ 30 h 163"/>
                <a:gd name="T40" fmla="*/ 115 w 469"/>
                <a:gd name="T41" fmla="*/ 26 h 163"/>
                <a:gd name="T42" fmla="*/ 116 w 469"/>
                <a:gd name="T43" fmla="*/ 22 h 163"/>
                <a:gd name="T44" fmla="*/ 117 w 469"/>
                <a:gd name="T45" fmla="*/ 20 h 163"/>
                <a:gd name="T46" fmla="*/ 117 w 469"/>
                <a:gd name="T47" fmla="*/ 18 h 163"/>
                <a:gd name="T48" fmla="*/ 117 w 469"/>
                <a:gd name="T49" fmla="*/ 17 h 163"/>
                <a:gd name="T50" fmla="*/ 117 w 469"/>
                <a:gd name="T51" fmla="*/ 17 h 163"/>
                <a:gd name="T52" fmla="*/ 116 w 469"/>
                <a:gd name="T53" fmla="*/ 19 h 163"/>
                <a:gd name="T54" fmla="*/ 115 w 469"/>
                <a:gd name="T55" fmla="*/ 21 h 163"/>
                <a:gd name="T56" fmla="*/ 113 w 469"/>
                <a:gd name="T57" fmla="*/ 24 h 163"/>
                <a:gd name="T58" fmla="*/ 111 w 469"/>
                <a:gd name="T59" fmla="*/ 27 h 163"/>
                <a:gd name="T60" fmla="*/ 108 w 469"/>
                <a:gd name="T61" fmla="*/ 30 h 163"/>
                <a:gd name="T62" fmla="*/ 103 w 469"/>
                <a:gd name="T63" fmla="*/ 32 h 163"/>
                <a:gd name="T64" fmla="*/ 98 w 469"/>
                <a:gd name="T65" fmla="*/ 34 h 163"/>
                <a:gd name="T66" fmla="*/ 91 w 469"/>
                <a:gd name="T67" fmla="*/ 36 h 163"/>
                <a:gd name="T68" fmla="*/ 83 w 469"/>
                <a:gd name="T69" fmla="*/ 36 h 163"/>
                <a:gd name="T70" fmla="*/ 74 w 469"/>
                <a:gd name="T71" fmla="*/ 35 h 163"/>
                <a:gd name="T72" fmla="*/ 63 w 469"/>
                <a:gd name="T73" fmla="*/ 32 h 163"/>
                <a:gd name="T74" fmla="*/ 51 w 469"/>
                <a:gd name="T75" fmla="*/ 28 h 163"/>
                <a:gd name="T76" fmla="*/ 36 w 469"/>
                <a:gd name="T77" fmla="*/ 21 h 163"/>
                <a:gd name="T78" fmla="*/ 20 w 469"/>
                <a:gd name="T79" fmla="*/ 12 h 163"/>
                <a:gd name="T80" fmla="*/ 2 w 469"/>
                <a:gd name="T81" fmla="*/ 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9"/>
                <a:gd name="T124" fmla="*/ 0 h 163"/>
                <a:gd name="T125" fmla="*/ 469 w 469"/>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CCFFFF"/>
            </a:solidFill>
            <a:ln w="9525">
              <a:noFill/>
              <a:round/>
              <a:headEnd/>
              <a:tailEnd/>
            </a:ln>
          </p:spPr>
          <p:txBody>
            <a:bodyPr/>
            <a:lstStyle/>
            <a:p>
              <a:endParaRPr lang="en-US"/>
            </a:p>
          </p:txBody>
        </p:sp>
        <p:sp>
          <p:nvSpPr>
            <p:cNvPr id="437" name="Freeform 351"/>
            <p:cNvSpPr>
              <a:spLocks/>
            </p:cNvSpPr>
            <p:nvPr/>
          </p:nvSpPr>
          <p:spPr bwMode="auto">
            <a:xfrm>
              <a:off x="3125" y="2508"/>
              <a:ext cx="71" cy="73"/>
            </a:xfrm>
            <a:custGeom>
              <a:avLst/>
              <a:gdLst>
                <a:gd name="T0" fmla="*/ 22 w 142"/>
                <a:gd name="T1" fmla="*/ 34 h 145"/>
                <a:gd name="T2" fmla="*/ 17 w 142"/>
                <a:gd name="T3" fmla="*/ 37 h 145"/>
                <a:gd name="T4" fmla="*/ 12 w 142"/>
                <a:gd name="T5" fmla="*/ 35 h 145"/>
                <a:gd name="T6" fmla="*/ 10 w 142"/>
                <a:gd name="T7" fmla="*/ 31 h 145"/>
                <a:gd name="T8" fmla="*/ 8 w 142"/>
                <a:gd name="T9" fmla="*/ 29 h 145"/>
                <a:gd name="T10" fmla="*/ 5 w 142"/>
                <a:gd name="T11" fmla="*/ 29 h 145"/>
                <a:gd name="T12" fmla="*/ 3 w 142"/>
                <a:gd name="T13" fmla="*/ 27 h 145"/>
                <a:gd name="T14" fmla="*/ 1 w 142"/>
                <a:gd name="T15" fmla="*/ 26 h 145"/>
                <a:gd name="T16" fmla="*/ 0 w 142"/>
                <a:gd name="T17" fmla="*/ 22 h 145"/>
                <a:gd name="T18" fmla="*/ 3 w 142"/>
                <a:gd name="T19" fmla="*/ 17 h 145"/>
                <a:gd name="T20" fmla="*/ 3 w 142"/>
                <a:gd name="T21" fmla="*/ 14 h 145"/>
                <a:gd name="T22" fmla="*/ 3 w 142"/>
                <a:gd name="T23" fmla="*/ 8 h 145"/>
                <a:gd name="T24" fmla="*/ 5 w 142"/>
                <a:gd name="T25" fmla="*/ 5 h 145"/>
                <a:gd name="T26" fmla="*/ 7 w 142"/>
                <a:gd name="T27" fmla="*/ 4 h 145"/>
                <a:gd name="T28" fmla="*/ 10 w 142"/>
                <a:gd name="T29" fmla="*/ 4 h 145"/>
                <a:gd name="T30" fmla="*/ 13 w 142"/>
                <a:gd name="T31" fmla="*/ 5 h 145"/>
                <a:gd name="T32" fmla="*/ 15 w 142"/>
                <a:gd name="T33" fmla="*/ 3 h 145"/>
                <a:gd name="T34" fmla="*/ 19 w 142"/>
                <a:gd name="T35" fmla="*/ 0 h 145"/>
                <a:gd name="T36" fmla="*/ 24 w 142"/>
                <a:gd name="T37" fmla="*/ 1 h 145"/>
                <a:gd name="T38" fmla="*/ 27 w 142"/>
                <a:gd name="T39" fmla="*/ 6 h 145"/>
                <a:gd name="T40" fmla="*/ 28 w 142"/>
                <a:gd name="T41" fmla="*/ 8 h 145"/>
                <a:gd name="T42" fmla="*/ 31 w 142"/>
                <a:gd name="T43" fmla="*/ 8 h 145"/>
                <a:gd name="T44" fmla="*/ 34 w 142"/>
                <a:gd name="T45" fmla="*/ 9 h 145"/>
                <a:gd name="T46" fmla="*/ 35 w 142"/>
                <a:gd name="T47" fmla="*/ 11 h 145"/>
                <a:gd name="T48" fmla="*/ 36 w 142"/>
                <a:gd name="T49" fmla="*/ 15 h 145"/>
                <a:gd name="T50" fmla="*/ 34 w 142"/>
                <a:gd name="T51" fmla="*/ 19 h 145"/>
                <a:gd name="T52" fmla="*/ 33 w 142"/>
                <a:gd name="T53" fmla="*/ 23 h 145"/>
                <a:gd name="T54" fmla="*/ 33 w 142"/>
                <a:gd name="T55" fmla="*/ 28 h 145"/>
                <a:gd name="T56" fmla="*/ 31 w 142"/>
                <a:gd name="T57" fmla="*/ 31 h 145"/>
                <a:gd name="T58" fmla="*/ 29 w 142"/>
                <a:gd name="T59" fmla="*/ 33 h 145"/>
                <a:gd name="T60" fmla="*/ 26 w 142"/>
                <a:gd name="T61" fmla="*/ 33 h 145"/>
                <a:gd name="T62" fmla="*/ 24 w 142"/>
                <a:gd name="T63" fmla="*/ 32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
                <a:gd name="T97" fmla="*/ 0 h 145"/>
                <a:gd name="T98" fmla="*/ 142 w 142"/>
                <a:gd name="T99" fmla="*/ 145 h 1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CCFFFF"/>
            </a:solidFill>
            <a:ln w="9525">
              <a:noFill/>
              <a:round/>
              <a:headEnd/>
              <a:tailEnd/>
            </a:ln>
          </p:spPr>
          <p:txBody>
            <a:bodyPr/>
            <a:lstStyle/>
            <a:p>
              <a:endParaRPr lang="en-US"/>
            </a:p>
          </p:txBody>
        </p:sp>
        <p:sp>
          <p:nvSpPr>
            <p:cNvPr id="438" name="Freeform 352"/>
            <p:cNvSpPr>
              <a:spLocks/>
            </p:cNvSpPr>
            <p:nvPr/>
          </p:nvSpPr>
          <p:spPr bwMode="auto">
            <a:xfrm>
              <a:off x="3149" y="2534"/>
              <a:ext cx="21" cy="20"/>
            </a:xfrm>
            <a:custGeom>
              <a:avLst/>
              <a:gdLst>
                <a:gd name="T0" fmla="*/ 11 w 40"/>
                <a:gd name="T1" fmla="*/ 4 h 39"/>
                <a:gd name="T2" fmla="*/ 10 w 40"/>
                <a:gd name="T3" fmla="*/ 2 h 39"/>
                <a:gd name="T4" fmla="*/ 8 w 40"/>
                <a:gd name="T5" fmla="*/ 1 h 39"/>
                <a:gd name="T6" fmla="*/ 6 w 40"/>
                <a:gd name="T7" fmla="*/ 0 h 39"/>
                <a:gd name="T8" fmla="*/ 4 w 40"/>
                <a:gd name="T9" fmla="*/ 1 h 39"/>
                <a:gd name="T10" fmla="*/ 2 w 40"/>
                <a:gd name="T11" fmla="*/ 1 h 39"/>
                <a:gd name="T12" fmla="*/ 1 w 40"/>
                <a:gd name="T13" fmla="*/ 3 h 39"/>
                <a:gd name="T14" fmla="*/ 0 w 40"/>
                <a:gd name="T15" fmla="*/ 5 h 39"/>
                <a:gd name="T16" fmla="*/ 1 w 40"/>
                <a:gd name="T17" fmla="*/ 7 h 39"/>
                <a:gd name="T18" fmla="*/ 2 w 40"/>
                <a:gd name="T19" fmla="*/ 8 h 39"/>
                <a:gd name="T20" fmla="*/ 3 w 40"/>
                <a:gd name="T21" fmla="*/ 10 h 39"/>
                <a:gd name="T22" fmla="*/ 5 w 40"/>
                <a:gd name="T23" fmla="*/ 10 h 39"/>
                <a:gd name="T24" fmla="*/ 7 w 40"/>
                <a:gd name="T25" fmla="*/ 10 h 39"/>
                <a:gd name="T26" fmla="*/ 9 w 40"/>
                <a:gd name="T27" fmla="*/ 9 h 39"/>
                <a:gd name="T28" fmla="*/ 11 w 40"/>
                <a:gd name="T29" fmla="*/ 8 h 39"/>
                <a:gd name="T30" fmla="*/ 11 w 40"/>
                <a:gd name="T31" fmla="*/ 6 h 39"/>
                <a:gd name="T32" fmla="*/ 11 w 40"/>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CCFFFF"/>
            </a:solidFill>
            <a:ln w="9525">
              <a:noFill/>
              <a:round/>
              <a:headEnd/>
              <a:tailEnd/>
            </a:ln>
          </p:spPr>
          <p:txBody>
            <a:bodyPr/>
            <a:lstStyle/>
            <a:p>
              <a:endParaRPr lang="en-US"/>
            </a:p>
          </p:txBody>
        </p:sp>
        <p:sp>
          <p:nvSpPr>
            <p:cNvPr id="439" name="Freeform 353"/>
            <p:cNvSpPr>
              <a:spLocks/>
            </p:cNvSpPr>
            <p:nvPr/>
          </p:nvSpPr>
          <p:spPr bwMode="auto">
            <a:xfrm>
              <a:off x="2944" y="2499"/>
              <a:ext cx="26" cy="26"/>
            </a:xfrm>
            <a:custGeom>
              <a:avLst/>
              <a:gdLst>
                <a:gd name="T0" fmla="*/ 7 w 52"/>
                <a:gd name="T1" fmla="*/ 14 h 50"/>
                <a:gd name="T2" fmla="*/ 10 w 52"/>
                <a:gd name="T3" fmla="*/ 13 h 50"/>
                <a:gd name="T4" fmla="*/ 12 w 52"/>
                <a:gd name="T5" fmla="*/ 11 h 50"/>
                <a:gd name="T6" fmla="*/ 13 w 52"/>
                <a:gd name="T7" fmla="*/ 9 h 50"/>
                <a:gd name="T8" fmla="*/ 13 w 52"/>
                <a:gd name="T9" fmla="*/ 7 h 50"/>
                <a:gd name="T10" fmla="*/ 13 w 52"/>
                <a:gd name="T11" fmla="*/ 4 h 50"/>
                <a:gd name="T12" fmla="*/ 12 w 52"/>
                <a:gd name="T13" fmla="*/ 2 h 50"/>
                <a:gd name="T14" fmla="*/ 10 w 52"/>
                <a:gd name="T15" fmla="*/ 1 h 50"/>
                <a:gd name="T16" fmla="*/ 7 w 52"/>
                <a:gd name="T17" fmla="*/ 0 h 50"/>
                <a:gd name="T18" fmla="*/ 4 w 52"/>
                <a:gd name="T19" fmla="*/ 1 h 50"/>
                <a:gd name="T20" fmla="*/ 2 w 52"/>
                <a:gd name="T21" fmla="*/ 2 h 50"/>
                <a:gd name="T22" fmla="*/ 1 w 52"/>
                <a:gd name="T23" fmla="*/ 4 h 50"/>
                <a:gd name="T24" fmla="*/ 0 w 52"/>
                <a:gd name="T25" fmla="*/ 7 h 50"/>
                <a:gd name="T26" fmla="*/ 1 w 52"/>
                <a:gd name="T27" fmla="*/ 9 h 50"/>
                <a:gd name="T28" fmla="*/ 2 w 52"/>
                <a:gd name="T29" fmla="*/ 11 h 50"/>
                <a:gd name="T30" fmla="*/ 4 w 52"/>
                <a:gd name="T31" fmla="*/ 13 h 50"/>
                <a:gd name="T32" fmla="*/ 7 w 52"/>
                <a:gd name="T33" fmla="*/ 14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0"/>
                <a:gd name="T53" fmla="*/ 52 w 5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CCFFFF"/>
            </a:solidFill>
            <a:ln w="9525">
              <a:noFill/>
              <a:round/>
              <a:headEnd/>
              <a:tailEnd/>
            </a:ln>
          </p:spPr>
          <p:txBody>
            <a:bodyPr/>
            <a:lstStyle/>
            <a:p>
              <a:endParaRPr lang="en-US"/>
            </a:p>
          </p:txBody>
        </p:sp>
        <p:sp>
          <p:nvSpPr>
            <p:cNvPr id="440" name="Freeform 354"/>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41" name="Freeform 355"/>
            <p:cNvSpPr>
              <a:spLocks/>
            </p:cNvSpPr>
            <p:nvPr/>
          </p:nvSpPr>
          <p:spPr bwMode="auto">
            <a:xfrm>
              <a:off x="2930" y="2414"/>
              <a:ext cx="56" cy="78"/>
            </a:xfrm>
            <a:custGeom>
              <a:avLst/>
              <a:gdLst>
                <a:gd name="T0" fmla="*/ 17 w 113"/>
                <a:gd name="T1" fmla="*/ 39 h 156"/>
                <a:gd name="T2" fmla="*/ 11 w 113"/>
                <a:gd name="T3" fmla="*/ 39 h 156"/>
                <a:gd name="T4" fmla="*/ 9 w 113"/>
                <a:gd name="T5" fmla="*/ 38 h 156"/>
                <a:gd name="T6" fmla="*/ 7 w 113"/>
                <a:gd name="T7" fmla="*/ 33 h 156"/>
                <a:gd name="T8" fmla="*/ 4 w 113"/>
                <a:gd name="T9" fmla="*/ 27 h 156"/>
                <a:gd name="T10" fmla="*/ 1 w 113"/>
                <a:gd name="T11" fmla="*/ 20 h 156"/>
                <a:gd name="T12" fmla="*/ 0 w 113"/>
                <a:gd name="T13" fmla="*/ 13 h 156"/>
                <a:gd name="T14" fmla="*/ 1 w 113"/>
                <a:gd name="T15" fmla="*/ 6 h 156"/>
                <a:gd name="T16" fmla="*/ 5 w 113"/>
                <a:gd name="T17" fmla="*/ 2 h 156"/>
                <a:gd name="T18" fmla="*/ 13 w 113"/>
                <a:gd name="T19" fmla="*/ 0 h 156"/>
                <a:gd name="T20" fmla="*/ 22 w 113"/>
                <a:gd name="T21" fmla="*/ 2 h 156"/>
                <a:gd name="T22" fmla="*/ 27 w 113"/>
                <a:gd name="T23" fmla="*/ 6 h 156"/>
                <a:gd name="T24" fmla="*/ 28 w 113"/>
                <a:gd name="T25" fmla="*/ 13 h 156"/>
                <a:gd name="T26" fmla="*/ 26 w 113"/>
                <a:gd name="T27" fmla="*/ 20 h 156"/>
                <a:gd name="T28" fmla="*/ 24 w 113"/>
                <a:gd name="T29" fmla="*/ 27 h 156"/>
                <a:gd name="T30" fmla="*/ 21 w 113"/>
                <a:gd name="T31" fmla="*/ 33 h 156"/>
                <a:gd name="T32" fmla="*/ 18 w 113"/>
                <a:gd name="T33" fmla="*/ 38 h 156"/>
                <a:gd name="T34" fmla="*/ 17 w 113"/>
                <a:gd name="T35" fmla="*/ 39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56"/>
                <a:gd name="T56" fmla="*/ 113 w 113"/>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CCFFFF"/>
            </a:solidFill>
            <a:ln w="9525">
              <a:noFill/>
              <a:round/>
              <a:headEnd/>
              <a:tailEnd/>
            </a:ln>
          </p:spPr>
          <p:txBody>
            <a:bodyPr/>
            <a:lstStyle/>
            <a:p>
              <a:endParaRPr lang="en-US"/>
            </a:p>
          </p:txBody>
        </p:sp>
        <p:sp>
          <p:nvSpPr>
            <p:cNvPr id="442" name="Freeform 356"/>
            <p:cNvSpPr>
              <a:spLocks/>
            </p:cNvSpPr>
            <p:nvPr/>
          </p:nvSpPr>
          <p:spPr bwMode="auto">
            <a:xfrm>
              <a:off x="2972" y="2447"/>
              <a:ext cx="76" cy="61"/>
            </a:xfrm>
            <a:custGeom>
              <a:avLst/>
              <a:gdLst>
                <a:gd name="T0" fmla="*/ 4 w 152"/>
                <a:gd name="T1" fmla="*/ 30 h 123"/>
                <a:gd name="T2" fmla="*/ 0 w 152"/>
                <a:gd name="T3" fmla="*/ 25 h 123"/>
                <a:gd name="T4" fmla="*/ 1 w 152"/>
                <a:gd name="T5" fmla="*/ 23 h 123"/>
                <a:gd name="T6" fmla="*/ 4 w 152"/>
                <a:gd name="T7" fmla="*/ 18 h 123"/>
                <a:gd name="T8" fmla="*/ 8 w 152"/>
                <a:gd name="T9" fmla="*/ 13 h 123"/>
                <a:gd name="T10" fmla="*/ 12 w 152"/>
                <a:gd name="T11" fmla="*/ 6 h 123"/>
                <a:gd name="T12" fmla="*/ 18 w 152"/>
                <a:gd name="T13" fmla="*/ 2 h 123"/>
                <a:gd name="T14" fmla="*/ 24 w 152"/>
                <a:gd name="T15" fmla="*/ 0 h 123"/>
                <a:gd name="T16" fmla="*/ 30 w 152"/>
                <a:gd name="T17" fmla="*/ 1 h 123"/>
                <a:gd name="T18" fmla="*/ 36 w 152"/>
                <a:gd name="T19" fmla="*/ 8 h 123"/>
                <a:gd name="T20" fmla="*/ 38 w 152"/>
                <a:gd name="T21" fmla="*/ 12 h 123"/>
                <a:gd name="T22" fmla="*/ 38 w 152"/>
                <a:gd name="T23" fmla="*/ 16 h 123"/>
                <a:gd name="T24" fmla="*/ 38 w 152"/>
                <a:gd name="T25" fmla="*/ 19 h 123"/>
                <a:gd name="T26" fmla="*/ 37 w 152"/>
                <a:gd name="T27" fmla="*/ 22 h 123"/>
                <a:gd name="T28" fmla="*/ 35 w 152"/>
                <a:gd name="T29" fmla="*/ 24 h 123"/>
                <a:gd name="T30" fmla="*/ 32 w 152"/>
                <a:gd name="T31" fmla="*/ 26 h 123"/>
                <a:gd name="T32" fmla="*/ 29 w 152"/>
                <a:gd name="T33" fmla="*/ 28 h 123"/>
                <a:gd name="T34" fmla="*/ 25 w 152"/>
                <a:gd name="T35" fmla="*/ 29 h 123"/>
                <a:gd name="T36" fmla="*/ 21 w 152"/>
                <a:gd name="T37" fmla="*/ 30 h 123"/>
                <a:gd name="T38" fmla="*/ 18 w 152"/>
                <a:gd name="T39" fmla="*/ 30 h 123"/>
                <a:gd name="T40" fmla="*/ 14 w 152"/>
                <a:gd name="T41" fmla="*/ 30 h 123"/>
                <a:gd name="T42" fmla="*/ 11 w 152"/>
                <a:gd name="T43" fmla="*/ 30 h 123"/>
                <a:gd name="T44" fmla="*/ 8 w 152"/>
                <a:gd name="T45" fmla="*/ 30 h 123"/>
                <a:gd name="T46" fmla="*/ 6 w 152"/>
                <a:gd name="T47" fmla="*/ 30 h 123"/>
                <a:gd name="T48" fmla="*/ 4 w 152"/>
                <a:gd name="T49" fmla="*/ 30 h 123"/>
                <a:gd name="T50" fmla="*/ 4 w 152"/>
                <a:gd name="T51" fmla="*/ 3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CCFFFF"/>
            </a:solidFill>
            <a:ln w="9525">
              <a:noFill/>
              <a:round/>
              <a:headEnd/>
              <a:tailEnd/>
            </a:ln>
          </p:spPr>
          <p:txBody>
            <a:bodyPr/>
            <a:lstStyle/>
            <a:p>
              <a:endParaRPr lang="en-US"/>
            </a:p>
          </p:txBody>
        </p:sp>
        <p:sp>
          <p:nvSpPr>
            <p:cNvPr id="443" name="Freeform 357"/>
            <p:cNvSpPr>
              <a:spLocks/>
            </p:cNvSpPr>
            <p:nvPr/>
          </p:nvSpPr>
          <p:spPr bwMode="auto">
            <a:xfrm>
              <a:off x="2972" y="2517"/>
              <a:ext cx="76" cy="61"/>
            </a:xfrm>
            <a:custGeom>
              <a:avLst/>
              <a:gdLst>
                <a:gd name="T0" fmla="*/ 0 w 153"/>
                <a:gd name="T1" fmla="*/ 6 h 122"/>
                <a:gd name="T2" fmla="*/ 3 w 153"/>
                <a:gd name="T3" fmla="*/ 1 h 122"/>
                <a:gd name="T4" fmla="*/ 3 w 153"/>
                <a:gd name="T5" fmla="*/ 1 h 122"/>
                <a:gd name="T6" fmla="*/ 5 w 153"/>
                <a:gd name="T7" fmla="*/ 1 h 122"/>
                <a:gd name="T8" fmla="*/ 7 w 153"/>
                <a:gd name="T9" fmla="*/ 0 h 122"/>
                <a:gd name="T10" fmla="*/ 10 w 153"/>
                <a:gd name="T11" fmla="*/ 0 h 122"/>
                <a:gd name="T12" fmla="*/ 13 w 153"/>
                <a:gd name="T13" fmla="*/ 1 h 122"/>
                <a:gd name="T14" fmla="*/ 17 w 153"/>
                <a:gd name="T15" fmla="*/ 1 h 122"/>
                <a:gd name="T16" fmla="*/ 21 w 153"/>
                <a:gd name="T17" fmla="*/ 1 h 122"/>
                <a:gd name="T18" fmla="*/ 24 w 153"/>
                <a:gd name="T19" fmla="*/ 2 h 122"/>
                <a:gd name="T20" fmla="*/ 28 w 153"/>
                <a:gd name="T21" fmla="*/ 3 h 122"/>
                <a:gd name="T22" fmla="*/ 31 w 153"/>
                <a:gd name="T23" fmla="*/ 4 h 122"/>
                <a:gd name="T24" fmla="*/ 34 w 153"/>
                <a:gd name="T25" fmla="*/ 6 h 122"/>
                <a:gd name="T26" fmla="*/ 36 w 153"/>
                <a:gd name="T27" fmla="*/ 8 h 122"/>
                <a:gd name="T28" fmla="*/ 38 w 153"/>
                <a:gd name="T29" fmla="*/ 11 h 122"/>
                <a:gd name="T30" fmla="*/ 38 w 153"/>
                <a:gd name="T31" fmla="*/ 14 h 122"/>
                <a:gd name="T32" fmla="*/ 37 w 153"/>
                <a:gd name="T33" fmla="*/ 18 h 122"/>
                <a:gd name="T34" fmla="*/ 35 w 153"/>
                <a:gd name="T35" fmla="*/ 23 h 122"/>
                <a:gd name="T36" fmla="*/ 29 w 153"/>
                <a:gd name="T37" fmla="*/ 29 h 122"/>
                <a:gd name="T38" fmla="*/ 23 w 153"/>
                <a:gd name="T39" fmla="*/ 31 h 122"/>
                <a:gd name="T40" fmla="*/ 17 w 153"/>
                <a:gd name="T41" fmla="*/ 29 h 122"/>
                <a:gd name="T42" fmla="*/ 12 w 153"/>
                <a:gd name="T43" fmla="*/ 24 h 122"/>
                <a:gd name="T44" fmla="*/ 7 w 153"/>
                <a:gd name="T45" fmla="*/ 18 h 122"/>
                <a:gd name="T46" fmla="*/ 3 w 153"/>
                <a:gd name="T47" fmla="*/ 12 h 122"/>
                <a:gd name="T48" fmla="*/ 1 w 153"/>
                <a:gd name="T49" fmla="*/ 8 h 122"/>
                <a:gd name="T50" fmla="*/ 0 w 153"/>
                <a:gd name="T51" fmla="*/ 6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22"/>
                <a:gd name="T80" fmla="*/ 153 w 153"/>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CCFFFF"/>
            </a:solidFill>
            <a:ln w="9525">
              <a:noFill/>
              <a:round/>
              <a:headEnd/>
              <a:tailEnd/>
            </a:ln>
          </p:spPr>
          <p:txBody>
            <a:bodyPr/>
            <a:lstStyle/>
            <a:p>
              <a:endParaRPr lang="en-US"/>
            </a:p>
          </p:txBody>
        </p:sp>
        <p:sp>
          <p:nvSpPr>
            <p:cNvPr id="444" name="Freeform 358"/>
            <p:cNvSpPr>
              <a:spLocks/>
            </p:cNvSpPr>
            <p:nvPr/>
          </p:nvSpPr>
          <p:spPr bwMode="auto">
            <a:xfrm>
              <a:off x="2930" y="2532"/>
              <a:ext cx="55" cy="78"/>
            </a:xfrm>
            <a:custGeom>
              <a:avLst/>
              <a:gdLst>
                <a:gd name="T0" fmla="*/ 10 w 112"/>
                <a:gd name="T1" fmla="*/ 0 h 156"/>
                <a:gd name="T2" fmla="*/ 16 w 112"/>
                <a:gd name="T3" fmla="*/ 0 h 156"/>
                <a:gd name="T4" fmla="*/ 18 w 112"/>
                <a:gd name="T5" fmla="*/ 2 h 156"/>
                <a:gd name="T6" fmla="*/ 20 w 112"/>
                <a:gd name="T7" fmla="*/ 6 h 156"/>
                <a:gd name="T8" fmla="*/ 23 w 112"/>
                <a:gd name="T9" fmla="*/ 13 h 156"/>
                <a:gd name="T10" fmla="*/ 26 w 112"/>
                <a:gd name="T11" fmla="*/ 20 h 156"/>
                <a:gd name="T12" fmla="*/ 27 w 112"/>
                <a:gd name="T13" fmla="*/ 27 h 156"/>
                <a:gd name="T14" fmla="*/ 26 w 112"/>
                <a:gd name="T15" fmla="*/ 33 h 156"/>
                <a:gd name="T16" fmla="*/ 22 w 112"/>
                <a:gd name="T17" fmla="*/ 38 h 156"/>
                <a:gd name="T18" fmla="*/ 14 w 112"/>
                <a:gd name="T19" fmla="*/ 39 h 156"/>
                <a:gd name="T20" fmla="*/ 5 w 112"/>
                <a:gd name="T21" fmla="*/ 38 h 156"/>
                <a:gd name="T22" fmla="*/ 1 w 112"/>
                <a:gd name="T23" fmla="*/ 33 h 156"/>
                <a:gd name="T24" fmla="*/ 0 w 112"/>
                <a:gd name="T25" fmla="*/ 27 h 156"/>
                <a:gd name="T26" fmla="*/ 1 w 112"/>
                <a:gd name="T27" fmla="*/ 20 h 156"/>
                <a:gd name="T28" fmla="*/ 3 w 112"/>
                <a:gd name="T29" fmla="*/ 13 h 156"/>
                <a:gd name="T30" fmla="*/ 7 w 112"/>
                <a:gd name="T31" fmla="*/ 6 h 156"/>
                <a:gd name="T32" fmla="*/ 9 w 112"/>
                <a:gd name="T33" fmla="*/ 2 h 156"/>
                <a:gd name="T34" fmla="*/ 10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56"/>
                <a:gd name="T56" fmla="*/ 112 w 112"/>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CCFFFF"/>
            </a:solidFill>
            <a:ln w="9525">
              <a:noFill/>
              <a:round/>
              <a:headEnd/>
              <a:tailEnd/>
            </a:ln>
          </p:spPr>
          <p:txBody>
            <a:bodyPr/>
            <a:lstStyle/>
            <a:p>
              <a:endParaRPr lang="en-US"/>
            </a:p>
          </p:txBody>
        </p:sp>
        <p:sp>
          <p:nvSpPr>
            <p:cNvPr id="445" name="Freeform 359"/>
            <p:cNvSpPr>
              <a:spLocks/>
            </p:cNvSpPr>
            <p:nvPr/>
          </p:nvSpPr>
          <p:spPr bwMode="auto">
            <a:xfrm>
              <a:off x="2868" y="2515"/>
              <a:ext cx="75" cy="62"/>
            </a:xfrm>
            <a:custGeom>
              <a:avLst/>
              <a:gdLst>
                <a:gd name="T0" fmla="*/ 34 w 151"/>
                <a:gd name="T1" fmla="*/ 1 h 123"/>
                <a:gd name="T2" fmla="*/ 37 w 151"/>
                <a:gd name="T3" fmla="*/ 6 h 123"/>
                <a:gd name="T4" fmla="*/ 36 w 151"/>
                <a:gd name="T5" fmla="*/ 8 h 123"/>
                <a:gd name="T6" fmla="*/ 34 w 151"/>
                <a:gd name="T7" fmla="*/ 12 h 123"/>
                <a:gd name="T8" fmla="*/ 30 w 151"/>
                <a:gd name="T9" fmla="*/ 18 h 123"/>
                <a:gd name="T10" fmla="*/ 25 w 151"/>
                <a:gd name="T11" fmla="*/ 24 h 123"/>
                <a:gd name="T12" fmla="*/ 20 w 151"/>
                <a:gd name="T13" fmla="*/ 29 h 123"/>
                <a:gd name="T14" fmla="*/ 14 w 151"/>
                <a:gd name="T15" fmla="*/ 31 h 123"/>
                <a:gd name="T16" fmla="*/ 8 w 151"/>
                <a:gd name="T17" fmla="*/ 30 h 123"/>
                <a:gd name="T18" fmla="*/ 2 w 151"/>
                <a:gd name="T19" fmla="*/ 23 h 123"/>
                <a:gd name="T20" fmla="*/ 0 w 151"/>
                <a:gd name="T21" fmla="*/ 18 h 123"/>
                <a:gd name="T22" fmla="*/ 0 w 151"/>
                <a:gd name="T23" fmla="*/ 15 h 123"/>
                <a:gd name="T24" fmla="*/ 0 w 151"/>
                <a:gd name="T25" fmla="*/ 11 h 123"/>
                <a:gd name="T26" fmla="*/ 1 w 151"/>
                <a:gd name="T27" fmla="*/ 8 h 123"/>
                <a:gd name="T28" fmla="*/ 3 w 151"/>
                <a:gd name="T29" fmla="*/ 6 h 123"/>
                <a:gd name="T30" fmla="*/ 6 w 151"/>
                <a:gd name="T31" fmla="*/ 4 h 123"/>
                <a:gd name="T32" fmla="*/ 9 w 151"/>
                <a:gd name="T33" fmla="*/ 3 h 123"/>
                <a:gd name="T34" fmla="*/ 13 w 151"/>
                <a:gd name="T35" fmla="*/ 2 h 123"/>
                <a:gd name="T36" fmla="*/ 16 w 151"/>
                <a:gd name="T37" fmla="*/ 1 h 123"/>
                <a:gd name="T38" fmla="*/ 20 w 151"/>
                <a:gd name="T39" fmla="*/ 1 h 123"/>
                <a:gd name="T40" fmla="*/ 24 w 151"/>
                <a:gd name="T41" fmla="*/ 1 h 123"/>
                <a:gd name="T42" fmla="*/ 27 w 151"/>
                <a:gd name="T43" fmla="*/ 0 h 123"/>
                <a:gd name="T44" fmla="*/ 30 w 151"/>
                <a:gd name="T45" fmla="*/ 0 h 123"/>
                <a:gd name="T46" fmla="*/ 32 w 151"/>
                <a:gd name="T47" fmla="*/ 1 h 123"/>
                <a:gd name="T48" fmla="*/ 34 w 151"/>
                <a:gd name="T49" fmla="*/ 1 h 123"/>
                <a:gd name="T50" fmla="*/ 34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123"/>
                <a:gd name="T80" fmla="*/ 151 w 151"/>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CCFFFF"/>
            </a:solidFill>
            <a:ln w="9525">
              <a:noFill/>
              <a:round/>
              <a:headEnd/>
              <a:tailEnd/>
            </a:ln>
          </p:spPr>
          <p:txBody>
            <a:bodyPr/>
            <a:lstStyle/>
            <a:p>
              <a:endParaRPr lang="en-US"/>
            </a:p>
          </p:txBody>
        </p:sp>
        <p:sp>
          <p:nvSpPr>
            <p:cNvPr id="446" name="Freeform 360"/>
            <p:cNvSpPr>
              <a:spLocks/>
            </p:cNvSpPr>
            <p:nvPr/>
          </p:nvSpPr>
          <p:spPr bwMode="auto">
            <a:xfrm>
              <a:off x="2867" y="2446"/>
              <a:ext cx="76" cy="62"/>
            </a:xfrm>
            <a:custGeom>
              <a:avLst/>
              <a:gdLst>
                <a:gd name="T0" fmla="*/ 38 w 152"/>
                <a:gd name="T1" fmla="*/ 25 h 123"/>
                <a:gd name="T2" fmla="*/ 35 w 152"/>
                <a:gd name="T3" fmla="*/ 31 h 123"/>
                <a:gd name="T4" fmla="*/ 35 w 152"/>
                <a:gd name="T5" fmla="*/ 31 h 123"/>
                <a:gd name="T6" fmla="*/ 33 w 152"/>
                <a:gd name="T7" fmla="*/ 31 h 123"/>
                <a:gd name="T8" fmla="*/ 31 w 152"/>
                <a:gd name="T9" fmla="*/ 31 h 123"/>
                <a:gd name="T10" fmla="*/ 28 w 152"/>
                <a:gd name="T11" fmla="*/ 31 h 123"/>
                <a:gd name="T12" fmla="*/ 25 w 152"/>
                <a:gd name="T13" fmla="*/ 31 h 123"/>
                <a:gd name="T14" fmla="*/ 21 w 152"/>
                <a:gd name="T15" fmla="*/ 31 h 123"/>
                <a:gd name="T16" fmla="*/ 17 w 152"/>
                <a:gd name="T17" fmla="*/ 30 h 123"/>
                <a:gd name="T18" fmla="*/ 14 w 152"/>
                <a:gd name="T19" fmla="*/ 29 h 123"/>
                <a:gd name="T20" fmla="*/ 10 w 152"/>
                <a:gd name="T21" fmla="*/ 28 h 123"/>
                <a:gd name="T22" fmla="*/ 7 w 152"/>
                <a:gd name="T23" fmla="*/ 27 h 123"/>
                <a:gd name="T24" fmla="*/ 4 w 152"/>
                <a:gd name="T25" fmla="*/ 25 h 123"/>
                <a:gd name="T26" fmla="*/ 2 w 152"/>
                <a:gd name="T27" fmla="*/ 23 h 123"/>
                <a:gd name="T28" fmla="*/ 1 w 152"/>
                <a:gd name="T29" fmla="*/ 20 h 123"/>
                <a:gd name="T30" fmla="*/ 0 w 152"/>
                <a:gd name="T31" fmla="*/ 17 h 123"/>
                <a:gd name="T32" fmla="*/ 1 w 152"/>
                <a:gd name="T33" fmla="*/ 13 h 123"/>
                <a:gd name="T34" fmla="*/ 3 w 152"/>
                <a:gd name="T35" fmla="*/ 9 h 123"/>
                <a:gd name="T36" fmla="*/ 9 w 152"/>
                <a:gd name="T37" fmla="*/ 2 h 123"/>
                <a:gd name="T38" fmla="*/ 15 w 152"/>
                <a:gd name="T39" fmla="*/ 0 h 123"/>
                <a:gd name="T40" fmla="*/ 21 w 152"/>
                <a:gd name="T41" fmla="*/ 2 h 123"/>
                <a:gd name="T42" fmla="*/ 26 w 152"/>
                <a:gd name="T43" fmla="*/ 7 h 123"/>
                <a:gd name="T44" fmla="*/ 31 w 152"/>
                <a:gd name="T45" fmla="*/ 13 h 123"/>
                <a:gd name="T46" fmla="*/ 35 w 152"/>
                <a:gd name="T47" fmla="*/ 19 h 123"/>
                <a:gd name="T48" fmla="*/ 37 w 152"/>
                <a:gd name="T49" fmla="*/ 23 h 123"/>
                <a:gd name="T50" fmla="*/ 38 w 152"/>
                <a:gd name="T51" fmla="*/ 25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23"/>
                <a:gd name="T80" fmla="*/ 152 w 152"/>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CCFFFF"/>
            </a:solidFill>
            <a:ln w="9525">
              <a:noFill/>
              <a:round/>
              <a:headEnd/>
              <a:tailEnd/>
            </a:ln>
          </p:spPr>
          <p:txBody>
            <a:bodyPr/>
            <a:lstStyle/>
            <a:p>
              <a:endParaRPr lang="en-US"/>
            </a:p>
          </p:txBody>
        </p:sp>
        <p:sp>
          <p:nvSpPr>
            <p:cNvPr id="447" name="Freeform 361"/>
            <p:cNvSpPr>
              <a:spLocks/>
            </p:cNvSpPr>
            <p:nvPr/>
          </p:nvSpPr>
          <p:spPr bwMode="auto">
            <a:xfrm>
              <a:off x="2555" y="2447"/>
              <a:ext cx="68" cy="74"/>
            </a:xfrm>
            <a:custGeom>
              <a:avLst/>
              <a:gdLst>
                <a:gd name="T0" fmla="*/ 2 w 136"/>
                <a:gd name="T1" fmla="*/ 17 h 148"/>
                <a:gd name="T2" fmla="*/ 0 w 136"/>
                <a:gd name="T3" fmla="*/ 12 h 148"/>
                <a:gd name="T4" fmla="*/ 2 w 136"/>
                <a:gd name="T5" fmla="*/ 9 h 148"/>
                <a:gd name="T6" fmla="*/ 4 w 136"/>
                <a:gd name="T7" fmla="*/ 7 h 148"/>
                <a:gd name="T8" fmla="*/ 6 w 136"/>
                <a:gd name="T9" fmla="*/ 7 h 148"/>
                <a:gd name="T10" fmla="*/ 9 w 136"/>
                <a:gd name="T11" fmla="*/ 7 h 148"/>
                <a:gd name="T12" fmla="*/ 11 w 136"/>
                <a:gd name="T13" fmla="*/ 4 h 148"/>
                <a:gd name="T14" fmla="*/ 15 w 136"/>
                <a:gd name="T15" fmla="*/ 1 h 148"/>
                <a:gd name="T16" fmla="*/ 20 w 136"/>
                <a:gd name="T17" fmla="*/ 1 h 148"/>
                <a:gd name="T18" fmla="*/ 23 w 136"/>
                <a:gd name="T19" fmla="*/ 4 h 148"/>
                <a:gd name="T20" fmla="*/ 25 w 136"/>
                <a:gd name="T21" fmla="*/ 6 h 148"/>
                <a:gd name="T22" fmla="*/ 28 w 136"/>
                <a:gd name="T23" fmla="*/ 6 h 148"/>
                <a:gd name="T24" fmla="*/ 31 w 136"/>
                <a:gd name="T25" fmla="*/ 7 h 148"/>
                <a:gd name="T26" fmla="*/ 33 w 136"/>
                <a:gd name="T27" fmla="*/ 8 h 148"/>
                <a:gd name="T28" fmla="*/ 34 w 136"/>
                <a:gd name="T29" fmla="*/ 12 h 148"/>
                <a:gd name="T30" fmla="*/ 33 w 136"/>
                <a:gd name="T31" fmla="*/ 17 h 148"/>
                <a:gd name="T32" fmla="*/ 33 w 136"/>
                <a:gd name="T33" fmla="*/ 20 h 148"/>
                <a:gd name="T34" fmla="*/ 34 w 136"/>
                <a:gd name="T35" fmla="*/ 25 h 148"/>
                <a:gd name="T36" fmla="*/ 33 w 136"/>
                <a:gd name="T37" fmla="*/ 29 h 148"/>
                <a:gd name="T38" fmla="*/ 31 w 136"/>
                <a:gd name="T39" fmla="*/ 31 h 148"/>
                <a:gd name="T40" fmla="*/ 28 w 136"/>
                <a:gd name="T41" fmla="*/ 31 h 148"/>
                <a:gd name="T42" fmla="*/ 26 w 136"/>
                <a:gd name="T43" fmla="*/ 31 h 148"/>
                <a:gd name="T44" fmla="*/ 24 w 136"/>
                <a:gd name="T45" fmla="*/ 33 h 148"/>
                <a:gd name="T46" fmla="*/ 20 w 136"/>
                <a:gd name="T47" fmla="*/ 37 h 148"/>
                <a:gd name="T48" fmla="*/ 15 w 136"/>
                <a:gd name="T49" fmla="*/ 37 h 148"/>
                <a:gd name="T50" fmla="*/ 12 w 136"/>
                <a:gd name="T51" fmla="*/ 33 h 148"/>
                <a:gd name="T52" fmla="*/ 9 w 136"/>
                <a:gd name="T53" fmla="*/ 31 h 148"/>
                <a:gd name="T54" fmla="*/ 7 w 136"/>
                <a:gd name="T55" fmla="*/ 31 h 148"/>
                <a:gd name="T56" fmla="*/ 4 w 136"/>
                <a:gd name="T57" fmla="*/ 31 h 148"/>
                <a:gd name="T58" fmla="*/ 2 w 136"/>
                <a:gd name="T59" fmla="*/ 29 h 148"/>
                <a:gd name="T60" fmla="*/ 1 w 136"/>
                <a:gd name="T61" fmla="*/ 26 h 148"/>
                <a:gd name="T62" fmla="*/ 2 w 136"/>
                <a:gd name="T63" fmla="*/ 21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8"/>
                <a:gd name="T98" fmla="*/ 136 w 136"/>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CCFFFF"/>
            </a:solidFill>
            <a:ln w="9525">
              <a:noFill/>
              <a:round/>
              <a:headEnd/>
              <a:tailEnd/>
            </a:ln>
          </p:spPr>
          <p:txBody>
            <a:bodyPr/>
            <a:lstStyle/>
            <a:p>
              <a:endParaRPr lang="en-US"/>
            </a:p>
          </p:txBody>
        </p:sp>
        <p:sp>
          <p:nvSpPr>
            <p:cNvPr id="448" name="Freeform 362"/>
            <p:cNvSpPr>
              <a:spLocks/>
            </p:cNvSpPr>
            <p:nvPr/>
          </p:nvSpPr>
          <p:spPr bwMode="auto">
            <a:xfrm>
              <a:off x="2579" y="2473"/>
              <a:ext cx="20" cy="21"/>
            </a:xfrm>
            <a:custGeom>
              <a:avLst/>
              <a:gdLst>
                <a:gd name="T0" fmla="*/ 5 w 39"/>
                <a:gd name="T1" fmla="*/ 11 h 40"/>
                <a:gd name="T2" fmla="*/ 7 w 39"/>
                <a:gd name="T3" fmla="*/ 11 h 40"/>
                <a:gd name="T4" fmla="*/ 9 w 39"/>
                <a:gd name="T5" fmla="*/ 9 h 40"/>
                <a:gd name="T6" fmla="*/ 10 w 39"/>
                <a:gd name="T7" fmla="*/ 7 h 40"/>
                <a:gd name="T8" fmla="*/ 10 w 39"/>
                <a:gd name="T9" fmla="*/ 6 h 40"/>
                <a:gd name="T10" fmla="*/ 10 w 39"/>
                <a:gd name="T11" fmla="*/ 3 h 40"/>
                <a:gd name="T12" fmla="*/ 9 w 39"/>
                <a:gd name="T13" fmla="*/ 2 h 40"/>
                <a:gd name="T14" fmla="*/ 7 w 39"/>
                <a:gd name="T15" fmla="*/ 1 h 40"/>
                <a:gd name="T16" fmla="*/ 5 w 39"/>
                <a:gd name="T17" fmla="*/ 0 h 40"/>
                <a:gd name="T18" fmla="*/ 3 w 39"/>
                <a:gd name="T19" fmla="*/ 1 h 40"/>
                <a:gd name="T20" fmla="*/ 2 w 39"/>
                <a:gd name="T21" fmla="*/ 2 h 40"/>
                <a:gd name="T22" fmla="*/ 1 w 39"/>
                <a:gd name="T23" fmla="*/ 3 h 40"/>
                <a:gd name="T24" fmla="*/ 0 w 39"/>
                <a:gd name="T25" fmla="*/ 6 h 40"/>
                <a:gd name="T26" fmla="*/ 1 w 39"/>
                <a:gd name="T27" fmla="*/ 7 h 40"/>
                <a:gd name="T28" fmla="*/ 2 w 39"/>
                <a:gd name="T29" fmla="*/ 9 h 40"/>
                <a:gd name="T30" fmla="*/ 3 w 39"/>
                <a:gd name="T31" fmla="*/ 11 h 40"/>
                <a:gd name="T32" fmla="*/ 5 w 39"/>
                <a:gd name="T33" fmla="*/ 1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0"/>
                <a:gd name="T53" fmla="*/ 39 w 39"/>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CCFFFF"/>
            </a:solidFill>
            <a:ln w="9525">
              <a:noFill/>
              <a:round/>
              <a:headEnd/>
              <a:tailEnd/>
            </a:ln>
          </p:spPr>
          <p:txBody>
            <a:bodyPr/>
            <a:lstStyle/>
            <a:p>
              <a:endParaRPr lang="en-US"/>
            </a:p>
          </p:txBody>
        </p:sp>
        <p:sp>
          <p:nvSpPr>
            <p:cNvPr id="449" name="Freeform 363"/>
            <p:cNvSpPr>
              <a:spLocks/>
            </p:cNvSpPr>
            <p:nvPr/>
          </p:nvSpPr>
          <p:spPr bwMode="auto">
            <a:xfrm>
              <a:off x="2642" y="1923"/>
              <a:ext cx="68" cy="74"/>
            </a:xfrm>
            <a:custGeom>
              <a:avLst/>
              <a:gdLst>
                <a:gd name="T0" fmla="*/ 2 w 136"/>
                <a:gd name="T1" fmla="*/ 17 h 147"/>
                <a:gd name="T2" fmla="*/ 0 w 136"/>
                <a:gd name="T3" fmla="*/ 12 h 147"/>
                <a:gd name="T4" fmla="*/ 2 w 136"/>
                <a:gd name="T5" fmla="*/ 9 h 147"/>
                <a:gd name="T6" fmla="*/ 4 w 136"/>
                <a:gd name="T7" fmla="*/ 7 h 147"/>
                <a:gd name="T8" fmla="*/ 7 w 136"/>
                <a:gd name="T9" fmla="*/ 6 h 147"/>
                <a:gd name="T10" fmla="*/ 9 w 136"/>
                <a:gd name="T11" fmla="*/ 7 h 147"/>
                <a:gd name="T12" fmla="*/ 11 w 136"/>
                <a:gd name="T13" fmla="*/ 4 h 147"/>
                <a:gd name="T14" fmla="*/ 15 w 136"/>
                <a:gd name="T15" fmla="*/ 1 h 147"/>
                <a:gd name="T16" fmla="*/ 20 w 136"/>
                <a:gd name="T17" fmla="*/ 1 h 147"/>
                <a:gd name="T18" fmla="*/ 23 w 136"/>
                <a:gd name="T19" fmla="*/ 4 h 147"/>
                <a:gd name="T20" fmla="*/ 26 w 136"/>
                <a:gd name="T21" fmla="*/ 6 h 147"/>
                <a:gd name="T22" fmla="*/ 28 w 136"/>
                <a:gd name="T23" fmla="*/ 6 h 147"/>
                <a:gd name="T24" fmla="*/ 31 w 136"/>
                <a:gd name="T25" fmla="*/ 7 h 147"/>
                <a:gd name="T26" fmla="*/ 33 w 136"/>
                <a:gd name="T27" fmla="*/ 8 h 147"/>
                <a:gd name="T28" fmla="*/ 34 w 136"/>
                <a:gd name="T29" fmla="*/ 12 h 147"/>
                <a:gd name="T30" fmla="*/ 33 w 136"/>
                <a:gd name="T31" fmla="*/ 17 h 147"/>
                <a:gd name="T32" fmla="*/ 33 w 136"/>
                <a:gd name="T33" fmla="*/ 20 h 147"/>
                <a:gd name="T34" fmla="*/ 34 w 136"/>
                <a:gd name="T35" fmla="*/ 25 h 147"/>
                <a:gd name="T36" fmla="*/ 33 w 136"/>
                <a:gd name="T37" fmla="*/ 29 h 147"/>
                <a:gd name="T38" fmla="*/ 31 w 136"/>
                <a:gd name="T39" fmla="*/ 31 h 147"/>
                <a:gd name="T40" fmla="*/ 28 w 136"/>
                <a:gd name="T41" fmla="*/ 31 h 147"/>
                <a:gd name="T42" fmla="*/ 26 w 136"/>
                <a:gd name="T43" fmla="*/ 31 h 147"/>
                <a:gd name="T44" fmla="*/ 24 w 136"/>
                <a:gd name="T45" fmla="*/ 33 h 147"/>
                <a:gd name="T46" fmla="*/ 20 w 136"/>
                <a:gd name="T47" fmla="*/ 37 h 147"/>
                <a:gd name="T48" fmla="*/ 15 w 136"/>
                <a:gd name="T49" fmla="*/ 37 h 147"/>
                <a:gd name="T50" fmla="*/ 12 w 136"/>
                <a:gd name="T51" fmla="*/ 33 h 147"/>
                <a:gd name="T52" fmla="*/ 9 w 136"/>
                <a:gd name="T53" fmla="*/ 31 h 147"/>
                <a:gd name="T54" fmla="*/ 7 w 136"/>
                <a:gd name="T55" fmla="*/ 31 h 147"/>
                <a:gd name="T56" fmla="*/ 4 w 136"/>
                <a:gd name="T57" fmla="*/ 31 h 147"/>
                <a:gd name="T58" fmla="*/ 2 w 136"/>
                <a:gd name="T59" fmla="*/ 29 h 147"/>
                <a:gd name="T60" fmla="*/ 1 w 136"/>
                <a:gd name="T61" fmla="*/ 26 h 147"/>
                <a:gd name="T62" fmla="*/ 2 w 136"/>
                <a:gd name="T63" fmla="*/ 21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6"/>
                <a:gd name="T97" fmla="*/ 0 h 147"/>
                <a:gd name="T98" fmla="*/ 136 w 136"/>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CCFFFF"/>
            </a:solidFill>
            <a:ln w="9525">
              <a:noFill/>
              <a:round/>
              <a:headEnd/>
              <a:tailEnd/>
            </a:ln>
          </p:spPr>
          <p:txBody>
            <a:bodyPr/>
            <a:lstStyle/>
            <a:p>
              <a:endParaRPr lang="en-US"/>
            </a:p>
          </p:txBody>
        </p:sp>
        <p:sp>
          <p:nvSpPr>
            <p:cNvPr id="450" name="Freeform 364"/>
            <p:cNvSpPr>
              <a:spLocks/>
            </p:cNvSpPr>
            <p:nvPr/>
          </p:nvSpPr>
          <p:spPr bwMode="auto">
            <a:xfrm>
              <a:off x="2667" y="1949"/>
              <a:ext cx="20" cy="20"/>
            </a:xfrm>
            <a:custGeom>
              <a:avLst/>
              <a:gdLst>
                <a:gd name="T0" fmla="*/ 5 w 39"/>
                <a:gd name="T1" fmla="*/ 10 h 39"/>
                <a:gd name="T2" fmla="*/ 7 w 39"/>
                <a:gd name="T3" fmla="*/ 10 h 39"/>
                <a:gd name="T4" fmla="*/ 9 w 39"/>
                <a:gd name="T5" fmla="*/ 9 h 39"/>
                <a:gd name="T6" fmla="*/ 10 w 39"/>
                <a:gd name="T7" fmla="*/ 7 h 39"/>
                <a:gd name="T8" fmla="*/ 10 w 39"/>
                <a:gd name="T9" fmla="*/ 5 h 39"/>
                <a:gd name="T10" fmla="*/ 10 w 39"/>
                <a:gd name="T11" fmla="*/ 3 h 39"/>
                <a:gd name="T12" fmla="*/ 9 w 39"/>
                <a:gd name="T13" fmla="*/ 2 h 39"/>
                <a:gd name="T14" fmla="*/ 7 w 39"/>
                <a:gd name="T15" fmla="*/ 1 h 39"/>
                <a:gd name="T16" fmla="*/ 5 w 39"/>
                <a:gd name="T17" fmla="*/ 0 h 39"/>
                <a:gd name="T18" fmla="*/ 4 w 39"/>
                <a:gd name="T19" fmla="*/ 1 h 39"/>
                <a:gd name="T20" fmla="*/ 2 w 39"/>
                <a:gd name="T21" fmla="*/ 2 h 39"/>
                <a:gd name="T22" fmla="*/ 1 w 39"/>
                <a:gd name="T23" fmla="*/ 3 h 39"/>
                <a:gd name="T24" fmla="*/ 0 w 39"/>
                <a:gd name="T25" fmla="*/ 5 h 39"/>
                <a:gd name="T26" fmla="*/ 1 w 39"/>
                <a:gd name="T27" fmla="*/ 7 h 39"/>
                <a:gd name="T28" fmla="*/ 2 w 39"/>
                <a:gd name="T29" fmla="*/ 9 h 39"/>
                <a:gd name="T30" fmla="*/ 4 w 39"/>
                <a:gd name="T31" fmla="*/ 10 h 39"/>
                <a:gd name="T32" fmla="*/ 5 w 39"/>
                <a:gd name="T33" fmla="*/ 1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9"/>
                <a:gd name="T53" fmla="*/ 39 w 39"/>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CCFFFF"/>
            </a:solidFill>
            <a:ln w="9525">
              <a:noFill/>
              <a:round/>
              <a:headEnd/>
              <a:tailEnd/>
            </a:ln>
          </p:spPr>
          <p:txBody>
            <a:bodyPr/>
            <a:lstStyle/>
            <a:p>
              <a:endParaRPr lang="en-US"/>
            </a:p>
          </p:txBody>
        </p:sp>
        <p:sp>
          <p:nvSpPr>
            <p:cNvPr id="451" name="Freeform 365"/>
            <p:cNvSpPr>
              <a:spLocks/>
            </p:cNvSpPr>
            <p:nvPr/>
          </p:nvSpPr>
          <p:spPr bwMode="auto">
            <a:xfrm>
              <a:off x="2593" y="1695"/>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452" name="Freeform 366"/>
            <p:cNvSpPr>
              <a:spLocks/>
            </p:cNvSpPr>
            <p:nvPr/>
          </p:nvSpPr>
          <p:spPr bwMode="auto">
            <a:xfrm>
              <a:off x="2601" y="1702"/>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453" name="Freeform 367"/>
            <p:cNvSpPr>
              <a:spLocks/>
            </p:cNvSpPr>
            <p:nvPr/>
          </p:nvSpPr>
          <p:spPr bwMode="auto">
            <a:xfrm>
              <a:off x="2352" y="1812"/>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1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CCFFFF"/>
            </a:solidFill>
            <a:ln w="9525">
              <a:noFill/>
              <a:round/>
              <a:headEnd/>
              <a:tailEnd/>
            </a:ln>
          </p:spPr>
          <p:txBody>
            <a:bodyPr/>
            <a:lstStyle/>
            <a:p>
              <a:endParaRPr lang="en-US"/>
            </a:p>
          </p:txBody>
        </p:sp>
        <p:sp>
          <p:nvSpPr>
            <p:cNvPr id="454" name="Freeform 368"/>
            <p:cNvSpPr>
              <a:spLocks/>
            </p:cNvSpPr>
            <p:nvPr/>
          </p:nvSpPr>
          <p:spPr bwMode="auto">
            <a:xfrm>
              <a:off x="2359" y="1819"/>
              <a:ext cx="15" cy="15"/>
            </a:xfrm>
            <a:custGeom>
              <a:avLst/>
              <a:gdLst>
                <a:gd name="T0" fmla="*/ 4 w 29"/>
                <a:gd name="T1" fmla="*/ 8 h 30"/>
                <a:gd name="T2" fmla="*/ 3 w 29"/>
                <a:gd name="T3" fmla="*/ 8 h 30"/>
                <a:gd name="T4" fmla="*/ 3 w 29"/>
                <a:gd name="T5" fmla="*/ 8 h 30"/>
                <a:gd name="T6" fmla="*/ 2 w 29"/>
                <a:gd name="T7" fmla="*/ 7 h 30"/>
                <a:gd name="T8" fmla="*/ 1 w 29"/>
                <a:gd name="T9" fmla="*/ 7 h 30"/>
                <a:gd name="T10" fmla="*/ 1 w 29"/>
                <a:gd name="T11" fmla="*/ 6 h 30"/>
                <a:gd name="T12" fmla="*/ 1 w 29"/>
                <a:gd name="T13" fmla="*/ 6 h 30"/>
                <a:gd name="T14" fmla="*/ 0 w 29"/>
                <a:gd name="T15" fmla="*/ 5 h 30"/>
                <a:gd name="T16" fmla="*/ 0 w 29"/>
                <a:gd name="T17" fmla="*/ 4 h 30"/>
                <a:gd name="T18" fmla="*/ 0 w 29"/>
                <a:gd name="T19" fmla="*/ 4 h 30"/>
                <a:gd name="T20" fmla="*/ 1 w 29"/>
                <a:gd name="T21" fmla="*/ 3 h 30"/>
                <a:gd name="T22" fmla="*/ 1 w 29"/>
                <a:gd name="T23" fmla="*/ 2 h 30"/>
                <a:gd name="T24" fmla="*/ 1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4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55" name="Freeform 369"/>
            <p:cNvSpPr>
              <a:spLocks/>
            </p:cNvSpPr>
            <p:nvPr/>
          </p:nvSpPr>
          <p:spPr bwMode="auto">
            <a:xfrm>
              <a:off x="2336" y="1607"/>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456" name="Freeform 370"/>
            <p:cNvSpPr>
              <a:spLocks/>
            </p:cNvSpPr>
            <p:nvPr/>
          </p:nvSpPr>
          <p:spPr bwMode="auto">
            <a:xfrm>
              <a:off x="2343" y="1614"/>
              <a:ext cx="15" cy="15"/>
            </a:xfrm>
            <a:custGeom>
              <a:avLst/>
              <a:gdLst>
                <a:gd name="T0" fmla="*/ 4 w 30"/>
                <a:gd name="T1" fmla="*/ 8 h 29"/>
                <a:gd name="T2" fmla="*/ 3 w 30"/>
                <a:gd name="T3" fmla="*/ 8 h 29"/>
                <a:gd name="T4" fmla="*/ 3 w 30"/>
                <a:gd name="T5" fmla="*/ 7 h 29"/>
                <a:gd name="T6" fmla="*/ 2 w 30"/>
                <a:gd name="T7" fmla="*/ 7 h 29"/>
                <a:gd name="T8" fmla="*/ 1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3 h 29"/>
                <a:gd name="T46" fmla="*/ 8 w 30"/>
                <a:gd name="T47" fmla="*/ 3 h 29"/>
                <a:gd name="T48" fmla="*/ 8 w 30"/>
                <a:gd name="T49" fmla="*/ 4 h 29"/>
                <a:gd name="T50" fmla="*/ 7 w 30"/>
                <a:gd name="T51" fmla="*/ 6 h 29"/>
                <a:gd name="T52" fmla="*/ 7 w 30"/>
                <a:gd name="T53" fmla="*/ 7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CCFFFF"/>
            </a:solidFill>
            <a:ln w="9525">
              <a:noFill/>
              <a:round/>
              <a:headEnd/>
              <a:tailEnd/>
            </a:ln>
          </p:spPr>
          <p:txBody>
            <a:bodyPr/>
            <a:lstStyle/>
            <a:p>
              <a:endParaRPr lang="en-US"/>
            </a:p>
          </p:txBody>
        </p:sp>
        <p:sp>
          <p:nvSpPr>
            <p:cNvPr id="457" name="Freeform 371"/>
            <p:cNvSpPr>
              <a:spLocks/>
            </p:cNvSpPr>
            <p:nvPr/>
          </p:nvSpPr>
          <p:spPr bwMode="auto">
            <a:xfrm>
              <a:off x="2456" y="1929"/>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58" name="Freeform 372"/>
            <p:cNvSpPr>
              <a:spLocks/>
            </p:cNvSpPr>
            <p:nvPr/>
          </p:nvSpPr>
          <p:spPr bwMode="auto">
            <a:xfrm>
              <a:off x="2463" y="193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459" name="Freeform 373"/>
            <p:cNvSpPr>
              <a:spLocks/>
            </p:cNvSpPr>
            <p:nvPr/>
          </p:nvSpPr>
          <p:spPr bwMode="auto">
            <a:xfrm>
              <a:off x="2357" y="1988"/>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8 h 59"/>
                <a:gd name="T28" fmla="*/ 1 w 60"/>
                <a:gd name="T29" fmla="*/ 10 h 59"/>
                <a:gd name="T30" fmla="*/ 2 w 60"/>
                <a:gd name="T31" fmla="*/ 11 h 59"/>
                <a:gd name="T32" fmla="*/ 3 w 60"/>
                <a:gd name="T33" fmla="*/ 12 h 59"/>
                <a:gd name="T34" fmla="*/ 4 w 60"/>
                <a:gd name="T35" fmla="*/ 13 h 59"/>
                <a:gd name="T36" fmla="*/ 5 w 60"/>
                <a:gd name="T37" fmla="*/ 14 h 59"/>
                <a:gd name="T38" fmla="*/ 6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8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CCFFFF"/>
            </a:solidFill>
            <a:ln w="9525">
              <a:noFill/>
              <a:round/>
              <a:headEnd/>
              <a:tailEnd/>
            </a:ln>
          </p:spPr>
          <p:txBody>
            <a:bodyPr/>
            <a:lstStyle/>
            <a:p>
              <a:endParaRPr lang="en-US"/>
            </a:p>
          </p:txBody>
        </p:sp>
        <p:sp>
          <p:nvSpPr>
            <p:cNvPr id="460" name="Freeform 374"/>
            <p:cNvSpPr>
              <a:spLocks/>
            </p:cNvSpPr>
            <p:nvPr/>
          </p:nvSpPr>
          <p:spPr bwMode="auto">
            <a:xfrm>
              <a:off x="2365" y="1995"/>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CCFFFF"/>
            </a:solidFill>
            <a:ln w="9525">
              <a:noFill/>
              <a:round/>
              <a:headEnd/>
              <a:tailEnd/>
            </a:ln>
          </p:spPr>
          <p:txBody>
            <a:bodyPr/>
            <a:lstStyle/>
            <a:p>
              <a:endParaRPr lang="en-US"/>
            </a:p>
          </p:txBody>
        </p:sp>
        <p:sp>
          <p:nvSpPr>
            <p:cNvPr id="461" name="Freeform 375"/>
            <p:cNvSpPr>
              <a:spLocks/>
            </p:cNvSpPr>
            <p:nvPr/>
          </p:nvSpPr>
          <p:spPr bwMode="auto">
            <a:xfrm>
              <a:off x="2658" y="2044"/>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462" name="Freeform 376"/>
            <p:cNvSpPr>
              <a:spLocks/>
            </p:cNvSpPr>
            <p:nvPr/>
          </p:nvSpPr>
          <p:spPr bwMode="auto">
            <a:xfrm>
              <a:off x="2666" y="2051"/>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2 h 30"/>
                <a:gd name="T42" fmla="*/ 7 w 30"/>
                <a:gd name="T43" fmla="*/ 2 h 30"/>
                <a:gd name="T44" fmla="*/ 7 w 30"/>
                <a:gd name="T45" fmla="*/ 3 h 30"/>
                <a:gd name="T46" fmla="*/ 8 w 30"/>
                <a:gd name="T47" fmla="*/ 3 h 30"/>
                <a:gd name="T48" fmla="*/ 8 w 30"/>
                <a:gd name="T49" fmla="*/ 4 h 30"/>
                <a:gd name="T50" fmla="*/ 7 w 30"/>
                <a:gd name="T51" fmla="*/ 6 h 30"/>
                <a:gd name="T52" fmla="*/ 7 w 30"/>
                <a:gd name="T53" fmla="*/ 7 h 30"/>
                <a:gd name="T54" fmla="*/ 5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CCFFFF"/>
            </a:solidFill>
            <a:ln w="9525">
              <a:noFill/>
              <a:round/>
              <a:headEnd/>
              <a:tailEnd/>
            </a:ln>
          </p:spPr>
          <p:txBody>
            <a:bodyPr/>
            <a:lstStyle/>
            <a:p>
              <a:endParaRPr lang="en-US"/>
            </a:p>
          </p:txBody>
        </p:sp>
        <p:sp>
          <p:nvSpPr>
            <p:cNvPr id="463" name="Freeform 377"/>
            <p:cNvSpPr>
              <a:spLocks/>
            </p:cNvSpPr>
            <p:nvPr/>
          </p:nvSpPr>
          <p:spPr bwMode="auto">
            <a:xfrm>
              <a:off x="2674" y="1787"/>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CCFFFF"/>
            </a:solidFill>
            <a:ln w="9525">
              <a:noFill/>
              <a:round/>
              <a:headEnd/>
              <a:tailEnd/>
            </a:ln>
          </p:spPr>
          <p:txBody>
            <a:bodyPr/>
            <a:lstStyle/>
            <a:p>
              <a:endParaRPr lang="en-US"/>
            </a:p>
          </p:txBody>
        </p:sp>
        <p:sp>
          <p:nvSpPr>
            <p:cNvPr id="464" name="Freeform 378"/>
            <p:cNvSpPr>
              <a:spLocks/>
            </p:cNvSpPr>
            <p:nvPr/>
          </p:nvSpPr>
          <p:spPr bwMode="auto">
            <a:xfrm>
              <a:off x="2682" y="1795"/>
              <a:ext cx="15" cy="15"/>
            </a:xfrm>
            <a:custGeom>
              <a:avLst/>
              <a:gdLst>
                <a:gd name="T0" fmla="*/ 4 w 30"/>
                <a:gd name="T1" fmla="*/ 8 h 30"/>
                <a:gd name="T2" fmla="*/ 3 w 30"/>
                <a:gd name="T3" fmla="*/ 8 h 30"/>
                <a:gd name="T4" fmla="*/ 3 w 30"/>
                <a:gd name="T5" fmla="*/ 8 h 30"/>
                <a:gd name="T6" fmla="*/ 2 w 30"/>
                <a:gd name="T7" fmla="*/ 7 h 30"/>
                <a:gd name="T8" fmla="*/ 1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1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CCFFFF"/>
            </a:solidFill>
            <a:ln w="9525">
              <a:noFill/>
              <a:round/>
              <a:headEnd/>
              <a:tailEnd/>
            </a:ln>
          </p:spPr>
          <p:txBody>
            <a:bodyPr/>
            <a:lstStyle/>
            <a:p>
              <a:endParaRPr lang="en-US"/>
            </a:p>
          </p:txBody>
        </p:sp>
        <p:sp>
          <p:nvSpPr>
            <p:cNvPr id="465" name="Freeform 379"/>
            <p:cNvSpPr>
              <a:spLocks/>
            </p:cNvSpPr>
            <p:nvPr/>
          </p:nvSpPr>
          <p:spPr bwMode="auto">
            <a:xfrm>
              <a:off x="2677" y="2164"/>
              <a:ext cx="30" cy="29"/>
            </a:xfrm>
            <a:custGeom>
              <a:avLst/>
              <a:gdLst>
                <a:gd name="T0" fmla="*/ 16 w 58"/>
                <a:gd name="T1" fmla="*/ 7 h 60"/>
                <a:gd name="T2" fmla="*/ 16 w 58"/>
                <a:gd name="T3" fmla="*/ 6 h 60"/>
                <a:gd name="T4" fmla="*/ 15 w 58"/>
                <a:gd name="T5" fmla="*/ 4 h 60"/>
                <a:gd name="T6" fmla="*/ 14 w 58"/>
                <a:gd name="T7" fmla="*/ 3 h 60"/>
                <a:gd name="T8" fmla="*/ 13 w 58"/>
                <a:gd name="T9" fmla="*/ 2 h 60"/>
                <a:gd name="T10" fmla="*/ 12 w 58"/>
                <a:gd name="T11" fmla="*/ 1 h 60"/>
                <a:gd name="T12" fmla="*/ 11 w 58"/>
                <a:gd name="T13" fmla="*/ 0 h 60"/>
                <a:gd name="T14" fmla="*/ 9 w 58"/>
                <a:gd name="T15" fmla="*/ 0 h 60"/>
                <a:gd name="T16" fmla="*/ 7 w 58"/>
                <a:gd name="T17" fmla="*/ 0 h 60"/>
                <a:gd name="T18" fmla="*/ 5 w 58"/>
                <a:gd name="T19" fmla="*/ 0 h 60"/>
                <a:gd name="T20" fmla="*/ 2 w 58"/>
                <a:gd name="T21" fmla="*/ 2 h 60"/>
                <a:gd name="T22" fmla="*/ 1 w 58"/>
                <a:gd name="T23" fmla="*/ 4 h 60"/>
                <a:gd name="T24" fmla="*/ 0 w 58"/>
                <a:gd name="T25" fmla="*/ 7 h 60"/>
                <a:gd name="T26" fmla="*/ 0 w 58"/>
                <a:gd name="T27" fmla="*/ 8 h 60"/>
                <a:gd name="T28" fmla="*/ 1 w 58"/>
                <a:gd name="T29" fmla="*/ 10 h 60"/>
                <a:gd name="T30" fmla="*/ 1 w 58"/>
                <a:gd name="T31" fmla="*/ 11 h 60"/>
                <a:gd name="T32" fmla="*/ 2 w 58"/>
                <a:gd name="T33" fmla="*/ 12 h 60"/>
                <a:gd name="T34" fmla="*/ 3 w 58"/>
                <a:gd name="T35" fmla="*/ 13 h 60"/>
                <a:gd name="T36" fmla="*/ 5 w 58"/>
                <a:gd name="T37" fmla="*/ 14 h 60"/>
                <a:gd name="T38" fmla="*/ 6 w 58"/>
                <a:gd name="T39" fmla="*/ 14 h 60"/>
                <a:gd name="T40" fmla="*/ 7 w 58"/>
                <a:gd name="T41" fmla="*/ 14 h 60"/>
                <a:gd name="T42" fmla="*/ 9 w 58"/>
                <a:gd name="T43" fmla="*/ 14 h 60"/>
                <a:gd name="T44" fmla="*/ 11 w 58"/>
                <a:gd name="T45" fmla="*/ 14 h 60"/>
                <a:gd name="T46" fmla="*/ 12 w 58"/>
                <a:gd name="T47" fmla="*/ 13 h 60"/>
                <a:gd name="T48" fmla="*/ 13 w 58"/>
                <a:gd name="T49" fmla="*/ 12 h 60"/>
                <a:gd name="T50" fmla="*/ 14 w 58"/>
                <a:gd name="T51" fmla="*/ 11 h 60"/>
                <a:gd name="T52" fmla="*/ 15 w 58"/>
                <a:gd name="T53" fmla="*/ 10 h 60"/>
                <a:gd name="T54" fmla="*/ 16 w 58"/>
                <a:gd name="T55" fmla="*/ 8 h 60"/>
                <a:gd name="T56" fmla="*/ 16 w 58"/>
                <a:gd name="T57" fmla="*/ 7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60"/>
                <a:gd name="T89" fmla="*/ 58 w 5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CCFFFF"/>
            </a:solidFill>
            <a:ln w="9525">
              <a:noFill/>
              <a:round/>
              <a:headEnd/>
              <a:tailEnd/>
            </a:ln>
          </p:spPr>
          <p:txBody>
            <a:bodyPr/>
            <a:lstStyle/>
            <a:p>
              <a:endParaRPr lang="en-US"/>
            </a:p>
          </p:txBody>
        </p:sp>
        <p:sp>
          <p:nvSpPr>
            <p:cNvPr id="466" name="Freeform 380"/>
            <p:cNvSpPr>
              <a:spLocks/>
            </p:cNvSpPr>
            <p:nvPr/>
          </p:nvSpPr>
          <p:spPr bwMode="auto">
            <a:xfrm>
              <a:off x="2685" y="2171"/>
              <a:ext cx="14" cy="15"/>
            </a:xfrm>
            <a:custGeom>
              <a:avLst/>
              <a:gdLst>
                <a:gd name="T0" fmla="*/ 4 w 28"/>
                <a:gd name="T1" fmla="*/ 8 h 30"/>
                <a:gd name="T2" fmla="*/ 3 w 28"/>
                <a:gd name="T3" fmla="*/ 8 h 30"/>
                <a:gd name="T4" fmla="*/ 3 w 28"/>
                <a:gd name="T5" fmla="*/ 8 h 30"/>
                <a:gd name="T6" fmla="*/ 2 w 28"/>
                <a:gd name="T7" fmla="*/ 7 h 30"/>
                <a:gd name="T8" fmla="*/ 1 w 28"/>
                <a:gd name="T9" fmla="*/ 7 h 30"/>
                <a:gd name="T10" fmla="*/ 1 w 28"/>
                <a:gd name="T11" fmla="*/ 6 h 30"/>
                <a:gd name="T12" fmla="*/ 1 w 28"/>
                <a:gd name="T13" fmla="*/ 6 h 30"/>
                <a:gd name="T14" fmla="*/ 0 w 28"/>
                <a:gd name="T15" fmla="*/ 5 h 30"/>
                <a:gd name="T16" fmla="*/ 0 w 28"/>
                <a:gd name="T17" fmla="*/ 4 h 30"/>
                <a:gd name="T18" fmla="*/ 0 w 28"/>
                <a:gd name="T19" fmla="*/ 4 h 30"/>
                <a:gd name="T20" fmla="*/ 1 w 28"/>
                <a:gd name="T21" fmla="*/ 3 h 30"/>
                <a:gd name="T22" fmla="*/ 1 w 28"/>
                <a:gd name="T23" fmla="*/ 2 h 30"/>
                <a:gd name="T24" fmla="*/ 1 w 28"/>
                <a:gd name="T25" fmla="*/ 2 h 30"/>
                <a:gd name="T26" fmla="*/ 2 w 28"/>
                <a:gd name="T27" fmla="*/ 1 h 30"/>
                <a:gd name="T28" fmla="*/ 3 w 28"/>
                <a:gd name="T29" fmla="*/ 1 h 30"/>
                <a:gd name="T30" fmla="*/ 3 w 28"/>
                <a:gd name="T31" fmla="*/ 0 h 30"/>
                <a:gd name="T32" fmla="*/ 4 w 28"/>
                <a:gd name="T33" fmla="*/ 0 h 30"/>
                <a:gd name="T34" fmla="*/ 5 w 28"/>
                <a:gd name="T35" fmla="*/ 0 h 30"/>
                <a:gd name="T36" fmla="*/ 5 w 28"/>
                <a:gd name="T37" fmla="*/ 1 h 30"/>
                <a:gd name="T38" fmla="*/ 6 w 28"/>
                <a:gd name="T39" fmla="*/ 1 h 30"/>
                <a:gd name="T40" fmla="*/ 7 w 28"/>
                <a:gd name="T41" fmla="*/ 2 h 30"/>
                <a:gd name="T42" fmla="*/ 7 w 28"/>
                <a:gd name="T43" fmla="*/ 2 h 30"/>
                <a:gd name="T44" fmla="*/ 7 w 28"/>
                <a:gd name="T45" fmla="*/ 3 h 30"/>
                <a:gd name="T46" fmla="*/ 7 w 28"/>
                <a:gd name="T47" fmla="*/ 4 h 30"/>
                <a:gd name="T48" fmla="*/ 7 w 28"/>
                <a:gd name="T49" fmla="*/ 4 h 30"/>
                <a:gd name="T50" fmla="*/ 7 w 28"/>
                <a:gd name="T51" fmla="*/ 6 h 30"/>
                <a:gd name="T52" fmla="*/ 7 w 28"/>
                <a:gd name="T53" fmla="*/ 7 h 30"/>
                <a:gd name="T54" fmla="*/ 5 w 28"/>
                <a:gd name="T55" fmla="*/ 8 h 30"/>
                <a:gd name="T56" fmla="*/ 4 w 28"/>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0"/>
                <a:gd name="T89" fmla="*/ 28 w 28"/>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CCFFFF"/>
            </a:solidFill>
            <a:ln w="9525">
              <a:noFill/>
              <a:round/>
              <a:headEnd/>
              <a:tailEnd/>
            </a:ln>
          </p:spPr>
          <p:txBody>
            <a:bodyPr/>
            <a:lstStyle/>
            <a:p>
              <a:endParaRPr lang="en-US"/>
            </a:p>
          </p:txBody>
        </p:sp>
        <p:sp>
          <p:nvSpPr>
            <p:cNvPr id="467" name="Freeform 381"/>
            <p:cNvSpPr>
              <a:spLocks/>
            </p:cNvSpPr>
            <p:nvPr/>
          </p:nvSpPr>
          <p:spPr bwMode="auto">
            <a:xfrm>
              <a:off x="2539" y="2259"/>
              <a:ext cx="29" cy="30"/>
            </a:xfrm>
            <a:custGeom>
              <a:avLst/>
              <a:gdLst>
                <a:gd name="T0" fmla="*/ 14 w 60"/>
                <a:gd name="T1" fmla="*/ 8 h 60"/>
                <a:gd name="T2" fmla="*/ 14 w 60"/>
                <a:gd name="T3" fmla="*/ 6 h 60"/>
                <a:gd name="T4" fmla="*/ 14 w 60"/>
                <a:gd name="T5" fmla="*/ 5 h 60"/>
                <a:gd name="T6" fmla="*/ 13 w 60"/>
                <a:gd name="T7" fmla="*/ 4 h 60"/>
                <a:gd name="T8" fmla="*/ 12 w 60"/>
                <a:gd name="T9" fmla="*/ 2 h 60"/>
                <a:gd name="T10" fmla="*/ 11 w 60"/>
                <a:gd name="T11" fmla="*/ 2 h 60"/>
                <a:gd name="T12" fmla="*/ 10 w 60"/>
                <a:gd name="T13" fmla="*/ 1 h 60"/>
                <a:gd name="T14" fmla="*/ 8 w 60"/>
                <a:gd name="T15" fmla="*/ 1 h 60"/>
                <a:gd name="T16" fmla="*/ 7 w 60"/>
                <a:gd name="T17" fmla="*/ 0 h 60"/>
                <a:gd name="T18" fmla="*/ 4 w 60"/>
                <a:gd name="T19" fmla="*/ 1 h 60"/>
                <a:gd name="T20" fmla="*/ 2 w 60"/>
                <a:gd name="T21" fmla="*/ 2 h 60"/>
                <a:gd name="T22" fmla="*/ 0 w 60"/>
                <a:gd name="T23" fmla="*/ 5 h 60"/>
                <a:gd name="T24" fmla="*/ 0 w 60"/>
                <a:gd name="T25" fmla="*/ 8 h 60"/>
                <a:gd name="T26" fmla="*/ 0 w 60"/>
                <a:gd name="T27" fmla="*/ 9 h 60"/>
                <a:gd name="T28" fmla="*/ 0 w 60"/>
                <a:gd name="T29" fmla="*/ 11 h 60"/>
                <a:gd name="T30" fmla="*/ 1 w 60"/>
                <a:gd name="T31" fmla="*/ 12 h 60"/>
                <a:gd name="T32" fmla="*/ 2 w 60"/>
                <a:gd name="T33" fmla="*/ 13 h 60"/>
                <a:gd name="T34" fmla="*/ 3 w 60"/>
                <a:gd name="T35" fmla="*/ 14 h 60"/>
                <a:gd name="T36" fmla="*/ 4 w 60"/>
                <a:gd name="T37" fmla="*/ 15 h 60"/>
                <a:gd name="T38" fmla="*/ 6 w 60"/>
                <a:gd name="T39" fmla="*/ 15 h 60"/>
                <a:gd name="T40" fmla="*/ 7 w 60"/>
                <a:gd name="T41" fmla="*/ 15 h 60"/>
                <a:gd name="T42" fmla="*/ 8 w 60"/>
                <a:gd name="T43" fmla="*/ 15 h 60"/>
                <a:gd name="T44" fmla="*/ 10 w 60"/>
                <a:gd name="T45" fmla="*/ 15 h 60"/>
                <a:gd name="T46" fmla="*/ 11 w 60"/>
                <a:gd name="T47" fmla="*/ 14 h 60"/>
                <a:gd name="T48" fmla="*/ 12 w 60"/>
                <a:gd name="T49" fmla="*/ 13 h 60"/>
                <a:gd name="T50" fmla="*/ 13 w 60"/>
                <a:gd name="T51" fmla="*/ 12 h 60"/>
                <a:gd name="T52" fmla="*/ 14 w 60"/>
                <a:gd name="T53" fmla="*/ 11 h 60"/>
                <a:gd name="T54" fmla="*/ 14 w 60"/>
                <a:gd name="T55" fmla="*/ 9 h 60"/>
                <a:gd name="T56" fmla="*/ 14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68" name="Freeform 382"/>
            <p:cNvSpPr>
              <a:spLocks/>
            </p:cNvSpPr>
            <p:nvPr/>
          </p:nvSpPr>
          <p:spPr bwMode="auto">
            <a:xfrm>
              <a:off x="2546" y="226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69" name="Freeform 383"/>
            <p:cNvSpPr>
              <a:spLocks/>
            </p:cNvSpPr>
            <p:nvPr/>
          </p:nvSpPr>
          <p:spPr bwMode="auto">
            <a:xfrm>
              <a:off x="2416" y="229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1 w 60"/>
                <a:gd name="T31" fmla="*/ 12 h 59"/>
                <a:gd name="T32" fmla="*/ 2 w 60"/>
                <a:gd name="T33" fmla="*/ 13 h 59"/>
                <a:gd name="T34" fmla="*/ 3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CCFFFF"/>
            </a:solidFill>
            <a:ln w="9525">
              <a:noFill/>
              <a:round/>
              <a:headEnd/>
              <a:tailEnd/>
            </a:ln>
          </p:spPr>
          <p:txBody>
            <a:bodyPr/>
            <a:lstStyle/>
            <a:p>
              <a:endParaRPr lang="en-US"/>
            </a:p>
          </p:txBody>
        </p:sp>
        <p:sp>
          <p:nvSpPr>
            <p:cNvPr id="470" name="Freeform 384"/>
            <p:cNvSpPr>
              <a:spLocks/>
            </p:cNvSpPr>
            <p:nvPr/>
          </p:nvSpPr>
          <p:spPr bwMode="auto">
            <a:xfrm>
              <a:off x="2423" y="2298"/>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5 w 30"/>
                <a:gd name="T37" fmla="*/ 1 h 30"/>
                <a:gd name="T38" fmla="*/ 6 w 30"/>
                <a:gd name="T39" fmla="*/ 1 h 30"/>
                <a:gd name="T40" fmla="*/ 7 w 30"/>
                <a:gd name="T41" fmla="*/ 1 h 30"/>
                <a:gd name="T42" fmla="*/ 7 w 30"/>
                <a:gd name="T43" fmla="*/ 2 h 30"/>
                <a:gd name="T44" fmla="*/ 7 w 30"/>
                <a:gd name="T45" fmla="*/ 3 h 30"/>
                <a:gd name="T46" fmla="*/ 8 w 30"/>
                <a:gd name="T47" fmla="*/ 3 h 30"/>
                <a:gd name="T48" fmla="*/ 8 w 30"/>
                <a:gd name="T49" fmla="*/ 4 h 30"/>
                <a:gd name="T50" fmla="*/ 7 w 30"/>
                <a:gd name="T51" fmla="*/ 5 h 30"/>
                <a:gd name="T52" fmla="*/ 7 w 30"/>
                <a:gd name="T53" fmla="*/ 7 h 30"/>
                <a:gd name="T54" fmla="*/ 5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CCFFFF"/>
            </a:solidFill>
            <a:ln w="9525">
              <a:noFill/>
              <a:round/>
              <a:headEnd/>
              <a:tailEnd/>
            </a:ln>
          </p:spPr>
          <p:txBody>
            <a:bodyPr/>
            <a:lstStyle/>
            <a:p>
              <a:endParaRPr lang="en-US"/>
            </a:p>
          </p:txBody>
        </p:sp>
        <p:sp>
          <p:nvSpPr>
            <p:cNvPr id="471" name="Freeform 385"/>
            <p:cNvSpPr>
              <a:spLocks/>
            </p:cNvSpPr>
            <p:nvPr/>
          </p:nvSpPr>
          <p:spPr bwMode="auto">
            <a:xfrm>
              <a:off x="2344" y="2212"/>
              <a:ext cx="30" cy="29"/>
            </a:xfrm>
            <a:custGeom>
              <a:avLst/>
              <a:gdLst>
                <a:gd name="T0" fmla="*/ 15 w 60"/>
                <a:gd name="T1" fmla="*/ 7 h 57"/>
                <a:gd name="T2" fmla="*/ 15 w 60"/>
                <a:gd name="T3" fmla="*/ 6 h 57"/>
                <a:gd name="T4" fmla="*/ 15 w 60"/>
                <a:gd name="T5" fmla="*/ 5 h 57"/>
                <a:gd name="T6" fmla="*/ 14 w 60"/>
                <a:gd name="T7" fmla="*/ 3 h 57"/>
                <a:gd name="T8" fmla="*/ 13 w 60"/>
                <a:gd name="T9" fmla="*/ 2 h 57"/>
                <a:gd name="T10" fmla="*/ 12 w 60"/>
                <a:gd name="T11" fmla="*/ 1 h 57"/>
                <a:gd name="T12" fmla="*/ 11 w 60"/>
                <a:gd name="T13" fmla="*/ 1 h 57"/>
                <a:gd name="T14" fmla="*/ 9 w 60"/>
                <a:gd name="T15" fmla="*/ 0 h 57"/>
                <a:gd name="T16" fmla="*/ 8 w 60"/>
                <a:gd name="T17" fmla="*/ 0 h 57"/>
                <a:gd name="T18" fmla="*/ 5 w 60"/>
                <a:gd name="T19" fmla="*/ 1 h 57"/>
                <a:gd name="T20" fmla="*/ 3 w 60"/>
                <a:gd name="T21" fmla="*/ 2 h 57"/>
                <a:gd name="T22" fmla="*/ 1 w 60"/>
                <a:gd name="T23" fmla="*/ 5 h 57"/>
                <a:gd name="T24" fmla="*/ 0 w 60"/>
                <a:gd name="T25" fmla="*/ 7 h 57"/>
                <a:gd name="T26" fmla="*/ 1 w 60"/>
                <a:gd name="T27" fmla="*/ 9 h 57"/>
                <a:gd name="T28" fmla="*/ 1 w 60"/>
                <a:gd name="T29" fmla="*/ 10 h 57"/>
                <a:gd name="T30" fmla="*/ 1 w 60"/>
                <a:gd name="T31" fmla="*/ 12 h 57"/>
                <a:gd name="T32" fmla="*/ 2 w 60"/>
                <a:gd name="T33" fmla="*/ 13 h 57"/>
                <a:gd name="T34" fmla="*/ 3 w 60"/>
                <a:gd name="T35" fmla="*/ 14 h 57"/>
                <a:gd name="T36" fmla="*/ 5 w 60"/>
                <a:gd name="T37" fmla="*/ 14 h 57"/>
                <a:gd name="T38" fmla="*/ 6 w 60"/>
                <a:gd name="T39" fmla="*/ 15 h 57"/>
                <a:gd name="T40" fmla="*/ 8 w 60"/>
                <a:gd name="T41" fmla="*/ 15 h 57"/>
                <a:gd name="T42" fmla="*/ 9 w 60"/>
                <a:gd name="T43" fmla="*/ 15 h 57"/>
                <a:gd name="T44" fmla="*/ 11 w 60"/>
                <a:gd name="T45" fmla="*/ 14 h 57"/>
                <a:gd name="T46" fmla="*/ 12 w 60"/>
                <a:gd name="T47" fmla="*/ 14 h 57"/>
                <a:gd name="T48" fmla="*/ 13 w 60"/>
                <a:gd name="T49" fmla="*/ 13 h 57"/>
                <a:gd name="T50" fmla="*/ 14 w 60"/>
                <a:gd name="T51" fmla="*/ 12 h 57"/>
                <a:gd name="T52" fmla="*/ 15 w 60"/>
                <a:gd name="T53" fmla="*/ 10 h 57"/>
                <a:gd name="T54" fmla="*/ 15 w 60"/>
                <a:gd name="T55" fmla="*/ 9 h 57"/>
                <a:gd name="T56" fmla="*/ 15 w 60"/>
                <a:gd name="T57" fmla="*/ 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7"/>
                <a:gd name="T89" fmla="*/ 60 w 60"/>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CCFFFF"/>
            </a:solidFill>
            <a:ln w="9525">
              <a:noFill/>
              <a:round/>
              <a:headEnd/>
              <a:tailEnd/>
            </a:ln>
          </p:spPr>
          <p:txBody>
            <a:bodyPr/>
            <a:lstStyle/>
            <a:p>
              <a:endParaRPr lang="en-US"/>
            </a:p>
          </p:txBody>
        </p:sp>
        <p:sp>
          <p:nvSpPr>
            <p:cNvPr id="472" name="Freeform 386"/>
            <p:cNvSpPr>
              <a:spLocks/>
            </p:cNvSpPr>
            <p:nvPr/>
          </p:nvSpPr>
          <p:spPr bwMode="auto">
            <a:xfrm>
              <a:off x="2351" y="2219"/>
              <a:ext cx="15" cy="14"/>
            </a:xfrm>
            <a:custGeom>
              <a:avLst/>
              <a:gdLst>
                <a:gd name="T0" fmla="*/ 4 w 30"/>
                <a:gd name="T1" fmla="*/ 7 h 27"/>
                <a:gd name="T2" fmla="*/ 3 w 30"/>
                <a:gd name="T3" fmla="*/ 7 h 27"/>
                <a:gd name="T4" fmla="*/ 3 w 30"/>
                <a:gd name="T5" fmla="*/ 7 h 27"/>
                <a:gd name="T6" fmla="*/ 2 w 30"/>
                <a:gd name="T7" fmla="*/ 7 h 27"/>
                <a:gd name="T8" fmla="*/ 1 w 30"/>
                <a:gd name="T9" fmla="*/ 6 h 27"/>
                <a:gd name="T10" fmla="*/ 1 w 30"/>
                <a:gd name="T11" fmla="*/ 6 h 27"/>
                <a:gd name="T12" fmla="*/ 1 w 30"/>
                <a:gd name="T13" fmla="*/ 5 h 27"/>
                <a:gd name="T14" fmla="*/ 0 w 30"/>
                <a:gd name="T15" fmla="*/ 4 h 27"/>
                <a:gd name="T16" fmla="*/ 0 w 30"/>
                <a:gd name="T17" fmla="*/ 3 h 27"/>
                <a:gd name="T18" fmla="*/ 0 w 30"/>
                <a:gd name="T19" fmla="*/ 3 h 27"/>
                <a:gd name="T20" fmla="*/ 1 w 30"/>
                <a:gd name="T21" fmla="*/ 2 h 27"/>
                <a:gd name="T22" fmla="*/ 1 w 30"/>
                <a:gd name="T23" fmla="*/ 1 h 27"/>
                <a:gd name="T24" fmla="*/ 1 w 30"/>
                <a:gd name="T25" fmla="*/ 1 h 27"/>
                <a:gd name="T26" fmla="*/ 2 w 30"/>
                <a:gd name="T27" fmla="*/ 1 h 27"/>
                <a:gd name="T28" fmla="*/ 3 w 30"/>
                <a:gd name="T29" fmla="*/ 0 h 27"/>
                <a:gd name="T30" fmla="*/ 3 w 30"/>
                <a:gd name="T31" fmla="*/ 0 h 27"/>
                <a:gd name="T32" fmla="*/ 4 w 30"/>
                <a:gd name="T33" fmla="*/ 0 h 27"/>
                <a:gd name="T34" fmla="*/ 5 w 30"/>
                <a:gd name="T35" fmla="*/ 0 h 27"/>
                <a:gd name="T36" fmla="*/ 5 w 30"/>
                <a:gd name="T37" fmla="*/ 0 h 27"/>
                <a:gd name="T38" fmla="*/ 6 w 30"/>
                <a:gd name="T39" fmla="*/ 1 h 27"/>
                <a:gd name="T40" fmla="*/ 7 w 30"/>
                <a:gd name="T41" fmla="*/ 1 h 27"/>
                <a:gd name="T42" fmla="*/ 7 w 30"/>
                <a:gd name="T43" fmla="*/ 1 h 27"/>
                <a:gd name="T44" fmla="*/ 8 w 30"/>
                <a:gd name="T45" fmla="*/ 2 h 27"/>
                <a:gd name="T46" fmla="*/ 8 w 30"/>
                <a:gd name="T47" fmla="*/ 3 h 27"/>
                <a:gd name="T48" fmla="*/ 8 w 30"/>
                <a:gd name="T49" fmla="*/ 3 h 27"/>
                <a:gd name="T50" fmla="*/ 8 w 30"/>
                <a:gd name="T51" fmla="*/ 5 h 27"/>
                <a:gd name="T52" fmla="*/ 7 w 30"/>
                <a:gd name="T53" fmla="*/ 6 h 27"/>
                <a:gd name="T54" fmla="*/ 5 w 30"/>
                <a:gd name="T55" fmla="*/ 7 h 27"/>
                <a:gd name="T56" fmla="*/ 4 w 30"/>
                <a:gd name="T57" fmla="*/ 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7"/>
                <a:gd name="T89" fmla="*/ 30 w 3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CCFFFF"/>
            </a:solidFill>
            <a:ln w="9525">
              <a:noFill/>
              <a:round/>
              <a:headEnd/>
              <a:tailEnd/>
            </a:ln>
          </p:spPr>
          <p:txBody>
            <a:bodyPr/>
            <a:lstStyle/>
            <a:p>
              <a:endParaRPr lang="en-US"/>
            </a:p>
          </p:txBody>
        </p:sp>
        <p:sp>
          <p:nvSpPr>
            <p:cNvPr id="473" name="Freeform 387"/>
            <p:cNvSpPr>
              <a:spLocks/>
            </p:cNvSpPr>
            <p:nvPr/>
          </p:nvSpPr>
          <p:spPr bwMode="auto">
            <a:xfrm>
              <a:off x="2458" y="2403"/>
              <a:ext cx="30" cy="30"/>
            </a:xfrm>
            <a:custGeom>
              <a:avLst/>
              <a:gdLst>
                <a:gd name="T0" fmla="*/ 15 w 60"/>
                <a:gd name="T1" fmla="*/ 8 h 60"/>
                <a:gd name="T2" fmla="*/ 15 w 60"/>
                <a:gd name="T3" fmla="*/ 6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474" name="Freeform 388"/>
            <p:cNvSpPr>
              <a:spLocks/>
            </p:cNvSpPr>
            <p:nvPr/>
          </p:nvSpPr>
          <p:spPr bwMode="auto">
            <a:xfrm>
              <a:off x="2466" y="2411"/>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75" name="Freeform 389"/>
            <p:cNvSpPr>
              <a:spLocks/>
            </p:cNvSpPr>
            <p:nvPr/>
          </p:nvSpPr>
          <p:spPr bwMode="auto">
            <a:xfrm>
              <a:off x="2403" y="2539"/>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2 w 60"/>
                <a:gd name="T21" fmla="*/ 3 h 60"/>
                <a:gd name="T22" fmla="*/ 1 w 60"/>
                <a:gd name="T23" fmla="*/ 5 h 60"/>
                <a:gd name="T24" fmla="*/ 0 w 60"/>
                <a:gd name="T25" fmla="*/ 8 h 60"/>
                <a:gd name="T26" fmla="*/ 0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476" name="Freeform 390"/>
            <p:cNvSpPr>
              <a:spLocks/>
            </p:cNvSpPr>
            <p:nvPr/>
          </p:nvSpPr>
          <p:spPr bwMode="auto">
            <a:xfrm>
              <a:off x="2410" y="2546"/>
              <a:ext cx="15" cy="15"/>
            </a:xfrm>
            <a:custGeom>
              <a:avLst/>
              <a:gdLst>
                <a:gd name="T0" fmla="*/ 4 w 29"/>
                <a:gd name="T1" fmla="*/ 8 h 30"/>
                <a:gd name="T2" fmla="*/ 3 w 29"/>
                <a:gd name="T3" fmla="*/ 8 h 30"/>
                <a:gd name="T4" fmla="*/ 3 w 29"/>
                <a:gd name="T5" fmla="*/ 8 h 30"/>
                <a:gd name="T6" fmla="*/ 2 w 29"/>
                <a:gd name="T7" fmla="*/ 7 h 30"/>
                <a:gd name="T8" fmla="*/ 2 w 29"/>
                <a:gd name="T9" fmla="*/ 7 h 30"/>
                <a:gd name="T10" fmla="*/ 1 w 29"/>
                <a:gd name="T11" fmla="*/ 6 h 30"/>
                <a:gd name="T12" fmla="*/ 1 w 29"/>
                <a:gd name="T13" fmla="*/ 6 h 30"/>
                <a:gd name="T14" fmla="*/ 0 w 29"/>
                <a:gd name="T15" fmla="*/ 5 h 30"/>
                <a:gd name="T16" fmla="*/ 0 w 29"/>
                <a:gd name="T17" fmla="*/ 4 h 30"/>
                <a:gd name="T18" fmla="*/ 0 w 29"/>
                <a:gd name="T19" fmla="*/ 3 h 30"/>
                <a:gd name="T20" fmla="*/ 1 w 29"/>
                <a:gd name="T21" fmla="*/ 3 h 30"/>
                <a:gd name="T22" fmla="*/ 1 w 29"/>
                <a:gd name="T23" fmla="*/ 2 h 30"/>
                <a:gd name="T24" fmla="*/ 2 w 29"/>
                <a:gd name="T25" fmla="*/ 2 h 30"/>
                <a:gd name="T26" fmla="*/ 2 w 29"/>
                <a:gd name="T27" fmla="*/ 1 h 30"/>
                <a:gd name="T28" fmla="*/ 3 w 29"/>
                <a:gd name="T29" fmla="*/ 1 h 30"/>
                <a:gd name="T30" fmla="*/ 3 w 29"/>
                <a:gd name="T31" fmla="*/ 0 h 30"/>
                <a:gd name="T32" fmla="*/ 4 w 29"/>
                <a:gd name="T33" fmla="*/ 0 h 30"/>
                <a:gd name="T34" fmla="*/ 5 w 29"/>
                <a:gd name="T35" fmla="*/ 0 h 30"/>
                <a:gd name="T36" fmla="*/ 6 w 29"/>
                <a:gd name="T37" fmla="*/ 1 h 30"/>
                <a:gd name="T38" fmla="*/ 6 w 29"/>
                <a:gd name="T39" fmla="*/ 1 h 30"/>
                <a:gd name="T40" fmla="*/ 7 w 29"/>
                <a:gd name="T41" fmla="*/ 2 h 30"/>
                <a:gd name="T42" fmla="*/ 7 w 29"/>
                <a:gd name="T43" fmla="*/ 2 h 30"/>
                <a:gd name="T44" fmla="*/ 7 w 29"/>
                <a:gd name="T45" fmla="*/ 3 h 30"/>
                <a:gd name="T46" fmla="*/ 8 w 29"/>
                <a:gd name="T47" fmla="*/ 3 h 30"/>
                <a:gd name="T48" fmla="*/ 8 w 29"/>
                <a:gd name="T49" fmla="*/ 4 h 30"/>
                <a:gd name="T50" fmla="*/ 7 w 29"/>
                <a:gd name="T51" fmla="*/ 6 h 30"/>
                <a:gd name="T52" fmla="*/ 7 w 29"/>
                <a:gd name="T53" fmla="*/ 7 h 30"/>
                <a:gd name="T54" fmla="*/ 6 w 29"/>
                <a:gd name="T55" fmla="*/ 8 h 30"/>
                <a:gd name="T56" fmla="*/ 4 w 29"/>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30"/>
                <a:gd name="T89" fmla="*/ 29 w 2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477" name="Freeform 391"/>
            <p:cNvSpPr>
              <a:spLocks/>
            </p:cNvSpPr>
            <p:nvPr/>
          </p:nvSpPr>
          <p:spPr bwMode="auto">
            <a:xfrm>
              <a:off x="2480" y="2665"/>
              <a:ext cx="30" cy="29"/>
            </a:xfrm>
            <a:custGeom>
              <a:avLst/>
              <a:gdLst>
                <a:gd name="T0" fmla="*/ 15 w 59"/>
                <a:gd name="T1" fmla="*/ 7 h 59"/>
                <a:gd name="T2" fmla="*/ 15 w 59"/>
                <a:gd name="T3" fmla="*/ 5 h 59"/>
                <a:gd name="T4" fmla="*/ 15 w 59"/>
                <a:gd name="T5" fmla="*/ 4 h 59"/>
                <a:gd name="T6" fmla="*/ 14 w 59"/>
                <a:gd name="T7" fmla="*/ 3 h 59"/>
                <a:gd name="T8" fmla="*/ 13 w 59"/>
                <a:gd name="T9" fmla="*/ 2 h 59"/>
                <a:gd name="T10" fmla="*/ 12 w 59"/>
                <a:gd name="T11" fmla="*/ 1 h 59"/>
                <a:gd name="T12" fmla="*/ 11 w 59"/>
                <a:gd name="T13" fmla="*/ 0 h 59"/>
                <a:gd name="T14" fmla="*/ 9 w 59"/>
                <a:gd name="T15" fmla="*/ 0 h 59"/>
                <a:gd name="T16" fmla="*/ 8 w 59"/>
                <a:gd name="T17" fmla="*/ 0 h 59"/>
                <a:gd name="T18" fmla="*/ 5 w 59"/>
                <a:gd name="T19" fmla="*/ 0 h 59"/>
                <a:gd name="T20" fmla="*/ 3 w 59"/>
                <a:gd name="T21" fmla="*/ 2 h 59"/>
                <a:gd name="T22" fmla="*/ 1 w 59"/>
                <a:gd name="T23" fmla="*/ 4 h 59"/>
                <a:gd name="T24" fmla="*/ 0 w 59"/>
                <a:gd name="T25" fmla="*/ 7 h 59"/>
                <a:gd name="T26" fmla="*/ 1 w 59"/>
                <a:gd name="T27" fmla="*/ 8 h 59"/>
                <a:gd name="T28" fmla="*/ 1 w 59"/>
                <a:gd name="T29" fmla="*/ 10 h 59"/>
                <a:gd name="T30" fmla="*/ 2 w 59"/>
                <a:gd name="T31" fmla="*/ 11 h 59"/>
                <a:gd name="T32" fmla="*/ 3 w 59"/>
                <a:gd name="T33" fmla="*/ 12 h 59"/>
                <a:gd name="T34" fmla="*/ 4 w 59"/>
                <a:gd name="T35" fmla="*/ 13 h 59"/>
                <a:gd name="T36" fmla="*/ 5 w 59"/>
                <a:gd name="T37" fmla="*/ 14 h 59"/>
                <a:gd name="T38" fmla="*/ 6 w 59"/>
                <a:gd name="T39" fmla="*/ 14 h 59"/>
                <a:gd name="T40" fmla="*/ 8 w 59"/>
                <a:gd name="T41" fmla="*/ 14 h 59"/>
                <a:gd name="T42" fmla="*/ 9 w 59"/>
                <a:gd name="T43" fmla="*/ 14 h 59"/>
                <a:gd name="T44" fmla="*/ 11 w 59"/>
                <a:gd name="T45" fmla="*/ 14 h 59"/>
                <a:gd name="T46" fmla="*/ 12 w 59"/>
                <a:gd name="T47" fmla="*/ 13 h 59"/>
                <a:gd name="T48" fmla="*/ 13 w 59"/>
                <a:gd name="T49" fmla="*/ 12 h 59"/>
                <a:gd name="T50" fmla="*/ 14 w 59"/>
                <a:gd name="T51" fmla="*/ 11 h 59"/>
                <a:gd name="T52" fmla="*/ 15 w 59"/>
                <a:gd name="T53" fmla="*/ 10 h 59"/>
                <a:gd name="T54" fmla="*/ 15 w 59"/>
                <a:gd name="T55" fmla="*/ 8 h 59"/>
                <a:gd name="T56" fmla="*/ 15 w 59"/>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59"/>
                <a:gd name="T89" fmla="*/ 59 w 59"/>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CCFFFF"/>
            </a:solidFill>
            <a:ln w="9525">
              <a:noFill/>
              <a:round/>
              <a:headEnd/>
              <a:tailEnd/>
            </a:ln>
          </p:spPr>
          <p:txBody>
            <a:bodyPr/>
            <a:lstStyle/>
            <a:p>
              <a:endParaRPr lang="en-US"/>
            </a:p>
          </p:txBody>
        </p:sp>
        <p:sp>
          <p:nvSpPr>
            <p:cNvPr id="478" name="Freeform 392"/>
            <p:cNvSpPr>
              <a:spLocks/>
            </p:cNvSpPr>
            <p:nvPr/>
          </p:nvSpPr>
          <p:spPr bwMode="auto">
            <a:xfrm>
              <a:off x="2487" y="2672"/>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479" name="Freeform 393"/>
            <p:cNvSpPr>
              <a:spLocks/>
            </p:cNvSpPr>
            <p:nvPr/>
          </p:nvSpPr>
          <p:spPr bwMode="auto">
            <a:xfrm>
              <a:off x="2624" y="2585"/>
              <a:ext cx="30" cy="29"/>
            </a:xfrm>
            <a:custGeom>
              <a:avLst/>
              <a:gdLst>
                <a:gd name="T0" fmla="*/ 15 w 60"/>
                <a:gd name="T1" fmla="*/ 7 h 59"/>
                <a:gd name="T2" fmla="*/ 15 w 60"/>
                <a:gd name="T3" fmla="*/ 6 h 59"/>
                <a:gd name="T4" fmla="*/ 15 w 60"/>
                <a:gd name="T5" fmla="*/ 4 h 59"/>
                <a:gd name="T6" fmla="*/ 14 w 60"/>
                <a:gd name="T7" fmla="*/ 3 h 59"/>
                <a:gd name="T8" fmla="*/ 13 w 60"/>
                <a:gd name="T9" fmla="*/ 2 h 59"/>
                <a:gd name="T10" fmla="*/ 12 w 60"/>
                <a:gd name="T11" fmla="*/ 1 h 59"/>
                <a:gd name="T12" fmla="*/ 11 w 60"/>
                <a:gd name="T13" fmla="*/ 0 h 59"/>
                <a:gd name="T14" fmla="*/ 9 w 60"/>
                <a:gd name="T15" fmla="*/ 0 h 59"/>
                <a:gd name="T16" fmla="*/ 8 w 60"/>
                <a:gd name="T17" fmla="*/ 0 h 59"/>
                <a:gd name="T18" fmla="*/ 5 w 60"/>
                <a:gd name="T19" fmla="*/ 0 h 59"/>
                <a:gd name="T20" fmla="*/ 3 w 60"/>
                <a:gd name="T21" fmla="*/ 2 h 59"/>
                <a:gd name="T22" fmla="*/ 1 w 60"/>
                <a:gd name="T23" fmla="*/ 4 h 59"/>
                <a:gd name="T24" fmla="*/ 0 w 60"/>
                <a:gd name="T25" fmla="*/ 7 h 59"/>
                <a:gd name="T26" fmla="*/ 1 w 60"/>
                <a:gd name="T27" fmla="*/ 9 h 59"/>
                <a:gd name="T28" fmla="*/ 1 w 60"/>
                <a:gd name="T29" fmla="*/ 10 h 59"/>
                <a:gd name="T30" fmla="*/ 2 w 60"/>
                <a:gd name="T31" fmla="*/ 11 h 59"/>
                <a:gd name="T32" fmla="*/ 3 w 60"/>
                <a:gd name="T33" fmla="*/ 12 h 59"/>
                <a:gd name="T34" fmla="*/ 4 w 60"/>
                <a:gd name="T35" fmla="*/ 13 h 59"/>
                <a:gd name="T36" fmla="*/ 5 w 60"/>
                <a:gd name="T37" fmla="*/ 14 h 59"/>
                <a:gd name="T38" fmla="*/ 7 w 60"/>
                <a:gd name="T39" fmla="*/ 14 h 59"/>
                <a:gd name="T40" fmla="*/ 8 w 60"/>
                <a:gd name="T41" fmla="*/ 14 h 59"/>
                <a:gd name="T42" fmla="*/ 9 w 60"/>
                <a:gd name="T43" fmla="*/ 14 h 59"/>
                <a:gd name="T44" fmla="*/ 11 w 60"/>
                <a:gd name="T45" fmla="*/ 14 h 59"/>
                <a:gd name="T46" fmla="*/ 12 w 60"/>
                <a:gd name="T47" fmla="*/ 13 h 59"/>
                <a:gd name="T48" fmla="*/ 13 w 60"/>
                <a:gd name="T49" fmla="*/ 12 h 59"/>
                <a:gd name="T50" fmla="*/ 14 w 60"/>
                <a:gd name="T51" fmla="*/ 11 h 59"/>
                <a:gd name="T52" fmla="*/ 15 w 60"/>
                <a:gd name="T53" fmla="*/ 10 h 59"/>
                <a:gd name="T54" fmla="*/ 15 w 60"/>
                <a:gd name="T55" fmla="*/ 9 h 59"/>
                <a:gd name="T56" fmla="*/ 15 w 60"/>
                <a:gd name="T57" fmla="*/ 7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CCFFFF"/>
            </a:solidFill>
            <a:ln w="9525">
              <a:noFill/>
              <a:round/>
              <a:headEnd/>
              <a:tailEnd/>
            </a:ln>
          </p:spPr>
          <p:txBody>
            <a:bodyPr/>
            <a:lstStyle/>
            <a:p>
              <a:endParaRPr lang="en-US"/>
            </a:p>
          </p:txBody>
        </p:sp>
        <p:sp>
          <p:nvSpPr>
            <p:cNvPr id="480" name="Freeform 394"/>
            <p:cNvSpPr>
              <a:spLocks/>
            </p:cNvSpPr>
            <p:nvPr/>
          </p:nvSpPr>
          <p:spPr bwMode="auto">
            <a:xfrm>
              <a:off x="2631" y="2592"/>
              <a:ext cx="15" cy="14"/>
            </a:xfrm>
            <a:custGeom>
              <a:avLst/>
              <a:gdLst>
                <a:gd name="T0" fmla="*/ 4 w 30"/>
                <a:gd name="T1" fmla="*/ 7 h 29"/>
                <a:gd name="T2" fmla="*/ 3 w 30"/>
                <a:gd name="T3" fmla="*/ 7 h 29"/>
                <a:gd name="T4" fmla="*/ 3 w 30"/>
                <a:gd name="T5" fmla="*/ 7 h 29"/>
                <a:gd name="T6" fmla="*/ 2 w 30"/>
                <a:gd name="T7" fmla="*/ 6 h 29"/>
                <a:gd name="T8" fmla="*/ 2 w 30"/>
                <a:gd name="T9" fmla="*/ 6 h 29"/>
                <a:gd name="T10" fmla="*/ 1 w 30"/>
                <a:gd name="T11" fmla="*/ 5 h 29"/>
                <a:gd name="T12" fmla="*/ 1 w 30"/>
                <a:gd name="T13" fmla="*/ 5 h 29"/>
                <a:gd name="T14" fmla="*/ 0 w 30"/>
                <a:gd name="T15" fmla="*/ 4 h 29"/>
                <a:gd name="T16" fmla="*/ 0 w 30"/>
                <a:gd name="T17" fmla="*/ 3 h 29"/>
                <a:gd name="T18" fmla="*/ 0 w 30"/>
                <a:gd name="T19" fmla="*/ 2 h 29"/>
                <a:gd name="T20" fmla="*/ 1 w 30"/>
                <a:gd name="T21" fmla="*/ 2 h 29"/>
                <a:gd name="T22" fmla="*/ 1 w 30"/>
                <a:gd name="T23" fmla="*/ 1 h 29"/>
                <a:gd name="T24" fmla="*/ 2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2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481" name="Freeform 395"/>
            <p:cNvSpPr>
              <a:spLocks/>
            </p:cNvSpPr>
            <p:nvPr/>
          </p:nvSpPr>
          <p:spPr bwMode="auto">
            <a:xfrm>
              <a:off x="2621" y="233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CCFFFF"/>
            </a:solidFill>
            <a:ln w="9525">
              <a:noFill/>
              <a:round/>
              <a:headEnd/>
              <a:tailEnd/>
            </a:ln>
          </p:spPr>
          <p:txBody>
            <a:bodyPr/>
            <a:lstStyle/>
            <a:p>
              <a:endParaRPr lang="en-US"/>
            </a:p>
          </p:txBody>
        </p:sp>
        <p:sp>
          <p:nvSpPr>
            <p:cNvPr id="482" name="Freeform 396"/>
            <p:cNvSpPr>
              <a:spLocks/>
            </p:cNvSpPr>
            <p:nvPr/>
          </p:nvSpPr>
          <p:spPr bwMode="auto">
            <a:xfrm>
              <a:off x="2628" y="2341"/>
              <a:ext cx="15" cy="15"/>
            </a:xfrm>
            <a:custGeom>
              <a:avLst/>
              <a:gdLst>
                <a:gd name="T0" fmla="*/ 4 w 30"/>
                <a:gd name="T1" fmla="*/ 8 h 29"/>
                <a:gd name="T2" fmla="*/ 3 w 30"/>
                <a:gd name="T3" fmla="*/ 8 h 29"/>
                <a:gd name="T4" fmla="*/ 3 w 30"/>
                <a:gd name="T5" fmla="*/ 7 h 29"/>
                <a:gd name="T6" fmla="*/ 2 w 30"/>
                <a:gd name="T7" fmla="*/ 7 h 29"/>
                <a:gd name="T8" fmla="*/ 1 w 30"/>
                <a:gd name="T9" fmla="*/ 6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2 h 29"/>
                <a:gd name="T22" fmla="*/ 1 w 30"/>
                <a:gd name="T23" fmla="*/ 2 h 29"/>
                <a:gd name="T24" fmla="*/ 1 w 30"/>
                <a:gd name="T25" fmla="*/ 1 h 29"/>
                <a:gd name="T26" fmla="*/ 2 w 30"/>
                <a:gd name="T27" fmla="*/ 1 h 29"/>
                <a:gd name="T28" fmla="*/ 3 w 30"/>
                <a:gd name="T29" fmla="*/ 1 h 29"/>
                <a:gd name="T30" fmla="*/ 3 w 30"/>
                <a:gd name="T31" fmla="*/ 0 h 29"/>
                <a:gd name="T32" fmla="*/ 4 w 30"/>
                <a:gd name="T33" fmla="*/ 0 h 29"/>
                <a:gd name="T34" fmla="*/ 5 w 30"/>
                <a:gd name="T35" fmla="*/ 0 h 29"/>
                <a:gd name="T36" fmla="*/ 5 w 30"/>
                <a:gd name="T37" fmla="*/ 1 h 29"/>
                <a:gd name="T38" fmla="*/ 6 w 30"/>
                <a:gd name="T39" fmla="*/ 1 h 29"/>
                <a:gd name="T40" fmla="*/ 7 w 30"/>
                <a:gd name="T41" fmla="*/ 1 h 29"/>
                <a:gd name="T42" fmla="*/ 7 w 30"/>
                <a:gd name="T43" fmla="*/ 2 h 29"/>
                <a:gd name="T44" fmla="*/ 7 w 30"/>
                <a:gd name="T45" fmla="*/ 2 h 29"/>
                <a:gd name="T46" fmla="*/ 8 w 30"/>
                <a:gd name="T47" fmla="*/ 3 h 29"/>
                <a:gd name="T48" fmla="*/ 8 w 30"/>
                <a:gd name="T49" fmla="*/ 4 h 29"/>
                <a:gd name="T50" fmla="*/ 7 w 30"/>
                <a:gd name="T51" fmla="*/ 5 h 29"/>
                <a:gd name="T52" fmla="*/ 7 w 30"/>
                <a:gd name="T53" fmla="*/ 6 h 29"/>
                <a:gd name="T54" fmla="*/ 5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CCFFFF"/>
            </a:solidFill>
            <a:ln w="9525">
              <a:noFill/>
              <a:round/>
              <a:headEnd/>
              <a:tailEnd/>
            </a:ln>
          </p:spPr>
          <p:txBody>
            <a:bodyPr/>
            <a:lstStyle/>
            <a:p>
              <a:endParaRPr lang="en-US"/>
            </a:p>
          </p:txBody>
        </p:sp>
        <p:sp>
          <p:nvSpPr>
            <p:cNvPr id="483" name="Freeform 397"/>
            <p:cNvSpPr>
              <a:spLocks/>
            </p:cNvSpPr>
            <p:nvPr/>
          </p:nvSpPr>
          <p:spPr bwMode="auto">
            <a:xfrm>
              <a:off x="2709" y="2526"/>
              <a:ext cx="30" cy="30"/>
            </a:xfrm>
            <a:custGeom>
              <a:avLst/>
              <a:gdLst>
                <a:gd name="T0" fmla="*/ 15 w 60"/>
                <a:gd name="T1" fmla="*/ 8 h 59"/>
                <a:gd name="T2" fmla="*/ 15 w 60"/>
                <a:gd name="T3" fmla="*/ 6 h 59"/>
                <a:gd name="T4" fmla="*/ 15 w 60"/>
                <a:gd name="T5" fmla="*/ 5 h 59"/>
                <a:gd name="T6" fmla="*/ 14 w 60"/>
                <a:gd name="T7" fmla="*/ 3 h 59"/>
                <a:gd name="T8" fmla="*/ 13 w 60"/>
                <a:gd name="T9" fmla="*/ 2 h 59"/>
                <a:gd name="T10" fmla="*/ 12 w 60"/>
                <a:gd name="T11" fmla="*/ 1 h 59"/>
                <a:gd name="T12" fmla="*/ 11 w 60"/>
                <a:gd name="T13" fmla="*/ 1 h 59"/>
                <a:gd name="T14" fmla="*/ 9 w 60"/>
                <a:gd name="T15" fmla="*/ 1 h 59"/>
                <a:gd name="T16" fmla="*/ 8 w 60"/>
                <a:gd name="T17" fmla="*/ 0 h 59"/>
                <a:gd name="T18" fmla="*/ 5 w 60"/>
                <a:gd name="T19" fmla="*/ 1 h 59"/>
                <a:gd name="T20" fmla="*/ 3 w 60"/>
                <a:gd name="T21" fmla="*/ 2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CCFFFF"/>
            </a:solidFill>
            <a:ln w="9525">
              <a:noFill/>
              <a:round/>
              <a:headEnd/>
              <a:tailEnd/>
            </a:ln>
          </p:spPr>
          <p:txBody>
            <a:bodyPr/>
            <a:lstStyle/>
            <a:p>
              <a:endParaRPr lang="en-US"/>
            </a:p>
          </p:txBody>
        </p:sp>
        <p:sp>
          <p:nvSpPr>
            <p:cNvPr id="484" name="Freeform 398"/>
            <p:cNvSpPr>
              <a:spLocks/>
            </p:cNvSpPr>
            <p:nvPr/>
          </p:nvSpPr>
          <p:spPr bwMode="auto">
            <a:xfrm>
              <a:off x="2716" y="2533"/>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485" name="Freeform 399"/>
            <p:cNvSpPr>
              <a:spLocks/>
            </p:cNvSpPr>
            <p:nvPr/>
          </p:nvSpPr>
          <p:spPr bwMode="auto">
            <a:xfrm>
              <a:off x="2821" y="2427"/>
              <a:ext cx="30" cy="30"/>
            </a:xfrm>
            <a:custGeom>
              <a:avLst/>
              <a:gdLst>
                <a:gd name="T0" fmla="*/ 16 w 58"/>
                <a:gd name="T1" fmla="*/ 7 h 58"/>
                <a:gd name="T2" fmla="*/ 16 w 58"/>
                <a:gd name="T3" fmla="*/ 6 h 58"/>
                <a:gd name="T4" fmla="*/ 15 w 58"/>
                <a:gd name="T5" fmla="*/ 5 h 58"/>
                <a:gd name="T6" fmla="*/ 14 w 58"/>
                <a:gd name="T7" fmla="*/ 3 h 58"/>
                <a:gd name="T8" fmla="*/ 13 w 58"/>
                <a:gd name="T9" fmla="*/ 2 h 58"/>
                <a:gd name="T10" fmla="*/ 12 w 58"/>
                <a:gd name="T11" fmla="*/ 1 h 58"/>
                <a:gd name="T12" fmla="*/ 11 w 58"/>
                <a:gd name="T13" fmla="*/ 1 h 58"/>
                <a:gd name="T14" fmla="*/ 9 w 58"/>
                <a:gd name="T15" fmla="*/ 0 h 58"/>
                <a:gd name="T16" fmla="*/ 7 w 58"/>
                <a:gd name="T17" fmla="*/ 0 h 58"/>
                <a:gd name="T18" fmla="*/ 5 w 58"/>
                <a:gd name="T19" fmla="*/ 1 h 58"/>
                <a:gd name="T20" fmla="*/ 2 w 58"/>
                <a:gd name="T21" fmla="*/ 2 h 58"/>
                <a:gd name="T22" fmla="*/ 1 w 58"/>
                <a:gd name="T23" fmla="*/ 5 h 58"/>
                <a:gd name="T24" fmla="*/ 0 w 58"/>
                <a:gd name="T25" fmla="*/ 7 h 58"/>
                <a:gd name="T26" fmla="*/ 0 w 58"/>
                <a:gd name="T27" fmla="*/ 9 h 58"/>
                <a:gd name="T28" fmla="*/ 1 w 58"/>
                <a:gd name="T29" fmla="*/ 11 h 58"/>
                <a:gd name="T30" fmla="*/ 1 w 58"/>
                <a:gd name="T31" fmla="*/ 12 h 58"/>
                <a:gd name="T32" fmla="*/ 2 w 58"/>
                <a:gd name="T33" fmla="*/ 13 h 58"/>
                <a:gd name="T34" fmla="*/ 3 w 58"/>
                <a:gd name="T35" fmla="*/ 14 h 58"/>
                <a:gd name="T36" fmla="*/ 5 w 58"/>
                <a:gd name="T37" fmla="*/ 15 h 58"/>
                <a:gd name="T38" fmla="*/ 6 w 58"/>
                <a:gd name="T39" fmla="*/ 16 h 58"/>
                <a:gd name="T40" fmla="*/ 7 w 58"/>
                <a:gd name="T41" fmla="*/ 16 h 58"/>
                <a:gd name="T42" fmla="*/ 9 w 58"/>
                <a:gd name="T43" fmla="*/ 16 h 58"/>
                <a:gd name="T44" fmla="*/ 11 w 58"/>
                <a:gd name="T45" fmla="*/ 15 h 58"/>
                <a:gd name="T46" fmla="*/ 12 w 58"/>
                <a:gd name="T47" fmla="*/ 14 h 58"/>
                <a:gd name="T48" fmla="*/ 13 w 58"/>
                <a:gd name="T49" fmla="*/ 13 h 58"/>
                <a:gd name="T50" fmla="*/ 14 w 58"/>
                <a:gd name="T51" fmla="*/ 12 h 58"/>
                <a:gd name="T52" fmla="*/ 15 w 58"/>
                <a:gd name="T53" fmla="*/ 11 h 58"/>
                <a:gd name="T54" fmla="*/ 16 w 58"/>
                <a:gd name="T55" fmla="*/ 9 h 58"/>
                <a:gd name="T56" fmla="*/ 16 w 58"/>
                <a:gd name="T57" fmla="*/ 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8"/>
                <a:gd name="T89" fmla="*/ 58 w 58"/>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CCFFFF"/>
            </a:solidFill>
            <a:ln w="9525">
              <a:noFill/>
              <a:round/>
              <a:headEnd/>
              <a:tailEnd/>
            </a:ln>
          </p:spPr>
          <p:txBody>
            <a:bodyPr/>
            <a:lstStyle/>
            <a:p>
              <a:endParaRPr lang="en-US"/>
            </a:p>
          </p:txBody>
        </p:sp>
        <p:sp>
          <p:nvSpPr>
            <p:cNvPr id="486" name="Freeform 400"/>
            <p:cNvSpPr>
              <a:spLocks/>
            </p:cNvSpPr>
            <p:nvPr/>
          </p:nvSpPr>
          <p:spPr bwMode="auto">
            <a:xfrm>
              <a:off x="2829" y="2435"/>
              <a:ext cx="14" cy="14"/>
            </a:xfrm>
            <a:custGeom>
              <a:avLst/>
              <a:gdLst>
                <a:gd name="T0" fmla="*/ 3 w 29"/>
                <a:gd name="T1" fmla="*/ 7 h 28"/>
                <a:gd name="T2" fmla="*/ 3 w 29"/>
                <a:gd name="T3" fmla="*/ 7 h 28"/>
                <a:gd name="T4" fmla="*/ 2 w 29"/>
                <a:gd name="T5" fmla="*/ 7 h 28"/>
                <a:gd name="T6" fmla="*/ 1 w 29"/>
                <a:gd name="T7" fmla="*/ 7 h 28"/>
                <a:gd name="T8" fmla="*/ 1 w 29"/>
                <a:gd name="T9" fmla="*/ 6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2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6 w 29"/>
                <a:gd name="T39" fmla="*/ 1 h 28"/>
                <a:gd name="T40" fmla="*/ 6 w 29"/>
                <a:gd name="T41" fmla="*/ 1 h 28"/>
                <a:gd name="T42" fmla="*/ 6 w 29"/>
                <a:gd name="T43" fmla="*/ 2 h 28"/>
                <a:gd name="T44" fmla="*/ 7 w 29"/>
                <a:gd name="T45" fmla="*/ 2 h 28"/>
                <a:gd name="T46" fmla="*/ 7 w 29"/>
                <a:gd name="T47" fmla="*/ 3 h 28"/>
                <a:gd name="T48" fmla="*/ 7 w 29"/>
                <a:gd name="T49" fmla="*/ 4 h 28"/>
                <a:gd name="T50" fmla="*/ 7 w 29"/>
                <a:gd name="T51" fmla="*/ 5 h 28"/>
                <a:gd name="T52" fmla="*/ 6 w 29"/>
                <a:gd name="T53" fmla="*/ 6 h 28"/>
                <a:gd name="T54" fmla="*/ 5 w 29"/>
                <a:gd name="T55" fmla="*/ 7 h 28"/>
                <a:gd name="T56" fmla="*/ 3 w 29"/>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CCFFFF"/>
            </a:solidFill>
            <a:ln w="9525">
              <a:noFill/>
              <a:round/>
              <a:headEnd/>
              <a:tailEnd/>
            </a:ln>
          </p:spPr>
          <p:txBody>
            <a:bodyPr/>
            <a:lstStyle/>
            <a:p>
              <a:endParaRPr lang="en-US"/>
            </a:p>
          </p:txBody>
        </p:sp>
        <p:sp>
          <p:nvSpPr>
            <p:cNvPr id="487" name="Freeform 401"/>
            <p:cNvSpPr>
              <a:spLocks/>
            </p:cNvSpPr>
            <p:nvPr/>
          </p:nvSpPr>
          <p:spPr bwMode="auto">
            <a:xfrm>
              <a:off x="2818" y="2606"/>
              <a:ext cx="30" cy="30"/>
            </a:xfrm>
            <a:custGeom>
              <a:avLst/>
              <a:gdLst>
                <a:gd name="T0" fmla="*/ 15 w 60"/>
                <a:gd name="T1" fmla="*/ 8 h 60"/>
                <a:gd name="T2" fmla="*/ 15 w 60"/>
                <a:gd name="T3" fmla="*/ 6 h 60"/>
                <a:gd name="T4" fmla="*/ 15 w 60"/>
                <a:gd name="T5" fmla="*/ 5 h 60"/>
                <a:gd name="T6" fmla="*/ 14 w 60"/>
                <a:gd name="T7" fmla="*/ 3 h 60"/>
                <a:gd name="T8" fmla="*/ 13 w 60"/>
                <a:gd name="T9" fmla="*/ 2 h 60"/>
                <a:gd name="T10" fmla="*/ 12 w 60"/>
                <a:gd name="T11" fmla="*/ 1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488" name="Freeform 402"/>
            <p:cNvSpPr>
              <a:spLocks/>
            </p:cNvSpPr>
            <p:nvPr/>
          </p:nvSpPr>
          <p:spPr bwMode="auto">
            <a:xfrm>
              <a:off x="2826" y="2613"/>
              <a:ext cx="15" cy="15"/>
            </a:xfrm>
            <a:custGeom>
              <a:avLst/>
              <a:gdLst>
                <a:gd name="T0" fmla="*/ 4 w 30"/>
                <a:gd name="T1" fmla="*/ 8 h 28"/>
                <a:gd name="T2" fmla="*/ 3 w 30"/>
                <a:gd name="T3" fmla="*/ 8 h 28"/>
                <a:gd name="T4" fmla="*/ 3 w 30"/>
                <a:gd name="T5" fmla="*/ 8 h 28"/>
                <a:gd name="T6" fmla="*/ 2 w 30"/>
                <a:gd name="T7" fmla="*/ 8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5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6 h 28"/>
                <a:gd name="T52" fmla="*/ 7 w 30"/>
                <a:gd name="T53" fmla="*/ 7 h 28"/>
                <a:gd name="T54" fmla="*/ 5 w 30"/>
                <a:gd name="T55" fmla="*/ 8 h 28"/>
                <a:gd name="T56" fmla="*/ 4 w 30"/>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CCFFFF"/>
            </a:solidFill>
            <a:ln w="9525">
              <a:noFill/>
              <a:round/>
              <a:headEnd/>
              <a:tailEnd/>
            </a:ln>
          </p:spPr>
          <p:txBody>
            <a:bodyPr/>
            <a:lstStyle/>
            <a:p>
              <a:endParaRPr lang="en-US"/>
            </a:p>
          </p:txBody>
        </p:sp>
        <p:sp>
          <p:nvSpPr>
            <p:cNvPr id="489" name="Freeform 403"/>
            <p:cNvSpPr>
              <a:spLocks/>
            </p:cNvSpPr>
            <p:nvPr/>
          </p:nvSpPr>
          <p:spPr bwMode="auto">
            <a:xfrm>
              <a:off x="2802" y="2723"/>
              <a:ext cx="30" cy="30"/>
            </a:xfrm>
            <a:custGeom>
              <a:avLst/>
              <a:gdLst>
                <a:gd name="T0" fmla="*/ 15 w 59"/>
                <a:gd name="T1" fmla="*/ 8 h 60"/>
                <a:gd name="T2" fmla="*/ 15 w 59"/>
                <a:gd name="T3" fmla="*/ 7 h 60"/>
                <a:gd name="T4" fmla="*/ 15 w 59"/>
                <a:gd name="T5" fmla="*/ 5 h 60"/>
                <a:gd name="T6" fmla="*/ 14 w 59"/>
                <a:gd name="T7" fmla="*/ 4 h 60"/>
                <a:gd name="T8" fmla="*/ 13 w 59"/>
                <a:gd name="T9" fmla="*/ 3 h 60"/>
                <a:gd name="T10" fmla="*/ 12 w 59"/>
                <a:gd name="T11" fmla="*/ 2 h 60"/>
                <a:gd name="T12" fmla="*/ 11 w 59"/>
                <a:gd name="T13" fmla="*/ 1 h 60"/>
                <a:gd name="T14" fmla="*/ 9 w 59"/>
                <a:gd name="T15" fmla="*/ 1 h 60"/>
                <a:gd name="T16" fmla="*/ 8 w 59"/>
                <a:gd name="T17" fmla="*/ 0 h 60"/>
                <a:gd name="T18" fmla="*/ 5 w 59"/>
                <a:gd name="T19" fmla="*/ 1 h 60"/>
                <a:gd name="T20" fmla="*/ 3 w 59"/>
                <a:gd name="T21" fmla="*/ 3 h 60"/>
                <a:gd name="T22" fmla="*/ 1 w 59"/>
                <a:gd name="T23" fmla="*/ 5 h 60"/>
                <a:gd name="T24" fmla="*/ 0 w 59"/>
                <a:gd name="T25" fmla="*/ 8 h 60"/>
                <a:gd name="T26" fmla="*/ 1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6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CCFFFF"/>
            </a:solidFill>
            <a:ln w="9525">
              <a:noFill/>
              <a:round/>
              <a:headEnd/>
              <a:tailEnd/>
            </a:ln>
          </p:spPr>
          <p:txBody>
            <a:bodyPr/>
            <a:lstStyle/>
            <a:p>
              <a:endParaRPr lang="en-US"/>
            </a:p>
          </p:txBody>
        </p:sp>
        <p:sp>
          <p:nvSpPr>
            <p:cNvPr id="490" name="Freeform 404"/>
            <p:cNvSpPr>
              <a:spLocks/>
            </p:cNvSpPr>
            <p:nvPr/>
          </p:nvSpPr>
          <p:spPr bwMode="auto">
            <a:xfrm>
              <a:off x="2810" y="273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6 h 30"/>
                <a:gd name="T14" fmla="*/ 0 w 30"/>
                <a:gd name="T15" fmla="*/ 5 h 30"/>
                <a:gd name="T16" fmla="*/ 0 w 30"/>
                <a:gd name="T17" fmla="*/ 4 h 30"/>
                <a:gd name="T18" fmla="*/ 0 w 30"/>
                <a:gd name="T19" fmla="*/ 4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4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CCFFFF"/>
            </a:solidFill>
            <a:ln w="9525">
              <a:noFill/>
              <a:round/>
              <a:headEnd/>
              <a:tailEnd/>
            </a:ln>
          </p:spPr>
          <p:txBody>
            <a:bodyPr/>
            <a:lstStyle/>
            <a:p>
              <a:endParaRPr lang="en-US"/>
            </a:p>
          </p:txBody>
        </p:sp>
        <p:sp>
          <p:nvSpPr>
            <p:cNvPr id="491" name="Freeform 405"/>
            <p:cNvSpPr>
              <a:spLocks/>
            </p:cNvSpPr>
            <p:nvPr/>
          </p:nvSpPr>
          <p:spPr bwMode="auto">
            <a:xfrm>
              <a:off x="3018" y="2652"/>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CCFFFF"/>
            </a:solidFill>
            <a:ln w="9525">
              <a:noFill/>
              <a:round/>
              <a:headEnd/>
              <a:tailEnd/>
            </a:ln>
          </p:spPr>
          <p:txBody>
            <a:bodyPr/>
            <a:lstStyle/>
            <a:p>
              <a:endParaRPr lang="en-US"/>
            </a:p>
          </p:txBody>
        </p:sp>
        <p:sp>
          <p:nvSpPr>
            <p:cNvPr id="492" name="Freeform 406"/>
            <p:cNvSpPr>
              <a:spLocks/>
            </p:cNvSpPr>
            <p:nvPr/>
          </p:nvSpPr>
          <p:spPr bwMode="auto">
            <a:xfrm>
              <a:off x="3025" y="2660"/>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CCFFFF"/>
            </a:solidFill>
            <a:ln w="9525">
              <a:noFill/>
              <a:round/>
              <a:headEnd/>
              <a:tailEnd/>
            </a:ln>
          </p:spPr>
          <p:txBody>
            <a:bodyPr/>
            <a:lstStyle/>
            <a:p>
              <a:endParaRPr lang="en-US"/>
            </a:p>
          </p:txBody>
        </p:sp>
        <p:sp>
          <p:nvSpPr>
            <p:cNvPr id="493" name="Freeform 407"/>
            <p:cNvSpPr>
              <a:spLocks/>
            </p:cNvSpPr>
            <p:nvPr/>
          </p:nvSpPr>
          <p:spPr bwMode="auto">
            <a:xfrm>
              <a:off x="3124" y="2731"/>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1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7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94" name="Freeform 408"/>
            <p:cNvSpPr>
              <a:spLocks/>
            </p:cNvSpPr>
            <p:nvPr/>
          </p:nvSpPr>
          <p:spPr bwMode="auto">
            <a:xfrm>
              <a:off x="3132" y="2738"/>
              <a:ext cx="15" cy="15"/>
            </a:xfrm>
            <a:custGeom>
              <a:avLst/>
              <a:gdLst>
                <a:gd name="T0" fmla="*/ 4 w 30"/>
                <a:gd name="T1" fmla="*/ 8 h 29"/>
                <a:gd name="T2" fmla="*/ 4 w 30"/>
                <a:gd name="T3" fmla="*/ 8 h 29"/>
                <a:gd name="T4" fmla="*/ 3 w 30"/>
                <a:gd name="T5" fmla="*/ 7 h 29"/>
                <a:gd name="T6" fmla="*/ 2 w 30"/>
                <a:gd name="T7" fmla="*/ 7 h 29"/>
                <a:gd name="T8" fmla="*/ 2 w 30"/>
                <a:gd name="T9" fmla="*/ 7 h 29"/>
                <a:gd name="T10" fmla="*/ 1 w 30"/>
                <a:gd name="T11" fmla="*/ 6 h 29"/>
                <a:gd name="T12" fmla="*/ 1 w 30"/>
                <a:gd name="T13" fmla="*/ 5 h 29"/>
                <a:gd name="T14" fmla="*/ 0 w 30"/>
                <a:gd name="T15" fmla="*/ 5 h 29"/>
                <a:gd name="T16" fmla="*/ 0 w 30"/>
                <a:gd name="T17" fmla="*/ 4 h 29"/>
                <a:gd name="T18" fmla="*/ 0 w 30"/>
                <a:gd name="T19" fmla="*/ 3 h 29"/>
                <a:gd name="T20" fmla="*/ 1 w 30"/>
                <a:gd name="T21" fmla="*/ 3 h 29"/>
                <a:gd name="T22" fmla="*/ 1 w 30"/>
                <a:gd name="T23" fmla="*/ 2 h 29"/>
                <a:gd name="T24" fmla="*/ 2 w 30"/>
                <a:gd name="T25" fmla="*/ 1 h 29"/>
                <a:gd name="T26" fmla="*/ 2 w 30"/>
                <a:gd name="T27" fmla="*/ 1 h 29"/>
                <a:gd name="T28" fmla="*/ 3 w 30"/>
                <a:gd name="T29" fmla="*/ 1 h 29"/>
                <a:gd name="T30" fmla="*/ 4 w 30"/>
                <a:gd name="T31" fmla="*/ 0 h 29"/>
                <a:gd name="T32" fmla="*/ 4 w 30"/>
                <a:gd name="T33" fmla="*/ 0 h 29"/>
                <a:gd name="T34" fmla="*/ 5 w 30"/>
                <a:gd name="T35" fmla="*/ 0 h 29"/>
                <a:gd name="T36" fmla="*/ 6 w 30"/>
                <a:gd name="T37" fmla="*/ 1 h 29"/>
                <a:gd name="T38" fmla="*/ 6 w 30"/>
                <a:gd name="T39" fmla="*/ 1 h 29"/>
                <a:gd name="T40" fmla="*/ 7 w 30"/>
                <a:gd name="T41" fmla="*/ 1 h 29"/>
                <a:gd name="T42" fmla="*/ 7 w 30"/>
                <a:gd name="T43" fmla="*/ 2 h 29"/>
                <a:gd name="T44" fmla="*/ 8 w 30"/>
                <a:gd name="T45" fmla="*/ 3 h 29"/>
                <a:gd name="T46" fmla="*/ 8 w 30"/>
                <a:gd name="T47" fmla="*/ 3 h 29"/>
                <a:gd name="T48" fmla="*/ 8 w 30"/>
                <a:gd name="T49" fmla="*/ 4 h 29"/>
                <a:gd name="T50" fmla="*/ 8 w 30"/>
                <a:gd name="T51" fmla="*/ 5 h 29"/>
                <a:gd name="T52" fmla="*/ 7 w 30"/>
                <a:gd name="T53" fmla="*/ 7 h 29"/>
                <a:gd name="T54" fmla="*/ 6 w 30"/>
                <a:gd name="T55" fmla="*/ 7 h 29"/>
                <a:gd name="T56" fmla="*/ 4 w 30"/>
                <a:gd name="T57" fmla="*/ 8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CCFFFF"/>
            </a:solidFill>
            <a:ln w="9525">
              <a:noFill/>
              <a:round/>
              <a:headEnd/>
              <a:tailEnd/>
            </a:ln>
          </p:spPr>
          <p:txBody>
            <a:bodyPr/>
            <a:lstStyle/>
            <a:p>
              <a:endParaRPr lang="en-US"/>
            </a:p>
          </p:txBody>
        </p:sp>
        <p:sp>
          <p:nvSpPr>
            <p:cNvPr id="495" name="Freeform 409"/>
            <p:cNvSpPr>
              <a:spLocks/>
            </p:cNvSpPr>
            <p:nvPr/>
          </p:nvSpPr>
          <p:spPr bwMode="auto">
            <a:xfrm>
              <a:off x="3079" y="2462"/>
              <a:ext cx="30" cy="30"/>
            </a:xfrm>
            <a:custGeom>
              <a:avLst/>
              <a:gdLst>
                <a:gd name="T0" fmla="*/ 15 w 59"/>
                <a:gd name="T1" fmla="*/ 8 h 60"/>
                <a:gd name="T2" fmla="*/ 15 w 59"/>
                <a:gd name="T3" fmla="*/ 6 h 60"/>
                <a:gd name="T4" fmla="*/ 15 w 59"/>
                <a:gd name="T5" fmla="*/ 5 h 60"/>
                <a:gd name="T6" fmla="*/ 14 w 59"/>
                <a:gd name="T7" fmla="*/ 3 h 60"/>
                <a:gd name="T8" fmla="*/ 13 w 59"/>
                <a:gd name="T9" fmla="*/ 2 h 60"/>
                <a:gd name="T10" fmla="*/ 12 w 59"/>
                <a:gd name="T11" fmla="*/ 1 h 60"/>
                <a:gd name="T12" fmla="*/ 11 w 59"/>
                <a:gd name="T13" fmla="*/ 1 h 60"/>
                <a:gd name="T14" fmla="*/ 9 w 59"/>
                <a:gd name="T15" fmla="*/ 0 h 60"/>
                <a:gd name="T16" fmla="*/ 8 w 59"/>
                <a:gd name="T17" fmla="*/ 0 h 60"/>
                <a:gd name="T18" fmla="*/ 5 w 59"/>
                <a:gd name="T19" fmla="*/ 1 h 60"/>
                <a:gd name="T20" fmla="*/ 3 w 59"/>
                <a:gd name="T21" fmla="*/ 2 h 60"/>
                <a:gd name="T22" fmla="*/ 1 w 59"/>
                <a:gd name="T23" fmla="*/ 5 h 60"/>
                <a:gd name="T24" fmla="*/ 0 w 59"/>
                <a:gd name="T25" fmla="*/ 8 h 60"/>
                <a:gd name="T26" fmla="*/ 0 w 59"/>
                <a:gd name="T27" fmla="*/ 9 h 60"/>
                <a:gd name="T28" fmla="*/ 1 w 59"/>
                <a:gd name="T29" fmla="*/ 11 h 60"/>
                <a:gd name="T30" fmla="*/ 2 w 59"/>
                <a:gd name="T31" fmla="*/ 12 h 60"/>
                <a:gd name="T32" fmla="*/ 3 w 59"/>
                <a:gd name="T33" fmla="*/ 13 h 60"/>
                <a:gd name="T34" fmla="*/ 4 w 59"/>
                <a:gd name="T35" fmla="*/ 14 h 60"/>
                <a:gd name="T36" fmla="*/ 5 w 59"/>
                <a:gd name="T37" fmla="*/ 15 h 60"/>
                <a:gd name="T38" fmla="*/ 7 w 59"/>
                <a:gd name="T39" fmla="*/ 15 h 60"/>
                <a:gd name="T40" fmla="*/ 8 w 59"/>
                <a:gd name="T41" fmla="*/ 15 h 60"/>
                <a:gd name="T42" fmla="*/ 9 w 59"/>
                <a:gd name="T43" fmla="*/ 15 h 60"/>
                <a:gd name="T44" fmla="*/ 11 w 59"/>
                <a:gd name="T45" fmla="*/ 15 h 60"/>
                <a:gd name="T46" fmla="*/ 12 w 59"/>
                <a:gd name="T47" fmla="*/ 14 h 60"/>
                <a:gd name="T48" fmla="*/ 13 w 59"/>
                <a:gd name="T49" fmla="*/ 13 h 60"/>
                <a:gd name="T50" fmla="*/ 14 w 59"/>
                <a:gd name="T51" fmla="*/ 12 h 60"/>
                <a:gd name="T52" fmla="*/ 15 w 59"/>
                <a:gd name="T53" fmla="*/ 11 h 60"/>
                <a:gd name="T54" fmla="*/ 15 w 59"/>
                <a:gd name="T55" fmla="*/ 9 h 60"/>
                <a:gd name="T56" fmla="*/ 15 w 59"/>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60"/>
                <a:gd name="T89" fmla="*/ 59 w 59"/>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CCFFFF"/>
            </a:solidFill>
            <a:ln w="9525">
              <a:noFill/>
              <a:round/>
              <a:headEnd/>
              <a:tailEnd/>
            </a:ln>
          </p:spPr>
          <p:txBody>
            <a:bodyPr/>
            <a:lstStyle/>
            <a:p>
              <a:endParaRPr lang="en-US"/>
            </a:p>
          </p:txBody>
        </p:sp>
        <p:sp>
          <p:nvSpPr>
            <p:cNvPr id="496" name="Freeform 410"/>
            <p:cNvSpPr>
              <a:spLocks/>
            </p:cNvSpPr>
            <p:nvPr/>
          </p:nvSpPr>
          <p:spPr bwMode="auto">
            <a:xfrm>
              <a:off x="3087" y="2469"/>
              <a:ext cx="14" cy="15"/>
            </a:xfrm>
            <a:custGeom>
              <a:avLst/>
              <a:gdLst>
                <a:gd name="T0" fmla="*/ 3 w 29"/>
                <a:gd name="T1" fmla="*/ 8 h 28"/>
                <a:gd name="T2" fmla="*/ 3 w 29"/>
                <a:gd name="T3" fmla="*/ 8 h 28"/>
                <a:gd name="T4" fmla="*/ 2 w 29"/>
                <a:gd name="T5" fmla="*/ 8 h 28"/>
                <a:gd name="T6" fmla="*/ 1 w 29"/>
                <a:gd name="T7" fmla="*/ 8 h 28"/>
                <a:gd name="T8" fmla="*/ 1 w 29"/>
                <a:gd name="T9" fmla="*/ 7 h 28"/>
                <a:gd name="T10" fmla="*/ 0 w 29"/>
                <a:gd name="T11" fmla="*/ 6 h 28"/>
                <a:gd name="T12" fmla="*/ 0 w 29"/>
                <a:gd name="T13" fmla="*/ 5 h 28"/>
                <a:gd name="T14" fmla="*/ 0 w 29"/>
                <a:gd name="T15" fmla="*/ 5 h 28"/>
                <a:gd name="T16" fmla="*/ 0 w 29"/>
                <a:gd name="T17" fmla="*/ 4 h 28"/>
                <a:gd name="T18" fmla="*/ 0 w 29"/>
                <a:gd name="T19" fmla="*/ 3 h 28"/>
                <a:gd name="T20" fmla="*/ 0 w 29"/>
                <a:gd name="T21" fmla="*/ 3 h 28"/>
                <a:gd name="T22" fmla="*/ 0 w 29"/>
                <a:gd name="T23" fmla="*/ 2 h 28"/>
                <a:gd name="T24" fmla="*/ 1 w 29"/>
                <a:gd name="T25" fmla="*/ 1 h 28"/>
                <a:gd name="T26" fmla="*/ 1 w 29"/>
                <a:gd name="T27" fmla="*/ 1 h 28"/>
                <a:gd name="T28" fmla="*/ 2 w 29"/>
                <a:gd name="T29" fmla="*/ 1 h 28"/>
                <a:gd name="T30" fmla="*/ 3 w 29"/>
                <a:gd name="T31" fmla="*/ 0 h 28"/>
                <a:gd name="T32" fmla="*/ 3 w 29"/>
                <a:gd name="T33" fmla="*/ 0 h 28"/>
                <a:gd name="T34" fmla="*/ 4 w 29"/>
                <a:gd name="T35" fmla="*/ 0 h 28"/>
                <a:gd name="T36" fmla="*/ 5 w 29"/>
                <a:gd name="T37" fmla="*/ 1 h 28"/>
                <a:gd name="T38" fmla="*/ 5 w 29"/>
                <a:gd name="T39" fmla="*/ 1 h 28"/>
                <a:gd name="T40" fmla="*/ 6 w 29"/>
                <a:gd name="T41" fmla="*/ 1 h 28"/>
                <a:gd name="T42" fmla="*/ 6 w 29"/>
                <a:gd name="T43" fmla="*/ 2 h 28"/>
                <a:gd name="T44" fmla="*/ 7 w 29"/>
                <a:gd name="T45" fmla="*/ 3 h 28"/>
                <a:gd name="T46" fmla="*/ 7 w 29"/>
                <a:gd name="T47" fmla="*/ 3 h 28"/>
                <a:gd name="T48" fmla="*/ 7 w 29"/>
                <a:gd name="T49" fmla="*/ 4 h 28"/>
                <a:gd name="T50" fmla="*/ 7 w 29"/>
                <a:gd name="T51" fmla="*/ 6 h 28"/>
                <a:gd name="T52" fmla="*/ 6 w 29"/>
                <a:gd name="T53" fmla="*/ 7 h 28"/>
                <a:gd name="T54" fmla="*/ 5 w 29"/>
                <a:gd name="T55" fmla="*/ 8 h 28"/>
                <a:gd name="T56" fmla="*/ 3 w 29"/>
                <a:gd name="T57" fmla="*/ 8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8"/>
                <a:gd name="T89" fmla="*/ 29 w 29"/>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CCFFFF"/>
            </a:solidFill>
            <a:ln w="9525">
              <a:noFill/>
              <a:round/>
              <a:headEnd/>
              <a:tailEnd/>
            </a:ln>
          </p:spPr>
          <p:txBody>
            <a:bodyPr/>
            <a:lstStyle/>
            <a:p>
              <a:endParaRPr lang="en-US"/>
            </a:p>
          </p:txBody>
        </p:sp>
        <p:sp>
          <p:nvSpPr>
            <p:cNvPr id="497" name="Freeform 411"/>
            <p:cNvSpPr>
              <a:spLocks/>
            </p:cNvSpPr>
            <p:nvPr/>
          </p:nvSpPr>
          <p:spPr bwMode="auto">
            <a:xfrm>
              <a:off x="3234" y="2443"/>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CCFFFF"/>
            </a:solidFill>
            <a:ln w="9525">
              <a:noFill/>
              <a:round/>
              <a:headEnd/>
              <a:tailEnd/>
            </a:ln>
          </p:spPr>
          <p:txBody>
            <a:bodyPr/>
            <a:lstStyle/>
            <a:p>
              <a:endParaRPr lang="en-US"/>
            </a:p>
          </p:txBody>
        </p:sp>
        <p:sp>
          <p:nvSpPr>
            <p:cNvPr id="498" name="Freeform 412"/>
            <p:cNvSpPr>
              <a:spLocks/>
            </p:cNvSpPr>
            <p:nvPr/>
          </p:nvSpPr>
          <p:spPr bwMode="auto">
            <a:xfrm>
              <a:off x="3241" y="2450"/>
              <a:ext cx="15" cy="15"/>
            </a:xfrm>
            <a:custGeom>
              <a:avLst/>
              <a:gdLst>
                <a:gd name="T0" fmla="*/ 4 w 30"/>
                <a:gd name="T1" fmla="*/ 8 h 30"/>
                <a:gd name="T2" fmla="*/ 4 w 30"/>
                <a:gd name="T3" fmla="*/ 8 h 30"/>
                <a:gd name="T4" fmla="*/ 3 w 30"/>
                <a:gd name="T5" fmla="*/ 7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1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499" name="Freeform 413"/>
            <p:cNvSpPr>
              <a:spLocks/>
            </p:cNvSpPr>
            <p:nvPr/>
          </p:nvSpPr>
          <p:spPr bwMode="auto">
            <a:xfrm>
              <a:off x="3207" y="2590"/>
              <a:ext cx="30" cy="30"/>
            </a:xfrm>
            <a:custGeom>
              <a:avLst/>
              <a:gdLst>
                <a:gd name="T0" fmla="*/ 15 w 60"/>
                <a:gd name="T1" fmla="*/ 8 h 60"/>
                <a:gd name="T2" fmla="*/ 15 w 60"/>
                <a:gd name="T3" fmla="*/ 7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2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00" name="Freeform 414"/>
            <p:cNvSpPr>
              <a:spLocks/>
            </p:cNvSpPr>
            <p:nvPr/>
          </p:nvSpPr>
          <p:spPr bwMode="auto">
            <a:xfrm>
              <a:off x="3215" y="2597"/>
              <a:ext cx="15" cy="15"/>
            </a:xfrm>
            <a:custGeom>
              <a:avLst/>
              <a:gdLst>
                <a:gd name="T0" fmla="*/ 4 w 30"/>
                <a:gd name="T1" fmla="*/ 8 h 30"/>
                <a:gd name="T2" fmla="*/ 3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sp>
          <p:nvSpPr>
            <p:cNvPr id="501" name="Freeform 415"/>
            <p:cNvSpPr>
              <a:spLocks/>
            </p:cNvSpPr>
            <p:nvPr/>
          </p:nvSpPr>
          <p:spPr bwMode="auto">
            <a:xfrm>
              <a:off x="3231" y="2715"/>
              <a:ext cx="30" cy="30"/>
            </a:xfrm>
            <a:custGeom>
              <a:avLst/>
              <a:gdLst>
                <a:gd name="T0" fmla="*/ 16 w 58"/>
                <a:gd name="T1" fmla="*/ 8 h 59"/>
                <a:gd name="T2" fmla="*/ 16 w 58"/>
                <a:gd name="T3" fmla="*/ 6 h 59"/>
                <a:gd name="T4" fmla="*/ 15 w 58"/>
                <a:gd name="T5" fmla="*/ 5 h 59"/>
                <a:gd name="T6" fmla="*/ 14 w 58"/>
                <a:gd name="T7" fmla="*/ 4 h 59"/>
                <a:gd name="T8" fmla="*/ 13 w 58"/>
                <a:gd name="T9" fmla="*/ 3 h 59"/>
                <a:gd name="T10" fmla="*/ 12 w 58"/>
                <a:gd name="T11" fmla="*/ 2 h 59"/>
                <a:gd name="T12" fmla="*/ 11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1 w 58"/>
                <a:gd name="T45" fmla="*/ 15 h 59"/>
                <a:gd name="T46" fmla="*/ 12 w 58"/>
                <a:gd name="T47" fmla="*/ 14 h 59"/>
                <a:gd name="T48" fmla="*/ 13 w 58"/>
                <a:gd name="T49" fmla="*/ 13 h 59"/>
                <a:gd name="T50" fmla="*/ 14 w 58"/>
                <a:gd name="T51" fmla="*/ 12 h 59"/>
                <a:gd name="T52" fmla="*/ 15 w 58"/>
                <a:gd name="T53" fmla="*/ 11 h 59"/>
                <a:gd name="T54" fmla="*/ 16 w 58"/>
                <a:gd name="T55" fmla="*/ 9 h 59"/>
                <a:gd name="T56" fmla="*/ 16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02" name="Freeform 416"/>
            <p:cNvSpPr>
              <a:spLocks/>
            </p:cNvSpPr>
            <p:nvPr/>
          </p:nvSpPr>
          <p:spPr bwMode="auto">
            <a:xfrm>
              <a:off x="3239" y="2723"/>
              <a:ext cx="14" cy="14"/>
            </a:xfrm>
            <a:custGeom>
              <a:avLst/>
              <a:gdLst>
                <a:gd name="T0" fmla="*/ 4 w 28"/>
                <a:gd name="T1" fmla="*/ 7 h 29"/>
                <a:gd name="T2" fmla="*/ 3 w 28"/>
                <a:gd name="T3" fmla="*/ 7 h 29"/>
                <a:gd name="T4" fmla="*/ 3 w 28"/>
                <a:gd name="T5" fmla="*/ 7 h 29"/>
                <a:gd name="T6" fmla="*/ 2 w 28"/>
                <a:gd name="T7" fmla="*/ 6 h 29"/>
                <a:gd name="T8" fmla="*/ 1 w 28"/>
                <a:gd name="T9" fmla="*/ 6 h 29"/>
                <a:gd name="T10" fmla="*/ 1 w 28"/>
                <a:gd name="T11" fmla="*/ 5 h 29"/>
                <a:gd name="T12" fmla="*/ 1 w 28"/>
                <a:gd name="T13" fmla="*/ 5 h 29"/>
                <a:gd name="T14" fmla="*/ 0 w 28"/>
                <a:gd name="T15" fmla="*/ 4 h 29"/>
                <a:gd name="T16" fmla="*/ 0 w 28"/>
                <a:gd name="T17" fmla="*/ 3 h 29"/>
                <a:gd name="T18" fmla="*/ 0 w 28"/>
                <a:gd name="T19" fmla="*/ 3 h 29"/>
                <a:gd name="T20" fmla="*/ 1 w 28"/>
                <a:gd name="T21" fmla="*/ 2 h 29"/>
                <a:gd name="T22" fmla="*/ 1 w 28"/>
                <a:gd name="T23" fmla="*/ 1 h 29"/>
                <a:gd name="T24" fmla="*/ 1 w 28"/>
                <a:gd name="T25" fmla="*/ 1 h 29"/>
                <a:gd name="T26" fmla="*/ 2 w 28"/>
                <a:gd name="T27" fmla="*/ 0 h 29"/>
                <a:gd name="T28" fmla="*/ 3 w 28"/>
                <a:gd name="T29" fmla="*/ 0 h 29"/>
                <a:gd name="T30" fmla="*/ 3 w 28"/>
                <a:gd name="T31" fmla="*/ 0 h 29"/>
                <a:gd name="T32" fmla="*/ 4 w 28"/>
                <a:gd name="T33" fmla="*/ 0 h 29"/>
                <a:gd name="T34" fmla="*/ 5 w 28"/>
                <a:gd name="T35" fmla="*/ 0 h 29"/>
                <a:gd name="T36" fmla="*/ 5 w 28"/>
                <a:gd name="T37" fmla="*/ 0 h 29"/>
                <a:gd name="T38" fmla="*/ 6 w 28"/>
                <a:gd name="T39" fmla="*/ 0 h 29"/>
                <a:gd name="T40" fmla="*/ 7 w 28"/>
                <a:gd name="T41" fmla="*/ 1 h 29"/>
                <a:gd name="T42" fmla="*/ 7 w 28"/>
                <a:gd name="T43" fmla="*/ 1 h 29"/>
                <a:gd name="T44" fmla="*/ 7 w 28"/>
                <a:gd name="T45" fmla="*/ 2 h 29"/>
                <a:gd name="T46" fmla="*/ 7 w 28"/>
                <a:gd name="T47" fmla="*/ 3 h 29"/>
                <a:gd name="T48" fmla="*/ 7 w 28"/>
                <a:gd name="T49" fmla="*/ 3 h 29"/>
                <a:gd name="T50" fmla="*/ 7 w 28"/>
                <a:gd name="T51" fmla="*/ 5 h 29"/>
                <a:gd name="T52" fmla="*/ 7 w 28"/>
                <a:gd name="T53" fmla="*/ 6 h 29"/>
                <a:gd name="T54" fmla="*/ 5 w 28"/>
                <a:gd name="T55" fmla="*/ 7 h 29"/>
                <a:gd name="T56" fmla="*/ 4 w 28"/>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29"/>
                <a:gd name="T89" fmla="*/ 28 w 28"/>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CCFFFF"/>
            </a:solidFill>
            <a:ln w="9525">
              <a:noFill/>
              <a:round/>
              <a:headEnd/>
              <a:tailEnd/>
            </a:ln>
          </p:spPr>
          <p:txBody>
            <a:bodyPr/>
            <a:lstStyle/>
            <a:p>
              <a:endParaRPr lang="en-US"/>
            </a:p>
          </p:txBody>
        </p:sp>
        <p:sp>
          <p:nvSpPr>
            <p:cNvPr id="503" name="Freeform 417"/>
            <p:cNvSpPr>
              <a:spLocks/>
            </p:cNvSpPr>
            <p:nvPr/>
          </p:nvSpPr>
          <p:spPr bwMode="auto">
            <a:xfrm>
              <a:off x="3380" y="2742"/>
              <a:ext cx="30" cy="30"/>
            </a:xfrm>
            <a:custGeom>
              <a:avLst/>
              <a:gdLst>
                <a:gd name="T0" fmla="*/ 15 w 60"/>
                <a:gd name="T1" fmla="*/ 8 h 58"/>
                <a:gd name="T2" fmla="*/ 15 w 60"/>
                <a:gd name="T3" fmla="*/ 6 h 58"/>
                <a:gd name="T4" fmla="*/ 15 w 60"/>
                <a:gd name="T5" fmla="*/ 5 h 58"/>
                <a:gd name="T6" fmla="*/ 14 w 60"/>
                <a:gd name="T7" fmla="*/ 3 h 58"/>
                <a:gd name="T8" fmla="*/ 13 w 60"/>
                <a:gd name="T9" fmla="*/ 2 h 58"/>
                <a:gd name="T10" fmla="*/ 12 w 60"/>
                <a:gd name="T11" fmla="*/ 1 h 58"/>
                <a:gd name="T12" fmla="*/ 11 w 60"/>
                <a:gd name="T13" fmla="*/ 1 h 58"/>
                <a:gd name="T14" fmla="*/ 9 w 60"/>
                <a:gd name="T15" fmla="*/ 0 h 58"/>
                <a:gd name="T16" fmla="*/ 8 w 60"/>
                <a:gd name="T17" fmla="*/ 0 h 58"/>
                <a:gd name="T18" fmla="*/ 5 w 60"/>
                <a:gd name="T19" fmla="*/ 1 h 58"/>
                <a:gd name="T20" fmla="*/ 2 w 60"/>
                <a:gd name="T21" fmla="*/ 2 h 58"/>
                <a:gd name="T22" fmla="*/ 1 w 60"/>
                <a:gd name="T23" fmla="*/ 5 h 58"/>
                <a:gd name="T24" fmla="*/ 0 w 60"/>
                <a:gd name="T25" fmla="*/ 8 h 58"/>
                <a:gd name="T26" fmla="*/ 1 w 60"/>
                <a:gd name="T27" fmla="*/ 9 h 58"/>
                <a:gd name="T28" fmla="*/ 1 w 60"/>
                <a:gd name="T29" fmla="*/ 11 h 58"/>
                <a:gd name="T30" fmla="*/ 1 w 60"/>
                <a:gd name="T31" fmla="*/ 12 h 58"/>
                <a:gd name="T32" fmla="*/ 2 w 60"/>
                <a:gd name="T33" fmla="*/ 13 h 58"/>
                <a:gd name="T34" fmla="*/ 3 w 60"/>
                <a:gd name="T35" fmla="*/ 14 h 58"/>
                <a:gd name="T36" fmla="*/ 5 w 60"/>
                <a:gd name="T37" fmla="*/ 15 h 58"/>
                <a:gd name="T38" fmla="*/ 6 w 60"/>
                <a:gd name="T39" fmla="*/ 16 h 58"/>
                <a:gd name="T40" fmla="*/ 8 w 60"/>
                <a:gd name="T41" fmla="*/ 16 h 58"/>
                <a:gd name="T42" fmla="*/ 9 w 60"/>
                <a:gd name="T43" fmla="*/ 16 h 58"/>
                <a:gd name="T44" fmla="*/ 11 w 60"/>
                <a:gd name="T45" fmla="*/ 15 h 58"/>
                <a:gd name="T46" fmla="*/ 12 w 60"/>
                <a:gd name="T47" fmla="*/ 14 h 58"/>
                <a:gd name="T48" fmla="*/ 13 w 60"/>
                <a:gd name="T49" fmla="*/ 13 h 58"/>
                <a:gd name="T50" fmla="*/ 14 w 60"/>
                <a:gd name="T51" fmla="*/ 12 h 58"/>
                <a:gd name="T52" fmla="*/ 15 w 60"/>
                <a:gd name="T53" fmla="*/ 11 h 58"/>
                <a:gd name="T54" fmla="*/ 15 w 60"/>
                <a:gd name="T55" fmla="*/ 9 h 58"/>
                <a:gd name="T56" fmla="*/ 15 w 60"/>
                <a:gd name="T57" fmla="*/ 8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8"/>
                <a:gd name="T89" fmla="*/ 60 w 60"/>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CCFFFF"/>
            </a:solidFill>
            <a:ln w="9525">
              <a:noFill/>
              <a:round/>
              <a:headEnd/>
              <a:tailEnd/>
            </a:ln>
          </p:spPr>
          <p:txBody>
            <a:bodyPr/>
            <a:lstStyle/>
            <a:p>
              <a:endParaRPr lang="en-US"/>
            </a:p>
          </p:txBody>
        </p:sp>
        <p:sp>
          <p:nvSpPr>
            <p:cNvPr id="504" name="Freeform 418"/>
            <p:cNvSpPr>
              <a:spLocks/>
            </p:cNvSpPr>
            <p:nvPr/>
          </p:nvSpPr>
          <p:spPr bwMode="auto">
            <a:xfrm>
              <a:off x="3388" y="2750"/>
              <a:ext cx="15" cy="14"/>
            </a:xfrm>
            <a:custGeom>
              <a:avLst/>
              <a:gdLst>
                <a:gd name="T0" fmla="*/ 4 w 30"/>
                <a:gd name="T1" fmla="*/ 7 h 28"/>
                <a:gd name="T2" fmla="*/ 3 w 30"/>
                <a:gd name="T3" fmla="*/ 7 h 28"/>
                <a:gd name="T4" fmla="*/ 3 w 30"/>
                <a:gd name="T5" fmla="*/ 7 h 28"/>
                <a:gd name="T6" fmla="*/ 2 w 30"/>
                <a:gd name="T7" fmla="*/ 7 h 28"/>
                <a:gd name="T8" fmla="*/ 1 w 30"/>
                <a:gd name="T9" fmla="*/ 7 h 28"/>
                <a:gd name="T10" fmla="*/ 1 w 30"/>
                <a:gd name="T11" fmla="*/ 6 h 28"/>
                <a:gd name="T12" fmla="*/ 1 w 30"/>
                <a:gd name="T13" fmla="*/ 5 h 28"/>
                <a:gd name="T14" fmla="*/ 0 w 30"/>
                <a:gd name="T15" fmla="*/ 5 h 28"/>
                <a:gd name="T16" fmla="*/ 0 w 30"/>
                <a:gd name="T17" fmla="*/ 4 h 28"/>
                <a:gd name="T18" fmla="*/ 0 w 30"/>
                <a:gd name="T19" fmla="*/ 3 h 28"/>
                <a:gd name="T20" fmla="*/ 1 w 30"/>
                <a:gd name="T21" fmla="*/ 3 h 28"/>
                <a:gd name="T22" fmla="*/ 1 w 30"/>
                <a:gd name="T23" fmla="*/ 2 h 28"/>
                <a:gd name="T24" fmla="*/ 1 w 30"/>
                <a:gd name="T25" fmla="*/ 1 h 28"/>
                <a:gd name="T26" fmla="*/ 2 w 30"/>
                <a:gd name="T27" fmla="*/ 1 h 28"/>
                <a:gd name="T28" fmla="*/ 3 w 30"/>
                <a:gd name="T29" fmla="*/ 1 h 28"/>
                <a:gd name="T30" fmla="*/ 3 w 30"/>
                <a:gd name="T31" fmla="*/ 0 h 28"/>
                <a:gd name="T32" fmla="*/ 4 w 30"/>
                <a:gd name="T33" fmla="*/ 0 h 28"/>
                <a:gd name="T34" fmla="*/ 5 w 30"/>
                <a:gd name="T35" fmla="*/ 0 h 28"/>
                <a:gd name="T36" fmla="*/ 6 w 30"/>
                <a:gd name="T37" fmla="*/ 1 h 28"/>
                <a:gd name="T38" fmla="*/ 6 w 30"/>
                <a:gd name="T39" fmla="*/ 1 h 28"/>
                <a:gd name="T40" fmla="*/ 7 w 30"/>
                <a:gd name="T41" fmla="*/ 1 h 28"/>
                <a:gd name="T42" fmla="*/ 7 w 30"/>
                <a:gd name="T43" fmla="*/ 2 h 28"/>
                <a:gd name="T44" fmla="*/ 8 w 30"/>
                <a:gd name="T45" fmla="*/ 3 h 28"/>
                <a:gd name="T46" fmla="*/ 8 w 30"/>
                <a:gd name="T47" fmla="*/ 3 h 28"/>
                <a:gd name="T48" fmla="*/ 8 w 30"/>
                <a:gd name="T49" fmla="*/ 4 h 28"/>
                <a:gd name="T50" fmla="*/ 8 w 30"/>
                <a:gd name="T51" fmla="*/ 5 h 28"/>
                <a:gd name="T52" fmla="*/ 7 w 30"/>
                <a:gd name="T53" fmla="*/ 7 h 28"/>
                <a:gd name="T54" fmla="*/ 6 w 30"/>
                <a:gd name="T55" fmla="*/ 7 h 28"/>
                <a:gd name="T56" fmla="*/ 4 w 30"/>
                <a:gd name="T57" fmla="*/ 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8"/>
                <a:gd name="T89" fmla="*/ 30 w 3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CCFFFF"/>
            </a:solidFill>
            <a:ln w="9525">
              <a:noFill/>
              <a:round/>
              <a:headEnd/>
              <a:tailEnd/>
            </a:ln>
          </p:spPr>
          <p:txBody>
            <a:bodyPr/>
            <a:lstStyle/>
            <a:p>
              <a:endParaRPr lang="en-US"/>
            </a:p>
          </p:txBody>
        </p:sp>
        <p:sp>
          <p:nvSpPr>
            <p:cNvPr id="505" name="Freeform 419"/>
            <p:cNvSpPr>
              <a:spLocks/>
            </p:cNvSpPr>
            <p:nvPr/>
          </p:nvSpPr>
          <p:spPr bwMode="auto">
            <a:xfrm>
              <a:off x="3407" y="2643"/>
              <a:ext cx="30" cy="30"/>
            </a:xfrm>
            <a:custGeom>
              <a:avLst/>
              <a:gdLst>
                <a:gd name="T0" fmla="*/ 15 w 60"/>
                <a:gd name="T1" fmla="*/ 8 h 59"/>
                <a:gd name="T2" fmla="*/ 15 w 60"/>
                <a:gd name="T3" fmla="*/ 6 h 59"/>
                <a:gd name="T4" fmla="*/ 15 w 60"/>
                <a:gd name="T5" fmla="*/ 5 h 59"/>
                <a:gd name="T6" fmla="*/ 14 w 60"/>
                <a:gd name="T7" fmla="*/ 4 h 59"/>
                <a:gd name="T8" fmla="*/ 13 w 60"/>
                <a:gd name="T9" fmla="*/ 3 h 59"/>
                <a:gd name="T10" fmla="*/ 12 w 60"/>
                <a:gd name="T11" fmla="*/ 2 h 59"/>
                <a:gd name="T12" fmla="*/ 11 w 60"/>
                <a:gd name="T13" fmla="*/ 1 h 59"/>
                <a:gd name="T14" fmla="*/ 9 w 60"/>
                <a:gd name="T15" fmla="*/ 0 h 59"/>
                <a:gd name="T16" fmla="*/ 8 w 60"/>
                <a:gd name="T17" fmla="*/ 0 h 59"/>
                <a:gd name="T18" fmla="*/ 5 w 60"/>
                <a:gd name="T19" fmla="*/ 1 h 59"/>
                <a:gd name="T20" fmla="*/ 3 w 60"/>
                <a:gd name="T21" fmla="*/ 3 h 59"/>
                <a:gd name="T22" fmla="*/ 1 w 60"/>
                <a:gd name="T23" fmla="*/ 5 h 59"/>
                <a:gd name="T24" fmla="*/ 0 w 60"/>
                <a:gd name="T25" fmla="*/ 8 h 59"/>
                <a:gd name="T26" fmla="*/ 1 w 60"/>
                <a:gd name="T27" fmla="*/ 9 h 59"/>
                <a:gd name="T28" fmla="*/ 1 w 60"/>
                <a:gd name="T29" fmla="*/ 11 h 59"/>
                <a:gd name="T30" fmla="*/ 2 w 60"/>
                <a:gd name="T31" fmla="*/ 12 h 59"/>
                <a:gd name="T32" fmla="*/ 3 w 60"/>
                <a:gd name="T33" fmla="*/ 13 h 59"/>
                <a:gd name="T34" fmla="*/ 4 w 60"/>
                <a:gd name="T35" fmla="*/ 14 h 59"/>
                <a:gd name="T36" fmla="*/ 5 w 60"/>
                <a:gd name="T37" fmla="*/ 15 h 59"/>
                <a:gd name="T38" fmla="*/ 6 w 60"/>
                <a:gd name="T39" fmla="*/ 15 h 59"/>
                <a:gd name="T40" fmla="*/ 8 w 60"/>
                <a:gd name="T41" fmla="*/ 15 h 59"/>
                <a:gd name="T42" fmla="*/ 9 w 60"/>
                <a:gd name="T43" fmla="*/ 15 h 59"/>
                <a:gd name="T44" fmla="*/ 11 w 60"/>
                <a:gd name="T45" fmla="*/ 15 h 59"/>
                <a:gd name="T46" fmla="*/ 12 w 60"/>
                <a:gd name="T47" fmla="*/ 14 h 59"/>
                <a:gd name="T48" fmla="*/ 13 w 60"/>
                <a:gd name="T49" fmla="*/ 13 h 59"/>
                <a:gd name="T50" fmla="*/ 14 w 60"/>
                <a:gd name="T51" fmla="*/ 12 h 59"/>
                <a:gd name="T52" fmla="*/ 15 w 60"/>
                <a:gd name="T53" fmla="*/ 11 h 59"/>
                <a:gd name="T54" fmla="*/ 15 w 60"/>
                <a:gd name="T55" fmla="*/ 9 h 59"/>
                <a:gd name="T56" fmla="*/ 15 w 60"/>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59"/>
                <a:gd name="T89" fmla="*/ 60 w 60"/>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CCFFFF"/>
            </a:solidFill>
            <a:ln w="9525">
              <a:noFill/>
              <a:round/>
              <a:headEnd/>
              <a:tailEnd/>
            </a:ln>
          </p:spPr>
          <p:txBody>
            <a:bodyPr/>
            <a:lstStyle/>
            <a:p>
              <a:endParaRPr lang="en-US"/>
            </a:p>
          </p:txBody>
        </p:sp>
        <p:sp>
          <p:nvSpPr>
            <p:cNvPr id="506" name="Freeform 420"/>
            <p:cNvSpPr>
              <a:spLocks/>
            </p:cNvSpPr>
            <p:nvPr/>
          </p:nvSpPr>
          <p:spPr bwMode="auto">
            <a:xfrm>
              <a:off x="3414" y="2651"/>
              <a:ext cx="15" cy="14"/>
            </a:xfrm>
            <a:custGeom>
              <a:avLst/>
              <a:gdLst>
                <a:gd name="T0" fmla="*/ 4 w 30"/>
                <a:gd name="T1" fmla="*/ 7 h 29"/>
                <a:gd name="T2" fmla="*/ 3 w 30"/>
                <a:gd name="T3" fmla="*/ 7 h 29"/>
                <a:gd name="T4" fmla="*/ 3 w 30"/>
                <a:gd name="T5" fmla="*/ 7 h 29"/>
                <a:gd name="T6" fmla="*/ 2 w 30"/>
                <a:gd name="T7" fmla="*/ 6 h 29"/>
                <a:gd name="T8" fmla="*/ 1 w 30"/>
                <a:gd name="T9" fmla="*/ 6 h 29"/>
                <a:gd name="T10" fmla="*/ 1 w 30"/>
                <a:gd name="T11" fmla="*/ 5 h 29"/>
                <a:gd name="T12" fmla="*/ 1 w 30"/>
                <a:gd name="T13" fmla="*/ 5 h 29"/>
                <a:gd name="T14" fmla="*/ 0 w 30"/>
                <a:gd name="T15" fmla="*/ 4 h 29"/>
                <a:gd name="T16" fmla="*/ 0 w 30"/>
                <a:gd name="T17" fmla="*/ 3 h 29"/>
                <a:gd name="T18" fmla="*/ 0 w 30"/>
                <a:gd name="T19" fmla="*/ 3 h 29"/>
                <a:gd name="T20" fmla="*/ 1 w 30"/>
                <a:gd name="T21" fmla="*/ 2 h 29"/>
                <a:gd name="T22" fmla="*/ 1 w 30"/>
                <a:gd name="T23" fmla="*/ 1 h 29"/>
                <a:gd name="T24" fmla="*/ 1 w 30"/>
                <a:gd name="T25" fmla="*/ 1 h 29"/>
                <a:gd name="T26" fmla="*/ 2 w 30"/>
                <a:gd name="T27" fmla="*/ 0 h 29"/>
                <a:gd name="T28" fmla="*/ 3 w 30"/>
                <a:gd name="T29" fmla="*/ 0 h 29"/>
                <a:gd name="T30" fmla="*/ 3 w 30"/>
                <a:gd name="T31" fmla="*/ 0 h 29"/>
                <a:gd name="T32" fmla="*/ 4 w 30"/>
                <a:gd name="T33" fmla="*/ 0 h 29"/>
                <a:gd name="T34" fmla="*/ 5 w 30"/>
                <a:gd name="T35" fmla="*/ 0 h 29"/>
                <a:gd name="T36" fmla="*/ 6 w 30"/>
                <a:gd name="T37" fmla="*/ 0 h 29"/>
                <a:gd name="T38" fmla="*/ 6 w 30"/>
                <a:gd name="T39" fmla="*/ 0 h 29"/>
                <a:gd name="T40" fmla="*/ 7 w 30"/>
                <a:gd name="T41" fmla="*/ 1 h 29"/>
                <a:gd name="T42" fmla="*/ 7 w 30"/>
                <a:gd name="T43" fmla="*/ 1 h 29"/>
                <a:gd name="T44" fmla="*/ 8 w 30"/>
                <a:gd name="T45" fmla="*/ 2 h 29"/>
                <a:gd name="T46" fmla="*/ 8 w 30"/>
                <a:gd name="T47" fmla="*/ 3 h 29"/>
                <a:gd name="T48" fmla="*/ 8 w 30"/>
                <a:gd name="T49" fmla="*/ 3 h 29"/>
                <a:gd name="T50" fmla="*/ 8 w 30"/>
                <a:gd name="T51" fmla="*/ 5 h 29"/>
                <a:gd name="T52" fmla="*/ 7 w 30"/>
                <a:gd name="T53" fmla="*/ 6 h 29"/>
                <a:gd name="T54" fmla="*/ 6 w 30"/>
                <a:gd name="T55" fmla="*/ 7 h 29"/>
                <a:gd name="T56" fmla="*/ 4 w 30"/>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29"/>
                <a:gd name="T89" fmla="*/ 30 w 30"/>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CCFFFF"/>
            </a:solidFill>
            <a:ln w="9525">
              <a:noFill/>
              <a:round/>
              <a:headEnd/>
              <a:tailEnd/>
            </a:ln>
          </p:spPr>
          <p:txBody>
            <a:bodyPr/>
            <a:lstStyle/>
            <a:p>
              <a:endParaRPr lang="en-US"/>
            </a:p>
          </p:txBody>
        </p:sp>
        <p:sp>
          <p:nvSpPr>
            <p:cNvPr id="507" name="Freeform 421"/>
            <p:cNvSpPr>
              <a:spLocks/>
            </p:cNvSpPr>
            <p:nvPr/>
          </p:nvSpPr>
          <p:spPr bwMode="auto">
            <a:xfrm>
              <a:off x="3407" y="2515"/>
              <a:ext cx="30" cy="30"/>
            </a:xfrm>
            <a:custGeom>
              <a:avLst/>
              <a:gdLst>
                <a:gd name="T0" fmla="*/ 15 w 60"/>
                <a:gd name="T1" fmla="*/ 8 h 60"/>
                <a:gd name="T2" fmla="*/ 15 w 60"/>
                <a:gd name="T3" fmla="*/ 6 h 60"/>
                <a:gd name="T4" fmla="*/ 15 w 60"/>
                <a:gd name="T5" fmla="*/ 5 h 60"/>
                <a:gd name="T6" fmla="*/ 14 w 60"/>
                <a:gd name="T7" fmla="*/ 4 h 60"/>
                <a:gd name="T8" fmla="*/ 13 w 60"/>
                <a:gd name="T9" fmla="*/ 3 h 60"/>
                <a:gd name="T10" fmla="*/ 12 w 60"/>
                <a:gd name="T11" fmla="*/ 2 h 60"/>
                <a:gd name="T12" fmla="*/ 11 w 60"/>
                <a:gd name="T13" fmla="*/ 1 h 60"/>
                <a:gd name="T14" fmla="*/ 9 w 60"/>
                <a:gd name="T15" fmla="*/ 1 h 60"/>
                <a:gd name="T16" fmla="*/ 8 w 60"/>
                <a:gd name="T17" fmla="*/ 0 h 60"/>
                <a:gd name="T18" fmla="*/ 5 w 60"/>
                <a:gd name="T19" fmla="*/ 1 h 60"/>
                <a:gd name="T20" fmla="*/ 3 w 60"/>
                <a:gd name="T21" fmla="*/ 3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CCFFFF"/>
            </a:solidFill>
            <a:ln w="9525">
              <a:noFill/>
              <a:round/>
              <a:headEnd/>
              <a:tailEnd/>
            </a:ln>
          </p:spPr>
          <p:txBody>
            <a:bodyPr/>
            <a:lstStyle/>
            <a:p>
              <a:endParaRPr lang="en-US"/>
            </a:p>
          </p:txBody>
        </p:sp>
        <p:sp>
          <p:nvSpPr>
            <p:cNvPr id="508" name="Freeform 422"/>
            <p:cNvSpPr>
              <a:spLocks/>
            </p:cNvSpPr>
            <p:nvPr/>
          </p:nvSpPr>
          <p:spPr bwMode="auto">
            <a:xfrm>
              <a:off x="3414" y="2522"/>
              <a:ext cx="15" cy="15"/>
            </a:xfrm>
            <a:custGeom>
              <a:avLst/>
              <a:gdLst>
                <a:gd name="T0" fmla="*/ 4 w 30"/>
                <a:gd name="T1" fmla="*/ 8 h 30"/>
                <a:gd name="T2" fmla="*/ 3 w 30"/>
                <a:gd name="T3" fmla="*/ 8 h 30"/>
                <a:gd name="T4" fmla="*/ 3 w 30"/>
                <a:gd name="T5" fmla="*/ 7 h 30"/>
                <a:gd name="T6" fmla="*/ 2 w 30"/>
                <a:gd name="T7" fmla="*/ 7 h 30"/>
                <a:gd name="T8" fmla="*/ 1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1 w 30"/>
                <a:gd name="T25" fmla="*/ 1 h 30"/>
                <a:gd name="T26" fmla="*/ 2 w 30"/>
                <a:gd name="T27" fmla="*/ 1 h 30"/>
                <a:gd name="T28" fmla="*/ 3 w 30"/>
                <a:gd name="T29" fmla="*/ 1 h 30"/>
                <a:gd name="T30" fmla="*/ 3 w 30"/>
                <a:gd name="T31" fmla="*/ 0 h 30"/>
                <a:gd name="T32" fmla="*/ 4 w 30"/>
                <a:gd name="T33" fmla="*/ 0 h 30"/>
                <a:gd name="T34" fmla="*/ 5 w 30"/>
                <a:gd name="T35" fmla="*/ 0 h 30"/>
                <a:gd name="T36" fmla="*/ 6 w 30"/>
                <a:gd name="T37" fmla="*/ 1 h 30"/>
                <a:gd name="T38" fmla="*/ 6 w 30"/>
                <a:gd name="T39" fmla="*/ 1 h 30"/>
                <a:gd name="T40" fmla="*/ 7 w 30"/>
                <a:gd name="T41" fmla="*/ 1 h 30"/>
                <a:gd name="T42" fmla="*/ 7 w 30"/>
                <a:gd name="T43" fmla="*/ 2 h 30"/>
                <a:gd name="T44" fmla="*/ 8 w 30"/>
                <a:gd name="T45" fmla="*/ 3 h 30"/>
                <a:gd name="T46" fmla="*/ 8 w 30"/>
                <a:gd name="T47" fmla="*/ 3 h 30"/>
                <a:gd name="T48" fmla="*/ 8 w 30"/>
                <a:gd name="T49" fmla="*/ 4 h 30"/>
                <a:gd name="T50" fmla="*/ 8 w 30"/>
                <a:gd name="T51" fmla="*/ 5 h 30"/>
                <a:gd name="T52" fmla="*/ 7 w 30"/>
                <a:gd name="T53" fmla="*/ 7 h 30"/>
                <a:gd name="T54" fmla="*/ 6 w 30"/>
                <a:gd name="T55" fmla="*/ 7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CCFFFF"/>
            </a:solidFill>
            <a:ln w="9525">
              <a:noFill/>
              <a:round/>
              <a:headEnd/>
              <a:tailEnd/>
            </a:ln>
          </p:spPr>
          <p:txBody>
            <a:bodyPr/>
            <a:lstStyle/>
            <a:p>
              <a:endParaRPr lang="en-US"/>
            </a:p>
          </p:txBody>
        </p:sp>
        <p:sp>
          <p:nvSpPr>
            <p:cNvPr id="509" name="Freeform 423"/>
            <p:cNvSpPr>
              <a:spLocks/>
            </p:cNvSpPr>
            <p:nvPr/>
          </p:nvSpPr>
          <p:spPr bwMode="auto">
            <a:xfrm>
              <a:off x="2347" y="2643"/>
              <a:ext cx="29" cy="30"/>
            </a:xfrm>
            <a:custGeom>
              <a:avLst/>
              <a:gdLst>
                <a:gd name="T0" fmla="*/ 15 w 58"/>
                <a:gd name="T1" fmla="*/ 8 h 59"/>
                <a:gd name="T2" fmla="*/ 15 w 58"/>
                <a:gd name="T3" fmla="*/ 6 h 59"/>
                <a:gd name="T4" fmla="*/ 14 w 58"/>
                <a:gd name="T5" fmla="*/ 5 h 59"/>
                <a:gd name="T6" fmla="*/ 14 w 58"/>
                <a:gd name="T7" fmla="*/ 4 h 59"/>
                <a:gd name="T8" fmla="*/ 13 w 58"/>
                <a:gd name="T9" fmla="*/ 3 h 59"/>
                <a:gd name="T10" fmla="*/ 12 w 58"/>
                <a:gd name="T11" fmla="*/ 2 h 59"/>
                <a:gd name="T12" fmla="*/ 10 w 58"/>
                <a:gd name="T13" fmla="*/ 1 h 59"/>
                <a:gd name="T14" fmla="*/ 9 w 58"/>
                <a:gd name="T15" fmla="*/ 0 h 59"/>
                <a:gd name="T16" fmla="*/ 7 w 58"/>
                <a:gd name="T17" fmla="*/ 0 h 59"/>
                <a:gd name="T18" fmla="*/ 5 w 58"/>
                <a:gd name="T19" fmla="*/ 1 h 59"/>
                <a:gd name="T20" fmla="*/ 2 w 58"/>
                <a:gd name="T21" fmla="*/ 3 h 59"/>
                <a:gd name="T22" fmla="*/ 1 w 58"/>
                <a:gd name="T23" fmla="*/ 5 h 59"/>
                <a:gd name="T24" fmla="*/ 0 w 58"/>
                <a:gd name="T25" fmla="*/ 8 h 59"/>
                <a:gd name="T26" fmla="*/ 0 w 58"/>
                <a:gd name="T27" fmla="*/ 9 h 59"/>
                <a:gd name="T28" fmla="*/ 1 w 58"/>
                <a:gd name="T29" fmla="*/ 11 h 59"/>
                <a:gd name="T30" fmla="*/ 1 w 58"/>
                <a:gd name="T31" fmla="*/ 12 h 59"/>
                <a:gd name="T32" fmla="*/ 2 w 58"/>
                <a:gd name="T33" fmla="*/ 13 h 59"/>
                <a:gd name="T34" fmla="*/ 3 w 58"/>
                <a:gd name="T35" fmla="*/ 14 h 59"/>
                <a:gd name="T36" fmla="*/ 5 w 58"/>
                <a:gd name="T37" fmla="*/ 15 h 59"/>
                <a:gd name="T38" fmla="*/ 6 w 58"/>
                <a:gd name="T39" fmla="*/ 15 h 59"/>
                <a:gd name="T40" fmla="*/ 7 w 58"/>
                <a:gd name="T41" fmla="*/ 15 h 59"/>
                <a:gd name="T42" fmla="*/ 9 w 58"/>
                <a:gd name="T43" fmla="*/ 15 h 59"/>
                <a:gd name="T44" fmla="*/ 10 w 58"/>
                <a:gd name="T45" fmla="*/ 15 h 59"/>
                <a:gd name="T46" fmla="*/ 12 w 58"/>
                <a:gd name="T47" fmla="*/ 14 h 59"/>
                <a:gd name="T48" fmla="*/ 13 w 58"/>
                <a:gd name="T49" fmla="*/ 13 h 59"/>
                <a:gd name="T50" fmla="*/ 14 w 58"/>
                <a:gd name="T51" fmla="*/ 12 h 59"/>
                <a:gd name="T52" fmla="*/ 14 w 58"/>
                <a:gd name="T53" fmla="*/ 11 h 59"/>
                <a:gd name="T54" fmla="*/ 15 w 58"/>
                <a:gd name="T55" fmla="*/ 9 h 59"/>
                <a:gd name="T56" fmla="*/ 15 w 58"/>
                <a:gd name="T57" fmla="*/ 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59"/>
                <a:gd name="T89" fmla="*/ 58 w 58"/>
                <a:gd name="T90" fmla="*/ 59 h 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CCFFFF"/>
            </a:solidFill>
            <a:ln w="9525">
              <a:noFill/>
              <a:round/>
              <a:headEnd/>
              <a:tailEnd/>
            </a:ln>
          </p:spPr>
          <p:txBody>
            <a:bodyPr/>
            <a:lstStyle/>
            <a:p>
              <a:endParaRPr lang="en-US"/>
            </a:p>
          </p:txBody>
        </p:sp>
        <p:sp>
          <p:nvSpPr>
            <p:cNvPr id="510" name="Freeform 424"/>
            <p:cNvSpPr>
              <a:spLocks/>
            </p:cNvSpPr>
            <p:nvPr/>
          </p:nvSpPr>
          <p:spPr bwMode="auto">
            <a:xfrm>
              <a:off x="2354" y="2651"/>
              <a:ext cx="15" cy="14"/>
            </a:xfrm>
            <a:custGeom>
              <a:avLst/>
              <a:gdLst>
                <a:gd name="T0" fmla="*/ 4 w 29"/>
                <a:gd name="T1" fmla="*/ 7 h 29"/>
                <a:gd name="T2" fmla="*/ 3 w 29"/>
                <a:gd name="T3" fmla="*/ 7 h 29"/>
                <a:gd name="T4" fmla="*/ 3 w 29"/>
                <a:gd name="T5" fmla="*/ 7 h 29"/>
                <a:gd name="T6" fmla="*/ 2 w 29"/>
                <a:gd name="T7" fmla="*/ 6 h 29"/>
                <a:gd name="T8" fmla="*/ 1 w 29"/>
                <a:gd name="T9" fmla="*/ 6 h 29"/>
                <a:gd name="T10" fmla="*/ 1 w 29"/>
                <a:gd name="T11" fmla="*/ 5 h 29"/>
                <a:gd name="T12" fmla="*/ 1 w 29"/>
                <a:gd name="T13" fmla="*/ 5 h 29"/>
                <a:gd name="T14" fmla="*/ 0 w 29"/>
                <a:gd name="T15" fmla="*/ 4 h 29"/>
                <a:gd name="T16" fmla="*/ 0 w 29"/>
                <a:gd name="T17" fmla="*/ 3 h 29"/>
                <a:gd name="T18" fmla="*/ 0 w 29"/>
                <a:gd name="T19" fmla="*/ 3 h 29"/>
                <a:gd name="T20" fmla="*/ 1 w 29"/>
                <a:gd name="T21" fmla="*/ 2 h 29"/>
                <a:gd name="T22" fmla="*/ 1 w 29"/>
                <a:gd name="T23" fmla="*/ 1 h 29"/>
                <a:gd name="T24" fmla="*/ 1 w 29"/>
                <a:gd name="T25" fmla="*/ 1 h 29"/>
                <a:gd name="T26" fmla="*/ 2 w 29"/>
                <a:gd name="T27" fmla="*/ 0 h 29"/>
                <a:gd name="T28" fmla="*/ 3 w 29"/>
                <a:gd name="T29" fmla="*/ 0 h 29"/>
                <a:gd name="T30" fmla="*/ 3 w 29"/>
                <a:gd name="T31" fmla="*/ 0 h 29"/>
                <a:gd name="T32" fmla="*/ 4 w 29"/>
                <a:gd name="T33" fmla="*/ 0 h 29"/>
                <a:gd name="T34" fmla="*/ 5 w 29"/>
                <a:gd name="T35" fmla="*/ 0 h 29"/>
                <a:gd name="T36" fmla="*/ 5 w 29"/>
                <a:gd name="T37" fmla="*/ 0 h 29"/>
                <a:gd name="T38" fmla="*/ 6 w 29"/>
                <a:gd name="T39" fmla="*/ 0 h 29"/>
                <a:gd name="T40" fmla="*/ 7 w 29"/>
                <a:gd name="T41" fmla="*/ 1 h 29"/>
                <a:gd name="T42" fmla="*/ 7 w 29"/>
                <a:gd name="T43" fmla="*/ 1 h 29"/>
                <a:gd name="T44" fmla="*/ 7 w 29"/>
                <a:gd name="T45" fmla="*/ 2 h 29"/>
                <a:gd name="T46" fmla="*/ 8 w 29"/>
                <a:gd name="T47" fmla="*/ 3 h 29"/>
                <a:gd name="T48" fmla="*/ 8 w 29"/>
                <a:gd name="T49" fmla="*/ 3 h 29"/>
                <a:gd name="T50" fmla="*/ 7 w 29"/>
                <a:gd name="T51" fmla="*/ 5 h 29"/>
                <a:gd name="T52" fmla="*/ 7 w 29"/>
                <a:gd name="T53" fmla="*/ 6 h 29"/>
                <a:gd name="T54" fmla="*/ 5 w 29"/>
                <a:gd name="T55" fmla="*/ 7 h 29"/>
                <a:gd name="T56" fmla="*/ 4 w 29"/>
                <a:gd name="T57" fmla="*/ 7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9"/>
                <a:gd name="T88" fmla="*/ 0 h 29"/>
                <a:gd name="T89" fmla="*/ 29 w 29"/>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CCFFFF"/>
            </a:solidFill>
            <a:ln w="9525">
              <a:noFill/>
              <a:round/>
              <a:headEnd/>
              <a:tailEnd/>
            </a:ln>
          </p:spPr>
          <p:txBody>
            <a:bodyPr/>
            <a:lstStyle/>
            <a:p>
              <a:endParaRPr lang="en-US"/>
            </a:p>
          </p:txBody>
        </p:sp>
        <p:sp>
          <p:nvSpPr>
            <p:cNvPr id="511" name="Freeform 425"/>
            <p:cNvSpPr>
              <a:spLocks/>
            </p:cNvSpPr>
            <p:nvPr/>
          </p:nvSpPr>
          <p:spPr bwMode="auto">
            <a:xfrm>
              <a:off x="2485" y="1569"/>
              <a:ext cx="30" cy="30"/>
            </a:xfrm>
            <a:custGeom>
              <a:avLst/>
              <a:gdLst>
                <a:gd name="T0" fmla="*/ 15 w 60"/>
                <a:gd name="T1" fmla="*/ 8 h 60"/>
                <a:gd name="T2" fmla="*/ 15 w 60"/>
                <a:gd name="T3" fmla="*/ 7 h 60"/>
                <a:gd name="T4" fmla="*/ 15 w 60"/>
                <a:gd name="T5" fmla="*/ 5 h 60"/>
                <a:gd name="T6" fmla="*/ 14 w 60"/>
                <a:gd name="T7" fmla="*/ 4 h 60"/>
                <a:gd name="T8" fmla="*/ 13 w 60"/>
                <a:gd name="T9" fmla="*/ 2 h 60"/>
                <a:gd name="T10" fmla="*/ 12 w 60"/>
                <a:gd name="T11" fmla="*/ 2 h 60"/>
                <a:gd name="T12" fmla="*/ 11 w 60"/>
                <a:gd name="T13" fmla="*/ 1 h 60"/>
                <a:gd name="T14" fmla="*/ 9 w 60"/>
                <a:gd name="T15" fmla="*/ 0 h 60"/>
                <a:gd name="T16" fmla="*/ 8 w 60"/>
                <a:gd name="T17" fmla="*/ 0 h 60"/>
                <a:gd name="T18" fmla="*/ 5 w 60"/>
                <a:gd name="T19" fmla="*/ 1 h 60"/>
                <a:gd name="T20" fmla="*/ 3 w 60"/>
                <a:gd name="T21" fmla="*/ 2 h 60"/>
                <a:gd name="T22" fmla="*/ 1 w 60"/>
                <a:gd name="T23" fmla="*/ 5 h 60"/>
                <a:gd name="T24" fmla="*/ 0 w 60"/>
                <a:gd name="T25" fmla="*/ 8 h 60"/>
                <a:gd name="T26" fmla="*/ 1 w 60"/>
                <a:gd name="T27" fmla="*/ 9 h 60"/>
                <a:gd name="T28" fmla="*/ 1 w 60"/>
                <a:gd name="T29" fmla="*/ 11 h 60"/>
                <a:gd name="T30" fmla="*/ 2 w 60"/>
                <a:gd name="T31" fmla="*/ 12 h 60"/>
                <a:gd name="T32" fmla="*/ 3 w 60"/>
                <a:gd name="T33" fmla="*/ 13 h 60"/>
                <a:gd name="T34" fmla="*/ 4 w 60"/>
                <a:gd name="T35" fmla="*/ 14 h 60"/>
                <a:gd name="T36" fmla="*/ 5 w 60"/>
                <a:gd name="T37" fmla="*/ 15 h 60"/>
                <a:gd name="T38" fmla="*/ 6 w 60"/>
                <a:gd name="T39" fmla="*/ 15 h 60"/>
                <a:gd name="T40" fmla="*/ 8 w 60"/>
                <a:gd name="T41" fmla="*/ 15 h 60"/>
                <a:gd name="T42" fmla="*/ 9 w 60"/>
                <a:gd name="T43" fmla="*/ 15 h 60"/>
                <a:gd name="T44" fmla="*/ 11 w 60"/>
                <a:gd name="T45" fmla="*/ 15 h 60"/>
                <a:gd name="T46" fmla="*/ 12 w 60"/>
                <a:gd name="T47" fmla="*/ 14 h 60"/>
                <a:gd name="T48" fmla="*/ 13 w 60"/>
                <a:gd name="T49" fmla="*/ 13 h 60"/>
                <a:gd name="T50" fmla="*/ 14 w 60"/>
                <a:gd name="T51" fmla="*/ 12 h 60"/>
                <a:gd name="T52" fmla="*/ 15 w 60"/>
                <a:gd name="T53" fmla="*/ 11 h 60"/>
                <a:gd name="T54" fmla="*/ 15 w 60"/>
                <a:gd name="T55" fmla="*/ 9 h 60"/>
                <a:gd name="T56" fmla="*/ 15 w 60"/>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60"/>
                <a:gd name="T89" fmla="*/ 60 w 60"/>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CCFFFF"/>
            </a:solidFill>
            <a:ln w="9525">
              <a:noFill/>
              <a:round/>
              <a:headEnd/>
              <a:tailEnd/>
            </a:ln>
          </p:spPr>
          <p:txBody>
            <a:bodyPr/>
            <a:lstStyle/>
            <a:p>
              <a:endParaRPr lang="en-US"/>
            </a:p>
          </p:txBody>
        </p:sp>
        <p:sp>
          <p:nvSpPr>
            <p:cNvPr id="512" name="Freeform 426"/>
            <p:cNvSpPr>
              <a:spLocks/>
            </p:cNvSpPr>
            <p:nvPr/>
          </p:nvSpPr>
          <p:spPr bwMode="auto">
            <a:xfrm>
              <a:off x="2492" y="1577"/>
              <a:ext cx="15" cy="15"/>
            </a:xfrm>
            <a:custGeom>
              <a:avLst/>
              <a:gdLst>
                <a:gd name="T0" fmla="*/ 4 w 30"/>
                <a:gd name="T1" fmla="*/ 8 h 30"/>
                <a:gd name="T2" fmla="*/ 4 w 30"/>
                <a:gd name="T3" fmla="*/ 8 h 30"/>
                <a:gd name="T4" fmla="*/ 3 w 30"/>
                <a:gd name="T5" fmla="*/ 8 h 30"/>
                <a:gd name="T6" fmla="*/ 2 w 30"/>
                <a:gd name="T7" fmla="*/ 7 h 30"/>
                <a:gd name="T8" fmla="*/ 2 w 30"/>
                <a:gd name="T9" fmla="*/ 7 h 30"/>
                <a:gd name="T10" fmla="*/ 1 w 30"/>
                <a:gd name="T11" fmla="*/ 6 h 30"/>
                <a:gd name="T12" fmla="*/ 1 w 30"/>
                <a:gd name="T13" fmla="*/ 5 h 30"/>
                <a:gd name="T14" fmla="*/ 0 w 30"/>
                <a:gd name="T15" fmla="*/ 5 h 30"/>
                <a:gd name="T16" fmla="*/ 0 w 30"/>
                <a:gd name="T17" fmla="*/ 4 h 30"/>
                <a:gd name="T18" fmla="*/ 0 w 30"/>
                <a:gd name="T19" fmla="*/ 3 h 30"/>
                <a:gd name="T20" fmla="*/ 1 w 30"/>
                <a:gd name="T21" fmla="*/ 3 h 30"/>
                <a:gd name="T22" fmla="*/ 1 w 30"/>
                <a:gd name="T23" fmla="*/ 2 h 30"/>
                <a:gd name="T24" fmla="*/ 2 w 30"/>
                <a:gd name="T25" fmla="*/ 2 h 30"/>
                <a:gd name="T26" fmla="*/ 2 w 30"/>
                <a:gd name="T27" fmla="*/ 1 h 30"/>
                <a:gd name="T28" fmla="*/ 3 w 30"/>
                <a:gd name="T29" fmla="*/ 1 h 30"/>
                <a:gd name="T30" fmla="*/ 4 w 30"/>
                <a:gd name="T31" fmla="*/ 0 h 30"/>
                <a:gd name="T32" fmla="*/ 4 w 30"/>
                <a:gd name="T33" fmla="*/ 0 h 30"/>
                <a:gd name="T34" fmla="*/ 5 w 30"/>
                <a:gd name="T35" fmla="*/ 0 h 30"/>
                <a:gd name="T36" fmla="*/ 6 w 30"/>
                <a:gd name="T37" fmla="*/ 1 h 30"/>
                <a:gd name="T38" fmla="*/ 6 w 30"/>
                <a:gd name="T39" fmla="*/ 1 h 30"/>
                <a:gd name="T40" fmla="*/ 7 w 30"/>
                <a:gd name="T41" fmla="*/ 2 h 30"/>
                <a:gd name="T42" fmla="*/ 7 w 30"/>
                <a:gd name="T43" fmla="*/ 2 h 30"/>
                <a:gd name="T44" fmla="*/ 8 w 30"/>
                <a:gd name="T45" fmla="*/ 3 h 30"/>
                <a:gd name="T46" fmla="*/ 8 w 30"/>
                <a:gd name="T47" fmla="*/ 3 h 30"/>
                <a:gd name="T48" fmla="*/ 8 w 30"/>
                <a:gd name="T49" fmla="*/ 4 h 30"/>
                <a:gd name="T50" fmla="*/ 8 w 30"/>
                <a:gd name="T51" fmla="*/ 6 h 30"/>
                <a:gd name="T52" fmla="*/ 7 w 30"/>
                <a:gd name="T53" fmla="*/ 7 h 30"/>
                <a:gd name="T54" fmla="*/ 6 w 30"/>
                <a:gd name="T55" fmla="*/ 8 h 30"/>
                <a:gd name="T56" fmla="*/ 4 w 30"/>
                <a:gd name="T57" fmla="*/ 8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30"/>
                <a:gd name="T89" fmla="*/ 30 w 30"/>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CCFFFF"/>
            </a:solidFill>
            <a:ln w="9525">
              <a:noFill/>
              <a:round/>
              <a:headEnd/>
              <a:tailEnd/>
            </a:ln>
          </p:spPr>
          <p:txBody>
            <a:bodyPr/>
            <a:lstStyle/>
            <a:p>
              <a:endParaRPr lang="en-US"/>
            </a:p>
          </p:txBody>
        </p:sp>
      </p:grpSp>
    </p:spTree>
    <p:extLst>
      <p:ext uri="{BB962C8B-B14F-4D97-AF65-F5344CB8AC3E}">
        <p14:creationId xmlns:p14="http://schemas.microsoft.com/office/powerpoint/2010/main" val="3641251098"/>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box(out)">
                                      <p:cBhvr>
                                        <p:cTn id="7" dur="1000"/>
                                        <p:tgtEl>
                                          <p:spTgt spid="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0"/>
                                            </p:cond>
                                          </p:stCondLst>
                                          <p:endCondLst>
                                            <p:cond evt="onStopAudio" delay="0">
                                              <p:tgtEl>
                                                <p:sldTgt/>
                                              </p:tgtEl>
                                            </p:cond>
                                          </p:endCondLst>
                                        </p:cTn>
                                        <p:tgtEl>
                                          <p:sndTgt r:embed="rId2" name="type.wav"/>
                                        </p:tgtEl>
                                      </p:cMediaNode>
                                    </p:audio>
                                  </p:subTnLst>
                                </p:cTn>
                              </p:par>
                            </p:childTnLst>
                          </p:cTn>
                        </p:par>
                        <p:par>
                          <p:cTn id="12" fill="hold" nodeType="afterGroup">
                            <p:stCondLst>
                              <p:cond delay="0"/>
                            </p:stCondLst>
                            <p:childTnLst>
                              <p:par>
                                <p:cTn id="13" presetID="22" presetClass="entr" presetSubtype="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subTnLst>
                                    <p:audio>
                                      <p:cMediaNode>
                                        <p:cTn display="0" masterRel="sameClick">
                                          <p:stCondLst>
                                            <p:cond evt="begin" delay="0">
                                              <p:tn val="13"/>
                                            </p:cond>
                                          </p:stCondLst>
                                          <p:endCondLst>
                                            <p:cond evt="onStopAudio" delay="0">
                                              <p:tgtEl>
                                                <p:sldTgt/>
                                              </p:tgtEl>
                                            </p:cond>
                                          </p:endCondLst>
                                        </p:cTn>
                                        <p:tgtEl>
                                          <p:sndTgt r:embed="rId3" name="CHIMES.WAV"/>
                                        </p:tgtEl>
                                      </p:cMediaNode>
                                    </p:audio>
                                  </p:subTnLst>
                                </p:cTn>
                              </p:par>
                            </p:childTnLst>
                          </p:cTn>
                        </p:par>
                        <p:par>
                          <p:cTn id="16" fill="hold" nodeType="afterGroup">
                            <p:stCondLst>
                              <p:cond delay="1000"/>
                            </p:stCondLst>
                            <p:childTnLst>
                              <p:par>
                                <p:cTn id="17" presetID="22" presetClass="entr" presetSubtype="8"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1000"/>
                                        <p:tgtEl>
                                          <p:spTgt spid="5"/>
                                        </p:tgtEl>
                                      </p:cBhvr>
                                    </p:animEffect>
                                  </p:childTnLst>
                                  <p:subTnLst>
                                    <p:audio>
                                      <p:cMediaNode>
                                        <p:cTn display="0" masterRel="sameClick">
                                          <p:stCondLst>
                                            <p:cond evt="begin" delay="0">
                                              <p:tn val="17"/>
                                            </p:cond>
                                          </p:stCondLst>
                                          <p:endCondLst>
                                            <p:cond evt="onStopAudio" delay="0">
                                              <p:tgtEl>
                                                <p:sldTgt/>
                                              </p:tgtEl>
                                            </p:cond>
                                          </p:endCondLst>
                                        </p:cTn>
                                        <p:tgtEl>
                                          <p:sndTgt r:embed="rId3" name="chimes.wav"/>
                                        </p:tgtEl>
                                      </p:cMediaNode>
                                    </p:audio>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nodeType="afterGroup">
                            <p:stCondLst>
                              <p:cond delay="2500"/>
                            </p:stCondLst>
                            <p:childTnLst>
                              <p:par>
                                <p:cTn id="25" presetID="8"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diamond(in)">
                                      <p:cBhvr>
                                        <p:cTn id="27" dur="2000"/>
                                        <p:tgtEl>
                                          <p:spTgt spid="3"/>
                                        </p:tgtEl>
                                      </p:cBhvr>
                                    </p:animEffect>
                                  </p:childTnLst>
                                </p:cTn>
                              </p:par>
                            </p:childTnLst>
                          </p:cTn>
                        </p:par>
                        <p:par>
                          <p:cTn id="28" fill="hold" nodeType="afterGroup">
                            <p:stCondLst>
                              <p:cond delay="45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par>
                          <p:cTn id="32" fill="hold" nodeType="afterGroup">
                            <p:stCondLst>
                              <p:cond delay="5000"/>
                            </p:stCondLst>
                            <p:childTnLst>
                              <p:par>
                                <p:cTn id="33" presetID="22" presetClass="entr" presetSubtype="1"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nodeType="afterGroup">
                            <p:stCondLst>
                              <p:cond delay="5500"/>
                            </p:stCondLst>
                            <p:childTnLst>
                              <p:par>
                                <p:cTn id="37" presetID="4" presetClass="entr" presetSubtype="16" fill="hold" grpId="0"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ox(in)">
                                      <p:cBhvr>
                                        <p:cTn id="39" dur="500"/>
                                        <p:tgtEl>
                                          <p:spTgt spid="2"/>
                                        </p:tgtEl>
                                      </p:cBhvr>
                                    </p:animEffect>
                                  </p:childTnLst>
                                </p:cTn>
                              </p:par>
                            </p:childTnLst>
                          </p:cTn>
                        </p:par>
                        <p:par>
                          <p:cTn id="40" fill="hold" nodeType="afterGroup">
                            <p:stCondLst>
                              <p:cond delay="6000"/>
                            </p:stCondLst>
                            <p:childTnLst>
                              <p:par>
                                <p:cTn id="41" presetID="22" presetClass="entr" presetSubtype="8"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wipe(left)">
                                      <p:cBhvr>
                                        <p:cTn id="43" dur="500"/>
                                        <p:tgtEl>
                                          <p:spTgt spid="4"/>
                                        </p:tgtEl>
                                      </p:cBhvr>
                                    </p:animEffect>
                                  </p:childTnLst>
                                </p:cTn>
                              </p:par>
                            </p:childTnLst>
                          </p:cTn>
                        </p:par>
                        <p:par>
                          <p:cTn id="44" fill="hold" nodeType="afterGroup">
                            <p:stCondLst>
                              <p:cond delay="6500"/>
                            </p:stCondLst>
                            <p:childTnLst>
                              <p:par>
                                <p:cTn id="45" presetID="22" presetClass="entr" presetSubtype="1" fill="hold"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par>
                          <p:cTn id="48" fill="hold">
                            <p:stCondLst>
                              <p:cond delay="7000"/>
                            </p:stCondLst>
                            <p:childTnLst>
                              <p:par>
                                <p:cTn id="49" presetID="4" presetClass="entr" presetSubtype="16" fill="hold" grpId="0" nodeType="afterEffect">
                                  <p:stCondLst>
                                    <p:cond delay="0"/>
                                  </p:stCondLst>
                                  <p:childTnLst>
                                    <p:set>
                                      <p:cBhvr>
                                        <p:cTn id="50" dur="1" fill="hold">
                                          <p:stCondLst>
                                            <p:cond delay="0"/>
                                          </p:stCondLst>
                                        </p:cTn>
                                        <p:tgtEl>
                                          <p:spTgt spid="91"/>
                                        </p:tgtEl>
                                        <p:attrNameLst>
                                          <p:attrName>style.visibility</p:attrName>
                                        </p:attrNameLst>
                                      </p:cBhvr>
                                      <p:to>
                                        <p:strVal val="visible"/>
                                      </p:to>
                                    </p:set>
                                    <p:animEffect transition="in" filter="box(in)">
                                      <p:cBhvr>
                                        <p:cTn id="51" dur="500"/>
                                        <p:tgtEl>
                                          <p:spTgt spid="91"/>
                                        </p:tgtEl>
                                      </p:cBhvr>
                                    </p:animEffect>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74"/>
                                        </p:tgtEl>
                                        <p:attrNameLst>
                                          <p:attrName>style.visibility</p:attrName>
                                        </p:attrNameLst>
                                      </p:cBhvr>
                                      <p:to>
                                        <p:strVal val="visible"/>
                                      </p:to>
                                    </p:set>
                                    <p:animEffect transition="in" filter="wipe(left)">
                                      <p:cBhvr>
                                        <p:cTn id="55" dur="500"/>
                                        <p:tgtEl>
                                          <p:spTgt spid="74"/>
                                        </p:tgtEl>
                                      </p:cBhvr>
                                    </p:animEffect>
                                  </p:childTnLst>
                                </p:cTn>
                              </p:par>
                            </p:childTnLst>
                          </p:cTn>
                        </p:par>
                        <p:par>
                          <p:cTn id="56" fill="hold">
                            <p:stCondLst>
                              <p:cond delay="8000"/>
                            </p:stCondLst>
                            <p:childTnLst>
                              <p:par>
                                <p:cTn id="57" presetID="22" presetClass="entr" presetSubtype="1" fill="hold" nodeType="afterEffect">
                                  <p:stCondLst>
                                    <p:cond delay="0"/>
                                  </p:stCondLst>
                                  <p:childTnLst>
                                    <p:set>
                                      <p:cBhvr>
                                        <p:cTn id="58" dur="1" fill="hold">
                                          <p:stCondLst>
                                            <p:cond delay="0"/>
                                          </p:stCondLst>
                                        </p:cTn>
                                        <p:tgtEl>
                                          <p:spTgt spid="77"/>
                                        </p:tgtEl>
                                        <p:attrNameLst>
                                          <p:attrName>style.visibility</p:attrName>
                                        </p:attrNameLst>
                                      </p:cBhvr>
                                      <p:to>
                                        <p:strVal val="visible"/>
                                      </p:to>
                                    </p:set>
                                    <p:animEffect transition="in" filter="wipe(up)">
                                      <p:cBhvr>
                                        <p:cTn id="59" dur="500"/>
                                        <p:tgtEl>
                                          <p:spTgt spid="77"/>
                                        </p:tgtEl>
                                      </p:cBhvr>
                                    </p:animEffect>
                                  </p:childTnLst>
                                </p:cTn>
                              </p:par>
                            </p:childTnLst>
                          </p:cTn>
                        </p:par>
                        <p:par>
                          <p:cTn id="60" fill="hold">
                            <p:stCondLst>
                              <p:cond delay="8500"/>
                            </p:stCondLst>
                            <p:childTnLst>
                              <p:par>
                                <p:cTn id="61" presetID="4" presetClass="entr" presetSubtype="16" fill="hold" grpId="0" nodeType="afterEffect">
                                  <p:stCondLst>
                                    <p:cond delay="0"/>
                                  </p:stCondLst>
                                  <p:childTnLst>
                                    <p:set>
                                      <p:cBhvr>
                                        <p:cTn id="62" dur="1" fill="hold">
                                          <p:stCondLst>
                                            <p:cond delay="0"/>
                                          </p:stCondLst>
                                        </p:cTn>
                                        <p:tgtEl>
                                          <p:spTgt spid="89"/>
                                        </p:tgtEl>
                                        <p:attrNameLst>
                                          <p:attrName>style.visibility</p:attrName>
                                        </p:attrNameLst>
                                      </p:cBhvr>
                                      <p:to>
                                        <p:strVal val="visible"/>
                                      </p:to>
                                    </p:set>
                                    <p:animEffect transition="in" filter="box(in)">
                                      <p:cBhvr>
                                        <p:cTn id="63"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4" grpId="0" animBg="1"/>
      <p:bldP spid="91" grpId="0" animBg="1"/>
      <p:bldP spid="8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AutoShape 43">
            <a:hlinkClick r:id="" action="ppaction://noaction"/>
          </p:cNvPr>
          <p:cNvSpPr>
            <a:spLocks noChangeArrowheads="1"/>
          </p:cNvSpPr>
          <p:nvPr/>
        </p:nvSpPr>
        <p:spPr bwMode="gray">
          <a:xfrm>
            <a:off x="1115616" y="116632"/>
            <a:ext cx="5638800" cy="838200"/>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Giới thiệu phần mềm quét virus BKAV</a:t>
            </a:r>
          </a:p>
        </p:txBody>
      </p:sp>
      <p:grpSp>
        <p:nvGrpSpPr>
          <p:cNvPr id="40" name="Group 28"/>
          <p:cNvGrpSpPr>
            <a:grpSpLocks/>
          </p:cNvGrpSpPr>
          <p:nvPr/>
        </p:nvGrpSpPr>
        <p:grpSpPr bwMode="auto">
          <a:xfrm>
            <a:off x="6116" y="44626"/>
            <a:ext cx="1096178" cy="989013"/>
            <a:chOff x="3241" y="860"/>
            <a:chExt cx="597" cy="623"/>
          </a:xfrm>
        </p:grpSpPr>
        <p:grpSp>
          <p:nvGrpSpPr>
            <p:cNvPr id="41" name="Group 29"/>
            <p:cNvGrpSpPr>
              <a:grpSpLocks/>
            </p:cNvGrpSpPr>
            <p:nvPr/>
          </p:nvGrpSpPr>
          <p:grpSpPr bwMode="auto">
            <a:xfrm rot="5400000">
              <a:off x="3228" y="873"/>
              <a:ext cx="623" cy="597"/>
              <a:chOff x="1871" y="1824"/>
              <a:chExt cx="2007" cy="1856"/>
            </a:xfrm>
          </p:grpSpPr>
          <p:sp>
            <p:nvSpPr>
              <p:cNvPr id="43" name="AutoShape 30"/>
              <p:cNvSpPr>
                <a:spLocks noChangeArrowheads="1"/>
              </p:cNvSpPr>
              <p:nvPr/>
            </p:nvSpPr>
            <p:spPr bwMode="gray">
              <a:xfrm rot="16200000" flipH="1">
                <a:off x="1818" y="2511"/>
                <a:ext cx="312"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44" name="AutoShape 31"/>
              <p:cNvSpPr>
                <a:spLocks noChangeArrowheads="1"/>
              </p:cNvSpPr>
              <p:nvPr/>
            </p:nvSpPr>
            <p:spPr bwMode="gray">
              <a:xfrm rot="5400000" flipH="1">
                <a:off x="3622" y="2547"/>
                <a:ext cx="309"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45" name="AutoShape 32"/>
              <p:cNvSpPr>
                <a:spLocks noChangeArrowheads="1"/>
              </p:cNvSpPr>
              <p:nvPr/>
            </p:nvSpPr>
            <p:spPr bwMode="gray">
              <a:xfrm rot="10800000" flipH="1">
                <a:off x="2718" y="3478"/>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46" name="Oval 33"/>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47" name="Oval 34">
                <a:hlinkClick r:id="rId2" action="ppaction://hlinkpres?slideindex=1&amp;slidetitle="/>
              </p:cNvPr>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48" name="Oval 35"/>
              <p:cNvSpPr>
                <a:spLocks noChangeArrowheads="1"/>
              </p:cNvSpPr>
              <p:nvPr/>
            </p:nvSpPr>
            <p:spPr bwMode="gray">
              <a:xfrm>
                <a:off x="2235" y="2916"/>
                <a:ext cx="1317" cy="220"/>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49" name="Oval 36"/>
              <p:cNvSpPr>
                <a:spLocks noChangeArrowheads="1"/>
              </p:cNvSpPr>
              <p:nvPr/>
            </p:nvSpPr>
            <p:spPr bwMode="gray">
              <a:xfrm>
                <a:off x="2235" y="2916"/>
                <a:ext cx="1317" cy="220"/>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50" name="Oval 37"/>
              <p:cNvSpPr>
                <a:spLocks noChangeArrowheads="1"/>
              </p:cNvSpPr>
              <p:nvPr/>
            </p:nvSpPr>
            <p:spPr bwMode="gray">
              <a:xfrm>
                <a:off x="2222" y="2066"/>
                <a:ext cx="1317" cy="1102"/>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51" name="Oval 38"/>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42" name="WordArt 39">
              <a:hlinkClick r:id="rId2" action="ppaction://hlinkpres?slideindex=1&amp;slidetitle="/>
            </p:cNvPr>
            <p:cNvSpPr>
              <a:spLocks noChangeArrowheads="1" noChangeShapeType="1" noTextEdit="1"/>
            </p:cNvSpPr>
            <p:nvPr/>
          </p:nvSpPr>
          <p:spPr bwMode="auto">
            <a:xfrm>
              <a:off x="3465" y="1036"/>
              <a:ext cx="171"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1</a:t>
              </a:r>
            </a:p>
          </p:txBody>
        </p:sp>
      </p:grpSp>
      <p:pic>
        <p:nvPicPr>
          <p:cNvPr id="59" name="Picture 58" descr="C:\Users\Administrator\Desktop\Các dạng tệp tin\bkav-home-new.jpg"/>
          <p:cNvPicPr/>
          <p:nvPr/>
        </p:nvPicPr>
        <p:blipFill>
          <a:blip r:embed="rId3">
            <a:extLst>
              <a:ext uri="{28A0092B-C50C-407E-A947-70E740481C1C}">
                <a14:useLocalDpi xmlns:a14="http://schemas.microsoft.com/office/drawing/2010/main" val="0"/>
              </a:ext>
            </a:extLst>
          </a:blip>
          <a:srcRect/>
          <a:stretch>
            <a:fillRect/>
          </a:stretch>
        </p:blipFill>
        <p:spPr bwMode="auto">
          <a:xfrm>
            <a:off x="204345" y="1053888"/>
            <a:ext cx="4655689" cy="5567673"/>
          </a:xfrm>
          <a:prstGeom prst="rect">
            <a:avLst/>
          </a:prstGeom>
          <a:noFill/>
          <a:ln>
            <a:noFill/>
          </a:ln>
        </p:spPr>
      </p:pic>
      <p:sp>
        <p:nvSpPr>
          <p:cNvPr id="60" name="Text Box 564"/>
          <p:cNvSpPr txBox="1">
            <a:spLocks noChangeArrowheads="1"/>
          </p:cNvSpPr>
          <p:nvPr/>
        </p:nvSpPr>
        <p:spPr bwMode="auto">
          <a:xfrm>
            <a:off x="4932040" y="1055614"/>
            <a:ext cx="4032448" cy="5632311"/>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spcBef>
                <a:spcPct val="50000"/>
              </a:spcBef>
            </a:pPr>
            <a:r>
              <a:rPr lang="en-US" sz="2400">
                <a:solidFill>
                  <a:srgbClr val="0070C0"/>
                </a:solidFill>
                <a:latin typeface="Times New Roman" pitchFamily="18" charset="0"/>
                <a:cs typeface="Times New Roman" pitchFamily="18" charset="0"/>
              </a:rPr>
              <a:t>Bkav Home là phần mềm diệt virus miễn phí của Việt Nam, Bkav Home hỗ trợ những tính năng diệt virus miễn phí của Bkav (BkavEngine), đặc biệt là hỗ trợ tính năng tự cảnh báo (Auto Protect) trên tất cả các hệ điều hành Windows. Giúp chúng ta bảo vệ thông tin trên máy tính.</a:t>
            </a:r>
            <a:endParaRPr lang="en-US" sz="2000">
              <a:solidFill>
                <a:srgbClr val="0070C0"/>
              </a:solidFill>
              <a:latin typeface="Times New Roman" pitchFamily="18" charset="0"/>
              <a:ea typeface="Times New Roman"/>
              <a:cs typeface="Times New Roman" pitchFamily="18" charset="0"/>
            </a:endParaRPr>
          </a:p>
        </p:txBody>
      </p:sp>
    </p:spTree>
    <p:extLst>
      <p:ext uri="{BB962C8B-B14F-4D97-AF65-F5344CB8AC3E}">
        <p14:creationId xmlns:p14="http://schemas.microsoft.com/office/powerpoint/2010/main" val="3183314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8" presetClass="entr" presetSubtype="16"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diamond(in)">
                                      <p:cBhvr>
                                        <p:cTn id="11" dur="2000"/>
                                        <p:tgtEl>
                                          <p:spTgt spid="3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childTnLst>
                          </p:cTn>
                        </p:par>
                      </p:childTnLst>
                    </p:cTn>
                  </p:par>
                  <p:par>
                    <p:cTn id="17" fill="hold">
                      <p:stCondLst>
                        <p:cond delay="indefinite"/>
                      </p:stCondLst>
                      <p:childTnLst>
                        <p:par>
                          <p:cTn id="18" fill="hold">
                            <p:stCondLst>
                              <p:cond delay="0"/>
                            </p:stCondLst>
                            <p:childTnLst>
                              <p:par>
                                <p:cTn id="19" presetID="34" presetClass="entr" presetSubtype="0" fill="hold" grpId="0" nodeType="clickEffect">
                                  <p:stCondLst>
                                    <p:cond delay="0"/>
                                  </p:stCondLst>
                                  <p:childTnLst>
                                    <p:set>
                                      <p:cBhvr>
                                        <p:cTn id="20" dur="1" fill="hold">
                                          <p:stCondLst>
                                            <p:cond delay="0"/>
                                          </p:stCondLst>
                                        </p:cTn>
                                        <p:tgtEl>
                                          <p:spTgt spid="60"/>
                                        </p:tgtEl>
                                        <p:attrNameLst>
                                          <p:attrName>style.visibility</p:attrName>
                                        </p:attrNameLst>
                                      </p:cBhvr>
                                      <p:to>
                                        <p:strVal val="visible"/>
                                      </p:to>
                                    </p:set>
                                    <p:anim from="(-#ppt_w/2)" to="(#ppt_x)" calcmode="lin" valueType="num">
                                      <p:cBhvr>
                                        <p:cTn id="21" dur="600" fill="hold">
                                          <p:stCondLst>
                                            <p:cond delay="0"/>
                                          </p:stCondLst>
                                        </p:cTn>
                                        <p:tgtEl>
                                          <p:spTgt spid="60"/>
                                        </p:tgtEl>
                                        <p:attrNameLst>
                                          <p:attrName>ppt_x</p:attrName>
                                        </p:attrNameLst>
                                      </p:cBhvr>
                                    </p:anim>
                                    <p:anim from="0" to="-1.0" calcmode="lin" valueType="num">
                                      <p:cBhvr>
                                        <p:cTn id="22" dur="200" decel="50000" autoRev="1" fill="hold">
                                          <p:stCondLst>
                                            <p:cond delay="600"/>
                                          </p:stCondLst>
                                        </p:cTn>
                                        <p:tgtEl>
                                          <p:spTgt spid="60"/>
                                        </p:tgtEl>
                                        <p:attrNameLst>
                                          <p:attrName>xshear</p:attrName>
                                        </p:attrNameLst>
                                      </p:cBhvr>
                                    </p:anim>
                                    <p:animScale>
                                      <p:cBhvr>
                                        <p:cTn id="23" dur="200" decel="100000" autoRev="1" fill="hold">
                                          <p:stCondLst>
                                            <p:cond delay="600"/>
                                          </p:stCondLst>
                                        </p:cTn>
                                        <p:tgtEl>
                                          <p:spTgt spid="60"/>
                                        </p:tgtEl>
                                      </p:cBhvr>
                                      <p:from x="100000" y="100000"/>
                                      <p:to x="80000" y="100000"/>
                                    </p:animScale>
                                    <p:anim by="(#ppt_h/3+#ppt_w*0.1)" calcmode="lin" valueType="num">
                                      <p:cBhvr additive="sum">
                                        <p:cTn id="24" dur="200" decel="100000" autoRev="1" fill="hold">
                                          <p:stCondLst>
                                            <p:cond delay="600"/>
                                          </p:stCondLst>
                                        </p:cTn>
                                        <p:tgtEl>
                                          <p:spTgt spid="60"/>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6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7">
            <a:hlinkClick r:id="rId2" action="ppaction://hlinksldjump"/>
          </p:cNvPr>
          <p:cNvSpPr>
            <a:spLocks noChangeArrowheads="1"/>
          </p:cNvSpPr>
          <p:nvPr/>
        </p:nvSpPr>
        <p:spPr bwMode="gray">
          <a:xfrm>
            <a:off x="929324" y="85393"/>
            <a:ext cx="5638800" cy="833438"/>
          </a:xfrm>
          <a:prstGeom prst="roundRect">
            <a:avLst>
              <a:gd name="adj" fmla="val 50000"/>
            </a:avLst>
          </a:prstGeom>
          <a:gradFill rotWithShape="1">
            <a:gsLst>
              <a:gs pos="0">
                <a:srgbClr val="FF9999"/>
              </a:gs>
              <a:gs pos="100000">
                <a:srgbClr val="FFFFCC"/>
              </a:gs>
            </a:gsLst>
            <a:lin ang="5400000" scaled="1"/>
          </a:gradFill>
          <a:ln w="28575" algn="ctr">
            <a:solidFill>
              <a:srgbClr val="FF0000"/>
            </a:solidFill>
            <a:round/>
            <a:headEnd/>
            <a:tailEnd/>
          </a:ln>
          <a:effectLst>
            <a:outerShdw dist="107763" dir="18900000" algn="ctr" rotWithShape="0">
              <a:schemeClr val="bg2">
                <a:alpha val="50000"/>
              </a:schemeClr>
            </a:outerShdw>
          </a:effectLst>
        </p:spPr>
        <p:txBody>
          <a:bodyPr wrap="none" anchor="ctr"/>
          <a:lstStyle/>
          <a:p>
            <a:pPr algn="ctr"/>
            <a:r>
              <a:rPr lang="en-US" sz="2600" b="1">
                <a:solidFill>
                  <a:srgbClr val="000099"/>
                </a:solidFill>
                <a:latin typeface="Times New Roman" pitchFamily="18" charset="0"/>
                <a:cs typeface="Times New Roman" pitchFamily="18" charset="0"/>
              </a:rPr>
              <a:t>Hướng dẫn tải và cài đặt phần mềm</a:t>
            </a:r>
          </a:p>
        </p:txBody>
      </p:sp>
      <p:grpSp>
        <p:nvGrpSpPr>
          <p:cNvPr id="3" name="Group 44"/>
          <p:cNvGrpSpPr>
            <a:grpSpLocks/>
          </p:cNvGrpSpPr>
          <p:nvPr/>
        </p:nvGrpSpPr>
        <p:grpSpPr bwMode="auto">
          <a:xfrm>
            <a:off x="-5292" y="9195"/>
            <a:ext cx="908050" cy="989013"/>
            <a:chOff x="3260" y="1700"/>
            <a:chExt cx="581" cy="623"/>
          </a:xfrm>
        </p:grpSpPr>
        <p:grpSp>
          <p:nvGrpSpPr>
            <p:cNvPr id="4" name="Group 45"/>
            <p:cNvGrpSpPr>
              <a:grpSpLocks/>
            </p:cNvGrpSpPr>
            <p:nvPr/>
          </p:nvGrpSpPr>
          <p:grpSpPr bwMode="auto">
            <a:xfrm rot="5400000">
              <a:off x="3239" y="1721"/>
              <a:ext cx="623" cy="581"/>
              <a:chOff x="1871" y="1824"/>
              <a:chExt cx="2007" cy="1807"/>
            </a:xfrm>
          </p:grpSpPr>
          <p:sp>
            <p:nvSpPr>
              <p:cNvPr id="6" name="AutoShape 46"/>
              <p:cNvSpPr>
                <a:spLocks noChangeArrowheads="1"/>
              </p:cNvSpPr>
              <p:nvPr/>
            </p:nvSpPr>
            <p:spPr bwMode="gray">
              <a:xfrm rot="16200000" flipH="1">
                <a:off x="1819" y="2511"/>
                <a:ext cx="310"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en-US">
                  <a:latin typeface="Times New Roman" pitchFamily="18" charset="0"/>
                </a:endParaRPr>
              </a:p>
            </p:txBody>
          </p:sp>
          <p:sp>
            <p:nvSpPr>
              <p:cNvPr id="7" name="AutoShape 47"/>
              <p:cNvSpPr>
                <a:spLocks noChangeArrowheads="1"/>
              </p:cNvSpPr>
              <p:nvPr/>
            </p:nvSpPr>
            <p:spPr bwMode="gray">
              <a:xfrm rot="5400000" flipH="1">
                <a:off x="3620" y="2555"/>
                <a:ext cx="313" cy="203"/>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rot="10800000" wrap="none" anchor="ctr"/>
              <a:lstStyle/>
              <a:p>
                <a:pPr>
                  <a:defRPr/>
                </a:pPr>
                <a:endParaRPr lang="en-US">
                  <a:latin typeface="Times New Roman" pitchFamily="18" charset="0"/>
                </a:endParaRPr>
              </a:p>
            </p:txBody>
          </p:sp>
          <p:sp>
            <p:nvSpPr>
              <p:cNvPr id="8" name="AutoShape 48"/>
              <p:cNvSpPr>
                <a:spLocks noChangeArrowheads="1"/>
              </p:cNvSpPr>
              <p:nvPr/>
            </p:nvSpPr>
            <p:spPr bwMode="gray">
              <a:xfrm rot="10800000" flipH="1">
                <a:off x="2718" y="3429"/>
                <a:ext cx="303" cy="202"/>
              </a:xfrm>
              <a:prstGeom prst="upArrow">
                <a:avLst>
                  <a:gd name="adj1" fmla="val 51676"/>
                  <a:gd name="adj2" fmla="val 100000"/>
                </a:avLst>
              </a:prstGeom>
              <a:gradFill rotWithShape="1">
                <a:gsLst>
                  <a:gs pos="0">
                    <a:schemeClr val="tx2"/>
                  </a:gs>
                  <a:gs pos="100000">
                    <a:srgbClr val="F1FBFD"/>
                  </a:gs>
                </a:gsLst>
                <a:lin ang="0" scaled="1"/>
              </a:gradFill>
              <a:ln w="9525" algn="ctr">
                <a:noFill/>
                <a:miter lim="800000"/>
                <a:headEnd/>
                <a:tailEnd/>
              </a:ln>
            </p:spPr>
            <p:txBody>
              <a:bodyPr vert="eaVert" wrap="none" anchor="ctr"/>
              <a:lstStyle/>
              <a:p>
                <a:pPr>
                  <a:defRPr/>
                </a:pPr>
                <a:endParaRPr lang="en-US">
                  <a:latin typeface="Times New Roman" pitchFamily="18" charset="0"/>
                </a:endParaRPr>
              </a:p>
            </p:txBody>
          </p:sp>
          <p:sp>
            <p:nvSpPr>
              <p:cNvPr id="9" name="Oval 49"/>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rot="10800000" vert="eaVert" wrap="none" anchor="ctr"/>
              <a:lstStyle/>
              <a:p>
                <a:endParaRPr lang="en-US">
                  <a:latin typeface="Times New Roman" pitchFamily="18" charset="0"/>
                </a:endParaRPr>
              </a:p>
            </p:txBody>
          </p:sp>
          <p:sp>
            <p:nvSpPr>
              <p:cNvPr id="10" name="Oval 50"/>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rot="10800000" vert="eaVert" wrap="none" anchor="ctr"/>
              <a:lstStyle/>
              <a:p>
                <a:endParaRPr lang="en-US">
                  <a:latin typeface="Times New Roman" pitchFamily="18" charset="0"/>
                </a:endParaRPr>
              </a:p>
            </p:txBody>
          </p:sp>
          <p:sp>
            <p:nvSpPr>
              <p:cNvPr id="11" name="Oval 51"/>
              <p:cNvSpPr>
                <a:spLocks noChangeArrowheads="1"/>
              </p:cNvSpPr>
              <p:nvPr/>
            </p:nvSpPr>
            <p:spPr bwMode="gray">
              <a:xfrm>
                <a:off x="2229" y="2886"/>
                <a:ext cx="1317" cy="259"/>
              </a:xfrm>
              <a:prstGeom prst="ellipse">
                <a:avLst/>
              </a:prstGeom>
              <a:gradFill rotWithShape="1">
                <a:gsLst>
                  <a:gs pos="0">
                    <a:srgbClr val="FFFFFF"/>
                  </a:gs>
                  <a:gs pos="50000">
                    <a:schemeClr val="hlink"/>
                  </a:gs>
                  <a:gs pos="100000">
                    <a:srgbClr val="FFFFFF"/>
                  </a:gs>
                </a:gsLst>
                <a:lin ang="2700000" scaled="1"/>
              </a:gradFill>
              <a:ln w="38100" algn="ctr">
                <a:noFill/>
                <a:round/>
                <a:headEnd/>
                <a:tailEnd/>
              </a:ln>
            </p:spPr>
            <p:txBody>
              <a:bodyPr rot="10800000" vert="eaVert" wrap="none" anchor="ctr">
                <a:spAutoFit/>
              </a:bodyPr>
              <a:lstStyle/>
              <a:p>
                <a:pPr>
                  <a:defRPr/>
                </a:pPr>
                <a:endParaRPr lang="en-US">
                  <a:latin typeface="Times New Roman" pitchFamily="18" charset="0"/>
                </a:endParaRPr>
              </a:p>
            </p:txBody>
          </p:sp>
          <p:sp>
            <p:nvSpPr>
              <p:cNvPr id="12" name="Oval 52">
                <a:hlinkClick r:id="rId3" action="ppaction://hlinkpres?slideindex=1&amp;slidetitle="/>
              </p:cNvPr>
              <p:cNvSpPr>
                <a:spLocks noChangeArrowheads="1"/>
              </p:cNvSpPr>
              <p:nvPr/>
            </p:nvSpPr>
            <p:spPr bwMode="gray">
              <a:xfrm>
                <a:off x="2229" y="2886"/>
                <a:ext cx="1317" cy="259"/>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wrap="none" anchor="ctr">
                <a:spAutoFit/>
              </a:bodyPr>
              <a:lstStyle/>
              <a:p>
                <a:endParaRPr lang="en-US">
                  <a:latin typeface="Times New Roman" pitchFamily="18" charset="0"/>
                </a:endParaRPr>
              </a:p>
            </p:txBody>
          </p:sp>
          <p:sp>
            <p:nvSpPr>
              <p:cNvPr id="13" name="Oval 53"/>
              <p:cNvSpPr>
                <a:spLocks noChangeArrowheads="1"/>
              </p:cNvSpPr>
              <p:nvPr/>
            </p:nvSpPr>
            <p:spPr bwMode="gray">
              <a:xfrm>
                <a:off x="2222" y="2067"/>
                <a:ext cx="1317" cy="1099"/>
              </a:xfrm>
              <a:prstGeom prst="ellipse">
                <a:avLst/>
              </a:prstGeom>
              <a:gradFill rotWithShape="1">
                <a:gsLst>
                  <a:gs pos="0">
                    <a:srgbClr val="7A7400"/>
                  </a:gs>
                  <a:gs pos="50000">
                    <a:schemeClr val="hlink"/>
                  </a:gs>
                  <a:gs pos="100000">
                    <a:srgbClr val="7A7400"/>
                  </a:gs>
                </a:gsLst>
                <a:lin ang="18900000" scaled="1"/>
              </a:gradFill>
              <a:ln w="38100" algn="ctr">
                <a:noFill/>
                <a:round/>
                <a:headEnd/>
                <a:tailEnd/>
              </a:ln>
            </p:spPr>
            <p:txBody>
              <a:bodyPr rot="10800000" vert="eaVert" anchor="ctr">
                <a:spAutoFit/>
              </a:bodyPr>
              <a:lstStyle/>
              <a:p>
                <a:pPr>
                  <a:defRPr/>
                </a:pPr>
                <a:endParaRPr lang="en-US">
                  <a:latin typeface="Times New Roman" pitchFamily="18" charset="0"/>
                </a:endParaRPr>
              </a:p>
            </p:txBody>
          </p:sp>
          <p:sp>
            <p:nvSpPr>
              <p:cNvPr id="14" name="Oval 54"/>
              <p:cNvSpPr>
                <a:spLocks noChangeArrowheads="1"/>
              </p:cNvSpPr>
              <p:nvPr/>
            </p:nvSpPr>
            <p:spPr bwMode="gray">
              <a:xfrm>
                <a:off x="2227" y="2082"/>
                <a:ext cx="1317" cy="1100"/>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rot="10800000" vert="eaVert" anchor="ctr">
                <a:spAutoFit/>
              </a:bodyPr>
              <a:lstStyle/>
              <a:p>
                <a:endParaRPr lang="en-US">
                  <a:latin typeface="Times New Roman" pitchFamily="18" charset="0"/>
                </a:endParaRPr>
              </a:p>
            </p:txBody>
          </p:sp>
        </p:grpSp>
        <p:sp>
          <p:nvSpPr>
            <p:cNvPr id="5" name="WordArt 55">
              <a:hlinkClick r:id="rId3" action="ppaction://hlinkpres?slideindex=1&amp;slidetitle="/>
            </p:cNvPr>
            <p:cNvSpPr>
              <a:spLocks noChangeArrowheads="1" noChangeShapeType="1" noTextEdit="1"/>
            </p:cNvSpPr>
            <p:nvPr/>
          </p:nvSpPr>
          <p:spPr bwMode="auto">
            <a:xfrm>
              <a:off x="3470" y="1852"/>
              <a:ext cx="206" cy="282"/>
            </a:xfrm>
            <a:prstGeom prst="rect">
              <a:avLst/>
            </a:prstGeom>
          </p:spPr>
          <p:txBody>
            <a:bodyPr wrap="none" fromWordArt="1">
              <a:prstTxWarp prst="textSlantUp">
                <a:avLst>
                  <a:gd name="adj" fmla="val 29167"/>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Impact"/>
                </a:rPr>
                <a:t>2</a:t>
              </a:r>
            </a:p>
          </p:txBody>
        </p:sp>
      </p:grpSp>
      <p:sp>
        <p:nvSpPr>
          <p:cNvPr id="15" name="Text Box 564"/>
          <p:cNvSpPr txBox="1">
            <a:spLocks noChangeArrowheads="1"/>
          </p:cNvSpPr>
          <p:nvPr/>
        </p:nvSpPr>
        <p:spPr bwMode="auto">
          <a:xfrm>
            <a:off x="98864" y="1196752"/>
            <a:ext cx="8908319" cy="175432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en-US" sz="2400" u="sng" dirty="0" err="1">
                <a:solidFill>
                  <a:srgbClr val="0070C0"/>
                </a:solidFill>
                <a:latin typeface="Times New Roman" pitchFamily="18" charset="0"/>
                <a:cs typeface="Times New Roman" pitchFamily="18" charset="0"/>
              </a:rPr>
              <a:t>Bước</a:t>
            </a:r>
            <a:r>
              <a:rPr lang="en-US" sz="2400" u="sng" dirty="0">
                <a:solidFill>
                  <a:srgbClr val="0070C0"/>
                </a:solidFill>
                <a:latin typeface="Times New Roman" pitchFamily="18" charset="0"/>
                <a:cs typeface="Times New Roman" pitchFamily="18" charset="0"/>
              </a:rPr>
              <a:t> 1</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Nếu</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máy</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tính</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chưa</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được</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cài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đặt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phần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mềm</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quét</a:t>
            </a:r>
            <a:r>
              <a:rPr lang="en-US" sz="2400" dirty="0">
                <a:solidFill>
                  <a:srgbClr val="0070C0"/>
                </a:solidFill>
                <a:latin typeface="Times New Roman" pitchFamily="18" charset="0"/>
                <a:cs typeface="Times New Roman" pitchFamily="18" charset="0"/>
              </a:rPr>
              <a:t> virus BKAV, </a:t>
            </a:r>
            <a:r>
              <a:rPr lang="en-US" sz="2400" dirty="0" err="1">
                <a:solidFill>
                  <a:srgbClr val="0070C0"/>
                </a:solidFill>
                <a:latin typeface="Times New Roman" pitchFamily="18" charset="0"/>
                <a:cs typeface="Times New Roman" pitchFamily="18" charset="0"/>
              </a:rPr>
              <a:t>em</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có</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thể</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tải</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về</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bản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miễn</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phí</a:t>
            </a:r>
            <a:r>
              <a:rPr lang="en-US" sz="2400" dirty="0">
                <a:solidFill>
                  <a:srgbClr val="0070C0"/>
                </a:solidFill>
                <a:latin typeface="Times New Roman" pitchFamily="18" charset="0"/>
                <a:cs typeface="Times New Roman" pitchFamily="18" charset="0"/>
              </a:rPr>
              <a:t> BKAV HOME </a:t>
            </a:r>
            <a:r>
              <a:rPr lang="en-US" sz="2400" dirty="0" err="1">
                <a:solidFill>
                  <a:srgbClr val="0070C0"/>
                </a:solidFill>
                <a:latin typeface="Times New Roman" pitchFamily="18" charset="0"/>
                <a:cs typeface="Times New Roman" pitchFamily="18" charset="0"/>
              </a:rPr>
              <a:t>từ</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địa</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chỉ</a:t>
            </a:r>
            <a:r>
              <a:rPr lang="en-US" sz="2400" dirty="0">
                <a:solidFill>
                  <a:srgbClr val="0070C0"/>
                </a:solidFill>
                <a:latin typeface="Times New Roman" pitchFamily="18" charset="0"/>
                <a:cs typeface="Times New Roman" pitchFamily="18" charset="0"/>
              </a:rPr>
              <a:t>:</a:t>
            </a:r>
          </a:p>
          <a:p>
            <a:pPr algn="ctr">
              <a:lnSpc>
                <a:spcPct val="150000"/>
              </a:lnSpc>
            </a:pPr>
            <a:r>
              <a:rPr lang="en-US" sz="2400" dirty="0">
                <a:solidFill>
                  <a:srgbClr val="FF0000"/>
                </a:solidFill>
                <a:latin typeface="Times New Roman" pitchFamily="18" charset="0"/>
                <a:cs typeface="Times New Roman" pitchFamily="18" charset="0"/>
              </a:rPr>
              <a:t>=&gt; https://www.bkav.com.vn/bkav-home</a:t>
            </a:r>
            <a:endParaRPr lang="en-US" sz="2400" dirty="0">
              <a:solidFill>
                <a:srgbClr val="FF0000"/>
              </a:solidFill>
              <a:latin typeface="Times New Roman" pitchFamily="18" charset="0"/>
              <a:ea typeface="Times New Roman"/>
              <a:cs typeface="Times New Roman" pitchFamily="18" charset="0"/>
            </a:endParaRPr>
          </a:p>
        </p:txBody>
      </p:sp>
      <p:sp>
        <p:nvSpPr>
          <p:cNvPr id="17" name="Rectangle 2"/>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9" name="Picture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93" y="3212976"/>
            <a:ext cx="9012474" cy="3528392"/>
          </a:xfrm>
          <a:prstGeom prst="rect">
            <a:avLst/>
          </a:prstGeom>
        </p:spPr>
      </p:pic>
    </p:spTree>
    <p:extLst>
      <p:ext uri="{BB962C8B-B14F-4D97-AF65-F5344CB8AC3E}">
        <p14:creationId xmlns:p14="http://schemas.microsoft.com/office/powerpoint/2010/main" val="96702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ox(in)">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34"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 from="(-#ppt_w/2)" to="(#ppt_x)" calcmode="lin" valueType="num">
                                      <p:cBhvr>
                                        <p:cTn id="16" dur="600" fill="hold">
                                          <p:stCondLst>
                                            <p:cond delay="0"/>
                                          </p:stCondLst>
                                        </p:cTn>
                                        <p:tgtEl>
                                          <p:spTgt spid="15"/>
                                        </p:tgtEl>
                                        <p:attrNameLst>
                                          <p:attrName>ppt_x</p:attrName>
                                        </p:attrNameLst>
                                      </p:cBhvr>
                                    </p:anim>
                                    <p:anim from="0" to="-1.0" calcmode="lin" valueType="num">
                                      <p:cBhvr>
                                        <p:cTn id="17" dur="200" decel="50000" autoRev="1" fill="hold">
                                          <p:stCondLst>
                                            <p:cond delay="600"/>
                                          </p:stCondLst>
                                        </p:cTn>
                                        <p:tgtEl>
                                          <p:spTgt spid="15"/>
                                        </p:tgtEl>
                                        <p:attrNameLst>
                                          <p:attrName>xshear</p:attrName>
                                        </p:attrNameLst>
                                      </p:cBhvr>
                                    </p:anim>
                                    <p:animScale>
                                      <p:cBhvr>
                                        <p:cTn id="18" dur="200" decel="100000" autoRev="1" fill="hold">
                                          <p:stCondLst>
                                            <p:cond delay="600"/>
                                          </p:stCondLst>
                                        </p:cTn>
                                        <p:tgtEl>
                                          <p:spTgt spid="15"/>
                                        </p:tgtEl>
                                      </p:cBhvr>
                                      <p:from x="100000" y="100000"/>
                                      <p:to x="80000" y="100000"/>
                                    </p:animScale>
                                    <p:anim by="(#ppt_h/3+#ppt_w*0.1)" calcmode="lin" valueType="num">
                                      <p:cBhvr additive="sum">
                                        <p:cTn id="19" dur="200" decel="100000" autoRev="1" fill="hold">
                                          <p:stCondLst>
                                            <p:cond delay="600"/>
                                          </p:stCondLst>
                                        </p:cTn>
                                        <p:tgtEl>
                                          <p:spTgt spid="15"/>
                                        </p:tgtEl>
                                        <p:attrNameLst>
                                          <p:attrName>ppt_x</p:attrName>
                                        </p:attrNameLst>
                                      </p:cBhvr>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4&quot;&gt;&lt;property id=&quot;20148&quot; value=&quot;5&quot;/&gt;&lt;property id=&quot;20300&quot; value=&quot;Slide 1&quot;/&gt;&lt;property id=&quot;20307&quot; value=&quot;257&quot;/&gt;&lt;/object&gt;&lt;object type=&quot;3&quot; unique_id=&quot;10005&quot;&gt;&lt;property id=&quot;20148&quot; value=&quot;5&quot;/&gt;&lt;property id=&quot;20300&quot; value=&quot;Slide 2&quot;/&gt;&lt;property id=&quot;20307&quot; value=&quot;256&quot;/&gt;&lt;/object&gt;&lt;object type=&quot;3&quot; unique_id=&quot;10006&quot;&gt;&lt;property id=&quot;20148&quot; value=&quot;5&quot;/&gt;&lt;property id=&quot;20300&quot; value=&quot;Slide 3&quot;/&gt;&lt;property id=&quot;20307&quot; value=&quot;260&quot;/&gt;&lt;/object&gt;&lt;object type=&quot;3&quot; unique_id=&quot;10007&quot;&gt;&lt;property id=&quot;20148&quot; value=&quot;5&quot;/&gt;&lt;property id=&quot;20300&quot; value=&quot;Slide 5&quot;/&gt;&lt;property id=&quot;20307&quot; value=&quot;261&quot;/&gt;&lt;/object&gt;&lt;object type=&quot;3&quot; unique_id=&quot;10008&quot;&gt;&lt;property id=&quot;20148&quot; value=&quot;5&quot;/&gt;&lt;property id=&quot;20300&quot; value=&quot;Slide 6&quot;/&gt;&lt;property id=&quot;20307&quot; value=&quot;263&quot;/&gt;&lt;/object&gt;&lt;object type=&quot;3&quot; unique_id=&quot;10009&quot;&gt;&lt;property id=&quot;20148&quot; value=&quot;5&quot;/&gt;&lt;property id=&quot;20300&quot; value=&quot;Slide 7&quot;/&gt;&lt;property id=&quot;20307&quot; value=&quot;259&quot;/&gt;&lt;/object&gt;&lt;object type=&quot;3&quot; unique_id=&quot;10010&quot;&gt;&lt;property id=&quot;20148&quot; value=&quot;5&quot;/&gt;&lt;property id=&quot;20300&quot; value=&quot;Slide 8&quot;/&gt;&lt;property id=&quot;20307&quot; value=&quot;264&quot;/&gt;&lt;/object&gt;&lt;object type=&quot;3&quot; unique_id=&quot;10011&quot;&gt;&lt;property id=&quot;20148&quot; value=&quot;5&quot;/&gt;&lt;property id=&quot;20300&quot; value=&quot;Slide 9&quot;/&gt;&lt;property id=&quot;20307&quot; value=&quot;265&quot;/&gt;&lt;/object&gt;&lt;object type=&quot;3&quot; unique_id=&quot;10012&quot;&gt;&lt;property id=&quot;20148&quot; value=&quot;5&quot;/&gt;&lt;property id=&quot;20300&quot; value=&quot;Slide 10&quot;/&gt;&lt;property id=&quot;20307&quot; value=&quot;273&quot;/&gt;&lt;/object&gt;&lt;object type=&quot;3&quot; unique_id=&quot;10013&quot;&gt;&lt;property id=&quot;20148&quot; value=&quot;5&quot;/&gt;&lt;property id=&quot;20300&quot; value=&quot;Slide 11&quot;/&gt;&lt;property id=&quot;20307&quot; value=&quot;275&quot;/&gt;&lt;/object&gt;&lt;object type=&quot;3&quot; unique_id=&quot;10014&quot;&gt;&lt;property id=&quot;20148&quot; value=&quot;5&quot;/&gt;&lt;property id=&quot;20300&quot; value=&quot;Slide 12&quot;/&gt;&lt;property id=&quot;20307&quot; value=&quot;276&quot;/&gt;&lt;/object&gt;&lt;object type=&quot;3&quot; unique_id=&quot;10015&quot;&gt;&lt;property id=&quot;20148&quot; value=&quot;5&quot;/&gt;&lt;property id=&quot;20300&quot; value=&quot;Slide 13&quot;/&gt;&lt;property id=&quot;20307&quot; value=&quot;266&quot;/&gt;&lt;/object&gt;&lt;object type=&quot;3&quot; unique_id=&quot;10016&quot;&gt;&lt;property id=&quot;20148&quot; value=&quot;5&quot;/&gt;&lt;property id=&quot;20300&quot; value=&quot;Slide 14&quot;/&gt;&lt;property id=&quot;20307&quot; value=&quot;267&quot;/&gt;&lt;/object&gt;&lt;object type=&quot;3&quot; unique_id=&quot;10017&quot;&gt;&lt;property id=&quot;20148&quot; value=&quot;5&quot;/&gt;&lt;property id=&quot;20300&quot; value=&quot;Slide 15&quot;/&gt;&lt;property id=&quot;20307&quot; value=&quot;268&quot;/&gt;&lt;/object&gt;&lt;object type=&quot;3&quot; unique_id=&quot;10018&quot;&gt;&lt;property id=&quot;20148&quot; value=&quot;5&quot;/&gt;&lt;property id=&quot;20300&quot; value=&quot;Slide 16&quot;/&gt;&lt;property id=&quot;20307&quot; value=&quot;269&quot;/&gt;&lt;/object&gt;&lt;object type=&quot;3&quot; unique_id=&quot;10019&quot;&gt;&lt;property id=&quot;20148&quot; value=&quot;5&quot;/&gt;&lt;property id=&quot;20300&quot; value=&quot;Slide 17&quot;/&gt;&lt;property id=&quot;20307&quot; value=&quot;270&quot;/&gt;&lt;/object&gt;&lt;object type=&quot;3&quot; unique_id=&quot;10020&quot;&gt;&lt;property id=&quot;20148&quot; value=&quot;5&quot;/&gt;&lt;property id=&quot;20300&quot; value=&quot;Slide 18&quot;/&gt;&lt;property id=&quot;20307&quot; value=&quot;271&quot;/&gt;&lt;/object&gt;&lt;object type=&quot;3&quot; unique_id=&quot;10021&quot;&gt;&lt;property id=&quot;20148&quot; value=&quot;5&quot;/&gt;&lt;property id=&quot;20300&quot; value=&quot;Slide 19&quot;/&gt;&lt;property id=&quot;20307&quot; value=&quot;277&quot;/&gt;&lt;/object&gt;&lt;object type=&quot;3&quot; unique_id=&quot;10022&quot;&gt;&lt;property id=&quot;20148&quot; value=&quot;5&quot;/&gt;&lt;property id=&quot;20300&quot; value=&quot;Slide 20&quot;/&gt;&lt;property id=&quot;20307&quot; value=&quot;278&quot;/&gt;&lt;/object&gt;&lt;object type=&quot;3&quot; unique_id=&quot;10023&quot;&gt;&lt;property id=&quot;20148&quot; value=&quot;5&quot;/&gt;&lt;property id=&quot;20300&quot; value=&quot;Slide 21&quot;/&gt;&lt;property id=&quot;20307&quot; value=&quot;272&quot;/&gt;&lt;/object&gt;&lt;object type=&quot;3&quot; unique_id=&quot;10112&quot;&gt;&lt;property id=&quot;20148&quot; value=&quot;5&quot;/&gt;&lt;property id=&quot;20300&quot; value=&quot;Slide 4&quot;/&gt;&lt;property id=&quot;20307&quot; value=&quot;279&quot;/&gt;&lt;/object&gt;&lt;/object&gt;&lt;/object&gt;&lt;/database&gt;"/>
  <p:tag name="SECTOMILLISECCONVERTED" val="1"/>
</p:tagLst>
</file>

<file path=ppt/theme/theme1.xml><?xml version="1.0" encoding="utf-8"?>
<a:theme xmlns:a="http://schemas.openxmlformats.org/drawingml/2006/main" name="Theme1">
  <a:themeElements>
    <a:clrScheme name="F035TGp 3">
      <a:dk1>
        <a:srgbClr val="000000"/>
      </a:dk1>
      <a:lt1>
        <a:srgbClr val="FFFFFF"/>
      </a:lt1>
      <a:dk2>
        <a:srgbClr val="003366"/>
      </a:dk2>
      <a:lt2>
        <a:srgbClr val="C0C0C0"/>
      </a:lt2>
      <a:accent1>
        <a:srgbClr val="B13621"/>
      </a:accent1>
      <a:accent2>
        <a:srgbClr val="5940D6"/>
      </a:accent2>
      <a:accent3>
        <a:srgbClr val="FFFFFF"/>
      </a:accent3>
      <a:accent4>
        <a:srgbClr val="000000"/>
      </a:accent4>
      <a:accent5>
        <a:srgbClr val="D5AEAB"/>
      </a:accent5>
      <a:accent6>
        <a:srgbClr val="5039C2"/>
      </a:accent6>
      <a:hlink>
        <a:srgbClr val="7DBE4C"/>
      </a:hlink>
      <a:folHlink>
        <a:srgbClr val="308DEA"/>
      </a:folHlink>
    </a:clrScheme>
    <a:fontScheme name="F035TGp">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F035TGp 1">
        <a:dk1>
          <a:srgbClr val="264040"/>
        </a:dk1>
        <a:lt1>
          <a:srgbClr val="FFFFFF"/>
        </a:lt1>
        <a:dk2>
          <a:srgbClr val="075957"/>
        </a:dk2>
        <a:lt2>
          <a:srgbClr val="DDDDDD"/>
        </a:lt2>
        <a:accent1>
          <a:srgbClr val="6DB52B"/>
        </a:accent1>
        <a:accent2>
          <a:srgbClr val="9C502E"/>
        </a:accent2>
        <a:accent3>
          <a:srgbClr val="FFFFFF"/>
        </a:accent3>
        <a:accent4>
          <a:srgbClr val="1F3535"/>
        </a:accent4>
        <a:accent5>
          <a:srgbClr val="BAD7AC"/>
        </a:accent5>
        <a:accent6>
          <a:srgbClr val="8D4829"/>
        </a:accent6>
        <a:hlink>
          <a:srgbClr val="BDAC2F"/>
        </a:hlink>
        <a:folHlink>
          <a:srgbClr val="388886"/>
        </a:folHlink>
      </a:clrScheme>
      <a:clrMap bg1="lt1" tx1="dk1" bg2="lt2" tx2="dk2" accent1="accent1" accent2="accent2" accent3="accent3" accent4="accent4" accent5="accent5" accent6="accent6" hlink="hlink" folHlink="folHlink"/>
    </a:extraClrScheme>
    <a:extraClrScheme>
      <a:clrScheme name="F035TGp 2">
        <a:dk1>
          <a:srgbClr val="000000"/>
        </a:dk1>
        <a:lt1>
          <a:srgbClr val="FFFFFF"/>
        </a:lt1>
        <a:dk2>
          <a:srgbClr val="3354A5"/>
        </a:dk2>
        <a:lt2>
          <a:srgbClr val="DDDDDD"/>
        </a:lt2>
        <a:accent1>
          <a:srgbClr val="CBB61D"/>
        </a:accent1>
        <a:accent2>
          <a:srgbClr val="684296"/>
        </a:accent2>
        <a:accent3>
          <a:srgbClr val="FFFFFF"/>
        </a:accent3>
        <a:accent4>
          <a:srgbClr val="000000"/>
        </a:accent4>
        <a:accent5>
          <a:srgbClr val="E2D7AB"/>
        </a:accent5>
        <a:accent6>
          <a:srgbClr val="5E3B87"/>
        </a:accent6>
        <a:hlink>
          <a:srgbClr val="1CA4B2"/>
        </a:hlink>
        <a:folHlink>
          <a:srgbClr val="1C5C8C"/>
        </a:folHlink>
      </a:clrScheme>
      <a:clrMap bg1="lt1" tx1="dk1" bg2="lt2" tx2="dk2" accent1="accent1" accent2="accent2" accent3="accent3" accent4="accent4" accent5="accent5" accent6="accent6" hlink="hlink" folHlink="folHlink"/>
    </a:extraClrScheme>
    <a:extraClrScheme>
      <a:clrScheme name="F035TGp 3">
        <a:dk1>
          <a:srgbClr val="000000"/>
        </a:dk1>
        <a:lt1>
          <a:srgbClr val="FFFFFF"/>
        </a:lt1>
        <a:dk2>
          <a:srgbClr val="003366"/>
        </a:dk2>
        <a:lt2>
          <a:srgbClr val="C0C0C0"/>
        </a:lt2>
        <a:accent1>
          <a:srgbClr val="B13621"/>
        </a:accent1>
        <a:accent2>
          <a:srgbClr val="5940D6"/>
        </a:accent2>
        <a:accent3>
          <a:srgbClr val="FFFFFF"/>
        </a:accent3>
        <a:accent4>
          <a:srgbClr val="000000"/>
        </a:accent4>
        <a:accent5>
          <a:srgbClr val="D5AEAB"/>
        </a:accent5>
        <a:accent6>
          <a:srgbClr val="5039C2"/>
        </a:accent6>
        <a:hlink>
          <a:srgbClr val="7DBE4C"/>
        </a:hlink>
        <a:folHlink>
          <a:srgbClr val="308DEA"/>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Theme1</Template>
  <TotalTime>1600</TotalTime>
  <Words>845</Words>
  <Application>Microsoft Office PowerPoint</Application>
  <PresentationFormat>On-screen Show (4:3)</PresentationFormat>
  <Paragraphs>64</Paragraphs>
  <Slides>21</Slides>
  <Notes>0</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2</vt:i4>
      </vt:variant>
      <vt:variant>
        <vt:lpstr>Slide Titles</vt:lpstr>
      </vt:variant>
      <vt:variant>
        <vt:i4>21</vt:i4>
      </vt:variant>
    </vt:vector>
  </HeadingPairs>
  <TitlesOfParts>
    <vt:vector size="33" baseType="lpstr">
      <vt:lpstr>Arial</vt:lpstr>
      <vt:lpstr>Calibri</vt:lpstr>
      <vt:lpstr>Garamond</vt:lpstr>
      <vt:lpstr>Impact</vt:lpstr>
      <vt:lpstr>Times New Roman</vt:lpstr>
      <vt:lpstr>Verdana</vt:lpstr>
      <vt:lpstr>VNI-Goudy</vt:lpstr>
      <vt:lpstr>Wingdings</vt:lpstr>
      <vt:lpstr>Theme1</vt:lpstr>
      <vt:lpstr>Office Theme</vt:lpstr>
      <vt:lpstr>Image</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Chân thành cảm ơn bạn!</vt:lpstr>
    </vt:vector>
  </TitlesOfParts>
  <Company>Truong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VIET HUY NVB</cp:lastModifiedBy>
  <cp:revision>38</cp:revision>
  <dcterms:created xsi:type="dcterms:W3CDTF">2017-11-12T14:53:26Z</dcterms:created>
  <dcterms:modified xsi:type="dcterms:W3CDTF">2021-11-12T15:28:48Z</dcterms:modified>
</cp:coreProperties>
</file>