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4" r:id="rId1"/>
  </p:sldMasterIdLst>
  <p:notesMasterIdLst>
    <p:notesMasterId r:id="rId10"/>
  </p:notesMasterIdLst>
  <p:sldIdLst>
    <p:sldId id="323" r:id="rId2"/>
    <p:sldId id="325" r:id="rId3"/>
    <p:sldId id="326" r:id="rId4"/>
    <p:sldId id="327" r:id="rId5"/>
    <p:sldId id="328" r:id="rId6"/>
    <p:sldId id="329" r:id="rId7"/>
    <p:sldId id="330" r:id="rId8"/>
    <p:sldId id="32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4"/>
  </p:normalViewPr>
  <p:slideViewPr>
    <p:cSldViewPr>
      <p:cViewPr varScale="1">
        <p:scale>
          <a:sx n="30" d="100"/>
          <a:sy n="30" d="100"/>
        </p:scale>
        <p:origin x="5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2C3A-23BE-4C0A-AFCC-64F6AA7F710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21AE9-F79E-4F37-A2B7-39228ED9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ip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BB300D-9749-47AD-90AC-47AB0A08C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B2537B-6AF2-4276-AC34-1EA439D97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2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509" r:id="rId15"/>
    <p:sldLayoutId id="2147484510" r:id="rId16"/>
    <p:sldLayoutId id="2147484511" r:id="rId17"/>
  </p:sldLayoutIdLst>
  <p:transition spd="slow">
    <p:wipe/>
    <p:sndAc>
      <p:stSnd>
        <p:snd r:embed="rId19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723"/>
            <a:ext cx="9144001" cy="6869723"/>
          </a:xfrm>
        </p:spPr>
      </p:pic>
      <p:sp>
        <p:nvSpPr>
          <p:cNvPr id="5" name="Rectangle 4"/>
          <p:cNvSpPr/>
          <p:nvPr/>
        </p:nvSpPr>
        <p:spPr>
          <a:xfrm>
            <a:off x="1066800" y="5867400"/>
            <a:ext cx="3962400" cy="9541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9345029"/>
      </p:ext>
    </p:extLst>
  </p:cSld>
  <p:clrMapOvr>
    <a:masterClrMapping/>
  </p:clrMapOvr>
  <p:transition spd="slow">
    <p:wip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8397708"/>
      </p:ext>
    </p:extLst>
  </p:cSld>
  <p:clrMapOvr>
    <a:masterClrMapping/>
  </p:clrMapOvr>
  <p:transition spd="slow">
    <p:wipe/>
    <p:sndAc>
      <p:stSnd>
        <p:snd r:embed="rId2" name="breez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4206059140"/>
      </p:ext>
    </p:extLst>
  </p:cSld>
  <p:clrMapOvr>
    <a:masterClrMapping/>
  </p:clrMapOvr>
  <p:transition spd="slow">
    <p:wipe/>
    <p:sndAc>
      <p:stSnd>
        <p:snd r:embed="rId2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" y="0"/>
            <a:ext cx="9136093" cy="6858000"/>
          </a:xfrm>
        </p:spPr>
      </p:pic>
    </p:spTree>
    <p:extLst>
      <p:ext uri="{BB962C8B-B14F-4D97-AF65-F5344CB8AC3E}">
        <p14:creationId xmlns:p14="http://schemas.microsoft.com/office/powerpoint/2010/main" val="361136912"/>
      </p:ext>
    </p:extLst>
  </p:cSld>
  <p:clrMapOvr>
    <a:masterClrMapping/>
  </p:clrMapOvr>
  <p:transition spd="slow">
    <p:wipe/>
    <p:sndAc>
      <p:stSnd>
        <p:snd r:embed="rId2" name="breez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9144000" cy="6875585"/>
          </a:xfrm>
        </p:spPr>
      </p:pic>
    </p:spTree>
    <p:extLst>
      <p:ext uri="{BB962C8B-B14F-4D97-AF65-F5344CB8AC3E}">
        <p14:creationId xmlns:p14="http://schemas.microsoft.com/office/powerpoint/2010/main" val="3320050676"/>
      </p:ext>
    </p:extLst>
  </p:cSld>
  <p:clrMapOvr>
    <a:masterClrMapping/>
  </p:clrMapOvr>
  <p:transition spd="slow">
    <p:wip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9144000" cy="6849208"/>
          </a:xfrm>
        </p:spPr>
      </p:pic>
    </p:spTree>
    <p:extLst>
      <p:ext uri="{BB962C8B-B14F-4D97-AF65-F5344CB8AC3E}">
        <p14:creationId xmlns:p14="http://schemas.microsoft.com/office/powerpoint/2010/main" val="22369491"/>
      </p:ext>
    </p:extLst>
  </p:cSld>
  <p:clrMapOvr>
    <a:masterClrMapping/>
  </p:clrMapOvr>
  <p:transition spd="slow">
    <p:wipe/>
    <p:sndAc>
      <p:stSnd>
        <p:snd r:embed="rId2" name="breez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42828249"/>
      </p:ext>
    </p:extLst>
  </p:cSld>
  <p:clrMapOvr>
    <a:masterClrMapping/>
  </p:clrMapOvr>
  <p:transition spd="slow">
    <p:wipe/>
    <p:sndAc>
      <p:stSnd>
        <p:snd r:embed="rId2" name="breez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" y="0"/>
            <a:ext cx="912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09"/>
      </p:ext>
    </p:extLst>
  </p:cSld>
  <p:clrMapOvr>
    <a:masterClrMapping/>
  </p:clrMapOvr>
  <p:transition spd="slow">
    <p:wip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3476</TotalTime>
  <Words>12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143</cp:revision>
  <dcterms:created xsi:type="dcterms:W3CDTF">2021-08-09T06:40:00Z</dcterms:created>
  <dcterms:modified xsi:type="dcterms:W3CDTF">2021-11-18T07:58:55Z</dcterms:modified>
</cp:coreProperties>
</file>