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562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0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0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4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7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8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2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3630-08CA-45AC-BDE7-8E5CCF1C16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F312-5AA6-401B-9B7A-6FF6D4308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8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r="7956" b="120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152400"/>
            <a:ext cx="1594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n w="3175" cmpd="sng">
                  <a:noFill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13</a:t>
            </a:r>
            <a:endParaRPr lang="en-US" sz="3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0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478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703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" y="0"/>
            <a:ext cx="9136093" cy="6858000"/>
          </a:xfrm>
        </p:spPr>
      </p:pic>
    </p:spTree>
    <p:extLst>
      <p:ext uri="{BB962C8B-B14F-4D97-AF65-F5344CB8AC3E}">
        <p14:creationId xmlns:p14="http://schemas.microsoft.com/office/powerpoint/2010/main" val="402600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9144000" cy="6875585"/>
          </a:xfrm>
        </p:spPr>
      </p:pic>
    </p:spTree>
    <p:extLst>
      <p:ext uri="{BB962C8B-B14F-4D97-AF65-F5344CB8AC3E}">
        <p14:creationId xmlns:p14="http://schemas.microsoft.com/office/powerpoint/2010/main" val="206968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1" b="2941"/>
          <a:stretch/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51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" y="0"/>
            <a:ext cx="912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5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0" r="4044" b="12500"/>
          <a:stretch/>
        </p:blipFill>
        <p:spPr bwMode="auto">
          <a:xfrm>
            <a:off x="76200" y="228600"/>
            <a:ext cx="8897353" cy="614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80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 b="11765"/>
          <a:stretch/>
        </p:blipFill>
        <p:spPr bwMode="auto">
          <a:xfrm>
            <a:off x="0" y="-22412"/>
            <a:ext cx="9144000" cy="688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8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11029"/>
          <a:stretch/>
        </p:blipFill>
        <p:spPr bwMode="auto">
          <a:xfrm>
            <a:off x="-1" y="152400"/>
            <a:ext cx="9241071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65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60"/>
            <a:ext cx="9191812" cy="689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15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1765" r="4932" b="12255"/>
          <a:stretch/>
        </p:blipFill>
        <p:spPr bwMode="auto">
          <a:xfrm>
            <a:off x="76200" y="152400"/>
            <a:ext cx="908730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3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07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02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5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saocodon</dc:creator>
  <cp:lastModifiedBy>saocodon</cp:lastModifiedBy>
  <cp:revision>1</cp:revision>
  <dcterms:created xsi:type="dcterms:W3CDTF">2021-11-26T14:30:32Z</dcterms:created>
  <dcterms:modified xsi:type="dcterms:W3CDTF">2021-11-26T14:31:07Z</dcterms:modified>
</cp:coreProperties>
</file>