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56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8ED83-CEE1-4CDB-9C83-0889541EB9BC}" type="datetimeFigureOut">
              <a:rPr lang="en-US" smtClean="0"/>
              <a:t>11/19/2021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95C5-E069-41FF-ACE9-90C76744C229}" type="slidenum">
              <a:rPr lang="en-US" smtClean="0"/>
              <a:t>‹#›</a:t>
            </a:fld>
            <a:endParaRPr lang="en-US"/>
          </a:p>
        </p:txBody>
      </p:sp>
    </p:spTree>
    <p:extLst>
      <p:ext uri="{BB962C8B-B14F-4D97-AF65-F5344CB8AC3E}">
        <p14:creationId xmlns:p14="http://schemas.microsoft.com/office/powerpoint/2010/main" val="18217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413EF5-71DC-4505-8F95-5A4AE7D7934D}"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F3FD1D-5CCE-4CFE-9FB0-85A1659A5DB4}" type="slidenum">
              <a:rPr lang="en-US" smtClean="0"/>
              <a:pPr/>
              <a:t>32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413EF5-71DC-4505-8F95-5A4AE7D7934D}" type="slidenum">
              <a:rPr lang="en-US" smtClean="0"/>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F3FD1D-5CCE-4CFE-9FB0-85A1659A5DB4}" type="slidenum">
              <a:rPr lang="en-US" smtClean="0"/>
              <a:pPr/>
              <a:t>64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B674A-C4D8-49AD-9716-3C38E46F29A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69309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B674A-C4D8-49AD-9716-3C38E46F29A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97328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B674A-C4D8-49AD-9716-3C38E46F29A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328998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B674A-C4D8-49AD-9716-3C38E46F29A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289397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B674A-C4D8-49AD-9716-3C38E46F29A4}"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3040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B674A-C4D8-49AD-9716-3C38E46F29A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23684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B674A-C4D8-49AD-9716-3C38E46F29A4}"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30010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B674A-C4D8-49AD-9716-3C38E46F29A4}"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23152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B674A-C4D8-49AD-9716-3C38E46F29A4}"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153074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B674A-C4D8-49AD-9716-3C38E46F29A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419448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B674A-C4D8-49AD-9716-3C38E46F29A4}"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792DF-3077-404A-8698-3D947F1D417D}" type="slidenum">
              <a:rPr lang="en-US" smtClean="0"/>
              <a:t>‹#›</a:t>
            </a:fld>
            <a:endParaRPr lang="en-US"/>
          </a:p>
        </p:txBody>
      </p:sp>
    </p:spTree>
    <p:extLst>
      <p:ext uri="{BB962C8B-B14F-4D97-AF65-F5344CB8AC3E}">
        <p14:creationId xmlns:p14="http://schemas.microsoft.com/office/powerpoint/2010/main" val="315979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B674A-C4D8-49AD-9716-3C38E46F29A4}" type="datetimeFigureOut">
              <a:rPr lang="en-US" smtClean="0"/>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792DF-3077-404A-8698-3D947F1D417D}" type="slidenum">
              <a:rPr lang="en-US" smtClean="0"/>
              <a:t>‹#›</a:t>
            </a:fld>
            <a:endParaRPr lang="en-US"/>
          </a:p>
        </p:txBody>
      </p:sp>
    </p:spTree>
    <p:extLst>
      <p:ext uri="{BB962C8B-B14F-4D97-AF65-F5344CB8AC3E}">
        <p14:creationId xmlns:p14="http://schemas.microsoft.com/office/powerpoint/2010/main" val="139943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oang%20mac.doc"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oang%20mac.doc"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descr="8"/>
          <p:cNvPicPr>
            <a:picLocks noChangeAspect="1" noChangeArrowheads="1"/>
          </p:cNvPicPr>
          <p:nvPr/>
        </p:nvPicPr>
        <p:blipFill>
          <a:blip r:embed="rId3"/>
          <a:srcRect/>
          <a:stretch>
            <a:fillRect/>
          </a:stretch>
        </p:blipFill>
        <p:spPr bwMode="auto">
          <a:xfrm>
            <a:off x="914400" y="533400"/>
            <a:ext cx="5867400" cy="37687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33800" y="5118100"/>
            <a:ext cx="4953000" cy="584200"/>
          </a:xfrm>
          <a:prstGeom prst="rect">
            <a:avLst/>
          </a:prstGeom>
          <a:noFill/>
        </p:spPr>
        <p:txBody>
          <a:bodyPr>
            <a:spAutoFit/>
          </a:bodyPr>
          <a:lstStyle/>
          <a:p>
            <a:pP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GV</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Nguyễn Quốc Hùng</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682539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endParaRPr lang="en-US" smtClean="0"/>
          </a:p>
        </p:txBody>
      </p:sp>
      <p:sp>
        <p:nvSpPr>
          <p:cNvPr id="11267" name="Subtitle 2"/>
          <p:cNvSpPr>
            <a:spLocks noGrp="1"/>
          </p:cNvSpPr>
          <p:nvPr>
            <p:ph type="subTitle" idx="1"/>
          </p:nvPr>
        </p:nvSpPr>
        <p:spPr/>
        <p:txBody>
          <a:bodyPr/>
          <a:lstStyle/>
          <a:p>
            <a:endParaRPr lang="en-US" smtClean="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386850"/>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endParaRPr lang="en-US" smtClean="0"/>
          </a:p>
        </p:txBody>
      </p:sp>
      <p:sp>
        <p:nvSpPr>
          <p:cNvPr id="12291" name="Subtitle 2"/>
          <p:cNvSpPr>
            <a:spLocks noGrp="1"/>
          </p:cNvSpPr>
          <p:nvPr>
            <p:ph type="subTitle" idx="1"/>
          </p:nvPr>
        </p:nvSpPr>
        <p:spPr/>
        <p:txBody>
          <a:bodyPr/>
          <a:lstStyle/>
          <a:p>
            <a:endParaRPr lang="en-US" smtClean="0"/>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17336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p>
        </p:txBody>
      </p:sp>
      <p:sp>
        <p:nvSpPr>
          <p:cNvPr id="13315" name="Subtitle 2"/>
          <p:cNvSpPr>
            <a:spLocks noGrp="1"/>
          </p:cNvSpPr>
          <p:nvPr>
            <p:ph type="subTitle" idx="1"/>
          </p:nvPr>
        </p:nvSpPr>
        <p:spPr/>
        <p:txBody>
          <a:bodyPr/>
          <a:lstStyle/>
          <a:p>
            <a:endParaRPr lang="en-US"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545316"/>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smtClean="0"/>
          </a:p>
        </p:txBody>
      </p:sp>
      <p:sp>
        <p:nvSpPr>
          <p:cNvPr id="14339" name="Subtitle 2"/>
          <p:cNvSpPr>
            <a:spLocks noGrp="1"/>
          </p:cNvSpPr>
          <p:nvPr>
            <p:ph type="subTitle" idx="1"/>
          </p:nvPr>
        </p:nvSpPr>
        <p:spPr/>
        <p:txBody>
          <a:bodyPr/>
          <a:lstStyle/>
          <a:p>
            <a:endParaRPr lang="en-US" smtClean="0"/>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10415"/>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2400"/>
            <a:ext cx="9296400" cy="7010400"/>
          </a:xfrm>
        </p:spPr>
      </p:pic>
    </p:spTree>
    <p:extLst>
      <p:ext uri="{BB962C8B-B14F-4D97-AF65-F5344CB8AC3E}">
        <p14:creationId xmlns:p14="http://schemas.microsoft.com/office/powerpoint/2010/main" val="2377897185"/>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372600" cy="6858000"/>
          </a:xfrm>
        </p:spPr>
      </p:pic>
    </p:spTree>
    <p:extLst>
      <p:ext uri="{BB962C8B-B14F-4D97-AF65-F5344CB8AC3E}">
        <p14:creationId xmlns:p14="http://schemas.microsoft.com/office/powerpoint/2010/main" val="3349443775"/>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220200" cy="6858000"/>
          </a:xfrm>
        </p:spPr>
      </p:pic>
    </p:spTree>
    <p:extLst>
      <p:ext uri="{BB962C8B-B14F-4D97-AF65-F5344CB8AC3E}">
        <p14:creationId xmlns:p14="http://schemas.microsoft.com/office/powerpoint/2010/main" val="1841317969"/>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857858129"/>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6835775"/>
          </a:xfrm>
        </p:spPr>
      </p:pic>
    </p:spTree>
    <p:extLst>
      <p:ext uri="{BB962C8B-B14F-4D97-AF65-F5344CB8AC3E}">
        <p14:creationId xmlns:p14="http://schemas.microsoft.com/office/powerpoint/2010/main" val="3840925709"/>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067404755"/>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defRPr/>
            </a:pPr>
            <a:r>
              <a:rPr lang="en-US" err="1" smtClean="0">
                <a:latin typeface="Times New Roman" pitchFamily="18" charset="0"/>
                <a:cs typeface="Times New Roman" pitchFamily="18" charset="0"/>
              </a:rPr>
              <a:t>Bài</a:t>
            </a:r>
            <a:r>
              <a:rPr lang="en-US" smtClean="0">
                <a:latin typeface="Times New Roman" pitchFamily="18" charset="0"/>
                <a:cs typeface="Times New Roman" pitchFamily="18" charset="0"/>
              </a:rPr>
              <a:t> 12: </a:t>
            </a:r>
            <a:r>
              <a:rPr lang="en-US" dirty="0" err="1" smtClean="0">
                <a:latin typeface="Times New Roman" pitchFamily="18" charset="0"/>
                <a:cs typeface="Times New Roman" pitchFamily="18" charset="0"/>
              </a:rPr>
              <a:t>Vẽ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 TÀI NGÀY NHÀ GIÁO VIỆT NAM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5" name="Picture 4" descr="20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4513" y="2478088"/>
            <a:ext cx="5500687" cy="3694112"/>
          </a:xfrm>
          <a:noFill/>
          <a:ln w="762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1881680"/>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333426838"/>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0"/>
            <a:ext cx="5029200" cy="6858000"/>
          </a:xfrm>
        </p:spPr>
      </p:pic>
    </p:spTree>
    <p:extLst>
      <p:ext uri="{BB962C8B-B14F-4D97-AF65-F5344CB8AC3E}">
        <p14:creationId xmlns:p14="http://schemas.microsoft.com/office/powerpoint/2010/main" val="2826056537"/>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165212787"/>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24000"/>
            <a:ext cx="10210800" cy="8686800"/>
          </a:xfrm>
        </p:spPr>
      </p:pic>
    </p:spTree>
    <p:extLst>
      <p:ext uri="{BB962C8B-B14F-4D97-AF65-F5344CB8AC3E}">
        <p14:creationId xmlns:p14="http://schemas.microsoft.com/office/powerpoint/2010/main" val="3373336310"/>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29506027"/>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4986338"/>
            <a:ext cx="2466975" cy="1847850"/>
          </a:xfrm>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058981"/>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967794747"/>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86600"/>
          </a:xfrm>
        </p:spPr>
      </p:pic>
    </p:spTree>
    <p:extLst>
      <p:ext uri="{BB962C8B-B14F-4D97-AF65-F5344CB8AC3E}">
        <p14:creationId xmlns:p14="http://schemas.microsoft.com/office/powerpoint/2010/main" val="1064768525"/>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233262132"/>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497917022"/>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2224088"/>
            <a:ext cx="815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70659" name="Text Box 3"/>
          <p:cNvSpPr txBox="1">
            <a:spLocks noChangeArrowheads="1"/>
          </p:cNvSpPr>
          <p:nvPr/>
        </p:nvSpPr>
        <p:spPr bwMode="auto">
          <a:xfrm>
            <a:off x="714375" y="19050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1</a:t>
            </a:r>
          </a:p>
        </p:txBody>
      </p:sp>
      <p:sp>
        <p:nvSpPr>
          <p:cNvPr id="4100" name="Text Box 4"/>
          <p:cNvSpPr txBox="1">
            <a:spLocks noChangeArrowheads="1"/>
          </p:cNvSpPr>
          <p:nvPr/>
        </p:nvSpPr>
        <p:spPr bwMode="auto">
          <a:xfrm>
            <a:off x="685800" y="4953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1" name="Text Box 5"/>
          <p:cNvSpPr txBox="1">
            <a:spLocks noChangeArrowheads="1"/>
          </p:cNvSpPr>
          <p:nvPr/>
        </p:nvSpPr>
        <p:spPr bwMode="auto">
          <a:xfrm>
            <a:off x="1066800" y="52578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2" name="Text Box 6"/>
          <p:cNvSpPr txBox="1">
            <a:spLocks noChangeArrowheads="1"/>
          </p:cNvSpPr>
          <p:nvPr/>
        </p:nvSpPr>
        <p:spPr bwMode="auto">
          <a:xfrm>
            <a:off x="609600" y="26050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3" name="Text Box 7"/>
          <p:cNvSpPr txBox="1">
            <a:spLocks noChangeArrowheads="1"/>
          </p:cNvSpPr>
          <p:nvPr/>
        </p:nvSpPr>
        <p:spPr bwMode="auto">
          <a:xfrm>
            <a:off x="3276600" y="26050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4" name="Text Box 8"/>
          <p:cNvSpPr txBox="1">
            <a:spLocks noChangeArrowheads="1"/>
          </p:cNvSpPr>
          <p:nvPr/>
        </p:nvSpPr>
        <p:spPr bwMode="auto">
          <a:xfrm>
            <a:off x="381000" y="3200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400">
              <a:solidFill>
                <a:srgbClr val="000066"/>
              </a:solidFill>
            </a:endParaRPr>
          </a:p>
        </p:txBody>
      </p:sp>
      <p:pic>
        <p:nvPicPr>
          <p:cNvPr id="70665" name="Picture 9"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3810000"/>
            <a:ext cx="30480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914400"/>
            <a:ext cx="30480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3810000"/>
            <a:ext cx="31242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0668" name="Text Box 12"/>
          <p:cNvSpPr txBox="1">
            <a:spLocks noChangeArrowheads="1"/>
          </p:cNvSpPr>
          <p:nvPr/>
        </p:nvSpPr>
        <p:spPr bwMode="auto">
          <a:xfrm>
            <a:off x="1600200" y="3352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to quá.</a:t>
            </a:r>
          </a:p>
        </p:txBody>
      </p:sp>
      <p:sp>
        <p:nvSpPr>
          <p:cNvPr id="70669" name="Text Box 13"/>
          <p:cNvSpPr txBox="1">
            <a:spLocks noChangeArrowheads="1"/>
          </p:cNvSpPr>
          <p:nvPr/>
        </p:nvSpPr>
        <p:spPr bwMode="auto">
          <a:xfrm>
            <a:off x="5334000" y="3352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nhỏ quá</a:t>
            </a:r>
          </a:p>
        </p:txBody>
      </p:sp>
      <p:sp>
        <p:nvSpPr>
          <p:cNvPr id="70670" name="Text Box 14"/>
          <p:cNvSpPr txBox="1">
            <a:spLocks noChangeArrowheads="1"/>
          </p:cNvSpPr>
          <p:nvPr/>
        </p:nvSpPr>
        <p:spPr bwMode="auto">
          <a:xfrm>
            <a:off x="762000" y="6172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nhỏ và lệch về một bên</a:t>
            </a:r>
          </a:p>
        </p:txBody>
      </p:sp>
      <p:sp>
        <p:nvSpPr>
          <p:cNvPr id="70671" name="Text Box 15"/>
          <p:cNvSpPr txBox="1">
            <a:spLocks noChangeArrowheads="1"/>
          </p:cNvSpPr>
          <p:nvPr/>
        </p:nvSpPr>
        <p:spPr bwMode="auto">
          <a:xfrm>
            <a:off x="4953000" y="62484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vừa phải, bố cục đẹp.</a:t>
            </a:r>
          </a:p>
        </p:txBody>
      </p:sp>
      <p:sp>
        <p:nvSpPr>
          <p:cNvPr id="70672" name="Text Box 16"/>
          <p:cNvSpPr txBox="1">
            <a:spLocks noChangeArrowheads="1"/>
          </p:cNvSpPr>
          <p:nvPr/>
        </p:nvSpPr>
        <p:spPr bwMode="auto">
          <a:xfrm>
            <a:off x="914400" y="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660033"/>
                </a:solidFill>
              </a:rPr>
              <a:t>Quan sát tranh và cho biết tranh nào có bố cục hợp lý, tranh nào có bố cục chưa hợp lý? Vì sao?</a:t>
            </a:r>
          </a:p>
        </p:txBody>
      </p:sp>
      <p:pic>
        <p:nvPicPr>
          <p:cNvPr id="7067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914400"/>
            <a:ext cx="31242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0674" name="Text Box 18"/>
          <p:cNvSpPr txBox="1">
            <a:spLocks noChangeArrowheads="1"/>
          </p:cNvSpPr>
          <p:nvPr/>
        </p:nvSpPr>
        <p:spPr bwMode="auto">
          <a:xfrm>
            <a:off x="4752975" y="17526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2</a:t>
            </a:r>
          </a:p>
        </p:txBody>
      </p:sp>
      <p:sp>
        <p:nvSpPr>
          <p:cNvPr id="70675" name="Text Box 19"/>
          <p:cNvSpPr txBox="1">
            <a:spLocks noChangeArrowheads="1"/>
          </p:cNvSpPr>
          <p:nvPr/>
        </p:nvSpPr>
        <p:spPr bwMode="auto">
          <a:xfrm>
            <a:off x="4752975" y="47244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4</a:t>
            </a:r>
          </a:p>
        </p:txBody>
      </p:sp>
      <p:sp>
        <p:nvSpPr>
          <p:cNvPr id="70676" name="Text Box 20"/>
          <p:cNvSpPr txBox="1">
            <a:spLocks noChangeArrowheads="1"/>
          </p:cNvSpPr>
          <p:nvPr/>
        </p:nvSpPr>
        <p:spPr bwMode="auto">
          <a:xfrm>
            <a:off x="638175" y="48006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3</a:t>
            </a:r>
          </a:p>
        </p:txBody>
      </p:sp>
    </p:spTree>
    <p:extLst>
      <p:ext uri="{BB962C8B-B14F-4D97-AF65-F5344CB8AC3E}">
        <p14:creationId xmlns:p14="http://schemas.microsoft.com/office/powerpoint/2010/main" val="206058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72"/>
                                        </p:tgtEl>
                                        <p:attrNameLst>
                                          <p:attrName>style.visibility</p:attrName>
                                        </p:attrNameLst>
                                      </p:cBhvr>
                                      <p:to>
                                        <p:strVal val="visible"/>
                                      </p:to>
                                    </p:set>
                                    <p:animEffect transition="in" filter="blinds(horizontal)">
                                      <p:cBhvr>
                                        <p:cTn id="7" dur="500"/>
                                        <p:tgtEl>
                                          <p:spTgt spid="70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diamond(in)">
                                      <p:cBhvr>
                                        <p:cTn id="12" dur="2000"/>
                                        <p:tgtEl>
                                          <p:spTgt spid="70659"/>
                                        </p:tgtEl>
                                      </p:cBhvr>
                                    </p:animEffect>
                                  </p:childTnLst>
                                </p:cTn>
                              </p:par>
                              <p:par>
                                <p:cTn id="13" presetID="8" presetClass="entr" presetSubtype="16" fill="hold" nodeType="withEffect">
                                  <p:stCondLst>
                                    <p:cond delay="0"/>
                                  </p:stCondLst>
                                  <p:childTnLst>
                                    <p:set>
                                      <p:cBhvr>
                                        <p:cTn id="14" dur="1" fill="hold">
                                          <p:stCondLst>
                                            <p:cond delay="0"/>
                                          </p:stCondLst>
                                        </p:cTn>
                                        <p:tgtEl>
                                          <p:spTgt spid="70673"/>
                                        </p:tgtEl>
                                        <p:attrNameLst>
                                          <p:attrName>style.visibility</p:attrName>
                                        </p:attrNameLst>
                                      </p:cBhvr>
                                      <p:to>
                                        <p:strVal val="visible"/>
                                      </p:to>
                                    </p:set>
                                    <p:animEffect transition="in" filter="diamond(in)">
                                      <p:cBhvr>
                                        <p:cTn id="15" dur="2000"/>
                                        <p:tgtEl>
                                          <p:spTgt spid="7067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0674"/>
                                        </p:tgtEl>
                                        <p:attrNameLst>
                                          <p:attrName>style.visibility</p:attrName>
                                        </p:attrNameLst>
                                      </p:cBhvr>
                                      <p:to>
                                        <p:strVal val="visible"/>
                                      </p:to>
                                    </p:set>
                                    <p:animEffect transition="in" filter="diamond(in)">
                                      <p:cBhvr>
                                        <p:cTn id="18" dur="2000"/>
                                        <p:tgtEl>
                                          <p:spTgt spid="70674"/>
                                        </p:tgtEl>
                                      </p:cBhvr>
                                    </p:animEffect>
                                  </p:childTnLst>
                                </p:cTn>
                              </p:par>
                              <p:par>
                                <p:cTn id="19" presetID="8" presetClass="entr" presetSubtype="16" fill="hold" nodeType="withEffect">
                                  <p:stCondLst>
                                    <p:cond delay="0"/>
                                  </p:stCondLst>
                                  <p:childTnLst>
                                    <p:set>
                                      <p:cBhvr>
                                        <p:cTn id="20" dur="1" fill="hold">
                                          <p:stCondLst>
                                            <p:cond delay="0"/>
                                          </p:stCondLst>
                                        </p:cTn>
                                        <p:tgtEl>
                                          <p:spTgt spid="70666"/>
                                        </p:tgtEl>
                                        <p:attrNameLst>
                                          <p:attrName>style.visibility</p:attrName>
                                        </p:attrNameLst>
                                      </p:cBhvr>
                                      <p:to>
                                        <p:strVal val="visible"/>
                                      </p:to>
                                    </p:set>
                                    <p:animEffect transition="in" filter="diamond(in)">
                                      <p:cBhvr>
                                        <p:cTn id="21" dur="2000"/>
                                        <p:tgtEl>
                                          <p:spTgt spid="7066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70676"/>
                                        </p:tgtEl>
                                        <p:attrNameLst>
                                          <p:attrName>style.visibility</p:attrName>
                                        </p:attrNameLst>
                                      </p:cBhvr>
                                      <p:to>
                                        <p:strVal val="visible"/>
                                      </p:to>
                                    </p:set>
                                    <p:animEffect transition="in" filter="diamond(in)">
                                      <p:cBhvr>
                                        <p:cTn id="24" dur="2000"/>
                                        <p:tgtEl>
                                          <p:spTgt spid="70676"/>
                                        </p:tgtEl>
                                      </p:cBhvr>
                                    </p:animEffect>
                                  </p:childTnLst>
                                </p:cTn>
                              </p:par>
                              <p:par>
                                <p:cTn id="25" presetID="8" presetClass="entr" presetSubtype="16" fill="hold" nodeType="withEffect">
                                  <p:stCondLst>
                                    <p:cond delay="0"/>
                                  </p:stCondLst>
                                  <p:childTnLst>
                                    <p:set>
                                      <p:cBhvr>
                                        <p:cTn id="26" dur="1" fill="hold">
                                          <p:stCondLst>
                                            <p:cond delay="0"/>
                                          </p:stCondLst>
                                        </p:cTn>
                                        <p:tgtEl>
                                          <p:spTgt spid="70667"/>
                                        </p:tgtEl>
                                        <p:attrNameLst>
                                          <p:attrName>style.visibility</p:attrName>
                                        </p:attrNameLst>
                                      </p:cBhvr>
                                      <p:to>
                                        <p:strVal val="visible"/>
                                      </p:to>
                                    </p:set>
                                    <p:animEffect transition="in" filter="diamond(in)">
                                      <p:cBhvr>
                                        <p:cTn id="27" dur="2000"/>
                                        <p:tgtEl>
                                          <p:spTgt spid="70667"/>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70675"/>
                                        </p:tgtEl>
                                        <p:attrNameLst>
                                          <p:attrName>style.visibility</p:attrName>
                                        </p:attrNameLst>
                                      </p:cBhvr>
                                      <p:to>
                                        <p:strVal val="visible"/>
                                      </p:to>
                                    </p:set>
                                    <p:animEffect transition="in" filter="diamond(in)">
                                      <p:cBhvr>
                                        <p:cTn id="30" dur="2000"/>
                                        <p:tgtEl>
                                          <p:spTgt spid="70675"/>
                                        </p:tgtEl>
                                      </p:cBhvr>
                                    </p:animEffect>
                                  </p:childTnLst>
                                </p:cTn>
                              </p:par>
                              <p:par>
                                <p:cTn id="31" presetID="8" presetClass="entr" presetSubtype="16" fill="hold" nodeType="withEffect">
                                  <p:stCondLst>
                                    <p:cond delay="0"/>
                                  </p:stCondLst>
                                  <p:childTnLst>
                                    <p:set>
                                      <p:cBhvr>
                                        <p:cTn id="32" dur="1" fill="hold">
                                          <p:stCondLst>
                                            <p:cond delay="0"/>
                                          </p:stCondLst>
                                        </p:cTn>
                                        <p:tgtEl>
                                          <p:spTgt spid="70665"/>
                                        </p:tgtEl>
                                        <p:attrNameLst>
                                          <p:attrName>style.visibility</p:attrName>
                                        </p:attrNameLst>
                                      </p:cBhvr>
                                      <p:to>
                                        <p:strVal val="visible"/>
                                      </p:to>
                                    </p:set>
                                    <p:animEffect transition="in" filter="diamond(in)">
                                      <p:cBhvr>
                                        <p:cTn id="33" dur="2000"/>
                                        <p:tgtEl>
                                          <p:spTgt spid="706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0668"/>
                                        </p:tgtEl>
                                        <p:attrNameLst>
                                          <p:attrName>style.visibility</p:attrName>
                                        </p:attrNameLst>
                                      </p:cBhvr>
                                      <p:to>
                                        <p:strVal val="visible"/>
                                      </p:to>
                                    </p:set>
                                    <p:animEffect transition="in" filter="checkerboard(across)">
                                      <p:cBhvr>
                                        <p:cTn id="38" dur="500"/>
                                        <p:tgtEl>
                                          <p:spTgt spid="7066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0669"/>
                                        </p:tgtEl>
                                        <p:attrNameLst>
                                          <p:attrName>style.visibility</p:attrName>
                                        </p:attrNameLst>
                                      </p:cBhvr>
                                      <p:to>
                                        <p:strVal val="visible"/>
                                      </p:to>
                                    </p:set>
                                    <p:animEffect transition="in" filter="box(in)">
                                      <p:cBhvr>
                                        <p:cTn id="43" dur="500"/>
                                        <p:tgtEl>
                                          <p:spTgt spid="706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0670"/>
                                        </p:tgtEl>
                                        <p:attrNameLst>
                                          <p:attrName>style.visibility</p:attrName>
                                        </p:attrNameLst>
                                      </p:cBhvr>
                                      <p:to>
                                        <p:strVal val="visible"/>
                                      </p:to>
                                    </p:set>
                                    <p:animEffect transition="in" filter="checkerboard(across)">
                                      <p:cBhvr>
                                        <p:cTn id="48" dur="500"/>
                                        <p:tgtEl>
                                          <p:spTgt spid="7067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70671">
                                            <p:txEl>
                                              <p:pRg st="0" end="0"/>
                                            </p:txEl>
                                          </p:spTgt>
                                        </p:tgtEl>
                                        <p:attrNameLst>
                                          <p:attrName>style.visibility</p:attrName>
                                        </p:attrNameLst>
                                      </p:cBhvr>
                                      <p:to>
                                        <p:strVal val="visible"/>
                                      </p:to>
                                    </p:set>
                                    <p:animEffect transition="in" filter="box(in)">
                                      <p:cBhvr>
                                        <p:cTn id="53" dur="500"/>
                                        <p:tgtEl>
                                          <p:spTgt spid="706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8" grpId="0"/>
      <p:bldP spid="70669" grpId="0"/>
      <p:bldP spid="70670" grpId="0"/>
      <p:bldP spid="70672" grpId="0"/>
      <p:bldP spid="70674" grpId="0" animBg="1"/>
      <p:bldP spid="70675" grpId="0" animBg="1"/>
      <p:bldP spid="706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9296400" cy="7620000"/>
          </a:xfrm>
        </p:spPr>
      </p:pic>
    </p:spTree>
    <p:extLst>
      <p:ext uri="{BB962C8B-B14F-4D97-AF65-F5344CB8AC3E}">
        <p14:creationId xmlns:p14="http://schemas.microsoft.com/office/powerpoint/2010/main" val="3785472499"/>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pic>
        <p:nvPicPr>
          <p:cNvPr id="327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11959370"/>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cs typeface="Arial" charset="0"/>
            </a:endParaRPr>
          </a:p>
        </p:txBody>
      </p:sp>
      <p:sp>
        <p:nvSpPr>
          <p:cNvPr id="33795"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cs typeface="Arial" charset="0"/>
            </a:endParaRPr>
          </a:p>
        </p:txBody>
      </p:sp>
      <p:sp>
        <p:nvSpPr>
          <p:cNvPr id="33796" name="Rectangle 7">
            <a:hlinkClick r:id="rId3" action="ppaction://hlinkfile"/>
          </p:cNvPr>
          <p:cNvSpPr>
            <a:spLocks noChangeArrowheads="1"/>
          </p:cNvSpPr>
          <p:nvPr/>
        </p:nvSpPr>
        <p:spPr bwMode="auto">
          <a:xfrm>
            <a:off x="457200" y="6781800"/>
            <a:ext cx="8686800" cy="76200"/>
          </a:xfrm>
          <a:prstGeom prst="rect">
            <a:avLst/>
          </a:prstGeom>
          <a:solidFill>
            <a:srgbClr val="FF66FF"/>
          </a:solidFill>
          <a:ln w="9525">
            <a:solidFill>
              <a:schemeClr val="tx1"/>
            </a:solidFill>
            <a:miter lim="800000"/>
            <a:headEnd/>
            <a:tailEnd/>
          </a:ln>
        </p:spPr>
        <p:txBody>
          <a:bodyPr wrap="none" anchor="ctr"/>
          <a:lstStyle/>
          <a:p>
            <a:endParaRPr lang="en-US"/>
          </a:p>
        </p:txBody>
      </p:sp>
      <p:pic>
        <p:nvPicPr>
          <p:cNvPr id="33797" name="Picture 10" descr="5"/>
          <p:cNvPicPr>
            <a:picLocks noChangeAspect="1" noChangeArrowheads="1"/>
          </p:cNvPicPr>
          <p:nvPr/>
        </p:nvPicPr>
        <p:blipFill>
          <a:blip r:embed="rId4">
            <a:extLst>
              <a:ext uri="{28A0092B-C50C-407E-A947-70E740481C1C}">
                <a14:useLocalDpi xmlns:a14="http://schemas.microsoft.com/office/drawing/2010/main" val="0"/>
              </a:ext>
            </a:extLst>
          </a:blip>
          <a:srcRect r="75308" b="71819"/>
          <a:stretch>
            <a:fillRect/>
          </a:stretch>
        </p:blipFill>
        <p:spPr bwMode="auto">
          <a:xfrm>
            <a:off x="0" y="0"/>
            <a:ext cx="1235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5"/>
          <p:cNvPicPr>
            <a:picLocks noChangeAspect="1" noChangeArrowheads="1"/>
          </p:cNvPicPr>
          <p:nvPr/>
        </p:nvPicPr>
        <p:blipFill>
          <a:blip r:embed="rId5">
            <a:extLst>
              <a:ext uri="{28A0092B-C50C-407E-A947-70E740481C1C}">
                <a14:useLocalDpi xmlns:a14="http://schemas.microsoft.com/office/drawing/2010/main" val="0"/>
              </a:ext>
            </a:extLst>
          </a:blip>
          <a:srcRect l="62962" b="88182"/>
          <a:stretch>
            <a:fillRect/>
          </a:stretch>
        </p:blipFill>
        <p:spPr bwMode="auto">
          <a:xfrm>
            <a:off x="7448550" y="0"/>
            <a:ext cx="1695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descr="5"/>
          <p:cNvPicPr>
            <a:picLocks noChangeAspect="1" noChangeArrowheads="1"/>
          </p:cNvPicPr>
          <p:nvPr/>
        </p:nvPicPr>
        <p:blipFill>
          <a:blip r:embed="rId5">
            <a:extLst>
              <a:ext uri="{28A0092B-C50C-407E-A947-70E740481C1C}">
                <a14:useLocalDpi xmlns:a14="http://schemas.microsoft.com/office/drawing/2010/main" val="0"/>
              </a:ext>
            </a:extLst>
          </a:blip>
          <a:srcRect t="65454" r="41975"/>
          <a:stretch>
            <a:fillRect/>
          </a:stretch>
        </p:blipFill>
        <p:spPr bwMode="auto">
          <a:xfrm>
            <a:off x="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3" descr="5"/>
          <p:cNvPicPr>
            <a:picLocks noChangeAspect="1" noChangeArrowheads="1"/>
          </p:cNvPicPr>
          <p:nvPr/>
        </p:nvPicPr>
        <p:blipFill>
          <a:blip r:embed="rId6">
            <a:extLst>
              <a:ext uri="{28A0092B-C50C-407E-A947-70E740481C1C}">
                <a14:useLocalDpi xmlns:a14="http://schemas.microsoft.com/office/drawing/2010/main" val="0"/>
              </a:ext>
            </a:extLst>
          </a:blip>
          <a:srcRect l="55556" t="64546"/>
          <a:stretch>
            <a:fillRect/>
          </a:stretch>
        </p:blipFill>
        <p:spPr bwMode="auto">
          <a:xfrm>
            <a:off x="6324600" y="4903788"/>
            <a:ext cx="28194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7" name="AutoShape 15"/>
          <p:cNvSpPr>
            <a:spLocks noChangeArrowheads="1"/>
          </p:cNvSpPr>
          <p:nvPr/>
        </p:nvSpPr>
        <p:spPr bwMode="auto">
          <a:xfrm>
            <a:off x="2514600" y="457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48" name="AutoShape 16"/>
          <p:cNvSpPr>
            <a:spLocks noChangeArrowheads="1"/>
          </p:cNvSpPr>
          <p:nvPr/>
        </p:nvSpPr>
        <p:spPr bwMode="auto">
          <a:xfrm>
            <a:off x="7696200" y="5867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49" name="AutoShape 17"/>
          <p:cNvSpPr>
            <a:spLocks noChangeArrowheads="1"/>
          </p:cNvSpPr>
          <p:nvPr/>
        </p:nvSpPr>
        <p:spPr bwMode="auto">
          <a:xfrm>
            <a:off x="2743200" y="609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0" name="AutoShape 18"/>
          <p:cNvSpPr>
            <a:spLocks noChangeArrowheads="1"/>
          </p:cNvSpPr>
          <p:nvPr/>
        </p:nvSpPr>
        <p:spPr bwMode="auto">
          <a:xfrm>
            <a:off x="381000" y="4419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1" name="AutoShape 19"/>
          <p:cNvSpPr>
            <a:spLocks noChangeArrowheads="1"/>
          </p:cNvSpPr>
          <p:nvPr/>
        </p:nvSpPr>
        <p:spPr bwMode="auto">
          <a:xfrm>
            <a:off x="8001000" y="228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2" name="AutoShape 20"/>
          <p:cNvSpPr>
            <a:spLocks noChangeArrowheads="1"/>
          </p:cNvSpPr>
          <p:nvPr/>
        </p:nvSpPr>
        <p:spPr bwMode="auto">
          <a:xfrm>
            <a:off x="2286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3" name="AutoShape 21"/>
          <p:cNvSpPr>
            <a:spLocks noChangeArrowheads="1"/>
          </p:cNvSpPr>
          <p:nvPr/>
        </p:nvSpPr>
        <p:spPr bwMode="auto">
          <a:xfrm>
            <a:off x="4724400" y="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4" name="AutoShape 22"/>
          <p:cNvSpPr>
            <a:spLocks noChangeArrowheads="1"/>
          </p:cNvSpPr>
          <p:nvPr/>
        </p:nvSpPr>
        <p:spPr bwMode="auto">
          <a:xfrm>
            <a:off x="8001000" y="2514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5" name="AutoShape 23"/>
          <p:cNvSpPr>
            <a:spLocks noChangeArrowheads="1"/>
          </p:cNvSpPr>
          <p:nvPr/>
        </p:nvSpPr>
        <p:spPr bwMode="auto">
          <a:xfrm>
            <a:off x="5181600" y="990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6" name="AutoShape 24"/>
          <p:cNvSpPr>
            <a:spLocks noChangeArrowheads="1"/>
          </p:cNvSpPr>
          <p:nvPr/>
        </p:nvSpPr>
        <p:spPr bwMode="auto">
          <a:xfrm>
            <a:off x="8534400" y="3352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7" name="AutoShape 25"/>
          <p:cNvSpPr>
            <a:spLocks noChangeArrowheads="1"/>
          </p:cNvSpPr>
          <p:nvPr/>
        </p:nvSpPr>
        <p:spPr bwMode="auto">
          <a:xfrm>
            <a:off x="0" y="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58" name="AutoShape 26"/>
          <p:cNvSpPr>
            <a:spLocks noChangeArrowheads="1"/>
          </p:cNvSpPr>
          <p:nvPr/>
        </p:nvSpPr>
        <p:spPr bwMode="auto">
          <a:xfrm>
            <a:off x="8153400" y="9144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59" name="AutoShape 27"/>
          <p:cNvSpPr>
            <a:spLocks noChangeArrowheads="1"/>
          </p:cNvSpPr>
          <p:nvPr/>
        </p:nvSpPr>
        <p:spPr bwMode="auto">
          <a:xfrm>
            <a:off x="44196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60" name="AutoShape 28"/>
          <p:cNvSpPr>
            <a:spLocks noChangeArrowheads="1"/>
          </p:cNvSpPr>
          <p:nvPr/>
        </p:nvSpPr>
        <p:spPr bwMode="auto">
          <a:xfrm>
            <a:off x="533400" y="2514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WordArt 14"/>
          <p:cNvSpPr>
            <a:spLocks noChangeArrowheads="1" noChangeShapeType="1" noTextEdit="1"/>
          </p:cNvSpPr>
          <p:nvPr/>
        </p:nvSpPr>
        <p:spPr bwMode="auto">
          <a:xfrm>
            <a:off x="1828800" y="1371600"/>
            <a:ext cx="5257800" cy="1066800"/>
          </a:xfrm>
          <a:prstGeom prst="rect">
            <a:avLst/>
          </a:prstGeom>
        </p:spPr>
        <p:txBody>
          <a:bodyPr wrap="none" fromWordArt="1">
            <a:prstTxWarp prst="textPlain">
              <a:avLst>
                <a:gd name="adj" fmla="val 50000"/>
              </a:avLst>
            </a:prstTxWarp>
          </a:bodyPr>
          <a:lstStyle/>
          <a:p>
            <a:r>
              <a:rPr lang="en-US" sz="4000" kern="10">
                <a:ln w="9525">
                  <a:solidFill>
                    <a:srgbClr val="FF0000"/>
                  </a:solidFill>
                  <a:round/>
                  <a:headEnd/>
                  <a:tailEnd/>
                </a:ln>
                <a:solidFill>
                  <a:srgbClr val="000099"/>
                </a:solidFill>
                <a:effectLst>
                  <a:outerShdw dist="45791" dir="2021404" algn="ctr" rotWithShape="0">
                    <a:srgbClr val="B2B2B2">
                      <a:alpha val="79999"/>
                    </a:srgbClr>
                  </a:outerShdw>
                </a:effectLst>
                <a:latin typeface="Times New Roman"/>
                <a:cs typeface="Times New Roman"/>
              </a:rPr>
              <a:t>Tiết học kết thúc!</a:t>
            </a:r>
          </a:p>
        </p:txBody>
      </p:sp>
    </p:spTree>
    <p:extLst>
      <p:ext uri="{BB962C8B-B14F-4D97-AF65-F5344CB8AC3E}">
        <p14:creationId xmlns:p14="http://schemas.microsoft.com/office/powerpoint/2010/main" val="2513238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par>
                                <p:cTn id="8" presetID="23" presetClass="entr" presetSubtype="528" repeatCount="indefinite" fill="hold" nodeType="withEffect">
                                  <p:stCondLst>
                                    <p:cond delay="0"/>
                                  </p:stCondLst>
                                  <p:childTnLst>
                                    <p:set>
                                      <p:cBhvr>
                                        <p:cTn id="9" dur="1" fill="hold">
                                          <p:stCondLst>
                                            <p:cond delay="0"/>
                                          </p:stCondLst>
                                        </p:cTn>
                                        <p:tgtEl>
                                          <p:spTgt spid="120847"/>
                                        </p:tgtEl>
                                        <p:attrNameLst>
                                          <p:attrName>style.visibility</p:attrName>
                                        </p:attrNameLst>
                                      </p:cBhvr>
                                      <p:to>
                                        <p:strVal val="visible"/>
                                      </p:to>
                                    </p:set>
                                    <p:anim calcmode="lin" valueType="num">
                                      <p:cBhvr>
                                        <p:cTn id="10" dur="1000" fill="hold"/>
                                        <p:tgtEl>
                                          <p:spTgt spid="120847"/>
                                        </p:tgtEl>
                                        <p:attrNameLst>
                                          <p:attrName>ppt_w</p:attrName>
                                        </p:attrNameLst>
                                      </p:cBhvr>
                                      <p:tavLst>
                                        <p:tav tm="0">
                                          <p:val>
                                            <p:fltVal val="0"/>
                                          </p:val>
                                        </p:tav>
                                        <p:tav tm="100000">
                                          <p:val>
                                            <p:strVal val="#ppt_w"/>
                                          </p:val>
                                        </p:tav>
                                      </p:tavLst>
                                    </p:anim>
                                    <p:anim calcmode="lin" valueType="num">
                                      <p:cBhvr>
                                        <p:cTn id="11" dur="1000" fill="hold"/>
                                        <p:tgtEl>
                                          <p:spTgt spid="120847"/>
                                        </p:tgtEl>
                                        <p:attrNameLst>
                                          <p:attrName>ppt_h</p:attrName>
                                        </p:attrNameLst>
                                      </p:cBhvr>
                                      <p:tavLst>
                                        <p:tav tm="0">
                                          <p:val>
                                            <p:fltVal val="0"/>
                                          </p:val>
                                        </p:tav>
                                        <p:tav tm="100000">
                                          <p:val>
                                            <p:strVal val="#ppt_h"/>
                                          </p:val>
                                        </p:tav>
                                      </p:tavLst>
                                    </p:anim>
                                    <p:anim calcmode="lin" valueType="num">
                                      <p:cBhvr>
                                        <p:cTn id="12" dur="1000" fill="hold"/>
                                        <p:tgtEl>
                                          <p:spTgt spid="120847"/>
                                        </p:tgtEl>
                                        <p:attrNameLst>
                                          <p:attrName>ppt_x</p:attrName>
                                        </p:attrNameLst>
                                      </p:cBhvr>
                                      <p:tavLst>
                                        <p:tav tm="0">
                                          <p:val>
                                            <p:fltVal val="0.5"/>
                                          </p:val>
                                        </p:tav>
                                        <p:tav tm="100000">
                                          <p:val>
                                            <p:strVal val="#ppt_x"/>
                                          </p:val>
                                        </p:tav>
                                      </p:tavLst>
                                    </p:anim>
                                    <p:anim calcmode="lin" valueType="num">
                                      <p:cBhvr>
                                        <p:cTn id="13" dur="1000" fill="hold"/>
                                        <p:tgtEl>
                                          <p:spTgt spid="120847"/>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nodeType="withEffect">
                                  <p:stCondLst>
                                    <p:cond delay="0"/>
                                  </p:stCondLst>
                                  <p:childTnLst>
                                    <p:set>
                                      <p:cBhvr>
                                        <p:cTn id="15" dur="1" fill="hold">
                                          <p:stCondLst>
                                            <p:cond delay="0"/>
                                          </p:stCondLst>
                                        </p:cTn>
                                        <p:tgtEl>
                                          <p:spTgt spid="120848"/>
                                        </p:tgtEl>
                                        <p:attrNameLst>
                                          <p:attrName>style.visibility</p:attrName>
                                        </p:attrNameLst>
                                      </p:cBhvr>
                                      <p:to>
                                        <p:strVal val="visible"/>
                                      </p:to>
                                    </p:set>
                                    <p:anim calcmode="lin" valueType="num">
                                      <p:cBhvr>
                                        <p:cTn id="16" dur="1000" fill="hold"/>
                                        <p:tgtEl>
                                          <p:spTgt spid="120848"/>
                                        </p:tgtEl>
                                        <p:attrNameLst>
                                          <p:attrName>ppt_w</p:attrName>
                                        </p:attrNameLst>
                                      </p:cBhvr>
                                      <p:tavLst>
                                        <p:tav tm="0">
                                          <p:val>
                                            <p:fltVal val="0"/>
                                          </p:val>
                                        </p:tav>
                                        <p:tav tm="100000">
                                          <p:val>
                                            <p:strVal val="#ppt_w"/>
                                          </p:val>
                                        </p:tav>
                                      </p:tavLst>
                                    </p:anim>
                                    <p:anim calcmode="lin" valueType="num">
                                      <p:cBhvr>
                                        <p:cTn id="17" dur="1000" fill="hold"/>
                                        <p:tgtEl>
                                          <p:spTgt spid="120848"/>
                                        </p:tgtEl>
                                        <p:attrNameLst>
                                          <p:attrName>ppt_h</p:attrName>
                                        </p:attrNameLst>
                                      </p:cBhvr>
                                      <p:tavLst>
                                        <p:tav tm="0">
                                          <p:val>
                                            <p:fltVal val="0"/>
                                          </p:val>
                                        </p:tav>
                                        <p:tav tm="100000">
                                          <p:val>
                                            <p:strVal val="#ppt_h"/>
                                          </p:val>
                                        </p:tav>
                                      </p:tavLst>
                                    </p:anim>
                                    <p:anim calcmode="lin" valueType="num">
                                      <p:cBhvr>
                                        <p:cTn id="18" dur="1000" fill="hold"/>
                                        <p:tgtEl>
                                          <p:spTgt spid="120848"/>
                                        </p:tgtEl>
                                        <p:attrNameLst>
                                          <p:attrName>ppt_x</p:attrName>
                                        </p:attrNameLst>
                                      </p:cBhvr>
                                      <p:tavLst>
                                        <p:tav tm="0">
                                          <p:val>
                                            <p:fltVal val="0.5"/>
                                          </p:val>
                                        </p:tav>
                                        <p:tav tm="100000">
                                          <p:val>
                                            <p:strVal val="#ppt_x"/>
                                          </p:val>
                                        </p:tav>
                                      </p:tavLst>
                                    </p:anim>
                                    <p:anim calcmode="lin" valueType="num">
                                      <p:cBhvr>
                                        <p:cTn id="19" dur="1000" fill="hold"/>
                                        <p:tgtEl>
                                          <p:spTgt spid="120848"/>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120849"/>
                                        </p:tgtEl>
                                        <p:attrNameLst>
                                          <p:attrName>style.visibility</p:attrName>
                                        </p:attrNameLst>
                                      </p:cBhvr>
                                      <p:to>
                                        <p:strVal val="visible"/>
                                      </p:to>
                                    </p:set>
                                    <p:anim calcmode="lin" valueType="num">
                                      <p:cBhvr>
                                        <p:cTn id="22" dur="1000" fill="hold"/>
                                        <p:tgtEl>
                                          <p:spTgt spid="120849"/>
                                        </p:tgtEl>
                                        <p:attrNameLst>
                                          <p:attrName>ppt_w</p:attrName>
                                        </p:attrNameLst>
                                      </p:cBhvr>
                                      <p:tavLst>
                                        <p:tav tm="0">
                                          <p:val>
                                            <p:fltVal val="0"/>
                                          </p:val>
                                        </p:tav>
                                        <p:tav tm="100000">
                                          <p:val>
                                            <p:strVal val="#ppt_w"/>
                                          </p:val>
                                        </p:tav>
                                      </p:tavLst>
                                    </p:anim>
                                    <p:anim calcmode="lin" valueType="num">
                                      <p:cBhvr>
                                        <p:cTn id="23" dur="1000" fill="hold"/>
                                        <p:tgtEl>
                                          <p:spTgt spid="120849"/>
                                        </p:tgtEl>
                                        <p:attrNameLst>
                                          <p:attrName>ppt_h</p:attrName>
                                        </p:attrNameLst>
                                      </p:cBhvr>
                                      <p:tavLst>
                                        <p:tav tm="0">
                                          <p:val>
                                            <p:fltVal val="0"/>
                                          </p:val>
                                        </p:tav>
                                        <p:tav tm="100000">
                                          <p:val>
                                            <p:strVal val="#ppt_h"/>
                                          </p:val>
                                        </p:tav>
                                      </p:tavLst>
                                    </p:anim>
                                    <p:anim calcmode="lin" valueType="num">
                                      <p:cBhvr>
                                        <p:cTn id="24" dur="1000" fill="hold"/>
                                        <p:tgtEl>
                                          <p:spTgt spid="120849"/>
                                        </p:tgtEl>
                                        <p:attrNameLst>
                                          <p:attrName>ppt_x</p:attrName>
                                        </p:attrNameLst>
                                      </p:cBhvr>
                                      <p:tavLst>
                                        <p:tav tm="0">
                                          <p:val>
                                            <p:fltVal val="0.5"/>
                                          </p:val>
                                        </p:tav>
                                        <p:tav tm="100000">
                                          <p:val>
                                            <p:strVal val="#ppt_x"/>
                                          </p:val>
                                        </p:tav>
                                      </p:tavLst>
                                    </p:anim>
                                    <p:anim calcmode="lin" valueType="num">
                                      <p:cBhvr>
                                        <p:cTn id="25" dur="1000" fill="hold"/>
                                        <p:tgtEl>
                                          <p:spTgt spid="120849"/>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120850"/>
                                        </p:tgtEl>
                                        <p:attrNameLst>
                                          <p:attrName>style.visibility</p:attrName>
                                        </p:attrNameLst>
                                      </p:cBhvr>
                                      <p:to>
                                        <p:strVal val="visible"/>
                                      </p:to>
                                    </p:set>
                                    <p:anim calcmode="lin" valueType="num">
                                      <p:cBhvr>
                                        <p:cTn id="28" dur="1000" fill="hold"/>
                                        <p:tgtEl>
                                          <p:spTgt spid="120850"/>
                                        </p:tgtEl>
                                        <p:attrNameLst>
                                          <p:attrName>ppt_w</p:attrName>
                                        </p:attrNameLst>
                                      </p:cBhvr>
                                      <p:tavLst>
                                        <p:tav tm="0">
                                          <p:val>
                                            <p:fltVal val="0"/>
                                          </p:val>
                                        </p:tav>
                                        <p:tav tm="100000">
                                          <p:val>
                                            <p:strVal val="#ppt_w"/>
                                          </p:val>
                                        </p:tav>
                                      </p:tavLst>
                                    </p:anim>
                                    <p:anim calcmode="lin" valueType="num">
                                      <p:cBhvr>
                                        <p:cTn id="29" dur="1000" fill="hold"/>
                                        <p:tgtEl>
                                          <p:spTgt spid="120850"/>
                                        </p:tgtEl>
                                        <p:attrNameLst>
                                          <p:attrName>ppt_h</p:attrName>
                                        </p:attrNameLst>
                                      </p:cBhvr>
                                      <p:tavLst>
                                        <p:tav tm="0">
                                          <p:val>
                                            <p:fltVal val="0"/>
                                          </p:val>
                                        </p:tav>
                                        <p:tav tm="100000">
                                          <p:val>
                                            <p:strVal val="#ppt_h"/>
                                          </p:val>
                                        </p:tav>
                                      </p:tavLst>
                                    </p:anim>
                                    <p:anim calcmode="lin" valueType="num">
                                      <p:cBhvr>
                                        <p:cTn id="30" dur="1000" fill="hold"/>
                                        <p:tgtEl>
                                          <p:spTgt spid="120850"/>
                                        </p:tgtEl>
                                        <p:attrNameLst>
                                          <p:attrName>ppt_x</p:attrName>
                                        </p:attrNameLst>
                                      </p:cBhvr>
                                      <p:tavLst>
                                        <p:tav tm="0">
                                          <p:val>
                                            <p:fltVal val="0.5"/>
                                          </p:val>
                                        </p:tav>
                                        <p:tav tm="100000">
                                          <p:val>
                                            <p:strVal val="#ppt_x"/>
                                          </p:val>
                                        </p:tav>
                                      </p:tavLst>
                                    </p:anim>
                                    <p:anim calcmode="lin" valueType="num">
                                      <p:cBhvr>
                                        <p:cTn id="31" dur="1000" fill="hold"/>
                                        <p:tgtEl>
                                          <p:spTgt spid="120850"/>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120851"/>
                                        </p:tgtEl>
                                        <p:attrNameLst>
                                          <p:attrName>style.visibility</p:attrName>
                                        </p:attrNameLst>
                                      </p:cBhvr>
                                      <p:to>
                                        <p:strVal val="visible"/>
                                      </p:to>
                                    </p:set>
                                    <p:anim calcmode="lin" valueType="num">
                                      <p:cBhvr>
                                        <p:cTn id="34" dur="1000" fill="hold"/>
                                        <p:tgtEl>
                                          <p:spTgt spid="120851"/>
                                        </p:tgtEl>
                                        <p:attrNameLst>
                                          <p:attrName>ppt_w</p:attrName>
                                        </p:attrNameLst>
                                      </p:cBhvr>
                                      <p:tavLst>
                                        <p:tav tm="0">
                                          <p:val>
                                            <p:fltVal val="0"/>
                                          </p:val>
                                        </p:tav>
                                        <p:tav tm="100000">
                                          <p:val>
                                            <p:strVal val="#ppt_w"/>
                                          </p:val>
                                        </p:tav>
                                      </p:tavLst>
                                    </p:anim>
                                    <p:anim calcmode="lin" valueType="num">
                                      <p:cBhvr>
                                        <p:cTn id="35" dur="1000" fill="hold"/>
                                        <p:tgtEl>
                                          <p:spTgt spid="120851"/>
                                        </p:tgtEl>
                                        <p:attrNameLst>
                                          <p:attrName>ppt_h</p:attrName>
                                        </p:attrNameLst>
                                      </p:cBhvr>
                                      <p:tavLst>
                                        <p:tav tm="0">
                                          <p:val>
                                            <p:fltVal val="0"/>
                                          </p:val>
                                        </p:tav>
                                        <p:tav tm="100000">
                                          <p:val>
                                            <p:strVal val="#ppt_h"/>
                                          </p:val>
                                        </p:tav>
                                      </p:tavLst>
                                    </p:anim>
                                    <p:anim calcmode="lin" valueType="num">
                                      <p:cBhvr>
                                        <p:cTn id="36" dur="1000" fill="hold"/>
                                        <p:tgtEl>
                                          <p:spTgt spid="120851"/>
                                        </p:tgtEl>
                                        <p:attrNameLst>
                                          <p:attrName>ppt_x</p:attrName>
                                        </p:attrNameLst>
                                      </p:cBhvr>
                                      <p:tavLst>
                                        <p:tav tm="0">
                                          <p:val>
                                            <p:fltVal val="0.5"/>
                                          </p:val>
                                        </p:tav>
                                        <p:tav tm="100000">
                                          <p:val>
                                            <p:strVal val="#ppt_x"/>
                                          </p:val>
                                        </p:tav>
                                      </p:tavLst>
                                    </p:anim>
                                    <p:anim calcmode="lin" valueType="num">
                                      <p:cBhvr>
                                        <p:cTn id="37" dur="1000" fill="hold"/>
                                        <p:tgtEl>
                                          <p:spTgt spid="120851"/>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120852"/>
                                        </p:tgtEl>
                                        <p:attrNameLst>
                                          <p:attrName>style.visibility</p:attrName>
                                        </p:attrNameLst>
                                      </p:cBhvr>
                                      <p:to>
                                        <p:strVal val="visible"/>
                                      </p:to>
                                    </p:set>
                                    <p:anim calcmode="lin" valueType="num">
                                      <p:cBhvr>
                                        <p:cTn id="40" dur="1000" fill="hold"/>
                                        <p:tgtEl>
                                          <p:spTgt spid="120852"/>
                                        </p:tgtEl>
                                        <p:attrNameLst>
                                          <p:attrName>ppt_w</p:attrName>
                                        </p:attrNameLst>
                                      </p:cBhvr>
                                      <p:tavLst>
                                        <p:tav tm="0">
                                          <p:val>
                                            <p:fltVal val="0"/>
                                          </p:val>
                                        </p:tav>
                                        <p:tav tm="100000">
                                          <p:val>
                                            <p:strVal val="#ppt_w"/>
                                          </p:val>
                                        </p:tav>
                                      </p:tavLst>
                                    </p:anim>
                                    <p:anim calcmode="lin" valueType="num">
                                      <p:cBhvr>
                                        <p:cTn id="41" dur="1000" fill="hold"/>
                                        <p:tgtEl>
                                          <p:spTgt spid="120852"/>
                                        </p:tgtEl>
                                        <p:attrNameLst>
                                          <p:attrName>ppt_h</p:attrName>
                                        </p:attrNameLst>
                                      </p:cBhvr>
                                      <p:tavLst>
                                        <p:tav tm="0">
                                          <p:val>
                                            <p:fltVal val="0"/>
                                          </p:val>
                                        </p:tav>
                                        <p:tav tm="100000">
                                          <p:val>
                                            <p:strVal val="#ppt_h"/>
                                          </p:val>
                                        </p:tav>
                                      </p:tavLst>
                                    </p:anim>
                                    <p:anim calcmode="lin" valueType="num">
                                      <p:cBhvr>
                                        <p:cTn id="42" dur="1000" fill="hold"/>
                                        <p:tgtEl>
                                          <p:spTgt spid="120852"/>
                                        </p:tgtEl>
                                        <p:attrNameLst>
                                          <p:attrName>ppt_x</p:attrName>
                                        </p:attrNameLst>
                                      </p:cBhvr>
                                      <p:tavLst>
                                        <p:tav tm="0">
                                          <p:val>
                                            <p:fltVal val="0.5"/>
                                          </p:val>
                                        </p:tav>
                                        <p:tav tm="100000">
                                          <p:val>
                                            <p:strVal val="#ppt_x"/>
                                          </p:val>
                                        </p:tav>
                                      </p:tavLst>
                                    </p:anim>
                                    <p:anim calcmode="lin" valueType="num">
                                      <p:cBhvr>
                                        <p:cTn id="43" dur="1000" fill="hold"/>
                                        <p:tgtEl>
                                          <p:spTgt spid="120852"/>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120853"/>
                                        </p:tgtEl>
                                        <p:attrNameLst>
                                          <p:attrName>style.visibility</p:attrName>
                                        </p:attrNameLst>
                                      </p:cBhvr>
                                      <p:to>
                                        <p:strVal val="visible"/>
                                      </p:to>
                                    </p:set>
                                    <p:anim calcmode="lin" valueType="num">
                                      <p:cBhvr>
                                        <p:cTn id="46" dur="1000" fill="hold"/>
                                        <p:tgtEl>
                                          <p:spTgt spid="120853"/>
                                        </p:tgtEl>
                                        <p:attrNameLst>
                                          <p:attrName>ppt_w</p:attrName>
                                        </p:attrNameLst>
                                      </p:cBhvr>
                                      <p:tavLst>
                                        <p:tav tm="0">
                                          <p:val>
                                            <p:fltVal val="0"/>
                                          </p:val>
                                        </p:tav>
                                        <p:tav tm="100000">
                                          <p:val>
                                            <p:strVal val="#ppt_w"/>
                                          </p:val>
                                        </p:tav>
                                      </p:tavLst>
                                    </p:anim>
                                    <p:anim calcmode="lin" valueType="num">
                                      <p:cBhvr>
                                        <p:cTn id="47" dur="1000" fill="hold"/>
                                        <p:tgtEl>
                                          <p:spTgt spid="120853"/>
                                        </p:tgtEl>
                                        <p:attrNameLst>
                                          <p:attrName>ppt_h</p:attrName>
                                        </p:attrNameLst>
                                      </p:cBhvr>
                                      <p:tavLst>
                                        <p:tav tm="0">
                                          <p:val>
                                            <p:fltVal val="0"/>
                                          </p:val>
                                        </p:tav>
                                        <p:tav tm="100000">
                                          <p:val>
                                            <p:strVal val="#ppt_h"/>
                                          </p:val>
                                        </p:tav>
                                      </p:tavLst>
                                    </p:anim>
                                    <p:anim calcmode="lin" valueType="num">
                                      <p:cBhvr>
                                        <p:cTn id="48" dur="1000" fill="hold"/>
                                        <p:tgtEl>
                                          <p:spTgt spid="120853"/>
                                        </p:tgtEl>
                                        <p:attrNameLst>
                                          <p:attrName>ppt_x</p:attrName>
                                        </p:attrNameLst>
                                      </p:cBhvr>
                                      <p:tavLst>
                                        <p:tav tm="0">
                                          <p:val>
                                            <p:fltVal val="0.5"/>
                                          </p:val>
                                        </p:tav>
                                        <p:tav tm="100000">
                                          <p:val>
                                            <p:strVal val="#ppt_x"/>
                                          </p:val>
                                        </p:tav>
                                      </p:tavLst>
                                    </p:anim>
                                    <p:anim calcmode="lin" valueType="num">
                                      <p:cBhvr>
                                        <p:cTn id="49" dur="1000" fill="hold"/>
                                        <p:tgtEl>
                                          <p:spTgt spid="120853"/>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0"/>
                                  </p:stCondLst>
                                  <p:childTnLst>
                                    <p:set>
                                      <p:cBhvr>
                                        <p:cTn id="51" dur="1" fill="hold">
                                          <p:stCondLst>
                                            <p:cond delay="0"/>
                                          </p:stCondLst>
                                        </p:cTn>
                                        <p:tgtEl>
                                          <p:spTgt spid="120854"/>
                                        </p:tgtEl>
                                        <p:attrNameLst>
                                          <p:attrName>style.visibility</p:attrName>
                                        </p:attrNameLst>
                                      </p:cBhvr>
                                      <p:to>
                                        <p:strVal val="visible"/>
                                      </p:to>
                                    </p:set>
                                    <p:anim calcmode="lin" valueType="num">
                                      <p:cBhvr>
                                        <p:cTn id="52" dur="1000" fill="hold"/>
                                        <p:tgtEl>
                                          <p:spTgt spid="120854"/>
                                        </p:tgtEl>
                                        <p:attrNameLst>
                                          <p:attrName>ppt_w</p:attrName>
                                        </p:attrNameLst>
                                      </p:cBhvr>
                                      <p:tavLst>
                                        <p:tav tm="0">
                                          <p:val>
                                            <p:fltVal val="0"/>
                                          </p:val>
                                        </p:tav>
                                        <p:tav tm="100000">
                                          <p:val>
                                            <p:strVal val="#ppt_w"/>
                                          </p:val>
                                        </p:tav>
                                      </p:tavLst>
                                    </p:anim>
                                    <p:anim calcmode="lin" valueType="num">
                                      <p:cBhvr>
                                        <p:cTn id="53" dur="1000" fill="hold"/>
                                        <p:tgtEl>
                                          <p:spTgt spid="120854"/>
                                        </p:tgtEl>
                                        <p:attrNameLst>
                                          <p:attrName>ppt_h</p:attrName>
                                        </p:attrNameLst>
                                      </p:cBhvr>
                                      <p:tavLst>
                                        <p:tav tm="0">
                                          <p:val>
                                            <p:fltVal val="0"/>
                                          </p:val>
                                        </p:tav>
                                        <p:tav tm="100000">
                                          <p:val>
                                            <p:strVal val="#ppt_h"/>
                                          </p:val>
                                        </p:tav>
                                      </p:tavLst>
                                    </p:anim>
                                    <p:anim calcmode="lin" valueType="num">
                                      <p:cBhvr>
                                        <p:cTn id="54" dur="1000" fill="hold"/>
                                        <p:tgtEl>
                                          <p:spTgt spid="120854"/>
                                        </p:tgtEl>
                                        <p:attrNameLst>
                                          <p:attrName>ppt_x</p:attrName>
                                        </p:attrNameLst>
                                      </p:cBhvr>
                                      <p:tavLst>
                                        <p:tav tm="0">
                                          <p:val>
                                            <p:fltVal val="0.5"/>
                                          </p:val>
                                        </p:tav>
                                        <p:tav tm="100000">
                                          <p:val>
                                            <p:strVal val="#ppt_x"/>
                                          </p:val>
                                        </p:tav>
                                      </p:tavLst>
                                    </p:anim>
                                    <p:anim calcmode="lin" valueType="num">
                                      <p:cBhvr>
                                        <p:cTn id="55" dur="1000" fill="hold"/>
                                        <p:tgtEl>
                                          <p:spTgt spid="120854"/>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nodeType="withEffect">
                                  <p:stCondLst>
                                    <p:cond delay="1500"/>
                                  </p:stCondLst>
                                  <p:childTnLst>
                                    <p:set>
                                      <p:cBhvr>
                                        <p:cTn id="57" dur="1" fill="hold">
                                          <p:stCondLst>
                                            <p:cond delay="0"/>
                                          </p:stCondLst>
                                        </p:cTn>
                                        <p:tgtEl>
                                          <p:spTgt spid="120855"/>
                                        </p:tgtEl>
                                        <p:attrNameLst>
                                          <p:attrName>style.visibility</p:attrName>
                                        </p:attrNameLst>
                                      </p:cBhvr>
                                      <p:to>
                                        <p:strVal val="visible"/>
                                      </p:to>
                                    </p:set>
                                    <p:anim calcmode="lin" valueType="num">
                                      <p:cBhvr>
                                        <p:cTn id="58" dur="1000" fill="hold"/>
                                        <p:tgtEl>
                                          <p:spTgt spid="120855"/>
                                        </p:tgtEl>
                                        <p:attrNameLst>
                                          <p:attrName>ppt_w</p:attrName>
                                        </p:attrNameLst>
                                      </p:cBhvr>
                                      <p:tavLst>
                                        <p:tav tm="0">
                                          <p:val>
                                            <p:fltVal val="0"/>
                                          </p:val>
                                        </p:tav>
                                        <p:tav tm="100000">
                                          <p:val>
                                            <p:strVal val="#ppt_w"/>
                                          </p:val>
                                        </p:tav>
                                      </p:tavLst>
                                    </p:anim>
                                    <p:anim calcmode="lin" valueType="num">
                                      <p:cBhvr>
                                        <p:cTn id="59" dur="1000" fill="hold"/>
                                        <p:tgtEl>
                                          <p:spTgt spid="120855"/>
                                        </p:tgtEl>
                                        <p:attrNameLst>
                                          <p:attrName>ppt_h</p:attrName>
                                        </p:attrNameLst>
                                      </p:cBhvr>
                                      <p:tavLst>
                                        <p:tav tm="0">
                                          <p:val>
                                            <p:fltVal val="0"/>
                                          </p:val>
                                        </p:tav>
                                        <p:tav tm="100000">
                                          <p:val>
                                            <p:strVal val="#ppt_h"/>
                                          </p:val>
                                        </p:tav>
                                      </p:tavLst>
                                    </p:anim>
                                    <p:anim calcmode="lin" valueType="num">
                                      <p:cBhvr>
                                        <p:cTn id="60" dur="1000" fill="hold"/>
                                        <p:tgtEl>
                                          <p:spTgt spid="120855"/>
                                        </p:tgtEl>
                                        <p:attrNameLst>
                                          <p:attrName>ppt_x</p:attrName>
                                        </p:attrNameLst>
                                      </p:cBhvr>
                                      <p:tavLst>
                                        <p:tav tm="0">
                                          <p:val>
                                            <p:fltVal val="0.5"/>
                                          </p:val>
                                        </p:tav>
                                        <p:tav tm="100000">
                                          <p:val>
                                            <p:strVal val="#ppt_x"/>
                                          </p:val>
                                        </p:tav>
                                      </p:tavLst>
                                    </p:anim>
                                    <p:anim calcmode="lin" valueType="num">
                                      <p:cBhvr>
                                        <p:cTn id="61" dur="1000" fill="hold"/>
                                        <p:tgtEl>
                                          <p:spTgt spid="120855"/>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500"/>
                                  </p:stCondLst>
                                  <p:childTnLst>
                                    <p:set>
                                      <p:cBhvr>
                                        <p:cTn id="63" dur="1" fill="hold">
                                          <p:stCondLst>
                                            <p:cond delay="0"/>
                                          </p:stCondLst>
                                        </p:cTn>
                                        <p:tgtEl>
                                          <p:spTgt spid="120856"/>
                                        </p:tgtEl>
                                        <p:attrNameLst>
                                          <p:attrName>style.visibility</p:attrName>
                                        </p:attrNameLst>
                                      </p:cBhvr>
                                      <p:to>
                                        <p:strVal val="visible"/>
                                      </p:to>
                                    </p:set>
                                    <p:anim calcmode="lin" valueType="num">
                                      <p:cBhvr>
                                        <p:cTn id="64" dur="1000" fill="hold"/>
                                        <p:tgtEl>
                                          <p:spTgt spid="120856"/>
                                        </p:tgtEl>
                                        <p:attrNameLst>
                                          <p:attrName>ppt_w</p:attrName>
                                        </p:attrNameLst>
                                      </p:cBhvr>
                                      <p:tavLst>
                                        <p:tav tm="0">
                                          <p:val>
                                            <p:fltVal val="0"/>
                                          </p:val>
                                        </p:tav>
                                        <p:tav tm="100000">
                                          <p:val>
                                            <p:strVal val="#ppt_w"/>
                                          </p:val>
                                        </p:tav>
                                      </p:tavLst>
                                    </p:anim>
                                    <p:anim calcmode="lin" valueType="num">
                                      <p:cBhvr>
                                        <p:cTn id="65" dur="1000" fill="hold"/>
                                        <p:tgtEl>
                                          <p:spTgt spid="120856"/>
                                        </p:tgtEl>
                                        <p:attrNameLst>
                                          <p:attrName>ppt_h</p:attrName>
                                        </p:attrNameLst>
                                      </p:cBhvr>
                                      <p:tavLst>
                                        <p:tav tm="0">
                                          <p:val>
                                            <p:fltVal val="0"/>
                                          </p:val>
                                        </p:tav>
                                        <p:tav tm="100000">
                                          <p:val>
                                            <p:strVal val="#ppt_h"/>
                                          </p:val>
                                        </p:tav>
                                      </p:tavLst>
                                    </p:anim>
                                    <p:anim calcmode="lin" valueType="num">
                                      <p:cBhvr>
                                        <p:cTn id="66" dur="1000" fill="hold"/>
                                        <p:tgtEl>
                                          <p:spTgt spid="120856"/>
                                        </p:tgtEl>
                                        <p:attrNameLst>
                                          <p:attrName>ppt_x</p:attrName>
                                        </p:attrNameLst>
                                      </p:cBhvr>
                                      <p:tavLst>
                                        <p:tav tm="0">
                                          <p:val>
                                            <p:fltVal val="0.5"/>
                                          </p:val>
                                        </p:tav>
                                        <p:tav tm="100000">
                                          <p:val>
                                            <p:strVal val="#ppt_x"/>
                                          </p:val>
                                        </p:tav>
                                      </p:tavLst>
                                    </p:anim>
                                    <p:anim calcmode="lin" valueType="num">
                                      <p:cBhvr>
                                        <p:cTn id="67" dur="1000" fill="hold"/>
                                        <p:tgtEl>
                                          <p:spTgt spid="120856"/>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120857"/>
                                        </p:tgtEl>
                                        <p:attrNameLst>
                                          <p:attrName>style.visibility</p:attrName>
                                        </p:attrNameLst>
                                      </p:cBhvr>
                                      <p:to>
                                        <p:strVal val="visible"/>
                                      </p:to>
                                    </p:set>
                                    <p:anim calcmode="lin" valueType="num">
                                      <p:cBhvr>
                                        <p:cTn id="70" dur="1000" fill="hold"/>
                                        <p:tgtEl>
                                          <p:spTgt spid="120857"/>
                                        </p:tgtEl>
                                        <p:attrNameLst>
                                          <p:attrName>ppt_w</p:attrName>
                                        </p:attrNameLst>
                                      </p:cBhvr>
                                      <p:tavLst>
                                        <p:tav tm="0">
                                          <p:val>
                                            <p:fltVal val="0"/>
                                          </p:val>
                                        </p:tav>
                                        <p:tav tm="100000">
                                          <p:val>
                                            <p:strVal val="#ppt_w"/>
                                          </p:val>
                                        </p:tav>
                                      </p:tavLst>
                                    </p:anim>
                                    <p:anim calcmode="lin" valueType="num">
                                      <p:cBhvr>
                                        <p:cTn id="71" dur="1000" fill="hold"/>
                                        <p:tgtEl>
                                          <p:spTgt spid="120857"/>
                                        </p:tgtEl>
                                        <p:attrNameLst>
                                          <p:attrName>ppt_h</p:attrName>
                                        </p:attrNameLst>
                                      </p:cBhvr>
                                      <p:tavLst>
                                        <p:tav tm="0">
                                          <p:val>
                                            <p:fltVal val="0"/>
                                          </p:val>
                                        </p:tav>
                                        <p:tav tm="100000">
                                          <p:val>
                                            <p:strVal val="#ppt_h"/>
                                          </p:val>
                                        </p:tav>
                                      </p:tavLst>
                                    </p:anim>
                                    <p:anim calcmode="lin" valueType="num">
                                      <p:cBhvr>
                                        <p:cTn id="72" dur="1000" fill="hold"/>
                                        <p:tgtEl>
                                          <p:spTgt spid="120857"/>
                                        </p:tgtEl>
                                        <p:attrNameLst>
                                          <p:attrName>ppt_x</p:attrName>
                                        </p:attrNameLst>
                                      </p:cBhvr>
                                      <p:tavLst>
                                        <p:tav tm="0">
                                          <p:val>
                                            <p:fltVal val="0.5"/>
                                          </p:val>
                                        </p:tav>
                                        <p:tav tm="100000">
                                          <p:val>
                                            <p:strVal val="#ppt_x"/>
                                          </p:val>
                                        </p:tav>
                                      </p:tavLst>
                                    </p:anim>
                                    <p:anim calcmode="lin" valueType="num">
                                      <p:cBhvr>
                                        <p:cTn id="73" dur="1000" fill="hold"/>
                                        <p:tgtEl>
                                          <p:spTgt spid="120857"/>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0"/>
                                  </p:stCondLst>
                                  <p:childTnLst>
                                    <p:set>
                                      <p:cBhvr>
                                        <p:cTn id="75" dur="1" fill="hold">
                                          <p:stCondLst>
                                            <p:cond delay="0"/>
                                          </p:stCondLst>
                                        </p:cTn>
                                        <p:tgtEl>
                                          <p:spTgt spid="120858"/>
                                        </p:tgtEl>
                                        <p:attrNameLst>
                                          <p:attrName>style.visibility</p:attrName>
                                        </p:attrNameLst>
                                      </p:cBhvr>
                                      <p:to>
                                        <p:strVal val="visible"/>
                                      </p:to>
                                    </p:set>
                                    <p:anim calcmode="lin" valueType="num">
                                      <p:cBhvr>
                                        <p:cTn id="76" dur="1000" fill="hold"/>
                                        <p:tgtEl>
                                          <p:spTgt spid="120858"/>
                                        </p:tgtEl>
                                        <p:attrNameLst>
                                          <p:attrName>ppt_w</p:attrName>
                                        </p:attrNameLst>
                                      </p:cBhvr>
                                      <p:tavLst>
                                        <p:tav tm="0">
                                          <p:val>
                                            <p:fltVal val="0"/>
                                          </p:val>
                                        </p:tav>
                                        <p:tav tm="100000">
                                          <p:val>
                                            <p:strVal val="#ppt_w"/>
                                          </p:val>
                                        </p:tav>
                                      </p:tavLst>
                                    </p:anim>
                                    <p:anim calcmode="lin" valueType="num">
                                      <p:cBhvr>
                                        <p:cTn id="77" dur="1000" fill="hold"/>
                                        <p:tgtEl>
                                          <p:spTgt spid="120858"/>
                                        </p:tgtEl>
                                        <p:attrNameLst>
                                          <p:attrName>ppt_h</p:attrName>
                                        </p:attrNameLst>
                                      </p:cBhvr>
                                      <p:tavLst>
                                        <p:tav tm="0">
                                          <p:val>
                                            <p:fltVal val="0"/>
                                          </p:val>
                                        </p:tav>
                                        <p:tav tm="100000">
                                          <p:val>
                                            <p:strVal val="#ppt_h"/>
                                          </p:val>
                                        </p:tav>
                                      </p:tavLst>
                                    </p:anim>
                                    <p:anim calcmode="lin" valueType="num">
                                      <p:cBhvr>
                                        <p:cTn id="78" dur="1000" fill="hold"/>
                                        <p:tgtEl>
                                          <p:spTgt spid="120858"/>
                                        </p:tgtEl>
                                        <p:attrNameLst>
                                          <p:attrName>ppt_x</p:attrName>
                                        </p:attrNameLst>
                                      </p:cBhvr>
                                      <p:tavLst>
                                        <p:tav tm="0">
                                          <p:val>
                                            <p:fltVal val="0.5"/>
                                          </p:val>
                                        </p:tav>
                                        <p:tav tm="100000">
                                          <p:val>
                                            <p:strVal val="#ppt_x"/>
                                          </p:val>
                                        </p:tav>
                                      </p:tavLst>
                                    </p:anim>
                                    <p:anim calcmode="lin" valueType="num">
                                      <p:cBhvr>
                                        <p:cTn id="79" dur="1000" fill="hold"/>
                                        <p:tgtEl>
                                          <p:spTgt spid="120858"/>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grpId="0" nodeType="withEffect">
                                  <p:stCondLst>
                                    <p:cond delay="0"/>
                                  </p:stCondLst>
                                  <p:childTnLst>
                                    <p:set>
                                      <p:cBhvr>
                                        <p:cTn id="81" dur="1" fill="hold">
                                          <p:stCondLst>
                                            <p:cond delay="0"/>
                                          </p:stCondLst>
                                        </p:cTn>
                                        <p:tgtEl>
                                          <p:spTgt spid="120859"/>
                                        </p:tgtEl>
                                        <p:attrNameLst>
                                          <p:attrName>style.visibility</p:attrName>
                                        </p:attrNameLst>
                                      </p:cBhvr>
                                      <p:to>
                                        <p:strVal val="visible"/>
                                      </p:to>
                                    </p:set>
                                    <p:anim calcmode="lin" valueType="num">
                                      <p:cBhvr>
                                        <p:cTn id="82" dur="1000" fill="hold"/>
                                        <p:tgtEl>
                                          <p:spTgt spid="120859"/>
                                        </p:tgtEl>
                                        <p:attrNameLst>
                                          <p:attrName>ppt_w</p:attrName>
                                        </p:attrNameLst>
                                      </p:cBhvr>
                                      <p:tavLst>
                                        <p:tav tm="0">
                                          <p:val>
                                            <p:fltVal val="0"/>
                                          </p:val>
                                        </p:tav>
                                        <p:tav tm="100000">
                                          <p:val>
                                            <p:strVal val="#ppt_w"/>
                                          </p:val>
                                        </p:tav>
                                      </p:tavLst>
                                    </p:anim>
                                    <p:anim calcmode="lin" valueType="num">
                                      <p:cBhvr>
                                        <p:cTn id="83" dur="1000" fill="hold"/>
                                        <p:tgtEl>
                                          <p:spTgt spid="120859"/>
                                        </p:tgtEl>
                                        <p:attrNameLst>
                                          <p:attrName>ppt_h</p:attrName>
                                        </p:attrNameLst>
                                      </p:cBhvr>
                                      <p:tavLst>
                                        <p:tav tm="0">
                                          <p:val>
                                            <p:fltVal val="0"/>
                                          </p:val>
                                        </p:tav>
                                        <p:tav tm="100000">
                                          <p:val>
                                            <p:strVal val="#ppt_h"/>
                                          </p:val>
                                        </p:tav>
                                      </p:tavLst>
                                    </p:anim>
                                    <p:anim calcmode="lin" valueType="num">
                                      <p:cBhvr>
                                        <p:cTn id="84" dur="1000" fill="hold"/>
                                        <p:tgtEl>
                                          <p:spTgt spid="120859"/>
                                        </p:tgtEl>
                                        <p:attrNameLst>
                                          <p:attrName>ppt_x</p:attrName>
                                        </p:attrNameLst>
                                      </p:cBhvr>
                                      <p:tavLst>
                                        <p:tav tm="0">
                                          <p:val>
                                            <p:fltVal val="0.5"/>
                                          </p:val>
                                        </p:tav>
                                        <p:tav tm="100000">
                                          <p:val>
                                            <p:strVal val="#ppt_x"/>
                                          </p:val>
                                        </p:tav>
                                      </p:tavLst>
                                    </p:anim>
                                    <p:anim calcmode="lin" valueType="num">
                                      <p:cBhvr>
                                        <p:cTn id="85" dur="1000" fill="hold"/>
                                        <p:tgtEl>
                                          <p:spTgt spid="120859"/>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0"/>
                                  </p:stCondLst>
                                  <p:childTnLst>
                                    <p:set>
                                      <p:cBhvr>
                                        <p:cTn id="87" dur="1" fill="hold">
                                          <p:stCondLst>
                                            <p:cond delay="0"/>
                                          </p:stCondLst>
                                        </p:cTn>
                                        <p:tgtEl>
                                          <p:spTgt spid="120860"/>
                                        </p:tgtEl>
                                        <p:attrNameLst>
                                          <p:attrName>style.visibility</p:attrName>
                                        </p:attrNameLst>
                                      </p:cBhvr>
                                      <p:to>
                                        <p:strVal val="visible"/>
                                      </p:to>
                                    </p:set>
                                    <p:anim calcmode="lin" valueType="num">
                                      <p:cBhvr>
                                        <p:cTn id="88" dur="1000" fill="hold"/>
                                        <p:tgtEl>
                                          <p:spTgt spid="120860"/>
                                        </p:tgtEl>
                                        <p:attrNameLst>
                                          <p:attrName>ppt_w</p:attrName>
                                        </p:attrNameLst>
                                      </p:cBhvr>
                                      <p:tavLst>
                                        <p:tav tm="0">
                                          <p:val>
                                            <p:fltVal val="0"/>
                                          </p:val>
                                        </p:tav>
                                        <p:tav tm="100000">
                                          <p:val>
                                            <p:strVal val="#ppt_w"/>
                                          </p:val>
                                        </p:tav>
                                      </p:tavLst>
                                    </p:anim>
                                    <p:anim calcmode="lin" valueType="num">
                                      <p:cBhvr>
                                        <p:cTn id="89" dur="1000" fill="hold"/>
                                        <p:tgtEl>
                                          <p:spTgt spid="120860"/>
                                        </p:tgtEl>
                                        <p:attrNameLst>
                                          <p:attrName>ppt_h</p:attrName>
                                        </p:attrNameLst>
                                      </p:cBhvr>
                                      <p:tavLst>
                                        <p:tav tm="0">
                                          <p:val>
                                            <p:fltVal val="0"/>
                                          </p:val>
                                        </p:tav>
                                        <p:tav tm="100000">
                                          <p:val>
                                            <p:strVal val="#ppt_h"/>
                                          </p:val>
                                        </p:tav>
                                      </p:tavLst>
                                    </p:anim>
                                    <p:anim calcmode="lin" valueType="num">
                                      <p:cBhvr>
                                        <p:cTn id="90" dur="1000" fill="hold"/>
                                        <p:tgtEl>
                                          <p:spTgt spid="120860"/>
                                        </p:tgtEl>
                                        <p:attrNameLst>
                                          <p:attrName>ppt_x</p:attrName>
                                        </p:attrNameLst>
                                      </p:cBhvr>
                                      <p:tavLst>
                                        <p:tav tm="0">
                                          <p:val>
                                            <p:fltVal val="0.5"/>
                                          </p:val>
                                        </p:tav>
                                        <p:tav tm="100000">
                                          <p:val>
                                            <p:strVal val="#ppt_x"/>
                                          </p:val>
                                        </p:tav>
                                      </p:tavLst>
                                    </p:anim>
                                    <p:anim calcmode="lin" valueType="num">
                                      <p:cBhvr>
                                        <p:cTn id="91" dur="1000" fill="hold"/>
                                        <p:tgtEl>
                                          <p:spTgt spid="1208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7" grpId="0" animBg="1"/>
      <p:bldP spid="120858" grpId="0" animBg="1"/>
      <p:bldP spid="120859" grpId="0" animBg="1"/>
      <p:bldP spid="120860"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descr="8"/>
          <p:cNvPicPr>
            <a:picLocks noChangeAspect="1" noChangeArrowheads="1"/>
          </p:cNvPicPr>
          <p:nvPr/>
        </p:nvPicPr>
        <p:blipFill>
          <a:blip r:embed="rId3"/>
          <a:srcRect/>
          <a:stretch>
            <a:fillRect/>
          </a:stretch>
        </p:blipFill>
        <p:spPr bwMode="auto">
          <a:xfrm>
            <a:off x="914400" y="533400"/>
            <a:ext cx="5867400" cy="37687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33800" y="5118100"/>
            <a:ext cx="4953000" cy="584200"/>
          </a:xfrm>
          <a:prstGeom prst="rect">
            <a:avLst/>
          </a:prstGeom>
          <a:noFill/>
        </p:spPr>
        <p:txBody>
          <a:bodyPr>
            <a:spAutoFit/>
          </a:bodyPr>
          <a:lstStyle/>
          <a:p>
            <a:pP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GV</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Nguyễn Quốc Hùng</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021124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defRPr/>
            </a:pPr>
            <a:r>
              <a:rPr lang="en-US" err="1" smtClean="0">
                <a:latin typeface="Times New Roman" pitchFamily="18" charset="0"/>
                <a:cs typeface="Times New Roman" pitchFamily="18" charset="0"/>
              </a:rPr>
              <a:t>Bài</a:t>
            </a:r>
            <a:r>
              <a:rPr lang="en-US" smtClean="0">
                <a:latin typeface="Times New Roman" pitchFamily="18" charset="0"/>
                <a:cs typeface="Times New Roman" pitchFamily="18" charset="0"/>
              </a:rPr>
              <a:t> 12: </a:t>
            </a:r>
            <a:r>
              <a:rPr lang="en-US" dirty="0" err="1" smtClean="0">
                <a:latin typeface="Times New Roman" pitchFamily="18" charset="0"/>
                <a:cs typeface="Times New Roman" pitchFamily="18" charset="0"/>
              </a:rPr>
              <a:t>Vẽ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 TÀI NGÀY NHÀ GIÁO VIỆT NAM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5" name="Picture 4" descr="20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4513" y="2478088"/>
            <a:ext cx="5500687" cy="3694112"/>
          </a:xfrm>
          <a:noFill/>
          <a:ln w="762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6355794"/>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2224088"/>
            <a:ext cx="815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70659" name="Text Box 3"/>
          <p:cNvSpPr txBox="1">
            <a:spLocks noChangeArrowheads="1"/>
          </p:cNvSpPr>
          <p:nvPr/>
        </p:nvSpPr>
        <p:spPr bwMode="auto">
          <a:xfrm>
            <a:off x="714375" y="19050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1</a:t>
            </a:r>
          </a:p>
        </p:txBody>
      </p:sp>
      <p:sp>
        <p:nvSpPr>
          <p:cNvPr id="4100" name="Text Box 4"/>
          <p:cNvSpPr txBox="1">
            <a:spLocks noChangeArrowheads="1"/>
          </p:cNvSpPr>
          <p:nvPr/>
        </p:nvSpPr>
        <p:spPr bwMode="auto">
          <a:xfrm>
            <a:off x="685800" y="4953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1" name="Text Box 5"/>
          <p:cNvSpPr txBox="1">
            <a:spLocks noChangeArrowheads="1"/>
          </p:cNvSpPr>
          <p:nvPr/>
        </p:nvSpPr>
        <p:spPr bwMode="auto">
          <a:xfrm>
            <a:off x="1066800" y="52578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2" name="Text Box 6"/>
          <p:cNvSpPr txBox="1">
            <a:spLocks noChangeArrowheads="1"/>
          </p:cNvSpPr>
          <p:nvPr/>
        </p:nvSpPr>
        <p:spPr bwMode="auto">
          <a:xfrm>
            <a:off x="609600" y="26050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3" name="Text Box 7"/>
          <p:cNvSpPr txBox="1">
            <a:spLocks noChangeArrowheads="1"/>
          </p:cNvSpPr>
          <p:nvPr/>
        </p:nvSpPr>
        <p:spPr bwMode="auto">
          <a:xfrm>
            <a:off x="3276600" y="26050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66"/>
              </a:solidFill>
            </a:endParaRPr>
          </a:p>
        </p:txBody>
      </p:sp>
      <p:sp>
        <p:nvSpPr>
          <p:cNvPr id="4104" name="Text Box 8"/>
          <p:cNvSpPr txBox="1">
            <a:spLocks noChangeArrowheads="1"/>
          </p:cNvSpPr>
          <p:nvPr/>
        </p:nvSpPr>
        <p:spPr bwMode="auto">
          <a:xfrm>
            <a:off x="381000" y="3200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400">
              <a:solidFill>
                <a:srgbClr val="000066"/>
              </a:solidFill>
            </a:endParaRPr>
          </a:p>
        </p:txBody>
      </p:sp>
      <p:pic>
        <p:nvPicPr>
          <p:cNvPr id="70665" name="Picture 9"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3810000"/>
            <a:ext cx="30480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914400"/>
            <a:ext cx="30480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3810000"/>
            <a:ext cx="31242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0668" name="Text Box 12"/>
          <p:cNvSpPr txBox="1">
            <a:spLocks noChangeArrowheads="1"/>
          </p:cNvSpPr>
          <p:nvPr/>
        </p:nvSpPr>
        <p:spPr bwMode="auto">
          <a:xfrm>
            <a:off x="1600200" y="3352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to quá.</a:t>
            </a:r>
          </a:p>
        </p:txBody>
      </p:sp>
      <p:sp>
        <p:nvSpPr>
          <p:cNvPr id="70669" name="Text Box 13"/>
          <p:cNvSpPr txBox="1">
            <a:spLocks noChangeArrowheads="1"/>
          </p:cNvSpPr>
          <p:nvPr/>
        </p:nvSpPr>
        <p:spPr bwMode="auto">
          <a:xfrm>
            <a:off x="5334000" y="3352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nhỏ quá</a:t>
            </a:r>
          </a:p>
        </p:txBody>
      </p:sp>
      <p:sp>
        <p:nvSpPr>
          <p:cNvPr id="70670" name="Text Box 14"/>
          <p:cNvSpPr txBox="1">
            <a:spLocks noChangeArrowheads="1"/>
          </p:cNvSpPr>
          <p:nvPr/>
        </p:nvSpPr>
        <p:spPr bwMode="auto">
          <a:xfrm>
            <a:off x="762000" y="6172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nhỏ và lệch về một bên</a:t>
            </a:r>
          </a:p>
        </p:txBody>
      </p:sp>
      <p:sp>
        <p:nvSpPr>
          <p:cNvPr id="70671" name="Text Box 15"/>
          <p:cNvSpPr txBox="1">
            <a:spLocks noChangeArrowheads="1"/>
          </p:cNvSpPr>
          <p:nvPr/>
        </p:nvSpPr>
        <p:spPr bwMode="auto">
          <a:xfrm>
            <a:off x="4953000" y="62484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solidFill>
                  <a:srgbClr val="000066"/>
                </a:solidFill>
              </a:rPr>
              <a:t>Hình vẽ vừa phải, bố cục đẹp.</a:t>
            </a:r>
          </a:p>
        </p:txBody>
      </p:sp>
      <p:sp>
        <p:nvSpPr>
          <p:cNvPr id="70672" name="Text Box 16"/>
          <p:cNvSpPr txBox="1">
            <a:spLocks noChangeArrowheads="1"/>
          </p:cNvSpPr>
          <p:nvPr/>
        </p:nvSpPr>
        <p:spPr bwMode="auto">
          <a:xfrm>
            <a:off x="914400" y="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660033"/>
                </a:solidFill>
              </a:rPr>
              <a:t>Quan sát tranh và cho biết tranh nào có bố cục hợp lý, tranh nào có bố cục chưa hợp lý? Vì sao?</a:t>
            </a:r>
          </a:p>
        </p:txBody>
      </p:sp>
      <p:pic>
        <p:nvPicPr>
          <p:cNvPr id="7067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914400"/>
            <a:ext cx="3124200" cy="2286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0674" name="Text Box 18"/>
          <p:cNvSpPr txBox="1">
            <a:spLocks noChangeArrowheads="1"/>
          </p:cNvSpPr>
          <p:nvPr/>
        </p:nvSpPr>
        <p:spPr bwMode="auto">
          <a:xfrm>
            <a:off x="4752975" y="17526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2</a:t>
            </a:r>
          </a:p>
        </p:txBody>
      </p:sp>
      <p:sp>
        <p:nvSpPr>
          <p:cNvPr id="70675" name="Text Box 19"/>
          <p:cNvSpPr txBox="1">
            <a:spLocks noChangeArrowheads="1"/>
          </p:cNvSpPr>
          <p:nvPr/>
        </p:nvSpPr>
        <p:spPr bwMode="auto">
          <a:xfrm>
            <a:off x="4752975" y="47244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4</a:t>
            </a:r>
          </a:p>
        </p:txBody>
      </p:sp>
      <p:sp>
        <p:nvSpPr>
          <p:cNvPr id="70676" name="Text Box 20"/>
          <p:cNvSpPr txBox="1">
            <a:spLocks noChangeArrowheads="1"/>
          </p:cNvSpPr>
          <p:nvPr/>
        </p:nvSpPr>
        <p:spPr bwMode="auto">
          <a:xfrm>
            <a:off x="638175" y="4800600"/>
            <a:ext cx="457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FF00"/>
                </a:solidFill>
              </a:rPr>
              <a:t> 3</a:t>
            </a:r>
          </a:p>
        </p:txBody>
      </p:sp>
    </p:spTree>
    <p:extLst>
      <p:ext uri="{BB962C8B-B14F-4D97-AF65-F5344CB8AC3E}">
        <p14:creationId xmlns:p14="http://schemas.microsoft.com/office/powerpoint/2010/main" val="208211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72"/>
                                        </p:tgtEl>
                                        <p:attrNameLst>
                                          <p:attrName>style.visibility</p:attrName>
                                        </p:attrNameLst>
                                      </p:cBhvr>
                                      <p:to>
                                        <p:strVal val="visible"/>
                                      </p:to>
                                    </p:set>
                                    <p:animEffect transition="in" filter="blinds(horizontal)">
                                      <p:cBhvr>
                                        <p:cTn id="7" dur="500"/>
                                        <p:tgtEl>
                                          <p:spTgt spid="70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diamond(in)">
                                      <p:cBhvr>
                                        <p:cTn id="12" dur="2000"/>
                                        <p:tgtEl>
                                          <p:spTgt spid="70659"/>
                                        </p:tgtEl>
                                      </p:cBhvr>
                                    </p:animEffect>
                                  </p:childTnLst>
                                </p:cTn>
                              </p:par>
                              <p:par>
                                <p:cTn id="13" presetID="8" presetClass="entr" presetSubtype="16" fill="hold" nodeType="withEffect">
                                  <p:stCondLst>
                                    <p:cond delay="0"/>
                                  </p:stCondLst>
                                  <p:childTnLst>
                                    <p:set>
                                      <p:cBhvr>
                                        <p:cTn id="14" dur="1" fill="hold">
                                          <p:stCondLst>
                                            <p:cond delay="0"/>
                                          </p:stCondLst>
                                        </p:cTn>
                                        <p:tgtEl>
                                          <p:spTgt spid="70673"/>
                                        </p:tgtEl>
                                        <p:attrNameLst>
                                          <p:attrName>style.visibility</p:attrName>
                                        </p:attrNameLst>
                                      </p:cBhvr>
                                      <p:to>
                                        <p:strVal val="visible"/>
                                      </p:to>
                                    </p:set>
                                    <p:animEffect transition="in" filter="diamond(in)">
                                      <p:cBhvr>
                                        <p:cTn id="15" dur="2000"/>
                                        <p:tgtEl>
                                          <p:spTgt spid="7067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0674"/>
                                        </p:tgtEl>
                                        <p:attrNameLst>
                                          <p:attrName>style.visibility</p:attrName>
                                        </p:attrNameLst>
                                      </p:cBhvr>
                                      <p:to>
                                        <p:strVal val="visible"/>
                                      </p:to>
                                    </p:set>
                                    <p:animEffect transition="in" filter="diamond(in)">
                                      <p:cBhvr>
                                        <p:cTn id="18" dur="2000"/>
                                        <p:tgtEl>
                                          <p:spTgt spid="70674"/>
                                        </p:tgtEl>
                                      </p:cBhvr>
                                    </p:animEffect>
                                  </p:childTnLst>
                                </p:cTn>
                              </p:par>
                              <p:par>
                                <p:cTn id="19" presetID="8" presetClass="entr" presetSubtype="16" fill="hold" nodeType="withEffect">
                                  <p:stCondLst>
                                    <p:cond delay="0"/>
                                  </p:stCondLst>
                                  <p:childTnLst>
                                    <p:set>
                                      <p:cBhvr>
                                        <p:cTn id="20" dur="1" fill="hold">
                                          <p:stCondLst>
                                            <p:cond delay="0"/>
                                          </p:stCondLst>
                                        </p:cTn>
                                        <p:tgtEl>
                                          <p:spTgt spid="70666"/>
                                        </p:tgtEl>
                                        <p:attrNameLst>
                                          <p:attrName>style.visibility</p:attrName>
                                        </p:attrNameLst>
                                      </p:cBhvr>
                                      <p:to>
                                        <p:strVal val="visible"/>
                                      </p:to>
                                    </p:set>
                                    <p:animEffect transition="in" filter="diamond(in)">
                                      <p:cBhvr>
                                        <p:cTn id="21" dur="2000"/>
                                        <p:tgtEl>
                                          <p:spTgt spid="7066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70676"/>
                                        </p:tgtEl>
                                        <p:attrNameLst>
                                          <p:attrName>style.visibility</p:attrName>
                                        </p:attrNameLst>
                                      </p:cBhvr>
                                      <p:to>
                                        <p:strVal val="visible"/>
                                      </p:to>
                                    </p:set>
                                    <p:animEffect transition="in" filter="diamond(in)">
                                      <p:cBhvr>
                                        <p:cTn id="24" dur="2000"/>
                                        <p:tgtEl>
                                          <p:spTgt spid="70676"/>
                                        </p:tgtEl>
                                      </p:cBhvr>
                                    </p:animEffect>
                                  </p:childTnLst>
                                </p:cTn>
                              </p:par>
                              <p:par>
                                <p:cTn id="25" presetID="8" presetClass="entr" presetSubtype="16" fill="hold" nodeType="withEffect">
                                  <p:stCondLst>
                                    <p:cond delay="0"/>
                                  </p:stCondLst>
                                  <p:childTnLst>
                                    <p:set>
                                      <p:cBhvr>
                                        <p:cTn id="26" dur="1" fill="hold">
                                          <p:stCondLst>
                                            <p:cond delay="0"/>
                                          </p:stCondLst>
                                        </p:cTn>
                                        <p:tgtEl>
                                          <p:spTgt spid="70667"/>
                                        </p:tgtEl>
                                        <p:attrNameLst>
                                          <p:attrName>style.visibility</p:attrName>
                                        </p:attrNameLst>
                                      </p:cBhvr>
                                      <p:to>
                                        <p:strVal val="visible"/>
                                      </p:to>
                                    </p:set>
                                    <p:animEffect transition="in" filter="diamond(in)">
                                      <p:cBhvr>
                                        <p:cTn id="27" dur="2000"/>
                                        <p:tgtEl>
                                          <p:spTgt spid="70667"/>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70675"/>
                                        </p:tgtEl>
                                        <p:attrNameLst>
                                          <p:attrName>style.visibility</p:attrName>
                                        </p:attrNameLst>
                                      </p:cBhvr>
                                      <p:to>
                                        <p:strVal val="visible"/>
                                      </p:to>
                                    </p:set>
                                    <p:animEffect transition="in" filter="diamond(in)">
                                      <p:cBhvr>
                                        <p:cTn id="30" dur="2000"/>
                                        <p:tgtEl>
                                          <p:spTgt spid="70675"/>
                                        </p:tgtEl>
                                      </p:cBhvr>
                                    </p:animEffect>
                                  </p:childTnLst>
                                </p:cTn>
                              </p:par>
                              <p:par>
                                <p:cTn id="31" presetID="8" presetClass="entr" presetSubtype="16" fill="hold" nodeType="withEffect">
                                  <p:stCondLst>
                                    <p:cond delay="0"/>
                                  </p:stCondLst>
                                  <p:childTnLst>
                                    <p:set>
                                      <p:cBhvr>
                                        <p:cTn id="32" dur="1" fill="hold">
                                          <p:stCondLst>
                                            <p:cond delay="0"/>
                                          </p:stCondLst>
                                        </p:cTn>
                                        <p:tgtEl>
                                          <p:spTgt spid="70665"/>
                                        </p:tgtEl>
                                        <p:attrNameLst>
                                          <p:attrName>style.visibility</p:attrName>
                                        </p:attrNameLst>
                                      </p:cBhvr>
                                      <p:to>
                                        <p:strVal val="visible"/>
                                      </p:to>
                                    </p:set>
                                    <p:animEffect transition="in" filter="diamond(in)">
                                      <p:cBhvr>
                                        <p:cTn id="33" dur="2000"/>
                                        <p:tgtEl>
                                          <p:spTgt spid="706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0668"/>
                                        </p:tgtEl>
                                        <p:attrNameLst>
                                          <p:attrName>style.visibility</p:attrName>
                                        </p:attrNameLst>
                                      </p:cBhvr>
                                      <p:to>
                                        <p:strVal val="visible"/>
                                      </p:to>
                                    </p:set>
                                    <p:animEffect transition="in" filter="checkerboard(across)">
                                      <p:cBhvr>
                                        <p:cTn id="38" dur="500"/>
                                        <p:tgtEl>
                                          <p:spTgt spid="7066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0669"/>
                                        </p:tgtEl>
                                        <p:attrNameLst>
                                          <p:attrName>style.visibility</p:attrName>
                                        </p:attrNameLst>
                                      </p:cBhvr>
                                      <p:to>
                                        <p:strVal val="visible"/>
                                      </p:to>
                                    </p:set>
                                    <p:animEffect transition="in" filter="box(in)">
                                      <p:cBhvr>
                                        <p:cTn id="43" dur="500"/>
                                        <p:tgtEl>
                                          <p:spTgt spid="706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0670"/>
                                        </p:tgtEl>
                                        <p:attrNameLst>
                                          <p:attrName>style.visibility</p:attrName>
                                        </p:attrNameLst>
                                      </p:cBhvr>
                                      <p:to>
                                        <p:strVal val="visible"/>
                                      </p:to>
                                    </p:set>
                                    <p:animEffect transition="in" filter="checkerboard(across)">
                                      <p:cBhvr>
                                        <p:cTn id="48" dur="500"/>
                                        <p:tgtEl>
                                          <p:spTgt spid="7067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70671">
                                            <p:txEl>
                                              <p:pRg st="0" end="0"/>
                                            </p:txEl>
                                          </p:spTgt>
                                        </p:tgtEl>
                                        <p:attrNameLst>
                                          <p:attrName>style.visibility</p:attrName>
                                        </p:attrNameLst>
                                      </p:cBhvr>
                                      <p:to>
                                        <p:strVal val="visible"/>
                                      </p:to>
                                    </p:set>
                                    <p:animEffect transition="in" filter="box(in)">
                                      <p:cBhvr>
                                        <p:cTn id="53" dur="500"/>
                                        <p:tgtEl>
                                          <p:spTgt spid="706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8" grpId="0"/>
      <p:bldP spid="70669" grpId="0"/>
      <p:bldP spid="70670" grpId="0"/>
      <p:bldP spid="70672" grpId="0"/>
      <p:bldP spid="70674" grpId="0" animBg="1"/>
      <p:bldP spid="70675" grpId="0" animBg="1"/>
      <p:bldP spid="706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590800" y="37338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7" name="Rectangle 2"/>
          <p:cNvSpPr>
            <a:spLocks noChangeArrowheads="1"/>
          </p:cNvSpPr>
          <p:nvPr/>
        </p:nvSpPr>
        <p:spPr bwMode="auto">
          <a:xfrm>
            <a:off x="1447800" y="0"/>
            <a:ext cx="7696200" cy="990600"/>
          </a:xfrm>
          <a:prstGeom prst="rect">
            <a:avLst/>
          </a:prstGeom>
          <a:gradFill rotWithShape="1">
            <a:gsLst>
              <a:gs pos="0">
                <a:srgbClr val="00CCFF"/>
              </a:gs>
              <a:gs pos="50000">
                <a:schemeClr val="bg1"/>
              </a:gs>
              <a:gs pos="100000">
                <a:srgbClr val="00CCFF"/>
              </a:gs>
            </a:gsLst>
            <a:lin ang="5400000" scaled="1"/>
          </a:gradFill>
          <a:ln w="9525">
            <a:solidFill>
              <a:srgbClr val="920000"/>
            </a:solidFill>
            <a:miter lim="800000"/>
            <a:headEnd/>
            <a:tailEnd/>
          </a:ln>
          <a:effectLst/>
        </p:spPr>
        <p:txBody>
          <a:bodyPr wrap="none" anchor="ctr"/>
          <a:lstStyle/>
          <a:p>
            <a:pPr algn="ctr">
              <a:defRPr/>
            </a:pPr>
            <a:r>
              <a:rPr lang="en-US" sz="2200" b="1" dirty="0">
                <a:solidFill>
                  <a:srgbClr val="C00000"/>
                </a:solidFill>
                <a:latin typeface="Times New Roman" pitchFamily="18" charset="0"/>
                <a:cs typeface="Times New Roman" pitchFamily="18" charset="0"/>
              </a:rPr>
              <a:t>          ĐỀ TÀI NGÀY NHÀ GIÁO VIỆT NAM(</a:t>
            </a:r>
            <a:r>
              <a:rPr lang="en-US" sz="2200" b="1" dirty="0" err="1">
                <a:solidFill>
                  <a:srgbClr val="C00000"/>
                </a:solidFill>
                <a:latin typeface="Times New Roman" pitchFamily="18" charset="0"/>
                <a:cs typeface="Times New Roman" pitchFamily="18" charset="0"/>
              </a:rPr>
              <a:t>Tiết</a:t>
            </a:r>
            <a:r>
              <a:rPr lang="en-US" sz="2200" b="1" dirty="0">
                <a:solidFill>
                  <a:srgbClr val="C00000"/>
                </a:solidFill>
                <a:latin typeface="Times New Roman" pitchFamily="18" charset="0"/>
                <a:cs typeface="Times New Roman" pitchFamily="18" charset="0"/>
              </a:rPr>
              <a:t> 2-Vẽ </a:t>
            </a:r>
            <a:r>
              <a:rPr lang="en-US" sz="2200" b="1" dirty="0" err="1">
                <a:solidFill>
                  <a:srgbClr val="C00000"/>
                </a:solidFill>
                <a:latin typeface="Times New Roman" pitchFamily="18" charset="0"/>
                <a:cs typeface="Times New Roman" pitchFamily="18" charset="0"/>
              </a:rPr>
              <a:t>màu</a:t>
            </a:r>
            <a:r>
              <a:rPr lang="en-US" sz="2200" b="1" dirty="0">
                <a:solidFill>
                  <a:srgbClr val="C00000"/>
                </a:solidFill>
                <a:latin typeface="Times New Roman" pitchFamily="18" charset="0"/>
                <a:cs typeface="Times New Roman" pitchFamily="18" charset="0"/>
              </a:rPr>
              <a:t>)</a:t>
            </a:r>
          </a:p>
        </p:txBody>
      </p:sp>
      <p:sp>
        <p:nvSpPr>
          <p:cNvPr id="8" name="Rectangle 7"/>
          <p:cNvSpPr>
            <a:spLocks noChangeArrowheads="1"/>
          </p:cNvSpPr>
          <p:nvPr/>
        </p:nvSpPr>
        <p:spPr bwMode="auto">
          <a:xfrm>
            <a:off x="0" y="0"/>
            <a:ext cx="2057400" cy="990600"/>
          </a:xfrm>
          <a:prstGeom prst="rect">
            <a:avLst/>
          </a:prstGeom>
          <a:gradFill rotWithShape="1">
            <a:gsLst>
              <a:gs pos="0">
                <a:schemeClr val="accent1">
                  <a:lumMod val="75000"/>
                </a:schemeClr>
              </a:gs>
              <a:gs pos="50000">
                <a:schemeClr val="bg1"/>
              </a:gs>
              <a:gs pos="100000">
                <a:srgbClr val="66FF99"/>
              </a:gs>
            </a:gsLst>
            <a:lin ang="5400000" scaled="1"/>
          </a:gradFill>
          <a:ln w="9525">
            <a:solidFill>
              <a:schemeClr val="tx1"/>
            </a:solidFill>
            <a:miter lim="800000"/>
            <a:headEnd/>
            <a:tailEnd/>
          </a:ln>
          <a:effectLst/>
        </p:spPr>
        <p:txBody>
          <a:bodyPr wrap="none" anchor="ctr"/>
          <a:lstStyle/>
          <a:p>
            <a:pPr algn="ctr">
              <a:defRPr/>
            </a:pPr>
            <a:r>
              <a:rPr lang="en-US" sz="2200" b="1" dirty="0">
                <a:solidFill>
                  <a:schemeClr val="tx2"/>
                </a:solidFill>
                <a:latin typeface="Times New Roman" pitchFamily="18" charset="0"/>
              </a:rPr>
              <a:t> </a:t>
            </a:r>
            <a:r>
              <a:rPr lang="en-US" sz="2200" b="1" err="1">
                <a:solidFill>
                  <a:schemeClr val="tx2"/>
                </a:solidFill>
                <a:latin typeface="Times New Roman" pitchFamily="18" charset="0"/>
              </a:rPr>
              <a:t>Bài</a:t>
            </a:r>
            <a:r>
              <a:rPr lang="en-US" sz="2200" b="1">
                <a:solidFill>
                  <a:schemeClr val="tx2"/>
                </a:solidFill>
                <a:latin typeface="Times New Roman" pitchFamily="18" charset="0"/>
              </a:rPr>
              <a:t> </a:t>
            </a:r>
            <a:r>
              <a:rPr lang="en-US" sz="2200" b="1">
                <a:solidFill>
                  <a:schemeClr val="tx2"/>
                </a:solidFill>
                <a:latin typeface="Times New Roman" pitchFamily="18" charset="0"/>
              </a:rPr>
              <a:t>12</a:t>
            </a:r>
            <a:endParaRPr lang="en-US" sz="2200" b="1" dirty="0">
              <a:solidFill>
                <a:schemeClr val="tx2"/>
              </a:solidFill>
              <a:latin typeface="Times New Roman" pitchFamily="18" charset="0"/>
            </a:endParaRPr>
          </a:p>
          <a:p>
            <a:pPr algn="ctr">
              <a:defRPr/>
            </a:pPr>
            <a:r>
              <a:rPr lang="en-US" sz="2200" b="1" dirty="0" err="1">
                <a:solidFill>
                  <a:schemeClr val="tx2"/>
                </a:solidFill>
                <a:latin typeface="Times New Roman" pitchFamily="18" charset="0"/>
              </a:rPr>
              <a:t>Vẽ</a:t>
            </a:r>
            <a:r>
              <a:rPr lang="en-US" sz="2200" b="1" dirty="0">
                <a:solidFill>
                  <a:schemeClr val="tx2"/>
                </a:solidFill>
                <a:latin typeface="Times New Roman" pitchFamily="18" charset="0"/>
              </a:rPr>
              <a:t>  </a:t>
            </a:r>
            <a:r>
              <a:rPr lang="en-US" sz="2200" b="1" dirty="0" err="1">
                <a:solidFill>
                  <a:schemeClr val="tx2"/>
                </a:solidFill>
                <a:latin typeface="Times New Roman" pitchFamily="18" charset="0"/>
              </a:rPr>
              <a:t>tranh</a:t>
            </a:r>
            <a:endParaRPr lang="en-US" sz="2200" b="1" dirty="0">
              <a:latin typeface="Times New Roman" pitchFamily="18" charset="0"/>
            </a:endParaRPr>
          </a:p>
        </p:txBody>
      </p:sp>
      <p:sp>
        <p:nvSpPr>
          <p:cNvPr id="7173" name="TextBox 1"/>
          <p:cNvSpPr txBox="1">
            <a:spLocks noChangeArrowheads="1"/>
          </p:cNvSpPr>
          <p:nvPr/>
        </p:nvSpPr>
        <p:spPr bwMode="auto">
          <a:xfrm>
            <a:off x="838200" y="1419225"/>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vi-VN" sz="3200">
                <a:latin typeface="Times New Roman" pitchFamily="18" charset="0"/>
                <a:cs typeface="Times New Roman" pitchFamily="18" charset="0"/>
              </a:rPr>
              <a:t>Thế nào là tranh đề tài ?</a:t>
            </a:r>
          </a:p>
          <a:p>
            <a:pPr algn="just" eaLnBrk="1" hangingPunct="1"/>
            <a:endParaRPr lang="en-US" sz="3200" b="1">
              <a:latin typeface="Times New Roman" pitchFamily="18" charset="0"/>
              <a:cs typeface="Times New Roman" pitchFamily="18" charset="0"/>
            </a:endParaRPr>
          </a:p>
          <a:p>
            <a:pPr algn="just" eaLnBrk="1" hangingPunct="1"/>
            <a:r>
              <a:rPr lang="vi-VN" sz="3200" b="1">
                <a:latin typeface="Times New Roman" pitchFamily="18" charset="0"/>
                <a:cs typeface="Times New Roman" pitchFamily="18" charset="0"/>
              </a:rPr>
              <a:t>Lời giải:</a:t>
            </a:r>
            <a:endParaRPr lang="vi-VN" sz="3200">
              <a:latin typeface="Times New Roman" pitchFamily="18" charset="0"/>
              <a:cs typeface="Times New Roman" pitchFamily="18" charset="0"/>
            </a:endParaRPr>
          </a:p>
          <a:p>
            <a:pPr algn="just" eaLnBrk="1" hangingPunct="1"/>
            <a:r>
              <a:rPr lang="vi-VN" sz="3200">
                <a:latin typeface="Times New Roman" pitchFamily="18" charset="0"/>
                <a:cs typeface="Times New Roman" pitchFamily="18" charset="0"/>
              </a:rPr>
              <a:t>-       Tranh đề tài là tranh vẽ về một chủ đề, nội dung cụ thể (như học tập, vui chơi, lao động, ước mơ…) xoay quanh cuôc sống hiện tại và dựa trên cảm xúc con người thể hiện qua đường nét, bố cục, màu sắc.</a:t>
            </a:r>
          </a:p>
          <a:p>
            <a:pPr algn="just" eaLnBrk="1" hangingPunct="1"/>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86278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3">
                                            <p:txEl>
                                              <p:pRg st="0" end="0"/>
                                            </p:txEl>
                                          </p:spTgt>
                                        </p:tgtEl>
                                        <p:attrNameLst>
                                          <p:attrName>style.visibility</p:attrName>
                                        </p:attrNameLst>
                                      </p:cBhvr>
                                      <p:to>
                                        <p:strVal val="visible"/>
                                      </p:to>
                                    </p:set>
                                    <p:animEffect transition="in" filter="fade">
                                      <p:cBhvr>
                                        <p:cTn id="19" dur="1000"/>
                                        <p:tgtEl>
                                          <p:spTgt spid="7173">
                                            <p:txEl>
                                              <p:pRg st="0" end="0"/>
                                            </p:txEl>
                                          </p:spTgt>
                                        </p:tgtEl>
                                      </p:cBhvr>
                                    </p:animEffect>
                                    <p:anim calcmode="lin" valueType="num">
                                      <p:cBhvr>
                                        <p:cTn id="20"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7173">
                                            <p:txEl>
                                              <p:pRg st="2" end="2"/>
                                            </p:txEl>
                                          </p:spTgt>
                                        </p:tgtEl>
                                        <p:attrNameLst>
                                          <p:attrName>style.visibility</p:attrName>
                                        </p:attrNameLst>
                                      </p:cBhvr>
                                      <p:to>
                                        <p:strVal val="visible"/>
                                      </p:to>
                                    </p:set>
                                    <p:animEffect transition="in" filter="fade">
                                      <p:cBhvr>
                                        <p:cTn id="26" dur="1000"/>
                                        <p:tgtEl>
                                          <p:spTgt spid="7173">
                                            <p:txEl>
                                              <p:pRg st="2" end="2"/>
                                            </p:txEl>
                                          </p:spTgt>
                                        </p:tgtEl>
                                      </p:cBhvr>
                                    </p:animEffect>
                                    <p:anim calcmode="lin" valueType="num">
                                      <p:cBhvr>
                                        <p:cTn id="27" dur="1000" fill="hold"/>
                                        <p:tgtEl>
                                          <p:spTgt spid="717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17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3">
                                            <p:txEl>
                                              <p:pRg st="3" end="3"/>
                                            </p:txEl>
                                          </p:spTgt>
                                        </p:tgtEl>
                                        <p:attrNameLst>
                                          <p:attrName>style.visibility</p:attrName>
                                        </p:attrNameLst>
                                      </p:cBhvr>
                                      <p:to>
                                        <p:strVal val="visible"/>
                                      </p:to>
                                    </p:set>
                                    <p:animEffect transition="in" filter="fade">
                                      <p:cBhvr>
                                        <p:cTn id="31" dur="1000"/>
                                        <p:tgtEl>
                                          <p:spTgt spid="7173">
                                            <p:txEl>
                                              <p:pRg st="3" end="3"/>
                                            </p:txEl>
                                          </p:spTgt>
                                        </p:tgtEl>
                                      </p:cBhvr>
                                    </p:animEffect>
                                    <p:anim calcmode="lin" valueType="num">
                                      <p:cBhvr>
                                        <p:cTn id="32" dur="1000" fill="hold"/>
                                        <p:tgtEl>
                                          <p:spTgt spid="717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1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8"/>
          <p:cNvSpPr>
            <a:spLocks noChangeArrowheads="1"/>
          </p:cNvSpPr>
          <p:nvPr/>
        </p:nvSpPr>
        <p:spPr bwMode="auto">
          <a:xfrm>
            <a:off x="304800" y="2057400"/>
            <a:ext cx="2057400" cy="1447800"/>
          </a:xfrm>
          <a:prstGeom prst="rect">
            <a:avLst/>
          </a:prstGeom>
          <a:solidFill>
            <a:srgbClr val="FFFFFF"/>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6" name="Rectangle 2"/>
          <p:cNvSpPr>
            <a:spLocks noChangeArrowheads="1"/>
          </p:cNvSpPr>
          <p:nvPr/>
        </p:nvSpPr>
        <p:spPr bwMode="auto">
          <a:xfrm>
            <a:off x="4479925" y="228600"/>
            <a:ext cx="4511675" cy="640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3"/>
          <p:cNvSpPr txBox="1">
            <a:spLocks noChangeArrowheads="1"/>
          </p:cNvSpPr>
          <p:nvPr/>
        </p:nvSpPr>
        <p:spPr bwMode="auto">
          <a:xfrm>
            <a:off x="3352800" y="4724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000"/>
          </a:p>
        </p:txBody>
      </p:sp>
      <p:sp>
        <p:nvSpPr>
          <p:cNvPr id="6149" name="Rectangle 4"/>
          <p:cNvSpPr>
            <a:spLocks noChangeArrowheads="1"/>
          </p:cNvSpPr>
          <p:nvPr/>
        </p:nvSpPr>
        <p:spPr bwMode="auto">
          <a:xfrm>
            <a:off x="120650" y="136525"/>
            <a:ext cx="3276600" cy="6629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8"/>
          <p:cNvSpPr>
            <a:spLocks noChangeArrowheads="1"/>
          </p:cNvSpPr>
          <p:nvPr/>
        </p:nvSpPr>
        <p:spPr bwMode="auto">
          <a:xfrm>
            <a:off x="914400" y="228600"/>
            <a:ext cx="2073275" cy="1447800"/>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Text Box 9"/>
          <p:cNvSpPr txBox="1">
            <a:spLocks noChangeArrowheads="1"/>
          </p:cNvSpPr>
          <p:nvPr/>
        </p:nvSpPr>
        <p:spPr bwMode="auto">
          <a:xfrm>
            <a:off x="4479925" y="5715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D.</a:t>
            </a:r>
            <a:r>
              <a:rPr lang="en-US" sz="2000" b="1">
                <a:solidFill>
                  <a:srgbClr val="000000"/>
                </a:solidFill>
              </a:rPr>
              <a:t> Tìm và chọn nội dung đề tài</a:t>
            </a:r>
          </a:p>
        </p:txBody>
      </p:sp>
      <p:sp>
        <p:nvSpPr>
          <p:cNvPr id="72714" name="Text Box 10"/>
          <p:cNvSpPr txBox="1">
            <a:spLocks noChangeArrowheads="1"/>
          </p:cNvSpPr>
          <p:nvPr/>
        </p:nvSpPr>
        <p:spPr bwMode="auto">
          <a:xfrm>
            <a:off x="4603750" y="3962400"/>
            <a:ext cx="3549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C.</a:t>
            </a:r>
            <a:r>
              <a:rPr lang="en-US" sz="2000" b="1"/>
              <a:t> </a:t>
            </a:r>
            <a:r>
              <a:rPr lang="en-US" sz="2000" b="1">
                <a:solidFill>
                  <a:srgbClr val="000000"/>
                </a:solidFill>
              </a:rPr>
              <a:t>Tìm, vẽ phác bố cục</a:t>
            </a:r>
          </a:p>
          <a:p>
            <a:pPr eaLnBrk="1" hangingPunct="1"/>
            <a:r>
              <a:rPr lang="en-US" sz="2000" b="1">
                <a:solidFill>
                  <a:srgbClr val="000000"/>
                </a:solidFill>
              </a:rPr>
              <a:t>   (mảng </a:t>
            </a:r>
            <a:r>
              <a:rPr lang="en-US" sz="2000" b="1">
                <a:solidFill>
                  <a:srgbClr val="000000"/>
                </a:solidFill>
                <a:cs typeface="Arial" charset="0"/>
              </a:rPr>
              <a:t>chính, m</a:t>
            </a:r>
            <a:r>
              <a:rPr lang="en-US" sz="2000" b="1">
                <a:solidFill>
                  <a:srgbClr val="000000"/>
                </a:solidFill>
                <a:latin typeface=".VnTime" pitchFamily="34" charset="0"/>
                <a:cs typeface="Arial" charset="0"/>
              </a:rPr>
              <a:t>¶</a:t>
            </a:r>
            <a:r>
              <a:rPr lang="en-US" sz="2000" b="1">
                <a:solidFill>
                  <a:srgbClr val="000000"/>
                </a:solidFill>
                <a:cs typeface="Arial" charset="0"/>
              </a:rPr>
              <a:t>ng ph</a:t>
            </a:r>
            <a:r>
              <a:rPr lang="en-US" sz="2000" b="1">
                <a:solidFill>
                  <a:srgbClr val="000000"/>
                </a:solidFill>
                <a:latin typeface=".VnTime" pitchFamily="34" charset="0"/>
                <a:cs typeface="Arial" charset="0"/>
              </a:rPr>
              <a:t>ô</a:t>
            </a:r>
            <a:r>
              <a:rPr lang="en-US" sz="2000" b="1">
                <a:solidFill>
                  <a:srgbClr val="000000"/>
                </a:solidFill>
                <a:cs typeface="Arial" charset="0"/>
              </a:rPr>
              <a:t>)</a:t>
            </a:r>
          </a:p>
          <a:p>
            <a:pPr eaLnBrk="1" hangingPunct="1"/>
            <a:endParaRPr lang="en-US" sz="2000" b="1">
              <a:solidFill>
                <a:srgbClr val="000000"/>
              </a:solidFill>
            </a:endParaRPr>
          </a:p>
        </p:txBody>
      </p:sp>
      <p:sp>
        <p:nvSpPr>
          <p:cNvPr id="72715" name="Text Box 11"/>
          <p:cNvSpPr txBox="1">
            <a:spLocks noChangeArrowheads="1"/>
          </p:cNvSpPr>
          <p:nvPr/>
        </p:nvSpPr>
        <p:spPr bwMode="auto">
          <a:xfrm>
            <a:off x="4479925" y="609600"/>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A.</a:t>
            </a:r>
            <a:r>
              <a:rPr lang="en-US" sz="2000" b="1">
                <a:solidFill>
                  <a:srgbClr val="000000"/>
                </a:solidFill>
              </a:rPr>
              <a:t> Vẽ màu (theo cảm xúc)</a:t>
            </a:r>
          </a:p>
        </p:txBody>
      </p:sp>
      <p:sp>
        <p:nvSpPr>
          <p:cNvPr id="72716" name="Text Box 12"/>
          <p:cNvSpPr txBox="1">
            <a:spLocks noChangeArrowheads="1"/>
          </p:cNvSpPr>
          <p:nvPr/>
        </p:nvSpPr>
        <p:spPr bwMode="auto">
          <a:xfrm>
            <a:off x="4556125" y="22098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B.</a:t>
            </a:r>
            <a:r>
              <a:rPr lang="en-US" sz="2000" b="1">
                <a:solidFill>
                  <a:srgbClr val="000000"/>
                </a:solidFill>
              </a:rPr>
              <a:t> Tìm, vẽ hình (chính phụ) phù  hợp vào các mảng.</a:t>
            </a:r>
          </a:p>
        </p:txBody>
      </p:sp>
      <p:sp>
        <p:nvSpPr>
          <p:cNvPr id="6155" name="Text Box 13"/>
          <p:cNvSpPr txBox="1">
            <a:spLocks noChangeArrowheads="1"/>
          </p:cNvSpPr>
          <p:nvPr/>
        </p:nvSpPr>
        <p:spPr bwMode="auto">
          <a:xfrm>
            <a:off x="117475" y="2514600"/>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990033"/>
                </a:solidFill>
              </a:rPr>
              <a:t>CỘT</a:t>
            </a:r>
          </a:p>
          <a:p>
            <a:pPr eaLnBrk="1" hangingPunct="1">
              <a:spcBef>
                <a:spcPct val="50000"/>
              </a:spcBef>
            </a:pPr>
            <a:r>
              <a:rPr lang="en-US" sz="2000" b="1">
                <a:solidFill>
                  <a:srgbClr val="990033"/>
                </a:solidFill>
              </a:rPr>
              <a:t>  A</a:t>
            </a:r>
          </a:p>
        </p:txBody>
      </p:sp>
      <p:sp>
        <p:nvSpPr>
          <p:cNvPr id="6156" name="Text Box 14"/>
          <p:cNvSpPr txBox="1">
            <a:spLocks noChangeArrowheads="1"/>
          </p:cNvSpPr>
          <p:nvPr/>
        </p:nvSpPr>
        <p:spPr bwMode="auto">
          <a:xfrm>
            <a:off x="4098925" y="4583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a:p>
        </p:txBody>
      </p:sp>
      <p:sp>
        <p:nvSpPr>
          <p:cNvPr id="6157" name="Line 15"/>
          <p:cNvSpPr>
            <a:spLocks noChangeShapeType="1"/>
          </p:cNvSpPr>
          <p:nvPr/>
        </p:nvSpPr>
        <p:spPr bwMode="auto">
          <a:xfrm>
            <a:off x="777875" y="152400"/>
            <a:ext cx="47625" cy="657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Text Box 16"/>
          <p:cNvSpPr txBox="1">
            <a:spLocks noChangeArrowheads="1"/>
          </p:cNvSpPr>
          <p:nvPr/>
        </p:nvSpPr>
        <p:spPr bwMode="auto">
          <a:xfrm>
            <a:off x="2971800" y="762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1</a:t>
            </a:r>
          </a:p>
        </p:txBody>
      </p:sp>
      <p:sp>
        <p:nvSpPr>
          <p:cNvPr id="6159" name="Text Box 17"/>
          <p:cNvSpPr txBox="1">
            <a:spLocks noChangeArrowheads="1"/>
          </p:cNvSpPr>
          <p:nvPr/>
        </p:nvSpPr>
        <p:spPr bwMode="auto">
          <a:xfrm>
            <a:off x="2971800" y="575786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4</a:t>
            </a:r>
          </a:p>
        </p:txBody>
      </p:sp>
      <p:sp>
        <p:nvSpPr>
          <p:cNvPr id="6160" name="Text Box 18"/>
          <p:cNvSpPr txBox="1">
            <a:spLocks noChangeArrowheads="1"/>
          </p:cNvSpPr>
          <p:nvPr/>
        </p:nvSpPr>
        <p:spPr bwMode="auto">
          <a:xfrm>
            <a:off x="2971800" y="40052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3</a:t>
            </a:r>
          </a:p>
        </p:txBody>
      </p:sp>
      <p:sp>
        <p:nvSpPr>
          <p:cNvPr id="6161" name="Text Box 19"/>
          <p:cNvSpPr txBox="1">
            <a:spLocks noChangeArrowheads="1"/>
          </p:cNvSpPr>
          <p:nvPr/>
        </p:nvSpPr>
        <p:spPr bwMode="auto">
          <a:xfrm>
            <a:off x="2971800" y="22526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2</a:t>
            </a:r>
          </a:p>
        </p:txBody>
      </p:sp>
      <p:sp>
        <p:nvSpPr>
          <p:cNvPr id="6162" name="Line 20"/>
          <p:cNvSpPr>
            <a:spLocks noChangeShapeType="1"/>
          </p:cNvSpPr>
          <p:nvPr/>
        </p:nvSpPr>
        <p:spPr bwMode="auto">
          <a:xfrm>
            <a:off x="8334375" y="2286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Text Box 21"/>
          <p:cNvSpPr txBox="1">
            <a:spLocks noChangeArrowheads="1"/>
          </p:cNvSpPr>
          <p:nvPr/>
        </p:nvSpPr>
        <p:spPr bwMode="auto">
          <a:xfrm>
            <a:off x="8337550" y="2667000"/>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990033"/>
                </a:solidFill>
              </a:rPr>
              <a:t>CỘT</a:t>
            </a:r>
          </a:p>
          <a:p>
            <a:pPr eaLnBrk="1" hangingPunct="1">
              <a:spcBef>
                <a:spcPct val="50000"/>
              </a:spcBef>
            </a:pPr>
            <a:r>
              <a:rPr lang="en-US" sz="2000" b="1">
                <a:solidFill>
                  <a:srgbClr val="990033"/>
                </a:solidFill>
              </a:rPr>
              <a:t>  B</a:t>
            </a:r>
          </a:p>
        </p:txBody>
      </p:sp>
      <p:sp>
        <p:nvSpPr>
          <p:cNvPr id="72726" name="Line 22"/>
          <p:cNvSpPr>
            <a:spLocks noChangeShapeType="1"/>
          </p:cNvSpPr>
          <p:nvPr/>
        </p:nvSpPr>
        <p:spPr bwMode="auto">
          <a:xfrm>
            <a:off x="3276600" y="990600"/>
            <a:ext cx="1295400" cy="480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23"/>
          <p:cNvSpPr>
            <a:spLocks noChangeShapeType="1"/>
          </p:cNvSpPr>
          <p:nvPr/>
        </p:nvSpPr>
        <p:spPr bwMode="auto">
          <a:xfrm flipV="1">
            <a:off x="3276600" y="990600"/>
            <a:ext cx="1295400" cy="487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24"/>
          <p:cNvSpPr>
            <a:spLocks noChangeShapeType="1"/>
          </p:cNvSpPr>
          <p:nvPr/>
        </p:nvSpPr>
        <p:spPr bwMode="auto">
          <a:xfrm>
            <a:off x="3276600" y="2514600"/>
            <a:ext cx="13716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25"/>
          <p:cNvSpPr>
            <a:spLocks noChangeShapeType="1"/>
          </p:cNvSpPr>
          <p:nvPr/>
        </p:nvSpPr>
        <p:spPr bwMode="auto">
          <a:xfrm flipV="1">
            <a:off x="3276600" y="2590800"/>
            <a:ext cx="1295400" cy="1600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68" name="Picture 6" descr="IMG_1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73250"/>
            <a:ext cx="2057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69" name="Picture 7" descr="IMG_1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57575"/>
            <a:ext cx="2057400" cy="1495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70" name="Picture 7" descr="IMG_1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2057400"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1" name="Line 34"/>
          <p:cNvSpPr>
            <a:spLocks noChangeShapeType="1"/>
          </p:cNvSpPr>
          <p:nvPr/>
        </p:nvSpPr>
        <p:spPr bwMode="auto">
          <a:xfrm>
            <a:off x="1676400" y="1905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36"/>
          <p:cNvSpPr>
            <a:spLocks noChangeShapeType="1"/>
          </p:cNvSpPr>
          <p:nvPr/>
        </p:nvSpPr>
        <p:spPr bwMode="auto">
          <a:xfrm>
            <a:off x="2438400" y="2743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37"/>
          <p:cNvSpPr>
            <a:spLocks noChangeShapeType="1"/>
          </p:cNvSpPr>
          <p:nvPr/>
        </p:nvSpPr>
        <p:spPr bwMode="auto">
          <a:xfrm>
            <a:off x="2438400" y="2768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8"/>
          <p:cNvSpPr>
            <a:spLocks noChangeShapeType="1"/>
          </p:cNvSpPr>
          <p:nvPr/>
        </p:nvSpPr>
        <p:spPr bwMode="auto">
          <a:xfrm>
            <a:off x="914400" y="2514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9"/>
          <p:cNvSpPr>
            <a:spLocks noChangeShapeType="1"/>
          </p:cNvSpPr>
          <p:nvPr/>
        </p:nvSpPr>
        <p:spPr bwMode="auto">
          <a:xfrm>
            <a:off x="914400" y="2540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3816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heckerboard(across)">
                                      <p:cBhvr>
                                        <p:cTn id="7" dur="500"/>
                                        <p:tgtEl>
                                          <p:spTgt spid="727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2725"/>
                                        </p:tgtEl>
                                        <p:attrNameLst>
                                          <p:attrName>style.visibility</p:attrName>
                                        </p:attrNameLst>
                                      </p:cBhvr>
                                      <p:to>
                                        <p:strVal val="visible"/>
                                      </p:to>
                                    </p:set>
                                    <p:animEffect transition="in" filter="checkerboard(across)">
                                      <p:cBhvr>
                                        <p:cTn id="10" dur="500"/>
                                        <p:tgtEl>
                                          <p:spTgt spid="7272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2715"/>
                                        </p:tgtEl>
                                        <p:attrNameLst>
                                          <p:attrName>style.visibility</p:attrName>
                                        </p:attrNameLst>
                                      </p:cBhvr>
                                      <p:to>
                                        <p:strVal val="visible"/>
                                      </p:to>
                                    </p:set>
                                    <p:animEffect transition="in" filter="checkerboard(across)">
                                      <p:cBhvr>
                                        <p:cTn id="13" dur="500"/>
                                        <p:tgtEl>
                                          <p:spTgt spid="727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2716"/>
                                        </p:tgtEl>
                                        <p:attrNameLst>
                                          <p:attrName>style.visibility</p:attrName>
                                        </p:attrNameLst>
                                      </p:cBhvr>
                                      <p:to>
                                        <p:strVal val="visible"/>
                                      </p:to>
                                    </p:set>
                                    <p:animEffect transition="in" filter="checkerboard(across)">
                                      <p:cBhvr>
                                        <p:cTn id="16" dur="500"/>
                                        <p:tgtEl>
                                          <p:spTgt spid="727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2714"/>
                                        </p:tgtEl>
                                        <p:attrNameLst>
                                          <p:attrName>style.visibility</p:attrName>
                                        </p:attrNameLst>
                                      </p:cBhvr>
                                      <p:to>
                                        <p:strVal val="visible"/>
                                      </p:to>
                                    </p:set>
                                    <p:animEffect transition="in" filter="checkerboard(across)">
                                      <p:cBhvr>
                                        <p:cTn id="19" dur="500"/>
                                        <p:tgtEl>
                                          <p:spTgt spid="7271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2713"/>
                                        </p:tgtEl>
                                        <p:attrNameLst>
                                          <p:attrName>style.visibility</p:attrName>
                                        </p:attrNameLst>
                                      </p:cBhvr>
                                      <p:to>
                                        <p:strVal val="visible"/>
                                      </p:to>
                                    </p:set>
                                    <p:animEffect transition="in" filter="checkerboard(across)">
                                      <p:cBhvr>
                                        <p:cTn id="22" dur="500"/>
                                        <p:tgtEl>
                                          <p:spTgt spid="727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2726"/>
                                        </p:tgtEl>
                                        <p:attrNameLst>
                                          <p:attrName>style.visibility</p:attrName>
                                        </p:attrNameLst>
                                      </p:cBhvr>
                                      <p:to>
                                        <p:strVal val="visible"/>
                                      </p:to>
                                    </p:set>
                                    <p:animEffect transition="in" filter="box(in)">
                                      <p:cBhvr>
                                        <p:cTn id="27" dur="500"/>
                                        <p:tgtEl>
                                          <p:spTgt spid="727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2728"/>
                                        </p:tgtEl>
                                        <p:attrNameLst>
                                          <p:attrName>style.visibility</p:attrName>
                                        </p:attrNameLst>
                                      </p:cBhvr>
                                      <p:to>
                                        <p:strVal val="visible"/>
                                      </p:to>
                                    </p:set>
                                    <p:animEffect transition="in" filter="box(in)">
                                      <p:cBhvr>
                                        <p:cTn id="32" dur="500"/>
                                        <p:tgtEl>
                                          <p:spTgt spid="727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2729"/>
                                        </p:tgtEl>
                                        <p:attrNameLst>
                                          <p:attrName>style.visibility</p:attrName>
                                        </p:attrNameLst>
                                      </p:cBhvr>
                                      <p:to>
                                        <p:strVal val="visible"/>
                                      </p:to>
                                    </p:set>
                                    <p:animEffect transition="in" filter="box(in)">
                                      <p:cBhvr>
                                        <p:cTn id="37" dur="500"/>
                                        <p:tgtEl>
                                          <p:spTgt spid="727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2727"/>
                                        </p:tgtEl>
                                        <p:attrNameLst>
                                          <p:attrName>style.visibility</p:attrName>
                                        </p:attrNameLst>
                                      </p:cBhvr>
                                      <p:to>
                                        <p:strVal val="visible"/>
                                      </p:to>
                                    </p:set>
                                    <p:animEffect transition="in" filter="box(in)">
                                      <p:cBhvr>
                                        <p:cTn id="42" dur="500"/>
                                        <p:tgtEl>
                                          <p:spTgt spid="72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13" grpId="0"/>
      <p:bldP spid="72714" grpId="0"/>
      <p:bldP spid="72715" grpId="0"/>
      <p:bldP spid="72716" grpId="0"/>
      <p:bldP spid="72725" grpId="0"/>
      <p:bldP spid="72726" grpId="0" animBg="1"/>
      <p:bldP spid="72727" grpId="0" animBg="1"/>
      <p:bldP spid="72728" grpId="0" animBg="1"/>
      <p:bldP spid="727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hoptretho.com.vn/upload/image/news/ngay-2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762000"/>
            <a:ext cx="2438400" cy="2955925"/>
          </a:xfrm>
          <a:noFill/>
        </p:spPr>
      </p:pic>
      <p:pic>
        <p:nvPicPr>
          <p:cNvPr id="7171" name="Picture 4" descr="ho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38200"/>
            <a:ext cx="4343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20"/>
          <p:cNvSpPr>
            <a:spLocks noChangeArrowheads="1" noChangeShapeType="1" noTextEdit="1"/>
          </p:cNvSpPr>
          <p:nvPr/>
        </p:nvSpPr>
        <p:spPr bwMode="auto">
          <a:xfrm>
            <a:off x="2362200" y="152400"/>
            <a:ext cx="5105400"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6600"/>
                </a:solidFill>
                <a:latin typeface="Times New Roman"/>
                <a:cs typeface="Times New Roman"/>
              </a:rPr>
              <a:t>TRANH VẼ THAM KHẢO</a:t>
            </a:r>
          </a:p>
        </p:txBody>
      </p:sp>
      <p:pic>
        <p:nvPicPr>
          <p:cNvPr id="7173" name="Picture 11" descr="ho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038600"/>
            <a:ext cx="464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www.vietstamp.net.vn/data%5C2009%5C09%5C10%5C23150007_produ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25146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330861"/>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Copy of scan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3733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IMG_1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WordArt 9"/>
          <p:cNvSpPr>
            <a:spLocks noChangeArrowheads="1" noChangeShapeType="1" noTextEdit="1"/>
          </p:cNvSpPr>
          <p:nvPr/>
        </p:nvSpPr>
        <p:spPr bwMode="auto">
          <a:xfrm>
            <a:off x="228600" y="457200"/>
            <a:ext cx="5133975" cy="409575"/>
          </a:xfrm>
          <a:prstGeom prst="rect">
            <a:avLst/>
          </a:prstGeom>
        </p:spPr>
        <p:txBody>
          <a:bodyPr wrap="none" fromWordArt="1">
            <a:prstTxWarp prst="textPlain">
              <a:avLst>
                <a:gd name="adj" fmla="val 50000"/>
              </a:avLst>
            </a:prstTxWarp>
          </a:bodyPr>
          <a:lstStyle/>
          <a:p>
            <a:pPr algn="ctr"/>
            <a:r>
              <a:rPr lang="en-US" sz="3200" kern="10">
                <a:ln w="9525">
                  <a:solidFill>
                    <a:srgbClr val="FF0000"/>
                  </a:solidFill>
                  <a:round/>
                  <a:headEnd/>
                  <a:tailEnd/>
                </a:ln>
                <a:solidFill>
                  <a:srgbClr val="FF6600"/>
                </a:solidFill>
                <a:latin typeface="Times New Roman"/>
                <a:cs typeface="Times New Roman"/>
              </a:rPr>
              <a:t>TRANH VẼ CỦA HỌC SINH </a:t>
            </a:r>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http://t2.gstatic.com/images?q=tbn:ANd9GcSbCWU0MS6aM94TsgM_SYOKtr6SXrwdSfVX1QZS-aWivHiukW_TVHTMvIX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23900" y="990600"/>
            <a:ext cx="3962400" cy="2438400"/>
          </a:xfrm>
          <a:noFill/>
        </p:spPr>
      </p:pic>
    </p:spTree>
    <p:extLst>
      <p:ext uri="{BB962C8B-B14F-4D97-AF65-F5344CB8AC3E}">
        <p14:creationId xmlns:p14="http://schemas.microsoft.com/office/powerpoint/2010/main" val="332374269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circle(in)">
                                      <p:cBhvr>
                                        <p:cTn id="7" dur="2000"/>
                                        <p:tgtEl>
                                          <p:spTgt spid="30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590800" y="37338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7" name="Rectangle 2"/>
          <p:cNvSpPr>
            <a:spLocks noChangeArrowheads="1"/>
          </p:cNvSpPr>
          <p:nvPr/>
        </p:nvSpPr>
        <p:spPr bwMode="auto">
          <a:xfrm>
            <a:off x="1447800" y="0"/>
            <a:ext cx="7696200" cy="990600"/>
          </a:xfrm>
          <a:prstGeom prst="rect">
            <a:avLst/>
          </a:prstGeom>
          <a:gradFill rotWithShape="1">
            <a:gsLst>
              <a:gs pos="0">
                <a:srgbClr val="00CCFF"/>
              </a:gs>
              <a:gs pos="50000">
                <a:schemeClr val="bg1"/>
              </a:gs>
              <a:gs pos="100000">
                <a:srgbClr val="00CCFF"/>
              </a:gs>
            </a:gsLst>
            <a:lin ang="5400000" scaled="1"/>
          </a:gradFill>
          <a:ln w="9525">
            <a:solidFill>
              <a:srgbClr val="920000"/>
            </a:solidFill>
            <a:miter lim="800000"/>
            <a:headEnd/>
            <a:tailEnd/>
          </a:ln>
          <a:effectLst/>
        </p:spPr>
        <p:txBody>
          <a:bodyPr wrap="none" anchor="ctr"/>
          <a:lstStyle/>
          <a:p>
            <a:pPr algn="ctr">
              <a:defRPr/>
            </a:pPr>
            <a:r>
              <a:rPr lang="en-US" sz="2200" b="1" dirty="0">
                <a:solidFill>
                  <a:srgbClr val="C00000"/>
                </a:solidFill>
                <a:latin typeface="Times New Roman" pitchFamily="18" charset="0"/>
                <a:cs typeface="Times New Roman" pitchFamily="18" charset="0"/>
              </a:rPr>
              <a:t>          ĐỀ TÀI NGÀY NHÀ GIÁO VIỆT NAM(</a:t>
            </a:r>
            <a:r>
              <a:rPr lang="en-US" sz="2200" b="1" dirty="0" err="1">
                <a:solidFill>
                  <a:srgbClr val="C00000"/>
                </a:solidFill>
                <a:latin typeface="Times New Roman" pitchFamily="18" charset="0"/>
                <a:cs typeface="Times New Roman" pitchFamily="18" charset="0"/>
              </a:rPr>
              <a:t>Tiết</a:t>
            </a:r>
            <a:r>
              <a:rPr lang="en-US" sz="2200" b="1" dirty="0">
                <a:solidFill>
                  <a:srgbClr val="C00000"/>
                </a:solidFill>
                <a:latin typeface="Times New Roman" pitchFamily="18" charset="0"/>
                <a:cs typeface="Times New Roman" pitchFamily="18" charset="0"/>
              </a:rPr>
              <a:t> 2-Vẽ </a:t>
            </a:r>
            <a:r>
              <a:rPr lang="en-US" sz="2200" b="1" dirty="0" err="1">
                <a:solidFill>
                  <a:srgbClr val="C00000"/>
                </a:solidFill>
                <a:latin typeface="Times New Roman" pitchFamily="18" charset="0"/>
                <a:cs typeface="Times New Roman" pitchFamily="18" charset="0"/>
              </a:rPr>
              <a:t>màu</a:t>
            </a:r>
            <a:r>
              <a:rPr lang="en-US" sz="2200" b="1" dirty="0">
                <a:solidFill>
                  <a:srgbClr val="C00000"/>
                </a:solidFill>
                <a:latin typeface="Times New Roman" pitchFamily="18" charset="0"/>
                <a:cs typeface="Times New Roman" pitchFamily="18" charset="0"/>
              </a:rPr>
              <a:t>)</a:t>
            </a:r>
          </a:p>
        </p:txBody>
      </p:sp>
      <p:sp>
        <p:nvSpPr>
          <p:cNvPr id="8" name="Rectangle 7"/>
          <p:cNvSpPr>
            <a:spLocks noChangeArrowheads="1"/>
          </p:cNvSpPr>
          <p:nvPr/>
        </p:nvSpPr>
        <p:spPr bwMode="auto">
          <a:xfrm>
            <a:off x="0" y="0"/>
            <a:ext cx="2057400" cy="990600"/>
          </a:xfrm>
          <a:prstGeom prst="rect">
            <a:avLst/>
          </a:prstGeom>
          <a:gradFill rotWithShape="1">
            <a:gsLst>
              <a:gs pos="0">
                <a:schemeClr val="accent1">
                  <a:lumMod val="75000"/>
                </a:schemeClr>
              </a:gs>
              <a:gs pos="50000">
                <a:schemeClr val="bg1"/>
              </a:gs>
              <a:gs pos="100000">
                <a:srgbClr val="66FF99"/>
              </a:gs>
            </a:gsLst>
            <a:lin ang="5400000" scaled="1"/>
          </a:gradFill>
          <a:ln w="9525">
            <a:solidFill>
              <a:schemeClr val="tx1"/>
            </a:solidFill>
            <a:miter lim="800000"/>
            <a:headEnd/>
            <a:tailEnd/>
          </a:ln>
          <a:effectLst/>
        </p:spPr>
        <p:txBody>
          <a:bodyPr wrap="none" anchor="ctr"/>
          <a:lstStyle/>
          <a:p>
            <a:pPr algn="ctr">
              <a:defRPr/>
            </a:pPr>
            <a:r>
              <a:rPr lang="en-US" sz="2200" b="1" dirty="0">
                <a:solidFill>
                  <a:schemeClr val="tx2"/>
                </a:solidFill>
                <a:latin typeface="Times New Roman" pitchFamily="18" charset="0"/>
              </a:rPr>
              <a:t> </a:t>
            </a:r>
            <a:r>
              <a:rPr lang="en-US" sz="2200" b="1" err="1">
                <a:solidFill>
                  <a:schemeClr val="tx2"/>
                </a:solidFill>
                <a:latin typeface="Times New Roman" pitchFamily="18" charset="0"/>
              </a:rPr>
              <a:t>Bài</a:t>
            </a:r>
            <a:r>
              <a:rPr lang="en-US" sz="2200" b="1">
                <a:solidFill>
                  <a:schemeClr val="tx2"/>
                </a:solidFill>
                <a:latin typeface="Times New Roman" pitchFamily="18" charset="0"/>
              </a:rPr>
              <a:t> </a:t>
            </a:r>
            <a:r>
              <a:rPr lang="en-US" sz="2200" b="1">
                <a:solidFill>
                  <a:schemeClr val="tx2"/>
                </a:solidFill>
                <a:latin typeface="Times New Roman" pitchFamily="18" charset="0"/>
              </a:rPr>
              <a:t>12</a:t>
            </a:r>
            <a:endParaRPr lang="en-US" sz="2200" b="1" dirty="0">
              <a:solidFill>
                <a:schemeClr val="tx2"/>
              </a:solidFill>
              <a:latin typeface="Times New Roman" pitchFamily="18" charset="0"/>
            </a:endParaRPr>
          </a:p>
          <a:p>
            <a:pPr algn="ctr">
              <a:defRPr/>
            </a:pPr>
            <a:r>
              <a:rPr lang="en-US" sz="2200" b="1" dirty="0" err="1">
                <a:solidFill>
                  <a:schemeClr val="tx2"/>
                </a:solidFill>
                <a:latin typeface="Times New Roman" pitchFamily="18" charset="0"/>
              </a:rPr>
              <a:t>Vẽ</a:t>
            </a:r>
            <a:r>
              <a:rPr lang="en-US" sz="2200" b="1" dirty="0">
                <a:solidFill>
                  <a:schemeClr val="tx2"/>
                </a:solidFill>
                <a:latin typeface="Times New Roman" pitchFamily="18" charset="0"/>
              </a:rPr>
              <a:t>  </a:t>
            </a:r>
            <a:r>
              <a:rPr lang="en-US" sz="2200" b="1" dirty="0" err="1">
                <a:solidFill>
                  <a:schemeClr val="tx2"/>
                </a:solidFill>
                <a:latin typeface="Times New Roman" pitchFamily="18" charset="0"/>
              </a:rPr>
              <a:t>tranh</a:t>
            </a:r>
            <a:endParaRPr lang="en-US" sz="2200" b="1" dirty="0">
              <a:latin typeface="Times New Roman" pitchFamily="18" charset="0"/>
            </a:endParaRPr>
          </a:p>
        </p:txBody>
      </p:sp>
      <p:sp>
        <p:nvSpPr>
          <p:cNvPr id="7173" name="TextBox 1"/>
          <p:cNvSpPr txBox="1">
            <a:spLocks noChangeArrowheads="1"/>
          </p:cNvSpPr>
          <p:nvPr/>
        </p:nvSpPr>
        <p:spPr bwMode="auto">
          <a:xfrm>
            <a:off x="838200" y="1419225"/>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vi-VN" sz="3200">
                <a:latin typeface="Times New Roman" pitchFamily="18" charset="0"/>
                <a:cs typeface="Times New Roman" pitchFamily="18" charset="0"/>
              </a:rPr>
              <a:t>Thế nào là tranh đề tài ?</a:t>
            </a:r>
          </a:p>
          <a:p>
            <a:pPr algn="just" eaLnBrk="1" hangingPunct="1"/>
            <a:endParaRPr lang="en-US" sz="3200" b="1">
              <a:latin typeface="Times New Roman" pitchFamily="18" charset="0"/>
              <a:cs typeface="Times New Roman" pitchFamily="18" charset="0"/>
            </a:endParaRPr>
          </a:p>
          <a:p>
            <a:pPr algn="just" eaLnBrk="1" hangingPunct="1"/>
            <a:r>
              <a:rPr lang="vi-VN" sz="3200" b="1">
                <a:latin typeface="Times New Roman" pitchFamily="18" charset="0"/>
                <a:cs typeface="Times New Roman" pitchFamily="18" charset="0"/>
              </a:rPr>
              <a:t>Lời giải:</a:t>
            </a:r>
            <a:endParaRPr lang="vi-VN" sz="3200">
              <a:latin typeface="Times New Roman" pitchFamily="18" charset="0"/>
              <a:cs typeface="Times New Roman" pitchFamily="18" charset="0"/>
            </a:endParaRPr>
          </a:p>
          <a:p>
            <a:pPr algn="just" eaLnBrk="1" hangingPunct="1"/>
            <a:r>
              <a:rPr lang="vi-VN" sz="3200">
                <a:latin typeface="Times New Roman" pitchFamily="18" charset="0"/>
                <a:cs typeface="Times New Roman" pitchFamily="18" charset="0"/>
              </a:rPr>
              <a:t>-       Tranh đề tài là tranh vẽ về một chủ đề, nội dung cụ thể (như học tập, vui chơi, lao động, ước mơ…) xoay quanh cuôc sống hiện tại và dựa trên cảm xúc con người thể hiện qua đường nét, bố cục, màu sắc.</a:t>
            </a:r>
          </a:p>
          <a:p>
            <a:pPr algn="just" eaLnBrk="1" hangingPunct="1"/>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1078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3">
                                            <p:txEl>
                                              <p:pRg st="0" end="0"/>
                                            </p:txEl>
                                          </p:spTgt>
                                        </p:tgtEl>
                                        <p:attrNameLst>
                                          <p:attrName>style.visibility</p:attrName>
                                        </p:attrNameLst>
                                      </p:cBhvr>
                                      <p:to>
                                        <p:strVal val="visible"/>
                                      </p:to>
                                    </p:set>
                                    <p:animEffect transition="in" filter="fade">
                                      <p:cBhvr>
                                        <p:cTn id="19" dur="1000"/>
                                        <p:tgtEl>
                                          <p:spTgt spid="7173">
                                            <p:txEl>
                                              <p:pRg st="0" end="0"/>
                                            </p:txEl>
                                          </p:spTgt>
                                        </p:tgtEl>
                                      </p:cBhvr>
                                    </p:animEffect>
                                    <p:anim calcmode="lin" valueType="num">
                                      <p:cBhvr>
                                        <p:cTn id="20"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7173">
                                            <p:txEl>
                                              <p:pRg st="2" end="2"/>
                                            </p:txEl>
                                          </p:spTgt>
                                        </p:tgtEl>
                                        <p:attrNameLst>
                                          <p:attrName>style.visibility</p:attrName>
                                        </p:attrNameLst>
                                      </p:cBhvr>
                                      <p:to>
                                        <p:strVal val="visible"/>
                                      </p:to>
                                    </p:set>
                                    <p:animEffect transition="in" filter="fade">
                                      <p:cBhvr>
                                        <p:cTn id="26" dur="1000"/>
                                        <p:tgtEl>
                                          <p:spTgt spid="7173">
                                            <p:txEl>
                                              <p:pRg st="2" end="2"/>
                                            </p:txEl>
                                          </p:spTgt>
                                        </p:tgtEl>
                                      </p:cBhvr>
                                    </p:animEffect>
                                    <p:anim calcmode="lin" valueType="num">
                                      <p:cBhvr>
                                        <p:cTn id="27" dur="1000" fill="hold"/>
                                        <p:tgtEl>
                                          <p:spTgt spid="717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17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73">
                                            <p:txEl>
                                              <p:pRg st="3" end="3"/>
                                            </p:txEl>
                                          </p:spTgt>
                                        </p:tgtEl>
                                        <p:attrNameLst>
                                          <p:attrName>style.visibility</p:attrName>
                                        </p:attrNameLst>
                                      </p:cBhvr>
                                      <p:to>
                                        <p:strVal val="visible"/>
                                      </p:to>
                                    </p:set>
                                    <p:animEffect transition="in" filter="fade">
                                      <p:cBhvr>
                                        <p:cTn id="31" dur="1000"/>
                                        <p:tgtEl>
                                          <p:spTgt spid="7173">
                                            <p:txEl>
                                              <p:pRg st="3" end="3"/>
                                            </p:txEl>
                                          </p:spTgt>
                                        </p:tgtEl>
                                      </p:cBhvr>
                                    </p:animEffect>
                                    <p:anim calcmode="lin" valueType="num">
                                      <p:cBhvr>
                                        <p:cTn id="32" dur="1000" fill="hold"/>
                                        <p:tgtEl>
                                          <p:spTgt spid="717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1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longbinhdien.tiengiang.edu.vn/FileUpload/News/12%281%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4038600" cy="2906713"/>
          </a:xfrm>
          <a:noFill/>
        </p:spPr>
      </p:pic>
      <p:pic>
        <p:nvPicPr>
          <p:cNvPr id="73732" name="Picture 4" descr="SGK My thuat 8 - 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scan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IMG_1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657600"/>
            <a:ext cx="396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2923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0" fill="hold"/>
                                        <p:tgtEl>
                                          <p:spTgt spid="73730"/>
                                        </p:tgtEl>
                                        <p:attrNameLst>
                                          <p:attrName>ppt_w</p:attrName>
                                        </p:attrNameLst>
                                      </p:cBhvr>
                                      <p:tavLst>
                                        <p:tav tm="0" fmla="#ppt_w*sin(2.5*pi*$)">
                                          <p:val>
                                            <p:fltVal val="0"/>
                                          </p:val>
                                        </p:tav>
                                        <p:tav tm="100000">
                                          <p:val>
                                            <p:fltVal val="1"/>
                                          </p:val>
                                        </p:tav>
                                      </p:tavLst>
                                    </p:anim>
                                    <p:anim calcmode="lin" valueType="num">
                                      <p:cBhvr>
                                        <p:cTn id="8" dur="5000" fill="hold"/>
                                        <p:tgtEl>
                                          <p:spTgt spid="737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3732"/>
                                        </p:tgtEl>
                                        <p:attrNameLst>
                                          <p:attrName>style.visibility</p:attrName>
                                        </p:attrNameLst>
                                      </p:cBhvr>
                                      <p:to>
                                        <p:strVal val="visible"/>
                                      </p:to>
                                    </p:set>
                                    <p:anim calcmode="lin" valueType="num">
                                      <p:cBhvr>
                                        <p:cTn id="13" dur="1000" fill="hold"/>
                                        <p:tgtEl>
                                          <p:spTgt spid="73732"/>
                                        </p:tgtEl>
                                        <p:attrNameLst>
                                          <p:attrName>ppt_w</p:attrName>
                                        </p:attrNameLst>
                                      </p:cBhvr>
                                      <p:tavLst>
                                        <p:tav tm="0">
                                          <p:val>
                                            <p:fltVal val="0"/>
                                          </p:val>
                                        </p:tav>
                                        <p:tav tm="100000">
                                          <p:val>
                                            <p:strVal val="#ppt_w"/>
                                          </p:val>
                                        </p:tav>
                                      </p:tavLst>
                                    </p:anim>
                                    <p:anim calcmode="lin" valueType="num">
                                      <p:cBhvr>
                                        <p:cTn id="14" dur="1000" fill="hold"/>
                                        <p:tgtEl>
                                          <p:spTgt spid="73732"/>
                                        </p:tgtEl>
                                        <p:attrNameLst>
                                          <p:attrName>ppt_h</p:attrName>
                                        </p:attrNameLst>
                                      </p:cBhvr>
                                      <p:tavLst>
                                        <p:tav tm="0">
                                          <p:val>
                                            <p:fltVal val="0"/>
                                          </p:val>
                                        </p:tav>
                                        <p:tav tm="100000">
                                          <p:val>
                                            <p:strVal val="#ppt_h"/>
                                          </p:val>
                                        </p:tav>
                                      </p:tavLst>
                                    </p:anim>
                                    <p:anim calcmode="lin" valueType="num">
                                      <p:cBhvr>
                                        <p:cTn id="15" dur="1000" fill="hold"/>
                                        <p:tgtEl>
                                          <p:spTgt spid="73732"/>
                                        </p:tgtEl>
                                        <p:attrNameLst>
                                          <p:attrName>style.rotation</p:attrName>
                                        </p:attrNameLst>
                                      </p:cBhvr>
                                      <p:tavLst>
                                        <p:tav tm="0">
                                          <p:val>
                                            <p:fltVal val="90"/>
                                          </p:val>
                                        </p:tav>
                                        <p:tav tm="100000">
                                          <p:val>
                                            <p:fltVal val="0"/>
                                          </p:val>
                                        </p:tav>
                                      </p:tavLst>
                                    </p:anim>
                                    <p:animEffect transition="in" filter="fade">
                                      <p:cBhvr>
                                        <p:cTn id="16" dur="10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800" decel="100000"/>
                                        <p:tgtEl>
                                          <p:spTgt spid="16"/>
                                        </p:tgtEl>
                                      </p:cBhvr>
                                    </p:animEffect>
                                    <p:anim calcmode="lin" valueType="num">
                                      <p:cBhvr>
                                        <p:cTn id="22" dur="800" decel="100000" fill="hold"/>
                                        <p:tgtEl>
                                          <p:spTgt spid="16"/>
                                        </p:tgtEl>
                                        <p:attrNameLst>
                                          <p:attrName>style.rotation</p:attrName>
                                        </p:attrNameLst>
                                      </p:cBhvr>
                                      <p:tavLst>
                                        <p:tav tm="0">
                                          <p:val>
                                            <p:fltVal val="-90"/>
                                          </p:val>
                                        </p:tav>
                                        <p:tav tm="100000">
                                          <p:val>
                                            <p:fltVal val="0"/>
                                          </p:val>
                                        </p:tav>
                                      </p:tavLst>
                                    </p:anim>
                                    <p:anim calcmode="lin" valueType="num">
                                      <p:cBhvr>
                                        <p:cTn id="23" dur="800" decel="100000" fill="hold"/>
                                        <p:tgtEl>
                                          <p:spTgt spid="16"/>
                                        </p:tgtEl>
                                        <p:attrNameLst>
                                          <p:attrName>ppt_x</p:attrName>
                                        </p:attrNameLst>
                                      </p:cBhvr>
                                      <p:tavLst>
                                        <p:tav tm="0">
                                          <p:val>
                                            <p:strVal val="#ppt_x+0.4"/>
                                          </p:val>
                                        </p:tav>
                                        <p:tav tm="100000">
                                          <p:val>
                                            <p:strVal val="#ppt_x-0.05"/>
                                          </p:val>
                                        </p:tav>
                                      </p:tavLst>
                                    </p:anim>
                                    <p:anim calcmode="lin" valueType="num">
                                      <p:cBhvr>
                                        <p:cTn id="24" dur="800" decel="100000" fill="hold"/>
                                        <p:tgtEl>
                                          <p:spTgt spid="1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304800" y="17526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endParaRPr lang="en-US" sz="3200" b="1">
              <a:solidFill>
                <a:srgbClr val="0000FF"/>
              </a:solidFill>
              <a:latin typeface="VNI-Times" pitchFamily="2" charset="0"/>
            </a:endParaRPr>
          </a:p>
          <a:p>
            <a:pPr eaLnBrk="1" hangingPunct="1"/>
            <a:endParaRPr lang="en-US" sz="3200" b="1"/>
          </a:p>
        </p:txBody>
      </p:sp>
      <p:pic>
        <p:nvPicPr>
          <p:cNvPr id="26" name="Picture 3" descr="IMG_1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4038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7"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140200" cy="2819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SAM_19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914400" y="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660033"/>
                </a:solidFill>
                <a:latin typeface="Times New Roman" pitchFamily="18" charset="0"/>
                <a:cs typeface="Times New Roman" pitchFamily="18" charset="0"/>
              </a:rPr>
              <a:t>Bài vẽ tham khảo</a:t>
            </a:r>
          </a:p>
        </p:txBody>
      </p:sp>
      <p:pic>
        <p:nvPicPr>
          <p:cNvPr id="19463" name="Picture 8" descr="C:\Users\ASUS\Desktop\tranh-ve-ngay-nha-giao-viet-nam-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41910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8" name="Rectangle 4"/>
          <p:cNvSpPr>
            <a:spLocks noChangeArrowheads="1"/>
          </p:cNvSpPr>
          <p:nvPr/>
        </p:nvSpPr>
        <p:spPr bwMode="auto">
          <a:xfrm>
            <a:off x="0" y="0"/>
            <a:ext cx="9144000" cy="68580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b="1">
              <a:solidFill>
                <a:srgbClr val="0000FF"/>
              </a:solidFill>
              <a:latin typeface="Times New Roman" pitchFamily="18" charset="0"/>
              <a:cs typeface="Arial" charset="0"/>
            </a:endParaRPr>
          </a:p>
        </p:txBody>
      </p:sp>
    </p:spTree>
    <p:extLst>
      <p:ext uri="{BB962C8B-B14F-4D97-AF65-F5344CB8AC3E}">
        <p14:creationId xmlns:p14="http://schemas.microsoft.com/office/powerpoint/2010/main" val="38160354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1000"/>
                                        <p:tgtEl>
                                          <p:spTgt spid="19463"/>
                                        </p:tgtEl>
                                      </p:cBhvr>
                                    </p:animEffect>
                                    <p:anim calcmode="lin" valueType="num">
                                      <p:cBhvr>
                                        <p:cTn id="13" dur="1000" fill="hold"/>
                                        <p:tgtEl>
                                          <p:spTgt spid="19463"/>
                                        </p:tgtEl>
                                        <p:attrNameLst>
                                          <p:attrName>ppt_x</p:attrName>
                                        </p:attrNameLst>
                                      </p:cBhvr>
                                      <p:tavLst>
                                        <p:tav tm="0">
                                          <p:val>
                                            <p:strVal val="#ppt_x"/>
                                          </p:val>
                                        </p:tav>
                                        <p:tav tm="100000">
                                          <p:val>
                                            <p:strVal val="#ppt_x"/>
                                          </p:val>
                                        </p:tav>
                                      </p:tavLst>
                                    </p:anim>
                                    <p:anim calcmode="lin" valueType="num">
                                      <p:cBhvr>
                                        <p:cTn id="14"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4)">
                                      <p:cBhvr>
                                        <p:cTn id="19" dur="2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amond(in)">
                                      <p:cBhvr>
                                        <p:cTn id="2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endParaRPr lang="en-US" smtClean="0"/>
          </a:p>
        </p:txBody>
      </p:sp>
      <p:sp>
        <p:nvSpPr>
          <p:cNvPr id="11267" name="Subtitle 2"/>
          <p:cNvSpPr>
            <a:spLocks noGrp="1"/>
          </p:cNvSpPr>
          <p:nvPr>
            <p:ph type="subTitle" idx="1"/>
          </p:nvPr>
        </p:nvSpPr>
        <p:spPr/>
        <p:txBody>
          <a:bodyPr/>
          <a:lstStyle/>
          <a:p>
            <a:endParaRPr lang="en-US" smtClean="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39756"/>
      </p:ext>
    </p:extLst>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endParaRPr lang="en-US" smtClean="0"/>
          </a:p>
        </p:txBody>
      </p:sp>
      <p:sp>
        <p:nvSpPr>
          <p:cNvPr id="12291" name="Subtitle 2"/>
          <p:cNvSpPr>
            <a:spLocks noGrp="1"/>
          </p:cNvSpPr>
          <p:nvPr>
            <p:ph type="subTitle" idx="1"/>
          </p:nvPr>
        </p:nvSpPr>
        <p:spPr/>
        <p:txBody>
          <a:bodyPr/>
          <a:lstStyle/>
          <a:p>
            <a:endParaRPr lang="en-US" smtClean="0"/>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50333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US" smtClean="0"/>
          </a:p>
        </p:txBody>
      </p:sp>
      <p:sp>
        <p:nvSpPr>
          <p:cNvPr id="13315" name="Subtitle 2"/>
          <p:cNvSpPr>
            <a:spLocks noGrp="1"/>
          </p:cNvSpPr>
          <p:nvPr>
            <p:ph type="subTitle" idx="1"/>
          </p:nvPr>
        </p:nvSpPr>
        <p:spPr/>
        <p:txBody>
          <a:bodyPr/>
          <a:lstStyle/>
          <a:p>
            <a:endParaRPr lang="en-US"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24196"/>
      </p:ext>
    </p:extLst>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smtClean="0"/>
          </a:p>
        </p:txBody>
      </p:sp>
      <p:sp>
        <p:nvSpPr>
          <p:cNvPr id="14339" name="Subtitle 2"/>
          <p:cNvSpPr>
            <a:spLocks noGrp="1"/>
          </p:cNvSpPr>
          <p:nvPr>
            <p:ph type="subTitle" idx="1"/>
          </p:nvPr>
        </p:nvSpPr>
        <p:spPr/>
        <p:txBody>
          <a:bodyPr/>
          <a:lstStyle/>
          <a:p>
            <a:endParaRPr lang="en-US" smtClean="0"/>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635892"/>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2400"/>
            <a:ext cx="9296400" cy="7010400"/>
          </a:xfrm>
        </p:spPr>
      </p:pic>
    </p:spTree>
    <p:extLst>
      <p:ext uri="{BB962C8B-B14F-4D97-AF65-F5344CB8AC3E}">
        <p14:creationId xmlns:p14="http://schemas.microsoft.com/office/powerpoint/2010/main" val="2957306958"/>
      </p:ext>
    </p:extLst>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372600" cy="6858000"/>
          </a:xfrm>
        </p:spPr>
      </p:pic>
    </p:spTree>
    <p:extLst>
      <p:ext uri="{BB962C8B-B14F-4D97-AF65-F5344CB8AC3E}">
        <p14:creationId xmlns:p14="http://schemas.microsoft.com/office/powerpoint/2010/main" val="3932621942"/>
      </p:ext>
    </p:extLst>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220200" cy="6858000"/>
          </a:xfrm>
        </p:spPr>
      </p:pic>
    </p:spTree>
    <p:extLst>
      <p:ext uri="{BB962C8B-B14F-4D97-AF65-F5344CB8AC3E}">
        <p14:creationId xmlns:p14="http://schemas.microsoft.com/office/powerpoint/2010/main" val="2083314007"/>
      </p:ext>
    </p:extLst>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018982068"/>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8"/>
          <p:cNvSpPr>
            <a:spLocks noChangeArrowheads="1"/>
          </p:cNvSpPr>
          <p:nvPr/>
        </p:nvSpPr>
        <p:spPr bwMode="auto">
          <a:xfrm>
            <a:off x="304800" y="2057400"/>
            <a:ext cx="2057400" cy="1447800"/>
          </a:xfrm>
          <a:prstGeom prst="rect">
            <a:avLst/>
          </a:prstGeom>
          <a:solidFill>
            <a:srgbClr val="FFFFFF"/>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6" name="Rectangle 2"/>
          <p:cNvSpPr>
            <a:spLocks noChangeArrowheads="1"/>
          </p:cNvSpPr>
          <p:nvPr/>
        </p:nvSpPr>
        <p:spPr bwMode="auto">
          <a:xfrm>
            <a:off x="4479925" y="228600"/>
            <a:ext cx="4511675" cy="640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3"/>
          <p:cNvSpPr txBox="1">
            <a:spLocks noChangeArrowheads="1"/>
          </p:cNvSpPr>
          <p:nvPr/>
        </p:nvSpPr>
        <p:spPr bwMode="auto">
          <a:xfrm>
            <a:off x="3352800" y="4724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000"/>
          </a:p>
        </p:txBody>
      </p:sp>
      <p:sp>
        <p:nvSpPr>
          <p:cNvPr id="6149" name="Rectangle 4"/>
          <p:cNvSpPr>
            <a:spLocks noChangeArrowheads="1"/>
          </p:cNvSpPr>
          <p:nvPr/>
        </p:nvSpPr>
        <p:spPr bwMode="auto">
          <a:xfrm>
            <a:off x="120650" y="136525"/>
            <a:ext cx="3276600" cy="6629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8"/>
          <p:cNvSpPr>
            <a:spLocks noChangeArrowheads="1"/>
          </p:cNvSpPr>
          <p:nvPr/>
        </p:nvSpPr>
        <p:spPr bwMode="auto">
          <a:xfrm>
            <a:off x="914400" y="228600"/>
            <a:ext cx="2073275" cy="1447800"/>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Text Box 9"/>
          <p:cNvSpPr txBox="1">
            <a:spLocks noChangeArrowheads="1"/>
          </p:cNvSpPr>
          <p:nvPr/>
        </p:nvSpPr>
        <p:spPr bwMode="auto">
          <a:xfrm>
            <a:off x="4479925" y="5715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D.</a:t>
            </a:r>
            <a:r>
              <a:rPr lang="en-US" sz="2000" b="1">
                <a:solidFill>
                  <a:srgbClr val="000000"/>
                </a:solidFill>
              </a:rPr>
              <a:t> Tìm và chọn nội dung đề tài</a:t>
            </a:r>
          </a:p>
        </p:txBody>
      </p:sp>
      <p:sp>
        <p:nvSpPr>
          <p:cNvPr id="72714" name="Text Box 10"/>
          <p:cNvSpPr txBox="1">
            <a:spLocks noChangeArrowheads="1"/>
          </p:cNvSpPr>
          <p:nvPr/>
        </p:nvSpPr>
        <p:spPr bwMode="auto">
          <a:xfrm>
            <a:off x="4603750" y="3962400"/>
            <a:ext cx="3549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C.</a:t>
            </a:r>
            <a:r>
              <a:rPr lang="en-US" sz="2000" b="1"/>
              <a:t> </a:t>
            </a:r>
            <a:r>
              <a:rPr lang="en-US" sz="2000" b="1">
                <a:solidFill>
                  <a:srgbClr val="000000"/>
                </a:solidFill>
              </a:rPr>
              <a:t>Tìm, vẽ phác bố cục</a:t>
            </a:r>
          </a:p>
          <a:p>
            <a:pPr eaLnBrk="1" hangingPunct="1"/>
            <a:r>
              <a:rPr lang="en-US" sz="2000" b="1">
                <a:solidFill>
                  <a:srgbClr val="000000"/>
                </a:solidFill>
              </a:rPr>
              <a:t>   (mảng </a:t>
            </a:r>
            <a:r>
              <a:rPr lang="en-US" sz="2000" b="1">
                <a:solidFill>
                  <a:srgbClr val="000000"/>
                </a:solidFill>
                <a:cs typeface="Arial" charset="0"/>
              </a:rPr>
              <a:t>chính, m</a:t>
            </a:r>
            <a:r>
              <a:rPr lang="en-US" sz="2000" b="1">
                <a:solidFill>
                  <a:srgbClr val="000000"/>
                </a:solidFill>
                <a:latin typeface=".VnTime" pitchFamily="34" charset="0"/>
                <a:cs typeface="Arial" charset="0"/>
              </a:rPr>
              <a:t>¶</a:t>
            </a:r>
            <a:r>
              <a:rPr lang="en-US" sz="2000" b="1">
                <a:solidFill>
                  <a:srgbClr val="000000"/>
                </a:solidFill>
                <a:cs typeface="Arial" charset="0"/>
              </a:rPr>
              <a:t>ng ph</a:t>
            </a:r>
            <a:r>
              <a:rPr lang="en-US" sz="2000" b="1">
                <a:solidFill>
                  <a:srgbClr val="000000"/>
                </a:solidFill>
                <a:latin typeface=".VnTime" pitchFamily="34" charset="0"/>
                <a:cs typeface="Arial" charset="0"/>
              </a:rPr>
              <a:t>ô</a:t>
            </a:r>
            <a:r>
              <a:rPr lang="en-US" sz="2000" b="1">
                <a:solidFill>
                  <a:srgbClr val="000000"/>
                </a:solidFill>
                <a:cs typeface="Arial" charset="0"/>
              </a:rPr>
              <a:t>)</a:t>
            </a:r>
          </a:p>
          <a:p>
            <a:pPr eaLnBrk="1" hangingPunct="1"/>
            <a:endParaRPr lang="en-US" sz="2000" b="1">
              <a:solidFill>
                <a:srgbClr val="000000"/>
              </a:solidFill>
            </a:endParaRPr>
          </a:p>
        </p:txBody>
      </p:sp>
      <p:sp>
        <p:nvSpPr>
          <p:cNvPr id="72715" name="Text Box 11"/>
          <p:cNvSpPr txBox="1">
            <a:spLocks noChangeArrowheads="1"/>
          </p:cNvSpPr>
          <p:nvPr/>
        </p:nvSpPr>
        <p:spPr bwMode="auto">
          <a:xfrm>
            <a:off x="4479925" y="609600"/>
            <a:ext cx="321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A.</a:t>
            </a:r>
            <a:r>
              <a:rPr lang="en-US" sz="2000" b="1">
                <a:solidFill>
                  <a:srgbClr val="000000"/>
                </a:solidFill>
              </a:rPr>
              <a:t> Vẽ màu (theo cảm xúc)</a:t>
            </a:r>
          </a:p>
        </p:txBody>
      </p:sp>
      <p:sp>
        <p:nvSpPr>
          <p:cNvPr id="72716" name="Text Box 12"/>
          <p:cNvSpPr txBox="1">
            <a:spLocks noChangeArrowheads="1"/>
          </p:cNvSpPr>
          <p:nvPr/>
        </p:nvSpPr>
        <p:spPr bwMode="auto">
          <a:xfrm>
            <a:off x="4556125" y="22098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B.</a:t>
            </a:r>
            <a:r>
              <a:rPr lang="en-US" sz="2000" b="1">
                <a:solidFill>
                  <a:srgbClr val="000000"/>
                </a:solidFill>
              </a:rPr>
              <a:t> Tìm, vẽ hình (chính phụ) phù  hợp vào các mảng.</a:t>
            </a:r>
          </a:p>
        </p:txBody>
      </p:sp>
      <p:sp>
        <p:nvSpPr>
          <p:cNvPr id="6155" name="Text Box 13"/>
          <p:cNvSpPr txBox="1">
            <a:spLocks noChangeArrowheads="1"/>
          </p:cNvSpPr>
          <p:nvPr/>
        </p:nvSpPr>
        <p:spPr bwMode="auto">
          <a:xfrm>
            <a:off x="117475" y="2514600"/>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990033"/>
                </a:solidFill>
              </a:rPr>
              <a:t>CỘT</a:t>
            </a:r>
          </a:p>
          <a:p>
            <a:pPr eaLnBrk="1" hangingPunct="1">
              <a:spcBef>
                <a:spcPct val="50000"/>
              </a:spcBef>
            </a:pPr>
            <a:r>
              <a:rPr lang="en-US" sz="2000" b="1">
                <a:solidFill>
                  <a:srgbClr val="990033"/>
                </a:solidFill>
              </a:rPr>
              <a:t>  A</a:t>
            </a:r>
          </a:p>
        </p:txBody>
      </p:sp>
      <p:sp>
        <p:nvSpPr>
          <p:cNvPr id="6156" name="Text Box 14"/>
          <p:cNvSpPr txBox="1">
            <a:spLocks noChangeArrowheads="1"/>
          </p:cNvSpPr>
          <p:nvPr/>
        </p:nvSpPr>
        <p:spPr bwMode="auto">
          <a:xfrm>
            <a:off x="4098925" y="4583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a:p>
        </p:txBody>
      </p:sp>
      <p:sp>
        <p:nvSpPr>
          <p:cNvPr id="6157" name="Line 15"/>
          <p:cNvSpPr>
            <a:spLocks noChangeShapeType="1"/>
          </p:cNvSpPr>
          <p:nvPr/>
        </p:nvSpPr>
        <p:spPr bwMode="auto">
          <a:xfrm>
            <a:off x="777875" y="152400"/>
            <a:ext cx="47625" cy="657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Text Box 16"/>
          <p:cNvSpPr txBox="1">
            <a:spLocks noChangeArrowheads="1"/>
          </p:cNvSpPr>
          <p:nvPr/>
        </p:nvSpPr>
        <p:spPr bwMode="auto">
          <a:xfrm>
            <a:off x="2971800" y="762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1</a:t>
            </a:r>
          </a:p>
        </p:txBody>
      </p:sp>
      <p:sp>
        <p:nvSpPr>
          <p:cNvPr id="6159" name="Text Box 17"/>
          <p:cNvSpPr txBox="1">
            <a:spLocks noChangeArrowheads="1"/>
          </p:cNvSpPr>
          <p:nvPr/>
        </p:nvSpPr>
        <p:spPr bwMode="auto">
          <a:xfrm>
            <a:off x="2971800" y="5757863"/>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4</a:t>
            </a:r>
          </a:p>
        </p:txBody>
      </p:sp>
      <p:sp>
        <p:nvSpPr>
          <p:cNvPr id="6160" name="Text Box 18"/>
          <p:cNvSpPr txBox="1">
            <a:spLocks noChangeArrowheads="1"/>
          </p:cNvSpPr>
          <p:nvPr/>
        </p:nvSpPr>
        <p:spPr bwMode="auto">
          <a:xfrm>
            <a:off x="2971800" y="40052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3</a:t>
            </a:r>
          </a:p>
        </p:txBody>
      </p:sp>
      <p:sp>
        <p:nvSpPr>
          <p:cNvPr id="6161" name="Text Box 19"/>
          <p:cNvSpPr txBox="1">
            <a:spLocks noChangeArrowheads="1"/>
          </p:cNvSpPr>
          <p:nvPr/>
        </p:nvSpPr>
        <p:spPr bwMode="auto">
          <a:xfrm>
            <a:off x="2971800" y="22526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2</a:t>
            </a:r>
          </a:p>
        </p:txBody>
      </p:sp>
      <p:sp>
        <p:nvSpPr>
          <p:cNvPr id="6162" name="Line 20"/>
          <p:cNvSpPr>
            <a:spLocks noChangeShapeType="1"/>
          </p:cNvSpPr>
          <p:nvPr/>
        </p:nvSpPr>
        <p:spPr bwMode="auto">
          <a:xfrm>
            <a:off x="8334375" y="2286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5" name="Text Box 21"/>
          <p:cNvSpPr txBox="1">
            <a:spLocks noChangeArrowheads="1"/>
          </p:cNvSpPr>
          <p:nvPr/>
        </p:nvSpPr>
        <p:spPr bwMode="auto">
          <a:xfrm>
            <a:off x="8337550" y="2667000"/>
            <a:ext cx="83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990033"/>
                </a:solidFill>
              </a:rPr>
              <a:t>CỘT</a:t>
            </a:r>
          </a:p>
          <a:p>
            <a:pPr eaLnBrk="1" hangingPunct="1">
              <a:spcBef>
                <a:spcPct val="50000"/>
              </a:spcBef>
            </a:pPr>
            <a:r>
              <a:rPr lang="en-US" sz="2000" b="1">
                <a:solidFill>
                  <a:srgbClr val="990033"/>
                </a:solidFill>
              </a:rPr>
              <a:t>  B</a:t>
            </a:r>
          </a:p>
        </p:txBody>
      </p:sp>
      <p:sp>
        <p:nvSpPr>
          <p:cNvPr id="72726" name="Line 22"/>
          <p:cNvSpPr>
            <a:spLocks noChangeShapeType="1"/>
          </p:cNvSpPr>
          <p:nvPr/>
        </p:nvSpPr>
        <p:spPr bwMode="auto">
          <a:xfrm>
            <a:off x="3276600" y="990600"/>
            <a:ext cx="1295400" cy="480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7" name="Line 23"/>
          <p:cNvSpPr>
            <a:spLocks noChangeShapeType="1"/>
          </p:cNvSpPr>
          <p:nvPr/>
        </p:nvSpPr>
        <p:spPr bwMode="auto">
          <a:xfrm flipV="1">
            <a:off x="3276600" y="990600"/>
            <a:ext cx="1295400" cy="487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Line 24"/>
          <p:cNvSpPr>
            <a:spLocks noChangeShapeType="1"/>
          </p:cNvSpPr>
          <p:nvPr/>
        </p:nvSpPr>
        <p:spPr bwMode="auto">
          <a:xfrm>
            <a:off x="3276600" y="2514600"/>
            <a:ext cx="13716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9" name="Line 25"/>
          <p:cNvSpPr>
            <a:spLocks noChangeShapeType="1"/>
          </p:cNvSpPr>
          <p:nvPr/>
        </p:nvSpPr>
        <p:spPr bwMode="auto">
          <a:xfrm flipV="1">
            <a:off x="3276600" y="2590800"/>
            <a:ext cx="1295400" cy="1600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68" name="Picture 6" descr="IMG_1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73250"/>
            <a:ext cx="2057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69" name="Picture 7" descr="IMG_1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57575"/>
            <a:ext cx="2057400" cy="1495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70" name="Picture 7" descr="IMG_1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2057400"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1" name="Line 34"/>
          <p:cNvSpPr>
            <a:spLocks noChangeShapeType="1"/>
          </p:cNvSpPr>
          <p:nvPr/>
        </p:nvSpPr>
        <p:spPr bwMode="auto">
          <a:xfrm>
            <a:off x="1676400" y="1905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36"/>
          <p:cNvSpPr>
            <a:spLocks noChangeShapeType="1"/>
          </p:cNvSpPr>
          <p:nvPr/>
        </p:nvSpPr>
        <p:spPr bwMode="auto">
          <a:xfrm>
            <a:off x="2438400" y="2743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37"/>
          <p:cNvSpPr>
            <a:spLocks noChangeShapeType="1"/>
          </p:cNvSpPr>
          <p:nvPr/>
        </p:nvSpPr>
        <p:spPr bwMode="auto">
          <a:xfrm>
            <a:off x="2438400" y="2768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8"/>
          <p:cNvSpPr>
            <a:spLocks noChangeShapeType="1"/>
          </p:cNvSpPr>
          <p:nvPr/>
        </p:nvSpPr>
        <p:spPr bwMode="auto">
          <a:xfrm>
            <a:off x="914400" y="2514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9"/>
          <p:cNvSpPr>
            <a:spLocks noChangeShapeType="1"/>
          </p:cNvSpPr>
          <p:nvPr/>
        </p:nvSpPr>
        <p:spPr bwMode="auto">
          <a:xfrm>
            <a:off x="914400" y="2540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7812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checkerboard(across)">
                                      <p:cBhvr>
                                        <p:cTn id="7" dur="500"/>
                                        <p:tgtEl>
                                          <p:spTgt spid="7270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2725"/>
                                        </p:tgtEl>
                                        <p:attrNameLst>
                                          <p:attrName>style.visibility</p:attrName>
                                        </p:attrNameLst>
                                      </p:cBhvr>
                                      <p:to>
                                        <p:strVal val="visible"/>
                                      </p:to>
                                    </p:set>
                                    <p:animEffect transition="in" filter="checkerboard(across)">
                                      <p:cBhvr>
                                        <p:cTn id="10" dur="500"/>
                                        <p:tgtEl>
                                          <p:spTgt spid="7272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2715"/>
                                        </p:tgtEl>
                                        <p:attrNameLst>
                                          <p:attrName>style.visibility</p:attrName>
                                        </p:attrNameLst>
                                      </p:cBhvr>
                                      <p:to>
                                        <p:strVal val="visible"/>
                                      </p:to>
                                    </p:set>
                                    <p:animEffect transition="in" filter="checkerboard(across)">
                                      <p:cBhvr>
                                        <p:cTn id="13" dur="500"/>
                                        <p:tgtEl>
                                          <p:spTgt spid="727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2716"/>
                                        </p:tgtEl>
                                        <p:attrNameLst>
                                          <p:attrName>style.visibility</p:attrName>
                                        </p:attrNameLst>
                                      </p:cBhvr>
                                      <p:to>
                                        <p:strVal val="visible"/>
                                      </p:to>
                                    </p:set>
                                    <p:animEffect transition="in" filter="checkerboard(across)">
                                      <p:cBhvr>
                                        <p:cTn id="16" dur="500"/>
                                        <p:tgtEl>
                                          <p:spTgt spid="727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2714"/>
                                        </p:tgtEl>
                                        <p:attrNameLst>
                                          <p:attrName>style.visibility</p:attrName>
                                        </p:attrNameLst>
                                      </p:cBhvr>
                                      <p:to>
                                        <p:strVal val="visible"/>
                                      </p:to>
                                    </p:set>
                                    <p:animEffect transition="in" filter="checkerboard(across)">
                                      <p:cBhvr>
                                        <p:cTn id="19" dur="500"/>
                                        <p:tgtEl>
                                          <p:spTgt spid="7271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2713"/>
                                        </p:tgtEl>
                                        <p:attrNameLst>
                                          <p:attrName>style.visibility</p:attrName>
                                        </p:attrNameLst>
                                      </p:cBhvr>
                                      <p:to>
                                        <p:strVal val="visible"/>
                                      </p:to>
                                    </p:set>
                                    <p:animEffect transition="in" filter="checkerboard(across)">
                                      <p:cBhvr>
                                        <p:cTn id="22" dur="500"/>
                                        <p:tgtEl>
                                          <p:spTgt spid="727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2726"/>
                                        </p:tgtEl>
                                        <p:attrNameLst>
                                          <p:attrName>style.visibility</p:attrName>
                                        </p:attrNameLst>
                                      </p:cBhvr>
                                      <p:to>
                                        <p:strVal val="visible"/>
                                      </p:to>
                                    </p:set>
                                    <p:animEffect transition="in" filter="box(in)">
                                      <p:cBhvr>
                                        <p:cTn id="27" dur="500"/>
                                        <p:tgtEl>
                                          <p:spTgt spid="727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2728"/>
                                        </p:tgtEl>
                                        <p:attrNameLst>
                                          <p:attrName>style.visibility</p:attrName>
                                        </p:attrNameLst>
                                      </p:cBhvr>
                                      <p:to>
                                        <p:strVal val="visible"/>
                                      </p:to>
                                    </p:set>
                                    <p:animEffect transition="in" filter="box(in)">
                                      <p:cBhvr>
                                        <p:cTn id="32" dur="500"/>
                                        <p:tgtEl>
                                          <p:spTgt spid="727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2729"/>
                                        </p:tgtEl>
                                        <p:attrNameLst>
                                          <p:attrName>style.visibility</p:attrName>
                                        </p:attrNameLst>
                                      </p:cBhvr>
                                      <p:to>
                                        <p:strVal val="visible"/>
                                      </p:to>
                                    </p:set>
                                    <p:animEffect transition="in" filter="box(in)">
                                      <p:cBhvr>
                                        <p:cTn id="37" dur="500"/>
                                        <p:tgtEl>
                                          <p:spTgt spid="727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2727"/>
                                        </p:tgtEl>
                                        <p:attrNameLst>
                                          <p:attrName>style.visibility</p:attrName>
                                        </p:attrNameLst>
                                      </p:cBhvr>
                                      <p:to>
                                        <p:strVal val="visible"/>
                                      </p:to>
                                    </p:set>
                                    <p:animEffect transition="in" filter="box(in)">
                                      <p:cBhvr>
                                        <p:cTn id="42" dur="500"/>
                                        <p:tgtEl>
                                          <p:spTgt spid="72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13" grpId="0"/>
      <p:bldP spid="72714" grpId="0"/>
      <p:bldP spid="72715" grpId="0"/>
      <p:bldP spid="72716" grpId="0"/>
      <p:bldP spid="72725" grpId="0"/>
      <p:bldP spid="72726" grpId="0" animBg="1"/>
      <p:bldP spid="72727" grpId="0" animBg="1"/>
      <p:bldP spid="72728" grpId="0" animBg="1"/>
      <p:bldP spid="727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225"/>
            <a:ext cx="9144000" cy="6835775"/>
          </a:xfrm>
        </p:spPr>
      </p:pic>
    </p:spTree>
    <p:extLst>
      <p:ext uri="{BB962C8B-B14F-4D97-AF65-F5344CB8AC3E}">
        <p14:creationId xmlns:p14="http://schemas.microsoft.com/office/powerpoint/2010/main" val="3153770096"/>
      </p:ext>
    </p:extLst>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910939507"/>
      </p:ext>
    </p:extLst>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233720728"/>
      </p:ext>
    </p:extLst>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0"/>
            <a:ext cx="5029200" cy="6858000"/>
          </a:xfrm>
        </p:spPr>
      </p:pic>
    </p:spTree>
    <p:extLst>
      <p:ext uri="{BB962C8B-B14F-4D97-AF65-F5344CB8AC3E}">
        <p14:creationId xmlns:p14="http://schemas.microsoft.com/office/powerpoint/2010/main" val="2184497817"/>
      </p:ext>
    </p:extLst>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470370183"/>
      </p:ext>
    </p:extLst>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24000"/>
            <a:ext cx="10210800" cy="8686800"/>
          </a:xfrm>
        </p:spPr>
      </p:pic>
    </p:spTree>
    <p:extLst>
      <p:ext uri="{BB962C8B-B14F-4D97-AF65-F5344CB8AC3E}">
        <p14:creationId xmlns:p14="http://schemas.microsoft.com/office/powerpoint/2010/main" val="1760391544"/>
      </p:ext>
    </p:extLst>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304625669"/>
      </p:ext>
    </p:extLst>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4986338"/>
            <a:ext cx="2466975" cy="1847850"/>
          </a:xfrm>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335774"/>
      </p:ext>
    </p:extLst>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488022754"/>
      </p:ext>
    </p:extLst>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86600"/>
          </a:xfrm>
        </p:spPr>
      </p:pic>
    </p:spTree>
    <p:extLst>
      <p:ext uri="{BB962C8B-B14F-4D97-AF65-F5344CB8AC3E}">
        <p14:creationId xmlns:p14="http://schemas.microsoft.com/office/powerpoint/2010/main" val="2382987957"/>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hoptretho.com.vn/upload/image/news/ngay-2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762000"/>
            <a:ext cx="2438400" cy="2955925"/>
          </a:xfrm>
          <a:noFill/>
        </p:spPr>
      </p:pic>
      <p:pic>
        <p:nvPicPr>
          <p:cNvPr id="7171" name="Picture 4" descr="ho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38200"/>
            <a:ext cx="4343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20"/>
          <p:cNvSpPr>
            <a:spLocks noChangeArrowheads="1" noChangeShapeType="1" noTextEdit="1"/>
          </p:cNvSpPr>
          <p:nvPr/>
        </p:nvSpPr>
        <p:spPr bwMode="auto">
          <a:xfrm>
            <a:off x="2362200" y="152400"/>
            <a:ext cx="5105400"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6600"/>
                </a:solidFill>
                <a:latin typeface="Times New Roman"/>
                <a:cs typeface="Times New Roman"/>
              </a:rPr>
              <a:t>TRANH VẼ THAM KHẢO</a:t>
            </a:r>
          </a:p>
        </p:txBody>
      </p:sp>
      <p:pic>
        <p:nvPicPr>
          <p:cNvPr id="7173" name="Picture 11" descr="ho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038600"/>
            <a:ext cx="464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www.vietstamp.net.vn/data%5C2009%5C09%5C10%5C23150007_produ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25146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315484"/>
      </p:ext>
    </p:extLst>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165518750"/>
      </p:ext>
    </p:extLst>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643445841"/>
      </p:ext>
    </p:extLst>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9296400" cy="7620000"/>
          </a:xfrm>
        </p:spPr>
      </p:pic>
    </p:spTree>
    <p:extLst>
      <p:ext uri="{BB962C8B-B14F-4D97-AF65-F5344CB8AC3E}">
        <p14:creationId xmlns:p14="http://schemas.microsoft.com/office/powerpoint/2010/main" val="839637680"/>
      </p:ext>
    </p:extLst>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pic>
        <p:nvPicPr>
          <p:cNvPr id="327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26889189"/>
      </p:ext>
    </p:extLst>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cs typeface="Arial" charset="0"/>
            </a:endParaRPr>
          </a:p>
        </p:txBody>
      </p:sp>
      <p:sp>
        <p:nvSpPr>
          <p:cNvPr id="33795"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cs typeface="Arial" charset="0"/>
            </a:endParaRPr>
          </a:p>
        </p:txBody>
      </p:sp>
      <p:sp>
        <p:nvSpPr>
          <p:cNvPr id="33796" name="Rectangle 7">
            <a:hlinkClick r:id="rId3" action="ppaction://hlinkfile"/>
          </p:cNvPr>
          <p:cNvSpPr>
            <a:spLocks noChangeArrowheads="1"/>
          </p:cNvSpPr>
          <p:nvPr/>
        </p:nvSpPr>
        <p:spPr bwMode="auto">
          <a:xfrm>
            <a:off x="457200" y="6781800"/>
            <a:ext cx="8686800" cy="76200"/>
          </a:xfrm>
          <a:prstGeom prst="rect">
            <a:avLst/>
          </a:prstGeom>
          <a:solidFill>
            <a:srgbClr val="FF66FF"/>
          </a:solidFill>
          <a:ln w="9525">
            <a:solidFill>
              <a:schemeClr val="tx1"/>
            </a:solidFill>
            <a:miter lim="800000"/>
            <a:headEnd/>
            <a:tailEnd/>
          </a:ln>
        </p:spPr>
        <p:txBody>
          <a:bodyPr wrap="none" anchor="ctr"/>
          <a:lstStyle/>
          <a:p>
            <a:endParaRPr lang="en-US"/>
          </a:p>
        </p:txBody>
      </p:sp>
      <p:pic>
        <p:nvPicPr>
          <p:cNvPr id="33797" name="Picture 10" descr="5"/>
          <p:cNvPicPr>
            <a:picLocks noChangeAspect="1" noChangeArrowheads="1"/>
          </p:cNvPicPr>
          <p:nvPr/>
        </p:nvPicPr>
        <p:blipFill>
          <a:blip r:embed="rId4">
            <a:extLst>
              <a:ext uri="{28A0092B-C50C-407E-A947-70E740481C1C}">
                <a14:useLocalDpi xmlns:a14="http://schemas.microsoft.com/office/drawing/2010/main" val="0"/>
              </a:ext>
            </a:extLst>
          </a:blip>
          <a:srcRect r="75308" b="71819"/>
          <a:stretch>
            <a:fillRect/>
          </a:stretch>
        </p:blipFill>
        <p:spPr bwMode="auto">
          <a:xfrm>
            <a:off x="0" y="0"/>
            <a:ext cx="1235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5"/>
          <p:cNvPicPr>
            <a:picLocks noChangeAspect="1" noChangeArrowheads="1"/>
          </p:cNvPicPr>
          <p:nvPr/>
        </p:nvPicPr>
        <p:blipFill>
          <a:blip r:embed="rId5">
            <a:extLst>
              <a:ext uri="{28A0092B-C50C-407E-A947-70E740481C1C}">
                <a14:useLocalDpi xmlns:a14="http://schemas.microsoft.com/office/drawing/2010/main" val="0"/>
              </a:ext>
            </a:extLst>
          </a:blip>
          <a:srcRect l="62962" b="88182"/>
          <a:stretch>
            <a:fillRect/>
          </a:stretch>
        </p:blipFill>
        <p:spPr bwMode="auto">
          <a:xfrm>
            <a:off x="7448550" y="0"/>
            <a:ext cx="1695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descr="5"/>
          <p:cNvPicPr>
            <a:picLocks noChangeAspect="1" noChangeArrowheads="1"/>
          </p:cNvPicPr>
          <p:nvPr/>
        </p:nvPicPr>
        <p:blipFill>
          <a:blip r:embed="rId5">
            <a:extLst>
              <a:ext uri="{28A0092B-C50C-407E-A947-70E740481C1C}">
                <a14:useLocalDpi xmlns:a14="http://schemas.microsoft.com/office/drawing/2010/main" val="0"/>
              </a:ext>
            </a:extLst>
          </a:blip>
          <a:srcRect t="65454" r="41975"/>
          <a:stretch>
            <a:fillRect/>
          </a:stretch>
        </p:blipFill>
        <p:spPr bwMode="auto">
          <a:xfrm>
            <a:off x="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3" descr="5"/>
          <p:cNvPicPr>
            <a:picLocks noChangeAspect="1" noChangeArrowheads="1"/>
          </p:cNvPicPr>
          <p:nvPr/>
        </p:nvPicPr>
        <p:blipFill>
          <a:blip r:embed="rId6">
            <a:extLst>
              <a:ext uri="{28A0092B-C50C-407E-A947-70E740481C1C}">
                <a14:useLocalDpi xmlns:a14="http://schemas.microsoft.com/office/drawing/2010/main" val="0"/>
              </a:ext>
            </a:extLst>
          </a:blip>
          <a:srcRect l="55556" t="64546"/>
          <a:stretch>
            <a:fillRect/>
          </a:stretch>
        </p:blipFill>
        <p:spPr bwMode="auto">
          <a:xfrm>
            <a:off x="6324600" y="4903788"/>
            <a:ext cx="28194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7" name="AutoShape 15"/>
          <p:cNvSpPr>
            <a:spLocks noChangeArrowheads="1"/>
          </p:cNvSpPr>
          <p:nvPr/>
        </p:nvSpPr>
        <p:spPr bwMode="auto">
          <a:xfrm>
            <a:off x="2514600" y="457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48" name="AutoShape 16"/>
          <p:cNvSpPr>
            <a:spLocks noChangeArrowheads="1"/>
          </p:cNvSpPr>
          <p:nvPr/>
        </p:nvSpPr>
        <p:spPr bwMode="auto">
          <a:xfrm>
            <a:off x="7696200" y="5867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49" name="AutoShape 17"/>
          <p:cNvSpPr>
            <a:spLocks noChangeArrowheads="1"/>
          </p:cNvSpPr>
          <p:nvPr/>
        </p:nvSpPr>
        <p:spPr bwMode="auto">
          <a:xfrm>
            <a:off x="2743200" y="609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0" name="AutoShape 18"/>
          <p:cNvSpPr>
            <a:spLocks noChangeArrowheads="1"/>
          </p:cNvSpPr>
          <p:nvPr/>
        </p:nvSpPr>
        <p:spPr bwMode="auto">
          <a:xfrm>
            <a:off x="381000" y="4419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1" name="AutoShape 19"/>
          <p:cNvSpPr>
            <a:spLocks noChangeArrowheads="1"/>
          </p:cNvSpPr>
          <p:nvPr/>
        </p:nvSpPr>
        <p:spPr bwMode="auto">
          <a:xfrm>
            <a:off x="8001000" y="228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2" name="AutoShape 20"/>
          <p:cNvSpPr>
            <a:spLocks noChangeArrowheads="1"/>
          </p:cNvSpPr>
          <p:nvPr/>
        </p:nvSpPr>
        <p:spPr bwMode="auto">
          <a:xfrm>
            <a:off x="2286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3" name="AutoShape 21"/>
          <p:cNvSpPr>
            <a:spLocks noChangeArrowheads="1"/>
          </p:cNvSpPr>
          <p:nvPr/>
        </p:nvSpPr>
        <p:spPr bwMode="auto">
          <a:xfrm>
            <a:off x="4724400" y="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4" name="AutoShape 22"/>
          <p:cNvSpPr>
            <a:spLocks noChangeArrowheads="1"/>
          </p:cNvSpPr>
          <p:nvPr/>
        </p:nvSpPr>
        <p:spPr bwMode="auto">
          <a:xfrm>
            <a:off x="8001000" y="2514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5" name="AutoShape 23"/>
          <p:cNvSpPr>
            <a:spLocks noChangeArrowheads="1"/>
          </p:cNvSpPr>
          <p:nvPr/>
        </p:nvSpPr>
        <p:spPr bwMode="auto">
          <a:xfrm>
            <a:off x="5181600" y="990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6" name="AutoShape 24"/>
          <p:cNvSpPr>
            <a:spLocks noChangeArrowheads="1"/>
          </p:cNvSpPr>
          <p:nvPr/>
        </p:nvSpPr>
        <p:spPr bwMode="auto">
          <a:xfrm>
            <a:off x="8534400" y="3352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0857" name="AutoShape 25"/>
          <p:cNvSpPr>
            <a:spLocks noChangeArrowheads="1"/>
          </p:cNvSpPr>
          <p:nvPr/>
        </p:nvSpPr>
        <p:spPr bwMode="auto">
          <a:xfrm>
            <a:off x="0" y="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58" name="AutoShape 26"/>
          <p:cNvSpPr>
            <a:spLocks noChangeArrowheads="1"/>
          </p:cNvSpPr>
          <p:nvPr/>
        </p:nvSpPr>
        <p:spPr bwMode="auto">
          <a:xfrm>
            <a:off x="8153400" y="9144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59" name="AutoShape 27"/>
          <p:cNvSpPr>
            <a:spLocks noChangeArrowheads="1"/>
          </p:cNvSpPr>
          <p:nvPr/>
        </p:nvSpPr>
        <p:spPr bwMode="auto">
          <a:xfrm>
            <a:off x="44196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0860" name="AutoShape 28"/>
          <p:cNvSpPr>
            <a:spLocks noChangeArrowheads="1"/>
          </p:cNvSpPr>
          <p:nvPr/>
        </p:nvSpPr>
        <p:spPr bwMode="auto">
          <a:xfrm>
            <a:off x="533400" y="2514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WordArt 14"/>
          <p:cNvSpPr>
            <a:spLocks noChangeArrowheads="1" noChangeShapeType="1" noTextEdit="1"/>
          </p:cNvSpPr>
          <p:nvPr/>
        </p:nvSpPr>
        <p:spPr bwMode="auto">
          <a:xfrm>
            <a:off x="1828800" y="1371600"/>
            <a:ext cx="5257800" cy="1066800"/>
          </a:xfrm>
          <a:prstGeom prst="rect">
            <a:avLst/>
          </a:prstGeom>
        </p:spPr>
        <p:txBody>
          <a:bodyPr wrap="none" fromWordArt="1">
            <a:prstTxWarp prst="textPlain">
              <a:avLst>
                <a:gd name="adj" fmla="val 50000"/>
              </a:avLst>
            </a:prstTxWarp>
          </a:bodyPr>
          <a:lstStyle/>
          <a:p>
            <a:r>
              <a:rPr lang="en-US" sz="4000" kern="10">
                <a:ln w="9525">
                  <a:solidFill>
                    <a:srgbClr val="FF0000"/>
                  </a:solidFill>
                  <a:round/>
                  <a:headEnd/>
                  <a:tailEnd/>
                </a:ln>
                <a:solidFill>
                  <a:srgbClr val="000099"/>
                </a:solidFill>
                <a:effectLst>
                  <a:outerShdw dist="45791" dir="2021404" algn="ctr" rotWithShape="0">
                    <a:srgbClr val="B2B2B2">
                      <a:alpha val="79999"/>
                    </a:srgbClr>
                  </a:outerShdw>
                </a:effectLst>
                <a:latin typeface="Times New Roman"/>
                <a:cs typeface="Times New Roman"/>
              </a:rPr>
              <a:t>Tiết học kết thúc!</a:t>
            </a:r>
          </a:p>
        </p:txBody>
      </p:sp>
    </p:spTree>
    <p:extLst>
      <p:ext uri="{BB962C8B-B14F-4D97-AF65-F5344CB8AC3E}">
        <p14:creationId xmlns:p14="http://schemas.microsoft.com/office/powerpoint/2010/main" val="375877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2000"/>
                                        <p:tgtEl>
                                          <p:spTgt spid="26"/>
                                        </p:tgtEl>
                                      </p:cBhvr>
                                    </p:animEffect>
                                  </p:childTnLst>
                                </p:cTn>
                              </p:par>
                              <p:par>
                                <p:cTn id="8" presetID="23" presetClass="entr" presetSubtype="528" repeatCount="indefinite" fill="hold" nodeType="withEffect">
                                  <p:stCondLst>
                                    <p:cond delay="0"/>
                                  </p:stCondLst>
                                  <p:childTnLst>
                                    <p:set>
                                      <p:cBhvr>
                                        <p:cTn id="9" dur="1" fill="hold">
                                          <p:stCondLst>
                                            <p:cond delay="0"/>
                                          </p:stCondLst>
                                        </p:cTn>
                                        <p:tgtEl>
                                          <p:spTgt spid="120847"/>
                                        </p:tgtEl>
                                        <p:attrNameLst>
                                          <p:attrName>style.visibility</p:attrName>
                                        </p:attrNameLst>
                                      </p:cBhvr>
                                      <p:to>
                                        <p:strVal val="visible"/>
                                      </p:to>
                                    </p:set>
                                    <p:anim calcmode="lin" valueType="num">
                                      <p:cBhvr>
                                        <p:cTn id="10" dur="1000" fill="hold"/>
                                        <p:tgtEl>
                                          <p:spTgt spid="120847"/>
                                        </p:tgtEl>
                                        <p:attrNameLst>
                                          <p:attrName>ppt_w</p:attrName>
                                        </p:attrNameLst>
                                      </p:cBhvr>
                                      <p:tavLst>
                                        <p:tav tm="0">
                                          <p:val>
                                            <p:fltVal val="0"/>
                                          </p:val>
                                        </p:tav>
                                        <p:tav tm="100000">
                                          <p:val>
                                            <p:strVal val="#ppt_w"/>
                                          </p:val>
                                        </p:tav>
                                      </p:tavLst>
                                    </p:anim>
                                    <p:anim calcmode="lin" valueType="num">
                                      <p:cBhvr>
                                        <p:cTn id="11" dur="1000" fill="hold"/>
                                        <p:tgtEl>
                                          <p:spTgt spid="120847"/>
                                        </p:tgtEl>
                                        <p:attrNameLst>
                                          <p:attrName>ppt_h</p:attrName>
                                        </p:attrNameLst>
                                      </p:cBhvr>
                                      <p:tavLst>
                                        <p:tav tm="0">
                                          <p:val>
                                            <p:fltVal val="0"/>
                                          </p:val>
                                        </p:tav>
                                        <p:tav tm="100000">
                                          <p:val>
                                            <p:strVal val="#ppt_h"/>
                                          </p:val>
                                        </p:tav>
                                      </p:tavLst>
                                    </p:anim>
                                    <p:anim calcmode="lin" valueType="num">
                                      <p:cBhvr>
                                        <p:cTn id="12" dur="1000" fill="hold"/>
                                        <p:tgtEl>
                                          <p:spTgt spid="120847"/>
                                        </p:tgtEl>
                                        <p:attrNameLst>
                                          <p:attrName>ppt_x</p:attrName>
                                        </p:attrNameLst>
                                      </p:cBhvr>
                                      <p:tavLst>
                                        <p:tav tm="0">
                                          <p:val>
                                            <p:fltVal val="0.5"/>
                                          </p:val>
                                        </p:tav>
                                        <p:tav tm="100000">
                                          <p:val>
                                            <p:strVal val="#ppt_x"/>
                                          </p:val>
                                        </p:tav>
                                      </p:tavLst>
                                    </p:anim>
                                    <p:anim calcmode="lin" valueType="num">
                                      <p:cBhvr>
                                        <p:cTn id="13" dur="1000" fill="hold"/>
                                        <p:tgtEl>
                                          <p:spTgt spid="120847"/>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nodeType="withEffect">
                                  <p:stCondLst>
                                    <p:cond delay="0"/>
                                  </p:stCondLst>
                                  <p:childTnLst>
                                    <p:set>
                                      <p:cBhvr>
                                        <p:cTn id="15" dur="1" fill="hold">
                                          <p:stCondLst>
                                            <p:cond delay="0"/>
                                          </p:stCondLst>
                                        </p:cTn>
                                        <p:tgtEl>
                                          <p:spTgt spid="120848"/>
                                        </p:tgtEl>
                                        <p:attrNameLst>
                                          <p:attrName>style.visibility</p:attrName>
                                        </p:attrNameLst>
                                      </p:cBhvr>
                                      <p:to>
                                        <p:strVal val="visible"/>
                                      </p:to>
                                    </p:set>
                                    <p:anim calcmode="lin" valueType="num">
                                      <p:cBhvr>
                                        <p:cTn id="16" dur="1000" fill="hold"/>
                                        <p:tgtEl>
                                          <p:spTgt spid="120848"/>
                                        </p:tgtEl>
                                        <p:attrNameLst>
                                          <p:attrName>ppt_w</p:attrName>
                                        </p:attrNameLst>
                                      </p:cBhvr>
                                      <p:tavLst>
                                        <p:tav tm="0">
                                          <p:val>
                                            <p:fltVal val="0"/>
                                          </p:val>
                                        </p:tav>
                                        <p:tav tm="100000">
                                          <p:val>
                                            <p:strVal val="#ppt_w"/>
                                          </p:val>
                                        </p:tav>
                                      </p:tavLst>
                                    </p:anim>
                                    <p:anim calcmode="lin" valueType="num">
                                      <p:cBhvr>
                                        <p:cTn id="17" dur="1000" fill="hold"/>
                                        <p:tgtEl>
                                          <p:spTgt spid="120848"/>
                                        </p:tgtEl>
                                        <p:attrNameLst>
                                          <p:attrName>ppt_h</p:attrName>
                                        </p:attrNameLst>
                                      </p:cBhvr>
                                      <p:tavLst>
                                        <p:tav tm="0">
                                          <p:val>
                                            <p:fltVal val="0"/>
                                          </p:val>
                                        </p:tav>
                                        <p:tav tm="100000">
                                          <p:val>
                                            <p:strVal val="#ppt_h"/>
                                          </p:val>
                                        </p:tav>
                                      </p:tavLst>
                                    </p:anim>
                                    <p:anim calcmode="lin" valueType="num">
                                      <p:cBhvr>
                                        <p:cTn id="18" dur="1000" fill="hold"/>
                                        <p:tgtEl>
                                          <p:spTgt spid="120848"/>
                                        </p:tgtEl>
                                        <p:attrNameLst>
                                          <p:attrName>ppt_x</p:attrName>
                                        </p:attrNameLst>
                                      </p:cBhvr>
                                      <p:tavLst>
                                        <p:tav tm="0">
                                          <p:val>
                                            <p:fltVal val="0.5"/>
                                          </p:val>
                                        </p:tav>
                                        <p:tav tm="100000">
                                          <p:val>
                                            <p:strVal val="#ppt_x"/>
                                          </p:val>
                                        </p:tav>
                                      </p:tavLst>
                                    </p:anim>
                                    <p:anim calcmode="lin" valueType="num">
                                      <p:cBhvr>
                                        <p:cTn id="19" dur="1000" fill="hold"/>
                                        <p:tgtEl>
                                          <p:spTgt spid="120848"/>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120849"/>
                                        </p:tgtEl>
                                        <p:attrNameLst>
                                          <p:attrName>style.visibility</p:attrName>
                                        </p:attrNameLst>
                                      </p:cBhvr>
                                      <p:to>
                                        <p:strVal val="visible"/>
                                      </p:to>
                                    </p:set>
                                    <p:anim calcmode="lin" valueType="num">
                                      <p:cBhvr>
                                        <p:cTn id="22" dur="1000" fill="hold"/>
                                        <p:tgtEl>
                                          <p:spTgt spid="120849"/>
                                        </p:tgtEl>
                                        <p:attrNameLst>
                                          <p:attrName>ppt_w</p:attrName>
                                        </p:attrNameLst>
                                      </p:cBhvr>
                                      <p:tavLst>
                                        <p:tav tm="0">
                                          <p:val>
                                            <p:fltVal val="0"/>
                                          </p:val>
                                        </p:tav>
                                        <p:tav tm="100000">
                                          <p:val>
                                            <p:strVal val="#ppt_w"/>
                                          </p:val>
                                        </p:tav>
                                      </p:tavLst>
                                    </p:anim>
                                    <p:anim calcmode="lin" valueType="num">
                                      <p:cBhvr>
                                        <p:cTn id="23" dur="1000" fill="hold"/>
                                        <p:tgtEl>
                                          <p:spTgt spid="120849"/>
                                        </p:tgtEl>
                                        <p:attrNameLst>
                                          <p:attrName>ppt_h</p:attrName>
                                        </p:attrNameLst>
                                      </p:cBhvr>
                                      <p:tavLst>
                                        <p:tav tm="0">
                                          <p:val>
                                            <p:fltVal val="0"/>
                                          </p:val>
                                        </p:tav>
                                        <p:tav tm="100000">
                                          <p:val>
                                            <p:strVal val="#ppt_h"/>
                                          </p:val>
                                        </p:tav>
                                      </p:tavLst>
                                    </p:anim>
                                    <p:anim calcmode="lin" valueType="num">
                                      <p:cBhvr>
                                        <p:cTn id="24" dur="1000" fill="hold"/>
                                        <p:tgtEl>
                                          <p:spTgt spid="120849"/>
                                        </p:tgtEl>
                                        <p:attrNameLst>
                                          <p:attrName>ppt_x</p:attrName>
                                        </p:attrNameLst>
                                      </p:cBhvr>
                                      <p:tavLst>
                                        <p:tav tm="0">
                                          <p:val>
                                            <p:fltVal val="0.5"/>
                                          </p:val>
                                        </p:tav>
                                        <p:tav tm="100000">
                                          <p:val>
                                            <p:strVal val="#ppt_x"/>
                                          </p:val>
                                        </p:tav>
                                      </p:tavLst>
                                    </p:anim>
                                    <p:anim calcmode="lin" valueType="num">
                                      <p:cBhvr>
                                        <p:cTn id="25" dur="1000" fill="hold"/>
                                        <p:tgtEl>
                                          <p:spTgt spid="120849"/>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120850"/>
                                        </p:tgtEl>
                                        <p:attrNameLst>
                                          <p:attrName>style.visibility</p:attrName>
                                        </p:attrNameLst>
                                      </p:cBhvr>
                                      <p:to>
                                        <p:strVal val="visible"/>
                                      </p:to>
                                    </p:set>
                                    <p:anim calcmode="lin" valueType="num">
                                      <p:cBhvr>
                                        <p:cTn id="28" dur="1000" fill="hold"/>
                                        <p:tgtEl>
                                          <p:spTgt spid="120850"/>
                                        </p:tgtEl>
                                        <p:attrNameLst>
                                          <p:attrName>ppt_w</p:attrName>
                                        </p:attrNameLst>
                                      </p:cBhvr>
                                      <p:tavLst>
                                        <p:tav tm="0">
                                          <p:val>
                                            <p:fltVal val="0"/>
                                          </p:val>
                                        </p:tav>
                                        <p:tav tm="100000">
                                          <p:val>
                                            <p:strVal val="#ppt_w"/>
                                          </p:val>
                                        </p:tav>
                                      </p:tavLst>
                                    </p:anim>
                                    <p:anim calcmode="lin" valueType="num">
                                      <p:cBhvr>
                                        <p:cTn id="29" dur="1000" fill="hold"/>
                                        <p:tgtEl>
                                          <p:spTgt spid="120850"/>
                                        </p:tgtEl>
                                        <p:attrNameLst>
                                          <p:attrName>ppt_h</p:attrName>
                                        </p:attrNameLst>
                                      </p:cBhvr>
                                      <p:tavLst>
                                        <p:tav tm="0">
                                          <p:val>
                                            <p:fltVal val="0"/>
                                          </p:val>
                                        </p:tav>
                                        <p:tav tm="100000">
                                          <p:val>
                                            <p:strVal val="#ppt_h"/>
                                          </p:val>
                                        </p:tav>
                                      </p:tavLst>
                                    </p:anim>
                                    <p:anim calcmode="lin" valueType="num">
                                      <p:cBhvr>
                                        <p:cTn id="30" dur="1000" fill="hold"/>
                                        <p:tgtEl>
                                          <p:spTgt spid="120850"/>
                                        </p:tgtEl>
                                        <p:attrNameLst>
                                          <p:attrName>ppt_x</p:attrName>
                                        </p:attrNameLst>
                                      </p:cBhvr>
                                      <p:tavLst>
                                        <p:tav tm="0">
                                          <p:val>
                                            <p:fltVal val="0.5"/>
                                          </p:val>
                                        </p:tav>
                                        <p:tav tm="100000">
                                          <p:val>
                                            <p:strVal val="#ppt_x"/>
                                          </p:val>
                                        </p:tav>
                                      </p:tavLst>
                                    </p:anim>
                                    <p:anim calcmode="lin" valueType="num">
                                      <p:cBhvr>
                                        <p:cTn id="31" dur="1000" fill="hold"/>
                                        <p:tgtEl>
                                          <p:spTgt spid="120850"/>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120851"/>
                                        </p:tgtEl>
                                        <p:attrNameLst>
                                          <p:attrName>style.visibility</p:attrName>
                                        </p:attrNameLst>
                                      </p:cBhvr>
                                      <p:to>
                                        <p:strVal val="visible"/>
                                      </p:to>
                                    </p:set>
                                    <p:anim calcmode="lin" valueType="num">
                                      <p:cBhvr>
                                        <p:cTn id="34" dur="1000" fill="hold"/>
                                        <p:tgtEl>
                                          <p:spTgt spid="120851"/>
                                        </p:tgtEl>
                                        <p:attrNameLst>
                                          <p:attrName>ppt_w</p:attrName>
                                        </p:attrNameLst>
                                      </p:cBhvr>
                                      <p:tavLst>
                                        <p:tav tm="0">
                                          <p:val>
                                            <p:fltVal val="0"/>
                                          </p:val>
                                        </p:tav>
                                        <p:tav tm="100000">
                                          <p:val>
                                            <p:strVal val="#ppt_w"/>
                                          </p:val>
                                        </p:tav>
                                      </p:tavLst>
                                    </p:anim>
                                    <p:anim calcmode="lin" valueType="num">
                                      <p:cBhvr>
                                        <p:cTn id="35" dur="1000" fill="hold"/>
                                        <p:tgtEl>
                                          <p:spTgt spid="120851"/>
                                        </p:tgtEl>
                                        <p:attrNameLst>
                                          <p:attrName>ppt_h</p:attrName>
                                        </p:attrNameLst>
                                      </p:cBhvr>
                                      <p:tavLst>
                                        <p:tav tm="0">
                                          <p:val>
                                            <p:fltVal val="0"/>
                                          </p:val>
                                        </p:tav>
                                        <p:tav tm="100000">
                                          <p:val>
                                            <p:strVal val="#ppt_h"/>
                                          </p:val>
                                        </p:tav>
                                      </p:tavLst>
                                    </p:anim>
                                    <p:anim calcmode="lin" valueType="num">
                                      <p:cBhvr>
                                        <p:cTn id="36" dur="1000" fill="hold"/>
                                        <p:tgtEl>
                                          <p:spTgt spid="120851"/>
                                        </p:tgtEl>
                                        <p:attrNameLst>
                                          <p:attrName>ppt_x</p:attrName>
                                        </p:attrNameLst>
                                      </p:cBhvr>
                                      <p:tavLst>
                                        <p:tav tm="0">
                                          <p:val>
                                            <p:fltVal val="0.5"/>
                                          </p:val>
                                        </p:tav>
                                        <p:tav tm="100000">
                                          <p:val>
                                            <p:strVal val="#ppt_x"/>
                                          </p:val>
                                        </p:tav>
                                      </p:tavLst>
                                    </p:anim>
                                    <p:anim calcmode="lin" valueType="num">
                                      <p:cBhvr>
                                        <p:cTn id="37" dur="1000" fill="hold"/>
                                        <p:tgtEl>
                                          <p:spTgt spid="120851"/>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120852"/>
                                        </p:tgtEl>
                                        <p:attrNameLst>
                                          <p:attrName>style.visibility</p:attrName>
                                        </p:attrNameLst>
                                      </p:cBhvr>
                                      <p:to>
                                        <p:strVal val="visible"/>
                                      </p:to>
                                    </p:set>
                                    <p:anim calcmode="lin" valueType="num">
                                      <p:cBhvr>
                                        <p:cTn id="40" dur="1000" fill="hold"/>
                                        <p:tgtEl>
                                          <p:spTgt spid="120852"/>
                                        </p:tgtEl>
                                        <p:attrNameLst>
                                          <p:attrName>ppt_w</p:attrName>
                                        </p:attrNameLst>
                                      </p:cBhvr>
                                      <p:tavLst>
                                        <p:tav tm="0">
                                          <p:val>
                                            <p:fltVal val="0"/>
                                          </p:val>
                                        </p:tav>
                                        <p:tav tm="100000">
                                          <p:val>
                                            <p:strVal val="#ppt_w"/>
                                          </p:val>
                                        </p:tav>
                                      </p:tavLst>
                                    </p:anim>
                                    <p:anim calcmode="lin" valueType="num">
                                      <p:cBhvr>
                                        <p:cTn id="41" dur="1000" fill="hold"/>
                                        <p:tgtEl>
                                          <p:spTgt spid="120852"/>
                                        </p:tgtEl>
                                        <p:attrNameLst>
                                          <p:attrName>ppt_h</p:attrName>
                                        </p:attrNameLst>
                                      </p:cBhvr>
                                      <p:tavLst>
                                        <p:tav tm="0">
                                          <p:val>
                                            <p:fltVal val="0"/>
                                          </p:val>
                                        </p:tav>
                                        <p:tav tm="100000">
                                          <p:val>
                                            <p:strVal val="#ppt_h"/>
                                          </p:val>
                                        </p:tav>
                                      </p:tavLst>
                                    </p:anim>
                                    <p:anim calcmode="lin" valueType="num">
                                      <p:cBhvr>
                                        <p:cTn id="42" dur="1000" fill="hold"/>
                                        <p:tgtEl>
                                          <p:spTgt spid="120852"/>
                                        </p:tgtEl>
                                        <p:attrNameLst>
                                          <p:attrName>ppt_x</p:attrName>
                                        </p:attrNameLst>
                                      </p:cBhvr>
                                      <p:tavLst>
                                        <p:tav tm="0">
                                          <p:val>
                                            <p:fltVal val="0.5"/>
                                          </p:val>
                                        </p:tav>
                                        <p:tav tm="100000">
                                          <p:val>
                                            <p:strVal val="#ppt_x"/>
                                          </p:val>
                                        </p:tav>
                                      </p:tavLst>
                                    </p:anim>
                                    <p:anim calcmode="lin" valueType="num">
                                      <p:cBhvr>
                                        <p:cTn id="43" dur="1000" fill="hold"/>
                                        <p:tgtEl>
                                          <p:spTgt spid="120852"/>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120853"/>
                                        </p:tgtEl>
                                        <p:attrNameLst>
                                          <p:attrName>style.visibility</p:attrName>
                                        </p:attrNameLst>
                                      </p:cBhvr>
                                      <p:to>
                                        <p:strVal val="visible"/>
                                      </p:to>
                                    </p:set>
                                    <p:anim calcmode="lin" valueType="num">
                                      <p:cBhvr>
                                        <p:cTn id="46" dur="1000" fill="hold"/>
                                        <p:tgtEl>
                                          <p:spTgt spid="120853"/>
                                        </p:tgtEl>
                                        <p:attrNameLst>
                                          <p:attrName>ppt_w</p:attrName>
                                        </p:attrNameLst>
                                      </p:cBhvr>
                                      <p:tavLst>
                                        <p:tav tm="0">
                                          <p:val>
                                            <p:fltVal val="0"/>
                                          </p:val>
                                        </p:tav>
                                        <p:tav tm="100000">
                                          <p:val>
                                            <p:strVal val="#ppt_w"/>
                                          </p:val>
                                        </p:tav>
                                      </p:tavLst>
                                    </p:anim>
                                    <p:anim calcmode="lin" valueType="num">
                                      <p:cBhvr>
                                        <p:cTn id="47" dur="1000" fill="hold"/>
                                        <p:tgtEl>
                                          <p:spTgt spid="120853"/>
                                        </p:tgtEl>
                                        <p:attrNameLst>
                                          <p:attrName>ppt_h</p:attrName>
                                        </p:attrNameLst>
                                      </p:cBhvr>
                                      <p:tavLst>
                                        <p:tav tm="0">
                                          <p:val>
                                            <p:fltVal val="0"/>
                                          </p:val>
                                        </p:tav>
                                        <p:tav tm="100000">
                                          <p:val>
                                            <p:strVal val="#ppt_h"/>
                                          </p:val>
                                        </p:tav>
                                      </p:tavLst>
                                    </p:anim>
                                    <p:anim calcmode="lin" valueType="num">
                                      <p:cBhvr>
                                        <p:cTn id="48" dur="1000" fill="hold"/>
                                        <p:tgtEl>
                                          <p:spTgt spid="120853"/>
                                        </p:tgtEl>
                                        <p:attrNameLst>
                                          <p:attrName>ppt_x</p:attrName>
                                        </p:attrNameLst>
                                      </p:cBhvr>
                                      <p:tavLst>
                                        <p:tav tm="0">
                                          <p:val>
                                            <p:fltVal val="0.5"/>
                                          </p:val>
                                        </p:tav>
                                        <p:tav tm="100000">
                                          <p:val>
                                            <p:strVal val="#ppt_x"/>
                                          </p:val>
                                        </p:tav>
                                      </p:tavLst>
                                    </p:anim>
                                    <p:anim calcmode="lin" valueType="num">
                                      <p:cBhvr>
                                        <p:cTn id="49" dur="1000" fill="hold"/>
                                        <p:tgtEl>
                                          <p:spTgt spid="120853"/>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0"/>
                                  </p:stCondLst>
                                  <p:childTnLst>
                                    <p:set>
                                      <p:cBhvr>
                                        <p:cTn id="51" dur="1" fill="hold">
                                          <p:stCondLst>
                                            <p:cond delay="0"/>
                                          </p:stCondLst>
                                        </p:cTn>
                                        <p:tgtEl>
                                          <p:spTgt spid="120854"/>
                                        </p:tgtEl>
                                        <p:attrNameLst>
                                          <p:attrName>style.visibility</p:attrName>
                                        </p:attrNameLst>
                                      </p:cBhvr>
                                      <p:to>
                                        <p:strVal val="visible"/>
                                      </p:to>
                                    </p:set>
                                    <p:anim calcmode="lin" valueType="num">
                                      <p:cBhvr>
                                        <p:cTn id="52" dur="1000" fill="hold"/>
                                        <p:tgtEl>
                                          <p:spTgt spid="120854"/>
                                        </p:tgtEl>
                                        <p:attrNameLst>
                                          <p:attrName>ppt_w</p:attrName>
                                        </p:attrNameLst>
                                      </p:cBhvr>
                                      <p:tavLst>
                                        <p:tav tm="0">
                                          <p:val>
                                            <p:fltVal val="0"/>
                                          </p:val>
                                        </p:tav>
                                        <p:tav tm="100000">
                                          <p:val>
                                            <p:strVal val="#ppt_w"/>
                                          </p:val>
                                        </p:tav>
                                      </p:tavLst>
                                    </p:anim>
                                    <p:anim calcmode="lin" valueType="num">
                                      <p:cBhvr>
                                        <p:cTn id="53" dur="1000" fill="hold"/>
                                        <p:tgtEl>
                                          <p:spTgt spid="120854"/>
                                        </p:tgtEl>
                                        <p:attrNameLst>
                                          <p:attrName>ppt_h</p:attrName>
                                        </p:attrNameLst>
                                      </p:cBhvr>
                                      <p:tavLst>
                                        <p:tav tm="0">
                                          <p:val>
                                            <p:fltVal val="0"/>
                                          </p:val>
                                        </p:tav>
                                        <p:tav tm="100000">
                                          <p:val>
                                            <p:strVal val="#ppt_h"/>
                                          </p:val>
                                        </p:tav>
                                      </p:tavLst>
                                    </p:anim>
                                    <p:anim calcmode="lin" valueType="num">
                                      <p:cBhvr>
                                        <p:cTn id="54" dur="1000" fill="hold"/>
                                        <p:tgtEl>
                                          <p:spTgt spid="120854"/>
                                        </p:tgtEl>
                                        <p:attrNameLst>
                                          <p:attrName>ppt_x</p:attrName>
                                        </p:attrNameLst>
                                      </p:cBhvr>
                                      <p:tavLst>
                                        <p:tav tm="0">
                                          <p:val>
                                            <p:fltVal val="0.5"/>
                                          </p:val>
                                        </p:tav>
                                        <p:tav tm="100000">
                                          <p:val>
                                            <p:strVal val="#ppt_x"/>
                                          </p:val>
                                        </p:tav>
                                      </p:tavLst>
                                    </p:anim>
                                    <p:anim calcmode="lin" valueType="num">
                                      <p:cBhvr>
                                        <p:cTn id="55" dur="1000" fill="hold"/>
                                        <p:tgtEl>
                                          <p:spTgt spid="120854"/>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nodeType="withEffect">
                                  <p:stCondLst>
                                    <p:cond delay="1500"/>
                                  </p:stCondLst>
                                  <p:childTnLst>
                                    <p:set>
                                      <p:cBhvr>
                                        <p:cTn id="57" dur="1" fill="hold">
                                          <p:stCondLst>
                                            <p:cond delay="0"/>
                                          </p:stCondLst>
                                        </p:cTn>
                                        <p:tgtEl>
                                          <p:spTgt spid="120855"/>
                                        </p:tgtEl>
                                        <p:attrNameLst>
                                          <p:attrName>style.visibility</p:attrName>
                                        </p:attrNameLst>
                                      </p:cBhvr>
                                      <p:to>
                                        <p:strVal val="visible"/>
                                      </p:to>
                                    </p:set>
                                    <p:anim calcmode="lin" valueType="num">
                                      <p:cBhvr>
                                        <p:cTn id="58" dur="1000" fill="hold"/>
                                        <p:tgtEl>
                                          <p:spTgt spid="120855"/>
                                        </p:tgtEl>
                                        <p:attrNameLst>
                                          <p:attrName>ppt_w</p:attrName>
                                        </p:attrNameLst>
                                      </p:cBhvr>
                                      <p:tavLst>
                                        <p:tav tm="0">
                                          <p:val>
                                            <p:fltVal val="0"/>
                                          </p:val>
                                        </p:tav>
                                        <p:tav tm="100000">
                                          <p:val>
                                            <p:strVal val="#ppt_w"/>
                                          </p:val>
                                        </p:tav>
                                      </p:tavLst>
                                    </p:anim>
                                    <p:anim calcmode="lin" valueType="num">
                                      <p:cBhvr>
                                        <p:cTn id="59" dur="1000" fill="hold"/>
                                        <p:tgtEl>
                                          <p:spTgt spid="120855"/>
                                        </p:tgtEl>
                                        <p:attrNameLst>
                                          <p:attrName>ppt_h</p:attrName>
                                        </p:attrNameLst>
                                      </p:cBhvr>
                                      <p:tavLst>
                                        <p:tav tm="0">
                                          <p:val>
                                            <p:fltVal val="0"/>
                                          </p:val>
                                        </p:tav>
                                        <p:tav tm="100000">
                                          <p:val>
                                            <p:strVal val="#ppt_h"/>
                                          </p:val>
                                        </p:tav>
                                      </p:tavLst>
                                    </p:anim>
                                    <p:anim calcmode="lin" valueType="num">
                                      <p:cBhvr>
                                        <p:cTn id="60" dur="1000" fill="hold"/>
                                        <p:tgtEl>
                                          <p:spTgt spid="120855"/>
                                        </p:tgtEl>
                                        <p:attrNameLst>
                                          <p:attrName>ppt_x</p:attrName>
                                        </p:attrNameLst>
                                      </p:cBhvr>
                                      <p:tavLst>
                                        <p:tav tm="0">
                                          <p:val>
                                            <p:fltVal val="0.5"/>
                                          </p:val>
                                        </p:tav>
                                        <p:tav tm="100000">
                                          <p:val>
                                            <p:strVal val="#ppt_x"/>
                                          </p:val>
                                        </p:tav>
                                      </p:tavLst>
                                    </p:anim>
                                    <p:anim calcmode="lin" valueType="num">
                                      <p:cBhvr>
                                        <p:cTn id="61" dur="1000" fill="hold"/>
                                        <p:tgtEl>
                                          <p:spTgt spid="120855"/>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500"/>
                                  </p:stCondLst>
                                  <p:childTnLst>
                                    <p:set>
                                      <p:cBhvr>
                                        <p:cTn id="63" dur="1" fill="hold">
                                          <p:stCondLst>
                                            <p:cond delay="0"/>
                                          </p:stCondLst>
                                        </p:cTn>
                                        <p:tgtEl>
                                          <p:spTgt spid="120856"/>
                                        </p:tgtEl>
                                        <p:attrNameLst>
                                          <p:attrName>style.visibility</p:attrName>
                                        </p:attrNameLst>
                                      </p:cBhvr>
                                      <p:to>
                                        <p:strVal val="visible"/>
                                      </p:to>
                                    </p:set>
                                    <p:anim calcmode="lin" valueType="num">
                                      <p:cBhvr>
                                        <p:cTn id="64" dur="1000" fill="hold"/>
                                        <p:tgtEl>
                                          <p:spTgt spid="120856"/>
                                        </p:tgtEl>
                                        <p:attrNameLst>
                                          <p:attrName>ppt_w</p:attrName>
                                        </p:attrNameLst>
                                      </p:cBhvr>
                                      <p:tavLst>
                                        <p:tav tm="0">
                                          <p:val>
                                            <p:fltVal val="0"/>
                                          </p:val>
                                        </p:tav>
                                        <p:tav tm="100000">
                                          <p:val>
                                            <p:strVal val="#ppt_w"/>
                                          </p:val>
                                        </p:tav>
                                      </p:tavLst>
                                    </p:anim>
                                    <p:anim calcmode="lin" valueType="num">
                                      <p:cBhvr>
                                        <p:cTn id="65" dur="1000" fill="hold"/>
                                        <p:tgtEl>
                                          <p:spTgt spid="120856"/>
                                        </p:tgtEl>
                                        <p:attrNameLst>
                                          <p:attrName>ppt_h</p:attrName>
                                        </p:attrNameLst>
                                      </p:cBhvr>
                                      <p:tavLst>
                                        <p:tav tm="0">
                                          <p:val>
                                            <p:fltVal val="0"/>
                                          </p:val>
                                        </p:tav>
                                        <p:tav tm="100000">
                                          <p:val>
                                            <p:strVal val="#ppt_h"/>
                                          </p:val>
                                        </p:tav>
                                      </p:tavLst>
                                    </p:anim>
                                    <p:anim calcmode="lin" valueType="num">
                                      <p:cBhvr>
                                        <p:cTn id="66" dur="1000" fill="hold"/>
                                        <p:tgtEl>
                                          <p:spTgt spid="120856"/>
                                        </p:tgtEl>
                                        <p:attrNameLst>
                                          <p:attrName>ppt_x</p:attrName>
                                        </p:attrNameLst>
                                      </p:cBhvr>
                                      <p:tavLst>
                                        <p:tav tm="0">
                                          <p:val>
                                            <p:fltVal val="0.5"/>
                                          </p:val>
                                        </p:tav>
                                        <p:tav tm="100000">
                                          <p:val>
                                            <p:strVal val="#ppt_x"/>
                                          </p:val>
                                        </p:tav>
                                      </p:tavLst>
                                    </p:anim>
                                    <p:anim calcmode="lin" valueType="num">
                                      <p:cBhvr>
                                        <p:cTn id="67" dur="1000" fill="hold"/>
                                        <p:tgtEl>
                                          <p:spTgt spid="120856"/>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120857"/>
                                        </p:tgtEl>
                                        <p:attrNameLst>
                                          <p:attrName>style.visibility</p:attrName>
                                        </p:attrNameLst>
                                      </p:cBhvr>
                                      <p:to>
                                        <p:strVal val="visible"/>
                                      </p:to>
                                    </p:set>
                                    <p:anim calcmode="lin" valueType="num">
                                      <p:cBhvr>
                                        <p:cTn id="70" dur="1000" fill="hold"/>
                                        <p:tgtEl>
                                          <p:spTgt spid="120857"/>
                                        </p:tgtEl>
                                        <p:attrNameLst>
                                          <p:attrName>ppt_w</p:attrName>
                                        </p:attrNameLst>
                                      </p:cBhvr>
                                      <p:tavLst>
                                        <p:tav tm="0">
                                          <p:val>
                                            <p:fltVal val="0"/>
                                          </p:val>
                                        </p:tav>
                                        <p:tav tm="100000">
                                          <p:val>
                                            <p:strVal val="#ppt_w"/>
                                          </p:val>
                                        </p:tav>
                                      </p:tavLst>
                                    </p:anim>
                                    <p:anim calcmode="lin" valueType="num">
                                      <p:cBhvr>
                                        <p:cTn id="71" dur="1000" fill="hold"/>
                                        <p:tgtEl>
                                          <p:spTgt spid="120857"/>
                                        </p:tgtEl>
                                        <p:attrNameLst>
                                          <p:attrName>ppt_h</p:attrName>
                                        </p:attrNameLst>
                                      </p:cBhvr>
                                      <p:tavLst>
                                        <p:tav tm="0">
                                          <p:val>
                                            <p:fltVal val="0"/>
                                          </p:val>
                                        </p:tav>
                                        <p:tav tm="100000">
                                          <p:val>
                                            <p:strVal val="#ppt_h"/>
                                          </p:val>
                                        </p:tav>
                                      </p:tavLst>
                                    </p:anim>
                                    <p:anim calcmode="lin" valueType="num">
                                      <p:cBhvr>
                                        <p:cTn id="72" dur="1000" fill="hold"/>
                                        <p:tgtEl>
                                          <p:spTgt spid="120857"/>
                                        </p:tgtEl>
                                        <p:attrNameLst>
                                          <p:attrName>ppt_x</p:attrName>
                                        </p:attrNameLst>
                                      </p:cBhvr>
                                      <p:tavLst>
                                        <p:tav tm="0">
                                          <p:val>
                                            <p:fltVal val="0.5"/>
                                          </p:val>
                                        </p:tav>
                                        <p:tav tm="100000">
                                          <p:val>
                                            <p:strVal val="#ppt_x"/>
                                          </p:val>
                                        </p:tav>
                                      </p:tavLst>
                                    </p:anim>
                                    <p:anim calcmode="lin" valueType="num">
                                      <p:cBhvr>
                                        <p:cTn id="73" dur="1000" fill="hold"/>
                                        <p:tgtEl>
                                          <p:spTgt spid="120857"/>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0"/>
                                  </p:stCondLst>
                                  <p:childTnLst>
                                    <p:set>
                                      <p:cBhvr>
                                        <p:cTn id="75" dur="1" fill="hold">
                                          <p:stCondLst>
                                            <p:cond delay="0"/>
                                          </p:stCondLst>
                                        </p:cTn>
                                        <p:tgtEl>
                                          <p:spTgt spid="120858"/>
                                        </p:tgtEl>
                                        <p:attrNameLst>
                                          <p:attrName>style.visibility</p:attrName>
                                        </p:attrNameLst>
                                      </p:cBhvr>
                                      <p:to>
                                        <p:strVal val="visible"/>
                                      </p:to>
                                    </p:set>
                                    <p:anim calcmode="lin" valueType="num">
                                      <p:cBhvr>
                                        <p:cTn id="76" dur="1000" fill="hold"/>
                                        <p:tgtEl>
                                          <p:spTgt spid="120858"/>
                                        </p:tgtEl>
                                        <p:attrNameLst>
                                          <p:attrName>ppt_w</p:attrName>
                                        </p:attrNameLst>
                                      </p:cBhvr>
                                      <p:tavLst>
                                        <p:tav tm="0">
                                          <p:val>
                                            <p:fltVal val="0"/>
                                          </p:val>
                                        </p:tav>
                                        <p:tav tm="100000">
                                          <p:val>
                                            <p:strVal val="#ppt_w"/>
                                          </p:val>
                                        </p:tav>
                                      </p:tavLst>
                                    </p:anim>
                                    <p:anim calcmode="lin" valueType="num">
                                      <p:cBhvr>
                                        <p:cTn id="77" dur="1000" fill="hold"/>
                                        <p:tgtEl>
                                          <p:spTgt spid="120858"/>
                                        </p:tgtEl>
                                        <p:attrNameLst>
                                          <p:attrName>ppt_h</p:attrName>
                                        </p:attrNameLst>
                                      </p:cBhvr>
                                      <p:tavLst>
                                        <p:tav tm="0">
                                          <p:val>
                                            <p:fltVal val="0"/>
                                          </p:val>
                                        </p:tav>
                                        <p:tav tm="100000">
                                          <p:val>
                                            <p:strVal val="#ppt_h"/>
                                          </p:val>
                                        </p:tav>
                                      </p:tavLst>
                                    </p:anim>
                                    <p:anim calcmode="lin" valueType="num">
                                      <p:cBhvr>
                                        <p:cTn id="78" dur="1000" fill="hold"/>
                                        <p:tgtEl>
                                          <p:spTgt spid="120858"/>
                                        </p:tgtEl>
                                        <p:attrNameLst>
                                          <p:attrName>ppt_x</p:attrName>
                                        </p:attrNameLst>
                                      </p:cBhvr>
                                      <p:tavLst>
                                        <p:tav tm="0">
                                          <p:val>
                                            <p:fltVal val="0.5"/>
                                          </p:val>
                                        </p:tav>
                                        <p:tav tm="100000">
                                          <p:val>
                                            <p:strVal val="#ppt_x"/>
                                          </p:val>
                                        </p:tav>
                                      </p:tavLst>
                                    </p:anim>
                                    <p:anim calcmode="lin" valueType="num">
                                      <p:cBhvr>
                                        <p:cTn id="79" dur="1000" fill="hold"/>
                                        <p:tgtEl>
                                          <p:spTgt spid="120858"/>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grpId="0" nodeType="withEffect">
                                  <p:stCondLst>
                                    <p:cond delay="0"/>
                                  </p:stCondLst>
                                  <p:childTnLst>
                                    <p:set>
                                      <p:cBhvr>
                                        <p:cTn id="81" dur="1" fill="hold">
                                          <p:stCondLst>
                                            <p:cond delay="0"/>
                                          </p:stCondLst>
                                        </p:cTn>
                                        <p:tgtEl>
                                          <p:spTgt spid="120859"/>
                                        </p:tgtEl>
                                        <p:attrNameLst>
                                          <p:attrName>style.visibility</p:attrName>
                                        </p:attrNameLst>
                                      </p:cBhvr>
                                      <p:to>
                                        <p:strVal val="visible"/>
                                      </p:to>
                                    </p:set>
                                    <p:anim calcmode="lin" valueType="num">
                                      <p:cBhvr>
                                        <p:cTn id="82" dur="1000" fill="hold"/>
                                        <p:tgtEl>
                                          <p:spTgt spid="120859"/>
                                        </p:tgtEl>
                                        <p:attrNameLst>
                                          <p:attrName>ppt_w</p:attrName>
                                        </p:attrNameLst>
                                      </p:cBhvr>
                                      <p:tavLst>
                                        <p:tav tm="0">
                                          <p:val>
                                            <p:fltVal val="0"/>
                                          </p:val>
                                        </p:tav>
                                        <p:tav tm="100000">
                                          <p:val>
                                            <p:strVal val="#ppt_w"/>
                                          </p:val>
                                        </p:tav>
                                      </p:tavLst>
                                    </p:anim>
                                    <p:anim calcmode="lin" valueType="num">
                                      <p:cBhvr>
                                        <p:cTn id="83" dur="1000" fill="hold"/>
                                        <p:tgtEl>
                                          <p:spTgt spid="120859"/>
                                        </p:tgtEl>
                                        <p:attrNameLst>
                                          <p:attrName>ppt_h</p:attrName>
                                        </p:attrNameLst>
                                      </p:cBhvr>
                                      <p:tavLst>
                                        <p:tav tm="0">
                                          <p:val>
                                            <p:fltVal val="0"/>
                                          </p:val>
                                        </p:tav>
                                        <p:tav tm="100000">
                                          <p:val>
                                            <p:strVal val="#ppt_h"/>
                                          </p:val>
                                        </p:tav>
                                      </p:tavLst>
                                    </p:anim>
                                    <p:anim calcmode="lin" valueType="num">
                                      <p:cBhvr>
                                        <p:cTn id="84" dur="1000" fill="hold"/>
                                        <p:tgtEl>
                                          <p:spTgt spid="120859"/>
                                        </p:tgtEl>
                                        <p:attrNameLst>
                                          <p:attrName>ppt_x</p:attrName>
                                        </p:attrNameLst>
                                      </p:cBhvr>
                                      <p:tavLst>
                                        <p:tav tm="0">
                                          <p:val>
                                            <p:fltVal val="0.5"/>
                                          </p:val>
                                        </p:tav>
                                        <p:tav tm="100000">
                                          <p:val>
                                            <p:strVal val="#ppt_x"/>
                                          </p:val>
                                        </p:tav>
                                      </p:tavLst>
                                    </p:anim>
                                    <p:anim calcmode="lin" valueType="num">
                                      <p:cBhvr>
                                        <p:cTn id="85" dur="1000" fill="hold"/>
                                        <p:tgtEl>
                                          <p:spTgt spid="120859"/>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0"/>
                                  </p:stCondLst>
                                  <p:childTnLst>
                                    <p:set>
                                      <p:cBhvr>
                                        <p:cTn id="87" dur="1" fill="hold">
                                          <p:stCondLst>
                                            <p:cond delay="0"/>
                                          </p:stCondLst>
                                        </p:cTn>
                                        <p:tgtEl>
                                          <p:spTgt spid="120860"/>
                                        </p:tgtEl>
                                        <p:attrNameLst>
                                          <p:attrName>style.visibility</p:attrName>
                                        </p:attrNameLst>
                                      </p:cBhvr>
                                      <p:to>
                                        <p:strVal val="visible"/>
                                      </p:to>
                                    </p:set>
                                    <p:anim calcmode="lin" valueType="num">
                                      <p:cBhvr>
                                        <p:cTn id="88" dur="1000" fill="hold"/>
                                        <p:tgtEl>
                                          <p:spTgt spid="120860"/>
                                        </p:tgtEl>
                                        <p:attrNameLst>
                                          <p:attrName>ppt_w</p:attrName>
                                        </p:attrNameLst>
                                      </p:cBhvr>
                                      <p:tavLst>
                                        <p:tav tm="0">
                                          <p:val>
                                            <p:fltVal val="0"/>
                                          </p:val>
                                        </p:tav>
                                        <p:tav tm="100000">
                                          <p:val>
                                            <p:strVal val="#ppt_w"/>
                                          </p:val>
                                        </p:tav>
                                      </p:tavLst>
                                    </p:anim>
                                    <p:anim calcmode="lin" valueType="num">
                                      <p:cBhvr>
                                        <p:cTn id="89" dur="1000" fill="hold"/>
                                        <p:tgtEl>
                                          <p:spTgt spid="120860"/>
                                        </p:tgtEl>
                                        <p:attrNameLst>
                                          <p:attrName>ppt_h</p:attrName>
                                        </p:attrNameLst>
                                      </p:cBhvr>
                                      <p:tavLst>
                                        <p:tav tm="0">
                                          <p:val>
                                            <p:fltVal val="0"/>
                                          </p:val>
                                        </p:tav>
                                        <p:tav tm="100000">
                                          <p:val>
                                            <p:strVal val="#ppt_h"/>
                                          </p:val>
                                        </p:tav>
                                      </p:tavLst>
                                    </p:anim>
                                    <p:anim calcmode="lin" valueType="num">
                                      <p:cBhvr>
                                        <p:cTn id="90" dur="1000" fill="hold"/>
                                        <p:tgtEl>
                                          <p:spTgt spid="120860"/>
                                        </p:tgtEl>
                                        <p:attrNameLst>
                                          <p:attrName>ppt_x</p:attrName>
                                        </p:attrNameLst>
                                      </p:cBhvr>
                                      <p:tavLst>
                                        <p:tav tm="0">
                                          <p:val>
                                            <p:fltVal val="0.5"/>
                                          </p:val>
                                        </p:tav>
                                        <p:tav tm="100000">
                                          <p:val>
                                            <p:strVal val="#ppt_x"/>
                                          </p:val>
                                        </p:tav>
                                      </p:tavLst>
                                    </p:anim>
                                    <p:anim calcmode="lin" valueType="num">
                                      <p:cBhvr>
                                        <p:cTn id="91" dur="1000" fill="hold"/>
                                        <p:tgtEl>
                                          <p:spTgt spid="1208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7" grpId="0" animBg="1"/>
      <p:bldP spid="120858" grpId="0" animBg="1"/>
      <p:bldP spid="120859" grpId="0" animBg="1"/>
      <p:bldP spid="120860"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Copy of scan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3733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IMG_1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WordArt 9"/>
          <p:cNvSpPr>
            <a:spLocks noChangeArrowheads="1" noChangeShapeType="1" noTextEdit="1"/>
          </p:cNvSpPr>
          <p:nvPr/>
        </p:nvSpPr>
        <p:spPr bwMode="auto">
          <a:xfrm>
            <a:off x="228600" y="457200"/>
            <a:ext cx="5133975" cy="409575"/>
          </a:xfrm>
          <a:prstGeom prst="rect">
            <a:avLst/>
          </a:prstGeom>
        </p:spPr>
        <p:txBody>
          <a:bodyPr wrap="none" fromWordArt="1">
            <a:prstTxWarp prst="textPlain">
              <a:avLst>
                <a:gd name="adj" fmla="val 50000"/>
              </a:avLst>
            </a:prstTxWarp>
          </a:bodyPr>
          <a:lstStyle/>
          <a:p>
            <a:pPr algn="ctr"/>
            <a:r>
              <a:rPr lang="en-US" sz="3200" kern="10">
                <a:ln w="9525">
                  <a:solidFill>
                    <a:srgbClr val="FF0000"/>
                  </a:solidFill>
                  <a:round/>
                  <a:headEnd/>
                  <a:tailEnd/>
                </a:ln>
                <a:solidFill>
                  <a:srgbClr val="FF6600"/>
                </a:solidFill>
                <a:latin typeface="Times New Roman"/>
                <a:cs typeface="Times New Roman"/>
              </a:rPr>
              <a:t>TRANH VẼ CỦA HỌC SINH </a:t>
            </a:r>
          </a:p>
        </p:txBody>
      </p:sp>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http://t2.gstatic.com/images?q=tbn:ANd9GcSbCWU0MS6aM94TsgM_SYOKtr6SXrwdSfVX1QZS-aWivHiukW_TVHTMvIX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23900" y="990600"/>
            <a:ext cx="3962400" cy="2438400"/>
          </a:xfrm>
          <a:noFill/>
        </p:spPr>
      </p:pic>
    </p:spTree>
    <p:extLst>
      <p:ext uri="{BB962C8B-B14F-4D97-AF65-F5344CB8AC3E}">
        <p14:creationId xmlns:p14="http://schemas.microsoft.com/office/powerpoint/2010/main" val="36233320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circle(in)">
                                      <p:cBhvr>
                                        <p:cTn id="7" dur="2000"/>
                                        <p:tgtEl>
                                          <p:spTgt spid="30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longbinhdien.tiengiang.edu.vn/FileUpload/News/12%281%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4038600" cy="2906713"/>
          </a:xfrm>
          <a:noFill/>
        </p:spPr>
      </p:pic>
      <p:pic>
        <p:nvPicPr>
          <p:cNvPr id="73732" name="Picture 4" descr="SGK My thuat 8 - 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scan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IMG_12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657600"/>
            <a:ext cx="396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5036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0" fill="hold"/>
                                        <p:tgtEl>
                                          <p:spTgt spid="73730"/>
                                        </p:tgtEl>
                                        <p:attrNameLst>
                                          <p:attrName>ppt_w</p:attrName>
                                        </p:attrNameLst>
                                      </p:cBhvr>
                                      <p:tavLst>
                                        <p:tav tm="0" fmla="#ppt_w*sin(2.5*pi*$)">
                                          <p:val>
                                            <p:fltVal val="0"/>
                                          </p:val>
                                        </p:tav>
                                        <p:tav tm="100000">
                                          <p:val>
                                            <p:fltVal val="1"/>
                                          </p:val>
                                        </p:tav>
                                      </p:tavLst>
                                    </p:anim>
                                    <p:anim calcmode="lin" valueType="num">
                                      <p:cBhvr>
                                        <p:cTn id="8" dur="5000" fill="hold"/>
                                        <p:tgtEl>
                                          <p:spTgt spid="737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3732"/>
                                        </p:tgtEl>
                                        <p:attrNameLst>
                                          <p:attrName>style.visibility</p:attrName>
                                        </p:attrNameLst>
                                      </p:cBhvr>
                                      <p:to>
                                        <p:strVal val="visible"/>
                                      </p:to>
                                    </p:set>
                                    <p:anim calcmode="lin" valueType="num">
                                      <p:cBhvr>
                                        <p:cTn id="13" dur="1000" fill="hold"/>
                                        <p:tgtEl>
                                          <p:spTgt spid="73732"/>
                                        </p:tgtEl>
                                        <p:attrNameLst>
                                          <p:attrName>ppt_w</p:attrName>
                                        </p:attrNameLst>
                                      </p:cBhvr>
                                      <p:tavLst>
                                        <p:tav tm="0">
                                          <p:val>
                                            <p:fltVal val="0"/>
                                          </p:val>
                                        </p:tav>
                                        <p:tav tm="100000">
                                          <p:val>
                                            <p:strVal val="#ppt_w"/>
                                          </p:val>
                                        </p:tav>
                                      </p:tavLst>
                                    </p:anim>
                                    <p:anim calcmode="lin" valueType="num">
                                      <p:cBhvr>
                                        <p:cTn id="14" dur="1000" fill="hold"/>
                                        <p:tgtEl>
                                          <p:spTgt spid="73732"/>
                                        </p:tgtEl>
                                        <p:attrNameLst>
                                          <p:attrName>ppt_h</p:attrName>
                                        </p:attrNameLst>
                                      </p:cBhvr>
                                      <p:tavLst>
                                        <p:tav tm="0">
                                          <p:val>
                                            <p:fltVal val="0"/>
                                          </p:val>
                                        </p:tav>
                                        <p:tav tm="100000">
                                          <p:val>
                                            <p:strVal val="#ppt_h"/>
                                          </p:val>
                                        </p:tav>
                                      </p:tavLst>
                                    </p:anim>
                                    <p:anim calcmode="lin" valueType="num">
                                      <p:cBhvr>
                                        <p:cTn id="15" dur="1000" fill="hold"/>
                                        <p:tgtEl>
                                          <p:spTgt spid="73732"/>
                                        </p:tgtEl>
                                        <p:attrNameLst>
                                          <p:attrName>style.rotation</p:attrName>
                                        </p:attrNameLst>
                                      </p:cBhvr>
                                      <p:tavLst>
                                        <p:tav tm="0">
                                          <p:val>
                                            <p:fltVal val="90"/>
                                          </p:val>
                                        </p:tav>
                                        <p:tav tm="100000">
                                          <p:val>
                                            <p:fltVal val="0"/>
                                          </p:val>
                                        </p:tav>
                                      </p:tavLst>
                                    </p:anim>
                                    <p:animEffect transition="in" filter="fade">
                                      <p:cBhvr>
                                        <p:cTn id="16" dur="1000"/>
                                        <p:tgtEl>
                                          <p:spTgt spid="737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800" decel="100000"/>
                                        <p:tgtEl>
                                          <p:spTgt spid="16"/>
                                        </p:tgtEl>
                                      </p:cBhvr>
                                    </p:animEffect>
                                    <p:anim calcmode="lin" valueType="num">
                                      <p:cBhvr>
                                        <p:cTn id="22" dur="800" decel="100000" fill="hold"/>
                                        <p:tgtEl>
                                          <p:spTgt spid="16"/>
                                        </p:tgtEl>
                                        <p:attrNameLst>
                                          <p:attrName>style.rotation</p:attrName>
                                        </p:attrNameLst>
                                      </p:cBhvr>
                                      <p:tavLst>
                                        <p:tav tm="0">
                                          <p:val>
                                            <p:fltVal val="-90"/>
                                          </p:val>
                                        </p:tav>
                                        <p:tav tm="100000">
                                          <p:val>
                                            <p:fltVal val="0"/>
                                          </p:val>
                                        </p:tav>
                                      </p:tavLst>
                                    </p:anim>
                                    <p:anim calcmode="lin" valueType="num">
                                      <p:cBhvr>
                                        <p:cTn id="23" dur="800" decel="100000" fill="hold"/>
                                        <p:tgtEl>
                                          <p:spTgt spid="16"/>
                                        </p:tgtEl>
                                        <p:attrNameLst>
                                          <p:attrName>ppt_x</p:attrName>
                                        </p:attrNameLst>
                                      </p:cBhvr>
                                      <p:tavLst>
                                        <p:tav tm="0">
                                          <p:val>
                                            <p:strVal val="#ppt_x+0.4"/>
                                          </p:val>
                                        </p:tav>
                                        <p:tav tm="100000">
                                          <p:val>
                                            <p:strVal val="#ppt_x-0.05"/>
                                          </p:val>
                                        </p:tav>
                                      </p:tavLst>
                                    </p:anim>
                                    <p:anim calcmode="lin" valueType="num">
                                      <p:cBhvr>
                                        <p:cTn id="24" dur="800" decel="100000" fill="hold"/>
                                        <p:tgtEl>
                                          <p:spTgt spid="1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304800" y="17526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endParaRPr lang="en-US" sz="3200" b="1">
              <a:solidFill>
                <a:srgbClr val="0000FF"/>
              </a:solidFill>
              <a:latin typeface="VNI-Times" pitchFamily="2" charset="0"/>
            </a:endParaRPr>
          </a:p>
          <a:p>
            <a:pPr eaLnBrk="1" hangingPunct="1"/>
            <a:endParaRPr lang="en-US" sz="3200" b="1"/>
          </a:p>
        </p:txBody>
      </p:sp>
      <p:pic>
        <p:nvPicPr>
          <p:cNvPr id="26" name="Picture 3" descr="IMG_1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4038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7"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140200" cy="2819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SAM_19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914400" y="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660033"/>
                </a:solidFill>
                <a:latin typeface="Times New Roman" pitchFamily="18" charset="0"/>
                <a:cs typeface="Times New Roman" pitchFamily="18" charset="0"/>
              </a:rPr>
              <a:t>Bài vẽ tham khảo</a:t>
            </a:r>
          </a:p>
        </p:txBody>
      </p:sp>
      <p:pic>
        <p:nvPicPr>
          <p:cNvPr id="19463" name="Picture 8" descr="C:\Users\ASUS\Desktop\tranh-ve-ngay-nha-giao-viet-nam-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41910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8" name="Rectangle 4"/>
          <p:cNvSpPr>
            <a:spLocks noChangeArrowheads="1"/>
          </p:cNvSpPr>
          <p:nvPr/>
        </p:nvSpPr>
        <p:spPr bwMode="auto">
          <a:xfrm>
            <a:off x="0" y="0"/>
            <a:ext cx="9144000" cy="68580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b="1">
              <a:solidFill>
                <a:srgbClr val="0000FF"/>
              </a:solidFill>
              <a:latin typeface="Times New Roman" pitchFamily="18" charset="0"/>
              <a:cs typeface="Arial" charset="0"/>
            </a:endParaRPr>
          </a:p>
        </p:txBody>
      </p:sp>
    </p:spTree>
    <p:extLst>
      <p:ext uri="{BB962C8B-B14F-4D97-AF65-F5344CB8AC3E}">
        <p14:creationId xmlns:p14="http://schemas.microsoft.com/office/powerpoint/2010/main" val="64487676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1000"/>
                                        <p:tgtEl>
                                          <p:spTgt spid="19463"/>
                                        </p:tgtEl>
                                      </p:cBhvr>
                                    </p:animEffect>
                                    <p:anim calcmode="lin" valueType="num">
                                      <p:cBhvr>
                                        <p:cTn id="13" dur="1000" fill="hold"/>
                                        <p:tgtEl>
                                          <p:spTgt spid="19463"/>
                                        </p:tgtEl>
                                        <p:attrNameLst>
                                          <p:attrName>ppt_x</p:attrName>
                                        </p:attrNameLst>
                                      </p:cBhvr>
                                      <p:tavLst>
                                        <p:tav tm="0">
                                          <p:val>
                                            <p:strVal val="#ppt_x"/>
                                          </p:val>
                                        </p:tav>
                                        <p:tav tm="100000">
                                          <p:val>
                                            <p:strVal val="#ppt_x"/>
                                          </p:val>
                                        </p:tav>
                                      </p:tavLst>
                                    </p:anim>
                                    <p:anim calcmode="lin" valueType="num">
                                      <p:cBhvr>
                                        <p:cTn id="14"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4)">
                                      <p:cBhvr>
                                        <p:cTn id="19" dur="2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amond(in)">
                                      <p:cBhvr>
                                        <p:cTn id="2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Words>
  <Application>Microsoft Office PowerPoint</Application>
  <PresentationFormat>On-screen Show (4:3)</PresentationFormat>
  <Paragraphs>74</Paragraphs>
  <Slides>64</Slides>
  <Notes>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Bài 12: Vẽ tranh ĐỀ TÀI NGÀY NHÀ GIÁO VIỆT NAM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12: Vẽ tranh ĐỀ TÀI NGÀY NHÀ GIÁO VIỆT NAM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saocodon</cp:lastModifiedBy>
  <cp:revision>1</cp:revision>
  <dcterms:created xsi:type="dcterms:W3CDTF">2021-11-19T14:05:12Z</dcterms:created>
  <dcterms:modified xsi:type="dcterms:W3CDTF">2021-11-19T14:05:48Z</dcterms:modified>
</cp:coreProperties>
</file>