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0" r:id="rId6"/>
    <p:sldId id="263" r:id="rId7"/>
    <p:sldId id="269" r:id="rId8"/>
    <p:sldId id="270" r:id="rId9"/>
    <p:sldId id="271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BF2F0-0ECF-4934-B899-C97335CD28E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795D-C39D-4E18-989B-75A443E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6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550CF-1C81-45F4-8CDC-79540D0C76B5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168F44-625E-41E3-84BB-28962490F6B2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16C4D-529E-40BA-89BC-8317B3B8D5E9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3956B-C80E-4E52-9685-66463C6C1194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0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4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F5E5-9311-419D-9620-CA563EE403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D39FE-986B-47E8-BFF3-98C993DC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75" y="-685800"/>
            <a:ext cx="9144000" cy="754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09588" y="34925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Mĩ Thuật 8</a:t>
            </a:r>
            <a:endParaRPr lang="vi-VN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1275" y="2243138"/>
            <a:ext cx="9159875" cy="4648200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765675"/>
            <a:ext cx="3276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533400" y="1076325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 viên: Nguyễn Quốc Hùng</a:t>
            </a:r>
            <a:endParaRPr lang="vi-VN" sz="105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257800"/>
            <a:ext cx="24987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857375"/>
            <a:ext cx="21558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7375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857375"/>
            <a:ext cx="270986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67188"/>
            <a:ext cx="1635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latin typeface="+mn-lt"/>
              </a:rPr>
              <a:t>Xác định các nét chính của dáng người đang vận động?</a:t>
            </a:r>
          </a:p>
        </p:txBody>
      </p:sp>
      <p:pic>
        <p:nvPicPr>
          <p:cNvPr id="9219" name="Picture 2" descr="C:\Users\Administrator\Desktop\Sach-Giao-Khoa-Am-Nhac-Va-Mi-Thuat-Lop-9-Trang-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9724" r="2151" b="18814"/>
          <a:stretch>
            <a:fillRect/>
          </a:stretch>
        </p:blipFill>
        <p:spPr bwMode="auto">
          <a:xfrm>
            <a:off x="304800" y="1066800"/>
            <a:ext cx="6575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Administrator\Pictures\dangngoui4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Administrator\Pictures\1587608896_303_Lam-the-nao-de-ve-mot-nguoi-dang-ch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21113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7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609600" y="2133600"/>
            <a:ext cx="8305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rgbClr val="000066"/>
                </a:solidFill>
              </a:rPr>
              <a:t>Về nhà tiếp tục quan sát, vẽ 2 đến 3 dáng người đang vận động.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rgbClr val="000066"/>
                </a:solidFill>
              </a:rPr>
              <a:t>Sưu tầm một số tranh, ảnh,nội dung về</a:t>
            </a:r>
            <a:r>
              <a:rPr lang="en-US" sz="2800">
                <a:solidFill>
                  <a:srgbClr val="000000"/>
                </a:solidFill>
              </a:rPr>
              <a:t>: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rgbClr val="000066"/>
                </a:solidFill>
              </a:rPr>
              <a:t>Chuẩn bị cho tiết vẽ sau: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        </a:t>
            </a:r>
            <a:r>
              <a:rPr lang="en-US" sz="2800" i="1">
                <a:solidFill>
                  <a:srgbClr val="CC3300"/>
                </a:solidFill>
              </a:rPr>
              <a:t>Vỡ vẽ, bút chì, tẩy, màu</a:t>
            </a:r>
            <a:r>
              <a:rPr lang="en-US" sz="2800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3" name="WordArt 13"/>
          <p:cNvSpPr>
            <a:spLocks noChangeArrowheads="1" noChangeShapeType="1" noTextEdit="1"/>
          </p:cNvSpPr>
          <p:nvPr/>
        </p:nvSpPr>
        <p:spPr bwMode="auto">
          <a:xfrm>
            <a:off x="3203575" y="990600"/>
            <a:ext cx="2892425" cy="782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40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Dặn dò:</a:t>
            </a:r>
          </a:p>
        </p:txBody>
      </p:sp>
      <p:pic>
        <p:nvPicPr>
          <p:cNvPr id="10244" name="Picture 14" descr="6324700344669273f60cf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81" y="935038"/>
            <a:ext cx="1190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913" y="1600200"/>
            <a:ext cx="5729287" cy="4525963"/>
          </a:xfrm>
        </p:spPr>
      </p:pic>
      <p:sp>
        <p:nvSpPr>
          <p:cNvPr id="4" name="Rectangle 3"/>
          <p:cNvSpPr/>
          <p:nvPr/>
        </p:nvSpPr>
        <p:spPr>
          <a:xfrm>
            <a:off x="15240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430338" y="466725"/>
            <a:ext cx="6162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 QUÝ THẦY CÔ</a:t>
            </a:r>
          </a:p>
          <a:p>
            <a:pPr algn="ctr"/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 CÁC EM HỌC SINH THÂN MẾN</a:t>
            </a:r>
            <a:endParaRPr lang="en-US" sz="2800"/>
          </a:p>
        </p:txBody>
      </p:sp>
      <p:pic>
        <p:nvPicPr>
          <p:cNvPr id="122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600200"/>
            <a:ext cx="333692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57200" y="22225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 10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VẼ THEO MẪU    </a:t>
            </a:r>
          </a:p>
          <a:p>
            <a:pPr eaLnBrk="1" hangingPunct="1">
              <a:defRPr/>
            </a:pP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TẬP VẼ DÁNG NGƯỜI</a:t>
            </a:r>
            <a:endParaRPr lang="vi-VN" sz="105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457200" y="1500188"/>
            <a:ext cx="8686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33CC"/>
                </a:solidFill>
              </a:rPr>
              <a:t>Các nhân vật trong tranh gồm có các dáng nào ?</a:t>
            </a:r>
            <a:br>
              <a:rPr lang="en-US" sz="1800" b="1">
                <a:solidFill>
                  <a:srgbClr val="0033CC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/>
            </a:r>
            <a:br>
              <a:rPr lang="en-US" sz="1600" b="1">
                <a:solidFill>
                  <a:schemeClr val="bg1"/>
                </a:solidFill>
              </a:rPr>
            </a:b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57200" y="1127125"/>
            <a:ext cx="266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 Quan sát và nhận xét</a:t>
            </a:r>
            <a:endParaRPr lang="vi-VN" sz="900" u="sng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194"/>
            <a:ext cx="6324600" cy="43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457200" y="1801813"/>
            <a:ext cx="8686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33CC"/>
                </a:solidFill>
              </a:rPr>
              <a:t>Các nhân vật trong tranh gồm có các dáng nào ?</a:t>
            </a:r>
            <a:br>
              <a:rPr lang="en-US" sz="1800" b="1">
                <a:solidFill>
                  <a:srgbClr val="0033CC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/>
            </a:r>
            <a:br>
              <a:rPr lang="en-US" sz="1600" b="1">
                <a:solidFill>
                  <a:schemeClr val="bg1"/>
                </a:solidFill>
              </a:rPr>
            </a:b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 9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VẼ THEO MẪU    </a:t>
            </a:r>
          </a:p>
          <a:p>
            <a:pPr eaLnBrk="1" hangingPunct="1">
              <a:defRPr/>
            </a:pP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TẬP VẼ DÁNG NGƯỜI</a:t>
            </a:r>
            <a:endParaRPr lang="vi-VN" sz="105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1295400"/>
            <a:ext cx="266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 Quan sát và nhận xét</a:t>
            </a:r>
            <a:endParaRPr lang="vi-VN" sz="900" u="sng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762000" y="34925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33CC"/>
                </a:solidFill>
              </a:rPr>
              <a:t>Các nhân vật trong tranh gồm có các dáng nào ?</a:t>
            </a:r>
            <a:br>
              <a:rPr lang="en-US" sz="2400" b="1">
                <a:solidFill>
                  <a:srgbClr val="0033CC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/>
            </a:r>
            <a:br>
              <a:rPr lang="en-US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-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Sach-Giao-Khoa-Am-Nhac-Va-Mi-Thuat-Lop-9-Trang-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9399" r="5907" b="79037"/>
          <a:stretch>
            <a:fillRect/>
          </a:stretch>
        </p:blipFill>
        <p:spPr bwMode="auto">
          <a:xfrm>
            <a:off x="395288" y="2133600"/>
            <a:ext cx="874871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457200" y="1295400"/>
            <a:ext cx="155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II Cách vẽ</a:t>
            </a:r>
            <a:endParaRPr lang="vi-VN" sz="1000" u="sng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16"/>
          <p:cNvSpPr>
            <a:spLocks noChangeArrowheads="1"/>
          </p:cNvSpPr>
          <p:nvPr/>
        </p:nvSpPr>
        <p:spPr bwMode="auto">
          <a:xfrm>
            <a:off x="579438" y="3784600"/>
            <a:ext cx="184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III luyện tập</a:t>
            </a:r>
            <a:endParaRPr lang="vi-VN" sz="1000" u="sng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65150" y="4343400"/>
            <a:ext cx="446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 hai đến ba dáng người đang vận động.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 9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VẼ THEO MẪU    </a:t>
            </a:r>
          </a:p>
          <a:p>
            <a:pPr eaLnBrk="1" hangingPunct="1">
              <a:defRPr/>
            </a:pP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TẬP VẼ DÁNG NGƯỜI</a:t>
            </a:r>
            <a:endParaRPr lang="vi-VN" sz="105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.pinimg.com/564x/27/09/1c/27091c0494d86e4c95d88846fdbb35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D:\27091c0494d86e4c95d88846fdbb3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2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cf482416e5a5a878dee469a36b06d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5465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https://i.pinimg.com/564x/08/30/25/083025363765878ff61fb5c27b92f645.jpg</a:t>
            </a:r>
          </a:p>
        </p:txBody>
      </p:sp>
    </p:spTree>
    <p:extLst>
      <p:ext uri="{BB962C8B-B14F-4D97-AF65-F5344CB8AC3E}">
        <p14:creationId xmlns:p14="http://schemas.microsoft.com/office/powerpoint/2010/main" val="324851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083025363765878ff61fb5c27b92f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 b="55088"/>
          <a:stretch/>
        </p:blipFill>
        <p:spPr bwMode="auto">
          <a:xfrm>
            <a:off x="381000" y="776158"/>
            <a:ext cx="8691794" cy="31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083025363765878ff61fb5c27b92f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2" b="5953"/>
          <a:stretch/>
        </p:blipFill>
        <p:spPr bwMode="auto">
          <a:xfrm>
            <a:off x="381000" y="3417561"/>
            <a:ext cx="8458200" cy="34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4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177</Words>
  <Application>Microsoft Office PowerPoint</Application>
  <PresentationFormat>On-screen Show (4:3)</PresentationFormat>
  <Paragraphs>29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Xác định các nét chính của dáng người đang vận động?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saocodon</cp:lastModifiedBy>
  <cp:revision>4</cp:revision>
  <dcterms:created xsi:type="dcterms:W3CDTF">2021-11-12T05:58:24Z</dcterms:created>
  <dcterms:modified xsi:type="dcterms:W3CDTF">2021-11-12T06:25:23Z</dcterms:modified>
</cp:coreProperties>
</file>