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336" r:id="rId2"/>
    <p:sldId id="335" r:id="rId3"/>
    <p:sldId id="337" r:id="rId4"/>
    <p:sldId id="339" r:id="rId5"/>
    <p:sldId id="340" r:id="rId6"/>
    <p:sldId id="324" r:id="rId7"/>
    <p:sldId id="325" r:id="rId8"/>
    <p:sldId id="326" r:id="rId9"/>
    <p:sldId id="328" r:id="rId10"/>
    <p:sldId id="331" r:id="rId11"/>
    <p:sldId id="330" r:id="rId12"/>
    <p:sldId id="319" r:id="rId13"/>
    <p:sldId id="30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6" autoAdjust="0"/>
    <p:restoredTop sz="94662" autoAdjust="0"/>
  </p:normalViewPr>
  <p:slideViewPr>
    <p:cSldViewPr>
      <p:cViewPr>
        <p:scale>
          <a:sx n="33" d="100"/>
          <a:sy n="33" d="100"/>
        </p:scale>
        <p:origin x="-696" y="-5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34977-7A5E-4D01-8C55-E03644E00018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74AB2-FDFC-4806-8C24-66DFFE355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90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B56293-7C85-49E1-AF14-B63039A27E3E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B56293-7C85-49E1-AF14-B63039A27E3E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6293-7C85-49E1-AF14-B63039A27E3E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B56293-7C85-49E1-AF14-B63039A27E3E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B56293-7C85-49E1-AF14-B63039A27E3E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762EFC-9167-45FF-9DBF-53AF268EA1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8691"/>
          </a:solidFill>
          <a:ln>
            <a:solidFill>
              <a:srgbClr val="3186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5943600" cy="2133600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MĨ THUẬT 8 </a:t>
            </a:r>
            <a:r>
              <a:rPr lang="en-US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br>
              <a:rPr lang="en-US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ĐỀ TÀI TỰ CHỌN</a:t>
            </a:r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 THEO</a:t>
            </a:r>
            <a:endParaRPr lang="en-US" sz="4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500894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6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03\04-Saigon-river-IMG_4130_r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E:\03\e6e8fe41929bb99b80e0eb3a55073b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781800" cy="673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8691"/>
          </a:solidFill>
          <a:ln>
            <a:solidFill>
              <a:srgbClr val="3186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752600" y="609600"/>
            <a:ext cx="5029200" cy="1447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Củng cố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362200"/>
            <a:ext cx="8153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altLang="en-US" sz="4000" b="1">
                <a:solidFill>
                  <a:schemeClr val="bg1"/>
                </a:solidFill>
              </a:rPr>
              <a:t> Học sinh nhắc lại các bước tiến hành vẽ </a:t>
            </a:r>
            <a:r>
              <a:rPr lang="en-US" altLang="en-US" sz="4000" b="1" smtClean="0">
                <a:solidFill>
                  <a:schemeClr val="bg1"/>
                </a:solidFill>
              </a:rPr>
              <a:t>tranh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3862119"/>
            <a:ext cx="8229600" cy="27492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chemeClr val="bg1"/>
                </a:solidFill>
              </a:rPr>
              <a:t>Học sinh vẽ trên giấy </a:t>
            </a:r>
            <a:r>
              <a:rPr lang="en-US" b="1" dirty="0">
                <a:solidFill>
                  <a:schemeClr val="bg1"/>
                </a:solidFill>
              </a:rPr>
              <a:t>A 4, </a:t>
            </a:r>
            <a:r>
              <a:rPr lang="en-US" b="1" dirty="0" err="1">
                <a:solidFill>
                  <a:schemeClr val="bg1"/>
                </a:solidFill>
              </a:rPr>
              <a:t>chì</a:t>
            </a:r>
            <a:r>
              <a:rPr lang="en-US" b="1">
                <a:solidFill>
                  <a:schemeClr val="bg1"/>
                </a:solidFill>
              </a:rPr>
              <a:t>, màu dầu, bút dạ, màu nước...</a:t>
            </a:r>
          </a:p>
          <a:p>
            <a:pPr marL="0" indent="0">
              <a:buNone/>
            </a:pPr>
            <a:r>
              <a:rPr lang="en-US" b="1" smtClean="0">
                <a:solidFill>
                  <a:schemeClr val="bg1"/>
                </a:solidFill>
              </a:rPr>
              <a:t>GVHD: </a:t>
            </a:r>
            <a:r>
              <a:rPr lang="en-US" b="1">
                <a:solidFill>
                  <a:schemeClr val="bg1"/>
                </a:solidFill>
              </a:rPr>
              <a:t>Nguyễn Quốc Hùng, </a:t>
            </a:r>
            <a:r>
              <a:rPr lang="en-US" b="1" smtClean="0">
                <a:solidFill>
                  <a:schemeClr val="bg1"/>
                </a:solidFill>
              </a:rPr>
              <a:t>Email</a:t>
            </a:r>
            <a:r>
              <a:rPr lang="en-US" b="1">
                <a:solidFill>
                  <a:schemeClr val="bg1"/>
                </a:solidFill>
              </a:rPr>
              <a:t>: </a:t>
            </a:r>
            <a:r>
              <a:rPr lang="en-US" b="1" smtClean="0">
                <a:solidFill>
                  <a:schemeClr val="bg1"/>
                </a:solidFill>
              </a:rPr>
              <a:t>hungthietke04081984@gmail.com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2533" y="908373"/>
            <a:ext cx="8229600" cy="5562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Học sinh vẽ trên giấy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4,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màu dầu, bút dạ, màu nước...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smtClean="0">
                <a:solidFill>
                  <a:srgbClr val="7030A0"/>
                </a:solidFill>
              </a:rPr>
              <a:t>GVHD: </a:t>
            </a:r>
            <a:r>
              <a:rPr lang="en-US" b="1">
                <a:solidFill>
                  <a:srgbClr val="7030A0"/>
                </a:solidFill>
              </a:rPr>
              <a:t>Nguyễn Quốc Hùng, </a:t>
            </a:r>
            <a:r>
              <a:rPr lang="en-US" b="1" smtClean="0">
                <a:solidFill>
                  <a:srgbClr val="7030A0"/>
                </a:solidFill>
              </a:rPr>
              <a:t>Email</a:t>
            </a:r>
            <a:r>
              <a:rPr lang="en-US" b="1">
                <a:solidFill>
                  <a:srgbClr val="7030A0"/>
                </a:solidFill>
              </a:rPr>
              <a:t>: </a:t>
            </a:r>
            <a:r>
              <a:rPr lang="en-US" b="1" smtClean="0">
                <a:solidFill>
                  <a:srgbClr val="7030A0"/>
                </a:solidFill>
              </a:rPr>
              <a:t>hungthietke04081984@gmail.com</a:t>
            </a:r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8691"/>
          </a:solidFill>
          <a:ln>
            <a:solidFill>
              <a:srgbClr val="3186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5943600" cy="2133600"/>
          </a:xfrm>
        </p:spPr>
        <p:txBody>
          <a:bodyPr>
            <a:normAutofit fontScale="90000"/>
          </a:bodyPr>
          <a:lstStyle/>
          <a:p>
            <a:r>
              <a:rPr lang="en-US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MĨ THUẬT 8 </a:t>
            </a:r>
            <a:r>
              <a:rPr lang="en-US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br>
              <a:rPr lang="en-US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ĐỀ TÀI TỰ CHỌN</a:t>
            </a:r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TÌM VÀ CHỌ NỘI DUNG</a:t>
            </a:r>
            <a:endParaRPr lang="en-US" sz="4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5446529" cy="36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8691"/>
          </a:solidFill>
          <a:ln>
            <a:solidFill>
              <a:srgbClr val="3186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28600"/>
            <a:ext cx="5943600" cy="2133600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MĨ THUẬT 8 </a:t>
            </a:r>
            <a:r>
              <a:rPr lang="en-US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br>
              <a:rPr lang="en-US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ĐỀ TÀI TỰ CHỌN</a:t>
            </a:r>
          </a:p>
          <a:p>
            <a: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700" b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CÁCH VẼ</a:t>
            </a:r>
            <a:endParaRPr lang="en-US" sz="4500" b="1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38200" y="2590800"/>
            <a:ext cx="807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b="1" smtClean="0">
                <a:solidFill>
                  <a:schemeClr val="bg1"/>
                </a:solidFill>
              </a:rPr>
              <a:t>B1</a:t>
            </a:r>
            <a:r>
              <a:rPr lang="en-US" altLang="en-US" sz="3200" b="1">
                <a:solidFill>
                  <a:schemeClr val="bg1"/>
                </a:solidFill>
              </a:rPr>
              <a:t>: Tìm chọn nội dung đề tài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b="1" smtClean="0">
                <a:solidFill>
                  <a:schemeClr val="bg1"/>
                </a:solidFill>
              </a:rPr>
              <a:t>B2</a:t>
            </a:r>
            <a:r>
              <a:rPr lang="en-US" altLang="en-US" sz="3200" b="1">
                <a:solidFill>
                  <a:schemeClr val="bg1"/>
                </a:solidFill>
              </a:rPr>
              <a:t>: Tìm bố cục,phân chia các mảng chính </a:t>
            </a:r>
            <a:r>
              <a:rPr lang="en-US" altLang="en-US" sz="3200" b="1" smtClean="0">
                <a:solidFill>
                  <a:schemeClr val="bg1"/>
                </a:solidFill>
              </a:rPr>
              <a:t>phụ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b="1" smtClean="0">
                <a:solidFill>
                  <a:schemeClr val="bg1"/>
                </a:solidFill>
              </a:rPr>
              <a:t>B3</a:t>
            </a:r>
            <a:r>
              <a:rPr lang="en-US" altLang="en-US" sz="3200" b="1">
                <a:solidFill>
                  <a:schemeClr val="bg1"/>
                </a:solidFill>
              </a:rPr>
              <a:t>: Vẽ hình vào các mảng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b="1">
                <a:solidFill>
                  <a:schemeClr val="bg1"/>
                </a:solidFill>
              </a:rPr>
              <a:t> B4: Vẽ chi tiết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altLang="en-US" sz="3200" b="1" smtClean="0">
                <a:solidFill>
                  <a:schemeClr val="bg1"/>
                </a:solidFill>
              </a:rPr>
              <a:t>B5 </a:t>
            </a:r>
            <a:r>
              <a:rPr lang="en-US" altLang="en-US" sz="3200" b="1">
                <a:solidFill>
                  <a:schemeClr val="bg1"/>
                </a:solidFill>
              </a:rPr>
              <a:t>: Vẽ màu</a:t>
            </a:r>
          </a:p>
        </p:txBody>
      </p:sp>
    </p:spTree>
    <p:extLst>
      <p:ext uri="{BB962C8B-B14F-4D97-AF65-F5344CB8AC3E}">
        <p14:creationId xmlns:p14="http://schemas.microsoft.com/office/powerpoint/2010/main" val="427508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6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6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6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6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6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8691"/>
          </a:solidFill>
          <a:ln>
            <a:solidFill>
              <a:srgbClr val="3186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3" y="1295400"/>
            <a:ext cx="7392343" cy="5178425"/>
          </a:xfrm>
        </p:spPr>
      </p:pic>
    </p:spTree>
    <p:extLst>
      <p:ext uri="{BB962C8B-B14F-4D97-AF65-F5344CB8AC3E}">
        <p14:creationId xmlns:p14="http://schemas.microsoft.com/office/powerpoint/2010/main" val="30379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8691"/>
          </a:solidFill>
          <a:ln>
            <a:solidFill>
              <a:srgbClr val="3186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015213" cy="6400800"/>
          </a:xfrm>
        </p:spPr>
      </p:pic>
    </p:spTree>
    <p:extLst>
      <p:ext uri="{BB962C8B-B14F-4D97-AF65-F5344CB8AC3E}">
        <p14:creationId xmlns:p14="http://schemas.microsoft.com/office/powerpoint/2010/main" val="31928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03\11c52a050b5ff2bebb9dde170e96cec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6480"/>
            <a:ext cx="8273843" cy="682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7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03\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5001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7467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03\396428_360077394003678_59109701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55784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0"/>
            <a:ext cx="88392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96834" y="313509"/>
            <a:ext cx="6048103" cy="5930537"/>
          </a:xfrm>
          <a:custGeom>
            <a:avLst/>
            <a:gdLst>
              <a:gd name="connsiteX0" fmla="*/ 3435532 w 6048103"/>
              <a:gd name="connsiteY0" fmla="*/ 2076994 h 5930537"/>
              <a:gd name="connsiteX1" fmla="*/ 3448595 w 6048103"/>
              <a:gd name="connsiteY1" fmla="*/ 1580605 h 5930537"/>
              <a:gd name="connsiteX2" fmla="*/ 3474720 w 6048103"/>
              <a:gd name="connsiteY2" fmla="*/ 1541417 h 5930537"/>
              <a:gd name="connsiteX3" fmla="*/ 3487783 w 6048103"/>
              <a:gd name="connsiteY3" fmla="*/ 1476102 h 5930537"/>
              <a:gd name="connsiteX4" fmla="*/ 3526972 w 6048103"/>
              <a:gd name="connsiteY4" fmla="*/ 1371600 h 5930537"/>
              <a:gd name="connsiteX5" fmla="*/ 3566160 w 6048103"/>
              <a:gd name="connsiteY5" fmla="*/ 1267097 h 5930537"/>
              <a:gd name="connsiteX6" fmla="*/ 3618412 w 6048103"/>
              <a:gd name="connsiteY6" fmla="*/ 1188720 h 5930537"/>
              <a:gd name="connsiteX7" fmla="*/ 3631475 w 6048103"/>
              <a:gd name="connsiteY7" fmla="*/ 1149531 h 5930537"/>
              <a:gd name="connsiteX8" fmla="*/ 3696789 w 6048103"/>
              <a:gd name="connsiteY8" fmla="*/ 1058091 h 5930537"/>
              <a:gd name="connsiteX9" fmla="*/ 3722915 w 6048103"/>
              <a:gd name="connsiteY9" fmla="*/ 927462 h 5930537"/>
              <a:gd name="connsiteX10" fmla="*/ 3735977 w 6048103"/>
              <a:gd name="connsiteY10" fmla="*/ 888274 h 5930537"/>
              <a:gd name="connsiteX11" fmla="*/ 3762103 w 6048103"/>
              <a:gd name="connsiteY11" fmla="*/ 849085 h 5930537"/>
              <a:gd name="connsiteX12" fmla="*/ 3735977 w 6048103"/>
              <a:gd name="connsiteY12" fmla="*/ 391885 h 5930537"/>
              <a:gd name="connsiteX13" fmla="*/ 3670663 w 6048103"/>
              <a:gd name="connsiteY13" fmla="*/ 274320 h 5930537"/>
              <a:gd name="connsiteX14" fmla="*/ 3631475 w 6048103"/>
              <a:gd name="connsiteY14" fmla="*/ 248194 h 5930537"/>
              <a:gd name="connsiteX15" fmla="*/ 3605349 w 6048103"/>
              <a:gd name="connsiteY15" fmla="*/ 209005 h 5930537"/>
              <a:gd name="connsiteX16" fmla="*/ 3448595 w 6048103"/>
              <a:gd name="connsiteY16" fmla="*/ 274320 h 5930537"/>
              <a:gd name="connsiteX17" fmla="*/ 3409406 w 6048103"/>
              <a:gd name="connsiteY17" fmla="*/ 326571 h 5930537"/>
              <a:gd name="connsiteX18" fmla="*/ 3357155 w 6048103"/>
              <a:gd name="connsiteY18" fmla="*/ 365760 h 5930537"/>
              <a:gd name="connsiteX19" fmla="*/ 3304903 w 6048103"/>
              <a:gd name="connsiteY19" fmla="*/ 418011 h 5930537"/>
              <a:gd name="connsiteX20" fmla="*/ 3187337 w 6048103"/>
              <a:gd name="connsiteY20" fmla="*/ 522514 h 5930537"/>
              <a:gd name="connsiteX21" fmla="*/ 3148149 w 6048103"/>
              <a:gd name="connsiteY21" fmla="*/ 600891 h 5930537"/>
              <a:gd name="connsiteX22" fmla="*/ 3056709 w 6048103"/>
              <a:gd name="connsiteY22" fmla="*/ 731520 h 5930537"/>
              <a:gd name="connsiteX23" fmla="*/ 3030583 w 6048103"/>
              <a:gd name="connsiteY23" fmla="*/ 770708 h 5930537"/>
              <a:gd name="connsiteX24" fmla="*/ 3017520 w 6048103"/>
              <a:gd name="connsiteY24" fmla="*/ 809897 h 5930537"/>
              <a:gd name="connsiteX25" fmla="*/ 2965269 w 6048103"/>
              <a:gd name="connsiteY25" fmla="*/ 901337 h 5930537"/>
              <a:gd name="connsiteX26" fmla="*/ 2939143 w 6048103"/>
              <a:gd name="connsiteY26" fmla="*/ 992777 h 5930537"/>
              <a:gd name="connsiteX27" fmla="*/ 2913017 w 6048103"/>
              <a:gd name="connsiteY27" fmla="*/ 1045028 h 5930537"/>
              <a:gd name="connsiteX28" fmla="*/ 2860766 w 6048103"/>
              <a:gd name="connsiteY28" fmla="*/ 849085 h 5930537"/>
              <a:gd name="connsiteX29" fmla="*/ 2834640 w 6048103"/>
              <a:gd name="connsiteY29" fmla="*/ 796834 h 5930537"/>
              <a:gd name="connsiteX30" fmla="*/ 2821577 w 6048103"/>
              <a:gd name="connsiteY30" fmla="*/ 757645 h 5930537"/>
              <a:gd name="connsiteX31" fmla="*/ 2808515 w 6048103"/>
              <a:gd name="connsiteY31" fmla="*/ 692331 h 5930537"/>
              <a:gd name="connsiteX32" fmla="*/ 2782389 w 6048103"/>
              <a:gd name="connsiteY32" fmla="*/ 600891 h 5930537"/>
              <a:gd name="connsiteX33" fmla="*/ 2756263 w 6048103"/>
              <a:gd name="connsiteY33" fmla="*/ 496388 h 5930537"/>
              <a:gd name="connsiteX34" fmla="*/ 2743200 w 6048103"/>
              <a:gd name="connsiteY34" fmla="*/ 444137 h 5930537"/>
              <a:gd name="connsiteX35" fmla="*/ 2730137 w 6048103"/>
              <a:gd name="connsiteY35" fmla="*/ 391885 h 5930537"/>
              <a:gd name="connsiteX36" fmla="*/ 2664823 w 6048103"/>
              <a:gd name="connsiteY36" fmla="*/ 313508 h 5930537"/>
              <a:gd name="connsiteX37" fmla="*/ 2638697 w 6048103"/>
              <a:gd name="connsiteY37" fmla="*/ 222068 h 5930537"/>
              <a:gd name="connsiteX38" fmla="*/ 2612572 w 6048103"/>
              <a:gd name="connsiteY38" fmla="*/ 143691 h 5930537"/>
              <a:gd name="connsiteX39" fmla="*/ 2599509 w 6048103"/>
              <a:gd name="connsiteY39" fmla="*/ 104502 h 5930537"/>
              <a:gd name="connsiteX40" fmla="*/ 2573383 w 6048103"/>
              <a:gd name="connsiteY40" fmla="*/ 0 h 5930537"/>
              <a:gd name="connsiteX41" fmla="*/ 2534195 w 6048103"/>
              <a:gd name="connsiteY41" fmla="*/ 13062 h 5930537"/>
              <a:gd name="connsiteX42" fmla="*/ 2468880 w 6048103"/>
              <a:gd name="connsiteY42" fmla="*/ 91440 h 5930537"/>
              <a:gd name="connsiteX43" fmla="*/ 2455817 w 6048103"/>
              <a:gd name="connsiteY43" fmla="*/ 130628 h 5930537"/>
              <a:gd name="connsiteX44" fmla="*/ 2377440 w 6048103"/>
              <a:gd name="connsiteY44" fmla="*/ 169817 h 5930537"/>
              <a:gd name="connsiteX45" fmla="*/ 2129246 w 6048103"/>
              <a:gd name="connsiteY45" fmla="*/ 195942 h 5930537"/>
              <a:gd name="connsiteX46" fmla="*/ 2155372 w 6048103"/>
              <a:gd name="connsiteY46" fmla="*/ 352697 h 5930537"/>
              <a:gd name="connsiteX47" fmla="*/ 2194560 w 6048103"/>
              <a:gd name="connsiteY47" fmla="*/ 731520 h 5930537"/>
              <a:gd name="connsiteX48" fmla="*/ 2155372 w 6048103"/>
              <a:gd name="connsiteY48" fmla="*/ 744582 h 5930537"/>
              <a:gd name="connsiteX49" fmla="*/ 2129246 w 6048103"/>
              <a:gd name="connsiteY49" fmla="*/ 692331 h 5930537"/>
              <a:gd name="connsiteX50" fmla="*/ 2116183 w 6048103"/>
              <a:gd name="connsiteY50" fmla="*/ 627017 h 5930537"/>
              <a:gd name="connsiteX51" fmla="*/ 2103120 w 6048103"/>
              <a:gd name="connsiteY51" fmla="*/ 587828 h 5930537"/>
              <a:gd name="connsiteX52" fmla="*/ 2090057 w 6048103"/>
              <a:gd name="connsiteY52" fmla="*/ 522514 h 5930537"/>
              <a:gd name="connsiteX53" fmla="*/ 2063932 w 6048103"/>
              <a:gd name="connsiteY53" fmla="*/ 483325 h 5930537"/>
              <a:gd name="connsiteX54" fmla="*/ 2050869 w 6048103"/>
              <a:gd name="connsiteY54" fmla="*/ 431074 h 5930537"/>
              <a:gd name="connsiteX55" fmla="*/ 1985555 w 6048103"/>
              <a:gd name="connsiteY55" fmla="*/ 352697 h 5930537"/>
              <a:gd name="connsiteX56" fmla="*/ 1959429 w 6048103"/>
              <a:gd name="connsiteY56" fmla="*/ 313508 h 5930537"/>
              <a:gd name="connsiteX57" fmla="*/ 1632857 w 6048103"/>
              <a:gd name="connsiteY57" fmla="*/ 339634 h 5930537"/>
              <a:gd name="connsiteX58" fmla="*/ 1554480 w 6048103"/>
              <a:gd name="connsiteY58" fmla="*/ 352697 h 5930537"/>
              <a:gd name="connsiteX59" fmla="*/ 1489166 w 6048103"/>
              <a:gd name="connsiteY59" fmla="*/ 378822 h 5930537"/>
              <a:gd name="connsiteX60" fmla="*/ 1345475 w 6048103"/>
              <a:gd name="connsiteY60" fmla="*/ 391885 h 5930537"/>
              <a:gd name="connsiteX61" fmla="*/ 1123406 w 6048103"/>
              <a:gd name="connsiteY61" fmla="*/ 431074 h 5930537"/>
              <a:gd name="connsiteX62" fmla="*/ 1005840 w 6048103"/>
              <a:gd name="connsiteY62" fmla="*/ 457200 h 5930537"/>
              <a:gd name="connsiteX63" fmla="*/ 1031966 w 6048103"/>
              <a:gd name="connsiteY63" fmla="*/ 600891 h 5930537"/>
              <a:gd name="connsiteX64" fmla="*/ 1058092 w 6048103"/>
              <a:gd name="connsiteY64" fmla="*/ 679268 h 5930537"/>
              <a:gd name="connsiteX65" fmla="*/ 1097280 w 6048103"/>
              <a:gd name="connsiteY65" fmla="*/ 836022 h 5930537"/>
              <a:gd name="connsiteX66" fmla="*/ 1136469 w 6048103"/>
              <a:gd name="connsiteY66" fmla="*/ 1436914 h 5930537"/>
              <a:gd name="connsiteX67" fmla="*/ 1188720 w 6048103"/>
              <a:gd name="connsiteY67" fmla="*/ 2220685 h 5930537"/>
              <a:gd name="connsiteX68" fmla="*/ 1267097 w 6048103"/>
              <a:gd name="connsiteY68" fmla="*/ 2233748 h 5930537"/>
              <a:gd name="connsiteX69" fmla="*/ 1319349 w 6048103"/>
              <a:gd name="connsiteY69" fmla="*/ 2259874 h 5930537"/>
              <a:gd name="connsiteX70" fmla="*/ 1371600 w 6048103"/>
              <a:gd name="connsiteY70" fmla="*/ 2272937 h 5930537"/>
              <a:gd name="connsiteX71" fmla="*/ 1384663 w 6048103"/>
              <a:gd name="connsiteY71" fmla="*/ 2312125 h 5930537"/>
              <a:gd name="connsiteX72" fmla="*/ 1489166 w 6048103"/>
              <a:gd name="connsiteY72" fmla="*/ 2377440 h 5930537"/>
              <a:gd name="connsiteX73" fmla="*/ 1541417 w 6048103"/>
              <a:gd name="connsiteY73" fmla="*/ 2364377 h 5930537"/>
              <a:gd name="connsiteX74" fmla="*/ 1554480 w 6048103"/>
              <a:gd name="connsiteY74" fmla="*/ 2325188 h 5930537"/>
              <a:gd name="connsiteX75" fmla="*/ 1645920 w 6048103"/>
              <a:gd name="connsiteY75" fmla="*/ 2338251 h 5930537"/>
              <a:gd name="connsiteX76" fmla="*/ 1711235 w 6048103"/>
              <a:gd name="connsiteY76" fmla="*/ 2429691 h 5930537"/>
              <a:gd name="connsiteX77" fmla="*/ 1789612 w 6048103"/>
              <a:gd name="connsiteY77" fmla="*/ 2495005 h 5930537"/>
              <a:gd name="connsiteX78" fmla="*/ 1828800 w 6048103"/>
              <a:gd name="connsiteY78" fmla="*/ 2508068 h 5930537"/>
              <a:gd name="connsiteX79" fmla="*/ 1867989 w 6048103"/>
              <a:gd name="connsiteY79" fmla="*/ 2560320 h 5930537"/>
              <a:gd name="connsiteX80" fmla="*/ 1907177 w 6048103"/>
              <a:gd name="connsiteY80" fmla="*/ 2586445 h 5930537"/>
              <a:gd name="connsiteX81" fmla="*/ 1920240 w 6048103"/>
              <a:gd name="connsiteY81" fmla="*/ 2638697 h 5930537"/>
              <a:gd name="connsiteX82" fmla="*/ 1894115 w 6048103"/>
              <a:gd name="connsiteY82" fmla="*/ 2743200 h 5930537"/>
              <a:gd name="connsiteX83" fmla="*/ 1854926 w 6048103"/>
              <a:gd name="connsiteY83" fmla="*/ 2782388 h 5930537"/>
              <a:gd name="connsiteX84" fmla="*/ 1750423 w 6048103"/>
              <a:gd name="connsiteY84" fmla="*/ 2834640 h 5930537"/>
              <a:gd name="connsiteX85" fmla="*/ 1698172 w 6048103"/>
              <a:gd name="connsiteY85" fmla="*/ 2860765 h 5930537"/>
              <a:gd name="connsiteX86" fmla="*/ 1606732 w 6048103"/>
              <a:gd name="connsiteY86" fmla="*/ 2913017 h 5930537"/>
              <a:gd name="connsiteX87" fmla="*/ 1489166 w 6048103"/>
              <a:gd name="connsiteY87" fmla="*/ 2952205 h 5930537"/>
              <a:gd name="connsiteX88" fmla="*/ 1436915 w 6048103"/>
              <a:gd name="connsiteY88" fmla="*/ 2978331 h 5930537"/>
              <a:gd name="connsiteX89" fmla="*/ 1293223 w 6048103"/>
              <a:gd name="connsiteY89" fmla="*/ 3004457 h 5930537"/>
              <a:gd name="connsiteX90" fmla="*/ 1162595 w 6048103"/>
              <a:gd name="connsiteY90" fmla="*/ 3043645 h 5930537"/>
              <a:gd name="connsiteX91" fmla="*/ 1084217 w 6048103"/>
              <a:gd name="connsiteY91" fmla="*/ 3082834 h 5930537"/>
              <a:gd name="connsiteX92" fmla="*/ 992777 w 6048103"/>
              <a:gd name="connsiteY92" fmla="*/ 3122022 h 5930537"/>
              <a:gd name="connsiteX93" fmla="*/ 901337 w 6048103"/>
              <a:gd name="connsiteY93" fmla="*/ 3187337 h 5930537"/>
              <a:gd name="connsiteX94" fmla="*/ 822960 w 6048103"/>
              <a:gd name="connsiteY94" fmla="*/ 3239588 h 5930537"/>
              <a:gd name="connsiteX95" fmla="*/ 783772 w 6048103"/>
              <a:gd name="connsiteY95" fmla="*/ 3474720 h 5930537"/>
              <a:gd name="connsiteX96" fmla="*/ 757646 w 6048103"/>
              <a:gd name="connsiteY96" fmla="*/ 3526971 h 5930537"/>
              <a:gd name="connsiteX97" fmla="*/ 718457 w 6048103"/>
              <a:gd name="connsiteY97" fmla="*/ 3631474 h 5930537"/>
              <a:gd name="connsiteX98" fmla="*/ 653143 w 6048103"/>
              <a:gd name="connsiteY98" fmla="*/ 3775165 h 5930537"/>
              <a:gd name="connsiteX99" fmla="*/ 613955 w 6048103"/>
              <a:gd name="connsiteY99" fmla="*/ 3814354 h 5930537"/>
              <a:gd name="connsiteX100" fmla="*/ 535577 w 6048103"/>
              <a:gd name="connsiteY100" fmla="*/ 3918857 h 5930537"/>
              <a:gd name="connsiteX101" fmla="*/ 431075 w 6048103"/>
              <a:gd name="connsiteY101" fmla="*/ 4075611 h 5930537"/>
              <a:gd name="connsiteX102" fmla="*/ 391886 w 6048103"/>
              <a:gd name="connsiteY102" fmla="*/ 4127862 h 5930537"/>
              <a:gd name="connsiteX103" fmla="*/ 300446 w 6048103"/>
              <a:gd name="connsiteY103" fmla="*/ 4271554 h 5930537"/>
              <a:gd name="connsiteX104" fmla="*/ 235132 w 6048103"/>
              <a:gd name="connsiteY104" fmla="*/ 4349931 h 5930537"/>
              <a:gd name="connsiteX105" fmla="*/ 169817 w 6048103"/>
              <a:gd name="connsiteY105" fmla="*/ 4428308 h 5930537"/>
              <a:gd name="connsiteX106" fmla="*/ 117566 w 6048103"/>
              <a:gd name="connsiteY106" fmla="*/ 4467497 h 5930537"/>
              <a:gd name="connsiteX107" fmla="*/ 39189 w 6048103"/>
              <a:gd name="connsiteY107" fmla="*/ 4545874 h 5930537"/>
              <a:gd name="connsiteX108" fmla="*/ 0 w 6048103"/>
              <a:gd name="connsiteY108" fmla="*/ 4585062 h 5930537"/>
              <a:gd name="connsiteX109" fmla="*/ 52252 w 6048103"/>
              <a:gd name="connsiteY109" fmla="*/ 4767942 h 5930537"/>
              <a:gd name="connsiteX110" fmla="*/ 91440 w 6048103"/>
              <a:gd name="connsiteY110" fmla="*/ 4911634 h 5930537"/>
              <a:gd name="connsiteX111" fmla="*/ 117566 w 6048103"/>
              <a:gd name="connsiteY111" fmla="*/ 4963885 h 5930537"/>
              <a:gd name="connsiteX112" fmla="*/ 130629 w 6048103"/>
              <a:gd name="connsiteY112" fmla="*/ 5016137 h 5930537"/>
              <a:gd name="connsiteX113" fmla="*/ 182880 w 6048103"/>
              <a:gd name="connsiteY113" fmla="*/ 5094514 h 5930537"/>
              <a:gd name="connsiteX114" fmla="*/ 222069 w 6048103"/>
              <a:gd name="connsiteY114" fmla="*/ 5185954 h 5930537"/>
              <a:gd name="connsiteX115" fmla="*/ 261257 w 6048103"/>
              <a:gd name="connsiteY115" fmla="*/ 5290457 h 5930537"/>
              <a:gd name="connsiteX116" fmla="*/ 274320 w 6048103"/>
              <a:gd name="connsiteY116" fmla="*/ 5342708 h 5930537"/>
              <a:gd name="connsiteX117" fmla="*/ 339635 w 6048103"/>
              <a:gd name="connsiteY117" fmla="*/ 5329645 h 5930537"/>
              <a:gd name="connsiteX118" fmla="*/ 431075 w 6048103"/>
              <a:gd name="connsiteY118" fmla="*/ 5264331 h 5930537"/>
              <a:gd name="connsiteX119" fmla="*/ 509452 w 6048103"/>
              <a:gd name="connsiteY119" fmla="*/ 5212080 h 5930537"/>
              <a:gd name="connsiteX120" fmla="*/ 574766 w 6048103"/>
              <a:gd name="connsiteY120" fmla="*/ 5159828 h 5930537"/>
              <a:gd name="connsiteX121" fmla="*/ 757646 w 6048103"/>
              <a:gd name="connsiteY121" fmla="*/ 5081451 h 5930537"/>
              <a:gd name="connsiteX122" fmla="*/ 836023 w 6048103"/>
              <a:gd name="connsiteY122" fmla="*/ 5068388 h 5930537"/>
              <a:gd name="connsiteX123" fmla="*/ 953589 w 6048103"/>
              <a:gd name="connsiteY123" fmla="*/ 5029200 h 5930537"/>
              <a:gd name="connsiteX124" fmla="*/ 992777 w 6048103"/>
              <a:gd name="connsiteY124" fmla="*/ 5016137 h 5930537"/>
              <a:gd name="connsiteX125" fmla="*/ 1031966 w 6048103"/>
              <a:gd name="connsiteY125" fmla="*/ 4990011 h 5930537"/>
              <a:gd name="connsiteX126" fmla="*/ 1097280 w 6048103"/>
              <a:gd name="connsiteY126" fmla="*/ 4976948 h 5930537"/>
              <a:gd name="connsiteX127" fmla="*/ 1136469 w 6048103"/>
              <a:gd name="connsiteY127" fmla="*/ 4963885 h 5930537"/>
              <a:gd name="connsiteX128" fmla="*/ 1188720 w 6048103"/>
              <a:gd name="connsiteY128" fmla="*/ 4950822 h 5930537"/>
              <a:gd name="connsiteX129" fmla="*/ 1319349 w 6048103"/>
              <a:gd name="connsiteY129" fmla="*/ 4911634 h 5930537"/>
              <a:gd name="connsiteX130" fmla="*/ 1371600 w 6048103"/>
              <a:gd name="connsiteY130" fmla="*/ 4885508 h 5930537"/>
              <a:gd name="connsiteX131" fmla="*/ 1449977 w 6048103"/>
              <a:gd name="connsiteY131" fmla="*/ 4833257 h 5930537"/>
              <a:gd name="connsiteX132" fmla="*/ 1528355 w 6048103"/>
              <a:gd name="connsiteY132" fmla="*/ 4807131 h 5930537"/>
              <a:gd name="connsiteX133" fmla="*/ 1580606 w 6048103"/>
              <a:gd name="connsiteY133" fmla="*/ 4767942 h 5930537"/>
              <a:gd name="connsiteX134" fmla="*/ 1672046 w 6048103"/>
              <a:gd name="connsiteY134" fmla="*/ 4702628 h 5930537"/>
              <a:gd name="connsiteX135" fmla="*/ 1776549 w 6048103"/>
              <a:gd name="connsiteY135" fmla="*/ 4598125 h 5930537"/>
              <a:gd name="connsiteX136" fmla="*/ 1815737 w 6048103"/>
              <a:gd name="connsiteY136" fmla="*/ 4558937 h 5930537"/>
              <a:gd name="connsiteX137" fmla="*/ 1894115 w 6048103"/>
              <a:gd name="connsiteY137" fmla="*/ 4441371 h 5930537"/>
              <a:gd name="connsiteX138" fmla="*/ 1946366 w 6048103"/>
              <a:gd name="connsiteY138" fmla="*/ 4362994 h 5930537"/>
              <a:gd name="connsiteX139" fmla="*/ 1972492 w 6048103"/>
              <a:gd name="connsiteY139" fmla="*/ 4284617 h 5930537"/>
              <a:gd name="connsiteX140" fmla="*/ 2011680 w 6048103"/>
              <a:gd name="connsiteY140" fmla="*/ 4245428 h 5930537"/>
              <a:gd name="connsiteX141" fmla="*/ 2037806 w 6048103"/>
              <a:gd name="connsiteY141" fmla="*/ 4206240 h 5930537"/>
              <a:gd name="connsiteX142" fmla="*/ 2050869 w 6048103"/>
              <a:gd name="connsiteY142" fmla="*/ 4153988 h 5930537"/>
              <a:gd name="connsiteX143" fmla="*/ 2090057 w 6048103"/>
              <a:gd name="connsiteY143" fmla="*/ 4010297 h 5930537"/>
              <a:gd name="connsiteX144" fmla="*/ 2050869 w 6048103"/>
              <a:gd name="connsiteY144" fmla="*/ 4062548 h 5930537"/>
              <a:gd name="connsiteX145" fmla="*/ 1998617 w 6048103"/>
              <a:gd name="connsiteY145" fmla="*/ 4167051 h 5930537"/>
              <a:gd name="connsiteX146" fmla="*/ 1920240 w 6048103"/>
              <a:gd name="connsiteY146" fmla="*/ 4271554 h 5930537"/>
              <a:gd name="connsiteX147" fmla="*/ 1789612 w 6048103"/>
              <a:gd name="connsiteY147" fmla="*/ 4415245 h 5930537"/>
              <a:gd name="connsiteX148" fmla="*/ 1737360 w 6048103"/>
              <a:gd name="connsiteY148" fmla="*/ 4454434 h 5930537"/>
              <a:gd name="connsiteX149" fmla="*/ 1672046 w 6048103"/>
              <a:gd name="connsiteY149" fmla="*/ 4480560 h 5930537"/>
              <a:gd name="connsiteX150" fmla="*/ 1580606 w 6048103"/>
              <a:gd name="connsiteY150" fmla="*/ 4558937 h 5930537"/>
              <a:gd name="connsiteX151" fmla="*/ 1528355 w 6048103"/>
              <a:gd name="connsiteY151" fmla="*/ 4611188 h 5930537"/>
              <a:gd name="connsiteX152" fmla="*/ 1489166 w 6048103"/>
              <a:gd name="connsiteY152" fmla="*/ 4637314 h 5930537"/>
              <a:gd name="connsiteX153" fmla="*/ 1449977 w 6048103"/>
              <a:gd name="connsiteY153" fmla="*/ 4676502 h 5930537"/>
              <a:gd name="connsiteX154" fmla="*/ 1345475 w 6048103"/>
              <a:gd name="connsiteY154" fmla="*/ 4754880 h 5930537"/>
              <a:gd name="connsiteX155" fmla="*/ 1267097 w 6048103"/>
              <a:gd name="connsiteY155" fmla="*/ 4833257 h 5930537"/>
              <a:gd name="connsiteX156" fmla="*/ 1227909 w 6048103"/>
              <a:gd name="connsiteY156" fmla="*/ 4872445 h 5930537"/>
              <a:gd name="connsiteX157" fmla="*/ 1123406 w 6048103"/>
              <a:gd name="connsiteY157" fmla="*/ 4937760 h 5930537"/>
              <a:gd name="connsiteX158" fmla="*/ 992777 w 6048103"/>
              <a:gd name="connsiteY158" fmla="*/ 5055325 h 5930537"/>
              <a:gd name="connsiteX159" fmla="*/ 953589 w 6048103"/>
              <a:gd name="connsiteY159" fmla="*/ 5133702 h 5930537"/>
              <a:gd name="connsiteX160" fmla="*/ 966652 w 6048103"/>
              <a:gd name="connsiteY160" fmla="*/ 5185954 h 5930537"/>
              <a:gd name="connsiteX161" fmla="*/ 1005840 w 6048103"/>
              <a:gd name="connsiteY161" fmla="*/ 5225142 h 5930537"/>
              <a:gd name="connsiteX162" fmla="*/ 1045029 w 6048103"/>
              <a:gd name="connsiteY162" fmla="*/ 5342708 h 5930537"/>
              <a:gd name="connsiteX163" fmla="*/ 1110343 w 6048103"/>
              <a:gd name="connsiteY163" fmla="*/ 5460274 h 5930537"/>
              <a:gd name="connsiteX164" fmla="*/ 1123406 w 6048103"/>
              <a:gd name="connsiteY164" fmla="*/ 5499462 h 5930537"/>
              <a:gd name="connsiteX165" fmla="*/ 1136469 w 6048103"/>
              <a:gd name="connsiteY165" fmla="*/ 5590902 h 5930537"/>
              <a:gd name="connsiteX166" fmla="*/ 1149532 w 6048103"/>
              <a:gd name="connsiteY166" fmla="*/ 5630091 h 5930537"/>
              <a:gd name="connsiteX167" fmla="*/ 1162595 w 6048103"/>
              <a:gd name="connsiteY167" fmla="*/ 5708468 h 5930537"/>
              <a:gd name="connsiteX168" fmla="*/ 1254035 w 6048103"/>
              <a:gd name="connsiteY168" fmla="*/ 5682342 h 5930537"/>
              <a:gd name="connsiteX169" fmla="*/ 1371600 w 6048103"/>
              <a:gd name="connsiteY169" fmla="*/ 5630091 h 5930537"/>
              <a:gd name="connsiteX170" fmla="*/ 1423852 w 6048103"/>
              <a:gd name="connsiteY170" fmla="*/ 5617028 h 5930537"/>
              <a:gd name="connsiteX171" fmla="*/ 1463040 w 6048103"/>
              <a:gd name="connsiteY171" fmla="*/ 5590902 h 5930537"/>
              <a:gd name="connsiteX172" fmla="*/ 1580606 w 6048103"/>
              <a:gd name="connsiteY172" fmla="*/ 5551714 h 5930537"/>
              <a:gd name="connsiteX173" fmla="*/ 1672046 w 6048103"/>
              <a:gd name="connsiteY173" fmla="*/ 5512525 h 5930537"/>
              <a:gd name="connsiteX174" fmla="*/ 1750423 w 6048103"/>
              <a:gd name="connsiteY174" fmla="*/ 5486400 h 5930537"/>
              <a:gd name="connsiteX175" fmla="*/ 1828800 w 6048103"/>
              <a:gd name="connsiteY175" fmla="*/ 5473337 h 5930537"/>
              <a:gd name="connsiteX176" fmla="*/ 1881052 w 6048103"/>
              <a:gd name="connsiteY176" fmla="*/ 5460274 h 5930537"/>
              <a:gd name="connsiteX177" fmla="*/ 1920240 w 6048103"/>
              <a:gd name="connsiteY177" fmla="*/ 5434148 h 5930537"/>
              <a:gd name="connsiteX178" fmla="*/ 1972492 w 6048103"/>
              <a:gd name="connsiteY178" fmla="*/ 5394960 h 5930537"/>
              <a:gd name="connsiteX179" fmla="*/ 2011680 w 6048103"/>
              <a:gd name="connsiteY179" fmla="*/ 5381897 h 5930537"/>
              <a:gd name="connsiteX180" fmla="*/ 2090057 w 6048103"/>
              <a:gd name="connsiteY180" fmla="*/ 5329645 h 5930537"/>
              <a:gd name="connsiteX181" fmla="*/ 2116183 w 6048103"/>
              <a:gd name="connsiteY181" fmla="*/ 4885508 h 5930537"/>
              <a:gd name="connsiteX182" fmla="*/ 2155372 w 6048103"/>
              <a:gd name="connsiteY182" fmla="*/ 4728754 h 5930537"/>
              <a:gd name="connsiteX183" fmla="*/ 2181497 w 6048103"/>
              <a:gd name="connsiteY183" fmla="*/ 4611188 h 5930537"/>
              <a:gd name="connsiteX184" fmla="*/ 2194560 w 6048103"/>
              <a:gd name="connsiteY184" fmla="*/ 4545874 h 5930537"/>
              <a:gd name="connsiteX185" fmla="*/ 2220686 w 6048103"/>
              <a:gd name="connsiteY185" fmla="*/ 4480560 h 5930537"/>
              <a:gd name="connsiteX186" fmla="*/ 2233749 w 6048103"/>
              <a:gd name="connsiteY186" fmla="*/ 4441371 h 5930537"/>
              <a:gd name="connsiteX187" fmla="*/ 2259875 w 6048103"/>
              <a:gd name="connsiteY187" fmla="*/ 4402182 h 5930537"/>
              <a:gd name="connsiteX188" fmla="*/ 2272937 w 6048103"/>
              <a:gd name="connsiteY188" fmla="*/ 4362994 h 5930537"/>
              <a:gd name="connsiteX189" fmla="*/ 2299063 w 6048103"/>
              <a:gd name="connsiteY189" fmla="*/ 4310742 h 5930537"/>
              <a:gd name="connsiteX190" fmla="*/ 2312126 w 6048103"/>
              <a:gd name="connsiteY190" fmla="*/ 4258491 h 5930537"/>
              <a:gd name="connsiteX191" fmla="*/ 2325189 w 6048103"/>
              <a:gd name="connsiteY191" fmla="*/ 4219302 h 5930537"/>
              <a:gd name="connsiteX192" fmla="*/ 2338252 w 6048103"/>
              <a:gd name="connsiteY192" fmla="*/ 4167051 h 5930537"/>
              <a:gd name="connsiteX193" fmla="*/ 2377440 w 6048103"/>
              <a:gd name="connsiteY193" fmla="*/ 4140925 h 5930537"/>
              <a:gd name="connsiteX194" fmla="*/ 2442755 w 6048103"/>
              <a:gd name="connsiteY194" fmla="*/ 4271554 h 5930537"/>
              <a:gd name="connsiteX195" fmla="*/ 2495006 w 6048103"/>
              <a:gd name="connsiteY195" fmla="*/ 4963885 h 5930537"/>
              <a:gd name="connsiteX196" fmla="*/ 2534195 w 6048103"/>
              <a:gd name="connsiteY196" fmla="*/ 5055325 h 5930537"/>
              <a:gd name="connsiteX197" fmla="*/ 2573383 w 6048103"/>
              <a:gd name="connsiteY197" fmla="*/ 5094514 h 5930537"/>
              <a:gd name="connsiteX198" fmla="*/ 2690949 w 6048103"/>
              <a:gd name="connsiteY198" fmla="*/ 5277394 h 5930537"/>
              <a:gd name="connsiteX199" fmla="*/ 2743200 w 6048103"/>
              <a:gd name="connsiteY199" fmla="*/ 5303520 h 5930537"/>
              <a:gd name="connsiteX200" fmla="*/ 2795452 w 6048103"/>
              <a:gd name="connsiteY200" fmla="*/ 5290457 h 5930537"/>
              <a:gd name="connsiteX201" fmla="*/ 2886892 w 6048103"/>
              <a:gd name="connsiteY201" fmla="*/ 5199017 h 5930537"/>
              <a:gd name="connsiteX202" fmla="*/ 2939143 w 6048103"/>
              <a:gd name="connsiteY202" fmla="*/ 5172891 h 5930537"/>
              <a:gd name="connsiteX203" fmla="*/ 2978332 w 6048103"/>
              <a:gd name="connsiteY203" fmla="*/ 5146765 h 5930537"/>
              <a:gd name="connsiteX204" fmla="*/ 3017520 w 6048103"/>
              <a:gd name="connsiteY204" fmla="*/ 5133702 h 5930537"/>
              <a:gd name="connsiteX205" fmla="*/ 3069772 w 6048103"/>
              <a:gd name="connsiteY205" fmla="*/ 5107577 h 5930537"/>
              <a:gd name="connsiteX206" fmla="*/ 3108960 w 6048103"/>
              <a:gd name="connsiteY206" fmla="*/ 5094514 h 5930537"/>
              <a:gd name="connsiteX207" fmla="*/ 3148149 w 6048103"/>
              <a:gd name="connsiteY207" fmla="*/ 5068388 h 5930537"/>
              <a:gd name="connsiteX208" fmla="*/ 3200400 w 6048103"/>
              <a:gd name="connsiteY208" fmla="*/ 5042262 h 5930537"/>
              <a:gd name="connsiteX209" fmla="*/ 3226526 w 6048103"/>
              <a:gd name="connsiteY209" fmla="*/ 5003074 h 5930537"/>
              <a:gd name="connsiteX210" fmla="*/ 3265715 w 6048103"/>
              <a:gd name="connsiteY210" fmla="*/ 4963885 h 5930537"/>
              <a:gd name="connsiteX211" fmla="*/ 3278777 w 6048103"/>
              <a:gd name="connsiteY211" fmla="*/ 4924697 h 5930537"/>
              <a:gd name="connsiteX212" fmla="*/ 3370217 w 6048103"/>
              <a:gd name="connsiteY212" fmla="*/ 4859382 h 5930537"/>
              <a:gd name="connsiteX213" fmla="*/ 3357155 w 6048103"/>
              <a:gd name="connsiteY213" fmla="*/ 4754880 h 5930537"/>
              <a:gd name="connsiteX214" fmla="*/ 3317966 w 6048103"/>
              <a:gd name="connsiteY214" fmla="*/ 4715691 h 5930537"/>
              <a:gd name="connsiteX215" fmla="*/ 3291840 w 6048103"/>
              <a:gd name="connsiteY215" fmla="*/ 4676502 h 5930537"/>
              <a:gd name="connsiteX216" fmla="*/ 3344092 w 6048103"/>
              <a:gd name="connsiteY216" fmla="*/ 4650377 h 5930537"/>
              <a:gd name="connsiteX217" fmla="*/ 3409406 w 6048103"/>
              <a:gd name="connsiteY217" fmla="*/ 4715691 h 5930537"/>
              <a:gd name="connsiteX218" fmla="*/ 3448595 w 6048103"/>
              <a:gd name="connsiteY218" fmla="*/ 4767942 h 5930537"/>
              <a:gd name="connsiteX219" fmla="*/ 3513909 w 6048103"/>
              <a:gd name="connsiteY219" fmla="*/ 4859382 h 5930537"/>
              <a:gd name="connsiteX220" fmla="*/ 3579223 w 6048103"/>
              <a:gd name="connsiteY220" fmla="*/ 4924697 h 5930537"/>
              <a:gd name="connsiteX221" fmla="*/ 3592286 w 6048103"/>
              <a:gd name="connsiteY221" fmla="*/ 5003074 h 5930537"/>
              <a:gd name="connsiteX222" fmla="*/ 3657600 w 6048103"/>
              <a:gd name="connsiteY222" fmla="*/ 5068388 h 5930537"/>
              <a:gd name="connsiteX223" fmla="*/ 3735977 w 6048103"/>
              <a:gd name="connsiteY223" fmla="*/ 5146765 h 5930537"/>
              <a:gd name="connsiteX224" fmla="*/ 3801292 w 6048103"/>
              <a:gd name="connsiteY224" fmla="*/ 5212080 h 5930537"/>
              <a:gd name="connsiteX225" fmla="*/ 3905795 w 6048103"/>
              <a:gd name="connsiteY225" fmla="*/ 5316582 h 5930537"/>
              <a:gd name="connsiteX226" fmla="*/ 3984172 w 6048103"/>
              <a:gd name="connsiteY226" fmla="*/ 5355771 h 5930537"/>
              <a:gd name="connsiteX227" fmla="*/ 4036423 w 6048103"/>
              <a:gd name="connsiteY227" fmla="*/ 5408022 h 5930537"/>
              <a:gd name="connsiteX228" fmla="*/ 4062549 w 6048103"/>
              <a:gd name="connsiteY228" fmla="*/ 5447211 h 5930537"/>
              <a:gd name="connsiteX229" fmla="*/ 4114800 w 6048103"/>
              <a:gd name="connsiteY229" fmla="*/ 5486400 h 5930537"/>
              <a:gd name="connsiteX230" fmla="*/ 4193177 w 6048103"/>
              <a:gd name="connsiteY230" fmla="*/ 5538651 h 5930537"/>
              <a:gd name="connsiteX231" fmla="*/ 4271555 w 6048103"/>
              <a:gd name="connsiteY231" fmla="*/ 5630091 h 5930537"/>
              <a:gd name="connsiteX232" fmla="*/ 4284617 w 6048103"/>
              <a:gd name="connsiteY232" fmla="*/ 5669280 h 5930537"/>
              <a:gd name="connsiteX233" fmla="*/ 4362995 w 6048103"/>
              <a:gd name="connsiteY233" fmla="*/ 5721531 h 5930537"/>
              <a:gd name="connsiteX234" fmla="*/ 4428309 w 6048103"/>
              <a:gd name="connsiteY234" fmla="*/ 5839097 h 5930537"/>
              <a:gd name="connsiteX235" fmla="*/ 4454435 w 6048103"/>
              <a:gd name="connsiteY235" fmla="*/ 5891348 h 5930537"/>
              <a:gd name="connsiteX236" fmla="*/ 4493623 w 6048103"/>
              <a:gd name="connsiteY236" fmla="*/ 5904411 h 5930537"/>
              <a:gd name="connsiteX237" fmla="*/ 4532812 w 6048103"/>
              <a:gd name="connsiteY237" fmla="*/ 5930537 h 5930537"/>
              <a:gd name="connsiteX238" fmla="*/ 5394960 w 6048103"/>
              <a:gd name="connsiteY238" fmla="*/ 5917474 h 5930537"/>
              <a:gd name="connsiteX239" fmla="*/ 5381897 w 6048103"/>
              <a:gd name="connsiteY239" fmla="*/ 5878285 h 5930537"/>
              <a:gd name="connsiteX240" fmla="*/ 5290457 w 6048103"/>
              <a:gd name="connsiteY240" fmla="*/ 5865222 h 5930537"/>
              <a:gd name="connsiteX241" fmla="*/ 5225143 w 6048103"/>
              <a:gd name="connsiteY241" fmla="*/ 5799908 h 5930537"/>
              <a:gd name="connsiteX242" fmla="*/ 5146766 w 6048103"/>
              <a:gd name="connsiteY242" fmla="*/ 5760720 h 5930537"/>
              <a:gd name="connsiteX243" fmla="*/ 5016137 w 6048103"/>
              <a:gd name="connsiteY243" fmla="*/ 5669280 h 5930537"/>
              <a:gd name="connsiteX244" fmla="*/ 4937760 w 6048103"/>
              <a:gd name="connsiteY244" fmla="*/ 5630091 h 5930537"/>
              <a:gd name="connsiteX245" fmla="*/ 4898572 w 6048103"/>
              <a:gd name="connsiteY245" fmla="*/ 5617028 h 5930537"/>
              <a:gd name="connsiteX246" fmla="*/ 4820195 w 6048103"/>
              <a:gd name="connsiteY246" fmla="*/ 5564777 h 5930537"/>
              <a:gd name="connsiteX247" fmla="*/ 4781006 w 6048103"/>
              <a:gd name="connsiteY247" fmla="*/ 5538651 h 5930537"/>
              <a:gd name="connsiteX248" fmla="*/ 4715692 w 6048103"/>
              <a:gd name="connsiteY248" fmla="*/ 5512525 h 5930537"/>
              <a:gd name="connsiteX249" fmla="*/ 4598126 w 6048103"/>
              <a:gd name="connsiteY249" fmla="*/ 5408022 h 5930537"/>
              <a:gd name="connsiteX250" fmla="*/ 4519749 w 6048103"/>
              <a:gd name="connsiteY250" fmla="*/ 5381897 h 5930537"/>
              <a:gd name="connsiteX251" fmla="*/ 4362995 w 6048103"/>
              <a:gd name="connsiteY251" fmla="*/ 5264331 h 5930537"/>
              <a:gd name="connsiteX252" fmla="*/ 4271555 w 6048103"/>
              <a:gd name="connsiteY252" fmla="*/ 5185954 h 5930537"/>
              <a:gd name="connsiteX253" fmla="*/ 4219303 w 6048103"/>
              <a:gd name="connsiteY253" fmla="*/ 5159828 h 5930537"/>
              <a:gd name="connsiteX254" fmla="*/ 4153989 w 6048103"/>
              <a:gd name="connsiteY254" fmla="*/ 5107577 h 5930537"/>
              <a:gd name="connsiteX255" fmla="*/ 4127863 w 6048103"/>
              <a:gd name="connsiteY255" fmla="*/ 5068388 h 5930537"/>
              <a:gd name="connsiteX256" fmla="*/ 4036423 w 6048103"/>
              <a:gd name="connsiteY256" fmla="*/ 4976948 h 5930537"/>
              <a:gd name="connsiteX257" fmla="*/ 3958046 w 6048103"/>
              <a:gd name="connsiteY257" fmla="*/ 4924697 h 5930537"/>
              <a:gd name="connsiteX258" fmla="*/ 3905795 w 6048103"/>
              <a:gd name="connsiteY258" fmla="*/ 4846320 h 5930537"/>
              <a:gd name="connsiteX259" fmla="*/ 3892732 w 6048103"/>
              <a:gd name="connsiteY259" fmla="*/ 4807131 h 5930537"/>
              <a:gd name="connsiteX260" fmla="*/ 3814355 w 6048103"/>
              <a:gd name="connsiteY260" fmla="*/ 4715691 h 5930537"/>
              <a:gd name="connsiteX261" fmla="*/ 3775166 w 6048103"/>
              <a:gd name="connsiteY261" fmla="*/ 4637314 h 5930537"/>
              <a:gd name="connsiteX262" fmla="*/ 3722915 w 6048103"/>
              <a:gd name="connsiteY262" fmla="*/ 4585062 h 5930537"/>
              <a:gd name="connsiteX263" fmla="*/ 3670663 w 6048103"/>
              <a:gd name="connsiteY263" fmla="*/ 4506685 h 5930537"/>
              <a:gd name="connsiteX264" fmla="*/ 3618412 w 6048103"/>
              <a:gd name="connsiteY264" fmla="*/ 4441371 h 5930537"/>
              <a:gd name="connsiteX265" fmla="*/ 3566160 w 6048103"/>
              <a:gd name="connsiteY265" fmla="*/ 4362994 h 5930537"/>
              <a:gd name="connsiteX266" fmla="*/ 3513909 w 6048103"/>
              <a:gd name="connsiteY266" fmla="*/ 4297680 h 5930537"/>
              <a:gd name="connsiteX267" fmla="*/ 3487783 w 6048103"/>
              <a:gd name="connsiteY267" fmla="*/ 4232365 h 5930537"/>
              <a:gd name="connsiteX268" fmla="*/ 3409406 w 6048103"/>
              <a:gd name="connsiteY268" fmla="*/ 4153988 h 5930537"/>
              <a:gd name="connsiteX269" fmla="*/ 3396343 w 6048103"/>
              <a:gd name="connsiteY269" fmla="*/ 4114800 h 5930537"/>
              <a:gd name="connsiteX270" fmla="*/ 3370217 w 6048103"/>
              <a:gd name="connsiteY270" fmla="*/ 4062548 h 5930537"/>
              <a:gd name="connsiteX271" fmla="*/ 3383280 w 6048103"/>
              <a:gd name="connsiteY271" fmla="*/ 3892731 h 5930537"/>
              <a:gd name="connsiteX272" fmla="*/ 3422469 w 6048103"/>
              <a:gd name="connsiteY272" fmla="*/ 3866605 h 5930537"/>
              <a:gd name="connsiteX273" fmla="*/ 3905795 w 6048103"/>
              <a:gd name="connsiteY273" fmla="*/ 3879668 h 5930537"/>
              <a:gd name="connsiteX274" fmla="*/ 3958046 w 6048103"/>
              <a:gd name="connsiteY274" fmla="*/ 3931920 h 5930537"/>
              <a:gd name="connsiteX275" fmla="*/ 4062549 w 6048103"/>
              <a:gd name="connsiteY275" fmla="*/ 4062548 h 5930537"/>
              <a:gd name="connsiteX276" fmla="*/ 4088675 w 6048103"/>
              <a:gd name="connsiteY276" fmla="*/ 4114800 h 5930537"/>
              <a:gd name="connsiteX277" fmla="*/ 4153989 w 6048103"/>
              <a:gd name="connsiteY277" fmla="*/ 4206240 h 5930537"/>
              <a:gd name="connsiteX278" fmla="*/ 4206240 w 6048103"/>
              <a:gd name="connsiteY278" fmla="*/ 4284617 h 5930537"/>
              <a:gd name="connsiteX279" fmla="*/ 4219303 w 6048103"/>
              <a:gd name="connsiteY279" fmla="*/ 4323805 h 5930537"/>
              <a:gd name="connsiteX280" fmla="*/ 4258492 w 6048103"/>
              <a:gd name="connsiteY280" fmla="*/ 4362994 h 5930537"/>
              <a:gd name="connsiteX281" fmla="*/ 4284617 w 6048103"/>
              <a:gd name="connsiteY281" fmla="*/ 4402182 h 5930537"/>
              <a:gd name="connsiteX282" fmla="*/ 4323806 w 6048103"/>
              <a:gd name="connsiteY282" fmla="*/ 4454434 h 5930537"/>
              <a:gd name="connsiteX283" fmla="*/ 4376057 w 6048103"/>
              <a:gd name="connsiteY283" fmla="*/ 4532811 h 5930537"/>
              <a:gd name="connsiteX284" fmla="*/ 4415246 w 6048103"/>
              <a:gd name="connsiteY284" fmla="*/ 4624251 h 5930537"/>
              <a:gd name="connsiteX285" fmla="*/ 4428309 w 6048103"/>
              <a:gd name="connsiteY285" fmla="*/ 4702628 h 5930537"/>
              <a:gd name="connsiteX286" fmla="*/ 4467497 w 6048103"/>
              <a:gd name="connsiteY286" fmla="*/ 4754880 h 5930537"/>
              <a:gd name="connsiteX287" fmla="*/ 4480560 w 6048103"/>
              <a:gd name="connsiteY287" fmla="*/ 4794068 h 5930537"/>
              <a:gd name="connsiteX288" fmla="*/ 4506686 w 6048103"/>
              <a:gd name="connsiteY288" fmla="*/ 4859382 h 5930537"/>
              <a:gd name="connsiteX289" fmla="*/ 4480560 w 6048103"/>
              <a:gd name="connsiteY289" fmla="*/ 4807131 h 5930537"/>
              <a:gd name="connsiteX290" fmla="*/ 4506686 w 6048103"/>
              <a:gd name="connsiteY290" fmla="*/ 4206240 h 5930537"/>
              <a:gd name="connsiteX291" fmla="*/ 4519749 w 6048103"/>
              <a:gd name="connsiteY291" fmla="*/ 4153988 h 5930537"/>
              <a:gd name="connsiteX292" fmla="*/ 4545875 w 6048103"/>
              <a:gd name="connsiteY292" fmla="*/ 4101737 h 5930537"/>
              <a:gd name="connsiteX293" fmla="*/ 4558937 w 6048103"/>
              <a:gd name="connsiteY293" fmla="*/ 4062548 h 5930537"/>
              <a:gd name="connsiteX294" fmla="*/ 4598126 w 6048103"/>
              <a:gd name="connsiteY294" fmla="*/ 3997234 h 5930537"/>
              <a:gd name="connsiteX295" fmla="*/ 4650377 w 6048103"/>
              <a:gd name="connsiteY295" fmla="*/ 3905794 h 5930537"/>
              <a:gd name="connsiteX296" fmla="*/ 4702629 w 6048103"/>
              <a:gd name="connsiteY296" fmla="*/ 3892731 h 5930537"/>
              <a:gd name="connsiteX297" fmla="*/ 4781006 w 6048103"/>
              <a:gd name="connsiteY297" fmla="*/ 3840480 h 5930537"/>
              <a:gd name="connsiteX298" fmla="*/ 4833257 w 6048103"/>
              <a:gd name="connsiteY298" fmla="*/ 3801291 h 5930537"/>
              <a:gd name="connsiteX299" fmla="*/ 5042263 w 6048103"/>
              <a:gd name="connsiteY299" fmla="*/ 3749040 h 5930537"/>
              <a:gd name="connsiteX300" fmla="*/ 5029200 w 6048103"/>
              <a:gd name="connsiteY300" fmla="*/ 3579222 h 5930537"/>
              <a:gd name="connsiteX301" fmla="*/ 4937760 w 6048103"/>
              <a:gd name="connsiteY301" fmla="*/ 3487782 h 5930537"/>
              <a:gd name="connsiteX302" fmla="*/ 4898572 w 6048103"/>
              <a:gd name="connsiteY302" fmla="*/ 3448594 h 5930537"/>
              <a:gd name="connsiteX303" fmla="*/ 4846320 w 6048103"/>
              <a:gd name="connsiteY303" fmla="*/ 3435531 h 5930537"/>
              <a:gd name="connsiteX304" fmla="*/ 4794069 w 6048103"/>
              <a:gd name="connsiteY304" fmla="*/ 3396342 h 5930537"/>
              <a:gd name="connsiteX305" fmla="*/ 4702629 w 6048103"/>
              <a:gd name="connsiteY305" fmla="*/ 3357154 h 5930537"/>
              <a:gd name="connsiteX306" fmla="*/ 4663440 w 6048103"/>
              <a:gd name="connsiteY306" fmla="*/ 3331028 h 5930537"/>
              <a:gd name="connsiteX307" fmla="*/ 4715692 w 6048103"/>
              <a:gd name="connsiteY307" fmla="*/ 3304902 h 5930537"/>
              <a:gd name="connsiteX308" fmla="*/ 5826035 w 6048103"/>
              <a:gd name="connsiteY308" fmla="*/ 3331028 h 5930537"/>
              <a:gd name="connsiteX309" fmla="*/ 5904412 w 6048103"/>
              <a:gd name="connsiteY309" fmla="*/ 3448594 h 5930537"/>
              <a:gd name="connsiteX310" fmla="*/ 5956663 w 6048103"/>
              <a:gd name="connsiteY310" fmla="*/ 3500845 h 5930537"/>
              <a:gd name="connsiteX311" fmla="*/ 5982789 w 6048103"/>
              <a:gd name="connsiteY311" fmla="*/ 3553097 h 5930537"/>
              <a:gd name="connsiteX312" fmla="*/ 6008915 w 6048103"/>
              <a:gd name="connsiteY312" fmla="*/ 3592285 h 5930537"/>
              <a:gd name="connsiteX313" fmla="*/ 6021977 w 6048103"/>
              <a:gd name="connsiteY313" fmla="*/ 3631474 h 5930537"/>
              <a:gd name="connsiteX314" fmla="*/ 6048103 w 6048103"/>
              <a:gd name="connsiteY314" fmla="*/ 3670662 h 5930537"/>
              <a:gd name="connsiteX315" fmla="*/ 6021977 w 6048103"/>
              <a:gd name="connsiteY315" fmla="*/ 3513908 h 5930537"/>
              <a:gd name="connsiteX316" fmla="*/ 6008915 w 6048103"/>
              <a:gd name="connsiteY316" fmla="*/ 3226525 h 5930537"/>
              <a:gd name="connsiteX317" fmla="*/ 5982789 w 6048103"/>
              <a:gd name="connsiteY317" fmla="*/ 3161211 h 5930537"/>
              <a:gd name="connsiteX318" fmla="*/ 5943600 w 6048103"/>
              <a:gd name="connsiteY318" fmla="*/ 3082834 h 5930537"/>
              <a:gd name="connsiteX319" fmla="*/ 5904412 w 6048103"/>
              <a:gd name="connsiteY319" fmla="*/ 2991394 h 5930537"/>
              <a:gd name="connsiteX320" fmla="*/ 5812972 w 6048103"/>
              <a:gd name="connsiteY320" fmla="*/ 2860765 h 5930537"/>
              <a:gd name="connsiteX321" fmla="*/ 5734595 w 6048103"/>
              <a:gd name="connsiteY321" fmla="*/ 2756262 h 5930537"/>
              <a:gd name="connsiteX322" fmla="*/ 5708469 w 6048103"/>
              <a:gd name="connsiteY322" fmla="*/ 2717074 h 5930537"/>
              <a:gd name="connsiteX323" fmla="*/ 5669280 w 6048103"/>
              <a:gd name="connsiteY323" fmla="*/ 2690948 h 5930537"/>
              <a:gd name="connsiteX324" fmla="*/ 5564777 w 6048103"/>
              <a:gd name="connsiteY324" fmla="*/ 2625634 h 5930537"/>
              <a:gd name="connsiteX325" fmla="*/ 5434149 w 6048103"/>
              <a:gd name="connsiteY325" fmla="*/ 2521131 h 5930537"/>
              <a:gd name="connsiteX326" fmla="*/ 5394960 w 6048103"/>
              <a:gd name="connsiteY326" fmla="*/ 2481942 h 5930537"/>
              <a:gd name="connsiteX327" fmla="*/ 5329646 w 6048103"/>
              <a:gd name="connsiteY327" fmla="*/ 2442754 h 5930537"/>
              <a:gd name="connsiteX328" fmla="*/ 5290457 w 6048103"/>
              <a:gd name="connsiteY328" fmla="*/ 2403565 h 5930537"/>
              <a:gd name="connsiteX329" fmla="*/ 5185955 w 6048103"/>
              <a:gd name="connsiteY329" fmla="*/ 2351314 h 5930537"/>
              <a:gd name="connsiteX330" fmla="*/ 5146766 w 6048103"/>
              <a:gd name="connsiteY330" fmla="*/ 2338251 h 5930537"/>
              <a:gd name="connsiteX331" fmla="*/ 5107577 w 6048103"/>
              <a:gd name="connsiteY331" fmla="*/ 2312125 h 5930537"/>
              <a:gd name="connsiteX332" fmla="*/ 5016137 w 6048103"/>
              <a:gd name="connsiteY332" fmla="*/ 2286000 h 5930537"/>
              <a:gd name="connsiteX333" fmla="*/ 4820195 w 6048103"/>
              <a:gd name="connsiteY333" fmla="*/ 2233748 h 5930537"/>
              <a:gd name="connsiteX334" fmla="*/ 4219303 w 6048103"/>
              <a:gd name="connsiteY334" fmla="*/ 2233748 h 5930537"/>
              <a:gd name="connsiteX335" fmla="*/ 4180115 w 6048103"/>
              <a:gd name="connsiteY335" fmla="*/ 2259874 h 5930537"/>
              <a:gd name="connsiteX336" fmla="*/ 4140926 w 6048103"/>
              <a:gd name="connsiteY336" fmla="*/ 2272937 h 5930537"/>
              <a:gd name="connsiteX337" fmla="*/ 4088675 w 6048103"/>
              <a:gd name="connsiteY337" fmla="*/ 2312125 h 5930537"/>
              <a:gd name="connsiteX338" fmla="*/ 4049486 w 6048103"/>
              <a:gd name="connsiteY338" fmla="*/ 2325188 h 5930537"/>
              <a:gd name="connsiteX339" fmla="*/ 4219303 w 6048103"/>
              <a:gd name="connsiteY339" fmla="*/ 2312125 h 5930537"/>
              <a:gd name="connsiteX340" fmla="*/ 4402183 w 6048103"/>
              <a:gd name="connsiteY340" fmla="*/ 2259874 h 5930537"/>
              <a:gd name="connsiteX341" fmla="*/ 4441372 w 6048103"/>
              <a:gd name="connsiteY341" fmla="*/ 2246811 h 5930537"/>
              <a:gd name="connsiteX342" fmla="*/ 4506686 w 6048103"/>
              <a:gd name="connsiteY342" fmla="*/ 2220685 h 5930537"/>
              <a:gd name="connsiteX343" fmla="*/ 4598126 w 6048103"/>
              <a:gd name="connsiteY343" fmla="*/ 2207622 h 5930537"/>
              <a:gd name="connsiteX344" fmla="*/ 4741817 w 6048103"/>
              <a:gd name="connsiteY344" fmla="*/ 2181497 h 5930537"/>
              <a:gd name="connsiteX345" fmla="*/ 5460275 w 6048103"/>
              <a:gd name="connsiteY345" fmla="*/ 2194560 h 5930537"/>
              <a:gd name="connsiteX346" fmla="*/ 5564777 w 6048103"/>
              <a:gd name="connsiteY346" fmla="*/ 2220685 h 5930537"/>
              <a:gd name="connsiteX347" fmla="*/ 5708469 w 6048103"/>
              <a:gd name="connsiteY347" fmla="*/ 2286000 h 5930537"/>
              <a:gd name="connsiteX348" fmla="*/ 5865223 w 6048103"/>
              <a:gd name="connsiteY348" fmla="*/ 2325188 h 5930537"/>
              <a:gd name="connsiteX349" fmla="*/ 5917475 w 6048103"/>
              <a:gd name="connsiteY349" fmla="*/ 2338251 h 5930537"/>
              <a:gd name="connsiteX350" fmla="*/ 5891349 w 6048103"/>
              <a:gd name="connsiteY350" fmla="*/ 2299062 h 5930537"/>
              <a:gd name="connsiteX351" fmla="*/ 5839097 w 6048103"/>
              <a:gd name="connsiteY351" fmla="*/ 2181497 h 5930537"/>
              <a:gd name="connsiteX352" fmla="*/ 5799909 w 6048103"/>
              <a:gd name="connsiteY352" fmla="*/ 2116182 h 5930537"/>
              <a:gd name="connsiteX353" fmla="*/ 5760720 w 6048103"/>
              <a:gd name="connsiteY353" fmla="*/ 2037805 h 5930537"/>
              <a:gd name="connsiteX354" fmla="*/ 5695406 w 6048103"/>
              <a:gd name="connsiteY354" fmla="*/ 1946365 h 5930537"/>
              <a:gd name="connsiteX355" fmla="*/ 5656217 w 6048103"/>
              <a:gd name="connsiteY355" fmla="*/ 1867988 h 5930537"/>
              <a:gd name="connsiteX356" fmla="*/ 5643155 w 6048103"/>
              <a:gd name="connsiteY356" fmla="*/ 1828800 h 5930537"/>
              <a:gd name="connsiteX357" fmla="*/ 5603966 w 6048103"/>
              <a:gd name="connsiteY357" fmla="*/ 1776548 h 5930537"/>
              <a:gd name="connsiteX358" fmla="*/ 5577840 w 6048103"/>
              <a:gd name="connsiteY358" fmla="*/ 1737360 h 5930537"/>
              <a:gd name="connsiteX359" fmla="*/ 5525589 w 6048103"/>
              <a:gd name="connsiteY359" fmla="*/ 1724297 h 5930537"/>
              <a:gd name="connsiteX360" fmla="*/ 5499463 w 6048103"/>
              <a:gd name="connsiteY360" fmla="*/ 1672045 h 5930537"/>
              <a:gd name="connsiteX361" fmla="*/ 5460275 w 6048103"/>
              <a:gd name="connsiteY361" fmla="*/ 1632857 h 5930537"/>
              <a:gd name="connsiteX362" fmla="*/ 5408023 w 6048103"/>
              <a:gd name="connsiteY362" fmla="*/ 1567542 h 5930537"/>
              <a:gd name="connsiteX363" fmla="*/ 5394960 w 6048103"/>
              <a:gd name="connsiteY363" fmla="*/ 1515291 h 5930537"/>
              <a:gd name="connsiteX364" fmla="*/ 5290457 w 6048103"/>
              <a:gd name="connsiteY364" fmla="*/ 1449977 h 5930537"/>
              <a:gd name="connsiteX365" fmla="*/ 5238206 w 6048103"/>
              <a:gd name="connsiteY365" fmla="*/ 1423851 h 5930537"/>
              <a:gd name="connsiteX366" fmla="*/ 4741817 w 6048103"/>
              <a:gd name="connsiteY366" fmla="*/ 1436914 h 5930537"/>
              <a:gd name="connsiteX367" fmla="*/ 4689566 w 6048103"/>
              <a:gd name="connsiteY367" fmla="*/ 1463040 h 5930537"/>
              <a:gd name="connsiteX368" fmla="*/ 4558937 w 6048103"/>
              <a:gd name="connsiteY368" fmla="*/ 1476102 h 5930537"/>
              <a:gd name="connsiteX369" fmla="*/ 4415246 w 6048103"/>
              <a:gd name="connsiteY369" fmla="*/ 1528354 h 5930537"/>
              <a:gd name="connsiteX370" fmla="*/ 4336869 w 6048103"/>
              <a:gd name="connsiteY370" fmla="*/ 1541417 h 5930537"/>
              <a:gd name="connsiteX371" fmla="*/ 4245429 w 6048103"/>
              <a:gd name="connsiteY371" fmla="*/ 1593668 h 5930537"/>
              <a:gd name="connsiteX372" fmla="*/ 4206240 w 6048103"/>
              <a:gd name="connsiteY372" fmla="*/ 1606731 h 5930537"/>
              <a:gd name="connsiteX373" fmla="*/ 4167052 w 6048103"/>
              <a:gd name="connsiteY373" fmla="*/ 1632857 h 5930537"/>
              <a:gd name="connsiteX374" fmla="*/ 4114800 w 6048103"/>
              <a:gd name="connsiteY374" fmla="*/ 1658982 h 5930537"/>
              <a:gd name="connsiteX375" fmla="*/ 3997235 w 6048103"/>
              <a:gd name="connsiteY375" fmla="*/ 1750422 h 5930537"/>
              <a:gd name="connsiteX376" fmla="*/ 3918857 w 6048103"/>
              <a:gd name="connsiteY376" fmla="*/ 1802674 h 5930537"/>
              <a:gd name="connsiteX377" fmla="*/ 3827417 w 6048103"/>
              <a:gd name="connsiteY377" fmla="*/ 1867988 h 5930537"/>
              <a:gd name="connsiteX378" fmla="*/ 3696789 w 6048103"/>
              <a:gd name="connsiteY378" fmla="*/ 1933302 h 5930537"/>
              <a:gd name="connsiteX379" fmla="*/ 3526972 w 6048103"/>
              <a:gd name="connsiteY379" fmla="*/ 2037805 h 5930537"/>
              <a:gd name="connsiteX380" fmla="*/ 3474720 w 6048103"/>
              <a:gd name="connsiteY380" fmla="*/ 2090057 h 5930537"/>
              <a:gd name="connsiteX381" fmla="*/ 3435532 w 6048103"/>
              <a:gd name="connsiteY381" fmla="*/ 2142308 h 5930537"/>
              <a:gd name="connsiteX382" fmla="*/ 3396343 w 6048103"/>
              <a:gd name="connsiteY382" fmla="*/ 2155371 h 5930537"/>
              <a:gd name="connsiteX383" fmla="*/ 3370217 w 6048103"/>
              <a:gd name="connsiteY383" fmla="*/ 2194560 h 593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6048103" h="5930537">
                <a:moveTo>
                  <a:pt x="3435532" y="2076994"/>
                </a:moveTo>
                <a:cubicBezTo>
                  <a:pt x="3439886" y="1911531"/>
                  <a:pt x="3436516" y="1745684"/>
                  <a:pt x="3448595" y="1580605"/>
                </a:cubicBezTo>
                <a:cubicBezTo>
                  <a:pt x="3449741" y="1564948"/>
                  <a:pt x="3469208" y="1556117"/>
                  <a:pt x="3474720" y="1541417"/>
                </a:cubicBezTo>
                <a:cubicBezTo>
                  <a:pt x="3482516" y="1520628"/>
                  <a:pt x="3482398" y="1497642"/>
                  <a:pt x="3487783" y="1476102"/>
                </a:cubicBezTo>
                <a:cubicBezTo>
                  <a:pt x="3495195" y="1446454"/>
                  <a:pt x="3517983" y="1395570"/>
                  <a:pt x="3526972" y="1371600"/>
                </a:cubicBezTo>
                <a:cubicBezTo>
                  <a:pt x="3540965" y="1334286"/>
                  <a:pt x="3545965" y="1304121"/>
                  <a:pt x="3566160" y="1267097"/>
                </a:cubicBezTo>
                <a:cubicBezTo>
                  <a:pt x="3581196" y="1239532"/>
                  <a:pt x="3618412" y="1188720"/>
                  <a:pt x="3618412" y="1188720"/>
                </a:cubicBezTo>
                <a:cubicBezTo>
                  <a:pt x="3622766" y="1175657"/>
                  <a:pt x="3625317" y="1161847"/>
                  <a:pt x="3631475" y="1149531"/>
                </a:cubicBezTo>
                <a:cubicBezTo>
                  <a:pt x="3641029" y="1130423"/>
                  <a:pt x="3687907" y="1069934"/>
                  <a:pt x="3696789" y="1058091"/>
                </a:cubicBezTo>
                <a:cubicBezTo>
                  <a:pt x="3707055" y="996498"/>
                  <a:pt x="3707325" y="982028"/>
                  <a:pt x="3722915" y="927462"/>
                </a:cubicBezTo>
                <a:cubicBezTo>
                  <a:pt x="3726698" y="914223"/>
                  <a:pt x="3729819" y="900590"/>
                  <a:pt x="3735977" y="888274"/>
                </a:cubicBezTo>
                <a:cubicBezTo>
                  <a:pt x="3742998" y="874232"/>
                  <a:pt x="3753394" y="862148"/>
                  <a:pt x="3762103" y="849085"/>
                </a:cubicBezTo>
                <a:cubicBezTo>
                  <a:pt x="3753394" y="696685"/>
                  <a:pt x="3747991" y="544060"/>
                  <a:pt x="3735977" y="391885"/>
                </a:cubicBezTo>
                <a:cubicBezTo>
                  <a:pt x="3733330" y="358357"/>
                  <a:pt x="3684161" y="283319"/>
                  <a:pt x="3670663" y="274320"/>
                </a:cubicBezTo>
                <a:lnTo>
                  <a:pt x="3631475" y="248194"/>
                </a:lnTo>
                <a:cubicBezTo>
                  <a:pt x="3622766" y="235131"/>
                  <a:pt x="3620580" y="212813"/>
                  <a:pt x="3605349" y="209005"/>
                </a:cubicBezTo>
                <a:cubicBezTo>
                  <a:pt x="3560440" y="197778"/>
                  <a:pt x="3472616" y="242292"/>
                  <a:pt x="3448595" y="274320"/>
                </a:cubicBezTo>
                <a:cubicBezTo>
                  <a:pt x="3435532" y="291737"/>
                  <a:pt x="3424801" y="311176"/>
                  <a:pt x="3409406" y="326571"/>
                </a:cubicBezTo>
                <a:cubicBezTo>
                  <a:pt x="3394011" y="341966"/>
                  <a:pt x="3373540" y="351423"/>
                  <a:pt x="3357155" y="365760"/>
                </a:cubicBezTo>
                <a:cubicBezTo>
                  <a:pt x="3338618" y="381980"/>
                  <a:pt x="3323605" y="401981"/>
                  <a:pt x="3304903" y="418011"/>
                </a:cubicBezTo>
                <a:cubicBezTo>
                  <a:pt x="3243829" y="470360"/>
                  <a:pt x="3255976" y="419555"/>
                  <a:pt x="3187337" y="522514"/>
                </a:cubicBezTo>
                <a:cubicBezTo>
                  <a:pt x="3071348" y="696500"/>
                  <a:pt x="3238296" y="438628"/>
                  <a:pt x="3148149" y="600891"/>
                </a:cubicBezTo>
                <a:cubicBezTo>
                  <a:pt x="3118127" y="654930"/>
                  <a:pt x="3090949" y="683584"/>
                  <a:pt x="3056709" y="731520"/>
                </a:cubicBezTo>
                <a:cubicBezTo>
                  <a:pt x="3047584" y="744295"/>
                  <a:pt x="3039292" y="757645"/>
                  <a:pt x="3030583" y="770708"/>
                </a:cubicBezTo>
                <a:cubicBezTo>
                  <a:pt x="3026229" y="783771"/>
                  <a:pt x="3023678" y="797581"/>
                  <a:pt x="3017520" y="809897"/>
                </a:cubicBezTo>
                <a:cubicBezTo>
                  <a:pt x="2951919" y="941100"/>
                  <a:pt x="3033983" y="741007"/>
                  <a:pt x="2965269" y="901337"/>
                </a:cubicBezTo>
                <a:cubicBezTo>
                  <a:pt x="2933686" y="975030"/>
                  <a:pt x="2972290" y="904385"/>
                  <a:pt x="2939143" y="992777"/>
                </a:cubicBezTo>
                <a:cubicBezTo>
                  <a:pt x="2932306" y="1011010"/>
                  <a:pt x="2921726" y="1027611"/>
                  <a:pt x="2913017" y="1045028"/>
                </a:cubicBezTo>
                <a:cubicBezTo>
                  <a:pt x="2811383" y="1011149"/>
                  <a:pt x="2894637" y="1052308"/>
                  <a:pt x="2860766" y="849085"/>
                </a:cubicBezTo>
                <a:cubicBezTo>
                  <a:pt x="2857565" y="829877"/>
                  <a:pt x="2842311" y="814732"/>
                  <a:pt x="2834640" y="796834"/>
                </a:cubicBezTo>
                <a:cubicBezTo>
                  <a:pt x="2829216" y="784178"/>
                  <a:pt x="2824917" y="771004"/>
                  <a:pt x="2821577" y="757645"/>
                </a:cubicBezTo>
                <a:cubicBezTo>
                  <a:pt x="2816192" y="736105"/>
                  <a:pt x="2813331" y="714005"/>
                  <a:pt x="2808515" y="692331"/>
                </a:cubicBezTo>
                <a:cubicBezTo>
                  <a:pt x="2782412" y="574867"/>
                  <a:pt x="2808569" y="696883"/>
                  <a:pt x="2782389" y="600891"/>
                </a:cubicBezTo>
                <a:cubicBezTo>
                  <a:pt x="2772941" y="566250"/>
                  <a:pt x="2764972" y="531222"/>
                  <a:pt x="2756263" y="496388"/>
                </a:cubicBezTo>
                <a:lnTo>
                  <a:pt x="2743200" y="444137"/>
                </a:lnTo>
                <a:cubicBezTo>
                  <a:pt x="2738846" y="426720"/>
                  <a:pt x="2740096" y="406823"/>
                  <a:pt x="2730137" y="391885"/>
                </a:cubicBezTo>
                <a:cubicBezTo>
                  <a:pt x="2693765" y="337326"/>
                  <a:pt x="2715113" y="363798"/>
                  <a:pt x="2664823" y="313508"/>
                </a:cubicBezTo>
                <a:cubicBezTo>
                  <a:pt x="2656114" y="283028"/>
                  <a:pt x="2648019" y="252366"/>
                  <a:pt x="2638697" y="222068"/>
                </a:cubicBezTo>
                <a:cubicBezTo>
                  <a:pt x="2630598" y="195747"/>
                  <a:pt x="2621280" y="169817"/>
                  <a:pt x="2612572" y="143691"/>
                </a:cubicBezTo>
                <a:cubicBezTo>
                  <a:pt x="2608218" y="130628"/>
                  <a:pt x="2602209" y="118004"/>
                  <a:pt x="2599509" y="104502"/>
                </a:cubicBezTo>
                <a:cubicBezTo>
                  <a:pt x="2583746" y="25686"/>
                  <a:pt x="2593467" y="60251"/>
                  <a:pt x="2573383" y="0"/>
                </a:cubicBezTo>
                <a:cubicBezTo>
                  <a:pt x="2560320" y="4354"/>
                  <a:pt x="2543931" y="3326"/>
                  <a:pt x="2534195" y="13062"/>
                </a:cubicBezTo>
                <a:cubicBezTo>
                  <a:pt x="2401606" y="145651"/>
                  <a:pt x="2604444" y="1064"/>
                  <a:pt x="2468880" y="91440"/>
                </a:cubicBezTo>
                <a:cubicBezTo>
                  <a:pt x="2464526" y="104503"/>
                  <a:pt x="2464419" y="119876"/>
                  <a:pt x="2455817" y="130628"/>
                </a:cubicBezTo>
                <a:cubicBezTo>
                  <a:pt x="2442606" y="147142"/>
                  <a:pt x="2398691" y="166919"/>
                  <a:pt x="2377440" y="169817"/>
                </a:cubicBezTo>
                <a:cubicBezTo>
                  <a:pt x="2295014" y="181057"/>
                  <a:pt x="2211977" y="187234"/>
                  <a:pt x="2129246" y="195942"/>
                </a:cubicBezTo>
                <a:cubicBezTo>
                  <a:pt x="2137955" y="248194"/>
                  <a:pt x="2147514" y="300311"/>
                  <a:pt x="2155372" y="352697"/>
                </a:cubicBezTo>
                <a:cubicBezTo>
                  <a:pt x="2171323" y="459033"/>
                  <a:pt x="2187362" y="655936"/>
                  <a:pt x="2194560" y="731520"/>
                </a:cubicBezTo>
                <a:cubicBezTo>
                  <a:pt x="2151770" y="902685"/>
                  <a:pt x="2181400" y="840017"/>
                  <a:pt x="2155372" y="744582"/>
                </a:cubicBezTo>
                <a:cubicBezTo>
                  <a:pt x="2150248" y="725795"/>
                  <a:pt x="2137955" y="709748"/>
                  <a:pt x="2129246" y="692331"/>
                </a:cubicBezTo>
                <a:cubicBezTo>
                  <a:pt x="2124892" y="670560"/>
                  <a:pt x="2121568" y="648557"/>
                  <a:pt x="2116183" y="627017"/>
                </a:cubicBezTo>
                <a:cubicBezTo>
                  <a:pt x="2112843" y="613659"/>
                  <a:pt x="2106460" y="601186"/>
                  <a:pt x="2103120" y="587828"/>
                </a:cubicBezTo>
                <a:cubicBezTo>
                  <a:pt x="2097735" y="566288"/>
                  <a:pt x="2097853" y="543303"/>
                  <a:pt x="2090057" y="522514"/>
                </a:cubicBezTo>
                <a:cubicBezTo>
                  <a:pt x="2084545" y="507814"/>
                  <a:pt x="2072640" y="496388"/>
                  <a:pt x="2063932" y="483325"/>
                </a:cubicBezTo>
                <a:cubicBezTo>
                  <a:pt x="2059578" y="465908"/>
                  <a:pt x="2057941" y="447575"/>
                  <a:pt x="2050869" y="431074"/>
                </a:cubicBezTo>
                <a:cubicBezTo>
                  <a:pt x="2033698" y="391009"/>
                  <a:pt x="2013250" y="385931"/>
                  <a:pt x="1985555" y="352697"/>
                </a:cubicBezTo>
                <a:cubicBezTo>
                  <a:pt x="1975504" y="340636"/>
                  <a:pt x="1968138" y="326571"/>
                  <a:pt x="1959429" y="313508"/>
                </a:cubicBezTo>
                <a:lnTo>
                  <a:pt x="1632857" y="339634"/>
                </a:lnTo>
                <a:cubicBezTo>
                  <a:pt x="1606494" y="342185"/>
                  <a:pt x="1580033" y="345728"/>
                  <a:pt x="1554480" y="352697"/>
                </a:cubicBezTo>
                <a:cubicBezTo>
                  <a:pt x="1531858" y="358867"/>
                  <a:pt x="1512213" y="374501"/>
                  <a:pt x="1489166" y="378822"/>
                </a:cubicBezTo>
                <a:cubicBezTo>
                  <a:pt x="1441895" y="387685"/>
                  <a:pt x="1393198" y="385920"/>
                  <a:pt x="1345475" y="391885"/>
                </a:cubicBezTo>
                <a:cubicBezTo>
                  <a:pt x="1000758" y="434975"/>
                  <a:pt x="1280482" y="399658"/>
                  <a:pt x="1123406" y="431074"/>
                </a:cubicBezTo>
                <a:cubicBezTo>
                  <a:pt x="1008456" y="454064"/>
                  <a:pt x="1082108" y="431777"/>
                  <a:pt x="1005840" y="457200"/>
                </a:cubicBezTo>
                <a:cubicBezTo>
                  <a:pt x="1015040" y="521602"/>
                  <a:pt x="1015168" y="544899"/>
                  <a:pt x="1031966" y="600891"/>
                </a:cubicBezTo>
                <a:cubicBezTo>
                  <a:pt x="1039879" y="627268"/>
                  <a:pt x="1050721" y="652734"/>
                  <a:pt x="1058092" y="679268"/>
                </a:cubicBezTo>
                <a:cubicBezTo>
                  <a:pt x="1072507" y="731163"/>
                  <a:pt x="1097280" y="836022"/>
                  <a:pt x="1097280" y="836022"/>
                </a:cubicBezTo>
                <a:cubicBezTo>
                  <a:pt x="1117975" y="1063665"/>
                  <a:pt x="1127240" y="1147747"/>
                  <a:pt x="1136469" y="1436914"/>
                </a:cubicBezTo>
                <a:cubicBezTo>
                  <a:pt x="1142732" y="1633159"/>
                  <a:pt x="906155" y="2157892"/>
                  <a:pt x="1188720" y="2220685"/>
                </a:cubicBezTo>
                <a:cubicBezTo>
                  <a:pt x="1214575" y="2226431"/>
                  <a:pt x="1240971" y="2229394"/>
                  <a:pt x="1267097" y="2233748"/>
                </a:cubicBezTo>
                <a:cubicBezTo>
                  <a:pt x="1284514" y="2242457"/>
                  <a:pt x="1301116" y="2253036"/>
                  <a:pt x="1319349" y="2259874"/>
                </a:cubicBezTo>
                <a:cubicBezTo>
                  <a:pt x="1336159" y="2266178"/>
                  <a:pt x="1357581" y="2261722"/>
                  <a:pt x="1371600" y="2272937"/>
                </a:cubicBezTo>
                <a:cubicBezTo>
                  <a:pt x="1382352" y="2281539"/>
                  <a:pt x="1377025" y="2300668"/>
                  <a:pt x="1384663" y="2312125"/>
                </a:cubicBezTo>
                <a:cubicBezTo>
                  <a:pt x="1415083" y="2357755"/>
                  <a:pt x="1438875" y="2357323"/>
                  <a:pt x="1489166" y="2377440"/>
                </a:cubicBezTo>
                <a:cubicBezTo>
                  <a:pt x="1506583" y="2373086"/>
                  <a:pt x="1527398" y="2375592"/>
                  <a:pt x="1541417" y="2364377"/>
                </a:cubicBezTo>
                <a:cubicBezTo>
                  <a:pt x="1552169" y="2355775"/>
                  <a:pt x="1541122" y="2328528"/>
                  <a:pt x="1554480" y="2325188"/>
                </a:cubicBezTo>
                <a:cubicBezTo>
                  <a:pt x="1584350" y="2317720"/>
                  <a:pt x="1615440" y="2333897"/>
                  <a:pt x="1645920" y="2338251"/>
                </a:cubicBezTo>
                <a:cubicBezTo>
                  <a:pt x="1666599" y="2369269"/>
                  <a:pt x="1686927" y="2401331"/>
                  <a:pt x="1711235" y="2429691"/>
                </a:cubicBezTo>
                <a:cubicBezTo>
                  <a:pt x="1732906" y="2454973"/>
                  <a:pt x="1759373" y="2479886"/>
                  <a:pt x="1789612" y="2495005"/>
                </a:cubicBezTo>
                <a:cubicBezTo>
                  <a:pt x="1801928" y="2501163"/>
                  <a:pt x="1815737" y="2503714"/>
                  <a:pt x="1828800" y="2508068"/>
                </a:cubicBezTo>
                <a:cubicBezTo>
                  <a:pt x="1841863" y="2525485"/>
                  <a:pt x="1852594" y="2544925"/>
                  <a:pt x="1867989" y="2560320"/>
                </a:cubicBezTo>
                <a:cubicBezTo>
                  <a:pt x="1879090" y="2571421"/>
                  <a:pt x="1898469" y="2573382"/>
                  <a:pt x="1907177" y="2586445"/>
                </a:cubicBezTo>
                <a:cubicBezTo>
                  <a:pt x="1917136" y="2601383"/>
                  <a:pt x="1915886" y="2621280"/>
                  <a:pt x="1920240" y="2638697"/>
                </a:cubicBezTo>
                <a:cubicBezTo>
                  <a:pt x="1911532" y="2673531"/>
                  <a:pt x="1908973" y="2710512"/>
                  <a:pt x="1894115" y="2743200"/>
                </a:cubicBezTo>
                <a:cubicBezTo>
                  <a:pt x="1886471" y="2760018"/>
                  <a:pt x="1869118" y="2770562"/>
                  <a:pt x="1854926" y="2782388"/>
                </a:cubicBezTo>
                <a:cubicBezTo>
                  <a:pt x="1815270" y="2815434"/>
                  <a:pt x="1801872" y="2811774"/>
                  <a:pt x="1750423" y="2834640"/>
                </a:cubicBezTo>
                <a:cubicBezTo>
                  <a:pt x="1732629" y="2842549"/>
                  <a:pt x="1715079" y="2851104"/>
                  <a:pt x="1698172" y="2860765"/>
                </a:cubicBezTo>
                <a:cubicBezTo>
                  <a:pt x="1649937" y="2888328"/>
                  <a:pt x="1664149" y="2891486"/>
                  <a:pt x="1606732" y="2913017"/>
                </a:cubicBezTo>
                <a:cubicBezTo>
                  <a:pt x="1436902" y="2976704"/>
                  <a:pt x="1695004" y="2860722"/>
                  <a:pt x="1489166" y="2952205"/>
                </a:cubicBezTo>
                <a:cubicBezTo>
                  <a:pt x="1471371" y="2960114"/>
                  <a:pt x="1455730" y="2973314"/>
                  <a:pt x="1436915" y="2978331"/>
                </a:cubicBezTo>
                <a:cubicBezTo>
                  <a:pt x="1389876" y="2990875"/>
                  <a:pt x="1340960" y="2994909"/>
                  <a:pt x="1293223" y="3004457"/>
                </a:cubicBezTo>
                <a:cubicBezTo>
                  <a:pt x="1243872" y="3014327"/>
                  <a:pt x="1212574" y="3026986"/>
                  <a:pt x="1162595" y="3043645"/>
                </a:cubicBezTo>
                <a:cubicBezTo>
                  <a:pt x="1050280" y="3118522"/>
                  <a:pt x="1192387" y="3028748"/>
                  <a:pt x="1084217" y="3082834"/>
                </a:cubicBezTo>
                <a:cubicBezTo>
                  <a:pt x="994009" y="3127939"/>
                  <a:pt x="1101522" y="3094838"/>
                  <a:pt x="992777" y="3122022"/>
                </a:cubicBezTo>
                <a:cubicBezTo>
                  <a:pt x="865327" y="3206991"/>
                  <a:pt x="1063427" y="3073875"/>
                  <a:pt x="901337" y="3187337"/>
                </a:cubicBezTo>
                <a:cubicBezTo>
                  <a:pt x="875614" y="3205343"/>
                  <a:pt x="822960" y="3239588"/>
                  <a:pt x="822960" y="3239588"/>
                </a:cubicBezTo>
                <a:cubicBezTo>
                  <a:pt x="754459" y="3342344"/>
                  <a:pt x="823176" y="3225166"/>
                  <a:pt x="783772" y="3474720"/>
                </a:cubicBezTo>
                <a:cubicBezTo>
                  <a:pt x="780735" y="3493955"/>
                  <a:pt x="766355" y="3509554"/>
                  <a:pt x="757646" y="3526971"/>
                </a:cubicBezTo>
                <a:cubicBezTo>
                  <a:pt x="732443" y="3652986"/>
                  <a:pt x="763306" y="3541775"/>
                  <a:pt x="718457" y="3631474"/>
                </a:cubicBezTo>
                <a:cubicBezTo>
                  <a:pt x="684384" y="3699621"/>
                  <a:pt x="699207" y="3706069"/>
                  <a:pt x="653143" y="3775165"/>
                </a:cubicBezTo>
                <a:cubicBezTo>
                  <a:pt x="642896" y="3790536"/>
                  <a:pt x="624693" y="3799321"/>
                  <a:pt x="613955" y="3814354"/>
                </a:cubicBezTo>
                <a:cubicBezTo>
                  <a:pt x="521105" y="3944344"/>
                  <a:pt x="672065" y="3782369"/>
                  <a:pt x="535577" y="3918857"/>
                </a:cubicBezTo>
                <a:cubicBezTo>
                  <a:pt x="489980" y="4010053"/>
                  <a:pt x="521134" y="3955532"/>
                  <a:pt x="431075" y="4075611"/>
                </a:cubicBezTo>
                <a:lnTo>
                  <a:pt x="391886" y="4127862"/>
                </a:lnTo>
                <a:cubicBezTo>
                  <a:pt x="362010" y="4217489"/>
                  <a:pt x="396709" y="4127164"/>
                  <a:pt x="300446" y="4271554"/>
                </a:cubicBezTo>
                <a:cubicBezTo>
                  <a:pt x="235577" y="4368856"/>
                  <a:pt x="318952" y="4249345"/>
                  <a:pt x="235132" y="4349931"/>
                </a:cubicBezTo>
                <a:cubicBezTo>
                  <a:pt x="184740" y="4410403"/>
                  <a:pt x="236603" y="4371063"/>
                  <a:pt x="169817" y="4428308"/>
                </a:cubicBezTo>
                <a:cubicBezTo>
                  <a:pt x="153287" y="4442477"/>
                  <a:pt x="133749" y="4452933"/>
                  <a:pt x="117566" y="4467497"/>
                </a:cubicBezTo>
                <a:cubicBezTo>
                  <a:pt x="90103" y="4492214"/>
                  <a:pt x="65315" y="4519748"/>
                  <a:pt x="39189" y="4545874"/>
                </a:cubicBezTo>
                <a:lnTo>
                  <a:pt x="0" y="4585062"/>
                </a:lnTo>
                <a:cubicBezTo>
                  <a:pt x="21399" y="4756250"/>
                  <a:pt x="-6558" y="4626797"/>
                  <a:pt x="52252" y="4767942"/>
                </a:cubicBezTo>
                <a:cubicBezTo>
                  <a:pt x="128591" y="4951157"/>
                  <a:pt x="38153" y="4751776"/>
                  <a:pt x="91440" y="4911634"/>
                </a:cubicBezTo>
                <a:cubicBezTo>
                  <a:pt x="97598" y="4930108"/>
                  <a:pt x="108857" y="4946468"/>
                  <a:pt x="117566" y="4963885"/>
                </a:cubicBezTo>
                <a:cubicBezTo>
                  <a:pt x="121920" y="4981302"/>
                  <a:pt x="122600" y="5000079"/>
                  <a:pt x="130629" y="5016137"/>
                </a:cubicBezTo>
                <a:cubicBezTo>
                  <a:pt x="144671" y="5044221"/>
                  <a:pt x="172951" y="5064726"/>
                  <a:pt x="182880" y="5094514"/>
                </a:cubicBezTo>
                <a:cubicBezTo>
                  <a:pt x="209710" y="5175003"/>
                  <a:pt x="179024" y="5089103"/>
                  <a:pt x="222069" y="5185954"/>
                </a:cubicBezTo>
                <a:cubicBezTo>
                  <a:pt x="233119" y="5210816"/>
                  <a:pt x="252636" y="5260284"/>
                  <a:pt x="261257" y="5290457"/>
                </a:cubicBezTo>
                <a:cubicBezTo>
                  <a:pt x="266189" y="5307719"/>
                  <a:pt x="269966" y="5325291"/>
                  <a:pt x="274320" y="5342708"/>
                </a:cubicBezTo>
                <a:cubicBezTo>
                  <a:pt x="296092" y="5338354"/>
                  <a:pt x="318846" y="5337441"/>
                  <a:pt x="339635" y="5329645"/>
                </a:cubicBezTo>
                <a:cubicBezTo>
                  <a:pt x="352704" y="5324744"/>
                  <a:pt x="427608" y="5266758"/>
                  <a:pt x="431075" y="5264331"/>
                </a:cubicBezTo>
                <a:cubicBezTo>
                  <a:pt x="456798" y="5246325"/>
                  <a:pt x="484058" y="5230548"/>
                  <a:pt x="509452" y="5212080"/>
                </a:cubicBezTo>
                <a:cubicBezTo>
                  <a:pt x="532000" y="5195681"/>
                  <a:pt x="551021" y="5174440"/>
                  <a:pt x="574766" y="5159828"/>
                </a:cubicBezTo>
                <a:cubicBezTo>
                  <a:pt x="625922" y="5128348"/>
                  <a:pt x="697461" y="5096497"/>
                  <a:pt x="757646" y="5081451"/>
                </a:cubicBezTo>
                <a:cubicBezTo>
                  <a:pt x="783341" y="5075027"/>
                  <a:pt x="810431" y="5075212"/>
                  <a:pt x="836023" y="5068388"/>
                </a:cubicBezTo>
                <a:cubicBezTo>
                  <a:pt x="875937" y="5057744"/>
                  <a:pt x="914400" y="5042263"/>
                  <a:pt x="953589" y="5029200"/>
                </a:cubicBezTo>
                <a:cubicBezTo>
                  <a:pt x="966652" y="5024846"/>
                  <a:pt x="981320" y="5023775"/>
                  <a:pt x="992777" y="5016137"/>
                </a:cubicBezTo>
                <a:cubicBezTo>
                  <a:pt x="1005840" y="5007428"/>
                  <a:pt x="1017266" y="4995524"/>
                  <a:pt x="1031966" y="4990011"/>
                </a:cubicBezTo>
                <a:cubicBezTo>
                  <a:pt x="1052755" y="4982215"/>
                  <a:pt x="1075740" y="4982333"/>
                  <a:pt x="1097280" y="4976948"/>
                </a:cubicBezTo>
                <a:cubicBezTo>
                  <a:pt x="1110638" y="4973608"/>
                  <a:pt x="1123229" y="4967668"/>
                  <a:pt x="1136469" y="4963885"/>
                </a:cubicBezTo>
                <a:cubicBezTo>
                  <a:pt x="1153731" y="4958953"/>
                  <a:pt x="1171910" y="4957126"/>
                  <a:pt x="1188720" y="4950822"/>
                </a:cubicBezTo>
                <a:cubicBezTo>
                  <a:pt x="1310224" y="4905259"/>
                  <a:pt x="1159793" y="4938227"/>
                  <a:pt x="1319349" y="4911634"/>
                </a:cubicBezTo>
                <a:cubicBezTo>
                  <a:pt x="1336766" y="4902925"/>
                  <a:pt x="1354902" y="4895527"/>
                  <a:pt x="1371600" y="4885508"/>
                </a:cubicBezTo>
                <a:cubicBezTo>
                  <a:pt x="1398524" y="4869353"/>
                  <a:pt x="1421893" y="4847299"/>
                  <a:pt x="1449977" y="4833257"/>
                </a:cubicBezTo>
                <a:cubicBezTo>
                  <a:pt x="1474609" y="4820941"/>
                  <a:pt x="1528355" y="4807131"/>
                  <a:pt x="1528355" y="4807131"/>
                </a:cubicBezTo>
                <a:cubicBezTo>
                  <a:pt x="1545772" y="4794068"/>
                  <a:pt x="1562890" y="4780596"/>
                  <a:pt x="1580606" y="4767942"/>
                </a:cubicBezTo>
                <a:cubicBezTo>
                  <a:pt x="1612915" y="4744864"/>
                  <a:pt x="1641898" y="4730264"/>
                  <a:pt x="1672046" y="4702628"/>
                </a:cubicBezTo>
                <a:cubicBezTo>
                  <a:pt x="1708360" y="4669340"/>
                  <a:pt x="1741715" y="4632959"/>
                  <a:pt x="1776549" y="4598125"/>
                </a:cubicBezTo>
                <a:cubicBezTo>
                  <a:pt x="1789612" y="4585062"/>
                  <a:pt x="1806233" y="4574778"/>
                  <a:pt x="1815737" y="4558937"/>
                </a:cubicBezTo>
                <a:cubicBezTo>
                  <a:pt x="1866127" y="4474953"/>
                  <a:pt x="1839692" y="4513934"/>
                  <a:pt x="1894115" y="4441371"/>
                </a:cubicBezTo>
                <a:cubicBezTo>
                  <a:pt x="1937325" y="4311733"/>
                  <a:pt x="1864831" y="4509755"/>
                  <a:pt x="1946366" y="4362994"/>
                </a:cubicBezTo>
                <a:cubicBezTo>
                  <a:pt x="1959740" y="4338921"/>
                  <a:pt x="1959118" y="4308690"/>
                  <a:pt x="1972492" y="4284617"/>
                </a:cubicBezTo>
                <a:cubicBezTo>
                  <a:pt x="1981464" y="4268468"/>
                  <a:pt x="1999853" y="4259620"/>
                  <a:pt x="2011680" y="4245428"/>
                </a:cubicBezTo>
                <a:cubicBezTo>
                  <a:pt x="2021731" y="4233367"/>
                  <a:pt x="2029097" y="4219303"/>
                  <a:pt x="2037806" y="4206240"/>
                </a:cubicBezTo>
                <a:cubicBezTo>
                  <a:pt x="2042160" y="4188823"/>
                  <a:pt x="2043797" y="4170490"/>
                  <a:pt x="2050869" y="4153988"/>
                </a:cubicBezTo>
                <a:cubicBezTo>
                  <a:pt x="2072208" y="4104197"/>
                  <a:pt x="2129295" y="4088774"/>
                  <a:pt x="2090057" y="4010297"/>
                </a:cubicBezTo>
                <a:cubicBezTo>
                  <a:pt x="2080321" y="3990824"/>
                  <a:pt x="2061839" y="4043743"/>
                  <a:pt x="2050869" y="4062548"/>
                </a:cubicBezTo>
                <a:cubicBezTo>
                  <a:pt x="2031245" y="4096189"/>
                  <a:pt x="2021985" y="4135894"/>
                  <a:pt x="1998617" y="4167051"/>
                </a:cubicBezTo>
                <a:cubicBezTo>
                  <a:pt x="1972491" y="4201885"/>
                  <a:pt x="1944393" y="4235324"/>
                  <a:pt x="1920240" y="4271554"/>
                </a:cubicBezTo>
                <a:cubicBezTo>
                  <a:pt x="1879069" y="4333311"/>
                  <a:pt x="1866682" y="4357442"/>
                  <a:pt x="1789612" y="4415245"/>
                </a:cubicBezTo>
                <a:cubicBezTo>
                  <a:pt x="1772195" y="4428308"/>
                  <a:pt x="1756392" y="4443861"/>
                  <a:pt x="1737360" y="4454434"/>
                </a:cubicBezTo>
                <a:cubicBezTo>
                  <a:pt x="1716862" y="4465822"/>
                  <a:pt x="1693817" y="4471851"/>
                  <a:pt x="1672046" y="4480560"/>
                </a:cubicBezTo>
                <a:cubicBezTo>
                  <a:pt x="1641566" y="4506686"/>
                  <a:pt x="1610311" y="4531933"/>
                  <a:pt x="1580606" y="4558937"/>
                </a:cubicBezTo>
                <a:cubicBezTo>
                  <a:pt x="1562380" y="4575506"/>
                  <a:pt x="1547057" y="4595158"/>
                  <a:pt x="1528355" y="4611188"/>
                </a:cubicBezTo>
                <a:cubicBezTo>
                  <a:pt x="1516435" y="4621405"/>
                  <a:pt x="1501227" y="4627263"/>
                  <a:pt x="1489166" y="4637314"/>
                </a:cubicBezTo>
                <a:cubicBezTo>
                  <a:pt x="1474974" y="4649140"/>
                  <a:pt x="1463880" y="4664337"/>
                  <a:pt x="1449977" y="4676502"/>
                </a:cubicBezTo>
                <a:cubicBezTo>
                  <a:pt x="1400328" y="4719945"/>
                  <a:pt x="1392138" y="4723771"/>
                  <a:pt x="1345475" y="4754880"/>
                </a:cubicBezTo>
                <a:cubicBezTo>
                  <a:pt x="1299482" y="4823867"/>
                  <a:pt x="1342711" y="4768445"/>
                  <a:pt x="1267097" y="4833257"/>
                </a:cubicBezTo>
                <a:cubicBezTo>
                  <a:pt x="1253071" y="4845279"/>
                  <a:pt x="1242849" y="4861579"/>
                  <a:pt x="1227909" y="4872445"/>
                </a:cubicBezTo>
                <a:cubicBezTo>
                  <a:pt x="1194687" y="4896606"/>
                  <a:pt x="1152453" y="4908713"/>
                  <a:pt x="1123406" y="4937760"/>
                </a:cubicBezTo>
                <a:cubicBezTo>
                  <a:pt x="1020865" y="5040301"/>
                  <a:pt x="1067832" y="5005290"/>
                  <a:pt x="992777" y="5055325"/>
                </a:cubicBezTo>
                <a:cubicBezTo>
                  <a:pt x="979569" y="5075137"/>
                  <a:pt x="953589" y="5106663"/>
                  <a:pt x="953589" y="5133702"/>
                </a:cubicBezTo>
                <a:cubicBezTo>
                  <a:pt x="953589" y="5151655"/>
                  <a:pt x="957745" y="5170366"/>
                  <a:pt x="966652" y="5185954"/>
                </a:cubicBezTo>
                <a:cubicBezTo>
                  <a:pt x="975817" y="5201993"/>
                  <a:pt x="992777" y="5212079"/>
                  <a:pt x="1005840" y="5225142"/>
                </a:cubicBezTo>
                <a:cubicBezTo>
                  <a:pt x="1018903" y="5264331"/>
                  <a:pt x="1022115" y="5308337"/>
                  <a:pt x="1045029" y="5342708"/>
                </a:cubicBezTo>
                <a:cubicBezTo>
                  <a:pt x="1079079" y="5393783"/>
                  <a:pt x="1079536" y="5390957"/>
                  <a:pt x="1110343" y="5460274"/>
                </a:cubicBezTo>
                <a:cubicBezTo>
                  <a:pt x="1115935" y="5472857"/>
                  <a:pt x="1119052" y="5486399"/>
                  <a:pt x="1123406" y="5499462"/>
                </a:cubicBezTo>
                <a:cubicBezTo>
                  <a:pt x="1127760" y="5529942"/>
                  <a:pt x="1130431" y="5560710"/>
                  <a:pt x="1136469" y="5590902"/>
                </a:cubicBezTo>
                <a:cubicBezTo>
                  <a:pt x="1139169" y="5604404"/>
                  <a:pt x="1146545" y="5616649"/>
                  <a:pt x="1149532" y="5630091"/>
                </a:cubicBezTo>
                <a:cubicBezTo>
                  <a:pt x="1155278" y="5655946"/>
                  <a:pt x="1158241" y="5682342"/>
                  <a:pt x="1162595" y="5708468"/>
                </a:cubicBezTo>
                <a:cubicBezTo>
                  <a:pt x="1193075" y="5699759"/>
                  <a:pt x="1223962" y="5692366"/>
                  <a:pt x="1254035" y="5682342"/>
                </a:cubicBezTo>
                <a:cubicBezTo>
                  <a:pt x="1468526" y="5610846"/>
                  <a:pt x="1189506" y="5698377"/>
                  <a:pt x="1371600" y="5630091"/>
                </a:cubicBezTo>
                <a:cubicBezTo>
                  <a:pt x="1388410" y="5623787"/>
                  <a:pt x="1406435" y="5621382"/>
                  <a:pt x="1423852" y="5617028"/>
                </a:cubicBezTo>
                <a:cubicBezTo>
                  <a:pt x="1436915" y="5608319"/>
                  <a:pt x="1448998" y="5597923"/>
                  <a:pt x="1463040" y="5590902"/>
                </a:cubicBezTo>
                <a:cubicBezTo>
                  <a:pt x="1512226" y="5566309"/>
                  <a:pt x="1530718" y="5564186"/>
                  <a:pt x="1580606" y="5551714"/>
                </a:cubicBezTo>
                <a:cubicBezTo>
                  <a:pt x="1642779" y="5510266"/>
                  <a:pt x="1595363" y="5535530"/>
                  <a:pt x="1672046" y="5512525"/>
                </a:cubicBezTo>
                <a:cubicBezTo>
                  <a:pt x="1698423" y="5504612"/>
                  <a:pt x="1723706" y="5493079"/>
                  <a:pt x="1750423" y="5486400"/>
                </a:cubicBezTo>
                <a:cubicBezTo>
                  <a:pt x="1776118" y="5479976"/>
                  <a:pt x="1802828" y="5478531"/>
                  <a:pt x="1828800" y="5473337"/>
                </a:cubicBezTo>
                <a:cubicBezTo>
                  <a:pt x="1846405" y="5469816"/>
                  <a:pt x="1863635" y="5464628"/>
                  <a:pt x="1881052" y="5460274"/>
                </a:cubicBezTo>
                <a:cubicBezTo>
                  <a:pt x="1894115" y="5451565"/>
                  <a:pt x="1907465" y="5443273"/>
                  <a:pt x="1920240" y="5434148"/>
                </a:cubicBezTo>
                <a:cubicBezTo>
                  <a:pt x="1937956" y="5421494"/>
                  <a:pt x="1953589" y="5405762"/>
                  <a:pt x="1972492" y="5394960"/>
                </a:cubicBezTo>
                <a:cubicBezTo>
                  <a:pt x="1984447" y="5388129"/>
                  <a:pt x="1999644" y="5388584"/>
                  <a:pt x="2011680" y="5381897"/>
                </a:cubicBezTo>
                <a:cubicBezTo>
                  <a:pt x="2039128" y="5366648"/>
                  <a:pt x="2090057" y="5329645"/>
                  <a:pt x="2090057" y="5329645"/>
                </a:cubicBezTo>
                <a:cubicBezTo>
                  <a:pt x="2129789" y="5130986"/>
                  <a:pt x="2091600" y="5340296"/>
                  <a:pt x="2116183" y="4885508"/>
                </a:cubicBezTo>
                <a:cubicBezTo>
                  <a:pt x="2121812" y="4781382"/>
                  <a:pt x="2119010" y="4801477"/>
                  <a:pt x="2155372" y="4728754"/>
                </a:cubicBezTo>
                <a:cubicBezTo>
                  <a:pt x="2164080" y="4689565"/>
                  <a:pt x="2173086" y="4650441"/>
                  <a:pt x="2181497" y="4611188"/>
                </a:cubicBezTo>
                <a:cubicBezTo>
                  <a:pt x="2186149" y="4589478"/>
                  <a:pt x="2188180" y="4567140"/>
                  <a:pt x="2194560" y="4545874"/>
                </a:cubicBezTo>
                <a:cubicBezTo>
                  <a:pt x="2201298" y="4523414"/>
                  <a:pt x="2212453" y="4502515"/>
                  <a:pt x="2220686" y="4480560"/>
                </a:cubicBezTo>
                <a:cubicBezTo>
                  <a:pt x="2225521" y="4467667"/>
                  <a:pt x="2227591" y="4453687"/>
                  <a:pt x="2233749" y="4441371"/>
                </a:cubicBezTo>
                <a:cubicBezTo>
                  <a:pt x="2240770" y="4427329"/>
                  <a:pt x="2251166" y="4415245"/>
                  <a:pt x="2259875" y="4402182"/>
                </a:cubicBezTo>
                <a:cubicBezTo>
                  <a:pt x="2264229" y="4389119"/>
                  <a:pt x="2267513" y="4375650"/>
                  <a:pt x="2272937" y="4362994"/>
                </a:cubicBezTo>
                <a:cubicBezTo>
                  <a:pt x="2280608" y="4345095"/>
                  <a:pt x="2292225" y="4328975"/>
                  <a:pt x="2299063" y="4310742"/>
                </a:cubicBezTo>
                <a:cubicBezTo>
                  <a:pt x="2305367" y="4293932"/>
                  <a:pt x="2307194" y="4275753"/>
                  <a:pt x="2312126" y="4258491"/>
                </a:cubicBezTo>
                <a:cubicBezTo>
                  <a:pt x="2315909" y="4245251"/>
                  <a:pt x="2321406" y="4232542"/>
                  <a:pt x="2325189" y="4219302"/>
                </a:cubicBezTo>
                <a:cubicBezTo>
                  <a:pt x="2330121" y="4202040"/>
                  <a:pt x="2328293" y="4181989"/>
                  <a:pt x="2338252" y="4167051"/>
                </a:cubicBezTo>
                <a:cubicBezTo>
                  <a:pt x="2346960" y="4153988"/>
                  <a:pt x="2364377" y="4149634"/>
                  <a:pt x="2377440" y="4140925"/>
                </a:cubicBezTo>
                <a:cubicBezTo>
                  <a:pt x="2454765" y="4179587"/>
                  <a:pt x="2438682" y="4153431"/>
                  <a:pt x="2442755" y="4271554"/>
                </a:cubicBezTo>
                <a:cubicBezTo>
                  <a:pt x="2466261" y="4953241"/>
                  <a:pt x="2300982" y="4769866"/>
                  <a:pt x="2495006" y="4963885"/>
                </a:cubicBezTo>
                <a:cubicBezTo>
                  <a:pt x="2505667" y="4995867"/>
                  <a:pt x="2514017" y="5027075"/>
                  <a:pt x="2534195" y="5055325"/>
                </a:cubicBezTo>
                <a:cubicBezTo>
                  <a:pt x="2544933" y="5070358"/>
                  <a:pt x="2563878" y="5078673"/>
                  <a:pt x="2573383" y="5094514"/>
                </a:cubicBezTo>
                <a:cubicBezTo>
                  <a:pt x="2656365" y="5232818"/>
                  <a:pt x="2603802" y="5227595"/>
                  <a:pt x="2690949" y="5277394"/>
                </a:cubicBezTo>
                <a:cubicBezTo>
                  <a:pt x="2707856" y="5287055"/>
                  <a:pt x="2725783" y="5294811"/>
                  <a:pt x="2743200" y="5303520"/>
                </a:cubicBezTo>
                <a:cubicBezTo>
                  <a:pt x="2760617" y="5299166"/>
                  <a:pt x="2780932" y="5301017"/>
                  <a:pt x="2795452" y="5290457"/>
                </a:cubicBezTo>
                <a:cubicBezTo>
                  <a:pt x="2830313" y="5265104"/>
                  <a:pt x="2848338" y="5218295"/>
                  <a:pt x="2886892" y="5199017"/>
                </a:cubicBezTo>
                <a:cubicBezTo>
                  <a:pt x="2904309" y="5190308"/>
                  <a:pt x="2922236" y="5182552"/>
                  <a:pt x="2939143" y="5172891"/>
                </a:cubicBezTo>
                <a:cubicBezTo>
                  <a:pt x="2952774" y="5165102"/>
                  <a:pt x="2964290" y="5153786"/>
                  <a:pt x="2978332" y="5146765"/>
                </a:cubicBezTo>
                <a:cubicBezTo>
                  <a:pt x="2990648" y="5140607"/>
                  <a:pt x="3004864" y="5139126"/>
                  <a:pt x="3017520" y="5133702"/>
                </a:cubicBezTo>
                <a:cubicBezTo>
                  <a:pt x="3035419" y="5126031"/>
                  <a:pt x="3051873" y="5115248"/>
                  <a:pt x="3069772" y="5107577"/>
                </a:cubicBezTo>
                <a:cubicBezTo>
                  <a:pt x="3082428" y="5102153"/>
                  <a:pt x="3096644" y="5100672"/>
                  <a:pt x="3108960" y="5094514"/>
                </a:cubicBezTo>
                <a:cubicBezTo>
                  <a:pt x="3123002" y="5087493"/>
                  <a:pt x="3134518" y="5076177"/>
                  <a:pt x="3148149" y="5068388"/>
                </a:cubicBezTo>
                <a:cubicBezTo>
                  <a:pt x="3165056" y="5058727"/>
                  <a:pt x="3182983" y="5050971"/>
                  <a:pt x="3200400" y="5042262"/>
                </a:cubicBezTo>
                <a:cubicBezTo>
                  <a:pt x="3209109" y="5029199"/>
                  <a:pt x="3216475" y="5015135"/>
                  <a:pt x="3226526" y="5003074"/>
                </a:cubicBezTo>
                <a:cubicBezTo>
                  <a:pt x="3238353" y="4988882"/>
                  <a:pt x="3255468" y="4979256"/>
                  <a:pt x="3265715" y="4963885"/>
                </a:cubicBezTo>
                <a:cubicBezTo>
                  <a:pt x="3273353" y="4952428"/>
                  <a:pt x="3269962" y="4935275"/>
                  <a:pt x="3278777" y="4924697"/>
                </a:cubicBezTo>
                <a:cubicBezTo>
                  <a:pt x="3288902" y="4912547"/>
                  <a:pt x="3352348" y="4871295"/>
                  <a:pt x="3370217" y="4859382"/>
                </a:cubicBezTo>
                <a:cubicBezTo>
                  <a:pt x="3365863" y="4824548"/>
                  <a:pt x="3369152" y="4787872"/>
                  <a:pt x="3357155" y="4754880"/>
                </a:cubicBezTo>
                <a:cubicBezTo>
                  <a:pt x="3350842" y="4737518"/>
                  <a:pt x="3329793" y="4729883"/>
                  <a:pt x="3317966" y="4715691"/>
                </a:cubicBezTo>
                <a:cubicBezTo>
                  <a:pt x="3307915" y="4703630"/>
                  <a:pt x="3300549" y="4689565"/>
                  <a:pt x="3291840" y="4676502"/>
                </a:cubicBezTo>
                <a:cubicBezTo>
                  <a:pt x="3309257" y="4667794"/>
                  <a:pt x="3324815" y="4653131"/>
                  <a:pt x="3344092" y="4650377"/>
                </a:cubicBezTo>
                <a:cubicBezTo>
                  <a:pt x="3391238" y="4643642"/>
                  <a:pt x="3391994" y="4687832"/>
                  <a:pt x="3409406" y="4715691"/>
                </a:cubicBezTo>
                <a:cubicBezTo>
                  <a:pt x="3420945" y="4734153"/>
                  <a:pt x="3435532" y="4750525"/>
                  <a:pt x="3448595" y="4767942"/>
                </a:cubicBezTo>
                <a:cubicBezTo>
                  <a:pt x="3472596" y="4839949"/>
                  <a:pt x="3446286" y="4780489"/>
                  <a:pt x="3513909" y="4859382"/>
                </a:cubicBezTo>
                <a:cubicBezTo>
                  <a:pt x="3571969" y="4927118"/>
                  <a:pt x="3503747" y="4874379"/>
                  <a:pt x="3579223" y="4924697"/>
                </a:cubicBezTo>
                <a:cubicBezTo>
                  <a:pt x="3583577" y="4950823"/>
                  <a:pt x="3583910" y="4977947"/>
                  <a:pt x="3592286" y="5003074"/>
                </a:cubicBezTo>
                <a:cubicBezTo>
                  <a:pt x="3609703" y="5055323"/>
                  <a:pt x="3622767" y="5033555"/>
                  <a:pt x="3657600" y="5068388"/>
                </a:cubicBezTo>
                <a:cubicBezTo>
                  <a:pt x="3754812" y="5165601"/>
                  <a:pt x="3643626" y="5085199"/>
                  <a:pt x="3735977" y="5146765"/>
                </a:cubicBezTo>
                <a:cubicBezTo>
                  <a:pt x="3805646" y="5251269"/>
                  <a:pt x="3714205" y="5124993"/>
                  <a:pt x="3801292" y="5212080"/>
                </a:cubicBezTo>
                <a:cubicBezTo>
                  <a:pt x="3865778" y="5276566"/>
                  <a:pt x="3832304" y="5274588"/>
                  <a:pt x="3905795" y="5316582"/>
                </a:cubicBezTo>
                <a:cubicBezTo>
                  <a:pt x="3975331" y="5356316"/>
                  <a:pt x="3915906" y="5297257"/>
                  <a:pt x="3984172" y="5355771"/>
                </a:cubicBezTo>
                <a:cubicBezTo>
                  <a:pt x="4002874" y="5371801"/>
                  <a:pt x="4020393" y="5389320"/>
                  <a:pt x="4036423" y="5408022"/>
                </a:cubicBezTo>
                <a:cubicBezTo>
                  <a:pt x="4046640" y="5419942"/>
                  <a:pt x="4051448" y="5436110"/>
                  <a:pt x="4062549" y="5447211"/>
                </a:cubicBezTo>
                <a:cubicBezTo>
                  <a:pt x="4077944" y="5462606"/>
                  <a:pt x="4096964" y="5473915"/>
                  <a:pt x="4114800" y="5486400"/>
                </a:cubicBezTo>
                <a:cubicBezTo>
                  <a:pt x="4140523" y="5504406"/>
                  <a:pt x="4174337" y="5513532"/>
                  <a:pt x="4193177" y="5538651"/>
                </a:cubicBezTo>
                <a:cubicBezTo>
                  <a:pt x="4243450" y="5605681"/>
                  <a:pt x="4216971" y="5575507"/>
                  <a:pt x="4271555" y="5630091"/>
                </a:cubicBezTo>
                <a:cubicBezTo>
                  <a:pt x="4275909" y="5643154"/>
                  <a:pt x="4274880" y="5659543"/>
                  <a:pt x="4284617" y="5669280"/>
                </a:cubicBezTo>
                <a:cubicBezTo>
                  <a:pt x="4306820" y="5691483"/>
                  <a:pt x="4362995" y="5721531"/>
                  <a:pt x="4362995" y="5721531"/>
                </a:cubicBezTo>
                <a:cubicBezTo>
                  <a:pt x="4399113" y="5829894"/>
                  <a:pt x="4338483" y="5659449"/>
                  <a:pt x="4428309" y="5839097"/>
                </a:cubicBezTo>
                <a:cubicBezTo>
                  <a:pt x="4437018" y="5856514"/>
                  <a:pt x="4440666" y="5877579"/>
                  <a:pt x="4454435" y="5891348"/>
                </a:cubicBezTo>
                <a:cubicBezTo>
                  <a:pt x="4464171" y="5901084"/>
                  <a:pt x="4481307" y="5898253"/>
                  <a:pt x="4493623" y="5904411"/>
                </a:cubicBezTo>
                <a:cubicBezTo>
                  <a:pt x="4507665" y="5911432"/>
                  <a:pt x="4519749" y="5921828"/>
                  <a:pt x="4532812" y="5930537"/>
                </a:cubicBezTo>
                <a:lnTo>
                  <a:pt x="5394960" y="5917474"/>
                </a:lnTo>
                <a:cubicBezTo>
                  <a:pt x="5408704" y="5916628"/>
                  <a:pt x="5394213" y="5884443"/>
                  <a:pt x="5381897" y="5878285"/>
                </a:cubicBezTo>
                <a:cubicBezTo>
                  <a:pt x="5354358" y="5864515"/>
                  <a:pt x="5320937" y="5869576"/>
                  <a:pt x="5290457" y="5865222"/>
                </a:cubicBezTo>
                <a:cubicBezTo>
                  <a:pt x="5185961" y="5795559"/>
                  <a:pt x="5312224" y="5886990"/>
                  <a:pt x="5225143" y="5799908"/>
                </a:cubicBezTo>
                <a:cubicBezTo>
                  <a:pt x="5199819" y="5774584"/>
                  <a:pt x="5178641" y="5771344"/>
                  <a:pt x="5146766" y="5760720"/>
                </a:cubicBezTo>
                <a:cubicBezTo>
                  <a:pt x="5122916" y="5742832"/>
                  <a:pt x="5035442" y="5675715"/>
                  <a:pt x="5016137" y="5669280"/>
                </a:cubicBezTo>
                <a:cubicBezTo>
                  <a:pt x="4917638" y="5636446"/>
                  <a:pt x="5039050" y="5680737"/>
                  <a:pt x="4937760" y="5630091"/>
                </a:cubicBezTo>
                <a:cubicBezTo>
                  <a:pt x="4925444" y="5623933"/>
                  <a:pt x="4910609" y="5623715"/>
                  <a:pt x="4898572" y="5617028"/>
                </a:cubicBezTo>
                <a:cubicBezTo>
                  <a:pt x="4871124" y="5601779"/>
                  <a:pt x="4846321" y="5582194"/>
                  <a:pt x="4820195" y="5564777"/>
                </a:cubicBezTo>
                <a:cubicBezTo>
                  <a:pt x="4807132" y="5556068"/>
                  <a:pt x="4795583" y="5544482"/>
                  <a:pt x="4781006" y="5538651"/>
                </a:cubicBezTo>
                <a:lnTo>
                  <a:pt x="4715692" y="5512525"/>
                </a:lnTo>
                <a:cubicBezTo>
                  <a:pt x="4692044" y="5488877"/>
                  <a:pt x="4640084" y="5426670"/>
                  <a:pt x="4598126" y="5408022"/>
                </a:cubicBezTo>
                <a:cubicBezTo>
                  <a:pt x="4572961" y="5396838"/>
                  <a:pt x="4519749" y="5381897"/>
                  <a:pt x="4519749" y="5381897"/>
                </a:cubicBezTo>
                <a:cubicBezTo>
                  <a:pt x="4343955" y="5206103"/>
                  <a:pt x="4505199" y="5343334"/>
                  <a:pt x="4362995" y="5264331"/>
                </a:cubicBezTo>
                <a:cubicBezTo>
                  <a:pt x="4262281" y="5208378"/>
                  <a:pt x="4354718" y="5245356"/>
                  <a:pt x="4271555" y="5185954"/>
                </a:cubicBezTo>
                <a:cubicBezTo>
                  <a:pt x="4255709" y="5174635"/>
                  <a:pt x="4236720" y="5168537"/>
                  <a:pt x="4219303" y="5159828"/>
                </a:cubicBezTo>
                <a:cubicBezTo>
                  <a:pt x="4144427" y="5047517"/>
                  <a:pt x="4244128" y="5179689"/>
                  <a:pt x="4153989" y="5107577"/>
                </a:cubicBezTo>
                <a:cubicBezTo>
                  <a:pt x="4141730" y="5097769"/>
                  <a:pt x="4138366" y="5080058"/>
                  <a:pt x="4127863" y="5068388"/>
                </a:cubicBezTo>
                <a:cubicBezTo>
                  <a:pt x="4099027" y="5036348"/>
                  <a:pt x="4072289" y="5000858"/>
                  <a:pt x="4036423" y="4976948"/>
                </a:cubicBezTo>
                <a:lnTo>
                  <a:pt x="3958046" y="4924697"/>
                </a:lnTo>
                <a:cubicBezTo>
                  <a:pt x="3926985" y="4831514"/>
                  <a:pt x="3971028" y="4944170"/>
                  <a:pt x="3905795" y="4846320"/>
                </a:cubicBezTo>
                <a:cubicBezTo>
                  <a:pt x="3898157" y="4834863"/>
                  <a:pt x="3899564" y="4819086"/>
                  <a:pt x="3892732" y="4807131"/>
                </a:cubicBezTo>
                <a:cubicBezTo>
                  <a:pt x="3870390" y="4768034"/>
                  <a:pt x="3845237" y="4746573"/>
                  <a:pt x="3814355" y="4715691"/>
                </a:cubicBezTo>
                <a:cubicBezTo>
                  <a:pt x="3801711" y="4677759"/>
                  <a:pt x="3802792" y="4669544"/>
                  <a:pt x="3775166" y="4637314"/>
                </a:cubicBezTo>
                <a:cubicBezTo>
                  <a:pt x="3759136" y="4618612"/>
                  <a:pt x="3738302" y="4604296"/>
                  <a:pt x="3722915" y="4585062"/>
                </a:cubicBezTo>
                <a:cubicBezTo>
                  <a:pt x="3703300" y="4560543"/>
                  <a:pt x="3690278" y="4531204"/>
                  <a:pt x="3670663" y="4506685"/>
                </a:cubicBezTo>
                <a:cubicBezTo>
                  <a:pt x="3653246" y="4484914"/>
                  <a:pt x="3634811" y="4463919"/>
                  <a:pt x="3618412" y="4441371"/>
                </a:cubicBezTo>
                <a:cubicBezTo>
                  <a:pt x="3599944" y="4415977"/>
                  <a:pt x="3566160" y="4362994"/>
                  <a:pt x="3566160" y="4362994"/>
                </a:cubicBezTo>
                <a:cubicBezTo>
                  <a:pt x="3527773" y="4247832"/>
                  <a:pt x="3587767" y="4401082"/>
                  <a:pt x="3513909" y="4297680"/>
                </a:cubicBezTo>
                <a:cubicBezTo>
                  <a:pt x="3500280" y="4278599"/>
                  <a:pt x="3498270" y="4253338"/>
                  <a:pt x="3487783" y="4232365"/>
                </a:cubicBezTo>
                <a:cubicBezTo>
                  <a:pt x="3464862" y="4186524"/>
                  <a:pt x="3453024" y="4186702"/>
                  <a:pt x="3409406" y="4153988"/>
                </a:cubicBezTo>
                <a:cubicBezTo>
                  <a:pt x="3405052" y="4140925"/>
                  <a:pt x="3401767" y="4127456"/>
                  <a:pt x="3396343" y="4114800"/>
                </a:cubicBezTo>
                <a:cubicBezTo>
                  <a:pt x="3388672" y="4096901"/>
                  <a:pt x="3371361" y="4081988"/>
                  <a:pt x="3370217" y="4062548"/>
                </a:cubicBezTo>
                <a:cubicBezTo>
                  <a:pt x="3366883" y="4005873"/>
                  <a:pt x="3368652" y="3947587"/>
                  <a:pt x="3383280" y="3892731"/>
                </a:cubicBezTo>
                <a:cubicBezTo>
                  <a:pt x="3387325" y="3877561"/>
                  <a:pt x="3409406" y="3875314"/>
                  <a:pt x="3422469" y="3866605"/>
                </a:cubicBezTo>
                <a:lnTo>
                  <a:pt x="3905795" y="3879668"/>
                </a:lnTo>
                <a:cubicBezTo>
                  <a:pt x="3930245" y="3882650"/>
                  <a:pt x="3943267" y="3912215"/>
                  <a:pt x="3958046" y="3931920"/>
                </a:cubicBezTo>
                <a:cubicBezTo>
                  <a:pt x="4061133" y="4069370"/>
                  <a:pt x="3977925" y="4006132"/>
                  <a:pt x="4062549" y="4062548"/>
                </a:cubicBezTo>
                <a:cubicBezTo>
                  <a:pt x="4071258" y="4079965"/>
                  <a:pt x="4079014" y="4097893"/>
                  <a:pt x="4088675" y="4114800"/>
                </a:cubicBezTo>
                <a:cubicBezTo>
                  <a:pt x="4103957" y="4141544"/>
                  <a:pt x="4137165" y="4183808"/>
                  <a:pt x="4153989" y="4206240"/>
                </a:cubicBezTo>
                <a:cubicBezTo>
                  <a:pt x="4185050" y="4299419"/>
                  <a:pt x="4141007" y="4186767"/>
                  <a:pt x="4206240" y="4284617"/>
                </a:cubicBezTo>
                <a:cubicBezTo>
                  <a:pt x="4213878" y="4296074"/>
                  <a:pt x="4211665" y="4312348"/>
                  <a:pt x="4219303" y="4323805"/>
                </a:cubicBezTo>
                <a:cubicBezTo>
                  <a:pt x="4229551" y="4339176"/>
                  <a:pt x="4246665" y="4348802"/>
                  <a:pt x="4258492" y="4362994"/>
                </a:cubicBezTo>
                <a:cubicBezTo>
                  <a:pt x="4268542" y="4375055"/>
                  <a:pt x="4275492" y="4389407"/>
                  <a:pt x="4284617" y="4402182"/>
                </a:cubicBezTo>
                <a:cubicBezTo>
                  <a:pt x="4297271" y="4419898"/>
                  <a:pt x="4311321" y="4436598"/>
                  <a:pt x="4323806" y="4454434"/>
                </a:cubicBezTo>
                <a:cubicBezTo>
                  <a:pt x="4341812" y="4480157"/>
                  <a:pt x="4366128" y="4503023"/>
                  <a:pt x="4376057" y="4532811"/>
                </a:cubicBezTo>
                <a:cubicBezTo>
                  <a:pt x="4395278" y="4590474"/>
                  <a:pt x="4382962" y="4559684"/>
                  <a:pt x="4415246" y="4624251"/>
                </a:cubicBezTo>
                <a:cubicBezTo>
                  <a:pt x="4419600" y="4650377"/>
                  <a:pt x="4418472" y="4678036"/>
                  <a:pt x="4428309" y="4702628"/>
                </a:cubicBezTo>
                <a:cubicBezTo>
                  <a:pt x="4436395" y="4722842"/>
                  <a:pt x="4456695" y="4735977"/>
                  <a:pt x="4467497" y="4754880"/>
                </a:cubicBezTo>
                <a:cubicBezTo>
                  <a:pt x="4474328" y="4766835"/>
                  <a:pt x="4475725" y="4781175"/>
                  <a:pt x="4480560" y="4794068"/>
                </a:cubicBezTo>
                <a:cubicBezTo>
                  <a:pt x="4488793" y="4816023"/>
                  <a:pt x="4506686" y="4835934"/>
                  <a:pt x="4506686" y="4859382"/>
                </a:cubicBezTo>
                <a:cubicBezTo>
                  <a:pt x="4506686" y="4878855"/>
                  <a:pt x="4489269" y="4824548"/>
                  <a:pt x="4480560" y="4807131"/>
                </a:cubicBezTo>
                <a:cubicBezTo>
                  <a:pt x="4489269" y="4606834"/>
                  <a:pt x="4494678" y="4406366"/>
                  <a:pt x="4506686" y="4206240"/>
                </a:cubicBezTo>
                <a:cubicBezTo>
                  <a:pt x="4507761" y="4188319"/>
                  <a:pt x="4513445" y="4170798"/>
                  <a:pt x="4519749" y="4153988"/>
                </a:cubicBezTo>
                <a:cubicBezTo>
                  <a:pt x="4526586" y="4135755"/>
                  <a:pt x="4538204" y="4119635"/>
                  <a:pt x="4545875" y="4101737"/>
                </a:cubicBezTo>
                <a:cubicBezTo>
                  <a:pt x="4551299" y="4089081"/>
                  <a:pt x="4552779" y="4074864"/>
                  <a:pt x="4558937" y="4062548"/>
                </a:cubicBezTo>
                <a:cubicBezTo>
                  <a:pt x="4570291" y="4039839"/>
                  <a:pt x="4585796" y="4019428"/>
                  <a:pt x="4598126" y="3997234"/>
                </a:cubicBezTo>
                <a:cubicBezTo>
                  <a:pt x="4603443" y="3987664"/>
                  <a:pt x="4635887" y="3915454"/>
                  <a:pt x="4650377" y="3905794"/>
                </a:cubicBezTo>
                <a:cubicBezTo>
                  <a:pt x="4665315" y="3895835"/>
                  <a:pt x="4685212" y="3897085"/>
                  <a:pt x="4702629" y="3892731"/>
                </a:cubicBezTo>
                <a:cubicBezTo>
                  <a:pt x="4753468" y="3816473"/>
                  <a:pt x="4696652" y="3882657"/>
                  <a:pt x="4781006" y="3840480"/>
                </a:cubicBezTo>
                <a:cubicBezTo>
                  <a:pt x="4800479" y="3830744"/>
                  <a:pt x="4813489" y="3810415"/>
                  <a:pt x="4833257" y="3801291"/>
                </a:cubicBezTo>
                <a:cubicBezTo>
                  <a:pt x="4920986" y="3760800"/>
                  <a:pt x="4953940" y="3761657"/>
                  <a:pt x="5042263" y="3749040"/>
                </a:cubicBezTo>
                <a:cubicBezTo>
                  <a:pt x="5037909" y="3692434"/>
                  <a:pt x="5042203" y="3634486"/>
                  <a:pt x="5029200" y="3579222"/>
                </a:cubicBezTo>
                <a:cubicBezTo>
                  <a:pt x="5019667" y="3538704"/>
                  <a:pt x="4964711" y="3510882"/>
                  <a:pt x="4937760" y="3487782"/>
                </a:cubicBezTo>
                <a:cubicBezTo>
                  <a:pt x="4923734" y="3475760"/>
                  <a:pt x="4914611" y="3457759"/>
                  <a:pt x="4898572" y="3448594"/>
                </a:cubicBezTo>
                <a:cubicBezTo>
                  <a:pt x="4882984" y="3439687"/>
                  <a:pt x="4863737" y="3439885"/>
                  <a:pt x="4846320" y="3435531"/>
                </a:cubicBezTo>
                <a:cubicBezTo>
                  <a:pt x="4828903" y="3422468"/>
                  <a:pt x="4812531" y="3407881"/>
                  <a:pt x="4794069" y="3396342"/>
                </a:cubicBezTo>
                <a:cubicBezTo>
                  <a:pt x="4685345" y="3328390"/>
                  <a:pt x="4791513" y="3401597"/>
                  <a:pt x="4702629" y="3357154"/>
                </a:cubicBezTo>
                <a:cubicBezTo>
                  <a:pt x="4688587" y="3350133"/>
                  <a:pt x="4676503" y="3339737"/>
                  <a:pt x="4663440" y="3331028"/>
                </a:cubicBezTo>
                <a:cubicBezTo>
                  <a:pt x="4680857" y="3322319"/>
                  <a:pt x="4696219" y="3304902"/>
                  <a:pt x="4715692" y="3304902"/>
                </a:cubicBezTo>
                <a:cubicBezTo>
                  <a:pt x="5085909" y="3304902"/>
                  <a:pt x="5456414" y="3310027"/>
                  <a:pt x="5826035" y="3331028"/>
                </a:cubicBezTo>
                <a:cubicBezTo>
                  <a:pt x="5857231" y="3332801"/>
                  <a:pt x="5902255" y="3445512"/>
                  <a:pt x="5904412" y="3448594"/>
                </a:cubicBezTo>
                <a:cubicBezTo>
                  <a:pt x="5918537" y="3468773"/>
                  <a:pt x="5941884" y="3481140"/>
                  <a:pt x="5956663" y="3500845"/>
                </a:cubicBezTo>
                <a:cubicBezTo>
                  <a:pt x="5968347" y="3516424"/>
                  <a:pt x="5973128" y="3536190"/>
                  <a:pt x="5982789" y="3553097"/>
                </a:cubicBezTo>
                <a:cubicBezTo>
                  <a:pt x="5990578" y="3566728"/>
                  <a:pt x="6000206" y="3579222"/>
                  <a:pt x="6008915" y="3592285"/>
                </a:cubicBezTo>
                <a:cubicBezTo>
                  <a:pt x="6013269" y="3605348"/>
                  <a:pt x="6015819" y="3619158"/>
                  <a:pt x="6021977" y="3631474"/>
                </a:cubicBezTo>
                <a:cubicBezTo>
                  <a:pt x="6028998" y="3645516"/>
                  <a:pt x="6048103" y="3686361"/>
                  <a:pt x="6048103" y="3670662"/>
                </a:cubicBezTo>
                <a:cubicBezTo>
                  <a:pt x="6048103" y="3617690"/>
                  <a:pt x="6030686" y="3566159"/>
                  <a:pt x="6021977" y="3513908"/>
                </a:cubicBezTo>
                <a:cubicBezTo>
                  <a:pt x="6017623" y="3418114"/>
                  <a:pt x="6019504" y="3321832"/>
                  <a:pt x="6008915" y="3226525"/>
                </a:cubicBezTo>
                <a:cubicBezTo>
                  <a:pt x="6006326" y="3203220"/>
                  <a:pt x="5991022" y="3183166"/>
                  <a:pt x="5982789" y="3161211"/>
                </a:cubicBezTo>
                <a:cubicBezTo>
                  <a:pt x="5959610" y="3099402"/>
                  <a:pt x="5983237" y="3142288"/>
                  <a:pt x="5943600" y="3082834"/>
                </a:cubicBezTo>
                <a:cubicBezTo>
                  <a:pt x="5930902" y="3044740"/>
                  <a:pt x="5927470" y="3028288"/>
                  <a:pt x="5904412" y="2991394"/>
                </a:cubicBezTo>
                <a:cubicBezTo>
                  <a:pt x="5883120" y="2957326"/>
                  <a:pt x="5824319" y="2894805"/>
                  <a:pt x="5812972" y="2860765"/>
                </a:cubicBezTo>
                <a:cubicBezTo>
                  <a:pt x="5787591" y="2784623"/>
                  <a:pt x="5815418" y="2848631"/>
                  <a:pt x="5734595" y="2756262"/>
                </a:cubicBezTo>
                <a:cubicBezTo>
                  <a:pt x="5724257" y="2744447"/>
                  <a:pt x="5719570" y="2728175"/>
                  <a:pt x="5708469" y="2717074"/>
                </a:cubicBezTo>
                <a:cubicBezTo>
                  <a:pt x="5697367" y="2705973"/>
                  <a:pt x="5681341" y="2700999"/>
                  <a:pt x="5669280" y="2690948"/>
                </a:cubicBezTo>
                <a:cubicBezTo>
                  <a:pt x="5592061" y="2626599"/>
                  <a:pt x="5674471" y="2669512"/>
                  <a:pt x="5564777" y="2625634"/>
                </a:cubicBezTo>
                <a:cubicBezTo>
                  <a:pt x="5414776" y="2475633"/>
                  <a:pt x="5580895" y="2631191"/>
                  <a:pt x="5434149" y="2521131"/>
                </a:cubicBezTo>
                <a:cubicBezTo>
                  <a:pt x="5419370" y="2510047"/>
                  <a:pt x="5409739" y="2493026"/>
                  <a:pt x="5394960" y="2481942"/>
                </a:cubicBezTo>
                <a:cubicBezTo>
                  <a:pt x="5374648" y="2466708"/>
                  <a:pt x="5349958" y="2457988"/>
                  <a:pt x="5329646" y="2442754"/>
                </a:cubicBezTo>
                <a:cubicBezTo>
                  <a:pt x="5314867" y="2431670"/>
                  <a:pt x="5306043" y="2413483"/>
                  <a:pt x="5290457" y="2403565"/>
                </a:cubicBezTo>
                <a:cubicBezTo>
                  <a:pt x="5257600" y="2382656"/>
                  <a:pt x="5222902" y="2363630"/>
                  <a:pt x="5185955" y="2351314"/>
                </a:cubicBezTo>
                <a:cubicBezTo>
                  <a:pt x="5172892" y="2346960"/>
                  <a:pt x="5159082" y="2344409"/>
                  <a:pt x="5146766" y="2338251"/>
                </a:cubicBezTo>
                <a:cubicBezTo>
                  <a:pt x="5132724" y="2331230"/>
                  <a:pt x="5121619" y="2319146"/>
                  <a:pt x="5107577" y="2312125"/>
                </a:cubicBezTo>
                <a:cubicBezTo>
                  <a:pt x="5084979" y="2300826"/>
                  <a:pt x="5037909" y="2292699"/>
                  <a:pt x="5016137" y="2286000"/>
                </a:cubicBezTo>
                <a:cubicBezTo>
                  <a:pt x="4847492" y="2234110"/>
                  <a:pt x="4955959" y="2256376"/>
                  <a:pt x="4820195" y="2233748"/>
                </a:cubicBezTo>
                <a:cubicBezTo>
                  <a:pt x="4627645" y="2105381"/>
                  <a:pt x="4765702" y="2186235"/>
                  <a:pt x="4219303" y="2233748"/>
                </a:cubicBezTo>
                <a:cubicBezTo>
                  <a:pt x="4203663" y="2235108"/>
                  <a:pt x="4194157" y="2252853"/>
                  <a:pt x="4180115" y="2259874"/>
                </a:cubicBezTo>
                <a:cubicBezTo>
                  <a:pt x="4167799" y="2266032"/>
                  <a:pt x="4153989" y="2268583"/>
                  <a:pt x="4140926" y="2272937"/>
                </a:cubicBezTo>
                <a:cubicBezTo>
                  <a:pt x="4123509" y="2286000"/>
                  <a:pt x="4107578" y="2301324"/>
                  <a:pt x="4088675" y="2312125"/>
                </a:cubicBezTo>
                <a:cubicBezTo>
                  <a:pt x="4076720" y="2318957"/>
                  <a:pt x="4035716" y="2325188"/>
                  <a:pt x="4049486" y="2325188"/>
                </a:cubicBezTo>
                <a:cubicBezTo>
                  <a:pt x="4106259" y="2325188"/>
                  <a:pt x="4162697" y="2316479"/>
                  <a:pt x="4219303" y="2312125"/>
                </a:cubicBezTo>
                <a:cubicBezTo>
                  <a:pt x="4337084" y="2265014"/>
                  <a:pt x="4235715" y="2301491"/>
                  <a:pt x="4402183" y="2259874"/>
                </a:cubicBezTo>
                <a:cubicBezTo>
                  <a:pt x="4415541" y="2256534"/>
                  <a:pt x="4428479" y="2251646"/>
                  <a:pt x="4441372" y="2246811"/>
                </a:cubicBezTo>
                <a:cubicBezTo>
                  <a:pt x="4463327" y="2238578"/>
                  <a:pt x="4483938" y="2226372"/>
                  <a:pt x="4506686" y="2220685"/>
                </a:cubicBezTo>
                <a:cubicBezTo>
                  <a:pt x="4536556" y="2213217"/>
                  <a:pt x="4567755" y="2212684"/>
                  <a:pt x="4598126" y="2207622"/>
                </a:cubicBezTo>
                <a:cubicBezTo>
                  <a:pt x="4646146" y="2199619"/>
                  <a:pt x="4693920" y="2190205"/>
                  <a:pt x="4741817" y="2181497"/>
                </a:cubicBezTo>
                <a:cubicBezTo>
                  <a:pt x="4981303" y="2185851"/>
                  <a:pt x="5221021" y="2183167"/>
                  <a:pt x="5460275" y="2194560"/>
                </a:cubicBezTo>
                <a:cubicBezTo>
                  <a:pt x="5496140" y="2196268"/>
                  <a:pt x="5532662" y="2204627"/>
                  <a:pt x="5564777" y="2220685"/>
                </a:cubicBezTo>
                <a:cubicBezTo>
                  <a:pt x="5604907" y="2240750"/>
                  <a:pt x="5663575" y="2272796"/>
                  <a:pt x="5708469" y="2286000"/>
                </a:cubicBezTo>
                <a:cubicBezTo>
                  <a:pt x="5760140" y="2301197"/>
                  <a:pt x="5812972" y="2312125"/>
                  <a:pt x="5865223" y="2325188"/>
                </a:cubicBezTo>
                <a:lnTo>
                  <a:pt x="5917475" y="2338251"/>
                </a:lnTo>
                <a:cubicBezTo>
                  <a:pt x="5908766" y="2325188"/>
                  <a:pt x="5898370" y="2313104"/>
                  <a:pt x="5891349" y="2299062"/>
                </a:cubicBezTo>
                <a:cubicBezTo>
                  <a:pt x="5818669" y="2153703"/>
                  <a:pt x="5908365" y="2306180"/>
                  <a:pt x="5839097" y="2181497"/>
                </a:cubicBezTo>
                <a:cubicBezTo>
                  <a:pt x="5826767" y="2159302"/>
                  <a:pt x="5812067" y="2138472"/>
                  <a:pt x="5799909" y="2116182"/>
                </a:cubicBezTo>
                <a:cubicBezTo>
                  <a:pt x="5785922" y="2090539"/>
                  <a:pt x="5775748" y="2062852"/>
                  <a:pt x="5760720" y="2037805"/>
                </a:cubicBezTo>
                <a:cubicBezTo>
                  <a:pt x="5709787" y="1952918"/>
                  <a:pt x="5735285" y="2018146"/>
                  <a:pt x="5695406" y="1946365"/>
                </a:cubicBezTo>
                <a:cubicBezTo>
                  <a:pt x="5681221" y="1920831"/>
                  <a:pt x="5668080" y="1894680"/>
                  <a:pt x="5656217" y="1867988"/>
                </a:cubicBezTo>
                <a:cubicBezTo>
                  <a:pt x="5650625" y="1855406"/>
                  <a:pt x="5649986" y="1840755"/>
                  <a:pt x="5643155" y="1828800"/>
                </a:cubicBezTo>
                <a:cubicBezTo>
                  <a:pt x="5632353" y="1809897"/>
                  <a:pt x="5616621" y="1794264"/>
                  <a:pt x="5603966" y="1776548"/>
                </a:cubicBezTo>
                <a:cubicBezTo>
                  <a:pt x="5594841" y="1763773"/>
                  <a:pt x="5590903" y="1746068"/>
                  <a:pt x="5577840" y="1737360"/>
                </a:cubicBezTo>
                <a:cubicBezTo>
                  <a:pt x="5562902" y="1727401"/>
                  <a:pt x="5543006" y="1728651"/>
                  <a:pt x="5525589" y="1724297"/>
                </a:cubicBezTo>
                <a:cubicBezTo>
                  <a:pt x="5516880" y="1706880"/>
                  <a:pt x="5510782" y="1687891"/>
                  <a:pt x="5499463" y="1672045"/>
                </a:cubicBezTo>
                <a:cubicBezTo>
                  <a:pt x="5488726" y="1657013"/>
                  <a:pt x="5470522" y="1648228"/>
                  <a:pt x="5460275" y="1632857"/>
                </a:cubicBezTo>
                <a:cubicBezTo>
                  <a:pt x="5409798" y="1557141"/>
                  <a:pt x="5495667" y="1625971"/>
                  <a:pt x="5408023" y="1567542"/>
                </a:cubicBezTo>
                <a:cubicBezTo>
                  <a:pt x="5403669" y="1550125"/>
                  <a:pt x="5405732" y="1529653"/>
                  <a:pt x="5394960" y="1515291"/>
                </a:cubicBezTo>
                <a:cubicBezTo>
                  <a:pt x="5349742" y="1455001"/>
                  <a:pt x="5340861" y="1471579"/>
                  <a:pt x="5290457" y="1449977"/>
                </a:cubicBezTo>
                <a:cubicBezTo>
                  <a:pt x="5272559" y="1442306"/>
                  <a:pt x="5255623" y="1432560"/>
                  <a:pt x="5238206" y="1423851"/>
                </a:cubicBezTo>
                <a:cubicBezTo>
                  <a:pt x="5072743" y="1428205"/>
                  <a:pt x="4906917" y="1425121"/>
                  <a:pt x="4741817" y="1436914"/>
                </a:cubicBezTo>
                <a:cubicBezTo>
                  <a:pt x="4722394" y="1438301"/>
                  <a:pt x="4708607" y="1458960"/>
                  <a:pt x="4689566" y="1463040"/>
                </a:cubicBezTo>
                <a:cubicBezTo>
                  <a:pt x="4646777" y="1472209"/>
                  <a:pt x="4602480" y="1471748"/>
                  <a:pt x="4558937" y="1476102"/>
                </a:cubicBezTo>
                <a:cubicBezTo>
                  <a:pt x="4515652" y="1493416"/>
                  <a:pt x="4459967" y="1517174"/>
                  <a:pt x="4415246" y="1528354"/>
                </a:cubicBezTo>
                <a:cubicBezTo>
                  <a:pt x="4389551" y="1534778"/>
                  <a:pt x="4362995" y="1537063"/>
                  <a:pt x="4336869" y="1541417"/>
                </a:cubicBezTo>
                <a:cubicBezTo>
                  <a:pt x="4297515" y="1567652"/>
                  <a:pt x="4291830" y="1573782"/>
                  <a:pt x="4245429" y="1593668"/>
                </a:cubicBezTo>
                <a:cubicBezTo>
                  <a:pt x="4232773" y="1599092"/>
                  <a:pt x="4219303" y="1602377"/>
                  <a:pt x="4206240" y="1606731"/>
                </a:cubicBezTo>
                <a:cubicBezTo>
                  <a:pt x="4193177" y="1615440"/>
                  <a:pt x="4180683" y="1625068"/>
                  <a:pt x="4167052" y="1632857"/>
                </a:cubicBezTo>
                <a:cubicBezTo>
                  <a:pt x="4150145" y="1642518"/>
                  <a:pt x="4130006" y="1646817"/>
                  <a:pt x="4114800" y="1658982"/>
                </a:cubicBezTo>
                <a:cubicBezTo>
                  <a:pt x="3988923" y="1759684"/>
                  <a:pt x="4085548" y="1720986"/>
                  <a:pt x="3997235" y="1750422"/>
                </a:cubicBezTo>
                <a:cubicBezTo>
                  <a:pt x="3971109" y="1767839"/>
                  <a:pt x="3943977" y="1783834"/>
                  <a:pt x="3918857" y="1802674"/>
                </a:cubicBezTo>
                <a:cubicBezTo>
                  <a:pt x="3907023" y="1811550"/>
                  <a:pt x="3846518" y="1858437"/>
                  <a:pt x="3827417" y="1867988"/>
                </a:cubicBezTo>
                <a:cubicBezTo>
                  <a:pt x="3730180" y="1916607"/>
                  <a:pt x="3791251" y="1867905"/>
                  <a:pt x="3696789" y="1933302"/>
                </a:cubicBezTo>
                <a:cubicBezTo>
                  <a:pt x="3549198" y="2035481"/>
                  <a:pt x="3645816" y="1990268"/>
                  <a:pt x="3526972" y="2037805"/>
                </a:cubicBezTo>
                <a:cubicBezTo>
                  <a:pt x="3509555" y="2055222"/>
                  <a:pt x="3490940" y="2071520"/>
                  <a:pt x="3474720" y="2090057"/>
                </a:cubicBezTo>
                <a:cubicBezTo>
                  <a:pt x="3460384" y="2106442"/>
                  <a:pt x="3452257" y="2128370"/>
                  <a:pt x="3435532" y="2142308"/>
                </a:cubicBezTo>
                <a:cubicBezTo>
                  <a:pt x="3424954" y="2151123"/>
                  <a:pt x="3409406" y="2151017"/>
                  <a:pt x="3396343" y="2155371"/>
                </a:cubicBezTo>
                <a:lnTo>
                  <a:pt x="3370217" y="219456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805749" y="767872"/>
            <a:ext cx="2247015" cy="2981168"/>
          </a:xfrm>
          <a:custGeom>
            <a:avLst/>
            <a:gdLst>
              <a:gd name="connsiteX0" fmla="*/ 783771 w 2247015"/>
              <a:gd name="connsiteY0" fmla="*/ 2837 h 2981168"/>
              <a:gd name="connsiteX1" fmla="*/ 731520 w 2247015"/>
              <a:gd name="connsiteY1" fmla="*/ 81214 h 2981168"/>
              <a:gd name="connsiteX2" fmla="*/ 692331 w 2247015"/>
              <a:gd name="connsiteY2" fmla="*/ 120402 h 2981168"/>
              <a:gd name="connsiteX3" fmla="*/ 679268 w 2247015"/>
              <a:gd name="connsiteY3" fmla="*/ 159591 h 2981168"/>
              <a:gd name="connsiteX4" fmla="*/ 613954 w 2247015"/>
              <a:gd name="connsiteY4" fmla="*/ 237968 h 2981168"/>
              <a:gd name="connsiteX5" fmla="*/ 574765 w 2247015"/>
              <a:gd name="connsiteY5" fmla="*/ 264094 h 2981168"/>
              <a:gd name="connsiteX6" fmla="*/ 509451 w 2247015"/>
              <a:gd name="connsiteY6" fmla="*/ 355534 h 2981168"/>
              <a:gd name="connsiteX7" fmla="*/ 483325 w 2247015"/>
              <a:gd name="connsiteY7" fmla="*/ 394722 h 2981168"/>
              <a:gd name="connsiteX8" fmla="*/ 378822 w 2247015"/>
              <a:gd name="connsiteY8" fmla="*/ 499225 h 2981168"/>
              <a:gd name="connsiteX9" fmla="*/ 339634 w 2247015"/>
              <a:gd name="connsiteY9" fmla="*/ 538414 h 2981168"/>
              <a:gd name="connsiteX10" fmla="*/ 300445 w 2247015"/>
              <a:gd name="connsiteY10" fmla="*/ 577602 h 2981168"/>
              <a:gd name="connsiteX11" fmla="*/ 222068 w 2247015"/>
              <a:gd name="connsiteY11" fmla="*/ 695168 h 2981168"/>
              <a:gd name="connsiteX12" fmla="*/ 182880 w 2247015"/>
              <a:gd name="connsiteY12" fmla="*/ 721294 h 2981168"/>
              <a:gd name="connsiteX13" fmla="*/ 104502 w 2247015"/>
              <a:gd name="connsiteY13" fmla="*/ 825797 h 2981168"/>
              <a:gd name="connsiteX14" fmla="*/ 78377 w 2247015"/>
              <a:gd name="connsiteY14" fmla="*/ 864985 h 2981168"/>
              <a:gd name="connsiteX15" fmla="*/ 39188 w 2247015"/>
              <a:gd name="connsiteY15" fmla="*/ 891111 h 2981168"/>
              <a:gd name="connsiteX16" fmla="*/ 0 w 2247015"/>
              <a:gd name="connsiteY16" fmla="*/ 930299 h 2981168"/>
              <a:gd name="connsiteX17" fmla="*/ 13062 w 2247015"/>
              <a:gd name="connsiteY17" fmla="*/ 1034802 h 2981168"/>
              <a:gd name="connsiteX18" fmla="*/ 26125 w 2247015"/>
              <a:gd name="connsiteY18" fmla="*/ 1073991 h 2981168"/>
              <a:gd name="connsiteX19" fmla="*/ 65314 w 2247015"/>
              <a:gd name="connsiteY19" fmla="*/ 1178494 h 2981168"/>
              <a:gd name="connsiteX20" fmla="*/ 104502 w 2247015"/>
              <a:gd name="connsiteY20" fmla="*/ 1348311 h 2981168"/>
              <a:gd name="connsiteX21" fmla="*/ 182880 w 2247015"/>
              <a:gd name="connsiteY21" fmla="*/ 1478939 h 2981168"/>
              <a:gd name="connsiteX22" fmla="*/ 209005 w 2247015"/>
              <a:gd name="connsiteY22" fmla="*/ 1570379 h 2981168"/>
              <a:gd name="connsiteX23" fmla="*/ 222068 w 2247015"/>
              <a:gd name="connsiteY23" fmla="*/ 1609568 h 2981168"/>
              <a:gd name="connsiteX24" fmla="*/ 248194 w 2247015"/>
              <a:gd name="connsiteY24" fmla="*/ 1648757 h 2981168"/>
              <a:gd name="connsiteX25" fmla="*/ 274320 w 2247015"/>
              <a:gd name="connsiteY25" fmla="*/ 1701008 h 2981168"/>
              <a:gd name="connsiteX26" fmla="*/ 339634 w 2247015"/>
              <a:gd name="connsiteY26" fmla="*/ 1818574 h 2981168"/>
              <a:gd name="connsiteX27" fmla="*/ 365760 w 2247015"/>
              <a:gd name="connsiteY27" fmla="*/ 1910014 h 2981168"/>
              <a:gd name="connsiteX28" fmla="*/ 378822 w 2247015"/>
              <a:gd name="connsiteY28" fmla="*/ 1949202 h 2981168"/>
              <a:gd name="connsiteX29" fmla="*/ 365760 w 2247015"/>
              <a:gd name="connsiteY29" fmla="*/ 2314962 h 2981168"/>
              <a:gd name="connsiteX30" fmla="*/ 352697 w 2247015"/>
              <a:gd name="connsiteY30" fmla="*/ 2354151 h 2981168"/>
              <a:gd name="connsiteX31" fmla="*/ 339634 w 2247015"/>
              <a:gd name="connsiteY31" fmla="*/ 2445591 h 2981168"/>
              <a:gd name="connsiteX32" fmla="*/ 378822 w 2247015"/>
              <a:gd name="connsiteY32" fmla="*/ 2693785 h 2981168"/>
              <a:gd name="connsiteX33" fmla="*/ 418011 w 2247015"/>
              <a:gd name="connsiteY33" fmla="*/ 2746037 h 2981168"/>
              <a:gd name="connsiteX34" fmla="*/ 470262 w 2247015"/>
              <a:gd name="connsiteY34" fmla="*/ 2772162 h 2981168"/>
              <a:gd name="connsiteX35" fmla="*/ 535577 w 2247015"/>
              <a:gd name="connsiteY35" fmla="*/ 2889728 h 2981168"/>
              <a:gd name="connsiteX36" fmla="*/ 574765 w 2247015"/>
              <a:gd name="connsiteY36" fmla="*/ 2928917 h 2981168"/>
              <a:gd name="connsiteX37" fmla="*/ 600891 w 2247015"/>
              <a:gd name="connsiteY37" fmla="*/ 2981168 h 2981168"/>
              <a:gd name="connsiteX38" fmla="*/ 679268 w 2247015"/>
              <a:gd name="connsiteY38" fmla="*/ 2968105 h 2981168"/>
              <a:gd name="connsiteX39" fmla="*/ 718457 w 2247015"/>
              <a:gd name="connsiteY39" fmla="*/ 2941979 h 2981168"/>
              <a:gd name="connsiteX40" fmla="*/ 770708 w 2247015"/>
              <a:gd name="connsiteY40" fmla="*/ 2928917 h 2981168"/>
              <a:gd name="connsiteX41" fmla="*/ 809897 w 2247015"/>
              <a:gd name="connsiteY41" fmla="*/ 2902791 h 2981168"/>
              <a:gd name="connsiteX42" fmla="*/ 849085 w 2247015"/>
              <a:gd name="connsiteY42" fmla="*/ 2889728 h 2981168"/>
              <a:gd name="connsiteX43" fmla="*/ 901337 w 2247015"/>
              <a:gd name="connsiteY43" fmla="*/ 2863602 h 2981168"/>
              <a:gd name="connsiteX44" fmla="*/ 966651 w 2247015"/>
              <a:gd name="connsiteY44" fmla="*/ 2824414 h 2981168"/>
              <a:gd name="connsiteX45" fmla="*/ 1071154 w 2247015"/>
              <a:gd name="connsiteY45" fmla="*/ 2811351 h 2981168"/>
              <a:gd name="connsiteX46" fmla="*/ 1110342 w 2247015"/>
              <a:gd name="connsiteY46" fmla="*/ 2798288 h 2981168"/>
              <a:gd name="connsiteX47" fmla="*/ 1214845 w 2247015"/>
              <a:gd name="connsiteY47" fmla="*/ 2772162 h 2981168"/>
              <a:gd name="connsiteX48" fmla="*/ 1293222 w 2247015"/>
              <a:gd name="connsiteY48" fmla="*/ 2746037 h 2981168"/>
              <a:gd name="connsiteX49" fmla="*/ 1463040 w 2247015"/>
              <a:gd name="connsiteY49" fmla="*/ 2706848 h 2981168"/>
              <a:gd name="connsiteX50" fmla="*/ 1580605 w 2247015"/>
              <a:gd name="connsiteY50" fmla="*/ 2693785 h 2981168"/>
              <a:gd name="connsiteX51" fmla="*/ 1672045 w 2247015"/>
              <a:gd name="connsiteY51" fmla="*/ 2667659 h 2981168"/>
              <a:gd name="connsiteX52" fmla="*/ 1841862 w 2247015"/>
              <a:gd name="connsiteY52" fmla="*/ 2641534 h 2981168"/>
              <a:gd name="connsiteX53" fmla="*/ 1933302 w 2247015"/>
              <a:gd name="connsiteY53" fmla="*/ 2576219 h 2981168"/>
              <a:gd name="connsiteX54" fmla="*/ 1972491 w 2247015"/>
              <a:gd name="connsiteY54" fmla="*/ 2550094 h 2981168"/>
              <a:gd name="connsiteX55" fmla="*/ 2063931 w 2247015"/>
              <a:gd name="connsiteY55" fmla="*/ 2523968 h 2981168"/>
              <a:gd name="connsiteX56" fmla="*/ 2142308 w 2247015"/>
              <a:gd name="connsiteY56" fmla="*/ 2497842 h 2981168"/>
              <a:gd name="connsiteX57" fmla="*/ 2181497 w 2247015"/>
              <a:gd name="connsiteY57" fmla="*/ 2484779 h 2981168"/>
              <a:gd name="connsiteX58" fmla="*/ 2220685 w 2247015"/>
              <a:gd name="connsiteY58" fmla="*/ 2458654 h 2981168"/>
              <a:gd name="connsiteX59" fmla="*/ 2246811 w 2247015"/>
              <a:gd name="connsiteY59" fmla="*/ 2406402 h 2981168"/>
              <a:gd name="connsiteX60" fmla="*/ 2233748 w 2247015"/>
              <a:gd name="connsiteY60" fmla="*/ 2367214 h 2981168"/>
              <a:gd name="connsiteX61" fmla="*/ 2207622 w 2247015"/>
              <a:gd name="connsiteY61" fmla="*/ 2132082 h 2981168"/>
              <a:gd name="connsiteX62" fmla="*/ 2194560 w 2247015"/>
              <a:gd name="connsiteY62" fmla="*/ 1087054 h 2981168"/>
              <a:gd name="connsiteX63" fmla="*/ 2168434 w 2247015"/>
              <a:gd name="connsiteY63" fmla="*/ 904174 h 2981168"/>
              <a:gd name="connsiteX64" fmla="*/ 2142308 w 2247015"/>
              <a:gd name="connsiteY64" fmla="*/ 616791 h 2981168"/>
              <a:gd name="connsiteX65" fmla="*/ 2103120 w 2247015"/>
              <a:gd name="connsiteY65" fmla="*/ 420848 h 2981168"/>
              <a:gd name="connsiteX66" fmla="*/ 2063931 w 2247015"/>
              <a:gd name="connsiteY66" fmla="*/ 394722 h 2981168"/>
              <a:gd name="connsiteX67" fmla="*/ 1763485 w 2247015"/>
              <a:gd name="connsiteY67" fmla="*/ 381659 h 2981168"/>
              <a:gd name="connsiteX68" fmla="*/ 1698171 w 2247015"/>
              <a:gd name="connsiteY68" fmla="*/ 368597 h 2981168"/>
              <a:gd name="connsiteX69" fmla="*/ 1567542 w 2247015"/>
              <a:gd name="connsiteY69" fmla="*/ 329408 h 2981168"/>
              <a:gd name="connsiteX70" fmla="*/ 1502228 w 2247015"/>
              <a:gd name="connsiteY70" fmla="*/ 303282 h 2981168"/>
              <a:gd name="connsiteX71" fmla="*/ 1463040 w 2247015"/>
              <a:gd name="connsiteY71" fmla="*/ 290219 h 2981168"/>
              <a:gd name="connsiteX72" fmla="*/ 1358537 w 2247015"/>
              <a:gd name="connsiteY72" fmla="*/ 264094 h 2981168"/>
              <a:gd name="connsiteX73" fmla="*/ 1319348 w 2247015"/>
              <a:gd name="connsiteY73" fmla="*/ 237968 h 2981168"/>
              <a:gd name="connsiteX74" fmla="*/ 1267097 w 2247015"/>
              <a:gd name="connsiteY74" fmla="*/ 224905 h 2981168"/>
              <a:gd name="connsiteX75" fmla="*/ 1201782 w 2247015"/>
              <a:gd name="connsiteY75" fmla="*/ 198779 h 2981168"/>
              <a:gd name="connsiteX76" fmla="*/ 1071154 w 2247015"/>
              <a:gd name="connsiteY76" fmla="*/ 146528 h 2981168"/>
              <a:gd name="connsiteX77" fmla="*/ 940525 w 2247015"/>
              <a:gd name="connsiteY77" fmla="*/ 107339 h 2981168"/>
              <a:gd name="connsiteX78" fmla="*/ 862148 w 2247015"/>
              <a:gd name="connsiteY78" fmla="*/ 68151 h 2981168"/>
              <a:gd name="connsiteX79" fmla="*/ 809897 w 2247015"/>
              <a:gd name="connsiteY79" fmla="*/ 42025 h 2981168"/>
              <a:gd name="connsiteX80" fmla="*/ 744582 w 2247015"/>
              <a:gd name="connsiteY80" fmla="*/ 15899 h 2981168"/>
              <a:gd name="connsiteX81" fmla="*/ 783771 w 2247015"/>
              <a:gd name="connsiteY81" fmla="*/ 2837 h 298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47015" h="2981168">
                <a:moveTo>
                  <a:pt x="783771" y="2837"/>
                </a:moveTo>
                <a:cubicBezTo>
                  <a:pt x="781594" y="13723"/>
                  <a:pt x="750797" y="56429"/>
                  <a:pt x="731520" y="81214"/>
                </a:cubicBezTo>
                <a:cubicBezTo>
                  <a:pt x="720178" y="95796"/>
                  <a:pt x="702578" y="105031"/>
                  <a:pt x="692331" y="120402"/>
                </a:cubicBezTo>
                <a:cubicBezTo>
                  <a:pt x="684693" y="131859"/>
                  <a:pt x="685426" y="147275"/>
                  <a:pt x="679268" y="159591"/>
                </a:cubicBezTo>
                <a:cubicBezTo>
                  <a:pt x="664590" y="188946"/>
                  <a:pt x="638714" y="217335"/>
                  <a:pt x="613954" y="237968"/>
                </a:cubicBezTo>
                <a:cubicBezTo>
                  <a:pt x="601893" y="248019"/>
                  <a:pt x="587828" y="255385"/>
                  <a:pt x="574765" y="264094"/>
                </a:cubicBezTo>
                <a:cubicBezTo>
                  <a:pt x="513209" y="356429"/>
                  <a:pt x="590447" y="242141"/>
                  <a:pt x="509451" y="355534"/>
                </a:cubicBezTo>
                <a:cubicBezTo>
                  <a:pt x="500326" y="368309"/>
                  <a:pt x="493886" y="383105"/>
                  <a:pt x="483325" y="394722"/>
                </a:cubicBezTo>
                <a:cubicBezTo>
                  <a:pt x="450187" y="431174"/>
                  <a:pt x="413656" y="464391"/>
                  <a:pt x="378822" y="499225"/>
                </a:cubicBezTo>
                <a:lnTo>
                  <a:pt x="339634" y="538414"/>
                </a:lnTo>
                <a:cubicBezTo>
                  <a:pt x="326571" y="551477"/>
                  <a:pt x="309949" y="561761"/>
                  <a:pt x="300445" y="577602"/>
                </a:cubicBezTo>
                <a:cubicBezTo>
                  <a:pt x="281785" y="608702"/>
                  <a:pt x="249283" y="667953"/>
                  <a:pt x="222068" y="695168"/>
                </a:cubicBezTo>
                <a:cubicBezTo>
                  <a:pt x="210967" y="706269"/>
                  <a:pt x="193382" y="709625"/>
                  <a:pt x="182880" y="721294"/>
                </a:cubicBezTo>
                <a:cubicBezTo>
                  <a:pt x="153751" y="753659"/>
                  <a:pt x="128655" y="789567"/>
                  <a:pt x="104502" y="825797"/>
                </a:cubicBezTo>
                <a:cubicBezTo>
                  <a:pt x="95794" y="838860"/>
                  <a:pt x="89478" y="853884"/>
                  <a:pt x="78377" y="864985"/>
                </a:cubicBezTo>
                <a:cubicBezTo>
                  <a:pt x="67276" y="876086"/>
                  <a:pt x="51249" y="881060"/>
                  <a:pt x="39188" y="891111"/>
                </a:cubicBezTo>
                <a:cubicBezTo>
                  <a:pt x="24996" y="902937"/>
                  <a:pt x="13063" y="917236"/>
                  <a:pt x="0" y="930299"/>
                </a:cubicBezTo>
                <a:cubicBezTo>
                  <a:pt x="4354" y="965133"/>
                  <a:pt x="6782" y="1000263"/>
                  <a:pt x="13062" y="1034802"/>
                </a:cubicBezTo>
                <a:cubicBezTo>
                  <a:pt x="15525" y="1048350"/>
                  <a:pt x="22342" y="1060751"/>
                  <a:pt x="26125" y="1073991"/>
                </a:cubicBezTo>
                <a:cubicBezTo>
                  <a:pt x="49839" y="1156990"/>
                  <a:pt x="24729" y="1097324"/>
                  <a:pt x="65314" y="1178494"/>
                </a:cubicBezTo>
                <a:cubicBezTo>
                  <a:pt x="71501" y="1209428"/>
                  <a:pt x="95501" y="1334809"/>
                  <a:pt x="104502" y="1348311"/>
                </a:cubicBezTo>
                <a:cubicBezTo>
                  <a:pt x="128692" y="1384596"/>
                  <a:pt x="166814" y="1434756"/>
                  <a:pt x="182880" y="1478939"/>
                </a:cubicBezTo>
                <a:cubicBezTo>
                  <a:pt x="193713" y="1508730"/>
                  <a:pt x="199896" y="1540016"/>
                  <a:pt x="209005" y="1570379"/>
                </a:cubicBezTo>
                <a:cubicBezTo>
                  <a:pt x="212962" y="1583568"/>
                  <a:pt x="215910" y="1597252"/>
                  <a:pt x="222068" y="1609568"/>
                </a:cubicBezTo>
                <a:cubicBezTo>
                  <a:pt x="229089" y="1623610"/>
                  <a:pt x="240405" y="1635126"/>
                  <a:pt x="248194" y="1648757"/>
                </a:cubicBezTo>
                <a:cubicBezTo>
                  <a:pt x="257855" y="1665664"/>
                  <a:pt x="264863" y="1683986"/>
                  <a:pt x="274320" y="1701008"/>
                </a:cubicBezTo>
                <a:cubicBezTo>
                  <a:pt x="305286" y="1756746"/>
                  <a:pt x="316144" y="1763764"/>
                  <a:pt x="339634" y="1818574"/>
                </a:cubicBezTo>
                <a:cubicBezTo>
                  <a:pt x="353057" y="1849895"/>
                  <a:pt x="356290" y="1876869"/>
                  <a:pt x="365760" y="1910014"/>
                </a:cubicBezTo>
                <a:cubicBezTo>
                  <a:pt x="369543" y="1923253"/>
                  <a:pt x="374468" y="1936139"/>
                  <a:pt x="378822" y="1949202"/>
                </a:cubicBezTo>
                <a:cubicBezTo>
                  <a:pt x="374468" y="2071122"/>
                  <a:pt x="373614" y="2193217"/>
                  <a:pt x="365760" y="2314962"/>
                </a:cubicBezTo>
                <a:cubicBezTo>
                  <a:pt x="364874" y="2328703"/>
                  <a:pt x="355397" y="2340649"/>
                  <a:pt x="352697" y="2354151"/>
                </a:cubicBezTo>
                <a:cubicBezTo>
                  <a:pt x="346659" y="2384343"/>
                  <a:pt x="343988" y="2415111"/>
                  <a:pt x="339634" y="2445591"/>
                </a:cubicBezTo>
                <a:cubicBezTo>
                  <a:pt x="351701" y="2638664"/>
                  <a:pt x="314421" y="2603623"/>
                  <a:pt x="378822" y="2693785"/>
                </a:cubicBezTo>
                <a:cubicBezTo>
                  <a:pt x="391476" y="2711501"/>
                  <a:pt x="401481" y="2731868"/>
                  <a:pt x="418011" y="2746037"/>
                </a:cubicBezTo>
                <a:cubicBezTo>
                  <a:pt x="432796" y="2758710"/>
                  <a:pt x="452845" y="2763454"/>
                  <a:pt x="470262" y="2772162"/>
                </a:cubicBezTo>
                <a:cubicBezTo>
                  <a:pt x="486689" y="2821443"/>
                  <a:pt x="490658" y="2844808"/>
                  <a:pt x="535577" y="2889728"/>
                </a:cubicBezTo>
                <a:cubicBezTo>
                  <a:pt x="548640" y="2902791"/>
                  <a:pt x="564027" y="2913884"/>
                  <a:pt x="574765" y="2928917"/>
                </a:cubicBezTo>
                <a:cubicBezTo>
                  <a:pt x="586083" y="2944763"/>
                  <a:pt x="592182" y="2963751"/>
                  <a:pt x="600891" y="2981168"/>
                </a:cubicBezTo>
                <a:cubicBezTo>
                  <a:pt x="627017" y="2976814"/>
                  <a:pt x="654141" y="2976481"/>
                  <a:pt x="679268" y="2968105"/>
                </a:cubicBezTo>
                <a:cubicBezTo>
                  <a:pt x="694162" y="2963140"/>
                  <a:pt x="704027" y="2948163"/>
                  <a:pt x="718457" y="2941979"/>
                </a:cubicBezTo>
                <a:cubicBezTo>
                  <a:pt x="734958" y="2934907"/>
                  <a:pt x="753291" y="2933271"/>
                  <a:pt x="770708" y="2928917"/>
                </a:cubicBezTo>
                <a:cubicBezTo>
                  <a:pt x="783771" y="2920208"/>
                  <a:pt x="795855" y="2909812"/>
                  <a:pt x="809897" y="2902791"/>
                </a:cubicBezTo>
                <a:cubicBezTo>
                  <a:pt x="822213" y="2896633"/>
                  <a:pt x="836429" y="2895152"/>
                  <a:pt x="849085" y="2889728"/>
                </a:cubicBezTo>
                <a:cubicBezTo>
                  <a:pt x="866984" y="2882057"/>
                  <a:pt x="884314" y="2873059"/>
                  <a:pt x="901337" y="2863602"/>
                </a:cubicBezTo>
                <a:cubicBezTo>
                  <a:pt x="923531" y="2851272"/>
                  <a:pt x="942384" y="2831881"/>
                  <a:pt x="966651" y="2824414"/>
                </a:cubicBezTo>
                <a:cubicBezTo>
                  <a:pt x="1000204" y="2814090"/>
                  <a:pt x="1036320" y="2815705"/>
                  <a:pt x="1071154" y="2811351"/>
                </a:cubicBezTo>
                <a:cubicBezTo>
                  <a:pt x="1084217" y="2806997"/>
                  <a:pt x="1097058" y="2801911"/>
                  <a:pt x="1110342" y="2798288"/>
                </a:cubicBezTo>
                <a:cubicBezTo>
                  <a:pt x="1144983" y="2788840"/>
                  <a:pt x="1180781" y="2783516"/>
                  <a:pt x="1214845" y="2772162"/>
                </a:cubicBezTo>
                <a:cubicBezTo>
                  <a:pt x="1240971" y="2763454"/>
                  <a:pt x="1266505" y="2752716"/>
                  <a:pt x="1293222" y="2746037"/>
                </a:cubicBezTo>
                <a:cubicBezTo>
                  <a:pt x="1344142" y="2733307"/>
                  <a:pt x="1418011" y="2714353"/>
                  <a:pt x="1463040" y="2706848"/>
                </a:cubicBezTo>
                <a:cubicBezTo>
                  <a:pt x="1501933" y="2700366"/>
                  <a:pt x="1541417" y="2698139"/>
                  <a:pt x="1580605" y="2693785"/>
                </a:cubicBezTo>
                <a:cubicBezTo>
                  <a:pt x="1611085" y="2685076"/>
                  <a:pt x="1640888" y="2673501"/>
                  <a:pt x="1672045" y="2667659"/>
                </a:cubicBezTo>
                <a:cubicBezTo>
                  <a:pt x="1972944" y="2611241"/>
                  <a:pt x="1676008" y="2682998"/>
                  <a:pt x="1841862" y="2641534"/>
                </a:cubicBezTo>
                <a:cubicBezTo>
                  <a:pt x="1934238" y="2579950"/>
                  <a:pt x="1819856" y="2657251"/>
                  <a:pt x="1933302" y="2576219"/>
                </a:cubicBezTo>
                <a:cubicBezTo>
                  <a:pt x="1946077" y="2567094"/>
                  <a:pt x="1958449" y="2557115"/>
                  <a:pt x="1972491" y="2550094"/>
                </a:cubicBezTo>
                <a:cubicBezTo>
                  <a:pt x="1994442" y="2539119"/>
                  <a:pt x="2043003" y="2530246"/>
                  <a:pt x="2063931" y="2523968"/>
                </a:cubicBezTo>
                <a:cubicBezTo>
                  <a:pt x="2090308" y="2516055"/>
                  <a:pt x="2116182" y="2506551"/>
                  <a:pt x="2142308" y="2497842"/>
                </a:cubicBezTo>
                <a:cubicBezTo>
                  <a:pt x="2155371" y="2493488"/>
                  <a:pt x="2170040" y="2492417"/>
                  <a:pt x="2181497" y="2484779"/>
                </a:cubicBezTo>
                <a:lnTo>
                  <a:pt x="2220685" y="2458654"/>
                </a:lnTo>
                <a:cubicBezTo>
                  <a:pt x="2229394" y="2441237"/>
                  <a:pt x="2244057" y="2425679"/>
                  <a:pt x="2246811" y="2406402"/>
                </a:cubicBezTo>
                <a:cubicBezTo>
                  <a:pt x="2248758" y="2392771"/>
                  <a:pt x="2236211" y="2380761"/>
                  <a:pt x="2233748" y="2367214"/>
                </a:cubicBezTo>
                <a:cubicBezTo>
                  <a:pt x="2225530" y="2322015"/>
                  <a:pt x="2211373" y="2169590"/>
                  <a:pt x="2207622" y="2132082"/>
                </a:cubicBezTo>
                <a:cubicBezTo>
                  <a:pt x="2203268" y="1783739"/>
                  <a:pt x="2205672" y="1435247"/>
                  <a:pt x="2194560" y="1087054"/>
                </a:cubicBezTo>
                <a:cubicBezTo>
                  <a:pt x="2192596" y="1025506"/>
                  <a:pt x="2175234" y="965376"/>
                  <a:pt x="2168434" y="904174"/>
                </a:cubicBezTo>
                <a:cubicBezTo>
                  <a:pt x="2157812" y="808573"/>
                  <a:pt x="2151879" y="712503"/>
                  <a:pt x="2142308" y="616791"/>
                </a:cubicBezTo>
                <a:cubicBezTo>
                  <a:pt x="2137671" y="570421"/>
                  <a:pt x="2127730" y="465146"/>
                  <a:pt x="2103120" y="420848"/>
                </a:cubicBezTo>
                <a:cubicBezTo>
                  <a:pt x="2095496" y="407124"/>
                  <a:pt x="2079527" y="396522"/>
                  <a:pt x="2063931" y="394722"/>
                </a:cubicBezTo>
                <a:cubicBezTo>
                  <a:pt x="1964348" y="383232"/>
                  <a:pt x="1863634" y="386013"/>
                  <a:pt x="1763485" y="381659"/>
                </a:cubicBezTo>
                <a:cubicBezTo>
                  <a:pt x="1741714" y="377305"/>
                  <a:pt x="1719711" y="373982"/>
                  <a:pt x="1698171" y="368597"/>
                </a:cubicBezTo>
                <a:cubicBezTo>
                  <a:pt x="1676556" y="363193"/>
                  <a:pt x="1600723" y="341851"/>
                  <a:pt x="1567542" y="329408"/>
                </a:cubicBezTo>
                <a:cubicBezTo>
                  <a:pt x="1545587" y="321175"/>
                  <a:pt x="1524183" y="311515"/>
                  <a:pt x="1502228" y="303282"/>
                </a:cubicBezTo>
                <a:cubicBezTo>
                  <a:pt x="1489335" y="298447"/>
                  <a:pt x="1476324" y="293842"/>
                  <a:pt x="1463040" y="290219"/>
                </a:cubicBezTo>
                <a:cubicBezTo>
                  <a:pt x="1428399" y="280772"/>
                  <a:pt x="1358537" y="264094"/>
                  <a:pt x="1358537" y="264094"/>
                </a:cubicBezTo>
                <a:cubicBezTo>
                  <a:pt x="1345474" y="255385"/>
                  <a:pt x="1333778" y="244153"/>
                  <a:pt x="1319348" y="237968"/>
                </a:cubicBezTo>
                <a:cubicBezTo>
                  <a:pt x="1302847" y="230896"/>
                  <a:pt x="1284129" y="230582"/>
                  <a:pt x="1267097" y="224905"/>
                </a:cubicBezTo>
                <a:cubicBezTo>
                  <a:pt x="1244852" y="217490"/>
                  <a:pt x="1223210" y="208302"/>
                  <a:pt x="1201782" y="198779"/>
                </a:cubicBezTo>
                <a:cubicBezTo>
                  <a:pt x="1132286" y="167892"/>
                  <a:pt x="1157558" y="168129"/>
                  <a:pt x="1071154" y="146528"/>
                </a:cubicBezTo>
                <a:cubicBezTo>
                  <a:pt x="1041944" y="139226"/>
                  <a:pt x="959608" y="120061"/>
                  <a:pt x="940525" y="107339"/>
                </a:cubicBezTo>
                <a:cubicBezTo>
                  <a:pt x="865213" y="57131"/>
                  <a:pt x="937866" y="100602"/>
                  <a:pt x="862148" y="68151"/>
                </a:cubicBezTo>
                <a:cubicBezTo>
                  <a:pt x="844250" y="60480"/>
                  <a:pt x="827692" y="49934"/>
                  <a:pt x="809897" y="42025"/>
                </a:cubicBezTo>
                <a:cubicBezTo>
                  <a:pt x="788469" y="32501"/>
                  <a:pt x="768031" y="15899"/>
                  <a:pt x="744582" y="15899"/>
                </a:cubicBezTo>
                <a:cubicBezTo>
                  <a:pt x="732266" y="15899"/>
                  <a:pt x="785948" y="-8049"/>
                  <a:pt x="783771" y="2837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598126" y="70773"/>
            <a:ext cx="1894114" cy="1522896"/>
          </a:xfrm>
          <a:custGeom>
            <a:avLst/>
            <a:gdLst>
              <a:gd name="connsiteX0" fmla="*/ 0 w 1894114"/>
              <a:gd name="connsiteY0" fmla="*/ 164358 h 1522896"/>
              <a:gd name="connsiteX1" fmla="*/ 78377 w 1894114"/>
              <a:gd name="connsiteY1" fmla="*/ 294987 h 1522896"/>
              <a:gd name="connsiteX2" fmla="*/ 104503 w 1894114"/>
              <a:gd name="connsiteY2" fmla="*/ 438678 h 1522896"/>
              <a:gd name="connsiteX3" fmla="*/ 117565 w 1894114"/>
              <a:gd name="connsiteY3" fmla="*/ 543181 h 1522896"/>
              <a:gd name="connsiteX4" fmla="*/ 143691 w 1894114"/>
              <a:gd name="connsiteY4" fmla="*/ 634621 h 1522896"/>
              <a:gd name="connsiteX5" fmla="*/ 156754 w 1894114"/>
              <a:gd name="connsiteY5" fmla="*/ 817501 h 1522896"/>
              <a:gd name="connsiteX6" fmla="*/ 182880 w 1894114"/>
              <a:gd name="connsiteY6" fmla="*/ 948130 h 1522896"/>
              <a:gd name="connsiteX7" fmla="*/ 195943 w 1894114"/>
              <a:gd name="connsiteY7" fmla="*/ 1144073 h 1522896"/>
              <a:gd name="connsiteX8" fmla="*/ 235131 w 1894114"/>
              <a:gd name="connsiteY8" fmla="*/ 1170198 h 1522896"/>
              <a:gd name="connsiteX9" fmla="*/ 339634 w 1894114"/>
              <a:gd name="connsiteY9" fmla="*/ 1261638 h 1522896"/>
              <a:gd name="connsiteX10" fmla="*/ 378823 w 1894114"/>
              <a:gd name="connsiteY10" fmla="*/ 1274701 h 1522896"/>
              <a:gd name="connsiteX11" fmla="*/ 496388 w 1894114"/>
              <a:gd name="connsiteY11" fmla="*/ 1340016 h 1522896"/>
              <a:gd name="connsiteX12" fmla="*/ 535577 w 1894114"/>
              <a:gd name="connsiteY12" fmla="*/ 1366141 h 1522896"/>
              <a:gd name="connsiteX13" fmla="*/ 666205 w 1894114"/>
              <a:gd name="connsiteY13" fmla="*/ 1405330 h 1522896"/>
              <a:gd name="connsiteX14" fmla="*/ 705394 w 1894114"/>
              <a:gd name="connsiteY14" fmla="*/ 1444518 h 1522896"/>
              <a:gd name="connsiteX15" fmla="*/ 744583 w 1894114"/>
              <a:gd name="connsiteY15" fmla="*/ 1457581 h 1522896"/>
              <a:gd name="connsiteX16" fmla="*/ 757645 w 1894114"/>
              <a:gd name="connsiteY16" fmla="*/ 1496770 h 1522896"/>
              <a:gd name="connsiteX17" fmla="*/ 796834 w 1894114"/>
              <a:gd name="connsiteY17" fmla="*/ 1522896 h 1522896"/>
              <a:gd name="connsiteX18" fmla="*/ 927463 w 1894114"/>
              <a:gd name="connsiteY18" fmla="*/ 1470644 h 1522896"/>
              <a:gd name="connsiteX19" fmla="*/ 1018903 w 1894114"/>
              <a:gd name="connsiteY19" fmla="*/ 1418393 h 1522896"/>
              <a:gd name="connsiteX20" fmla="*/ 1058091 w 1894114"/>
              <a:gd name="connsiteY20" fmla="*/ 1392267 h 1522896"/>
              <a:gd name="connsiteX21" fmla="*/ 1123405 w 1894114"/>
              <a:gd name="connsiteY21" fmla="*/ 1340016 h 1522896"/>
              <a:gd name="connsiteX22" fmla="*/ 1240971 w 1894114"/>
              <a:gd name="connsiteY22" fmla="*/ 1287764 h 1522896"/>
              <a:gd name="connsiteX23" fmla="*/ 1319348 w 1894114"/>
              <a:gd name="connsiteY23" fmla="*/ 1235513 h 1522896"/>
              <a:gd name="connsiteX24" fmla="*/ 1358537 w 1894114"/>
              <a:gd name="connsiteY24" fmla="*/ 1209387 h 1522896"/>
              <a:gd name="connsiteX25" fmla="*/ 1371600 w 1894114"/>
              <a:gd name="connsiteY25" fmla="*/ 1170198 h 1522896"/>
              <a:gd name="connsiteX26" fmla="*/ 1332411 w 1894114"/>
              <a:gd name="connsiteY26" fmla="*/ 1091821 h 1522896"/>
              <a:gd name="connsiteX27" fmla="*/ 1306285 w 1894114"/>
              <a:gd name="connsiteY27" fmla="*/ 1039570 h 1522896"/>
              <a:gd name="connsiteX28" fmla="*/ 1293223 w 1894114"/>
              <a:gd name="connsiteY28" fmla="*/ 987318 h 1522896"/>
              <a:gd name="connsiteX29" fmla="*/ 1267097 w 1894114"/>
              <a:gd name="connsiteY29" fmla="*/ 948130 h 1522896"/>
              <a:gd name="connsiteX30" fmla="*/ 1254034 w 1894114"/>
              <a:gd name="connsiteY30" fmla="*/ 908941 h 1522896"/>
              <a:gd name="connsiteX31" fmla="*/ 1201783 w 1894114"/>
              <a:gd name="connsiteY31" fmla="*/ 804438 h 1522896"/>
              <a:gd name="connsiteX32" fmla="*/ 1162594 w 1894114"/>
              <a:gd name="connsiteY32" fmla="*/ 726061 h 1522896"/>
              <a:gd name="connsiteX33" fmla="*/ 1149531 w 1894114"/>
              <a:gd name="connsiteY33" fmla="*/ 686873 h 1522896"/>
              <a:gd name="connsiteX34" fmla="*/ 1110343 w 1894114"/>
              <a:gd name="connsiteY34" fmla="*/ 660747 h 1522896"/>
              <a:gd name="connsiteX35" fmla="*/ 1097280 w 1894114"/>
              <a:gd name="connsiteY35" fmla="*/ 621558 h 1522896"/>
              <a:gd name="connsiteX36" fmla="*/ 1254034 w 1894114"/>
              <a:gd name="connsiteY36" fmla="*/ 634621 h 1522896"/>
              <a:gd name="connsiteX37" fmla="*/ 1358537 w 1894114"/>
              <a:gd name="connsiteY37" fmla="*/ 726061 h 1522896"/>
              <a:gd name="connsiteX38" fmla="*/ 1397725 w 1894114"/>
              <a:gd name="connsiteY38" fmla="*/ 765250 h 1522896"/>
              <a:gd name="connsiteX39" fmla="*/ 1449977 w 1894114"/>
              <a:gd name="connsiteY39" fmla="*/ 778313 h 1522896"/>
              <a:gd name="connsiteX40" fmla="*/ 1489165 w 1894114"/>
              <a:gd name="connsiteY40" fmla="*/ 804438 h 1522896"/>
              <a:gd name="connsiteX41" fmla="*/ 1698171 w 1894114"/>
              <a:gd name="connsiteY41" fmla="*/ 791376 h 1522896"/>
              <a:gd name="connsiteX42" fmla="*/ 1737360 w 1894114"/>
              <a:gd name="connsiteY42" fmla="*/ 765250 h 1522896"/>
              <a:gd name="connsiteX43" fmla="*/ 1815737 w 1894114"/>
              <a:gd name="connsiteY43" fmla="*/ 686873 h 1522896"/>
              <a:gd name="connsiteX44" fmla="*/ 1854925 w 1894114"/>
              <a:gd name="connsiteY44" fmla="*/ 647684 h 1522896"/>
              <a:gd name="connsiteX45" fmla="*/ 1894114 w 1894114"/>
              <a:gd name="connsiteY45" fmla="*/ 556244 h 1522896"/>
              <a:gd name="connsiteX46" fmla="*/ 1881051 w 1894114"/>
              <a:gd name="connsiteY46" fmla="*/ 438678 h 1522896"/>
              <a:gd name="connsiteX47" fmla="*/ 1828800 w 1894114"/>
              <a:gd name="connsiteY47" fmla="*/ 386427 h 1522896"/>
              <a:gd name="connsiteX48" fmla="*/ 1750423 w 1894114"/>
              <a:gd name="connsiteY48" fmla="*/ 334176 h 1522896"/>
              <a:gd name="connsiteX49" fmla="*/ 1619794 w 1894114"/>
              <a:gd name="connsiteY49" fmla="*/ 294987 h 1522896"/>
              <a:gd name="connsiteX50" fmla="*/ 1580605 w 1894114"/>
              <a:gd name="connsiteY50" fmla="*/ 281924 h 1522896"/>
              <a:gd name="connsiteX51" fmla="*/ 1528354 w 1894114"/>
              <a:gd name="connsiteY51" fmla="*/ 268861 h 1522896"/>
              <a:gd name="connsiteX52" fmla="*/ 1423851 w 1894114"/>
              <a:gd name="connsiteY52" fmla="*/ 229673 h 1522896"/>
              <a:gd name="connsiteX53" fmla="*/ 1332411 w 1894114"/>
              <a:gd name="connsiteY53" fmla="*/ 190484 h 1522896"/>
              <a:gd name="connsiteX54" fmla="*/ 1254034 w 1894114"/>
              <a:gd name="connsiteY54" fmla="*/ 125170 h 1522896"/>
              <a:gd name="connsiteX55" fmla="*/ 1214845 w 1894114"/>
              <a:gd name="connsiteY55" fmla="*/ 99044 h 1522896"/>
              <a:gd name="connsiteX56" fmla="*/ 627017 w 1894114"/>
              <a:gd name="connsiteY56" fmla="*/ 33730 h 1522896"/>
              <a:gd name="connsiteX57" fmla="*/ 404948 w 1894114"/>
              <a:gd name="connsiteY57" fmla="*/ 20667 h 1522896"/>
              <a:gd name="connsiteX58" fmla="*/ 365760 w 1894114"/>
              <a:gd name="connsiteY58" fmla="*/ 7604 h 1522896"/>
              <a:gd name="connsiteX59" fmla="*/ 91440 w 1894114"/>
              <a:gd name="connsiteY59" fmla="*/ 255798 h 15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894114" h="1522896">
                <a:moveTo>
                  <a:pt x="0" y="164358"/>
                </a:moveTo>
                <a:cubicBezTo>
                  <a:pt x="26126" y="207901"/>
                  <a:pt x="69293" y="245027"/>
                  <a:pt x="78377" y="294987"/>
                </a:cubicBezTo>
                <a:cubicBezTo>
                  <a:pt x="87086" y="342884"/>
                  <a:pt x="96910" y="390591"/>
                  <a:pt x="104503" y="438678"/>
                </a:cubicBezTo>
                <a:cubicBezTo>
                  <a:pt x="109978" y="473354"/>
                  <a:pt x="111794" y="508553"/>
                  <a:pt x="117565" y="543181"/>
                </a:cubicBezTo>
                <a:cubicBezTo>
                  <a:pt x="123032" y="575987"/>
                  <a:pt x="133337" y="603560"/>
                  <a:pt x="143691" y="634621"/>
                </a:cubicBezTo>
                <a:cubicBezTo>
                  <a:pt x="148045" y="695581"/>
                  <a:pt x="149174" y="756858"/>
                  <a:pt x="156754" y="817501"/>
                </a:cubicBezTo>
                <a:cubicBezTo>
                  <a:pt x="162262" y="861563"/>
                  <a:pt x="177589" y="904041"/>
                  <a:pt x="182880" y="948130"/>
                </a:cubicBezTo>
                <a:cubicBezTo>
                  <a:pt x="190679" y="1013123"/>
                  <a:pt x="180950" y="1080354"/>
                  <a:pt x="195943" y="1144073"/>
                </a:cubicBezTo>
                <a:cubicBezTo>
                  <a:pt x="199539" y="1159355"/>
                  <a:pt x="223211" y="1159981"/>
                  <a:pt x="235131" y="1170198"/>
                </a:cubicBezTo>
                <a:cubicBezTo>
                  <a:pt x="285719" y="1213559"/>
                  <a:pt x="282755" y="1229136"/>
                  <a:pt x="339634" y="1261638"/>
                </a:cubicBezTo>
                <a:cubicBezTo>
                  <a:pt x="351589" y="1268470"/>
                  <a:pt x="365760" y="1270347"/>
                  <a:pt x="378823" y="1274701"/>
                </a:cubicBezTo>
                <a:cubicBezTo>
                  <a:pt x="501801" y="1397683"/>
                  <a:pt x="304606" y="1212166"/>
                  <a:pt x="496388" y="1340016"/>
                </a:cubicBezTo>
                <a:cubicBezTo>
                  <a:pt x="509451" y="1348724"/>
                  <a:pt x="521231" y="1359765"/>
                  <a:pt x="535577" y="1366141"/>
                </a:cubicBezTo>
                <a:cubicBezTo>
                  <a:pt x="576468" y="1384315"/>
                  <a:pt x="622778" y="1394473"/>
                  <a:pt x="666205" y="1405330"/>
                </a:cubicBezTo>
                <a:cubicBezTo>
                  <a:pt x="679268" y="1418393"/>
                  <a:pt x="690023" y="1434271"/>
                  <a:pt x="705394" y="1444518"/>
                </a:cubicBezTo>
                <a:cubicBezTo>
                  <a:pt x="716851" y="1452156"/>
                  <a:pt x="734847" y="1447844"/>
                  <a:pt x="744583" y="1457581"/>
                </a:cubicBezTo>
                <a:cubicBezTo>
                  <a:pt x="754319" y="1467318"/>
                  <a:pt x="749043" y="1486018"/>
                  <a:pt x="757645" y="1496770"/>
                </a:cubicBezTo>
                <a:cubicBezTo>
                  <a:pt x="767452" y="1509030"/>
                  <a:pt x="783771" y="1514187"/>
                  <a:pt x="796834" y="1522896"/>
                </a:cubicBezTo>
                <a:cubicBezTo>
                  <a:pt x="847087" y="1506145"/>
                  <a:pt x="883529" y="1498102"/>
                  <a:pt x="927463" y="1470644"/>
                </a:cubicBezTo>
                <a:cubicBezTo>
                  <a:pt x="1017844" y="1414156"/>
                  <a:pt x="941911" y="1444057"/>
                  <a:pt x="1018903" y="1418393"/>
                </a:cubicBezTo>
                <a:cubicBezTo>
                  <a:pt x="1031966" y="1409684"/>
                  <a:pt x="1045531" y="1401687"/>
                  <a:pt x="1058091" y="1392267"/>
                </a:cubicBezTo>
                <a:cubicBezTo>
                  <a:pt x="1080396" y="1375538"/>
                  <a:pt x="1100207" y="1355481"/>
                  <a:pt x="1123405" y="1340016"/>
                </a:cubicBezTo>
                <a:cubicBezTo>
                  <a:pt x="1179051" y="1302919"/>
                  <a:pt x="1178744" y="1321706"/>
                  <a:pt x="1240971" y="1287764"/>
                </a:cubicBezTo>
                <a:cubicBezTo>
                  <a:pt x="1268536" y="1272728"/>
                  <a:pt x="1293222" y="1252930"/>
                  <a:pt x="1319348" y="1235513"/>
                </a:cubicBezTo>
                <a:lnTo>
                  <a:pt x="1358537" y="1209387"/>
                </a:lnTo>
                <a:cubicBezTo>
                  <a:pt x="1362891" y="1196324"/>
                  <a:pt x="1371600" y="1183968"/>
                  <a:pt x="1371600" y="1170198"/>
                </a:cubicBezTo>
                <a:cubicBezTo>
                  <a:pt x="1371600" y="1140262"/>
                  <a:pt x="1345619" y="1114936"/>
                  <a:pt x="1332411" y="1091821"/>
                </a:cubicBezTo>
                <a:cubicBezTo>
                  <a:pt x="1322750" y="1074914"/>
                  <a:pt x="1314994" y="1056987"/>
                  <a:pt x="1306285" y="1039570"/>
                </a:cubicBezTo>
                <a:cubicBezTo>
                  <a:pt x="1301931" y="1022153"/>
                  <a:pt x="1300295" y="1003820"/>
                  <a:pt x="1293223" y="987318"/>
                </a:cubicBezTo>
                <a:cubicBezTo>
                  <a:pt x="1287039" y="972888"/>
                  <a:pt x="1274118" y="962172"/>
                  <a:pt x="1267097" y="948130"/>
                </a:cubicBezTo>
                <a:cubicBezTo>
                  <a:pt x="1260939" y="935814"/>
                  <a:pt x="1259732" y="921476"/>
                  <a:pt x="1254034" y="908941"/>
                </a:cubicBezTo>
                <a:cubicBezTo>
                  <a:pt x="1237918" y="873486"/>
                  <a:pt x="1214099" y="841385"/>
                  <a:pt x="1201783" y="804438"/>
                </a:cubicBezTo>
                <a:cubicBezTo>
                  <a:pt x="1168949" y="705939"/>
                  <a:pt x="1213240" y="827351"/>
                  <a:pt x="1162594" y="726061"/>
                </a:cubicBezTo>
                <a:cubicBezTo>
                  <a:pt x="1156436" y="713745"/>
                  <a:pt x="1158133" y="697625"/>
                  <a:pt x="1149531" y="686873"/>
                </a:cubicBezTo>
                <a:cubicBezTo>
                  <a:pt x="1139724" y="674614"/>
                  <a:pt x="1123406" y="669456"/>
                  <a:pt x="1110343" y="660747"/>
                </a:cubicBezTo>
                <a:cubicBezTo>
                  <a:pt x="1105989" y="647684"/>
                  <a:pt x="1089018" y="632574"/>
                  <a:pt x="1097280" y="621558"/>
                </a:cubicBezTo>
                <a:cubicBezTo>
                  <a:pt x="1124779" y="584892"/>
                  <a:pt x="1251287" y="633934"/>
                  <a:pt x="1254034" y="634621"/>
                </a:cubicBezTo>
                <a:cubicBezTo>
                  <a:pt x="1328062" y="745663"/>
                  <a:pt x="1206128" y="573649"/>
                  <a:pt x="1358537" y="726061"/>
                </a:cubicBezTo>
                <a:cubicBezTo>
                  <a:pt x="1371600" y="739124"/>
                  <a:pt x="1381685" y="756084"/>
                  <a:pt x="1397725" y="765250"/>
                </a:cubicBezTo>
                <a:cubicBezTo>
                  <a:pt x="1413313" y="774157"/>
                  <a:pt x="1432560" y="773959"/>
                  <a:pt x="1449977" y="778313"/>
                </a:cubicBezTo>
                <a:cubicBezTo>
                  <a:pt x="1463040" y="787021"/>
                  <a:pt x="1473487" y="803613"/>
                  <a:pt x="1489165" y="804438"/>
                </a:cubicBezTo>
                <a:cubicBezTo>
                  <a:pt x="1558873" y="808107"/>
                  <a:pt x="1629221" y="802263"/>
                  <a:pt x="1698171" y="791376"/>
                </a:cubicBezTo>
                <a:cubicBezTo>
                  <a:pt x="1713679" y="788927"/>
                  <a:pt x="1725626" y="775680"/>
                  <a:pt x="1737360" y="765250"/>
                </a:cubicBezTo>
                <a:cubicBezTo>
                  <a:pt x="1764975" y="740704"/>
                  <a:pt x="1789611" y="712999"/>
                  <a:pt x="1815737" y="686873"/>
                </a:cubicBezTo>
                <a:cubicBezTo>
                  <a:pt x="1828800" y="673810"/>
                  <a:pt x="1846663" y="664207"/>
                  <a:pt x="1854925" y="647684"/>
                </a:cubicBezTo>
                <a:cubicBezTo>
                  <a:pt x="1887209" y="583117"/>
                  <a:pt x="1874893" y="613907"/>
                  <a:pt x="1894114" y="556244"/>
                </a:cubicBezTo>
                <a:cubicBezTo>
                  <a:pt x="1889760" y="517055"/>
                  <a:pt x="1895205" y="475480"/>
                  <a:pt x="1881051" y="438678"/>
                </a:cubicBezTo>
                <a:cubicBezTo>
                  <a:pt x="1872209" y="415688"/>
                  <a:pt x="1848034" y="401814"/>
                  <a:pt x="1828800" y="386427"/>
                </a:cubicBezTo>
                <a:cubicBezTo>
                  <a:pt x="1804281" y="366812"/>
                  <a:pt x="1780211" y="344105"/>
                  <a:pt x="1750423" y="334176"/>
                </a:cubicBezTo>
                <a:cubicBezTo>
                  <a:pt x="1564161" y="272089"/>
                  <a:pt x="1757989" y="334472"/>
                  <a:pt x="1619794" y="294987"/>
                </a:cubicBezTo>
                <a:cubicBezTo>
                  <a:pt x="1606554" y="291204"/>
                  <a:pt x="1593845" y="285707"/>
                  <a:pt x="1580605" y="281924"/>
                </a:cubicBezTo>
                <a:cubicBezTo>
                  <a:pt x="1563343" y="276992"/>
                  <a:pt x="1545164" y="275165"/>
                  <a:pt x="1528354" y="268861"/>
                </a:cubicBezTo>
                <a:cubicBezTo>
                  <a:pt x="1391739" y="217631"/>
                  <a:pt x="1557971" y="263203"/>
                  <a:pt x="1423851" y="229673"/>
                </a:cubicBezTo>
                <a:cubicBezTo>
                  <a:pt x="1325468" y="164083"/>
                  <a:pt x="1450505" y="241096"/>
                  <a:pt x="1332411" y="190484"/>
                </a:cubicBezTo>
                <a:cubicBezTo>
                  <a:pt x="1292351" y="173315"/>
                  <a:pt x="1287263" y="152861"/>
                  <a:pt x="1254034" y="125170"/>
                </a:cubicBezTo>
                <a:cubicBezTo>
                  <a:pt x="1241973" y="115119"/>
                  <a:pt x="1227908" y="107753"/>
                  <a:pt x="1214845" y="99044"/>
                </a:cubicBezTo>
                <a:cubicBezTo>
                  <a:pt x="1084633" y="-96276"/>
                  <a:pt x="1205791" y="62669"/>
                  <a:pt x="627017" y="33730"/>
                </a:cubicBezTo>
                <a:lnTo>
                  <a:pt x="404948" y="20667"/>
                </a:lnTo>
                <a:cubicBezTo>
                  <a:pt x="391885" y="16313"/>
                  <a:pt x="379529" y="7604"/>
                  <a:pt x="365760" y="7604"/>
                </a:cubicBezTo>
                <a:cubicBezTo>
                  <a:pt x="13152" y="7604"/>
                  <a:pt x="91440" y="-56501"/>
                  <a:pt x="91440" y="255798"/>
                </a:cubicBezTo>
              </a:path>
            </a:pathLst>
          </a:cu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01328" y="3318341"/>
            <a:ext cx="4582374" cy="3242735"/>
          </a:xfrm>
          <a:custGeom>
            <a:avLst/>
            <a:gdLst>
              <a:gd name="connsiteX0" fmla="*/ 109861 w 4582374"/>
              <a:gd name="connsiteY0" fmla="*/ 1292848 h 3242735"/>
              <a:gd name="connsiteX1" fmla="*/ 475621 w 4582374"/>
              <a:gd name="connsiteY1" fmla="*/ 1318973 h 3242735"/>
              <a:gd name="connsiteX2" fmla="*/ 749941 w 4582374"/>
              <a:gd name="connsiteY2" fmla="*/ 1345099 h 3242735"/>
              <a:gd name="connsiteX3" fmla="*/ 802192 w 4582374"/>
              <a:gd name="connsiteY3" fmla="*/ 1358162 h 3242735"/>
              <a:gd name="connsiteX4" fmla="*/ 867506 w 4582374"/>
              <a:gd name="connsiteY4" fmla="*/ 1371225 h 3242735"/>
              <a:gd name="connsiteX5" fmla="*/ 972009 w 4582374"/>
              <a:gd name="connsiteY5" fmla="*/ 1423476 h 3242735"/>
              <a:gd name="connsiteX6" fmla="*/ 1115701 w 4582374"/>
              <a:gd name="connsiteY6" fmla="*/ 1449602 h 3242735"/>
              <a:gd name="connsiteX7" fmla="*/ 1194078 w 4582374"/>
              <a:gd name="connsiteY7" fmla="*/ 1475728 h 3242735"/>
              <a:gd name="connsiteX8" fmla="*/ 1246329 w 4582374"/>
              <a:gd name="connsiteY8" fmla="*/ 1501853 h 3242735"/>
              <a:gd name="connsiteX9" fmla="*/ 1429209 w 4582374"/>
              <a:gd name="connsiteY9" fmla="*/ 1527979 h 3242735"/>
              <a:gd name="connsiteX10" fmla="*/ 1494523 w 4582374"/>
              <a:gd name="connsiteY10" fmla="*/ 1554105 h 3242735"/>
              <a:gd name="connsiteX11" fmla="*/ 1664341 w 4582374"/>
              <a:gd name="connsiteY11" fmla="*/ 1580230 h 3242735"/>
              <a:gd name="connsiteX12" fmla="*/ 2108478 w 4582374"/>
              <a:gd name="connsiteY12" fmla="*/ 1593293 h 3242735"/>
              <a:gd name="connsiteX13" fmla="*/ 2330546 w 4582374"/>
              <a:gd name="connsiteY13" fmla="*/ 1632482 h 3242735"/>
              <a:gd name="connsiteX14" fmla="*/ 2435049 w 4582374"/>
              <a:gd name="connsiteY14" fmla="*/ 1658608 h 3242735"/>
              <a:gd name="connsiteX15" fmla="*/ 2487301 w 4582374"/>
              <a:gd name="connsiteY15" fmla="*/ 1684733 h 3242735"/>
              <a:gd name="connsiteX16" fmla="*/ 2565678 w 4582374"/>
              <a:gd name="connsiteY16" fmla="*/ 1697796 h 3242735"/>
              <a:gd name="connsiteX17" fmla="*/ 2735495 w 4582374"/>
              <a:gd name="connsiteY17" fmla="*/ 1723922 h 3242735"/>
              <a:gd name="connsiteX18" fmla="*/ 2774683 w 4582374"/>
              <a:gd name="connsiteY18" fmla="*/ 1750048 h 3242735"/>
              <a:gd name="connsiteX19" fmla="*/ 2826935 w 4582374"/>
              <a:gd name="connsiteY19" fmla="*/ 1789236 h 3242735"/>
              <a:gd name="connsiteX20" fmla="*/ 2918375 w 4582374"/>
              <a:gd name="connsiteY20" fmla="*/ 1815362 h 3242735"/>
              <a:gd name="connsiteX21" fmla="*/ 2944501 w 4582374"/>
              <a:gd name="connsiteY21" fmla="*/ 1763110 h 3242735"/>
              <a:gd name="connsiteX22" fmla="*/ 3088192 w 4582374"/>
              <a:gd name="connsiteY22" fmla="*/ 1671670 h 3242735"/>
              <a:gd name="connsiteX23" fmla="*/ 3140443 w 4582374"/>
              <a:gd name="connsiteY23" fmla="*/ 1645545 h 3242735"/>
              <a:gd name="connsiteX24" fmla="*/ 3192695 w 4582374"/>
              <a:gd name="connsiteY24" fmla="*/ 1632482 h 3242735"/>
              <a:gd name="connsiteX25" fmla="*/ 3231883 w 4582374"/>
              <a:gd name="connsiteY25" fmla="*/ 1619419 h 3242735"/>
              <a:gd name="connsiteX26" fmla="*/ 3284135 w 4582374"/>
              <a:gd name="connsiteY26" fmla="*/ 1606356 h 3242735"/>
              <a:gd name="connsiteX27" fmla="*/ 3388638 w 4582374"/>
              <a:gd name="connsiteY27" fmla="*/ 1567168 h 3242735"/>
              <a:gd name="connsiteX28" fmla="*/ 3427826 w 4582374"/>
              <a:gd name="connsiteY28" fmla="*/ 1554105 h 3242735"/>
              <a:gd name="connsiteX29" fmla="*/ 3519266 w 4582374"/>
              <a:gd name="connsiteY29" fmla="*/ 1501853 h 3242735"/>
              <a:gd name="connsiteX30" fmla="*/ 3623769 w 4582374"/>
              <a:gd name="connsiteY30" fmla="*/ 1462665 h 3242735"/>
              <a:gd name="connsiteX31" fmla="*/ 3754398 w 4582374"/>
              <a:gd name="connsiteY31" fmla="*/ 1410413 h 3242735"/>
              <a:gd name="connsiteX32" fmla="*/ 3793586 w 4582374"/>
              <a:gd name="connsiteY32" fmla="*/ 1371225 h 3242735"/>
              <a:gd name="connsiteX33" fmla="*/ 3832775 w 4582374"/>
              <a:gd name="connsiteY33" fmla="*/ 1358162 h 3242735"/>
              <a:gd name="connsiteX34" fmla="*/ 3871963 w 4582374"/>
              <a:gd name="connsiteY34" fmla="*/ 1332036 h 3242735"/>
              <a:gd name="connsiteX35" fmla="*/ 3911152 w 4582374"/>
              <a:gd name="connsiteY35" fmla="*/ 1318973 h 3242735"/>
              <a:gd name="connsiteX36" fmla="*/ 3963403 w 4582374"/>
              <a:gd name="connsiteY36" fmla="*/ 1292848 h 3242735"/>
              <a:gd name="connsiteX37" fmla="*/ 4054843 w 4582374"/>
              <a:gd name="connsiteY37" fmla="*/ 1240596 h 3242735"/>
              <a:gd name="connsiteX38" fmla="*/ 4198535 w 4582374"/>
              <a:gd name="connsiteY38" fmla="*/ 1214470 h 3242735"/>
              <a:gd name="connsiteX39" fmla="*/ 4237723 w 4582374"/>
              <a:gd name="connsiteY39" fmla="*/ 1201408 h 3242735"/>
              <a:gd name="connsiteX40" fmla="*/ 4303038 w 4582374"/>
              <a:gd name="connsiteY40" fmla="*/ 1175282 h 3242735"/>
              <a:gd name="connsiteX41" fmla="*/ 4355289 w 4582374"/>
              <a:gd name="connsiteY41" fmla="*/ 1162219 h 3242735"/>
              <a:gd name="connsiteX42" fmla="*/ 4446729 w 4582374"/>
              <a:gd name="connsiteY42" fmla="*/ 1109968 h 3242735"/>
              <a:gd name="connsiteX43" fmla="*/ 4485918 w 4582374"/>
              <a:gd name="connsiteY43" fmla="*/ 1096905 h 3242735"/>
              <a:gd name="connsiteX44" fmla="*/ 4525106 w 4582374"/>
              <a:gd name="connsiteY44" fmla="*/ 1070779 h 3242735"/>
              <a:gd name="connsiteX45" fmla="*/ 4551232 w 4582374"/>
              <a:gd name="connsiteY45" fmla="*/ 1031590 h 3242735"/>
              <a:gd name="connsiteX46" fmla="*/ 4525106 w 4582374"/>
              <a:gd name="connsiteY46" fmla="*/ 887899 h 3242735"/>
              <a:gd name="connsiteX47" fmla="*/ 4551232 w 4582374"/>
              <a:gd name="connsiteY47" fmla="*/ 705019 h 3242735"/>
              <a:gd name="connsiteX48" fmla="*/ 4577358 w 4582374"/>
              <a:gd name="connsiteY48" fmla="*/ 195568 h 3242735"/>
              <a:gd name="connsiteX49" fmla="*/ 4564295 w 4582374"/>
              <a:gd name="connsiteY49" fmla="*/ 25750 h 3242735"/>
              <a:gd name="connsiteX50" fmla="*/ 4420603 w 4582374"/>
              <a:gd name="connsiteY50" fmla="*/ 78002 h 3242735"/>
              <a:gd name="connsiteX51" fmla="*/ 4368352 w 4582374"/>
              <a:gd name="connsiteY51" fmla="*/ 91065 h 3242735"/>
              <a:gd name="connsiteX52" fmla="*/ 4263849 w 4582374"/>
              <a:gd name="connsiteY52" fmla="*/ 156379 h 3242735"/>
              <a:gd name="connsiteX53" fmla="*/ 4120158 w 4582374"/>
              <a:gd name="connsiteY53" fmla="*/ 208630 h 3242735"/>
              <a:gd name="connsiteX54" fmla="*/ 4054843 w 4582374"/>
              <a:gd name="connsiteY54" fmla="*/ 221693 h 3242735"/>
              <a:gd name="connsiteX55" fmla="*/ 3898089 w 4582374"/>
              <a:gd name="connsiteY55" fmla="*/ 287008 h 3242735"/>
              <a:gd name="connsiteX56" fmla="*/ 3715209 w 4582374"/>
              <a:gd name="connsiteY56" fmla="*/ 352322 h 3242735"/>
              <a:gd name="connsiteX57" fmla="*/ 3597643 w 4582374"/>
              <a:gd name="connsiteY57" fmla="*/ 404573 h 3242735"/>
              <a:gd name="connsiteX58" fmla="*/ 3519266 w 4582374"/>
              <a:gd name="connsiteY58" fmla="*/ 430699 h 3242735"/>
              <a:gd name="connsiteX59" fmla="*/ 3467015 w 4582374"/>
              <a:gd name="connsiteY59" fmla="*/ 443762 h 3242735"/>
              <a:gd name="connsiteX60" fmla="*/ 3375575 w 4582374"/>
              <a:gd name="connsiteY60" fmla="*/ 469888 h 3242735"/>
              <a:gd name="connsiteX61" fmla="*/ 3271072 w 4582374"/>
              <a:gd name="connsiteY61" fmla="*/ 482950 h 3242735"/>
              <a:gd name="connsiteX62" fmla="*/ 3101255 w 4582374"/>
              <a:gd name="connsiteY62" fmla="*/ 522139 h 3242735"/>
              <a:gd name="connsiteX63" fmla="*/ 2983689 w 4582374"/>
              <a:gd name="connsiteY63" fmla="*/ 561328 h 3242735"/>
              <a:gd name="connsiteX64" fmla="*/ 2905312 w 4582374"/>
              <a:gd name="connsiteY64" fmla="*/ 587453 h 3242735"/>
              <a:gd name="connsiteX65" fmla="*/ 2813872 w 4582374"/>
              <a:gd name="connsiteY65" fmla="*/ 600516 h 3242735"/>
              <a:gd name="connsiteX66" fmla="*/ 2644055 w 4582374"/>
              <a:gd name="connsiteY66" fmla="*/ 639705 h 3242735"/>
              <a:gd name="connsiteX67" fmla="*/ 2526489 w 4582374"/>
              <a:gd name="connsiteY67" fmla="*/ 665830 h 3242735"/>
              <a:gd name="connsiteX68" fmla="*/ 2421986 w 4582374"/>
              <a:gd name="connsiteY68" fmla="*/ 691956 h 3242735"/>
              <a:gd name="connsiteX69" fmla="*/ 2330546 w 4582374"/>
              <a:gd name="connsiteY69" fmla="*/ 705019 h 3242735"/>
              <a:gd name="connsiteX70" fmla="*/ 2291358 w 4582374"/>
              <a:gd name="connsiteY70" fmla="*/ 718082 h 3242735"/>
              <a:gd name="connsiteX71" fmla="*/ 2239106 w 4582374"/>
              <a:gd name="connsiteY71" fmla="*/ 731145 h 3242735"/>
              <a:gd name="connsiteX72" fmla="*/ 2003975 w 4582374"/>
              <a:gd name="connsiteY72" fmla="*/ 770333 h 3242735"/>
              <a:gd name="connsiteX73" fmla="*/ 1938661 w 4582374"/>
              <a:gd name="connsiteY73" fmla="*/ 796459 h 3242735"/>
              <a:gd name="connsiteX74" fmla="*/ 1873346 w 4582374"/>
              <a:gd name="connsiteY74" fmla="*/ 809522 h 3242735"/>
              <a:gd name="connsiteX75" fmla="*/ 1716592 w 4582374"/>
              <a:gd name="connsiteY75" fmla="*/ 848710 h 3242735"/>
              <a:gd name="connsiteX76" fmla="*/ 1625152 w 4582374"/>
              <a:gd name="connsiteY76" fmla="*/ 874836 h 3242735"/>
              <a:gd name="connsiteX77" fmla="*/ 1507586 w 4582374"/>
              <a:gd name="connsiteY77" fmla="*/ 940150 h 3242735"/>
              <a:gd name="connsiteX78" fmla="*/ 1376958 w 4582374"/>
              <a:gd name="connsiteY78" fmla="*/ 966276 h 3242735"/>
              <a:gd name="connsiteX79" fmla="*/ 1324706 w 4582374"/>
              <a:gd name="connsiteY79" fmla="*/ 979339 h 3242735"/>
              <a:gd name="connsiteX80" fmla="*/ 1220203 w 4582374"/>
              <a:gd name="connsiteY80" fmla="*/ 1018528 h 3242735"/>
              <a:gd name="connsiteX81" fmla="*/ 1128763 w 4582374"/>
              <a:gd name="connsiteY81" fmla="*/ 1057716 h 3242735"/>
              <a:gd name="connsiteX82" fmla="*/ 932821 w 4582374"/>
              <a:gd name="connsiteY82" fmla="*/ 1070779 h 3242735"/>
              <a:gd name="connsiteX83" fmla="*/ 893632 w 4582374"/>
              <a:gd name="connsiteY83" fmla="*/ 1083842 h 3242735"/>
              <a:gd name="connsiteX84" fmla="*/ 44546 w 4582374"/>
              <a:gd name="connsiteY84" fmla="*/ 1136093 h 3242735"/>
              <a:gd name="connsiteX85" fmla="*/ 31483 w 4582374"/>
              <a:gd name="connsiteY85" fmla="*/ 1201408 h 3242735"/>
              <a:gd name="connsiteX86" fmla="*/ 70672 w 4582374"/>
              <a:gd name="connsiteY86" fmla="*/ 1214470 h 3242735"/>
              <a:gd name="connsiteX87" fmla="*/ 188238 w 4582374"/>
              <a:gd name="connsiteY87" fmla="*/ 1240596 h 3242735"/>
              <a:gd name="connsiteX88" fmla="*/ 175175 w 4582374"/>
              <a:gd name="connsiteY88" fmla="*/ 1541042 h 3242735"/>
              <a:gd name="connsiteX89" fmla="*/ 149049 w 4582374"/>
              <a:gd name="connsiteY89" fmla="*/ 1606356 h 3242735"/>
              <a:gd name="connsiteX90" fmla="*/ 122923 w 4582374"/>
              <a:gd name="connsiteY90" fmla="*/ 1893739 h 3242735"/>
              <a:gd name="connsiteX91" fmla="*/ 109861 w 4582374"/>
              <a:gd name="connsiteY91" fmla="*/ 2651385 h 3242735"/>
              <a:gd name="connsiteX92" fmla="*/ 83735 w 4582374"/>
              <a:gd name="connsiteY92" fmla="*/ 2782013 h 3242735"/>
              <a:gd name="connsiteX93" fmla="*/ 96798 w 4582374"/>
              <a:gd name="connsiteY93" fmla="*/ 3121648 h 3242735"/>
              <a:gd name="connsiteX94" fmla="*/ 175175 w 4582374"/>
              <a:gd name="connsiteY94" fmla="*/ 3108585 h 3242735"/>
              <a:gd name="connsiteX95" fmla="*/ 188238 w 4582374"/>
              <a:gd name="connsiteY95" fmla="*/ 2559945 h 3242735"/>
              <a:gd name="connsiteX96" fmla="*/ 201301 w 4582374"/>
              <a:gd name="connsiteY96" fmla="*/ 2507693 h 3242735"/>
              <a:gd name="connsiteX97" fmla="*/ 214363 w 4582374"/>
              <a:gd name="connsiteY97" fmla="*/ 2390128 h 3242735"/>
              <a:gd name="connsiteX98" fmla="*/ 240489 w 4582374"/>
              <a:gd name="connsiteY98" fmla="*/ 2337876 h 3242735"/>
              <a:gd name="connsiteX99" fmla="*/ 279678 w 4582374"/>
              <a:gd name="connsiteY99" fmla="*/ 2063556 h 3242735"/>
              <a:gd name="connsiteX100" fmla="*/ 292741 w 4582374"/>
              <a:gd name="connsiteY100" fmla="*/ 1423476 h 3242735"/>
              <a:gd name="connsiteX101" fmla="*/ 331929 w 4582374"/>
              <a:gd name="connsiteY101" fmla="*/ 1410413 h 3242735"/>
              <a:gd name="connsiteX102" fmla="*/ 397243 w 4582374"/>
              <a:gd name="connsiteY102" fmla="*/ 1397350 h 3242735"/>
              <a:gd name="connsiteX103" fmla="*/ 475621 w 4582374"/>
              <a:gd name="connsiteY103" fmla="*/ 1371225 h 3242735"/>
              <a:gd name="connsiteX104" fmla="*/ 1285518 w 4582374"/>
              <a:gd name="connsiteY104" fmla="*/ 1384288 h 3242735"/>
              <a:gd name="connsiteX105" fmla="*/ 1259392 w 4582374"/>
              <a:gd name="connsiteY105" fmla="*/ 1449602 h 3242735"/>
              <a:gd name="connsiteX106" fmla="*/ 1246329 w 4582374"/>
              <a:gd name="connsiteY106" fmla="*/ 2364002 h 3242735"/>
              <a:gd name="connsiteX107" fmla="*/ 1233266 w 4582374"/>
              <a:gd name="connsiteY107" fmla="*/ 2834265 h 3242735"/>
              <a:gd name="connsiteX108" fmla="*/ 1220203 w 4582374"/>
              <a:gd name="connsiteY108" fmla="*/ 2886516 h 3242735"/>
              <a:gd name="connsiteX109" fmla="*/ 1194078 w 4582374"/>
              <a:gd name="connsiteY109" fmla="*/ 3017145 h 3242735"/>
              <a:gd name="connsiteX110" fmla="*/ 1207141 w 4582374"/>
              <a:gd name="connsiteY110" fmla="*/ 3239213 h 3242735"/>
              <a:gd name="connsiteX111" fmla="*/ 1233266 w 4582374"/>
              <a:gd name="connsiteY111" fmla="*/ 3200025 h 3242735"/>
              <a:gd name="connsiteX112" fmla="*/ 1207141 w 4582374"/>
              <a:gd name="connsiteY112" fmla="*/ 2651385 h 3242735"/>
              <a:gd name="connsiteX113" fmla="*/ 1220203 w 4582374"/>
              <a:gd name="connsiteY113" fmla="*/ 1945990 h 3242735"/>
              <a:gd name="connsiteX114" fmla="*/ 1233266 w 4582374"/>
              <a:gd name="connsiteY114" fmla="*/ 1906802 h 3242735"/>
              <a:gd name="connsiteX115" fmla="*/ 1246329 w 4582374"/>
              <a:gd name="connsiteY115" fmla="*/ 1854550 h 3242735"/>
              <a:gd name="connsiteX116" fmla="*/ 1272455 w 4582374"/>
              <a:gd name="connsiteY116" fmla="*/ 1763110 h 3242735"/>
              <a:gd name="connsiteX117" fmla="*/ 1298581 w 4582374"/>
              <a:gd name="connsiteY117" fmla="*/ 1554105 h 3242735"/>
              <a:gd name="connsiteX118" fmla="*/ 2199918 w 4582374"/>
              <a:gd name="connsiteY118" fmla="*/ 1436539 h 3242735"/>
              <a:gd name="connsiteX119" fmla="*/ 2186855 w 4582374"/>
              <a:gd name="connsiteY119" fmla="*/ 1580230 h 3242735"/>
              <a:gd name="connsiteX120" fmla="*/ 2160729 w 4582374"/>
              <a:gd name="connsiteY120" fmla="*/ 1684733 h 3242735"/>
              <a:gd name="connsiteX121" fmla="*/ 2147666 w 4582374"/>
              <a:gd name="connsiteY121" fmla="*/ 1893739 h 3242735"/>
              <a:gd name="connsiteX122" fmla="*/ 2134603 w 4582374"/>
              <a:gd name="connsiteY122" fmla="*/ 3095522 h 3242735"/>
              <a:gd name="connsiteX123" fmla="*/ 2082352 w 4582374"/>
              <a:gd name="connsiteY123" fmla="*/ 3082459 h 3242735"/>
              <a:gd name="connsiteX124" fmla="*/ 2095415 w 4582374"/>
              <a:gd name="connsiteY124" fmla="*/ 3043270 h 3242735"/>
              <a:gd name="connsiteX125" fmla="*/ 2056226 w 4582374"/>
              <a:gd name="connsiteY125" fmla="*/ 3017145 h 3242735"/>
              <a:gd name="connsiteX126" fmla="*/ 2043163 w 4582374"/>
              <a:gd name="connsiteY126" fmla="*/ 1541042 h 3242735"/>
              <a:gd name="connsiteX127" fmla="*/ 2918375 w 4582374"/>
              <a:gd name="connsiteY127" fmla="*/ 2703636 h 3242735"/>
              <a:gd name="connsiteX128" fmla="*/ 2931438 w 4582374"/>
              <a:gd name="connsiteY128" fmla="*/ 2755888 h 3242735"/>
              <a:gd name="connsiteX129" fmla="*/ 2866123 w 4582374"/>
              <a:gd name="connsiteY129" fmla="*/ 3069396 h 3242735"/>
              <a:gd name="connsiteX130" fmla="*/ 2787746 w 4582374"/>
              <a:gd name="connsiteY130" fmla="*/ 3056333 h 3242735"/>
              <a:gd name="connsiteX131" fmla="*/ 2813872 w 4582374"/>
              <a:gd name="connsiteY131" fmla="*/ 1750048 h 3242735"/>
              <a:gd name="connsiteX132" fmla="*/ 2970626 w 4582374"/>
              <a:gd name="connsiteY132" fmla="*/ 1789236 h 3242735"/>
              <a:gd name="connsiteX133" fmla="*/ 3231883 w 4582374"/>
              <a:gd name="connsiteY133" fmla="*/ 1776173 h 3242735"/>
              <a:gd name="connsiteX134" fmla="*/ 3258009 w 4582374"/>
              <a:gd name="connsiteY134" fmla="*/ 1697796 h 3242735"/>
              <a:gd name="connsiteX135" fmla="*/ 3244946 w 4582374"/>
              <a:gd name="connsiteY135" fmla="*/ 1175282 h 3242735"/>
              <a:gd name="connsiteX136" fmla="*/ 3231883 w 4582374"/>
              <a:gd name="connsiteY136" fmla="*/ 1123030 h 3242735"/>
              <a:gd name="connsiteX137" fmla="*/ 3218821 w 4582374"/>
              <a:gd name="connsiteY137" fmla="*/ 992402 h 3242735"/>
              <a:gd name="connsiteX138" fmla="*/ 3192695 w 4582374"/>
              <a:gd name="connsiteY138" fmla="*/ 1083842 h 3242735"/>
              <a:gd name="connsiteX139" fmla="*/ 3205758 w 4582374"/>
              <a:gd name="connsiteY139" fmla="*/ 1123030 h 3242735"/>
              <a:gd name="connsiteX140" fmla="*/ 3231883 w 4582374"/>
              <a:gd name="connsiteY140" fmla="*/ 1318973 h 3242735"/>
              <a:gd name="connsiteX141" fmla="*/ 3271072 w 4582374"/>
              <a:gd name="connsiteY141" fmla="*/ 1789236 h 3242735"/>
              <a:gd name="connsiteX142" fmla="*/ 3310261 w 4582374"/>
              <a:gd name="connsiteY142" fmla="*/ 2011305 h 3242735"/>
              <a:gd name="connsiteX143" fmla="*/ 3336386 w 4582374"/>
              <a:gd name="connsiteY143" fmla="*/ 2246436 h 3242735"/>
              <a:gd name="connsiteX144" fmla="*/ 3375575 w 4582374"/>
              <a:gd name="connsiteY144" fmla="*/ 2494630 h 3242735"/>
              <a:gd name="connsiteX145" fmla="*/ 3388638 w 4582374"/>
              <a:gd name="connsiteY145" fmla="*/ 3160836 h 3242735"/>
              <a:gd name="connsiteX146" fmla="*/ 3493141 w 4582374"/>
              <a:gd name="connsiteY146" fmla="*/ 3147773 h 3242735"/>
              <a:gd name="connsiteX147" fmla="*/ 3506203 w 4582374"/>
              <a:gd name="connsiteY147" fmla="*/ 2416253 h 3242735"/>
              <a:gd name="connsiteX148" fmla="*/ 3493141 w 4582374"/>
              <a:gd name="connsiteY148" fmla="*/ 1554105 h 3242735"/>
              <a:gd name="connsiteX149" fmla="*/ 3467015 w 4582374"/>
              <a:gd name="connsiteY149" fmla="*/ 1462665 h 3242735"/>
              <a:gd name="connsiteX150" fmla="*/ 3440889 w 4582374"/>
              <a:gd name="connsiteY150" fmla="*/ 1188345 h 3242735"/>
              <a:gd name="connsiteX151" fmla="*/ 3401701 w 4582374"/>
              <a:gd name="connsiteY151" fmla="*/ 1018528 h 3242735"/>
              <a:gd name="connsiteX152" fmla="*/ 3427826 w 4582374"/>
              <a:gd name="connsiteY152" fmla="*/ 979339 h 3242735"/>
              <a:gd name="connsiteX153" fmla="*/ 3467015 w 4582374"/>
              <a:gd name="connsiteY153" fmla="*/ 966276 h 3242735"/>
              <a:gd name="connsiteX154" fmla="*/ 3519266 w 4582374"/>
              <a:gd name="connsiteY154" fmla="*/ 940150 h 3242735"/>
              <a:gd name="connsiteX155" fmla="*/ 3584581 w 4582374"/>
              <a:gd name="connsiteY155" fmla="*/ 900962 h 3242735"/>
              <a:gd name="connsiteX156" fmla="*/ 3728272 w 4582374"/>
              <a:gd name="connsiteY156" fmla="*/ 861773 h 3242735"/>
              <a:gd name="connsiteX157" fmla="*/ 3793586 w 4582374"/>
              <a:gd name="connsiteY157" fmla="*/ 835648 h 3242735"/>
              <a:gd name="connsiteX158" fmla="*/ 3832775 w 4582374"/>
              <a:gd name="connsiteY158" fmla="*/ 822585 h 3242735"/>
              <a:gd name="connsiteX159" fmla="*/ 3885026 w 4582374"/>
              <a:gd name="connsiteY159" fmla="*/ 796459 h 3242735"/>
              <a:gd name="connsiteX160" fmla="*/ 3976466 w 4582374"/>
              <a:gd name="connsiteY160" fmla="*/ 770333 h 3242735"/>
              <a:gd name="connsiteX161" fmla="*/ 4094032 w 4582374"/>
              <a:gd name="connsiteY161" fmla="*/ 718082 h 3242735"/>
              <a:gd name="connsiteX162" fmla="*/ 4133221 w 4582374"/>
              <a:gd name="connsiteY162" fmla="*/ 691956 h 3242735"/>
              <a:gd name="connsiteX163" fmla="*/ 4289975 w 4582374"/>
              <a:gd name="connsiteY163" fmla="*/ 652768 h 3242735"/>
              <a:gd name="connsiteX164" fmla="*/ 4329163 w 4582374"/>
              <a:gd name="connsiteY164" fmla="*/ 639705 h 3242735"/>
              <a:gd name="connsiteX165" fmla="*/ 4289975 w 4582374"/>
              <a:gd name="connsiteY165" fmla="*/ 744208 h 3242735"/>
              <a:gd name="connsiteX166" fmla="*/ 4263849 w 4582374"/>
              <a:gd name="connsiteY166" fmla="*/ 861773 h 3242735"/>
              <a:gd name="connsiteX167" fmla="*/ 4276912 w 4582374"/>
              <a:gd name="connsiteY167" fmla="*/ 1697796 h 3242735"/>
              <a:gd name="connsiteX168" fmla="*/ 4303038 w 4582374"/>
              <a:gd name="connsiteY168" fmla="*/ 1985179 h 3242735"/>
              <a:gd name="connsiteX169" fmla="*/ 4289975 w 4582374"/>
              <a:gd name="connsiteY169" fmla="*/ 2089682 h 3242735"/>
              <a:gd name="connsiteX170" fmla="*/ 4133221 w 4582374"/>
              <a:gd name="connsiteY170" fmla="*/ 2102745 h 3242735"/>
              <a:gd name="connsiteX171" fmla="*/ 4094032 w 4582374"/>
              <a:gd name="connsiteY171" fmla="*/ 2128870 h 3242735"/>
              <a:gd name="connsiteX172" fmla="*/ 4041781 w 4582374"/>
              <a:gd name="connsiteY172" fmla="*/ 2154996 h 3242735"/>
              <a:gd name="connsiteX173" fmla="*/ 3911152 w 4582374"/>
              <a:gd name="connsiteY173" fmla="*/ 2194185 h 3242735"/>
              <a:gd name="connsiteX174" fmla="*/ 3728272 w 4582374"/>
              <a:gd name="connsiteY174" fmla="*/ 2246436 h 3242735"/>
              <a:gd name="connsiteX175" fmla="*/ 3584581 w 4582374"/>
              <a:gd name="connsiteY175" fmla="*/ 2259499 h 3242735"/>
              <a:gd name="connsiteX176" fmla="*/ 3427826 w 4582374"/>
              <a:gd name="connsiteY176" fmla="*/ 2324813 h 3242735"/>
              <a:gd name="connsiteX177" fmla="*/ 3453952 w 4582374"/>
              <a:gd name="connsiteY177" fmla="*/ 2377065 h 3242735"/>
              <a:gd name="connsiteX178" fmla="*/ 3480078 w 4582374"/>
              <a:gd name="connsiteY178" fmla="*/ 2455442 h 3242735"/>
              <a:gd name="connsiteX179" fmla="*/ 3558455 w 4582374"/>
              <a:gd name="connsiteY179" fmla="*/ 2403190 h 3242735"/>
              <a:gd name="connsiteX180" fmla="*/ 3623769 w 4582374"/>
              <a:gd name="connsiteY180" fmla="*/ 2377065 h 3242735"/>
              <a:gd name="connsiteX181" fmla="*/ 3845838 w 4582374"/>
              <a:gd name="connsiteY181" fmla="*/ 2364002 h 3242735"/>
              <a:gd name="connsiteX182" fmla="*/ 3793586 w 4582374"/>
              <a:gd name="connsiteY182" fmla="*/ 2403190 h 3242735"/>
              <a:gd name="connsiteX183" fmla="*/ 3780523 w 4582374"/>
              <a:gd name="connsiteY183" fmla="*/ 2520756 h 3242735"/>
              <a:gd name="connsiteX184" fmla="*/ 3767461 w 4582374"/>
              <a:gd name="connsiteY184" fmla="*/ 2573008 h 3242735"/>
              <a:gd name="connsiteX185" fmla="*/ 3754398 w 4582374"/>
              <a:gd name="connsiteY185" fmla="*/ 2742825 h 3242735"/>
              <a:gd name="connsiteX186" fmla="*/ 3728272 w 4582374"/>
              <a:gd name="connsiteY186" fmla="*/ 2782013 h 3242735"/>
              <a:gd name="connsiteX187" fmla="*/ 3702146 w 4582374"/>
              <a:gd name="connsiteY187" fmla="*/ 2886516 h 3242735"/>
              <a:gd name="connsiteX188" fmla="*/ 3689083 w 4582374"/>
              <a:gd name="connsiteY188" fmla="*/ 2938768 h 3242735"/>
              <a:gd name="connsiteX189" fmla="*/ 3676021 w 4582374"/>
              <a:gd name="connsiteY189" fmla="*/ 3004082 h 3242735"/>
              <a:gd name="connsiteX190" fmla="*/ 3623769 w 4582374"/>
              <a:gd name="connsiteY190" fmla="*/ 3108585 h 3242735"/>
              <a:gd name="connsiteX191" fmla="*/ 3662958 w 4582374"/>
              <a:gd name="connsiteY191" fmla="*/ 3134710 h 3242735"/>
              <a:gd name="connsiteX192" fmla="*/ 4054843 w 4582374"/>
              <a:gd name="connsiteY192" fmla="*/ 3121648 h 3242735"/>
              <a:gd name="connsiteX193" fmla="*/ 4185472 w 4582374"/>
              <a:gd name="connsiteY193" fmla="*/ 3095522 h 3242735"/>
              <a:gd name="connsiteX194" fmla="*/ 4512043 w 4582374"/>
              <a:gd name="connsiteY194" fmla="*/ 3082459 h 3242735"/>
              <a:gd name="connsiteX195" fmla="*/ 4485918 w 4582374"/>
              <a:gd name="connsiteY195" fmla="*/ 2311750 h 3242735"/>
              <a:gd name="connsiteX196" fmla="*/ 4459792 w 4582374"/>
              <a:gd name="connsiteY196" fmla="*/ 2233373 h 3242735"/>
              <a:gd name="connsiteX197" fmla="*/ 4420603 w 4582374"/>
              <a:gd name="connsiteY197" fmla="*/ 2102745 h 3242735"/>
              <a:gd name="connsiteX198" fmla="*/ 4394478 w 4582374"/>
              <a:gd name="connsiteY198" fmla="*/ 2050493 h 3242735"/>
              <a:gd name="connsiteX199" fmla="*/ 4381415 w 4582374"/>
              <a:gd name="connsiteY199" fmla="*/ 822585 h 3242735"/>
              <a:gd name="connsiteX200" fmla="*/ 4355289 w 4582374"/>
              <a:gd name="connsiteY200" fmla="*/ 744208 h 3242735"/>
              <a:gd name="connsiteX201" fmla="*/ 4342226 w 4582374"/>
              <a:gd name="connsiteY201" fmla="*/ 626642 h 3242735"/>
              <a:gd name="connsiteX202" fmla="*/ 4329163 w 4582374"/>
              <a:gd name="connsiteY202" fmla="*/ 574390 h 3242735"/>
              <a:gd name="connsiteX203" fmla="*/ 4172409 w 4582374"/>
              <a:gd name="connsiteY203" fmla="*/ 587453 h 3242735"/>
              <a:gd name="connsiteX204" fmla="*/ 4054843 w 4582374"/>
              <a:gd name="connsiteY204" fmla="*/ 665830 h 3242735"/>
              <a:gd name="connsiteX205" fmla="*/ 3963403 w 4582374"/>
              <a:gd name="connsiteY205" fmla="*/ 691956 h 3242735"/>
              <a:gd name="connsiteX206" fmla="*/ 3924215 w 4582374"/>
              <a:gd name="connsiteY206" fmla="*/ 705019 h 3242735"/>
              <a:gd name="connsiteX207" fmla="*/ 3832775 w 4582374"/>
              <a:gd name="connsiteY207" fmla="*/ 731145 h 3242735"/>
              <a:gd name="connsiteX208" fmla="*/ 3728272 w 4582374"/>
              <a:gd name="connsiteY208" fmla="*/ 783396 h 3242735"/>
              <a:gd name="connsiteX209" fmla="*/ 3649895 w 4582374"/>
              <a:gd name="connsiteY209" fmla="*/ 809522 h 3242735"/>
              <a:gd name="connsiteX210" fmla="*/ 3519266 w 4582374"/>
              <a:gd name="connsiteY210" fmla="*/ 861773 h 3242735"/>
              <a:gd name="connsiteX211" fmla="*/ 3480078 w 4582374"/>
              <a:gd name="connsiteY211" fmla="*/ 914025 h 3242735"/>
              <a:gd name="connsiteX212" fmla="*/ 3218821 w 4582374"/>
              <a:gd name="connsiteY212" fmla="*/ 953213 h 3242735"/>
              <a:gd name="connsiteX213" fmla="*/ 3166569 w 4582374"/>
              <a:gd name="connsiteY213" fmla="*/ 992402 h 3242735"/>
              <a:gd name="connsiteX214" fmla="*/ 3127381 w 4582374"/>
              <a:gd name="connsiteY214" fmla="*/ 1005465 h 3242735"/>
              <a:gd name="connsiteX215" fmla="*/ 3075129 w 4582374"/>
              <a:gd name="connsiteY215" fmla="*/ 1044653 h 3242735"/>
              <a:gd name="connsiteX216" fmla="*/ 2983689 w 4582374"/>
              <a:gd name="connsiteY216" fmla="*/ 1083842 h 3242735"/>
              <a:gd name="connsiteX217" fmla="*/ 2931438 w 4582374"/>
              <a:gd name="connsiteY217" fmla="*/ 1109968 h 3242735"/>
              <a:gd name="connsiteX218" fmla="*/ 2918375 w 4582374"/>
              <a:gd name="connsiteY218" fmla="*/ 1162219 h 3242735"/>
              <a:gd name="connsiteX219" fmla="*/ 2957563 w 4582374"/>
              <a:gd name="connsiteY219" fmla="*/ 1188345 h 3242735"/>
              <a:gd name="connsiteX220" fmla="*/ 3009815 w 4582374"/>
              <a:gd name="connsiteY220" fmla="*/ 1109968 h 3242735"/>
              <a:gd name="connsiteX221" fmla="*/ 3114318 w 4582374"/>
              <a:gd name="connsiteY221" fmla="*/ 1083842 h 3242735"/>
              <a:gd name="connsiteX222" fmla="*/ 3075129 w 4582374"/>
              <a:gd name="connsiteY222" fmla="*/ 1096905 h 3242735"/>
              <a:gd name="connsiteX223" fmla="*/ 3035941 w 4582374"/>
              <a:gd name="connsiteY223" fmla="*/ 1162219 h 324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582374" h="3242735">
                <a:moveTo>
                  <a:pt x="109861" y="1292848"/>
                </a:moveTo>
                <a:lnTo>
                  <a:pt x="475621" y="1318973"/>
                </a:lnTo>
                <a:cubicBezTo>
                  <a:pt x="567170" y="1326446"/>
                  <a:pt x="749941" y="1345099"/>
                  <a:pt x="749941" y="1345099"/>
                </a:cubicBezTo>
                <a:cubicBezTo>
                  <a:pt x="767358" y="1349453"/>
                  <a:pt x="784666" y="1354267"/>
                  <a:pt x="802192" y="1358162"/>
                </a:cubicBezTo>
                <a:cubicBezTo>
                  <a:pt x="823866" y="1362978"/>
                  <a:pt x="846240" y="1364845"/>
                  <a:pt x="867506" y="1371225"/>
                </a:cubicBezTo>
                <a:cubicBezTo>
                  <a:pt x="1047621" y="1425259"/>
                  <a:pt x="846209" y="1369561"/>
                  <a:pt x="972009" y="1423476"/>
                </a:cubicBezTo>
                <a:cubicBezTo>
                  <a:pt x="1002804" y="1436674"/>
                  <a:pt x="1094512" y="1446575"/>
                  <a:pt x="1115701" y="1449602"/>
                </a:cubicBezTo>
                <a:cubicBezTo>
                  <a:pt x="1141827" y="1458311"/>
                  <a:pt x="1169446" y="1463412"/>
                  <a:pt x="1194078" y="1475728"/>
                </a:cubicBezTo>
                <a:cubicBezTo>
                  <a:pt x="1211495" y="1484436"/>
                  <a:pt x="1227320" y="1497629"/>
                  <a:pt x="1246329" y="1501853"/>
                </a:cubicBezTo>
                <a:cubicBezTo>
                  <a:pt x="1306442" y="1515211"/>
                  <a:pt x="1429209" y="1527979"/>
                  <a:pt x="1429209" y="1527979"/>
                </a:cubicBezTo>
                <a:cubicBezTo>
                  <a:pt x="1450980" y="1536688"/>
                  <a:pt x="1472063" y="1547367"/>
                  <a:pt x="1494523" y="1554105"/>
                </a:cubicBezTo>
                <a:cubicBezTo>
                  <a:pt x="1530208" y="1564811"/>
                  <a:pt x="1639083" y="1579027"/>
                  <a:pt x="1664341" y="1580230"/>
                </a:cubicBezTo>
                <a:cubicBezTo>
                  <a:pt x="1812283" y="1587275"/>
                  <a:pt x="1960432" y="1588939"/>
                  <a:pt x="2108478" y="1593293"/>
                </a:cubicBezTo>
                <a:cubicBezTo>
                  <a:pt x="2261731" y="1610321"/>
                  <a:pt x="2187790" y="1596793"/>
                  <a:pt x="2330546" y="1632482"/>
                </a:cubicBezTo>
                <a:cubicBezTo>
                  <a:pt x="2330547" y="1632482"/>
                  <a:pt x="2435048" y="1658607"/>
                  <a:pt x="2435049" y="1658608"/>
                </a:cubicBezTo>
                <a:cubicBezTo>
                  <a:pt x="2452466" y="1667316"/>
                  <a:pt x="2468649" y="1679138"/>
                  <a:pt x="2487301" y="1684733"/>
                </a:cubicBezTo>
                <a:cubicBezTo>
                  <a:pt x="2512670" y="1692344"/>
                  <a:pt x="2539458" y="1694050"/>
                  <a:pt x="2565678" y="1697796"/>
                </a:cubicBezTo>
                <a:cubicBezTo>
                  <a:pt x="2731754" y="1721521"/>
                  <a:pt x="2610749" y="1698972"/>
                  <a:pt x="2735495" y="1723922"/>
                </a:cubicBezTo>
                <a:cubicBezTo>
                  <a:pt x="2748558" y="1732631"/>
                  <a:pt x="2761908" y="1740923"/>
                  <a:pt x="2774683" y="1750048"/>
                </a:cubicBezTo>
                <a:cubicBezTo>
                  <a:pt x="2792399" y="1762702"/>
                  <a:pt x="2807115" y="1780227"/>
                  <a:pt x="2826935" y="1789236"/>
                </a:cubicBezTo>
                <a:cubicBezTo>
                  <a:pt x="2855793" y="1802353"/>
                  <a:pt x="2887895" y="1806653"/>
                  <a:pt x="2918375" y="1815362"/>
                </a:cubicBezTo>
                <a:cubicBezTo>
                  <a:pt x="2927084" y="1797945"/>
                  <a:pt x="2930731" y="1776880"/>
                  <a:pt x="2944501" y="1763110"/>
                </a:cubicBezTo>
                <a:cubicBezTo>
                  <a:pt x="3051902" y="1655709"/>
                  <a:pt x="3010262" y="1705068"/>
                  <a:pt x="3088192" y="1671670"/>
                </a:cubicBezTo>
                <a:cubicBezTo>
                  <a:pt x="3106090" y="1663999"/>
                  <a:pt x="3122210" y="1652382"/>
                  <a:pt x="3140443" y="1645545"/>
                </a:cubicBezTo>
                <a:cubicBezTo>
                  <a:pt x="3157253" y="1639241"/>
                  <a:pt x="3175432" y="1637414"/>
                  <a:pt x="3192695" y="1632482"/>
                </a:cubicBezTo>
                <a:cubicBezTo>
                  <a:pt x="3205934" y="1628699"/>
                  <a:pt x="3218644" y="1623202"/>
                  <a:pt x="3231883" y="1619419"/>
                </a:cubicBezTo>
                <a:cubicBezTo>
                  <a:pt x="3249146" y="1614487"/>
                  <a:pt x="3266872" y="1611288"/>
                  <a:pt x="3284135" y="1606356"/>
                </a:cubicBezTo>
                <a:cubicBezTo>
                  <a:pt x="3325634" y="1594499"/>
                  <a:pt x="3344485" y="1583725"/>
                  <a:pt x="3388638" y="1567168"/>
                </a:cubicBezTo>
                <a:cubicBezTo>
                  <a:pt x="3401531" y="1562333"/>
                  <a:pt x="3415510" y="1560263"/>
                  <a:pt x="3427826" y="1554105"/>
                </a:cubicBezTo>
                <a:cubicBezTo>
                  <a:pt x="3559005" y="1488514"/>
                  <a:pt x="3358971" y="1570552"/>
                  <a:pt x="3519266" y="1501853"/>
                </a:cubicBezTo>
                <a:cubicBezTo>
                  <a:pt x="3570594" y="1479855"/>
                  <a:pt x="3562879" y="1496492"/>
                  <a:pt x="3623769" y="1462665"/>
                </a:cubicBezTo>
                <a:cubicBezTo>
                  <a:pt x="3733932" y="1401464"/>
                  <a:pt x="3609872" y="1434501"/>
                  <a:pt x="3754398" y="1410413"/>
                </a:cubicBezTo>
                <a:cubicBezTo>
                  <a:pt x="3767461" y="1397350"/>
                  <a:pt x="3778215" y="1381472"/>
                  <a:pt x="3793586" y="1371225"/>
                </a:cubicBezTo>
                <a:cubicBezTo>
                  <a:pt x="3805043" y="1363587"/>
                  <a:pt x="3820459" y="1364320"/>
                  <a:pt x="3832775" y="1358162"/>
                </a:cubicBezTo>
                <a:cubicBezTo>
                  <a:pt x="3846817" y="1351141"/>
                  <a:pt x="3857921" y="1339057"/>
                  <a:pt x="3871963" y="1332036"/>
                </a:cubicBezTo>
                <a:cubicBezTo>
                  <a:pt x="3884279" y="1325878"/>
                  <a:pt x="3898496" y="1324397"/>
                  <a:pt x="3911152" y="1318973"/>
                </a:cubicBezTo>
                <a:cubicBezTo>
                  <a:pt x="3929050" y="1311302"/>
                  <a:pt x="3946496" y="1302509"/>
                  <a:pt x="3963403" y="1292848"/>
                </a:cubicBezTo>
                <a:cubicBezTo>
                  <a:pt x="4028999" y="1255365"/>
                  <a:pt x="3975893" y="1274432"/>
                  <a:pt x="4054843" y="1240596"/>
                </a:cubicBezTo>
                <a:cubicBezTo>
                  <a:pt x="4104592" y="1219275"/>
                  <a:pt x="4138354" y="1221993"/>
                  <a:pt x="4198535" y="1214470"/>
                </a:cubicBezTo>
                <a:cubicBezTo>
                  <a:pt x="4211598" y="1210116"/>
                  <a:pt x="4224830" y="1206243"/>
                  <a:pt x="4237723" y="1201408"/>
                </a:cubicBezTo>
                <a:cubicBezTo>
                  <a:pt x="4259679" y="1193175"/>
                  <a:pt x="4280793" y="1182697"/>
                  <a:pt x="4303038" y="1175282"/>
                </a:cubicBezTo>
                <a:cubicBezTo>
                  <a:pt x="4320070" y="1169605"/>
                  <a:pt x="4338479" y="1168523"/>
                  <a:pt x="4355289" y="1162219"/>
                </a:cubicBezTo>
                <a:cubicBezTo>
                  <a:pt x="4446899" y="1127865"/>
                  <a:pt x="4370928" y="1147868"/>
                  <a:pt x="4446729" y="1109968"/>
                </a:cubicBezTo>
                <a:cubicBezTo>
                  <a:pt x="4459045" y="1103810"/>
                  <a:pt x="4472855" y="1101259"/>
                  <a:pt x="4485918" y="1096905"/>
                </a:cubicBezTo>
                <a:cubicBezTo>
                  <a:pt x="4498981" y="1088196"/>
                  <a:pt x="4514005" y="1081880"/>
                  <a:pt x="4525106" y="1070779"/>
                </a:cubicBezTo>
                <a:cubicBezTo>
                  <a:pt x="4536207" y="1059677"/>
                  <a:pt x="4549811" y="1047225"/>
                  <a:pt x="4551232" y="1031590"/>
                </a:cubicBezTo>
                <a:cubicBezTo>
                  <a:pt x="4556507" y="973563"/>
                  <a:pt x="4541407" y="936803"/>
                  <a:pt x="4525106" y="887899"/>
                </a:cubicBezTo>
                <a:cubicBezTo>
                  <a:pt x="4533815" y="826939"/>
                  <a:pt x="4547043" y="766455"/>
                  <a:pt x="4551232" y="705019"/>
                </a:cubicBezTo>
                <a:cubicBezTo>
                  <a:pt x="4604510" y="-76378"/>
                  <a:pt x="4538126" y="548653"/>
                  <a:pt x="4577358" y="195568"/>
                </a:cubicBezTo>
                <a:cubicBezTo>
                  <a:pt x="4573004" y="138962"/>
                  <a:pt x="4598359" y="71169"/>
                  <a:pt x="4564295" y="25750"/>
                </a:cubicBezTo>
                <a:cubicBezTo>
                  <a:pt x="4508137" y="-49128"/>
                  <a:pt x="4449528" y="61473"/>
                  <a:pt x="4420603" y="78002"/>
                </a:cubicBezTo>
                <a:cubicBezTo>
                  <a:pt x="4405015" y="86909"/>
                  <a:pt x="4385769" y="86711"/>
                  <a:pt x="4368352" y="91065"/>
                </a:cubicBezTo>
                <a:cubicBezTo>
                  <a:pt x="4333518" y="112836"/>
                  <a:pt x="4303701" y="146416"/>
                  <a:pt x="4263849" y="156379"/>
                </a:cubicBezTo>
                <a:cubicBezTo>
                  <a:pt x="4112635" y="194183"/>
                  <a:pt x="4351472" y="131526"/>
                  <a:pt x="4120158" y="208630"/>
                </a:cubicBezTo>
                <a:cubicBezTo>
                  <a:pt x="4099095" y="215651"/>
                  <a:pt x="4076615" y="217339"/>
                  <a:pt x="4054843" y="221693"/>
                </a:cubicBezTo>
                <a:cubicBezTo>
                  <a:pt x="3934283" y="281974"/>
                  <a:pt x="3988124" y="264499"/>
                  <a:pt x="3898089" y="287008"/>
                </a:cubicBezTo>
                <a:cubicBezTo>
                  <a:pt x="3780162" y="357763"/>
                  <a:pt x="3886319" y="303433"/>
                  <a:pt x="3715209" y="352322"/>
                </a:cubicBezTo>
                <a:cubicBezTo>
                  <a:pt x="3638070" y="374362"/>
                  <a:pt x="3665673" y="377361"/>
                  <a:pt x="3597643" y="404573"/>
                </a:cubicBezTo>
                <a:cubicBezTo>
                  <a:pt x="3572074" y="414801"/>
                  <a:pt x="3545643" y="422786"/>
                  <a:pt x="3519266" y="430699"/>
                </a:cubicBezTo>
                <a:cubicBezTo>
                  <a:pt x="3502070" y="435858"/>
                  <a:pt x="3484335" y="439038"/>
                  <a:pt x="3467015" y="443762"/>
                </a:cubicBezTo>
                <a:cubicBezTo>
                  <a:pt x="3436432" y="452103"/>
                  <a:pt x="3406659" y="463671"/>
                  <a:pt x="3375575" y="469888"/>
                </a:cubicBezTo>
                <a:cubicBezTo>
                  <a:pt x="3341151" y="476773"/>
                  <a:pt x="3305769" y="477612"/>
                  <a:pt x="3271072" y="482950"/>
                </a:cubicBezTo>
                <a:cubicBezTo>
                  <a:pt x="3218804" y="490991"/>
                  <a:pt x="3149258" y="510138"/>
                  <a:pt x="3101255" y="522139"/>
                </a:cubicBezTo>
                <a:cubicBezTo>
                  <a:pt x="3028901" y="570375"/>
                  <a:pt x="3096323" y="533170"/>
                  <a:pt x="2983689" y="561328"/>
                </a:cubicBezTo>
                <a:cubicBezTo>
                  <a:pt x="2956972" y="568007"/>
                  <a:pt x="2932146" y="581261"/>
                  <a:pt x="2905312" y="587453"/>
                </a:cubicBezTo>
                <a:cubicBezTo>
                  <a:pt x="2875311" y="594376"/>
                  <a:pt x="2844134" y="594842"/>
                  <a:pt x="2813872" y="600516"/>
                </a:cubicBezTo>
                <a:cubicBezTo>
                  <a:pt x="2696519" y="622520"/>
                  <a:pt x="2727319" y="620490"/>
                  <a:pt x="2644055" y="639705"/>
                </a:cubicBezTo>
                <a:lnTo>
                  <a:pt x="2526489" y="665830"/>
                </a:lnTo>
                <a:cubicBezTo>
                  <a:pt x="2491537" y="674054"/>
                  <a:pt x="2457532" y="686878"/>
                  <a:pt x="2421986" y="691956"/>
                </a:cubicBezTo>
                <a:lnTo>
                  <a:pt x="2330546" y="705019"/>
                </a:lnTo>
                <a:cubicBezTo>
                  <a:pt x="2317483" y="709373"/>
                  <a:pt x="2304597" y="714299"/>
                  <a:pt x="2291358" y="718082"/>
                </a:cubicBezTo>
                <a:cubicBezTo>
                  <a:pt x="2274095" y="723014"/>
                  <a:pt x="2256711" y="727624"/>
                  <a:pt x="2239106" y="731145"/>
                </a:cubicBezTo>
                <a:cubicBezTo>
                  <a:pt x="2120489" y="754868"/>
                  <a:pt x="2108591" y="755388"/>
                  <a:pt x="2003975" y="770333"/>
                </a:cubicBezTo>
                <a:cubicBezTo>
                  <a:pt x="1982204" y="779042"/>
                  <a:pt x="1961121" y="789721"/>
                  <a:pt x="1938661" y="796459"/>
                </a:cubicBezTo>
                <a:cubicBezTo>
                  <a:pt x="1917395" y="802839"/>
                  <a:pt x="1894959" y="804437"/>
                  <a:pt x="1873346" y="809522"/>
                </a:cubicBezTo>
                <a:cubicBezTo>
                  <a:pt x="1820918" y="821858"/>
                  <a:pt x="1768843" y="835647"/>
                  <a:pt x="1716592" y="848710"/>
                </a:cubicBezTo>
                <a:cubicBezTo>
                  <a:pt x="1690080" y="855338"/>
                  <a:pt x="1651386" y="863593"/>
                  <a:pt x="1625152" y="874836"/>
                </a:cubicBezTo>
                <a:cubicBezTo>
                  <a:pt x="1537104" y="912571"/>
                  <a:pt x="1606664" y="890612"/>
                  <a:pt x="1507586" y="940150"/>
                </a:cubicBezTo>
                <a:cubicBezTo>
                  <a:pt x="1469260" y="959313"/>
                  <a:pt x="1414787" y="959398"/>
                  <a:pt x="1376958" y="966276"/>
                </a:cubicBezTo>
                <a:cubicBezTo>
                  <a:pt x="1359294" y="969488"/>
                  <a:pt x="1341969" y="974407"/>
                  <a:pt x="1324706" y="979339"/>
                </a:cubicBezTo>
                <a:cubicBezTo>
                  <a:pt x="1294546" y="987956"/>
                  <a:pt x="1245045" y="1007487"/>
                  <a:pt x="1220203" y="1018528"/>
                </a:cubicBezTo>
                <a:cubicBezTo>
                  <a:pt x="1199240" y="1027845"/>
                  <a:pt x="1155592" y="1054735"/>
                  <a:pt x="1128763" y="1057716"/>
                </a:cubicBezTo>
                <a:cubicBezTo>
                  <a:pt x="1063704" y="1064945"/>
                  <a:pt x="998135" y="1066425"/>
                  <a:pt x="932821" y="1070779"/>
                </a:cubicBezTo>
                <a:cubicBezTo>
                  <a:pt x="919758" y="1075133"/>
                  <a:pt x="907313" y="1082279"/>
                  <a:pt x="893632" y="1083842"/>
                </a:cubicBezTo>
                <a:cubicBezTo>
                  <a:pt x="469707" y="1132290"/>
                  <a:pt x="474553" y="1123062"/>
                  <a:pt x="44546" y="1136093"/>
                </a:cubicBezTo>
                <a:cubicBezTo>
                  <a:pt x="4006" y="1149607"/>
                  <a:pt x="-25013" y="1144912"/>
                  <a:pt x="31483" y="1201408"/>
                </a:cubicBezTo>
                <a:cubicBezTo>
                  <a:pt x="41220" y="1211145"/>
                  <a:pt x="57230" y="1211483"/>
                  <a:pt x="70672" y="1214470"/>
                </a:cubicBezTo>
                <a:cubicBezTo>
                  <a:pt x="208601" y="1245120"/>
                  <a:pt x="100023" y="1211191"/>
                  <a:pt x="188238" y="1240596"/>
                </a:cubicBezTo>
                <a:cubicBezTo>
                  <a:pt x="183884" y="1340745"/>
                  <a:pt x="185854" y="1441369"/>
                  <a:pt x="175175" y="1541042"/>
                </a:cubicBezTo>
                <a:cubicBezTo>
                  <a:pt x="172677" y="1564357"/>
                  <a:pt x="151957" y="1583089"/>
                  <a:pt x="149049" y="1606356"/>
                </a:cubicBezTo>
                <a:cubicBezTo>
                  <a:pt x="104931" y="1959294"/>
                  <a:pt x="167225" y="1760832"/>
                  <a:pt x="122923" y="1893739"/>
                </a:cubicBezTo>
                <a:cubicBezTo>
                  <a:pt x="118569" y="2146288"/>
                  <a:pt x="120994" y="2399044"/>
                  <a:pt x="109861" y="2651385"/>
                </a:cubicBezTo>
                <a:cubicBezTo>
                  <a:pt x="107904" y="2695747"/>
                  <a:pt x="83735" y="2782013"/>
                  <a:pt x="83735" y="2782013"/>
                </a:cubicBezTo>
                <a:cubicBezTo>
                  <a:pt x="88089" y="2895225"/>
                  <a:pt x="66250" y="3012549"/>
                  <a:pt x="96798" y="3121648"/>
                </a:cubicBezTo>
                <a:cubicBezTo>
                  <a:pt x="103939" y="3147153"/>
                  <a:pt x="170919" y="3134727"/>
                  <a:pt x="175175" y="3108585"/>
                </a:cubicBezTo>
                <a:cubicBezTo>
                  <a:pt x="204568" y="2928030"/>
                  <a:pt x="180292" y="2742704"/>
                  <a:pt x="188238" y="2559945"/>
                </a:cubicBezTo>
                <a:cubicBezTo>
                  <a:pt x="189018" y="2542009"/>
                  <a:pt x="196947" y="2525110"/>
                  <a:pt x="201301" y="2507693"/>
                </a:cubicBezTo>
                <a:cubicBezTo>
                  <a:pt x="205655" y="2468505"/>
                  <a:pt x="205497" y="2428548"/>
                  <a:pt x="214363" y="2390128"/>
                </a:cubicBezTo>
                <a:cubicBezTo>
                  <a:pt x="218742" y="2371154"/>
                  <a:pt x="235471" y="2356692"/>
                  <a:pt x="240489" y="2337876"/>
                </a:cubicBezTo>
                <a:cubicBezTo>
                  <a:pt x="264936" y="2246200"/>
                  <a:pt x="270317" y="2157168"/>
                  <a:pt x="279678" y="2063556"/>
                </a:cubicBezTo>
                <a:cubicBezTo>
                  <a:pt x="284032" y="1850196"/>
                  <a:pt x="275723" y="1636201"/>
                  <a:pt x="292741" y="1423476"/>
                </a:cubicBezTo>
                <a:cubicBezTo>
                  <a:pt x="293839" y="1409751"/>
                  <a:pt x="318571" y="1413753"/>
                  <a:pt x="331929" y="1410413"/>
                </a:cubicBezTo>
                <a:cubicBezTo>
                  <a:pt x="353469" y="1405028"/>
                  <a:pt x="375823" y="1403192"/>
                  <a:pt x="397243" y="1397350"/>
                </a:cubicBezTo>
                <a:cubicBezTo>
                  <a:pt x="423812" y="1390104"/>
                  <a:pt x="475621" y="1371225"/>
                  <a:pt x="475621" y="1371225"/>
                </a:cubicBezTo>
                <a:lnTo>
                  <a:pt x="1285518" y="1384288"/>
                </a:lnTo>
                <a:cubicBezTo>
                  <a:pt x="1308850" y="1386621"/>
                  <a:pt x="1260329" y="1426172"/>
                  <a:pt x="1259392" y="1449602"/>
                </a:cubicBezTo>
                <a:cubicBezTo>
                  <a:pt x="1247208" y="1754190"/>
                  <a:pt x="1252080" y="2059225"/>
                  <a:pt x="1246329" y="2364002"/>
                </a:cubicBezTo>
                <a:cubicBezTo>
                  <a:pt x="1243371" y="2520789"/>
                  <a:pt x="1241097" y="2677646"/>
                  <a:pt x="1233266" y="2834265"/>
                </a:cubicBezTo>
                <a:cubicBezTo>
                  <a:pt x="1232369" y="2852196"/>
                  <a:pt x="1223965" y="2868961"/>
                  <a:pt x="1220203" y="2886516"/>
                </a:cubicBezTo>
                <a:cubicBezTo>
                  <a:pt x="1210899" y="2929936"/>
                  <a:pt x="1202786" y="2973602"/>
                  <a:pt x="1194078" y="3017145"/>
                </a:cubicBezTo>
                <a:cubicBezTo>
                  <a:pt x="1198432" y="3091168"/>
                  <a:pt x="1191605" y="3166708"/>
                  <a:pt x="1207141" y="3239213"/>
                </a:cubicBezTo>
                <a:cubicBezTo>
                  <a:pt x="1210430" y="3254564"/>
                  <a:pt x="1232725" y="3215715"/>
                  <a:pt x="1233266" y="3200025"/>
                </a:cubicBezTo>
                <a:cubicBezTo>
                  <a:pt x="1236764" y="3098564"/>
                  <a:pt x="1215413" y="2783743"/>
                  <a:pt x="1207141" y="2651385"/>
                </a:cubicBezTo>
                <a:cubicBezTo>
                  <a:pt x="1211495" y="2416253"/>
                  <a:pt x="1211957" y="2181017"/>
                  <a:pt x="1220203" y="1945990"/>
                </a:cubicBezTo>
                <a:cubicBezTo>
                  <a:pt x="1220686" y="1932229"/>
                  <a:pt x="1229483" y="1920041"/>
                  <a:pt x="1233266" y="1906802"/>
                </a:cubicBezTo>
                <a:cubicBezTo>
                  <a:pt x="1238198" y="1889539"/>
                  <a:pt x="1241605" y="1871871"/>
                  <a:pt x="1246329" y="1854550"/>
                </a:cubicBezTo>
                <a:cubicBezTo>
                  <a:pt x="1254670" y="1823967"/>
                  <a:pt x="1263746" y="1793590"/>
                  <a:pt x="1272455" y="1763110"/>
                </a:cubicBezTo>
                <a:cubicBezTo>
                  <a:pt x="1281164" y="1693442"/>
                  <a:pt x="1290533" y="1623853"/>
                  <a:pt x="1298581" y="1554105"/>
                </a:cubicBezTo>
                <a:cubicBezTo>
                  <a:pt x="1347640" y="1128918"/>
                  <a:pt x="1223672" y="1422182"/>
                  <a:pt x="2199918" y="1436539"/>
                </a:cubicBezTo>
                <a:cubicBezTo>
                  <a:pt x="2195564" y="1484436"/>
                  <a:pt x="2194356" y="1532724"/>
                  <a:pt x="2186855" y="1580230"/>
                </a:cubicBezTo>
                <a:cubicBezTo>
                  <a:pt x="2181255" y="1615697"/>
                  <a:pt x="2165183" y="1649104"/>
                  <a:pt x="2160729" y="1684733"/>
                </a:cubicBezTo>
                <a:cubicBezTo>
                  <a:pt x="2152071" y="1753999"/>
                  <a:pt x="2152020" y="1824070"/>
                  <a:pt x="2147666" y="1893739"/>
                </a:cubicBezTo>
                <a:cubicBezTo>
                  <a:pt x="2143312" y="2294333"/>
                  <a:pt x="2156582" y="2695507"/>
                  <a:pt x="2134603" y="3095522"/>
                </a:cubicBezTo>
                <a:cubicBezTo>
                  <a:pt x="2133618" y="3113448"/>
                  <a:pt x="2093124" y="3096822"/>
                  <a:pt x="2082352" y="3082459"/>
                </a:cubicBezTo>
                <a:cubicBezTo>
                  <a:pt x="2074090" y="3071443"/>
                  <a:pt x="2091061" y="3056333"/>
                  <a:pt x="2095415" y="3043270"/>
                </a:cubicBezTo>
                <a:cubicBezTo>
                  <a:pt x="2082352" y="3034562"/>
                  <a:pt x="2057647" y="3032780"/>
                  <a:pt x="2056226" y="3017145"/>
                </a:cubicBezTo>
                <a:cubicBezTo>
                  <a:pt x="2012394" y="2534990"/>
                  <a:pt x="2035139" y="2022499"/>
                  <a:pt x="2043163" y="1541042"/>
                </a:cubicBezTo>
                <a:cubicBezTo>
                  <a:pt x="3299656" y="1560080"/>
                  <a:pt x="2887132" y="1266482"/>
                  <a:pt x="2918375" y="2703636"/>
                </a:cubicBezTo>
                <a:cubicBezTo>
                  <a:pt x="2918765" y="2721585"/>
                  <a:pt x="2927084" y="2738471"/>
                  <a:pt x="2931438" y="2755888"/>
                </a:cubicBezTo>
                <a:cubicBezTo>
                  <a:pt x="2931291" y="2758967"/>
                  <a:pt x="2988292" y="3044963"/>
                  <a:pt x="2866123" y="3069396"/>
                </a:cubicBezTo>
                <a:cubicBezTo>
                  <a:pt x="2840151" y="3074590"/>
                  <a:pt x="2813872" y="3060687"/>
                  <a:pt x="2787746" y="3056333"/>
                </a:cubicBezTo>
                <a:cubicBezTo>
                  <a:pt x="2796455" y="2620905"/>
                  <a:pt x="2751659" y="2181097"/>
                  <a:pt x="2813872" y="1750048"/>
                </a:cubicBezTo>
                <a:cubicBezTo>
                  <a:pt x="2821566" y="1696741"/>
                  <a:pt x="2970626" y="1789236"/>
                  <a:pt x="2970626" y="1789236"/>
                </a:cubicBezTo>
                <a:cubicBezTo>
                  <a:pt x="3057712" y="1784882"/>
                  <a:pt x="3148793" y="1802611"/>
                  <a:pt x="3231883" y="1776173"/>
                </a:cubicBezTo>
                <a:cubicBezTo>
                  <a:pt x="3258126" y="1767823"/>
                  <a:pt x="3258009" y="1697796"/>
                  <a:pt x="3258009" y="1697796"/>
                </a:cubicBezTo>
                <a:cubicBezTo>
                  <a:pt x="3253655" y="1523625"/>
                  <a:pt x="3252857" y="1349328"/>
                  <a:pt x="3244946" y="1175282"/>
                </a:cubicBezTo>
                <a:cubicBezTo>
                  <a:pt x="3244131" y="1157347"/>
                  <a:pt x="3234422" y="1140803"/>
                  <a:pt x="3231883" y="1123030"/>
                </a:cubicBezTo>
                <a:cubicBezTo>
                  <a:pt x="3225695" y="1079710"/>
                  <a:pt x="3223175" y="1035945"/>
                  <a:pt x="3218821" y="992402"/>
                </a:cubicBezTo>
                <a:cubicBezTo>
                  <a:pt x="3210112" y="1022882"/>
                  <a:pt x="3195849" y="1052300"/>
                  <a:pt x="3192695" y="1083842"/>
                </a:cubicBezTo>
                <a:cubicBezTo>
                  <a:pt x="3191325" y="1097543"/>
                  <a:pt x="3203494" y="1109448"/>
                  <a:pt x="3205758" y="1123030"/>
                </a:cubicBezTo>
                <a:cubicBezTo>
                  <a:pt x="3216590" y="1188026"/>
                  <a:pt x="3223175" y="1253659"/>
                  <a:pt x="3231883" y="1318973"/>
                </a:cubicBezTo>
                <a:cubicBezTo>
                  <a:pt x="3253772" y="1800522"/>
                  <a:pt x="3227513" y="1426244"/>
                  <a:pt x="3271072" y="1789236"/>
                </a:cubicBezTo>
                <a:cubicBezTo>
                  <a:pt x="3294406" y="1983688"/>
                  <a:pt x="3264472" y="1873940"/>
                  <a:pt x="3310261" y="2011305"/>
                </a:cubicBezTo>
                <a:cubicBezTo>
                  <a:pt x="3318969" y="2089682"/>
                  <a:pt x="3328790" y="2167943"/>
                  <a:pt x="3336386" y="2246436"/>
                </a:cubicBezTo>
                <a:cubicBezTo>
                  <a:pt x="3357079" y="2460263"/>
                  <a:pt x="3328819" y="2354365"/>
                  <a:pt x="3375575" y="2494630"/>
                </a:cubicBezTo>
                <a:cubicBezTo>
                  <a:pt x="3379929" y="2716699"/>
                  <a:pt x="3349290" y="2942238"/>
                  <a:pt x="3388638" y="3160836"/>
                </a:cubicBezTo>
                <a:cubicBezTo>
                  <a:pt x="3394857" y="3195386"/>
                  <a:pt x="3487666" y="3182449"/>
                  <a:pt x="3493141" y="3147773"/>
                </a:cubicBezTo>
                <a:cubicBezTo>
                  <a:pt x="3531177" y="2906878"/>
                  <a:pt x="3501849" y="2660093"/>
                  <a:pt x="3506203" y="2416253"/>
                </a:cubicBezTo>
                <a:cubicBezTo>
                  <a:pt x="3501849" y="2128870"/>
                  <a:pt x="3504942" y="1841278"/>
                  <a:pt x="3493141" y="1554105"/>
                </a:cubicBezTo>
                <a:cubicBezTo>
                  <a:pt x="3491839" y="1522432"/>
                  <a:pt x="3471498" y="1494046"/>
                  <a:pt x="3467015" y="1462665"/>
                </a:cubicBezTo>
                <a:cubicBezTo>
                  <a:pt x="3454025" y="1371734"/>
                  <a:pt x="3458903" y="1278415"/>
                  <a:pt x="3440889" y="1188345"/>
                </a:cubicBezTo>
                <a:cubicBezTo>
                  <a:pt x="3420784" y="1087821"/>
                  <a:pt x="3433211" y="1144570"/>
                  <a:pt x="3401701" y="1018528"/>
                </a:cubicBezTo>
                <a:cubicBezTo>
                  <a:pt x="3410409" y="1005465"/>
                  <a:pt x="3415567" y="989147"/>
                  <a:pt x="3427826" y="979339"/>
                </a:cubicBezTo>
                <a:cubicBezTo>
                  <a:pt x="3438578" y="970737"/>
                  <a:pt x="3454359" y="971700"/>
                  <a:pt x="3467015" y="966276"/>
                </a:cubicBezTo>
                <a:cubicBezTo>
                  <a:pt x="3484913" y="958605"/>
                  <a:pt x="3502244" y="949607"/>
                  <a:pt x="3519266" y="940150"/>
                </a:cubicBezTo>
                <a:cubicBezTo>
                  <a:pt x="3541461" y="927820"/>
                  <a:pt x="3561467" y="911468"/>
                  <a:pt x="3584581" y="900962"/>
                </a:cubicBezTo>
                <a:cubicBezTo>
                  <a:pt x="3680122" y="857535"/>
                  <a:pt x="3639097" y="888525"/>
                  <a:pt x="3728272" y="861773"/>
                </a:cubicBezTo>
                <a:cubicBezTo>
                  <a:pt x="3750731" y="855035"/>
                  <a:pt x="3771631" y="843881"/>
                  <a:pt x="3793586" y="835648"/>
                </a:cubicBezTo>
                <a:cubicBezTo>
                  <a:pt x="3806479" y="830813"/>
                  <a:pt x="3820119" y="828009"/>
                  <a:pt x="3832775" y="822585"/>
                </a:cubicBezTo>
                <a:cubicBezTo>
                  <a:pt x="3850673" y="814914"/>
                  <a:pt x="3866726" y="803114"/>
                  <a:pt x="3885026" y="796459"/>
                </a:cubicBezTo>
                <a:cubicBezTo>
                  <a:pt x="3914817" y="785626"/>
                  <a:pt x="3945986" y="779042"/>
                  <a:pt x="3976466" y="770333"/>
                </a:cubicBezTo>
                <a:cubicBezTo>
                  <a:pt x="4170449" y="653946"/>
                  <a:pt x="3937054" y="785359"/>
                  <a:pt x="4094032" y="718082"/>
                </a:cubicBezTo>
                <a:cubicBezTo>
                  <a:pt x="4108462" y="711897"/>
                  <a:pt x="4118327" y="696921"/>
                  <a:pt x="4133221" y="691956"/>
                </a:cubicBezTo>
                <a:cubicBezTo>
                  <a:pt x="4184317" y="674924"/>
                  <a:pt x="4238880" y="669800"/>
                  <a:pt x="4289975" y="652768"/>
                </a:cubicBezTo>
                <a:lnTo>
                  <a:pt x="4329163" y="639705"/>
                </a:lnTo>
                <a:cubicBezTo>
                  <a:pt x="4295638" y="773814"/>
                  <a:pt x="4341203" y="607601"/>
                  <a:pt x="4289975" y="744208"/>
                </a:cubicBezTo>
                <a:cubicBezTo>
                  <a:pt x="4282069" y="765292"/>
                  <a:pt x="4267396" y="844037"/>
                  <a:pt x="4263849" y="861773"/>
                </a:cubicBezTo>
                <a:cubicBezTo>
                  <a:pt x="4268203" y="1140447"/>
                  <a:pt x="4270032" y="1419173"/>
                  <a:pt x="4276912" y="1697796"/>
                </a:cubicBezTo>
                <a:cubicBezTo>
                  <a:pt x="4281768" y="1894478"/>
                  <a:pt x="4278280" y="1861392"/>
                  <a:pt x="4303038" y="1985179"/>
                </a:cubicBezTo>
                <a:cubicBezTo>
                  <a:pt x="4298684" y="2020013"/>
                  <a:pt x="4318838" y="2069700"/>
                  <a:pt x="4289975" y="2089682"/>
                </a:cubicBezTo>
                <a:cubicBezTo>
                  <a:pt x="4246865" y="2119527"/>
                  <a:pt x="4184635" y="2092462"/>
                  <a:pt x="4133221" y="2102745"/>
                </a:cubicBezTo>
                <a:cubicBezTo>
                  <a:pt x="4117826" y="2105824"/>
                  <a:pt x="4107663" y="2121081"/>
                  <a:pt x="4094032" y="2128870"/>
                </a:cubicBezTo>
                <a:cubicBezTo>
                  <a:pt x="4077125" y="2138531"/>
                  <a:pt x="4059861" y="2147764"/>
                  <a:pt x="4041781" y="2154996"/>
                </a:cubicBezTo>
                <a:cubicBezTo>
                  <a:pt x="3949423" y="2191939"/>
                  <a:pt x="3988130" y="2171092"/>
                  <a:pt x="3911152" y="2194185"/>
                </a:cubicBezTo>
                <a:cubicBezTo>
                  <a:pt x="3837572" y="2216259"/>
                  <a:pt x="3808823" y="2233717"/>
                  <a:pt x="3728272" y="2246436"/>
                </a:cubicBezTo>
                <a:cubicBezTo>
                  <a:pt x="3680766" y="2253937"/>
                  <a:pt x="3632478" y="2255145"/>
                  <a:pt x="3584581" y="2259499"/>
                </a:cubicBezTo>
                <a:cubicBezTo>
                  <a:pt x="3438557" y="2288704"/>
                  <a:pt x="3478584" y="2248678"/>
                  <a:pt x="3427826" y="2324813"/>
                </a:cubicBezTo>
                <a:cubicBezTo>
                  <a:pt x="3436535" y="2342230"/>
                  <a:pt x="3446720" y="2358985"/>
                  <a:pt x="3453952" y="2377065"/>
                </a:cubicBezTo>
                <a:cubicBezTo>
                  <a:pt x="3464180" y="2402634"/>
                  <a:pt x="3453361" y="2448763"/>
                  <a:pt x="3480078" y="2455442"/>
                </a:cubicBezTo>
                <a:cubicBezTo>
                  <a:pt x="3510540" y="2463057"/>
                  <a:pt x="3529301" y="2414851"/>
                  <a:pt x="3558455" y="2403190"/>
                </a:cubicBezTo>
                <a:cubicBezTo>
                  <a:pt x="3580226" y="2394482"/>
                  <a:pt x="3600536" y="2380233"/>
                  <a:pt x="3623769" y="2377065"/>
                </a:cubicBezTo>
                <a:cubicBezTo>
                  <a:pt x="3697240" y="2367046"/>
                  <a:pt x="3771815" y="2368356"/>
                  <a:pt x="3845838" y="2364002"/>
                </a:cubicBezTo>
                <a:cubicBezTo>
                  <a:pt x="3828421" y="2377065"/>
                  <a:pt x="3801960" y="2383093"/>
                  <a:pt x="3793586" y="2403190"/>
                </a:cubicBezTo>
                <a:cubicBezTo>
                  <a:pt x="3778421" y="2439587"/>
                  <a:pt x="3786518" y="2481785"/>
                  <a:pt x="3780523" y="2520756"/>
                </a:cubicBezTo>
                <a:cubicBezTo>
                  <a:pt x="3777793" y="2538501"/>
                  <a:pt x="3771815" y="2555591"/>
                  <a:pt x="3767461" y="2573008"/>
                </a:cubicBezTo>
                <a:cubicBezTo>
                  <a:pt x="3763107" y="2629614"/>
                  <a:pt x="3764861" y="2687025"/>
                  <a:pt x="3754398" y="2742825"/>
                </a:cubicBezTo>
                <a:cubicBezTo>
                  <a:pt x="3751505" y="2758256"/>
                  <a:pt x="3735293" y="2767971"/>
                  <a:pt x="3728272" y="2782013"/>
                </a:cubicBezTo>
                <a:cubicBezTo>
                  <a:pt x="3714267" y="2810023"/>
                  <a:pt x="3708108" y="2859688"/>
                  <a:pt x="3702146" y="2886516"/>
                </a:cubicBezTo>
                <a:cubicBezTo>
                  <a:pt x="3698251" y="2904042"/>
                  <a:pt x="3692978" y="2921242"/>
                  <a:pt x="3689083" y="2938768"/>
                </a:cubicBezTo>
                <a:cubicBezTo>
                  <a:pt x="3684267" y="2960442"/>
                  <a:pt x="3683991" y="2983359"/>
                  <a:pt x="3676021" y="3004082"/>
                </a:cubicBezTo>
                <a:cubicBezTo>
                  <a:pt x="3662040" y="3040432"/>
                  <a:pt x="3623769" y="3108585"/>
                  <a:pt x="3623769" y="3108585"/>
                </a:cubicBezTo>
                <a:cubicBezTo>
                  <a:pt x="3636832" y="3117293"/>
                  <a:pt x="3647266" y="3134234"/>
                  <a:pt x="3662958" y="3134710"/>
                </a:cubicBezTo>
                <a:cubicBezTo>
                  <a:pt x="3793599" y="3138669"/>
                  <a:pt x="3924508" y="3131423"/>
                  <a:pt x="4054843" y="3121648"/>
                </a:cubicBezTo>
                <a:cubicBezTo>
                  <a:pt x="4099124" y="3118327"/>
                  <a:pt x="4141229" y="3099314"/>
                  <a:pt x="4185472" y="3095522"/>
                </a:cubicBezTo>
                <a:cubicBezTo>
                  <a:pt x="4294018" y="3086218"/>
                  <a:pt x="4403186" y="3086813"/>
                  <a:pt x="4512043" y="3082459"/>
                </a:cubicBezTo>
                <a:cubicBezTo>
                  <a:pt x="4503335" y="2825556"/>
                  <a:pt x="4501706" y="2568315"/>
                  <a:pt x="4485918" y="2311750"/>
                </a:cubicBezTo>
                <a:cubicBezTo>
                  <a:pt x="4484227" y="2284263"/>
                  <a:pt x="4466471" y="2260090"/>
                  <a:pt x="4459792" y="2233373"/>
                </a:cubicBezTo>
                <a:cubicBezTo>
                  <a:pt x="4450416" y="2195869"/>
                  <a:pt x="4436505" y="2134551"/>
                  <a:pt x="4420603" y="2102745"/>
                </a:cubicBezTo>
                <a:lnTo>
                  <a:pt x="4394478" y="2050493"/>
                </a:lnTo>
                <a:cubicBezTo>
                  <a:pt x="4390124" y="1641190"/>
                  <a:pt x="4393689" y="1231727"/>
                  <a:pt x="4381415" y="822585"/>
                </a:cubicBezTo>
                <a:cubicBezTo>
                  <a:pt x="4380589" y="795058"/>
                  <a:pt x="4355289" y="744208"/>
                  <a:pt x="4355289" y="744208"/>
                </a:cubicBezTo>
                <a:cubicBezTo>
                  <a:pt x="4350935" y="705019"/>
                  <a:pt x="4348222" y="665613"/>
                  <a:pt x="4342226" y="626642"/>
                </a:cubicBezTo>
                <a:cubicBezTo>
                  <a:pt x="4339496" y="608897"/>
                  <a:pt x="4346657" y="578427"/>
                  <a:pt x="4329163" y="574390"/>
                </a:cubicBezTo>
                <a:cubicBezTo>
                  <a:pt x="4278073" y="562600"/>
                  <a:pt x="4224660" y="583099"/>
                  <a:pt x="4172409" y="587453"/>
                </a:cubicBezTo>
                <a:cubicBezTo>
                  <a:pt x="4024657" y="646555"/>
                  <a:pt x="4186249" y="571969"/>
                  <a:pt x="4054843" y="665830"/>
                </a:cubicBezTo>
                <a:cubicBezTo>
                  <a:pt x="4044402" y="673288"/>
                  <a:pt x="3969324" y="690264"/>
                  <a:pt x="3963403" y="691956"/>
                </a:cubicBezTo>
                <a:cubicBezTo>
                  <a:pt x="3950164" y="695739"/>
                  <a:pt x="3937404" y="701062"/>
                  <a:pt x="3924215" y="705019"/>
                </a:cubicBezTo>
                <a:cubicBezTo>
                  <a:pt x="3893852" y="714128"/>
                  <a:pt x="3862848" y="721121"/>
                  <a:pt x="3832775" y="731145"/>
                </a:cubicBezTo>
                <a:cubicBezTo>
                  <a:pt x="3625483" y="800242"/>
                  <a:pt x="3872272" y="719395"/>
                  <a:pt x="3728272" y="783396"/>
                </a:cubicBezTo>
                <a:cubicBezTo>
                  <a:pt x="3703107" y="794581"/>
                  <a:pt x="3674527" y="797206"/>
                  <a:pt x="3649895" y="809522"/>
                </a:cubicBezTo>
                <a:cubicBezTo>
                  <a:pt x="3573012" y="847964"/>
                  <a:pt x="3616117" y="829490"/>
                  <a:pt x="3519266" y="861773"/>
                </a:cubicBezTo>
                <a:cubicBezTo>
                  <a:pt x="3506203" y="879190"/>
                  <a:pt x="3500089" y="905449"/>
                  <a:pt x="3480078" y="914025"/>
                </a:cubicBezTo>
                <a:cubicBezTo>
                  <a:pt x="3439438" y="931442"/>
                  <a:pt x="3269886" y="947539"/>
                  <a:pt x="3218821" y="953213"/>
                </a:cubicBezTo>
                <a:cubicBezTo>
                  <a:pt x="3201404" y="966276"/>
                  <a:pt x="3185472" y="981600"/>
                  <a:pt x="3166569" y="992402"/>
                </a:cubicBezTo>
                <a:cubicBezTo>
                  <a:pt x="3154614" y="999234"/>
                  <a:pt x="3139336" y="998634"/>
                  <a:pt x="3127381" y="1005465"/>
                </a:cubicBezTo>
                <a:cubicBezTo>
                  <a:pt x="3108478" y="1016267"/>
                  <a:pt x="3093591" y="1033114"/>
                  <a:pt x="3075129" y="1044653"/>
                </a:cubicBezTo>
                <a:cubicBezTo>
                  <a:pt x="3012106" y="1084042"/>
                  <a:pt x="3040260" y="1059597"/>
                  <a:pt x="2983689" y="1083842"/>
                </a:cubicBezTo>
                <a:cubicBezTo>
                  <a:pt x="2965791" y="1091513"/>
                  <a:pt x="2948855" y="1101259"/>
                  <a:pt x="2931438" y="1109968"/>
                </a:cubicBezTo>
                <a:cubicBezTo>
                  <a:pt x="2927084" y="1127385"/>
                  <a:pt x="2912698" y="1145187"/>
                  <a:pt x="2918375" y="1162219"/>
                </a:cubicBezTo>
                <a:cubicBezTo>
                  <a:pt x="2923340" y="1177113"/>
                  <a:pt x="2943932" y="1196134"/>
                  <a:pt x="2957563" y="1188345"/>
                </a:cubicBezTo>
                <a:cubicBezTo>
                  <a:pt x="2984825" y="1172767"/>
                  <a:pt x="2992398" y="1136094"/>
                  <a:pt x="3009815" y="1109968"/>
                </a:cubicBezTo>
                <a:cubicBezTo>
                  <a:pt x="3029732" y="1080092"/>
                  <a:pt x="3079109" y="1090884"/>
                  <a:pt x="3114318" y="1083842"/>
                </a:cubicBezTo>
                <a:cubicBezTo>
                  <a:pt x="3127820" y="1081142"/>
                  <a:pt x="3088192" y="1092551"/>
                  <a:pt x="3075129" y="1096905"/>
                </a:cubicBezTo>
                <a:cubicBezTo>
                  <a:pt x="3029783" y="1142251"/>
                  <a:pt x="3035941" y="1117620"/>
                  <a:pt x="3035941" y="1162219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T 6- Tiết 1- Tranh tĩnh vật màu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 6- Tiết 1- Tranh tĩnh vật màu</Template>
  <TotalTime>286</TotalTime>
  <Words>124</Words>
  <Application>Microsoft Office PowerPoint</Application>
  <PresentationFormat>On-screen Show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MT 6- Tiết 1- Tranh tĩnh vật màu</vt:lpstr>
      <vt:lpstr>MĨ THUẬT 8 - CHỦ ĐỀ  ĐỀ TÀI TỰ CHỌN TIẾP THEO</vt:lpstr>
      <vt:lpstr>MĨ THUẬT 8 - CHỦ ĐỀ  ĐỀ TÀI TỰ CHỌN I TÌM VÀ CHỌ 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saocodon</dc:creator>
  <cp:lastModifiedBy>saocodon</cp:lastModifiedBy>
  <cp:revision>11</cp:revision>
  <dcterms:created xsi:type="dcterms:W3CDTF">2021-12-03T13:59:10Z</dcterms:created>
  <dcterms:modified xsi:type="dcterms:W3CDTF">2021-12-10T08:48:56Z</dcterms:modified>
</cp:coreProperties>
</file>