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70" r:id="rId2"/>
    <p:sldId id="272" r:id="rId3"/>
    <p:sldId id="256" r:id="rId4"/>
    <p:sldId id="257" r:id="rId5"/>
    <p:sldId id="258" r:id="rId6"/>
    <p:sldId id="259" r:id="rId7"/>
    <p:sldId id="262" r:id="rId8"/>
    <p:sldId id="263" r:id="rId9"/>
    <p:sldId id="261" r:id="rId10"/>
    <p:sldId id="264" r:id="rId11"/>
    <p:sldId id="260" r:id="rId12"/>
    <p:sldId id="265" r:id="rId13"/>
    <p:sldId id="266" r:id="rId14"/>
    <p:sldId id="269" r:id="rId15"/>
    <p:sldId id="267" r:id="rId16"/>
    <p:sldId id="268" r:id="rId17"/>
    <p:sldId id="271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0ACAC4-03D6-481D-A62E-5D94E7C0F042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CE9D10-8576-431D-B26B-EF5724B7B8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8820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F704E2-9A27-498B-AD7D-240ABE03E520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62A5B6F4-A57D-42B8-9148-0A48EF82074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5927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5344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CHỦ ĐỀ : THỜI TIẾT VÀ KHÍ HẬU</a:t>
            </a:r>
            <a:endParaRPr lang="en-US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       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BỘ MÔN : ĐỊA LÍ           KHỐI : 6 – HK II</a:t>
            </a:r>
          </a:p>
          <a:p>
            <a:pPr marL="0" indent="0">
              <a:buNone/>
            </a:pP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sz="3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US" sz="30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3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3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02/02 </a:t>
            </a:r>
            <a:r>
              <a:rPr lang="en-US" sz="3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</a:t>
            </a:r>
            <a:r>
              <a:rPr lang="en-US" sz="3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06</a:t>
            </a:r>
            <a:r>
              <a:rPr lang="en-US" sz="3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/02/2021 </a:t>
            </a:r>
            <a:r>
              <a:rPr lang="en-US" sz="3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) </a:t>
            </a:r>
            <a:endParaRPr lang="en-US" sz="3000" b="1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Dell\Desktop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4" y="2819399"/>
            <a:ext cx="3400425" cy="2092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Dell\Desktop\dbtt201804dem18ngay19h84_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8570" y="3505200"/>
            <a:ext cx="4755430" cy="3233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38200" y="5334000"/>
            <a:ext cx="28128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GV :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Trần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Quang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Tín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6003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2530" name="Group 82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887503272"/>
              </p:ext>
            </p:extLst>
          </p:nvPr>
        </p:nvGraphicFramePr>
        <p:xfrm>
          <a:off x="179218" y="838200"/>
          <a:ext cx="8679874" cy="5215404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2492020"/>
                <a:gridCol w="3529153"/>
                <a:gridCol w="2658701"/>
              </a:tblGrid>
              <a:tr h="110037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Gió</a:t>
                      </a:r>
                      <a:r>
                        <a:rPr kumimoji="0" lang="en-US" sz="2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trên</a:t>
                      </a:r>
                      <a:r>
                        <a:rPr kumimoji="0" lang="en-US" sz="2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Trái</a:t>
                      </a:r>
                      <a:r>
                        <a:rPr kumimoji="0" lang="en-US" sz="2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đất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Vùng</a:t>
                      </a:r>
                      <a:r>
                        <a:rPr kumimoji="0" lang="en-US" sz="2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hoạt</a:t>
                      </a:r>
                      <a:r>
                        <a:rPr kumimoji="0" lang="en-US" sz="2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động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Hướng</a:t>
                      </a:r>
                      <a:r>
                        <a:rPr kumimoji="0" lang="en-US" sz="2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thổi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  <a:tr h="134780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Tín</a:t>
                      </a: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phong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Thổi</a:t>
                      </a: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từ</a:t>
                      </a: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vĩ</a:t>
                      </a: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độ</a:t>
                      </a: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30</a:t>
                      </a:r>
                      <a:r>
                        <a:rPr kumimoji="0" lang="en-US" sz="2400" u="none" strike="noStrike" cap="none" normalizeH="0" baseline="3000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</a:t>
                      </a: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Bắc</a:t>
                      </a: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và</a:t>
                      </a: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Nam </a:t>
                      </a:r>
                      <a:r>
                        <a:rPr kumimoji="0" lang="en-US" sz="24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về</a:t>
                      </a: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Xích</a:t>
                      </a: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đạo</a:t>
                      </a:r>
                      <a:endParaRPr kumimoji="0" lang="en-US" sz="2400" u="none" strike="noStrike" cap="none" normalizeH="0" baseline="0" dirty="0" smtClean="0">
                        <a:ln>
                          <a:noFill/>
                        </a:ln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NCB: </a:t>
                      </a:r>
                      <a:r>
                        <a:rPr kumimoji="0" lang="en-US" sz="24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Đông</a:t>
                      </a: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Bắc</a:t>
                      </a:r>
                      <a:endParaRPr kumimoji="0" lang="en-US" sz="2400" u="none" strike="noStrike" cap="none" normalizeH="0" baseline="0" dirty="0" smtClean="0">
                        <a:ln>
                          <a:noFill/>
                        </a:ln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NCN: </a:t>
                      </a:r>
                      <a:r>
                        <a:rPr kumimoji="0" lang="en-US" sz="24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Đông</a:t>
                      </a: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Nam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  <a:tr h="138361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Tây</a:t>
                      </a: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ôn</a:t>
                      </a: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đới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Thổi</a:t>
                      </a: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từ</a:t>
                      </a: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vĩ</a:t>
                      </a: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độ</a:t>
                      </a: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30</a:t>
                      </a:r>
                      <a:r>
                        <a:rPr kumimoji="0" lang="en-US" sz="2400" u="none" strike="noStrike" cap="none" normalizeH="0" baseline="3000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Bắc</a:t>
                      </a: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và</a:t>
                      </a: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Nam </a:t>
                      </a:r>
                      <a:r>
                        <a:rPr kumimoji="0" lang="en-US" sz="24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lên</a:t>
                      </a: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60</a:t>
                      </a:r>
                      <a:r>
                        <a:rPr kumimoji="0" lang="en-US" sz="2400" u="none" strike="noStrike" cap="none" normalizeH="0" baseline="3000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Bắc</a:t>
                      </a: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và</a:t>
                      </a: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Nam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NCB: </a:t>
                      </a:r>
                      <a:r>
                        <a:rPr kumimoji="0" lang="en-US" sz="24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Tây</a:t>
                      </a: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Nam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NCN: </a:t>
                      </a:r>
                      <a:r>
                        <a:rPr kumimoji="0" lang="en-US" sz="24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Tây</a:t>
                      </a: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Bắc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  <a:tr h="138361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Đông</a:t>
                      </a: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cực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Thổi</a:t>
                      </a: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từ</a:t>
                      </a: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90</a:t>
                      </a:r>
                      <a:r>
                        <a:rPr kumimoji="0" lang="en-US" sz="2400" u="none" strike="noStrike" cap="none" normalizeH="0" baseline="3000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Bắc</a:t>
                      </a: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và</a:t>
                      </a: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Nam </a:t>
                      </a:r>
                      <a:r>
                        <a:rPr kumimoji="0" lang="en-US" sz="24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về</a:t>
                      </a: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60</a:t>
                      </a:r>
                      <a:r>
                        <a:rPr kumimoji="0" lang="en-US" sz="2400" u="none" strike="noStrike" cap="none" normalizeH="0" baseline="3000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Bắc</a:t>
                      </a: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và</a:t>
                      </a: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Nam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NCB: </a:t>
                      </a:r>
                      <a:r>
                        <a:rPr kumimoji="0" lang="en-US" sz="24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Đông</a:t>
                      </a: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Bắc</a:t>
                      </a: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</a:t>
                      </a:r>
                      <a:r>
                        <a:rPr kumimoji="0" lang="en-US" sz="24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NCN:Đông</a:t>
                      </a: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Nam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362009" y="397864"/>
            <a:ext cx="80530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Dặn</a:t>
            </a:r>
            <a:r>
              <a:rPr lang="en-US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dò</a:t>
            </a:r>
            <a:r>
              <a:rPr lang="en-US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chép</a:t>
            </a:r>
            <a:r>
              <a:rPr lang="en-US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dung  </a:t>
            </a:r>
            <a:r>
              <a:rPr lang="en-US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vở</a:t>
            </a:r>
            <a:r>
              <a:rPr lang="en-US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nhé</a:t>
            </a:r>
            <a:r>
              <a:rPr lang="en-US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 </a:t>
            </a:r>
          </a:p>
        </p:txBody>
      </p:sp>
      <p:pic>
        <p:nvPicPr>
          <p:cNvPr id="1026" name="Picture 2" descr="C:\Users\Dell\Desktop\ic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0"/>
            <a:ext cx="887968" cy="767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43000" y="6324600"/>
            <a:ext cx="701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tắt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: NCB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ửa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; NCN 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nửa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Nam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65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3253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304800"/>
            <a:ext cx="517199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3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đới</a:t>
            </a:r>
            <a:r>
              <a:rPr lang="en-US" sz="3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3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hậu</a:t>
            </a:r>
            <a:r>
              <a:rPr lang="en-US" sz="3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3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3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2286000"/>
            <a:ext cx="740390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 chia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đới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hậu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 : </a:t>
            </a:r>
          </a:p>
          <a:p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ột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đới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nóng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( hay 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đới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) </a:t>
            </a:r>
          </a:p>
          <a:p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đới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( hay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đới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) </a:t>
            </a:r>
          </a:p>
          <a:p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đới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lạnh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( hay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hàn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đới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7582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Káº¿t quáº£ hÃ¬nh áº£nh cho hÃ¬nh áº£nh nhiá»t Äá»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8" name="AutoShape 4" descr="Káº¿t quáº£ hÃ¬nh áº£nh cho hÃ¬nh áº£nh nhiá»t Äá»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0" name="AutoShape 6" descr="Káº¿t quáº£ hÃ¬nh áº£nh cho hÃ¬nh áº£nh Äá»i nÃ³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7" descr="tải xuống (1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648200" cy="35814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447800" y="2895600"/>
            <a:ext cx="2133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Hàn đới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19200" y="5410200"/>
            <a:ext cx="2438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Ôn đới</a:t>
            </a:r>
            <a:endParaRPr lang="en-US" sz="4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486400" y="5867400"/>
            <a:ext cx="2743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Nhiệt đới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13" descr="C:\Users\My Thu\Downloads\imag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4038600"/>
            <a:ext cx="41529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762000" y="5562600"/>
            <a:ext cx="2743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Ôn đới</a:t>
            </a:r>
            <a:endParaRPr lang="en-US" sz="4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6" name="AutoShape 2" descr="data:image/png;base64,iVBORw0KGgoAAAANSUhEUgAAAfQAAAF3CAYAAABT8rn8AAAgAElEQVR4Xuy9Z7Rk13Ue+NW9t3J8Ob/XOaKBbsRGBkEwQgQpiZJI2pRpzUhjZXs05lAj0VrLI8umJGvNaGZJFD1ryZY0shlEMRMQwAAidAON1I1G5/hevxwqx3ur7qxvn3vq3Vf9Oss/xlb16lWvqm4494T97f3tcAJuy3XR+Qr4v2hd9rP6wlBvTQBrju84/PKrqwP0995l2mfpa+l37zjX+3yl1ujzr3Q5YL0zDWk+byGXdwHD+yCfAzynBhcVwLUBOAi4BmBYAIIAQoAbAcDPN/lap/vXXClwtc69yXv+t3SajNGtvDpnzPVfi1OFd2/PHwCm/uDylxYQWF0A6q+Ad46+r3rXo2zqeXqldaPXne+kKx56/Y/SXh36Wp29qlur28nP+pibvT+vZXZ2YMd071z3ne273tFrXbb+W3ClL4214+f1mem9+4ZPiS1f++Q338NTNPBFmcKXfjRPtFw2GvL81xCf1xpC3c7OfukcE/+4+edbu/3eAdc7/u3z/JM/oJ5dy1TdD/oQdg9vw/+d8+laz3ml3693/Nc7f735e1k/XQ2//iuKZv8803NpvWfQ469/C1wG6Jc18hqA3jGprzownZ2jP1Mo+4GLf3cu7HUWyZqJ6f1+S4DOiea1SQG6A6AKFzXAJbA3BdADAQsIhDxAj/0DoN/savz7OE8G6mZB/VbEgZLlfjzSAksJu8sBnZNanaNAZFWs+QHd9zzrCpOONgfWYMot9ai/F68FCPpGN9vz+unX1cc6lPqrgZUfHDoffm3bCOD+F381ZCz0S4+fvLcVM985vFnn9/6LalAMrAXzK83Q1fuptqizbuR91RDR8tLfHP/zXwag682tdUDdP9vWiOTOQfGQmkDE+2pQb4t4rxv9CsytrT51wVvBVL1+/bNiXUXjSrilG3ArjdA3X2+++RrWCfBtAO+Y9GsBfd2G6Wlxpe5fZ0n7rE7X+zugVd0Oi9NtqfMD+vuAX+dYvafuU79By7+Na8yKyx9pbXu1Fml4C7utkYukqYuFTlCH20DLdQABdP4noEeAQBJwaa3f3MvtEDOdV2n3y81d/h/O+q/YAzcG6Gom0ipcBfTLBVJ79l/NMvCv5r8PYdLRR1e69eUCVK2lqx1/te5XupixeoEOIG+f2wE0/muusZI7+2JdbWHt+l9tu+FxJx6girl9BYCV63rt5nGdqHWl52g3vFNm3iiQ6+O9zhcw8LWX7WO7Ot/9z6OfT5vM6wyUxph1x1AbcvpR/Katp2T6LeBrW+U3osh0PP+trPHOOXM9k7lzvG/l/usB+o2s6Y5jA65G3Cs26mqA7lkhly3p9SasrN517tJJV6+nI11u0QgQuoE1hv16j3B1QKfWrkeHopSLWr9IsRPQq8pKd224bhPsrgCCMIRmjwBm1z8A+t/HhP7/4TX8Gn571ooUpED15joRh+q1TKxVitdv2fsfvW3ldyLlVSyqWzJTrsRurAcIlwHkrdjnHhgR0NcgtO/DNYHRx2/r9q53rcuu4wdQPYodgLIeoGsg18DIcXWtyzWaqxpG2pW3znPe6BoQUPUUihsBAT23/GB+M+fz/toi0tqevuaVDK22ZeY97FUUiuvqjusB4Ou60HUe1MnI3Gi/dd5G+2nWfL+OgnclxogyxdeGgOs2r9Al10OIaHJFA3snaK/yMgo4FYDKPwHHAAyxdFWLlDVKUF3V5wLiZdKzpbNN19PGqw0UKXUCN9tPgFagrj7ze/4n5U4LXQM6lQgThvjQY4CR8fzp1zkhOg67lj7134WFfrOL8lYXk4zFzYOSsrbVa1UN9daCLEAPzGX6KjDXsvRKd72M4rwW3aeXxs1NP/X8WvnQ12C/XtHCW+dGnY7mG2lLyzPn/GN5pXFdz5rSmtFlgO4TdFqZap+vBSbXv6tca53Pe13UtwG0gmsBvdN6a4+fX0ZqkUaK8RZ4Y1EofAzBjfS7nje3Aqha/PvnjV95Wm8ctWWvz7lVEX4L6/dGu2vd429VBnUCetsg6GRYvHlymUKxKldkSF234R3i50z8Iupqj02AporGheEXjqtAbrdsOYbARRBvtVpwXf7nZxemycAy1ShtH5PS1mLSsqgBk+I2BfDlf1t8rh63xrd13Z3MdtMKZ3sJ0P7VpQG9ApfHuA1lnbMdBP5AGEAUQBwugqKC+JWo6/kswv0aQXH/zQP6zYK5X4jc0sq8eUBX4KxAXc0cv9D2HkycX2sXnXzlAsSyK73WALu/jzr761YE8po162tJJ8C3+3o96eshqrAQmo24znd9XVrp6/VF53frAjoVEn8v+q/l/e1fjJd1OGUAZZgnQK8LyFdHXCx0NRFWXxq09H0v62fN3nSInJuZx57sXLcNV1oj19Ov67Vlvf5fE1Xsi3q70tz2W+i3OneFCbuZTvPOWY8t0EKch1yrn27h1u1T/YC+3vNogO+8l26nz1CQJrtuzXssP9W9VgBdqd0uGDuqFrT610TLbaHVcjygasFpKsuWNKS8C4gpQJcGMMBMvjRAqFTfKas8IJQ64VuBuWFYMAwDlgSleYKSx66Lnleh8toPxLYT0PnuMQVcoEKtsa0NuK0yXDS8ADnS7ZbXZgK68qM3Yd2QGPB5gHyU//q9rNiKf3hdqQduvXduFdBVy1Q79LUIaLrF6wC6/2G8B/C3wi9TeCgDNdc8Z6eWfrPTwxdQt7Yfr80frBqiWom5WR/oDZho6wEKlY81VvE6yoEnHzoj5lfV91WKUyloOgJ+HepzzUpf7XjdNMly6AT3yyapD9A7KNMbGcr1dLv2+esBndcO/0+dDNPqXL68JZ3nSf+tN1WuBtRXbfSNPL137K0AuuCO755XUvx843ert+t8wivKrzXt8nXyZe29jHKv+ABdT/FrAbq6AU9sehZKAE3YpNGbNuxWE67j0C5XyyPQggkXrYBKFFGfA8pCaa42VlvoZptmB1qNZhvMrYAB0wzCDBgC7CCYm1QI1vMjXQ+g8yloifNlekyBf4BttJwSWgEHTHBju61A0LPOqXRYYp37I2VvdEpei6387yZrTaPYDb63o5FvtOPXHH8twX3l39cCm09C+AHdb0V5EnMN3l8jBUxUAg3q/v65mvS9nv7w0oz8CsRaBlgHV6mL8TifyqJXjbyvq1Nf4/s1TbzBcb8s2vwKQrezvbynH8T8Ibge19B2C18FE9sKVqd8FaddpwKmH/QqbbwZdaiT8faPXaea5O+HTgzuNOVkPNd5eB3B7v+pM21KP+q1VcLV0b/Z1bemW292/vgbup5F7vOa+efO9SyvGznGP/7Xc96VFIGA65Y8R44G8Q6LwusoZVCTctbLmha5KYC+e99diITCqNSqCAeDCJgqYrRh23BprQuVQHj38hBNWt0B+d6xqzCMAEzThBkICCXfbDTRtG04joOwGUYwGES5UJRF1NvbC6feQK1WQ1dXD7IreQQjEQQNUxSJpuPCsEy5Hn30DYdsQUC+I33fcgOwbQXiQSoDkl/ORyPlruh9JaFacAM2AoEa3EATAfA5KA1MuQaaFlpskUWA91wBHvoqt4JyKfhffvpc/21453Qeqz+r51DX8b+vMhxXt1FF8fG9dLv0O/tWv/xt1tdvNpVC1V483rPqz+ISWeelz2df6P+8lnStz3USDJLp4MvwGJy1oo0KnI630O8UyRLHINaZI8od78H5wv5imxqNBsrlMrq6uuR+bA/vr3/n3/VG1Xs2dT3Obb6TYWo2ebwtrFAoZMGyQtKORoO/qe9NM4BoPCLzqVGvouU0YQZUFAgVVtWffDSyOlRpLcAwYVhBtFxTrtNs1eT6rmHCsclkBWGGwhJIx2fgNYLe2gDb5TCFsiWqJJ/baXGOkr1i/63OOX7W/RKPx7G0tITT586peeQ4CHDcAuSggEpdZWPHwooPqlVqiMUiinOzW7CCSmwv54pIpZNyHs8xTSBMnZrLwW7CDDK2BKg2bERDVHTV9wGuPZ3OZDdF0Y8E1bzhlOB1+KrXmwjzgt736t2FZfH51v5eq9GN10I4GmwbWXazKWMcCpE5Uy92v/wnyHZkwzLBRs9ekWpkLDwlR5/rBzs1S1dzqZVBo2cvwGgkiseQZzQ1bci8DIeVW4bDK946bQy5QJj94qo+rNsthCx1cq3qIBK15Fhel7/L/RzPjgmsmiIaENcYxi6PbXmGjxci4FPKdLt1BFP7uTw00J1qN1wE2UgvB99hhjFDB+hoZf8ZQK3RRCTUrqCg5kDdQTSs2i9icx0Z0WoCpVIZmXS8fUyjpu6nn5fH0G7jNWUcvftridSpuFSrDizLRDB4dbkoc8tWWVJ+EemJKJmTmtGpOy6CnMC+F9viNL3zO27F8ZS54mPAONdaLa7ZAEyv0TyfL95LPx+Pa3Ycx2OupIR11jFYB9B1YJi3IHglLgRptKbX2BLSUkFUmhbu3f8IBgcG4HAxBYMC1ARL5VZTBBYB3qXA5JfsRF7UaCIYVIKTQtFp2CJwuzMpDPYPoLerG12pNEKmhaXFRSwvLIrQLhWKslD6+/uRyXSjVK6i4Z3r2C0UK2URhlQs6OOqOzaabksUg4BhyaLnQ4nQk8fkKqZgMCXP3A1QONpwDc6mBgIG/WwU+p6yI5GtQTRdsgw23EAAFgWquAe4APmcrrz74Un/rt/lzutown4AXc/H7v/uWj52Dch8VvYt3zWg8v71Ol0O3livozhEo1EBCj8w+xWWTiXArzDIpDYMEbCxWEz+83r8rNuxtLQi48F28L/MA1HCVMewzbq9GowJ2PzPhejUqrKAReC4rlw7mUwiHA7L53Pnzqm5EAjId3zn9TkXCHS8n34eXp/HsI185z0uXrwo71pxYVvZdp4fClsoVYpoObYgRjBoIhGJIhIJI2wF5V7lcgWlYgUr+QKqtQYsKwwrFBGlsOHUgQDXANeMAbvJtWLBtKjEKMWT85lrh5BgMubEaCEeDiEejSISDSGWiEr/8b/uMw3mWpkrFot47bXX8OKBA9JPdq2GYDgMpxlA1QWs0CpQsScJ6PEYCyapF5VnrhsrZKHmKIAJUY/1RILRasGyDNg2Y2QgoOwHasdpoV63EY9r5Y3CTSuoVObVffidX7jK9V3AdpoIWqa8c31awQAc24UVopoNVJ26UtQ8fyLXnNNSip5e4e2H8f3B62uKXKxPDZo+JlYDH9cp/9P65jk6XKBpUglU616bQlq+i6eRwMD2eJYeJWid64nqHdNf6w5azSaSsfCaJLlysQojaCnF0Agg6gGm02jJ57BFTpQKWdOTr0qmBj3Hpd9aXzXBVvPjtdhZY8axjU23XYtDhL426Kgwuy1lrFkq64jRUVQBG46NCA0bUcCaooCWq1UkoowxWn1pBsQPwm0sbCkFIWStJgtWakpRUHjhoY/D4xiAohT4WCSMhl2HaXA9GhAFgApHE6hUy4jH4vJZ7sPH0R4ajqHv+9Xn9OJXfRa/ACyNEEMpVIaHopzXpmmg2aQBR6OOc4HYoT6zxZQJ1/vyg7Yen/UYJv/Ysdf9+kTAdTXlTl2VP/ksLtVv6sHFWaJIHhc2Wm4TDiwUyiG8+70fwo6t2zxN3AAD4SIU2rSIHUfOIsApqt2Eawh0wjVacFs1BGgBG7RELPR292DXjm24a9+d2LZls4wyLYRqoYipixcxPzuD5cUl2E4dmXQ3NmzYhLmFeRGa4WgEjtPE3OICCvmSTL56rYlyrQpbOt9EwKQFxvsqq1oBQQCBlrKaAi41TbUE+ISGyRnieINFDYVdyNZTOHGSNwT46QagSqaYB7XgRZHxxQfxdwFw/S4roCWTReZbh6WvF0gnaK9n6V9p0nDSazAXFsQH6p3n+BWFzr+FOfGAQ4M7j9Hg2wn6Gtj5O0E2EonIfwIl26Bf1UpdrkHQJYBpK16Dku4X/QwEVgKgALoJJKMhAXQNXrxHJpNBOp2We7311ltYWFhAtVoVAOe5vBffeUy1WpP7a6DmObwG26zbqa/NY3gs+5/nCxDDgeM0ZFzDkSDS8ZjcJ8S55gLZbA4Li8u4NDuHYqmiLPWAgYZDa7+BcNgS9oiwTYBtMgDUtMQTpe5lisLg2g0B9ljIQk8mgZ6uLiRTcVghs60MaQZCK0EKJFuYmprCM888gxdeeEHMgZZtwwhyvgNVWlnKWEetaiMZDSIgsS5KbPBYAnoslRYHmq4Ext8KhRp6UxFRZtgnfB5a1NFoWMCdwqxYLCOZjMu11Dg7iERCIvhqtaocqyLtdVAdpSaVLApOfmehVi4gEk8ph21dtYBMnBkPo8m2thXzFmilu01aaRZMkbxNz1fANa/YIr54aRghoMWgXK8DPKSR4HEPy8Sa0ma+dIjvM9vTqqh4Wq5hcR/yBFMJTjFnA7Bp1FgGrFBUFBDVu4wMAgjjZCMtKwjbbsCu1RFLsbbFqr+CACGBwmKutyAmnshmW2Qc1cD2iqLZJ8/o2cYiW6iJeFYZ333MguJUvIdt0xk+jcZjZgUJqThrk9tDEWXaUQ31p/yS+PRYIIcI6DODtQksSrgBu+6IspdIxMWCrRRLgiPsh0wvU4KVZUtWNhQjc9Xhx9FG5pXSLKlJ0brWvys/r8wrmU9NFw7ri1D1k2ZyMDmuPIdtp+bqy+uXAE7vs+H/3pscUkXUmweyjni8CP3Vec7fJU7MqyRJ2UojJkBlletBKUyNplIY9JQTrPJZ68rpq3Kz9MsXFKct87VpEOx/wSo2XvzN9I1z4dJXHkS+EsF7P/AR7N55G6xgUMCpToEpAtcUjc8PcMoyV8AnmpdBC1jpwaRQY9EIBgf6sGlsAkMDfQhbJnq7MoiFQqiUiyjmcyjm8ygW8yJAtm3bgVyhJIKC97NtB8vZFaHia3ZDaE5a6GqOqzhkAgcBnYKPWhbtn0DLEmHqtlatPZe+c1P5zmlJKdQNiR7M4Dj12RbA91u+fgu4kxq/DIzF6lgL5n5g1wDiB3z9t/TZNSrr+K+1Xru0+0FPiKu5Ca7EFmgwJ6D4LXkN+JoO18DZnnwCjFabAdDPoxUPvvsZBm0p+wEdrYYSSR7trJUHDcg8f3Z2FsvLyzLeBFsR9kLNB9X4U+ZLxoWi69mnWnnp7u5uj61+tnY7rQCWlhZgOzW4zRbCQRPJeAyJWAQhsdChLPRSSVgkmwgaoJsqoDLFjACaTYK2oVxBLjGAlpcpFh3bEI8l0LQbcOo1BJoNxMNB9GbS6O3pQjoZQ7VRR61RFdBl+3T7+bfMc9cVQH/uuefwyiuvwAqvWski2D3BzD7MZbPoyiRF4DmlIgzGvMRYCZFCyUDLbqFcdxBPJGVNS7/Lg7ADhXdX70ETzUoNjttEOJZQIsihettCgHRAO51PbNe1hGKjofhxuh28l1MowEqm1CdtxlercOkOSkQU0LhNNCt03xkIRAjSnoDVbq925L4viI5CvsX7eCLRD1ba7KEA1BJVLEN/cx0gSs2DaW8yK7w0MrGA2v2mkIIA0USVDE8oyCLSwpRkQnG4lQoCHdYsr+aUSrAS7D/fq1ZTGphk/zho1YtK8aHyIoPCNvi4XgIq28L7i4LkDZwIET4/j+VzeYGc/E7O976T5/f8ImGPlmFf8ju6TXhd3oPKC48Nku4x1d/1BuB/Lr8p2QaWiIybGY8DHHs+l1BvjveMnq+ETCK/91yEdpEsrYMg3bfSLq/NwpV75+jrSLyV9zvvqyuSecyeUnjWSf/TprCga0PNPT0v6balYiV+HN1fXsVT3Qbpj6DqC97zMvck5w77XVvOZCOoNFHZWOV86Nb2syz67ysAOtPWNFl0+UMpC50aOAHNRgt1NFt1OM06Gs0Qak4Kj76HFvoOmKQh6b+k74YCiTHgwYiinl1D5g7fSRkpC516Kokbj/ZscWKwXnoLIcOFZQSQTsQx2N+NiZFh9PZk0J1KIhlPoFIpYW5uDtF4QlGpMFGqVoTWrDUayGULWFxZRqVqy33pizVMSyx18U0aplhhtl1Xvs0mvZL0V5vSXr5cgz5ZDjcpe0VpNl36hbiYaGVQMaFCorR+DZga3P3rcD2rWhQ3ArrPMu/8m4JZn+t/139fC9D176tshPKz+n3kayWGp6d4rAFB2P9snSwCAWQ9St5PY2tA14C/ej0X1Vr5sufrpO15Tw22Gsz5zpiLOH2orVWrWfuNOcZsO0GN39FCz+Vy8h1BnVY4BTCpOlqVvCefhXNCYi08So/vvBfnmGYXVlkOF4V8Vix0ZRUaSCZiyCQTSMQVbf/KKwcVJcd1bwaFLrSbyjUQiyWkXaT0uBIcmLAJ7JyjHtcWjcYF0FuNmvjNE+EgMokoMukkYpGgrKVGQ7EMfGlWQbsw2Haukx/84Af40csvrwFFtpnKar1SRiyZUBaJWBUOzXUgHFLCiFZfJIrKUg6xvgEROPMzs+jv60WgWQdCJmoLy4j09yhAa1SBEOlW7TSmsPdws+6gUsgiGooikI4B1ZICB1EcvBeFJQUb3ylANU1YLiuA8CuxjIFxW2jmVmD29XnWqec0X5wH4jEFZFzI2kegwZ1ttX0uRr/DXIOPWFw+b6MGd/odCOSWl/pKDUwmNsHFA1yt9DNWh+DBdot1TUHuWYLsl7oNVCqqDwSofSUwS+yfFpDyFBreg+DGOAGxFJlS6ykUl0l9X+CAVlbEJ+jFDbGPJd7AC3AQ5+86dWulPZ4ioMGcICpC0hszbd3bHhD7zUoewvlJBUC3QysUrEOiq4NSWSFw8lmLRdUXfHaCvdzLVc/OsRRgb2ta6neeL+tarDb17osRWp1gus1eEID/Bz5HzVMe6Ebg/BcFxVuQOqWaygrHtF5bbd9lN/C+4DOwPX5lmp/pcotaak60U1u9YG/J/vL/zRgcxZDpp2ZXrkO568Iymm9a2yrBNjEhCbwE85r8d5o1sdAdYwiPvOsD2Lx5M0IhRamSDmNjKMgs5pl7jaXQFCgXAKMvF2jYpCEJ3vTxAoxlEBvGbcFo2ahViuhOxbFhbBSjwwPYMDqC7du3Ih4NY2ZmBhcmLyHdlRHBXCgUUCPVYxgoFCuYXZjHhQuXGM4G06ALQAW0idVnKSEtQUUS4c4gHkVgaM83qXSyB6RkWgy4o+AVSt6E6Sp/rNsi3coFpShD4R5EITeVkuXLz9Wf2+8MO2q6iv4j7S+smqJorvSuj/Pf72r5v62mu6Y9+rr6fMukAPKq7vnaq4+rlKtXzS/W5yvfFK1dgpOiUPlep984aCJoheSd/cLvGbBDt02jUZH14leC/Fa+0No+H/6a+AHRbBtoNVVgmMRIBNT48hq85pYtWzA+Pi5+8QsXLsh/gp0KnKLPzUClUkWlXJPSvqFgRKhzziepn9AKIBgyEQ5F5XvOZyq4BC7+XikXVHCbreoZ0L/d1ZVGX2830umkMBD0YRdKJXH95HNFLGdzqAvNGkI8noRD3znjMYygAHrVZrqn0C8i0Ai89J9HrABS0TBSsTBi0TDCQUP8rLy/Vvz081Oh4f9UKoXp6Wk8++yz+N7zz8vibtbrMClcHAolz0qWhe7gO3/9Vyhml3Du1HFs37ZVFKLunl5p25kLU9j/4MPYd/d+/OkXvoD/8PnP4+lv/A0Gerrw0ksviTJx5swZYQOoMNHdwe/Y/xwb9gP/fs973iPjQkVi984tmLp0HnPTc3jnnbdx+PDb4hfdvn0nkvEo5mYXxNWQzxfF3UYX2549u1XgLP+Jv7IJ0zBwz513Ir+8gu9++1sw3RYS8TDmp6dhuo7IzLBpIsKAWWIq5xR1FdIitIACBpoSCEvDY5VKbdYcGK0mrKYBs9WE6QTks9nicTbC3VHUWxx7zr8wLDMiQY9WOAYrEkMolUI9YGBky1bccf8DCHVncH5mGtlyEalEEsmWiflLl/D222+LC4j9w3k7MDCAvpERvHHwIE6dOiVK5t13340NGzeiUa/LPJ6+eA7DXTEYjTrsegNOrY5GqYJyroAyYzaqVZw9exahSARWKIhyo4blfE7uLf0WCiI50I96w4HdaMBouogYFsKmBYvr13OlUISR7SxWK+JHN+MRRKJRadPKwiI2jIzBMk3UqzXpf0b/jQ6PIBaJILeSFUW6VCnLfOa6C0XCSKSSiKa7EYinkezuljGYm5vB+fMXUSoVkE53iatm587d+PKXvyhK98c+9tPYvXsPLl48j3PnLqBaLeMjTz0p6/bQq6/jzbdeRyQcE1dUuUQ3a13WbcOuwW7QVdyU9Ut5w7FvuDaapinvZsAShrhWqaNcKiBkhoRtY4o0FXS7Zgtj1d/TL/ddmFuEGTRQazjo6skgkUiJYk/3gaLuaRRQyQ+hUMi1XU2cI7VaBdVqHQ1xN7cQDFsIhmJwDQMNKvwtxmZRCYziGz98wbPYPcvdwyftW/fHSoiOtKb0q9a2OjWNAAWOB+ZuBc1mXSx1xw3BDgzgsXf/GLZu2S6DFQyGhMakwBN2THzODBTw/MQC6LpQjNL8GPnHzmLEAX2FbstGkA9Kv7rhIh4x0ZfJIBQMIBWP4PbduzA8NICllWUcO3GqHezGZoeiMZlsDbuFXLGAmZkF5Msl8Q/yXiYpP4loVT4TDgqtHFrczCtXG694vnWTgrVGT7miYOUZqNGHYJJ6p2bp1BFgmp4XBCGhKV60tH7XUdn+dxXC0pIgH4nW9nwsKgd/9TMnhv+z/z6d1/Mfp6/HhcB2qBx+NdFUpoLy6dBVoc/T3/vfOQFV/YDVKHT9WaIEfM/tv79+jkKhJJarCDuLfa4muor6ZCQvQdgLLOoI2NNWs7aWdcAcrVHxhbpNxKOWALp+8Rwqan19fRI0SUVzeHgY6XQMKytFEXCkoEnBl0oV1Gstib+gr5eWLhcg26kUUioK9M+rfmNUO99VgSTV/p5u+pabaNkNNFu2UOIDA33YuGEcg4P92LpjO+ampzG/uAC7pdihuflFTM1MS5wH78e5KpkTVhgN1zclH5sAACAASURBVJQocQI6LXoeTy9aiGxEyEImHpa4gWiQLi1ROdolif2uD63UECQmJyfbPnTGkAhVTctFrNsaUCsCEfonHfyn3/899GaSOPzGIYwOD0m3dvf2YWE5J+7rofFNuOOue3H0nWP45Kd+DV/4w/8Njz50v1D+vOfp06dx6NAhAW+CPPufSgW/P316BR/84H347Gc/K4GL3/nW1/D6qy8jnYlj84bN0v9nzpxDKhHH8PAoKqUCDr/1Nrq70qiWayIY77zzboyMDGFxbhGZrhSmpy7JeNerZWzdvBmzU5P44XPPYqC3B/3dGXkWu1qFXSvJOg2zjoXBwEgyOFRAVfqsJNgypkfAfXX9peNpUQ6sZgAWsxj4zv5rMlbGQcWooRFwBCjIpphBZgdYCAQjMMJR5GoNuNEoBjdvxfa770Tv+ATy9RomGfeTyyMdDKJeLOP48ePYsWMH9u3bJ3OUxsnQ0JCA6je+8Q35/KEPfQh7Hn9crPk3X3wRh195CTMnj8Jq1BEgGFtBxLnOqJzUG2jQHx+LIZVJIxqPo2TXMLMwL6De5JqLRlEygSoDQxu2FLRORWJIxuKIBENyncXFRVjhkAS+FWoVBIIWYukk6k0HhWxOgvomRkblfEq0Jp+32cRgbz8atZooGsw24fmaWaFy0dvfh66RUQRS3ZhezuLw4SPo7u4SN9j8/Bx6e/vQaNQxODgksRbvf/8HcP/9+/H88z/Ct7/9LQmCTqWSeO8Tj2FiwxjeOXocTz/zHVnLsXgEjToNO1eAnYAvRmaAkSomTGZNBCy0TBdWMoFyvSIMUijI+BIaIRWEDQXojUod3Zk0aqWq4NPQwDBKxTxmpmZghpT7LN2dlrEn2yusfIiygjERdZEfBHC+M3OE71QIJHsjFEC5kpPrENADwRBahiWAzsj6Bix8+QcveoCuYrc66Xglx1dfq4C+Hph7FJUSG7TIq3Ca7CBaMwyMC6PhdOGJ9/2ETMagRavVQo0UEhdGK4BIJO4BIW+qfEzaQifActAkEEmoNUfSf2iZM6guHrGw97ZdYpkwGCi7soB8bglbNk1gw8QY8vk8Xj30umg7vGZPT48sAgoLquG0c6enZzGzsCiBSfRhMsWNaUSkNQkQ4TgtVCoZiirjQEvgkgSPtFC3WSlOBdNI9LocE1IWP0Gy1RRBoSlm3bWd0eSiPfmC3/Rx/pz79XzUko50hZQ1rUFfienRrKH2L/t96JfpbGsC81YBv9N90N6NzjteR5BfyVcv/eILeuL1tA9bBW+xGBEjfclqqdgGHXTCBSn+bfHRqmAULkhxM/E94MJpVL00s2Y7qI5Bcbt37ZI5qZRME4lEArFoUNKBaEUeOXIEk5em0WpZqNUYmKMKDBFgCeBUdDSVrVwrKvWRgZvtoLMAAxrJBKj0HboA0sk4Nm6cwO17dmN04wTyS4u4dOmSCDUqFoPDw6hUKjh19gwuTc3g6LHjqNuuuDARjIiFTj81GT4GrnGMDUbQB4BY2EImFkGS68UiE6QWLbtMBy3qIEU9HmQmNKC/zCh3oYO8V4MBXS0F6AQxC/h3v/ZL2LNrK/7uO98UYbxhwwYkMj2Y2LQFT/7T/xGnDr2BA6+9hjv33Y0vfP5PMHPhPH7uZz+J+/fvF4vw4vkLojAdO3YMP/ze9xCLRQXQq3ZVQH7z5k34yEc+gv0P3CduibMnj4nrIB5L4uSJE/j+978vkemDff2idJ0+eUqAmtZeNBzBfffdB6fZwFuvvyGxNnVam/UaDh16BalkXDJjTCOALRsmsDA3K4xeKZdFdmUZjUpZtmuVlNpGzQsmZJaK6g9hrH3dw+7t7emByQA8CmCyad5/WrNNo4W66cAOqFS5WCKplDCb42fADYVRtm0kevthW2G0IlFs33cHbnv4EaG6J0+fQSIcFWuays+2LVsF0F/80fM4d+YsRseGsXvnLjz97e/I/Hnfe5/AlttuQ35mFocPH8bMhQu4dOwdoX3pwkzE4+jJdCMejwk7zSC7S7Mz6O7vQ6a7C5VGHTOLswLonLDRRFys81pDxRiFwlEJKO3u7kUiFpeYkNdffx2pVEIFqjUdhJNx+T+7uITTJ09j89AIUpEIluYX0J1Ko6+nG1EziHDAxLlTp4Q1YD8qV5khMR9UBrp7e9A9MY7U+GbM5PJ44403sWvPbcKMHT9+Evfcdy/6egdkTd+2e7fI9v/y//41vvTFr+Phh+/CIw8+gDfffBM/+OGL+NSnPia/v/zyyzL3OA+ZDhcMGpJ2qQFcFG+GA1gBFfQaDqHQaiBXrgqzHo+akp1C+4Xv7E+movZkukT5atoE9EFRri5NTiEUCkpwK2ULj2e0vWWoOB3KiGq9gvnFZTHPuA7idGshIO1jf3BdlEp5uGZT4s+CEaZoh2XtVysOijbwly8dAAwGnvoAvV2MyOcq95Z0wNUO47b0FxGhhLBX1pXR3qTbG/SdOwrMxTpEBAb6cOfeh/Dgw48iHI6KJRyRVIGQ0K3hWFyiezmQQreEoyJ86DulEGXEKzshLMoA01FsIRX6e/swMtAvtB8ps0J+BbPTF1EoLCmLCY5YBdmlAsJcTKQ6MymMjQxibHQY8XhUJiA1tXy5gmlaRfOLyJdqcAxGGtNXriaaEottp5n8pl6r/mv5KFGz4lxvH0/hEfASD/2+aQ3O/ojudYHXDaz13TK2qKkioHVetYpR8fz63ruKZVG51eJjZgJJZxUacRGs1dT0cVrgSyqK58MXsCV74rkMVKi+1ztefp14B7wyvhwFphSuJpWoJ1Tt8MUVeBS1BiC/YsGxZxQv+/9a72RyqMHz8ox8pRuESqHuBwEzL12JFgbHNhaJql3yWq6Mkw4WYw56nZHYsRQcz+sk1DotLLeJSqUmcRpcvJLOJjQq56qqlSApdvUaEokQWo6yRGjBDw8MYvfu3di5Yxv6BgbE/zw3M4NcLisLeHhkRPzArUIR2XweZyenMLe8KAu/VK2hWK1jpVRBqVITWpTUNQPu2M/JWBS9qTiioRACDqOj6+Ii0PPOn4nAceVn0psUIF/96ldx4NWDEtVrhPz1022gWQXsMmC18As/9l7cdfsubNs0IYoPLYejJ06je2AIP/kzn8D2bTtw8vQpWXv/9x//X3jp+dfwiY8/ha5UBt2ZLjCFLbu8ghd++DyqlZLMgw0bxxFPxvHmkddx55178Znf+jSmZqawff+9wOIy8kvLmJmZw5e/+BXMTc9i/733o16pC9W8tDCP++69F48++AAunjuH737nW+juzmDXzu1YXpiCW8ky8kClu3Z3C2WdiKfEHXfm9Gns3LFbUhcX5+cRDoYQCYZlrDh3mPan2KbVNaBcf6bIJGauVEolxEMRoaIDjDp2AwgZJlp1W+pudI30ClVfrddQKJdU6i7TFr0USXHrwETLspDq6cfmPXswsecOIJWEXWmg4YaxuJxDbnkFIdPArocewnN/8Z/wo+8/i/c/8YQwDWdOnMTKwjw2j49LilvLdnD4zbcQDBgItkzEwzHMLS0iFIsikcnggXc9jA3btuF//9y/QSgREz/mXexrK4Bnv/8sSpUKhkeHUJxfwmDTgl2swcyk0T+xGccmL2Lf/v0YHR/Diy/+CCbXQrmIidERVJ0GLs5Oiy+4UG9gZWkZ45keRAwD8/OzuHPv7Zi5cBE/+aEP4dKp0zjx5lvMHUMmFpd1MDtbwehEEosrRbhhINrbjXPlEhrBMAaHxnDnvfsxO7+MUrmGbK6ERDyNbDaLibENeP57zyERiWDL+DheevElPPLA3eKy27h1i7hNqSRTGTl5/ISwCrmVFfT396JUKKNcLiJohlBm8B2AhJfqGUonsGRXYERCcj7lH69BA7FeqUoNC7ritm7dig0TEzhw4ADOnp7BwEBK1lw8EhXwrxWr6EunRWGMBoPCHEkQbtjCyfOLSHRbEvAajsXQsJVs6Up3S8YX7zs2NoT5hUuSIt3blUJhMYeIHURkYBR/+MKPgEAcaEWlBoryy1Lb1wmVa9PM1wJ6WzslgKvgGCZvMSjMQR22U5XOk2hV0rhuBOHAAO656xE8/PAjAoS5bAnBUBSGpYLhsrmCaHeSE24YIqBiibh0HikJyaaQRHpaayYc+sYatNDDEmCUiicQCTM4oiH+SlLgpuGKhl0u5kEfF49NRMJSoGBkoA9Dg73ihyNlGoknUG00sLCcxyVa6oUKKkyVaNLV00IiqQZH4FuscF0QRH3HuADBcK3Ge6hM65+voBQt0Z3r4b0PRK8etMY+Ualk2mqV6vheepTQ/Dp9qDNH3AN0baXLljb+AjAe8KogylVlYLVevjqeSo8GYUkNo4LiC9KjkFHqjvbaaF1HuRmoiKnzNfB77fBqQqp7K0pdMQWrwYOiI3kRxp0Ki18R0X/r1DWJXfD86szp53/5jvkKUhgjIMGZtAjmZmaFSouGVLochTQVC5X2FkQklZIAXa2vSZBcy0ajSn8YNXcqTKrgjEqvUuMjed9NB45dlvF37LqKSo9ExVro6eoWi3Kwv18VFwkGhTli/rj0hZAgASnsYoUjwggt5fI4euoMjp06JXnrZJK44PmsFN70z2cSccnvDdMFwEhpL4+e8SoEKbqzJI2PQYOmgUqNikkZX/nq3+KVVw/CZtpYzFLuc9lXhNQkQZ3BVVX81qc+jg+/73Hs23u7WIH/5St/i3/8sz+Hi9PzOPTmW2Kx05VRq1Tx5S9/GfmVHLZt24ZYMIp0KoV33noL1UoFmycmMD01KcrN5NQ5wGjh3MUp7NqzEf/yM/8zzk+exxuHDiFkhXDx3Hncftsd4oecPDuJbDaPZCSBYr6A+dk5xCIhDPR0o8l6Ek4Nt922C73daZx65zAibgV93YzMBxYWFqW/mGMfaAWQLxXFuiK9Sf8uU58kj51jLznTNqKJqNQDYA0M6WfTlHGjTOEccqp19Zmd5TThsjpMsyU+Z1LB45s2ot6so9qoouooJYxTRRQDFv6p22J1MranVHcQSWcwunULhjZuQijdh4ITQjiRkWsypmDDbbvwyje+gYMvPI/777kbzVIZB198AYWlHHp7Urh9525MXjiHSqmKfLaA7q4B7N13FzZt24bMlo2oF3KYWpqDGwni6JmTki732ttvIhQhzd2DucV51OoVmJaF8uwyeirA1tERnFlYxMa9dwGpDB589xP4wfM/xI7tW/Glv/hzPPXB9yMeMvH0M89gpZiHEUsgVyljfGwDLMcWxY0A1tOdgWE3sHV8HG6pArdcQn1xBQnTUi4iBLCUL0mWoBk14MbisDMpPHdwGhOb43BaBvIlG+ObtmByah6j4xMIBWN49eBB7Nq+DdnFBYTg4hM//ZN4+P79ePnAS3j7nSMYHBwUBYpxBQRzWtXhcFDGqFoioJdlDLlWqOjTDUX/uhmLYK5eQDAZk/EvMGXOSykUt17AwMToGGbnF8UY5T1o+fMejPHbNDaGxelZYW3GBwZgMtOFNUmCBqZnpyV/g0nhIxtHJLuhWK1JHjuDYVOJNJbml5BdKWDDxjHkcjOwDBtd6Shqy3lkmnGEBsfx2e9/H41AAiEBdI9eF3uS2QsUIjcB6C00YLcaAuhNlwJA0YwmoqhmLXzkwx/Hxz/2jxAKhTE5NSuWD6n2cCQmAMl89GKpJEFq7NxwVBXvoGCj9SQFGCQPUKXGiD/OJp1JH7qJaIQ5vxTGTQRDhvjS6/UaioUcvVVIhMMi6DLpBPp70uLzCHvBQmQIWoEAipUGZpdXML9UQK5SRbnmyCIjoAtgt61gVXFLgTj9HMoCUj5kUqP6NwUCoY60sU4r+TKr2cND/UaeQ1PiolQQlnzV1Roe4K7e17u/115N/2pA12DX5hs8QNdWnC5ko9vFAB4NyGLpS3yDCtDjiymcbQCSAz3L2zP8gxKt64/w9wE2KwF60de0rvVzKhrfe461utBljIIf2HVuuh/QHQYstQvNqA1+BLAJbIaJcqkkLFAsHFHBpE1ljUmueZQuI69OgqSfqOBAav4u/au04iRqVvlUpYKcFzmv/fhULPksFBBSgIVuHdKLZB6oMMZYaCYiAVAEc0asE3QkZzzIAKE4RjdsxMZNW8SHduLcWQHOMxcuolSpChXH/Glei77cKAPpwiFhHkiJkl6lAsKgH1LRLERDZZzrTmo7hCLis/ubr30dBw6+KAKFpIqQGxK8y4AyBgRUgdIyPvebv4579uzClg1jUoxmcmYeO/fsxezCMs6cOy/C7F3vehf6e3vw+c9/AZVqHel0BmNDw3jskUdl/tCipMT7y7/8IrZtG0dPLy2tJbxzYhbvf/JOPPr4Q3jnxDty/ZHBISnes2PbTmH4Lpw+j1w2jwfve0CUMVqjHLeJkRGMjQwjaLqo16pYXJjDpclzSEcj4qKT8ZAKfoxJIWVZRrFQQX9PAqMjQ2JlZxcXRdmIS7yAi1w+j66BAennarmsKlMGQ0Khppk9EwxhZXEJiWhMqHFZEl4GD8eEKYekssuNivjdmSdN44X9TfqV7Sjmi4jFk6I9lVhl0DQQ7+lDpr8fZqILsb4xbNl5uwDK1Plz2PLgw0Ahjxe/8iVMX7wAu1BEbmlRitls37IFWzdswrGjR8SXyyBdxwphx217xB00NTuDClMbu1PoGRpANBXDoTdex9nJc8gXcqLAMA6BMpfgxMjrlck89u7djofe9yTOzC2h1DSESZi5NIv9+/bh6CsHcOTVg+hmYJ3pYmr6kjxLMB6HEQrhyLFJDAzFRMlbmJ9FoOmgWW1irCeJlBXEWKoLy9PTUs9g2+YtmF9ZwNDYqCgGJyYnER8awuTSsuToj0xsghlJIRiN446770c2X8A3v/W00Oi37d6JcjGHu/ftxSMP7ceZE8dx6sQJtBp1UfrImE1Pz6C3twf1ahU9PV1CkXNMK+WyjLlY1RzLREJSSd2QgenCIsx4VIL6CsWyjEP/4KCAPlNNo+EYanRVTM8J0+U4qvpjOp0SJnlltoi4CWwY7hOlJUiMcGxZL1TWV0oE9LiMOw3eUCiGKIMlzRCmp2ZQKtYwPkE33BLMoINULIRGvoJMKwG3ewC//f3voYEkQq2EIsx1GBcBXYy9mwD0Juqo2yqynROX1KLJACc3hHCrCz/14/8Yv/Dz/wwj4xOoVJVQKVfqKFZUQRe+KvUalldWpMhHvpRTUbleHjh/F18yhSkXCoOE+Luk4XhlAF2GH5CCDApVRslEzdBsOUjFY+jJJNHTlUFXMoYYi42wgIrbQt2hf4LpdS4WcwUsrOSRK1WlNGGNkUeUbhrEWAVJgqBWq6npOu20RoXabZd1VYDHyFn98lu2Hbh9xY/0wQiQe9eVDWZ9aWUa0DVx3mYTPMudmqP28a5noesNb9o+fl2X0APhUERXc1JA17b0PcBVbloG73m53mR9fMDPNET/c6sAstXvCDIK8Dtz7S8H9PViCLRixXdtoevvhD5nBLhmODzrn89MQLVMNZ8IfIrad+FKmqBytbDSG61wzY6IgqkLj3hFeDj/5N5enrs+RqLIbVXhkO4PRtJSqLC/aA2oPHT2pyq+Q5qWigUBj0otI38l9gMWMt09GByZQFd/LxpN4MLsJRw/dQ7TszPo6etXSo6EZKuM1BgZKfrkoqz2xippTOujRa629hXGQBQ5lrd1UKmW8LVvfAsHX1GV4mRESb1LXjJBitZ5XUD9Tz77v6CSnZe00aNH3kZX3yCmLs2hd3AYv/jLv4STp0/j+889J/UgSE++cOAN3H7H7fjIUx/Gow8/jPTgMJ77yt/g4Isv4dChV2WN3nf/3cjll/H2sdN49PG7ZD4tLC8gl1+RqO1kIiFBtSyW06jZOPLGEXSlu3Do1VcFwHbt2I6H7t8v2SyvH3gR3/rG1wQ8yISQ4amVK+KP375lM4YGB1ArFTF36SJyy4vyHJsmRkXhzy7OiT89KIZDA9liFemBIRQrNfHvEwCofDEtNkUfMgO0ZucQJavIYDPJOmBWinI1sf/I0lRqZfF/9gz0IBgJytgWCnnp50KhqAJxOR/CYQTjCZjRmFhs2aqDgc27cdf9DwvDeOr4CXHZxEwT7xw5ApvtWl7GB37qo2hMTas6HCs5jO3ZAzDG4OABPHPwAKIsohSNolAtYmR8DHvv2Sf0//GTx3Dk6BH09PcIhXzq9AkUcja6MoYAlmEZKFcrMEIR/Pgn/glmV0owIhmUq01s3rAJd+zeg2/+5V8gZNcxc+YkTh07Km7NSCyKS3PziHK8LAPnpqeRSie8VHcXAdvGjvEJhBnYlcsjZhhIhQlkIZw6f1b6KMjSwqEQctU6kj09cI0gNm7bhWrTwNmpS/jox38WR0+dxNzCkkTEP/vsMxgeGsSHPvQkfvj9v8MrB1/GUF8fRrt7MHNxStYU1xkLk/Fvrm2uRX5Xq9aQTMZEfnBs6eNmQJ9ttBDtTaBYK8nyonutUGiipy8lc4tjt7i4jNv23CHv5y9MoVQAunqCmJiYwKWLF9AsO0iEgMF0BsloBEGX5cxZG6Iu1tC52SrCDOkKGx7jEMby4opEzZNhicdS6B/oQbm0BMO0Jc7HKdaQtKPIWnH8u0OvohHoAHSJ2b1hQFdpLKTcbVQV/cgULdJJkvtvwHLDaFUs3Hf3w3jygx/Cpk1bkEx1IxyO4NLMAs6dvyhgSuHZ3dcrkY3UaqfnVKEPCmNGwbOsJC0QVpeigGR5WMkz9gqL0JphgAcrWDGCkIMlaWSkjloNAfH+vh6JOObCYC1l0l0UcKTbWEqz3myJX2Yxm0ehUpfI4hppLqmJoQBIRdwzKE79Le9ebXcpBnIVQNdgqsHtRgDdb5GrKnXqJeDhmdqdFro+rtNCb5+rGQYpRaiUBFGSOoIf+ez6XvLu3zozoCr6CaB5tLku+kKwVBazqn8vgWo+0NPEBUFlDUvhRbS32+lTMNbrM22N6zbqmATdZ2Rx2gqFdy1adFJRjloxKXNPGbGY2uZR8ZJLHiB9XkfIq/PPe+iYBF2RTlevEzo2GGyXhZXiM3CxtJKXMaLgIKCbAVfRtV6tcvYfv6flwohjWn0Ef9LJBPShvlHUa7bMQ4upaLEk6m4Ts4srmF9eFCtF1ppXXZDPRvcBI3CjsbAEBXKdapcAFU8yCRrQqRbTKvvbr38Th99+S7FhJgQ46euVQDCxgll4vIIv/M6nkZ2bRDjg4sSJY+gfGMHiShYffPIpPPr4u/C7v/u7uHRpCvfs2ysR4cuFCl4//DYeeuBBATzuvUBBd/7cObFi6EGu2TVJSTUtFxObRhEOh7Bp6yZMz16SttAVMTI0jMcfezfC0QT+9W//No68fhiRUBBPPPYu7LtjDzaOjeHS5EX84PvP4ezZ01Ieemx0I5aWyxgb24D+3i406mUUs1k4lQKcahlOtQC7nEcva1fELLj1GhrVoqTrMdaCkcSBRC8qdcUKquJAQUWxM8rbMCVFTDZbkf+0vtR84vxg+6IMrCrmRGOl75QRy8VySaw5ps9G4jGUanWJj6Af1YrFEIrFpLBM0W5h4+33omWGJEqcCkV/d4+wSSxzPTowhMXpaWwcG8erLx+QlLtSNi+xCqlEAkdOn8C8U0Ox2cB73/8+3LP/HnFt2s0Gjhw5LCBIZa6vrwflYgmLs8tIJiz093aLLCjVqnDCJs7NFLCcBz7zO5/GQx/7p4Bj4Udf+hs45TLu2rYd02dO4K1XXsTJo0eQjKtslXOT05yISPT14+iZS9h71048+thjOPzWG5JXv2vLVvTFEzjw3A/Rw6Ax7gWwvCSBeLTS6WJitDwt34WVBrbu3IAlshHlBiotF0PjG6UGwa/8819HNJXAgYMHcfc9d4mr9a/+8s+xvLyIKc4xmNizfaeANJkvzj2uM4J6rVqVzBaG0PT0RCVtlsF+/J0KnGu1MDA+iOmFGQF0rYBRpkUjcRTLFczO1DCxsU8kIAsq0dWxtJIVwKfPvFHOIh60kA5H0ZVIgBFZdSpJzFEPGqiycBTpf7eFvr4BibafungJ9XIVhZyDseFuJBIxFEqLsIIuohELbq2JeCOGyWoTf3z8GJxAGpbrs9A9yp1rVxUdXo10v4oPXQE6A+IarYoAOoOWmFYu6Uf855oIBzJ49L5H8eijj4mvKJstSqRnsxWQ3EVGC9uOI4uWgRbU6lnljaC+ksuiu3dQIsYpECngpBBIQJX3pF9dW0ykFwRMLOWzVrXfy4hZLXSnoxjq70dfdxfCLJXnNJRw8YqE0AKvN1pYzuaxUiihSrrdaaLedFGjS6xdApbAp0q3Cggyk0jy6Ml2KGAjsCpLUgG8ZSqK70apdg1ejMfSYCsg5fM3yzU9H/Z6lLsGIL5rqvxqgC7+dg/QdXulLrL/pWe2Viq8rW4J9BqwxSL2UrgYlCVgK8WH/O6D1UAjf3ChpvLblH9H33X2oy4UowFdW/86AIz+cbmvBAAyb1zlnxPM6QMluFL5kxrcpin+dFGCJN6Pu+jZ3rMoxUdHiYuyIj53bsKzGh8ggXYxr7xrNILlrIoRoWFPYUNwJGqSuiPtqmu6s7/oPqL2TmFP8KC7oifVI9khsiELI2xZmrbVQq5cQb5YwmtvvNWuu8Hr8jnooxPKPRxCQLJNGiIoJPhPap0bMKyQrJXunj7J7/3rL34Jbx1+sx3AyI1gWGayZgMRyYy0gXoOv/lzn0BfKozxoX6cOnEcp8+ewX37H8CFyRlJp6Jll05GhW7ce9fdaIaS+Ld/8Kf4zKd/FfvuuANnTp1FPpvDs09/F2fOXMD2HZtQLDLKPIuu3gTuvfdO9A/0Ysv2rRgcHsCz3/s7cd/NTs9g+9YdEs3+V3/+F5i6CHzso/di146dYvmsLC/hrdcOoVYu4b7992B8dBRTl+YxOrEDd979gAD133zpP+PNVw6gL5NAOhbCyvwMeuIRWK6NaBBIRiyx2PmsHA8rqlXR0wAAIABJREFUEsdKJQCHxaK8dc15QSVMdnQMBMQSZxAdFUOZE54ckEDJYBA96RSK+awEXvHFYlkyhyxDFKYGU1pZyhcuqsIotcS1EosnYCUyMJJdQCgmvl76fDeNb8Ld996Lc8dO4dyp0yisrGD64iTsag2bxzfIHheHXnkFI/2DQDyMVm8SVlcMjz32mKRPPfP0dyVPm209dvyIZHowc4g0dCwUFEWALgHuh8EKa1QGIskuLGSrGJnYgUzPOPbcfi92bN8tRbtQLuJzv/ObWJm9iN6uBOZmp2BYAVFs86zfAAtDExuw/6EHJF6CkeZPPP5u9E1MoH5hCn/67/8PmFwT3D/BDOCJ970XkzNTOPzO2zg/eUGmHWvqBEkUBkNomiEU6w1EM90wQmH8wq/8MuyWg7MXL2CF9RHOncHmzRsl0HL6zHksnD6P3nRKxojrkr9T2SrlC5K+Njs7L4wcXUR6vwOuD3H9hk0MbxhEvpgTw4QgXqs1UCwxhdUBM3oTiaRkLNSqDVE2merI7CpGozMwG05N4gtYP3Swu1eKP+WzK9IGm2szaKK7vxdlb0MxKgQMhuQ8WlmoYqg3hngshHI1J7WY6PsPuUFkAhmcyTfwB0feugKge5UXbxTQGy595zWxKpgEz9rRDByhny7A1IyyhSff8xSefPJJKXN57J1TkgbBOuupri4BeeYgUgBzwm0kxZZOit/syNGjCIbjML3AKmKJqtal/NZM0rc8SlnTqgRZBtOJb7ZZQzzYFEAfHhiQfFWmkVFDIqBT6OmgtFq9iXyxgnKlJmlCdduR/MtqS4ZFWd+yqGUbmbYvl4FTAuQeEmn4k8xs2QVpbR5gJ2189aA4hZragtZKhAYvDejyvQewnZS7xxC3qfI2IHpALZvG+Cj8zjKzGi1UEKRoLN6ze5FikmPPAjh6D3sF1GRAhAL38vpXGQoF7ArlV0Fd5cKrcxRYKnpf1ZK+PKXPz3joZ9YKhVZkBKglzkKxBV5nCqXLcZHAJI81IJhKrQP9fN7eBCzTqt0Beiza7g9JFYsikUqJBcA5RzqV1lwwHEI0lpB5wbxaUr/MbaaPnopF01F5wKTGxcL26H8GPtF/R0dchJXjKg0M9g+ht69fBH2JVQ5LZSznC1JH4fzkpARaKUZCgQoXPWlgslX1alHSZyh4mJdLf3YymUBE6tZbqFRrOHX6JD7/hf+AAwdJuauwH5dR/0YItlcsiwwCGgU8tf8OKVayeXwYUxcviL/x/MVJUWwlen/Xdhx/5ygqhTz23n0Psg3g//yT/4h/+Ru/hscffxzf/No3kV1ZwbFjRyUQLRxhHf8Q3j58XMiuhx+5A729GZTKRTz44P145dBB8WseO3pULFQCKIvy1Es1PPXBD0hVNVpiiwsLQpczR/2hB+5HOpnCgUOv49F3fRATu29HbXERX/nSX+P00bdFGYmHDEydPY1MMiIsHoGcigvjb+iCiYRDErybKzEnPyLpiFQKCapUxiRQ19vQp1FVZXWpHHLc9XpimBf9pk6jJq4FMjFcJ7SSWd6VlcRmV5YRTkYRTSbQMkyhYgkKBEQB0koDD737PejvHcDRo0dx8fxFPPbwY1LgZG56Bj949gdIRmPoSWUkdYqAzjnGipkz+WXsf+o96N84hkh/r9AIL3332zj46kuieM0vzEg9BlL1jIWRzYgaDaysLMnzJdIp5TdumTCDKUwvlLFn30P4qY/9E/SMb8SFY8fw0o++h+zKLPK5OVy4cELSjFNdUZVV0DuApaUStu24DQvLS1jMrQio/qt/9a9gOsB3vv51zJ2flPx9xjqRMWWxmOVCFtPzHktbt9HX14upS0sY3zoOIxjB+elZpLq6EUmnMbFxE/qHhyTrp1guyNq+5967xCgsLq4gOzmNY28dwdz8jATH0YtE9lflsA+Ii5dzcKh/QBQZsczJOttNpDMx7Ni5SdYTs7BYXbRUqiGXL6JSrsueCtu27oTdDEhk+tlzF4VN6+rtk5gVFkVLxkPCnDSrVYwNDCFkBET55PgyTTBXKkj760zJJlOTL8CuOEhFwqgX68jETZmjTbcGKyKlVJEMpTGSGMHZkoPfePZ7cIwUrBYj3b3lK9V5VQ3i9S30NSlrFGuMclcWOqsgNWzmnzdUKd1wUAKOJDedtesrJp54/H348FM/jlgsjuWlvNDcOs/70uyspJOwuMHw8BAeeOABods4eb/5zW/j1JnzCAZVmcxwNCa7q7EMJcE8LylDQalOJIq1l9JFi5+LLWiyRGwd3akoBgf65Vz6xqrlooAFJ7Au2WfbLiqspGS7EtVMQC/X6yjWmqsWusg6VaJWXkxR8qLb/YCuqHB1kKSB+QLPNCjo92ulra0yEF40urd5ggY03RaJFfcF6+mge7Xt56rvuxPQCWj+F9vq93GLu0Nfl6DuS3UjMJF6ZJAYhe1q6Va1oYzQ4Z2FDXwpa7oPaL0rql6l6GnanroQYyd0LfY1ioweAp9C4gd0ZaGzwlVN6v0rRkfZT5J1IL7OgGwORL8oo88FVB1VM4BaOs8REGb7aJF5fm/Ra3h92f3LkFSowZFRAXKmcjGatkpQF2s90b43Fxh3G2QADlksyXeuMYJaRcBrNoF12YXidZrYMjIqAVgEc6Z3zudyWMnnsZjNYaVQBGMcWKlQ2CLLkDnNvGAK7GgkjNEhpmjGJcVGvmNpVG6U4qhAMRa0YcW2P/yjP5LNWdSzqwhgAppwFCy5zX0aAnW8a9s4nGIW/V0xlPIVxBKmWH97996JgwcPytoi+7FhdBTRdAordgBf+ttv4eEHH8YnP/lJXLw4hTMnT+Eb3/yaMBH7770PZ86eFJZgoL8HI6MDkro2M3NJ5tW+2/eIP/zF53+ExXluqgS8/z33IL+4jNv33CaA+eqBl2UebhgfRbVYFCqcLofFpSyqzQC2bd0uvtGpC2exODsjFCgBvFrKwWw6UnGUlfYogBlYK7vhRRjibyBoxRAOxSWKmSlhjN4ngEuKmmmiK51p+2c5j8ygtzVvrQrXscVfzDZSweUakRgNMjYBbnzjoG9sGDbrJTBwsqU293G5HSersUXieOTHPoRgMi0ZDfNTM3jppVewYWxCcrDHtmxncAa+963v4tjhtyW3ngVjqCgR7Ce2b8KuB+/BSrWAfD6Hd7//3WjUyvjC//Nn4sM3ggbCUeXiESXa26eA84XyltbouVMXsW3rVpw+O4/x8V3Ys+9B7L3rAfzbP/hDPPTIg9hz+y780R9/DrGoi4kNwzh/4aQwtbz29OQs9u65Bx/44FNoGibmV5ZQcxwMDAzh/KkzyM4v4ud//n/Cmy+8hFdeehHlQgFnz53G6MQoXNPASm4ZZ08vCE4NjXB/ANaYCGJgZAyTM7P41M/9D3j0iSdQyOfEABwdHcaF82clJZFulykWIQpHkJ1bFJcf5xurNAqIB02pxpjL15BKmRgdHZXtklUaqmJeBgZ70XQqGB0bQalYxrkLF8HtYs0g88EjSKW7sLSck817qLxMTU0jly/LeiPbG4mx4l1cDAXGOjAwNB4MiX++qzst+fYL2WXEEwmp6Eh8yi4t4vzpObD8SSZsIB0E+roSCIRVoZm6XUciksbmvm24WA3gU1/8IhpGBiE3uhoU55XbZ8Ez07+ZmrhMvTx0sQBF9pMD1YBOHzMrxDFvk9HtTQQk8EbZi0bTQNAJ4/2PP4nPfe73seeO23H4rXcEjFmCjwUtJqenRWsbGhrE5q1bJJiAlgXpk4WlFbzx+tuSm0cNjFG/1LyZgM+Jz3KZjFzMFwvIcbMV+ijp+wyGRMNsOlVEg0xbYwGIbgz09slCobYsGjWpLUYWO66U92TUouysxuIPThOlcgVlMo1e5TEzFBR2gPQ2g9EYQU3FRLb75KYDPsrd8ehZnT9PsNHpTAL0XqCW9sl2WqFtC9SjtNuWfUfaGDeW8UZlDTBrQKfCI8V61vy6ui2r2lJy9dV5nN71p20Fq6f0Tmgp5Y2AL1b+auqavqPU6feC4AiwOvpbrHgdUEb/6ZrgQeWPFhAmoHds7aoBVVtCbR+5Tznhb7IPEeMCuCeADt7zWi6lgz1XBC1VUt9ixUuVNy/Ij1sfUkll8RnWb/fKAnPx0TLlxiiMYqaAYHU38YVL0JkSzkR8WuLCNDBAyttkgYAxNNiP4YF+2byF/loCO5kjRhpT+Muz2Q0Md6fRm+kWepZpLQwmpSXHEpAVu47ZuXmke7vRPzCA3r4eZLq7xXdO4VXIriBkhWW3LlKIFFakA+lLpDDjq243MD8/j28//V289trr7YnAVLZYLCOAXqsACdn0rISHNg7hvQ/fKxYus0U5nh/96Z/G17/+TZw4cULiWFhM52c/8XH0DA6jHkrgV/7Fp7F58xb86q/+qig4B156GU8//TTeeeco7r/vXgGXw4dPoq83hJ/52Efx7ne/SyLPmUe/Mr+A3/rM/yoKyV377sDffefbUmAlYDu4/757sP+ee3HsyGG8/cYbqJRL6M10SdS5VCCrViSfXVwgzAluOagWShL5TJo+nUrKzoyMNGe9gHiKlCrZFTIaCfGPM2OATAkVvVqlolKeGMVN94jjyHEcd8oCcdVw7FhxknOK8UF0r9TqUvKUuelUAGTXR8rISEhSolphS8quMqreaLle8JTKvOnbuAlbdu0R2Tc/t4BXDr0psUh9vYOIR+IY3LgF//nPviB+dGb1HD9yVKL57913F0LxCE5PXcBD73oYpWpJLM1UTxrf+8GzOHbiDCa2DGGlyKpw3CI3KFHpXT3dCLJeCC3tVAZT5yZRLdkoF1tIJQewb+9DaBlhzC8u4bbbd+Hun/4wpl97AS++8Jz4eKenzqNcKQkTwTF/9KEnUChXUbYdGJEITl04j+MnTqGQK+L3f+9zMMY3wj12Ar//e/9GxpzV0tj/T3zgffj9P/ycsLbjExPy/M88/Swef/zd+PCP/6QUl9mzdy/Onjolrh6utaHBQbzw/A/xwvPP46Mf/QkUszlcOHNWxk3JDEei21nIiaWRWUlUUknjEVkz4pIjMxYNCyizdLLb5L4kNrIrOSkHXizUsJwFevsjSGd6ZT2ylsnMXBbDw4NSBbBY5s6NCXEbu1FlEHEODfX0SbGfarmJ22/fhmK5jJViFuMbJgQz2WfF5SWp6ldYzGLXhlHYyzMYHcigd6gbdacqRX9iwQSS6MbFuonf+N5zqAcyCDNxX1vo3m6AVwd0DeaCPAR0vppoeGAuxWQkoV1t0i4CtWnAaIRx/9334xf+2S9J/WXmkKaSGaRSaaysrMhx0bgKBqrUKl7JzYIIYfpfU5k+AVkKoSwjf1mMggvGA4B8oaTocFr93MqxypzPOhypplUDd19MxCx0d3XJ4qNg52Lni9YgK/uojTkK0jYCNKuBMVqd+enBSEpSlyT4SSLN1f7DXLj0X6sdEfmdt+2qRw+z7q5MIqbXeYCm/bqi7Hgg1UnB+4FdXUBR3W3L2gfo/J7sxJUBnX4+tXnErQH6KoivXkfdVwOlAnSVUy7fe+l2sre7R6NL1Dl3BvPtZy51tr3Yh7bfXPYTV7n3UvpW0/fe1q7yvN79Ol0W/F5T4gpAVY1lKenIID7Pv69zzqmJBy1vL3h9ruen4Bg7siOuKtUo/WhYstgzPd0yjy9MXsTcwiKWlpaEphOhLsXAlQVeL5ckqI7CVFLhmEoWjWCgrw99fd2474H9cGusFc9CSlWhkKm8khZk1HWIVRGtABLpDHr7BpDMdMnmE9UGg8kaEkzFDBHZdz3AALK4tI/XYn3zUpYWs2JpKLwIWFxLzD/nOAwOD0lhlT/5s89L1S8VRClF++EiBMbNV8tMQV9BKtzEL378x/GLn/o46vkVXDh7UpQZbnbE2tkE3Y0TY4jHwtixZTMGxyYwW2rg5Lkp/MZn/j0Ov/Y0Dh16HafPnsXJkydx/vx5PPVjH8SZ06fwzDM/kvt89rM/h5/95D/C8tKCZKH89Z//ORbn5vEv/vmvi4Lya7/8ady5dxPGhoZkYyYG3+WXlnD6+AnksisSKNaVyUghFhYzaboVFQTImAUGnlVrws5wX3rx82YLwm4whoc1zUu1ijwPAZnV9/pSccS8TUBondMCJlsjm0dxLwrLkuh6RrEXSkVkiwUZf6mPzlgGGgHcC6RYk/oZjIZnv5edOly6RnozmM0uiS+dVhsr1ZWWV2DZLaTSGUwXCkj3DkjuPLdzZST18NA4+gdH0dfXL5tbsWoc59nLLx6QcraPPPQAhvsHceHiOfQy0nvbVlw8eRzzy3OSqnbm/BnMr8yjq78b89lltEKm1DpgcRum8Ta53kJhDA2PCJVcr7mYPD+HvbfdB6vFPQ+m8OCDD2JkbAihmIELF0/Ddip4/ZUXcerYMemjkf4hCZK8bd/dyJbLWGJ+dj6P2WwOM/MLeN/7PiCU6tL0AuanZySAjHVF7rv7Lhw8dBBT01NI9XThJ37mJ4Ux+upXvyZj9MQT7xGWZGF2ARfOT+LAyy+LkjQ6OISx4SFhcZ579lnZrIsyuyGBbyvYuXMn+vpVtTjuobC4OI9sroquXuafq0wQAjnlCT9zXKlc2HWmpjEWJi8pnRznSJQR+UnMLi2JO7hYrkvNfxqeE5s2i6/97NlzeP3ECsa2xGS3TipqzEfPL1dA8mdgoEeUa8oWstu3375HFLm3Xn0Vo/39CLA+Qb2KPWP9MJtlhJNBBEIBKVNeLzVRW2rheK6B/zg3i1oggwgrxXmAruK0GW/FkkVXCIpTFp+OmFoFdNkAoUWw82p+M/jJ8FKrHAOJYDd2bNmFu+68B11dPUgmU7LxwuDAsHQa6fZ4KikL5MLUBRw+8pbQJRQ8tIZ70r3IZLpFUBG8WJOZ1oXkAruuRBOKkGbRGUlBaMh2qCwcIUxBgGyAsvK0NUxtnZaC3jmLArTAbSyLFW+PaUNdq24jGk2qvaj5uVGX3dpku1UCihGQynayM6QHmQR9WmdqU3u1SYcfvNf4qz1aum0W+WhzBYoqqtwfHd6OrvdO0oVlOkLXvHKVygst8NpxgAZmHaWu23DZcV7QXfv3NQVkWu0qeGoXLvVSFL96CY3npUzxsywy7m3ukNUhLa5yg/W2nqv0uxec1vL51Ttqucu09e025wd61fcEWLo81EwnxS6Bb1I7XuWCsx90Ln3bOteBgExTDIel/aT7OAe4n7b4qaNxAYTJqf+PtfeArvM8zwSf23u/6CAAggSLWESKItVFSXbc4hLHdmzL9jqbaqf47JlMsmmTmWSSyZmzE2fPbLxxyk7iTVwSd8klbpIsybIsiUWkSLGD6Li4vfd79zzPd38Q4lh2Zs5eHxsGCNzy/9/3ve0pKwKnsQJmX4/Pa2xPDZWsVS0LIOZxO9XGZDuarXGiaYMhL+Z27kCCKlxDCbUDOVZCt4ViLo9cdgNLV84jtb4sRapILK42H9uW1Tod/npYW99QYOfadHqc2LZtArv37pG8bDQcg9dJUOLAMpIJqToWbDsYTwKq2VHm9tc+8hEpXW1aPVKVsWdHodRBLOqBg0lOLYd79+3A/h2TSjRi0aCCOLsH7ExwTDY3twPvfMfbsbKwgKeffRbDM7tRbrbxX//iE3j44Z+SJOzYxDj+7u/+Tofr8fvvRblcwnPPntKa+fVf/SDe/76HRfdaWpjHR//Tf8ZrHngQ9993D77+1Ufx+Le/iYO37EWrVtE8Utx7t0vobs5hCQwjJZXc5Eopi8mpmDp1TPCpMkl6rsYqbY6JekqSeC55gjx4bag2msgW8gLF0rWuX84J1EThHnZRWuzi9XhQmh3EM2V4bBQuASBzOnB5PTgj18wcXcSDQfjggqtvg9fm1s8rrQb6fjdqPD89A714jrBsdvhJVmxyn3RgD5I2RflZO0KxBNZTBVHQEslRjI5PSiOciPerly5i/spV3H/3XdgxM61ARHEhCm8xWJ/4/jO4eO0SnD4XuvYu+m4bOnbgyF13YKNUwkp6A02eZ4GwwMAc8dCYZfbgARw8fBTrCylMxidgbzvxwlPPYHxsDOMz4/h//uLPsb6+iAN7d+H86VOIeoLw21xoFKpiLlW8NnR8LlQ7PSzncuLFB2JRHH/gtXjppfNYnV9GZj0l/41zZ14UdS1fzOHIsdvx3vc9jOury7gyfw07Zncil8ng+rV5bJ+aFkjy6SeeEg6KVtoMmOtrK9i7azfq7KwWSTEraV/u378fb3rTG3Hh4nl8+tOflpfC9aVVhELUeXAJJ8AtkUyG9T2FdfhgAkGPADkSpljNA25iPnwcwXixvL6OsfEpeSsMj4zj1ItnMTU1o6JwfT0lLfx1Jtp07uw7UKTCm9OO8dExnYPEiTCOEKzKzsHE0BDKuQzszRZKqQLuOrgLOxNBZNbnUWuTF29DhfGnBjgbPqTsPvzFpUto2CLwELj5Px3QCQvTXzOLF4RAB7PkYFWyGZAOpejsXT/uPHof7rnnXgwPjyIRH1IgzeUKA2lXrw5GZkOcc1CovsospNlEr9NDajWF0dFxtTMCkuQzeu6U3VSri3aqNpuoHHTg4ZyQlX1b0os1ZLIb4jVKZY7CEB4PQuGwMb1otVQlkCoRi8aRTCb1X1byrMj4GTpNHoJm/sKNnsnmkc5mkMqk1SJTZqv5pRtOClLQXa9NFTF6wrP9aPyzrSr95qBjdRpeMf/eMgtnlWAFdD3HlgDLv/nXVeivHtAt7fVXC+gij255CDi29XsL5b5VytUK6Hy/Mi1hoDNVIq8pr3tzYOkpbvaAm25V6hqbDK6ZU+Y9NxIFK2Gwvlr337q+N1fslGuVDejALIVBXfPJAW1Nkq+D986KUDoDnPwPrjUrFR5u/J6JpHFGI6uDrTjOtTzCW3Dxch1TaEidInaJWk3YmXwytWeGTtMHAtjo7kXxGrcxjpmdncbuXTsV0FlNS1ue9BmvC/ZuA9lMSu6Aes+egOic9VpLXwuliigwHAGVKsSndDA0Moy9e3djdno7hGqzxiqbvsqiZwzI/8DK4iLe8/DDeOrpp3Wh2Wp2c4ZKj1a7x8yYdQEreM/xO1DNraKWK2H3rm24fHkJE5PDmJvbjfX0hubG5CLbum3su/Uw4AvjqR88j3Q2jzMvXcGT3/02hvbdgt/+hV/A1772NRw/flyJz8kTL2BibARveN1P4Ph99yAUDOBTn/gHlHJ5vOaB41i4dhVPfvdxObcF/F706lX5vadWlhHyetFrtISAH44nUStXUCmXkRyKwOlghU6KGlXkOnJBc9ICud1Du0G3uSjiyWFx9ShdyrIkmyuoBT6ajKOWXUfQTSUzSvia9jnn4GaMYrpyrOZZ4tA8moHdGwqY+1EtoVKrIBYKIQQPiP0Puv2GsUNjn6AXFeq8h31y9KoUCgrmY6EIvJ2eAFKhkVGkcgUhqh0erxQt6bYXjiaQSA4rsKysLCGzvoZkNIK9u3YhtboiR7Bjh26Dq2PTZz9z5rQkhF0eG7wE4UUDKDZqeNev/AqW56/hO997BplyFZGhYQxNTOH2O+7CxG2HgMlRY23qj6NzYR6Pfenr2D4+jrlbDwKuPs5866tYW5qHx27D/PmL8HZdcNT7qKVKqPc76Ax54ByKgCFyvVRGw2bH5NwunD5zDonECG4/dBsKmayAa616DROTYyrE3vCG10t3YWl5RYUT18ri/HXsmNkuLj7xCBfPndc+iQZDArXRuY0eDWQEUCOBHRnu21/6pV/C9p078J//9I8FOKVeyupqEcNjfkUvzqU55pX7odec+3wwTpH9RDB3aqMEr9cpfFW1zj0WRzAcQTQ5IjdEdkzOnb8g06DzF15GMjGEY8fvx1/8w9+Ljhj1BtU1SkZiGBsZkWgM4yRHNZ1OW4C7t73xQQSdTjzz2OPir7/zjQ+gm11HrbyBVq+OWqeBbJmiWMCQfwzl4DB+/4knULOFQUy9wxKWUcv9R4HiBkppN8xtf1xAHwih9IiydeI1D70B99x9n6QbfRRNqNextrKuCtZ4jhPlTh9qPxLJmLSYWUVzlphOZXQDSSug2lY2t4FKkb7V9Bnvo1oum1lWIKADbPvMDgXt1NqGzDWojkShA86F+HPO3zmPoUUlfaAZlJmJMWkYm5xQQLdcbxjsmmVm5AMesSpzAhNag+CexdpG2nQEqPLjN5aBArd0TaudGd4mMG0QpLa2hXkovFow5w2XuctWutdNoLgfF9Ate9pXq9AtnflXC+iWUt2mnrVFIxsowrH6VHAdxHmLby50/wA0SBCQBXbTIu7Q2KSl2ZQq24E0rNXJML9L8RcKdBgFJ4tXvjnLf4VZzA063M20Nl5fdZCo4CTb3QE9jSYqdrNpFcB5QGuK4lIFr/tit6E5aL/yvbV4yNaqKFWqAgwxoHMt8X7bJAzjFx1Mn4/YBgZxmgS2mobC6CSanZKfNHdwCHgVDYcRCvtE2SkXiyiJ8uKQ+QgV1Pbs3olw0A+vJ6AEsd40bfN8rixap9frMwJM3TY20mmspVaVUDLjHx8ewrbREUSCIXXCyHHmo9cwuuLqgnk8arn/0oc/hJOnSFujlwfR50TWGttQpnSNAsE7LnzsD34TxfUFLF69CDIA2HIPhCLi3jKZHhsZVoAZTSbwjnf9DOyBKC5dW8A/fuozyBcL+Phf/a241//+D/4Qz3z/FN7//rcjl97AiReeF+L/D373d3D/8fvwtS8/gkcfeQSjyVFMbZsQcn5tdRGZ9ZyAcfccHZeexI7pKQWyTq0hq066eRG8RmT82HgShcJ19HsNtKpN1Cnd2e5K1c3v9imwk+9PsC4V7TiqY0AmOLbRaWNkKIF2raS2ud/t1dycYDgGdp5NrNyY2JXKZbTo7BeLIBAJo0t9C7YbXDbUmjV42KWqtuBo9BB0+rQWWgSfhnyIbhvGcnZdoi8htwdeBs9SBVGbS3xytqrLxGa4PJKkzhUaPcUzAAAgAElEQVRraPftiA+NyhMjR2c0giqbTYwMx/Ve2b3gGhuOxtFje7Zc1z0hxNvuYjegh1A0hDKlT/s9hIaG0OjaMD47h8nZnfCF40ju2Q9MjgNjlJ3tYun5Uzjx3e9h7/g0dt+yB53MKjrNKq7NX8DEaEJt80auhhce/wGy13KYjo8hNpLEYieFvL2OcreHYrePltOF0dmdePb5k3B7Arjr6J3YPbsTH/vzj2PH7BhuvXUfzr50RvNsYq5++m0/g0cffVRufBQI4siKssmkf7Ljwpnn2toajt93P7wejxJuOtPxd4m16NabuO/uezB/7Soe/eo3cODALpRrReFGKNJE/jl53m4f921Llrvcfzxv6s0WavU+yIAqFJuIxfh7TAKAiZkZRNkx2Uirs1Oq1cHx75EjR3HqxRcxNTWN6OgQvvjtbwr7MhxJoEsMhT+oziBb8sTSkBVBd7Z6rYt/928/jPXr1/C9b30bt92yH4Sk9koFuJx9ONw9lJo15KsVeJ1huNpBXKq08fFLl1AFA7qsFgaVDwO6EZaxOrQ3zncLFLe15b6lQpeLbM+gdNXEV+I/ECrpkosZx5Fjx4U0JY+cLWjp3rq8Cp7cFEYW0wCC2JL0DaRfyROfSI5h99wOzO2YhdvDDZhHpZxHv09LQpu8cfmzZr0lW79EbFgBMJXawOpaCpVWVxKu3KwsBdmuIlqZbRbORYReHVRkBDtxs/G9qN3FCox+17I8tSkxSI6MYmh4WMGK7bVsoaikgPKQRGaqwmFFRmMEcoYbZjTAhxWwhP62hFxuQpm/cqbOTMJc182gf5OimsVDf7WWOznMP6rlbqH8Xy2g3xCWGfDIBwHdMlIxrcdXKsXpc24J6DJI25ylm/k3gx7XDAE0BixoPMstwRZjpWoXF5uzyk199C3X0kp0rPdujTM2hXhgwHXm2hk5WSnEsdLlf+02Y5Ix0Hh3KfFgK34wMJCpBrXSmUX3FNy5lmS1qLaCAcqRhikQnCx3yUvfQq/smM/K4M6ZKrXvuW49HqeAOTQJohRkrVrUOmaQtcYVTEToTsV9QtlT4jxy2bzWZq3aUkuRdsQc+VCXnYfDQPpeyQM7AORbU1iJz8HxFOfr/PwWO4IjIoKE/sN//COcOHlSl5IHJeeWbCxX6h0EfC44iJHpVfHvf/mDKKWXkVlbRCFPpPlt2LVnLx75ytdwfTGHPbtGFQgZZFPZnIRlDt9xN86ePYeXLpzHu9/7ftx733145pln8YMf/ECHGe8X+eOrSwV85lN/idvuuRs//853YNu2abzlLW/TzP9Tn/wErl25CI+DviV+DEVC8Mj/3YcdU9sQ8vqxuriEbCqNUCAgSc5qOQe3t4lQyKP2M6t4W6Ot1red5jXNFtw0YeL5UKdsdU8zUmk92J3wh/xoMDja7JLUJRWQZwETBkkHO51KaHhg29x2hBIxnQG0EaXSWXQ4jo6De6OPbq6CfrWBsN1cfwLEPPEwXPEgstUC8pUCuo0afI0O/Gz3w6F5e5bWomTkhGPI0Me81ZeF5vDYNiUNLDbKlRIKmRQmJ0Zh67YQDtCd0o1mqQpX24teq4M0dc7dTgGXaRTjCfjVUejYnHAGQ7i6uIbhiWnsPnAIkaFxjG2bRbbTxJniBur2HvLXlzA7PEa5NNTzGQSDTjz6yBexbXsCc3PbcfnCZcxt24HMlRzsVRtumdoPwk42kMbF1DWUul3UyEhiMpUYxv7bbsdn/vnz6pjcdewOXHrpvMCK+UIG0WhYXaw3v+ktWF/ckNYDAc3//NnPYGTIrOPHHnsef/RHvyn8xdX5a5jeNo3zL7+s4M61PrtzhwxzKqmsPOAvXbqIqe3bTCHRb+l+EzRGVdHEcFzUSdLeuOcYf7hnc6Uq0rkGfIEIqpR5DQQwPDqGeDKJEGl/2Yysgzl+e+ncy7i+siSzHwoHbds2hfmVJbxw8RxKlQZitKll140eJu2O5vo8v2iytHPHJC6eW8YbHjiAfrWKanoDd992BMXUBlzdNhqNKqrNMsrNKvouB6KREXTydjyzsI4v5HIogyOd/58COoMXhStMm8IEdB7E4tr26B0dwe23P4A7jt2l4MmDkf/eYcDkV7bB1GYc+HELuGSDi4pvDicKGxlMjTOo78TOue2YGBuCx22Xu1oxn0YsGlELjKAXKv80KkaYgwGesyB4AtjIF5HOZSVzSfAa22s9Vrp2u5yFWHFbs1hVV/StJQjV6YYfDrPp6WJEWc1QGJFoVP+fAZ10tVw+jyrBNjSZsTErb0hHWWp2NvdmdWkFLKstvHWevrWVvNljZgvPNtAI5+sPhGW2Jgasfvl4tYD+4yp0Xrutj5sr+Rta7oMqeCBso/dLvMRg3mwpxVnvTbmNwIPsWDCoGSCi1Ro3nuE91OpVdWg0Yun1lB0bS9MBzYxshYHZidUK23yNAVNAn39LFW/R53R9ZepDf2OHlKCEUCYQjveGFbrDKfQzH2xlGWU7Y67S7TQlDsE2thFB4uzfeL+TX89qnNUxvQkIjiQvVe8DRsmQlLJux4GOUPPGd56JC9vsrNBJK6P/AVXeXET6S8GO45GeWoMM2Gzp6z11IXZIlw5wTg+8XkOH44HO9csVQLc35hn8Xh0sUkcbBVG0mLhwJMBuFOfeBPUxuLNdT5rdX/71X0lty3owqJO50eqa99YobMDfr+HffOhnUc9voFHO4drVFA4c3ImpmVljPexyYU3OcTncsmsHas0WNvJlvPPd78Pevfvw3g+8D2MTU/gvf/Zn+MY3vqXXJFCM+AE6xV29dBnvf/jd2u+f/uQ/4uH3fwAPvvYN+Po3v4G/+auP4cp8E/cfHcK73/V2PPntb2Hb2LC8zBulkqRbGWQL6byU8ojuX127jkDYhljUj6gvoOrc1erC07OhW6uhXiwjTgUx8rCpPunm6KItjAGTI97HLmfnna4CecDjNfaZXAMyjLIPfOwBm8cu5zIG9AbXk8sBF4VdaLlJBHm5CVu5gbAjIL56gDTC8WFkO1U4Q16BGtOry3DX6pj0RxBotVHM5GDz+FButGRRmy4W0Ow7Uak3ER+d0MglEAxL6e/lc/PYORtDyOeEh2OmdkvGVDMjs4gF4wIIkp5GcKZwK04Hao0WHL4A4sOjOPvyNQnYRBLjaPcd8PmjOLM0D8e2Mbzngw8jPb+A9StXMX/+DF545lls3xHF5OwofFE3+s4+Tp89K8DcsG8MM4mdmB3eiczGKgqdVaRKa+j4/Eg3m1jI5NB2eXHg6J34/BcegcvuEY8+FggoearXyviJn3iNOOFBTwCetgcRXwjPvfC8ugxejwvxRAK3HjqISCyG+YXr6pASWH3q9GmEolHcedddmt+fePr7KC2uobyRhd3lkOAMmVX1JrtTLezYNa3izRs0NFIai6l4spP1VEOhXEO54UQ4OqzzickeBX/IduK5trS+ilg8KQEeFo/0IiDZKZYkdTSMVTJYPHaUqm1QaDER8cHVt6v7HAqEsba2glKlifvvux2nfvAC4V6YTrqwY3QCyaBfNrOtWh3r6XUUSiW0eD75gEhoCLaKG2eyFXx6ZQUlBMDem3NLy11PptKCI8ublOJuBsSZ2bkJ4Ia2xhnlwGGNhw8Peml0mIC+d99R3HHHXfD7gqAZkWlV0dKuYcQM2pxLtSUmwiySrUheYIYq6hXXSmUJ/++/ZTfuu+sYJsaHsLo0j/PnzkizffvMDGZntmvunVlPI5VKG3MLjx/ljk2Wk1z8pKMxqFOYgy1RtUsp78oDceCyJCQwZWRtNuMA1CTJ37vZSmewYaVOrjuFPS5euoJqoy5KAw9Jtz+g+Sldq/h+iIq3qtHNClSWooYPzetm8aw3qWrGakutYB7CvL58PlG+Bt0EC0R2g4f+SvqZnl9Cci4hxW9+WJPxmwP61kqdfy+Q11ZzlS1Sqvy53v8Wi1Vr/s0qlIkTFc5Y2XIuS+Meod8JNuP6IEui0USdSlVEXXcZrJwCppD1oDZ3ywLPDa6VAHRcV2YOzgC1yckf0OcEWGTy04cyYP47VeEMIM1ppFwpJMOWPqOVnMhuUO6YQZOTSj64S4g5E/DZmFfAViVOYXiHWSsCw3mMVCo7PK2W7rtEh+weVfH6/f7A9rbVkMAFHf+49nlI8XvO3MmbN4mP/ldqbQTdkS/P/eO0u4SmJ8iPuBHuIYEKPQarIA15WhF7PYiEvbC36RA1eP8DCiHvKdcw1zKD+8UrFwUWYsWsdeVwiIdOPABTBe5Dp7Tcq/jVn34j5i+cwVgyAkrlFisVZHMV3HbsKO65935cvnQJy8uL0k5n1fK6N74Vb3vHO+EPhPGR3/gNgfi+9f1n8I0vfQl/8Hu/L2QvUf9UPCPbgEGZY7f3vvs9eONb3oqXLl7G7//BvxOUo1EpYjgRxsf+/M/w1OPfwZ4dM1hbWsA//cM/oJitYPvUiMRV6JpGgRVus769JbhAu1JHo1xDsAeMRiOIEhvRbsHvdKNWygthTU/qQimv7gWpZWzD9x0uVPm101WFzoCufcigbqcbYd/YMPe7wtCQxsjRW5mMnWIO7pBXaHxXC+hU67Iz5VqJxGMYmppA221HoUJ2TR0+JposRjaycFRr8Dic8IQi2MjmEIhEUao1CLPGWjaPSCKh2SzxPNunp/DC8y8hGgbGR+KqYmvlPBqlJpxgB2NWLWayBCg/awqrjnANPK/uuvcBXF1axfXFNbnm1VvAsbvvRT/gw47jx6QRsn7hIr7zpS+jUy9jdDSCYiUNm7MNr8+FmbntGJrYhpMnX0azYROzKelIIL+xjivXX0Zw2ImRuTkUuj18/8JFOENRXFosYGgkhH6zrxk4sRJUUdtJR7hWHZVGFXffficcJWBlfgWr6yvw+v3ygOeIYz2zLqpmpVmX5gPHOKTesU2fGBpSlV7L5fHlv/8UXN0uRsfHcf7llzAzM4VMJo2r8zUcu8PYaNfkmkiRMnalukqkc7k68jUgFA/A5QvKcIXXgYn24vKqEmT+PtkHBEOS6SDnQ5sDExMTGufW2nV4IkHR0/LptqifvSYwlIiKnn3q1IsYGaHzpxOxoA9o11HZ2MA9R26Fvd1Bdn0D3XZfCTI9rnx+PxocU9Z6aFXtWGo58PlVotz9oIgRx3s6q/U/r6bl3jcNS7YidIYpkHfQ6tZ14VVRbLaBDUReMH3ODvvUVPfjzruOY9++W7WpiR9qdfpChxMJzCBrkM00dKGqF4FUFFDnAd6Fz+1FqVCErdNCNOjF9PgIds1OIehxIrexLvTw1NQkAgFSEbLI5Uuqnvi8FIapdnuod9hGbxjhGPG2ORvk6zpQqdSMeDUFNKQX3wblTk3bGIj4vULSMrM1gjk9A+Cj1V8ujetLy9r4RB4TQOXy+WHj1R94qptE54ZBC4MfUbgKLi77YC7k1CFEeUhm71PTk5gY3yb+bDxJS8MNrKysqTXKBcVD2ONlC7YgkQPzuBG0lYANgriq6JvL9y3R/WZhm03qmPU3r1Bze6V1Kp9Gf98zwXbrfNtU4g4FMwVACf8YdDAzYILCSGkjWo1zRgJZ6gxmxB4MeOEMLtwkFs7A6uaQ46kN7OQRYNr5DKCyeu1xHTl1jSWgMugEKYBTjU4yr6y9LMU6I/YigNMg8PL6tZpt1Bs1AerIUeW/8/mtLgI/u/wDBl0ZA+IzF9aSBuYMGnav0TGgqAjn6LTD5bUZIM6NDrgxGtL/3wToGaEkRiO1gDXquMHJpxuT1O5IqZLonrlh6kqwMteuNdK1sG2lPhrWhPXg5yKqmH7opK0pQbOsi10e1Ht0DATsjTycrh4e2r0Ns6MRuG1dxEJBOF0+nHv5IhwuPyLJJOZ271WS9eyzz2BpZRXuQAjv++DP4f0/9wv4y4//Lf7b338CH/3oR6Xq9n/86R8jHgzgrtsP49TzP8DayhoaDCZ3HsEf/6c/xfzyKl6+ehX/8MlPC/FO9azf+63fwPG77sSlc6fx7JNPAM06SrkMLp67gEoBmBwDQgGfscL0epHOVeB2AFG/T1Wgt82uRRMhpwvJSBD9Zhu9DrtDHdicNjg8DthYrXW7Gp31ujYUCjT2AIJhUtFcSuAJZuJh7vJ4lUQxSBJsS58J4ix4XanMR9nOjfS6lN2ovcHKLZagaptN6mnkfXP0woKmlE6jVSzCR5MQ6iLYbALPURaUyaSDQMVeTy1+ysUGQmFRaTn6aBAkGAxgOBFVwkrXuEalgbAvisxGFqlUVZ2WcNiAgTkhjcbDSgr27N+v+fyZ8y/rzORsOJZMIDA+hJEju4VTSr1wFrVUCsGQD9lCGrlyFRNDIVRWy5ieGMHQ7HacuHAZC/kSxoan4cq14epSDz6D4ekJ1HxuzOdzuJBaR3BsHItrKRRLXfjsNlXoQa8fO7ZPY2h0GGfOn8GV68uYHE3C23QKA8DrRI2Fr33zBB76iVslysJWO2l53IO0yqaOwO6dc7j//vvlJ+B3OfGVz3wGRw8fRq1SxbnzZ1VEMdZ0Wi0Egywm20iODEvOlfctGKb0eBmZXB3+iBd9CjE5jf4IY426ys2WzmHS5/j3PKclONRqY2wkKfU9g3dpYymdViekUCC2A/B6HbD3zNiZDnQEvI6NJBTUq/k0mpWKzFwCXgdsnR46rT4m6ZzHdV4sCmFfbfexsFbBWgv4TjoDuDjX922arRl21JZDfguu2dYbnNKcaVDa1cYDgsjALi0AjROV5QdtBvA6mqSe0+/Z0ev7cPc9D2Dvvlvh84fQ6ToGAZ1oXeqhG6lJSX86evIyZ2An2MpUtG7NULkpbe06/HYb5mYmsGNmAj6XQ7aTxVIe1QpnYH00O5CLG13duFg5qyLHkwc7K8VOp6vXNUHdrvfIgC4UvNq7DNmUdWRQsAmt2++1NI/kbNVpN1xfHrzkHhP1ziyRcrE2VjdS16KCnElsNK8UPcscsuanhCFSGrcnIEetXFKwmRyfEO2HHGUGLwYzXyiM9Y0UVpbXFNg5TjDgQh+aNGzQKOCVXENjlWIerHp+1MOqTLcC727MpvnMAzvULSA06/mswGCNDrYGdPMcpEtRaIPOdkbH2grsfFeaNdPZiuuKsprsRDSaOjAJapGZiRz3jA4AW12JaFzVjSUZrDXidkl61IwyjJKfxjB9igcZmWAJyXCGzntLpDltHLum1S8Q3qDi1nO5TaXN5I82vAwM/B3yRS1wG1+Xfy+UvVD6NzzfretBKiNlM3vMnwcKfOxAWDxmpf2UAh2Ye1hpmbUZRYe0EYBqNqiF/FeyybXIFx4o94k5PtDi3xzlyBPZtN5udH9urAZdO5ddieEXvvC5HxrQTfoLuFEHWkX8zH1HELK14Ow10Wk0MLVtGvlyDTanDyvptJLi5PComCLbpqdw6sw5jE7N4D/+8Z/ixXMX8MH/9Rfwa7/2azh4yx780e//LnZNj+HDP/9z+Me/+1vNP9dTObzm9W/Au977fvjCYXzq81/Ed59+CqdfuILbDk7g7//qL+F32vGJv/442tUSli5fhNdlh7PXkY0y8QIUAykU80rKuB9dDrcqcT8Ty0YT3WoVTsqrOqjClUCzVVOLl91GeXF7nRIT0j1vmTOBSaLHb/Z2pV5TsJcq3CDJ87rocBdQwsrxH88tGkE16mzv0oPdq7k1Oy6cr/OcJA95dmZGSWajUkUxnUKtUIKz39X8nCMABmzuB64lAva6dhvqba459wAP5EAuk0VF4Cm7kiyi/bk2mFx0W32Uy1XkskRpuzExPq61QJ2DWr0ueeuh0RF1GCk/Gk0mkBiKCwCaahaRcjSVfE33vUqGUoUN+GJBhCJB5JfXsTc+hdTyGlL1JtbrfRTcpHb5kOj6MRkfQjQWwFopg1SzhnSvg412E+ulGpLjw+LTp5bWkV5dRywUw9j4CA7ffgQLq8vybE+vb2DMn1SH9q1ve7sAh6V6VZUyQYuPfOVRrKysSHxm145ZLC8tYMcO46hHNUJy84OkNqIn9TiqGFJFkSIxxSK54C6N3MLRmABwZK/wPjFOVBsNnb3FdgMtdvAG5zfHYzyztGepZxDwSeyM+5iJEtkZ7JyRUcEamdgEeoEQ88LAzoS1VqUmOzAxMSxmB1E3rUYJxWwK9UoLfg+QjBP7Ekar2kaYgNhGQ6JIDocTTZsLuUYP2b4D/3TmkhG6t/tBCSsFcxZaWwByW0VIXhHQDWWJ2SIr9Nq/KqDDFsBddz+IvfsOqEK/OaAbzJ2hurEy52uwuCLqV7N4m0MADyo29RpV2DpN7JyewIG9c0hEgxgZGsb8/FXMzy/I9pTVEBdjr892r0sgJh7sPHgVGNi67vWVLXGTODQiMHNW01I1nFD+XLNNcuq7bdldsqpmdhcOBZTRE2iSo9hNs41O1yalJeo+M5Egyp0tOSMfaio7BnId6INWNWep3HjkUhLJS0oGg0chn5cWsapclxMbmTQ2NjJSxGOQJ3VCSmpE3qolPnBdEyr5ldX6jdD+6mF9azC3gsZmUB+g2a3qb+tX/n8rIdiKB9h8PomrmGurqtSSXmWQIk/f1tM8W9r47I4wQJKn3mkKOMLn5vUQfZAdECclPcMIhkL6zAI6sg7VjH3gFsfkjDPQAf+drXslUz1SxXSH1VFge5tGKBIU4RiF4DKKA1HlrUuqSlVIcItyZ1GUlJQNaHZMcnn9N6XpB5F4E5ynKbaZt+nzDySAN3EHDKg6eLewBG66TS3O9RyDjhHpfFRnHjyX7rSVuVlgwcH3JrliICfY8Ea6fuO9mrSdQYOBxQroSgrU2Wio48Q9ws5E0NFWQP/1d74J/XIWrk4TqfWUWtXeYASRxBA2MgXkOR5zcyzQFlgoGArLkvjDv/Lr8Idj+OVf/QgOH7wVr33wfvz9X/8lDu3dibe/+U149Iuf0zU//eIq9h+cwRvf+nYE4wl846kn8Myz30e/08EvfOAD+MnXvQYXz57B//vXH1eLMuhyIBYKYPvkGOLREFq1shTTqD7HRIXcbQIrOV90tE3V6Ccwkp0zfk+RGJ41TpNYtu1ddGxG3YHrods02AC1qW19JdGcswsfwsqwaqpxBgYBLqWezfvKTozNyL86bbLAZcuYnOUeMUIc97E6jMc1O66VKujUykLrs4hgUCCugJAfOYORKsf7waq9QSwHT227KjaeI3x9BheC96hOSHod98z1+VWT/BMQaLNhcmIC4UhE14atYuIuqrWaAHIcFUSHEhgZGxE+eiG3gWbEIynZ0b4T9VweV9c3EB7yIpqIKaBv9yQQ9oWQaTSxWKniQr5IMzXsm5zFtqER1Eo59FzAWrWMLJNAvxfXUmuY3rFTImB+VwD9Zhejw6N48cUXESe7Y3wUM3vm8L2nv4+AzY2H7juON/7yh80maTZw4bnn8PzJ5/HS+XPqarL9/b6H34OzZ1/Ev3zlq/D7vCp8yPL4337pF5Hb2MDjjz+Oc2fPIBINIejz6vMzAPNesV1O0Gmj1ZFQEwXFaPHN+x2MR1Gu19SGb9a5N2h/bJMaoeWMGA1HxIAQMLxv5u+s4t1ev7wX/OGozkHirAolPlcF4VBEeixUQyRuoE/HQbTRrpc1jg6HbBhLDkswhtK1zUpTGB+697nDcTQdPqw1u/ibp1949YD+30m2KwkxJ4UoP6qpCO2n13NNpizmQOMHlQfRKyp0ttwBP+66+4FByz2Ibs+JBuVSvUHRfvjspmVvJGXNa3Q3A7rT4VWC4aX+sq0Hn8uG6fFhjA3F0eu2lJXygMvli5hfWEC2WNFciAud4i4G8UyUcleKb9RJZoCX4pvatYaexEhoBUOBqAYiJjQ5YNbDrJdVHqs0ZrqUOWWFHmV21zYbjApLpEKwtc9sjDdY6l+Dh6kfByp6A+Q6gXe8sQf37Zfv8+rSsrjx3JQE37H1xRlzmVZ8zbbUqFbX13TTibTk6Jfve9OX/SZNuC16Lz80ot88I7eC8WZQlibJjXbu1ta6BUR7tVSBXujmcLN85K3fNO35zb8fzOUtTIEC1eD60/XJ0si2wG6sfgQG7Ns06xRytWOqUNPxMeC2reMENioYzGUzytyZ/PO+kfM0VrxOM9t3uJQ4cEMLDUxhGbqTSdPedFm2rg/Lz33rNdhMbvj5nRy/MIkzHHwmLCYpMJ7ZTFz42KT9bXkiBhgmPTLzGCgLbpr9WGDErXOzLYqCm1K3m+AY88SvFtC/+MXPq0K3Ph/XLQMIxyVEf/ttTaBbwYff/BPwdSpAs4p8ZgP5HJHhRk2v1urA5fMhmaRHe1fz/Ug4hlK9hlBkCMPjkzhx6qyq4bntM1i6dgV3HtqHXrOGTqMq2tuJk2dUVf/ih34V11fX8czpEzh/8QKh93jtA/fB3umiVsyhlktj787tSC8tgvC1iZEhCUjl0muSuqWFMg9WKp+xUu1UG+jWGqKG0ZuaFTtR1VQWI9KZNL2+0yY+ONu5bNyxS0c9Ca43CgqxJdsizsNlN2vSaTAVkg1m8jYwbSHtURiRdkcJE+9dJJbQjJ3dQ6YLgVBoIKZkQ71cknqly9YT+r7TMPNzBnQ+Fz8Hzy4H7bacTokKkVVDPJCVbEQCIbWuGSCK2TyKbMM3+iCxaHLbsNYezysWD3SzY/eBlSjXeiafE26Cdp7k3wejIeP33W2j5qZimh+NtTQatSpciSDy1aJkdWeGxuDLt7BteBLX0lm0AgGMHj6IsZk5lFJ5fPaTn0TI5ZTf+vmFq+j6XKgT1+Bx4oGHXqs2djGTx5c/91UEfD6MjI6h63Ch1qHG/TZV3x/6uV/E3W95K5DPYW1lGWupdeSLRXz78W/h2LHblRRdv3ZV7XpK+b780jkcPnQQn/2nf8au2e34qTe9GRurK3jsW9/GiROnEAy4BcJky5zWqZQv5vguFIxITyJbLKobwy4o7xO7Fzx7GdD5N+z8MbmTm6HbjWIxLxwYAzrXAivzfD6PNr2ooXoAACAASURBVCmK4QCy5SqisRicHJfUWyiUqsiLAhfE7t27xU0vlnJibwwlY3CCnPQMfB4HJkbH0K+0cPX8EloVdpOAaDiI0NAI2p4grubL+Pjjz5qWu51uCzdV6D8qoJsGKT8idYubAnF0us0fG9D7fd+NgB6KyJmmzRm616+AzoDERcWDlgGd2aZN4CmTJHjcfm0UZrtuRxcBjwujwzEEvS7x0QvFHBLDQ3K2ooZumVrXOrJt2tiGZsLWNA1hOgJLbc5dJaNqqrKtoKhNmhUFAYIhAafYQuQ8lZkfEfgMFjSHYXUj9VenW/NzcjWIeuZCY6BtNjgDNlKRDEhE90twZiBMQeONsbExDHOuRg5wfSCNysOfFIqAD96A18ij2l06VM5deBnrqQ1llrwjqsU23d5Mi920aYkDuDG//2GB9+YZ+s2Bia+5tSq/ub1uBXsTLMwKsn6mVq3a7qyQmUDdoPCZ3+1r8ZMmwutrfOx7aoNbokFsX1qIdwVqGq04TUucQZwBXdfTaWxLdVDx71Xhm2ApVDsh5HSG63FtddVxYbuZaHMz3mjo3jL4+oM0p/AqOag266bDwEC/ZXrB79WS3SJj+4rra2EYBuY4pkVv0PMC6Ym66Ta+2K+GcRgEdJnDDMR2rIC+mRANWAqWyc5mQjZIw2mfas3lrWv+ihm6k37oJXzpS1/AyZMnXxHQKWTCNF4tvGYBDkcbP337fmyL+dCvV6TZvraaRywRUSKbL1eECGcFSGAb1zgBfB5vEOcuXIUnEEQ8QZ76CkaSCcSDXlmWVvNZPRctTxeW14Tofsvb34HT58/jy9/4GpLDtGq9ikTIg5mJUSTDQXSrFRw5uA/nTp1Et1FVle5z2VEpF+TJTVAU1xKFn3gIs13ZLFeFHOYs3dnta67K84APts6rrRpqrbb443Q/8wdD0ukWpoKcbVLbyHRhleR2a10HGHQdTrXNuVYJTKJFM++pBIYI9ux1NZtly53JPr2vSYFSZU9FuUZNnRaf0Okd1EoFJXp+pw1e4Rl4ljjgDQRl0dnskqpeNeqBkajeI/3S+V+69bWqxKIw9tsQTAxJmY9VNtXz+DrUKGCiQaplPp9TgcM5MgVnqBXQ16w9LI56rkUmShPtSgVjk2MITw3j7JWLWF7ewO7JcQx1fPDaPdgo13HoNQ9h1wceBhJJtF++hI999P/EaDCkZO0r33kKe2+bxfz6kpI/qhnunN2Bcq6E5eU1eJx+BMJR/ODUS5jbfwC3HLldnbbbDx3G1OFD6GfSePyJ7+BP/uSPJQRGD/ff/u3fwpnTJ9WRqVercvijwMyxo0fw53/2Udy6bz9yqSyWF5eQy2yomxQJBjWirVdbCARcEhgigJRnDHnk5VoXQ8MxMTeInWESxNGapXApCurgrGOhQnllJv0WS0peIVwn3S5CtM6lJ0IoKNleCtTk8mVksx24vcD0tLELz25siCk2PBTTGLnZqEiTZXpsFFdePIfcWgFBBxCPBmVW5fSH0QtEsVrv4P/61lMCSv5PB/QeiEY2AZ2mLD+uQjcB/SHcsv8AAsGI5CRJ/aHiFbvSvECaYbKfwAOXM2vyQekX7OAMiz/rGbEPe08BffvUOMbHWAW0JYpBgQ222UO0R3V6UarV9NycafU5tNhiD7p1zivYENvhfRNk2f7fGpR4k6gQxcOfWZhGlr2ebgIDEDfrS+fOqf3GuStlO7s2Y0lpaFhdlIp5BQLJjDIw8D/0SpbhhwdzO3bAY+k7U/jC5pAQCB9sJ1UaZSSHE8YRLBhUZXru5fO4cOmKghkXozT7SG8zS23QaTDAOLtoC+bnZrTxyq/kXRtTFXYOWDnzclkq/4MgvQUlvzUYWMH7xnz2poDe65pKiM5eonYZVT8hzTWjtGN2dlbMBgm8MPYrmzLALF4nHkS8ztwk/Jk/ENIGYrZMDQCid8slw1qw6G6qMim3SPS41LzIHW9J5pStdh7E5KDLs50dBBcBcw6TBNmdusZMAGn24w3R73jgHsc3SAperyu0OalNvK/6O+JFBgI1/CCWlj3/3eLFyw/AwlJs0af/YYmWuWU9MQOMP4LRQrCe1/ob7g0+GNC3dg4U2JmodhoK6DfP0K3v+ZEIAvryl7+IUwNhGT4f0fd2+qEzQPHz1XJwuPt40y3bccvMCAKaP0extLiCkfEJab4zGKazWeMH7XaosoxH4kLLr6Ypp9qHxxvQ/Hbf7jkkIkFcv3Qe+/fM4blnXkA8GUal2sDufQdhd3uRq5Tw/ItnEI0FtYZmp7Zh7/ZpHNy7G916FSeefQbVXAaOXgchnxt+j9J3+LymquSD+4PBkWwZAuDcBD7Sv5oBsVxRV0CeDP0eanRYbDWEubERM8OxFk1dBo6J3P+6rpzXcY1xHUiGoauAzv9PvjslaS1zIs5myaIJRWIIRk0VyMqYc0Vjw8y1Dp0HrNKInqcwDFkN7Dx4qK7INcP17PXLAY/CMuVKQwGCuuEUr6JwDkVvrPfAjqJa7TDoaHoFcA9FaW4V8OlsqdUrkt3l5w9Gg+Lds4XDjhTPNEr2+sNDeP7Ui/AHfNh5cB9Kzg4KRG+7fXA0unDlW6gW64gOjeGhd/40PLcfFngrT0GtbgdTkShWr1zER//rRzG+fRKFSgG79u6SDOvlC9cwNjKE3/rN38X49E48873n8PlHvo6P/NbvYPrYHUC1hrWFeTz66Je1b6hN/73vPYUdO2dw+NaDAsI98fh3hDn6kz/8Dzh94iROPPcDzbjz2Zy8zmVJToCkm0I9YY2h6rWq5t/szHA/J4eHdBbnSyXJfRMrwXOG5/7SwlUBbA1WzHTZrD3MQpCgakscjecOY47FQGJh0Ow0RamDzaXRbLFQwep6Ct2ODYnhYcUS3gN2C4nNIiWbYFuOB0MeD+bPXkYy6MJ4PKFxTiaTQ63dhS2cRNsfwcce+x7gfGVAV5/8xhH+CiOPzZa7VaF3QWQfg3oDNGT5cQEd/SDuuueBLQHdaKWoQrcAPTzcGGhEf6OdoUNzDorid4korTd12JNfOTIUw6GDB7F7brsCwblz53Dp2iWsrK6rKmf2WyR9AHaEAiE42hQnMRrbFoDPVHctbWJzyJr5Og/mG7bZnLN34XOaGa7h8XqkuMUW+fDYuG4sN71c10R/60ishjeMmR3BMDPTE+iSxiSOtQvBQMg4+Tg9qqDT6bSyRB5+RJNy1mXQy4ZTTONgVju8P8yaR8ZGZQhy4tQpHRScranlzqmBKnVTnZtSmeYmBKQZsxDd5Zu+yrxl8HN5nm/9d83IB4IyNwUMA0AzWtZbA4kV5IUZ6NJlyHBi2cIm4p6JCQ9RLmQ5K1HApNcxVTXlYFXRufU7TJqIkdDoYmDqoqNywPWn2AM51JTqZFAS5kI66kZylxvW5XGixTXUaornzXVF6VD6XXPMw1kY3wvbxKFoBH5fQNePz13geINKgHztlmE/EM3KLglHN0zi+HNZxPLCDw5yctNlt6pZNyVTLeMac1t4bTiX1vvcWvZv8bGzAroUn14xAx+Y3VjmN4MkdHNEYgV+7qk+xVMaxufdSusGa8MK6Eykee0eeeRLmmFaD/HYnW5U2h3ZjTq7VaBdxU/dthczQ2GMJ6IYSURlGcnDj/7s1O2vUzmtUhI9iveUvtBubwAdmxsbbO06vUrCpibGkYiEUC9lMTc7jWeffkZmNflSFZ5AGKlcSZ2SfCmHzAZwYF8c+/fshrvXx313HMXRu+7A5/7b3+DyuZcQ8DjhtHXhsvU1Y1Rq1TcuiFxDDGY8Q3ggkm/ebXUkCyqWDbslXr8OcbhcGp9RGMYAXTsI0HK5x4LCJXoh7xm57wTtknLHipjfM3jxey8TZFqy2gySmSwUGr54/QSShTWnJdXRrlGlDeVqWecKmRa9dkMtW3YrdGbZevAy2SAOqEvkEvEhLnT7DtQblLZuod3oKulFl50DLyIM+uwKDdacRK64J/hZgn4kY3HthXyB2uTm7GPS0+Br9zuIxMLqCIqKR8VX/zAWUhuwcS8lQ3AMx3HL0cOYmZ5FeSOPs08+j7MnX0IbTuw8ehS7HrgfvolRcc5J+9194FZgcRGf+OuPYS21DJ/fjfc+/C5J0f7L174udtKDD70OI2NTCMVG0bJ7MHvLQaTSBbXXT594Dl/43D/h0KGDyObS6uROTI7i7W97C1YXF8V+ePyx7+Bn3/8+PPP0U3jp9IuY2TaFd73jnbh6dR5f/NKjaqmT+92o11Au5ZT0MEjX6zVV9JSFtdsdSGcy6voRhJgvlMy+7TTgfkVAN3tZ+5ajMJuhzkqfv1JRUWd1Chmf1jbWBOLzeP3qdjGgLy6toVyim10Q4VjMrCnqBhBTNQDYUk++VWnD3QJ2TUaRZAFZNn7t1VYPTVcAvUgCf/fMC68e0K067oeh3K2A3unXFNCpDvevCeh2W3hLQA+pQufipGQlWz7iSYu+ZLidbLVzRk0HnUjAD7/DjkImLVMWSvTN7dyu2cnY9Dag00STiOhWE+vpNK4vL0mKlfxwKsFVK2wV0T6VWvF+HfCiHXSotd40VQhlGtkK3+J7zZklKx9uZEpEWtUh6WKzO3bg6NGjmJie1NnXag1mnJwNsbLpANl8WReez2/rtTUa4PdMKKgdzffSZwXYaOHc2fMK/vVKXcHO5/YN2v92uMgXsrUQCgUFjAmGQ5jbs1sSn88+9wPJzzKBEU1Kc/QbwVyUp74Dbrvvh/LQrYObrUTd9y1GMTeqcF4rKqbQ2IQuYkR4ctZsvmcco9AJv2p6w7dLUKFsSw0dy82Eo9uRdwv55XTCGhkbxtjIuA6Pyxcv6fd54FTrFdQqdbSFjaD4i6ET8rozCZLYQ76kBIrVh4/zUYKEeMA6XGrF8V6up1Ki6lDlLSRLzLqC2uhQErvmdmB2+4wMUVihM3FQIiA/bONH3ex0db3LFB/hRq3V9T1bnBwRZLN5rR8eAsbNbtOKRpW+xiODFnmVev9ShvMoQFGSlGMDk6S0Fdw2q+3BxlNuMKD5OV3snHBUYRT5dKV5lpDuaeuLvWFhWAxYz7BO+JUBvUONhB+DcufaZBVEkxbrIfERh0ucFt4FR68OZFbwtuPH4OvUsHNyTGOvXCaP5PCIEkuisMmLvn59GdGYV4I6pGglR8ZRa3VxZXEZk9OzuES5ynIRUxNjmBiKYun6NbWq2YZdT+fw7AsLiCTdBiCaLWFs1I+jh25DlMG5mEOnVsWxw4dw7uQLKKRTiAQYWCvotGpCeWuaY+shGU9oFpxLZ6SLziBHZTJy7Ll+eU9KRSL0HbC53RKFYUNVrBiKC0kzgVbKPGgd8HlcYmHUK2WEaflMHA9V5gp5gd8obuOh8iW7SYDWLClPbGPzecRtp2QwW/ChsJIIHuT+gGFiFHNpJR+a0ZPnjK58u3kWUVOcYFvqGlDbodcn2LaH0aExFAtldRuYsHgdHuENWLETByFwqLpdNlM92m1IrRHxTcwCE6YKxsYTek+1ZgWJoaQ80hnsHHavlD73HDqCxXIaZ5cXsPvO23DggeNiBrUzRTzymS/h+rVFbGRLyLa7eM173413/+qHMV/K4qXTpxGncJDXg2wuheWl68ikVjE9M4mF69fEajh0+AiC4Rjy5Qac3gjm9h+GzRPAylpW1+T0yWfh6Hfx4IMPolrOY9vkODZSqyrsKHPLLtSZF0+hWizIpGbn9lnkM3mdFWMT2/Dpz39OrfShRBLbJkbVMeVrE7RGumA0GlGXMJvLqzjgteUZUK7UdL28pP2qkzIQuBpgddidUzECu4o8dhFZnLFTKnwFXQtJg3TZjT8IPe1hRzpbwOVLV5FON+DzOzA3t0tCZGtrq1hZMSDfRIJgVaBVBiZjdmwfGYat0UK1VFbyAJcHG9U2SjY3PvnCmR8e0C2sufbC5ra+AYr7YRU6W+4W/1YHiI2HiYF+9XsO8dCdzjBuO3IPjh07JkoAFdQ4p9RBpMOHrU+zuZg5ydq038VQPIGJ0SGMBHwoZDewsbGuNhE120ntOnbnMYzvnDXvVOcps6mOFj0DfIayk9kiKoUOhpMjxnQ+l5Z3bj6f1UFO1x2KMPBmUEKWZgoESdE7mLQpBrtIKIoaBSkiYWX7dNJRhe3zCyVKgY4uAXVSCDOzeD4fAwDBP32hGCvafPz7ocF7kXlMrSbuPKtxVuxq1QwCgoRTHBxPVOEPUIDEKFhRAYnZM72nr1y9KvUibkZmi+wWsOvADJMPmtRUSw24Xb5NgRiLZ2y1hTg/5YLjQuG/cSGyYtVhJBlQ+sG3ZQPL9lExV5RyUbfVlZFByB8Sj5yjBF/QJ0RxtVHV7/PwcAw2Dr2bw7EwJsfGEUvGUSmWsbS6jAhflx0Cotx75nV4lAo1rJmoAa0xgLPi4bopVsq6N6qMAezZswe33XYEI6NhlMtduTMtzi8ik2eXpC73JPoD3H7bIeyZ2yEnqquXL2FlcQnbtm3Toc/H/OKCuNNsjfF6V2sNTG/frjDK7JtrnO+DmgC0bmRA54OOV+QY82Hp02hf9IFyMas9cuDAARy74w4d1Curq0oMWPmzw2TN17mxheYfjGTsNHOxE1ld3+xwCNMw6Kiw40GgDbEH/LmopZyxsWVK2mS3jQB9n6k33esZPXenQ7KTTIK45wiQ4sF64sTzeOKJJwafwYhEybCE4y9WjFTEaFfws/fficLSdUR9Dozx8Hd5MTw6ou7YwtIiipUifAHSdppIZaqIjUbgDUVBnxe3j4Cquhgb7JQ4bT1EguRgE8FrN3Pbbh8XLl/DSrqPcBCIB+zYNT0lN67xZALZVArXL11ANZ9HwO2UtazH3pepjZsAJydBaDYxGLgPGWRlZEuWC9eszaVqmABT3lN6WpPNQCqYgwGbgbVqZuk9BxCJxrTWysUqCG4fTvgxPT4OhwLwhuhlvVZDoF29tgC0tMowtDR2cUhvY2XO+03de4rPEOHNCjQWiyqg8/6Uy3l1BUMhPwIaGfSEgOco0O7wwEad9hYlp2toSgzeiaAvhNXlNY0UhuhD4fJplszEJR6LoFWpqDolDoiYgUIui1ajId18BnReg1DYr6Di8Th0L3PFnGh/42PTmJ3ZBzvn9kEvqi6g5nGgSxVHB01hnTjxwhk0Wl18/7nTiE1MYN899+Ln//d/iyu5DfG2Y9xrp06qqKF0b7teUYJ76tRJ+Wrcd/wB7D90BKfPXUTX7kGzxzTGBUIZiE9olXJwO2w4fPgwXj73Iq5euYhD+/fCbqNRTkMg4osXzithz6Q21CkL+owL4NPPvgBvNIhgLKKEh1z9qYkJjI4k1FHRWc2qvVzWWW66NSzg2C1sIUyPj1hUa4moeO7NUCiis568df797r379Hc0G7t8eQHJIXqRxDVW4vkYT8Zw3/F79ZzPPvucKnQWcmurWVTqQCTs0vqgCyn3Zaff1T5gbHD1OphOxjEejyLi8SK9tq5RQjCeBPwxXC/V8KnnTwP0B7B7NkFxarkroA+MmX5cQO90bszQf1RA7/c4G43g4KFjOHjwoBYgMxjOdNxujyxMuek08+T6lMewyYbjkShGCd7o1JGImLYoq5psLiMv5+RQHGMTo/qZ0OuE9BOtGIkpE2bm1Gozg51Ft2dDIZdTMCeCnAff1NSUVIP27Z9TrsJWF8VzeJCTMsaLS+OGBudTzOjdHgWXy1evIFcoKmsnB53tHMHsCEBzGpqaJfYhURIPEfFdHeSUCWTVwIO0XmcSYW4uEyHSmkSl26Ja5rD1EPC71Fng5yQ3lmIErCiy2bQQ76z6SIdh1WeqSs6Tmwp8BMuUC3VjJNJhG/JGpUcUJzWTH3jgIQU7fi/f6A7HEE1xVxl0rs1fV2tSlAwCzNQi7+n6cNFyMxihihutd6sl5aVSXquJfbt3S8ufYEJuDCZmFjBMkoqUyWQL0m50z/kzrgtWL66B6x3XGa+b1LlappLmXJHXkO+H+IKZmVls375dtKnlpRUsLi0glUlJFIg+3RzVTE6MoV4tIrW8qrYjr5nVkeBzUhWMgCNyUvkeiCSmxCQBbNx4TPA4U19fTaka7XVY2Xc0NmFnh7rTppg2tDEeqolYFDvm5rTRWZFT/1tr3mFXJ4qIYR7+TK42qYkD8E047Df2wAMBGa5PdrZ4PSyNA6vDYEkYm5FSRyp8sUhI3Q/rntDZSXQdu6kkdu3eqQ7Rpz/9SdmZWtr38mMwsjSw99pwtqtAp4Z/8443o5VJwdlpKpCOjU1gI5ORzGtyJInJqQntr0sXz+PcxQxCIw54w1F07W54AxEUanUFMgookbAYj/gQpn87kcTVCuweH3p2D7KlCurlMkaCPjxw51Ec2LtHaPDU0jKa5TLqpTyK2TTGEgn02nX0uT8c/QH2hp0Tsiugqk34G4kbUd/edOuYODMxbtSNyhslXikHzYDe4Mx6AMAk0JZJO6tfjm74lV0Adguoyx8NBFDO5zSX5XiDFTsDNFv03BuSi/b7ZQ4lZb54Up2kbDanirDD+X8ooHtBHQ5eF7alCQRmgSGcBgV+mGDW2/AGwghEYsgXq1hYXILL6UPQHxIgjp0IAgBH4kkkaGvLM73ZlH1rMZ/HpQvzOuP3zE1gKBmXfv61+XkMDyc3ZYmZlDc7BrcS8Eewc/aAxLmqfhd6IT/K3Q7KrbaAiyOTM5jevRfr2SL+8TOfxfHXvwn7jx2Dd2gIOTuQz69ju8+Dc99/Rm55HIkQ9Hf9+jWdMXR/G5mcxtF77kadATyahNcXQbFUQ63WEqDZ229j58yUgvaVKxcwPTGB8TEanTRkL/zZz34We3fvVqeP65qYjX379mPb5DQef/pJTO3ZjdMvnUUmnRLn+8jhw7J6TW+s46nvPoHzL12C12tTUs74wX1B4CLPmtHRUeEZapXKZgJMvQuefe12R0DC+WvL2LNnTrS38fFxDI+MSSXuySefRK5YxfBoGIeP3CYL8MWFZVy7No/V5TToKxONBHTWcM+FIkZpjmcMY51MqzodTA1FpHQXoMlUsyGRNSY+Lbcf6VYfnz197hUBXd00VRaD/xHw40dU6ATFka7GGTordDM/Na2+myt0irY4HSEcuf1u3HHHHXqzRL1KAKbZ1oEWjyZ0gHMBSx9ZAB+75udhrwthHzmePWVcrKaIeNXsqVJEpVrVRVxNrUtTmUGWHWLSjSQZSnt3G4X+7dJ5z2YzCijG+zappIBRNDmUwOz0jFCHrNzrjSrWV9fUQqEvtUBcPj8KxTIWlpaF5KXoAEERfBi7VIqMmPa1kRc1M9Qu52VsuTpd8AWComfwcGX7VlmYy6iQqUWjXqFp/6pNZiNdz+h7W5xsVpOsymX3F2Ml7ROK1e/zo1wpK6CzvcbrTLBYyB/VVxp7ZDLsdGTUOUgkhjA5Oa7WLe8+Ud7sXPArOcjkStLJiepp5Htzg/NguuWWW1RtsoJnAGKAYjBnYDXB2mSuapx0+4gHw0hEwno9vi8Grlwuo8+og44JAm0WhRa/IWKja0FzlDKtcmu6xtZ1kuiw+Hp2aQ2Ip9toiJfPTgN/j2AV2ony8GSiwnYpnc04B+XBT8cttuOvX7tm1oTTqbXEhJDmChnZ+7Y14yPvna1Lrje2atmWJBDpwqWLajmzc0LtcK5nBlEe4kzcyF6gUxrfE7NuXi8e4nyv7NYwMRPwU0qEBunPa8lrykOBXSOuY8kg08N0i2a9ucC8z4YGJ52FAU6D15XXgM81OjysIGExBeRomEgouWAQYYXOxO1XfuVD+Pa3v72583ngUhqZjBHCt2xsuTfL+NDrHkJ1fRGeXhsBl0t7MpPLotpsSNVwbGyI+B/kMuvYyGWxmKnBE+F82odANIFyvY3l1RXTjep3MTk6hIDPjVw2jfVUBb6IF/GhcVRaHVTzOUyEfbjv9sPyvKZF6Prikly+6BhXzmcxxUO3Xhajxes2xjean1NJzeMWLcht6fn3ofvEa02dCd4nutY5qdRGdDLpp0xMXc5NvW4m7+zKkF7KYoOzeFoaR0MhVf+tRg3FfM7M6alqRYnQsAGkcd1yfGhwRiYpi8eTYgEQ0MZ77KGhDvnvwvI0JS/r93t035ncUR2ObAOONGr1Npwcy4WiKFRqWF5Zg8cTQDIxLODX+tKKEoqJkVH5itcKBQmrtKjCSEVMItzDYSQTpl3NfXHtynWMjiY0x2chw0rdAqlKnwNudNwexOe2Y2rvXomsXFtaQ9/hRnJ2ByI7ZjG27yBWl1YwOjoNezCCYrFE4XKsLF3F/Avfx8L5s6gXizh2+Ii6sY899hgOHDqMp557FrsPHsJdDz2IYCSOequLkZFRjd2yGwUsXb6M4WAA48NJgd9GhxMqkB5//F/Ujc2k17R2WRgSP1AoV+ByenHffcd1Vt957z3wJUJ47PHHMbdzFq9/608it7yIb3/96zh/7iyWFxeQZLeESpU1w9vnXuI5zXU9MzODCxfOq7th+U00G20h29mdo0nX4uKy6GeUGx8bnRDAmYncxYsXMTUzhWKdVMeOClRW4aRJLi+uqHDS6JUeAk6PDF/4+izaeF7ws7C7i0YFHurAOW3oE9TQ7cEXTaBh92I+V8JnXnhlhf6KgM7z1Mi7bj7+O1CchXK3ArrOlR8R0HttJ47cfqfmzmwLm1Y7A5SxTmWLRPQSm11tpog/qIPGpVyYCmFVKT8xwMlcghaNY2PYvmMWk5OTOPPSWSwsLGB5bdVQC9ptHdAUcCCHvd11iuoRplyosmCif63P15PbEzcdW78M8sPDQ8rMeCAzaJHXSfEFVs9rqRSukQJBX98mM2bDw2eLX0GnWTfKYWxTcr7qMHM0M6M3LZ5NuhH58TTo2oL6tqp7tdtJg+MZziSBMrjtjuE/Dg7rWDImcB5170dGRrQQ+KABg5sDGHPio16lgha1m4Hl5VXZEFpBmM/H6kyHR9EIcfB9GgS6U+17tp44buA1d2kgDQAAIABJREFU5+sxoE9P07PYvAJH8IOXRq1mtMotbjvnVPMXL2NpYVGJBAM6D1Nyt3XPB8hRao+zBUzXPd5n6zpwXbEFz3+z9PUV6CWpSrQ8Z1jGApXPxbXFYKyq30ltdSPTyWqTWu6k8fA9NetlrQEryDMgMTeTfW5iWKC31fUNBeBAIKLn5nVXJ6LTU+Dn++CmtegsTGj5OxbSnvKPY2Mj+hnBjmasU9F1ZrDlz3mtjZGQWUcMsvzK+8D/Sh2PkrPttpJUfi5zW42pEd8P1ypHLnpvfTMOMoBDMwLQCGsg0ct/iyi5MgGdBweTGiZEb3zj60VbsxJLdnN4k1mhM6yj26CxAj782uOorC3L2jFEVT3iQmJRdSUyhawYMESls21MYY4XLy3DFfSi56T72CiqjS4Wl1bUjUG/g7ntU+h1WshsbKBQacIb9MPhDaLVs0nV7/DsBMIuO8KqkiGRjezGqtDfQ7EI/KQp1qtKOmjnSgwOE3J1bZgkOdxqr4o9ISVdwwsn+JKgNwFbvUYBTmuHIDEfOeYuHcTEtMiZi0m82uqugS0ufak5WmQr3ygaEtDE7gkTM541HPd0Wg1RJmUnz/cUCKlo4NSE68EnHYWGgkC9UVZ30uM19M0aR2duvyipTlrzuj3yodjI5dG1ORCMROGwe3T2sBjiOJKBrUkhlBy13EsI9CEOs9dNN9S4/Lj5nlntsXBaX19TosuEk52ztY0iqe6Ix4MaFxDMZyO/fM8cpvbdAi6IKxfmDWuB9LHbb8X4gQMY2bMfSy9dgqfrRqvXx6XVZVy8dBYnvvNVrFy5jIDbhX2798DrCWJxZRW/9x/+ECvZLA7ccQz+mRk0iwX8y7e+iW2jk5iemFQhMH/+Zczu2qU5VubyBQQDXjz+nW/gye8+hnvvvVvqeIvLyzh37mV1iij6U6o1MTQ8jmKhhPf+L+/D7O4dmt/zTF5auI7HvvkNZDPrmJmcRCjgVzDPZ9I6OxR3mHxJ44JS4B2N/9j14/7i2clCgb/H1ckzmUk/1ek2UmaMVcgVdFYuLq7hbW//Sew5uB+f+qfP4OLFBQzFQ5K45XiIjo2ZdFodIsYfurhJ9IzS4E6ngL79XhuObgtTo8PwuxzIrKfU+dmz/yBqcOOpM+fxyPlLr1Khs+AZBOcfFdAtHroV0E01+cMrdKozeN0hvPah1+N1r3udUJ68MDww2a4lKIgzWLajo+GYuNgj8SGTubRpclHH8toiYrEIJqamFbh4yLDlQR1kLuSTJ08bRHmzaWbbHo+CGjcwrVKrNYK2KNlq2ro6cMkTtSxMO6bCkVRfp6XMnocdMzRWL/tvuQWBoE+AqY1MFpl8CSupDVydX8Ty+qo2p+bnErBhhm7mj5b5h6VgZnGQJQHD9zM4DHnQ8wYacZOBM9gA9MQZdIDevB06fxlXOgZFXsNkPIpdu3YJKKjnJi1rQIvi7/HgjoTjcDkDiCajmxlaq9ZWVktgEufwpP0JjOczc3appnm9Jtmy25Q5coTBAMVAwNcytp0mAEnDOkROrZg80ojmo9FogqIwly5cwOryCjJpileYf2Pbl/eJgYfvhYe7oWWZ62jxd2Vc4vVvcjxFQSNWgoe906l/Y5tWVBLN/2+IyVgAN1boHEEQWET+OVuS7WZ1gE4nfc0ER3pij2+bVKuOn5emLjxwmzXDJeYhzde0lMH4mpST5PvmGIcGCjRc4KyPG5qfQS1ku10zagZj0VsahmPPi8Xf4XXNS7qzrH/nwcrrQnQ/rzdBZeK702qWVpoMMgPXNLZjtfYoEcs1MKjQdeAwGLfbeOKJ795IBAB1qdh54h5jYvLmt7xJ++gnf/KNOH369GZrX9rmTLw5COu3YG8xaDTxhx94Dxy1Muy1MtpVM38kWNNBpzIq/KEDj5cwoo7a8LlKC12nB62+A7GRcdQ7wOLyklHN67YwOTEiQRhe6zwrO4cHPYdHMpZ0iXv9XYdVVZGrTSAa/c7LubS45LNTU5Il7QrDwQKBwZaaAmZNMNgHOPahFnqPcpt0qaPsKjTTZMDkmSGHtHZHHRhaksoLHjY0a3Ul9sR7EEhHKhh1I1i3MlESHYpFgp1ocK5Tk1CyU0Odd2I1auUiIuTI+wJG8pfgOCUFdM9rIpfJaFTH5IBcZD4osc33T9VLpzsION1S42NAp+PaWjoDm9uHxPCI7n2a3/f7GBsdFUeeUrBlUgcpL92oYjyZlBIi/RI4BhtOxlVwlAtFLC0sqUtAe1LSN1fW1lAqtxEM2nRej05NgpyhlseJYCiGmDsEW8+NSteOjMuO0J23YqHZQHJsG2r5Go7uPABbx44zly7he09/C65uAZXcOvbuvAXtegelUg3lWhsf+e3fgSsSwdmFeYzvmMXwxIiMfWiEhUYT/XoD6/PXUdlIS9a13qiIkvb0956QAMvRo0dwbf4Knnr6Ga1RjlWP3HG3qJHnzl+UfHA6nUI+ty7p7lIhj0atLKB1LMquYQjRSEijgEI+J+U+nuUCsyqJ7mI9k5YM8OT2aWFVGNDbDV6boExTqmXyxUM6B+09p84BFlCvf/1DuPTyJfzUu96BB9/5Tvzff/Zf8JVHHkWt3AOZcjtmppCMxuTNsbyYhd9v15lBBUCeGdy32VxH5kKRADA1MYSw24ONlTXtm9k9e1Ht2fHki+fw5GpmENAJYDWGZqbl/j8Q0Lv91mbL3YCsXi2gA9VSCz/9tnfggx/8IPbu34vR0XGEoyGBeHiA8UCgdzGtCR0EWnCja/ZbRKFcxosXzyOdz2leTO4jD2i2K2hZymqH7Q+DOGaFb9CF1kyXByHtBaXfzqGFtMNN64sGBjz0SENSS22g391umtaLEX1wytmN4I1ytYZCqQyXlxvMiVyRIgSsBCwdb3YamK030KZr1qAV6naxFWtkIS2NF8OFp7Wn6U7ILtYK6IPgxs9DPmvY44e9Z3SC+Z7Y+iUdjhaRE5Njxls3vaFrwUreCsiJeAyxeAKx6IgWOz8nqygeUKSpXLl0GSdOncSeXbv1PUccDBCaNVK8hWIZTjvqnZZAMlzIBMWlVlNYXltGOBDG1PYp3HbrbUJzcj5J6kurzkVZQiFrqkxxyKv1zRY7P7cEXAgeCngV0K0Z+laRG4PcNteHXw2q2yZgEe83G8H8rDzURPmr1fS73JjW7xGhzmvP3+f8k1k6gToMIDzgqHVASqE04hNJTM/MyIObHQk+P5OxSDCimTeDKZ+H15noYa0ZrxfVWlkBm0kmaShMBBk4aPXI9joPYf4NZ7dMDCtFjiZyRvSH7WGKLLkc8HsDUgbjAcEEibN6zvRYeXAMwAdnz0LF22wGuBgO6T0QR6HOzSBJ/P9Ie/Ngy/PzrO85+37Ovffcfel9nVWj0ciyxtptS7YC2GYJrhAwFUOq+APIHpJUQSAJJA5FCjD5I1SFkLA4digbjIxkIVnraBaNpNl7Znrvu99zz75vqc/zPadnbGwClVZ1daun+95zfuf3+77v+7zPAojBjo8Uqmq15uvBa+I6vfbaqybi8fqBCq9eu+wG7c//+T+rr33ta+81fli/8oxE51nofanf0l/4Qz+lWLuh1GQAHORrTjEGDVlZLyuWjOi0emgVDGYqlToysKGqrZ6W1jY1jCT0YG8/xCvjhpjL6MKFM37mCNvoT2LKLa4EXXu7oU988BF168dqVKoadjvK0EgWC1ouFlVIJ/1nVlFYGtm3Xj0EcMRs8JKdxgzP88xxrYwQjUbmlfBMUbRYVbBGo1kiGIjr6May1w/PgVeBYT1iC2jbNyMrYejoB5QtlXRDA3rHeoRhAg8A0slAyJwpYJ143M9aJgWBNKaTyrFXa6wah8MQ9hGJhhUMJGKIU4k0UsqY2rxHmPe4jmEu020bHqaBwPPC8dHtlq8r5wMBVpnIxME06SS56GFlgIQWr28Gt3u3D1TMJ1zQA9TbMOkTRK+wlNHixpKak4GOGi11ml3tZFd0fueSMktr2k1GVDm/qvVnntI0nlZqktKlzKrdzUoXLupbX/gnev2Vr6mYjuqHnv6omtWOmq2RDqpNncUKfHVViZWyTtoNrW6tWns9bjZ0+uCBUqRobm7qC//k13Th7Fk9uHdL3/jmV918lJdLOjggprdmEjRIwtM//Kye+tAP6/mXvqf/7X//ZX3gQ4+r227oj/yBn9T9Wze09+C+NtZX9djVq84LwUPhg888pf/xr/xln1EUc85ghkPqAyvezmioB5UjRbEQt0SQOgMiFM65ZDypYmFB7SbGQFE9eHCqhWJSP/uzP6v7d+7rsQ88JWXS+tbz39Hd27d1enio0+O2ttZKOru57X04ZDrOIrhRrDtg5IPGnZ62UFGa7U7ozjLsduRtnZ7i2ZwGsZTu1dv6tdff+b0LuqVGyJIfPtZ4FUxnbprBKQ7r19GUyFR+BjLUv66gJyMZPfP0M2a5pzIppVMZrW2ua319w3BheWExaDAHE1UrNVWPT/wrbOpKq6k7lYqiMJyJppzIHTDwCD7RHGqwF/kgDNPO7PdsU+swi+DwNCcVhb30XBsUcHceUk94kOJmDm48THTusFVXV0rKFZBRHOjtm3ecXxVJJO3WBKsc2QHMYe8sRwN1ug11gFiBkNGcwg2Ixv3wsnKYa+BBEfAuD/A65MHwa5AkxWzuwO6vEE9Z0hOCSoLvOxGbcA4oEDtb2xrbLGWqQi5vByWuC4cE6T9vvHlLJ6dVE/wo2JCw+BXGKzu6q5evmJTFhMiNxKHjCYNpNxHX/smBs5oJuFhZWzYBBzkYO2RsSSlUzXbDey90rJDEOr22/z/rD/TdXFfeky0SYeI72z00TSbHpQJCEQJOgosahwtFis9xTsjj8zORCcLcOEz1QPme6Pthknbi2gxipphj7MGki5phARtfDo1Rzw8niMyTTzzhYs33dHJTJKb9w2NzCMz4Lyyo3+3bUYuCaD+EVMod9YUL59yM2KBCmvEDKm4Abt1613yLKXpXUJgZO33YH7lwr5RXDflvrm9pY21Vi8VFT6FwHYA+IWPy/bZ2zvtz4PesfGgc7FrW7/lz8zoAVzNQrZkvwBwxYt8Zh8w3U5FwHY+ODj2hU9wC4jXx68b69aWXXgrEw1m0L40DUzY6b0Pu3YZ+/lMf0+j0WKVkVHmIbdGYarCqE1EX9GhsqkazonQmrg0OrebY8Oz9gxMtrG4qkkz7+vLMgfIt5LM6sxMQDScXjqUUBlRTbHF7OreeVyaG3WtTtdO68smozu9se0If9TuG4dmVA6u32g3v0llD+d4aDLSYzBLvGJr5WVDSfHVheJU14IxUSyHnngpekrMkwf7IUjQaMJrn4JlOCEssrFEwsQImZRcei6o/HpsoC8rT77XVb1S9MmS/zr9HzUKgVC6TCw0CCNF44Ia73an7azKh83nm8yWBpvdHEcvd+qT18UykUqp1WjquBlIuO3mmaz7HVqNu/o5RtshEK4W0UYJcKqv1lVVNBiPtPXigbqOrQjatVr3nHTpqBX7w/uG4tFpd5ZZyKqwXNU3H1ADOPqyr1IlrZWFN0eKSdlNxFX7iWT39M79P6YWyRtWe2m880OCgqTPnzutLX/pV3b71glKxqdLJvFbK2/rAUx/RKJFVtLSilatX9fb+fb1595ZWN8p65OplRXot1e7f0xsvPq8sQ800qqPDQ73wwre1t3/fRF5WEzwHcFn2jk7MK/hz/+l/qfNXr+v7r76l7732pibRuH7m931e17ZXlcgm1TnY12uvfs9rk8c/9JSUTun0zTf01//nX7B8jeaWM+DNN990g8v1q7BaTUgjVikE/UTivk6Q5DjfkDRDhiVJzyofkLNcQRfPXfSftYd93T08NukSszCshk/2DmxWVi6VxPA4P99KpUWf8UzpcJaOjlouxOkcDnE5nV1b8+RdPzlVn6E3W1Qd2dpzL4aCHvldJvR/s4LOXiFM6IEVjV51lgT1ftma8Vc0lDF95pOf0ec+9zkfrBQKbnZYplyAeq2mdDztqbtyHJjTXAyKEbGny+fOqtbGMH++X0WDCTQbtIFMbuQpQy5jF8WO1HvY2QTOnz00lYnOtIRzRjawGp7VsxuZKZ0dlMlsTvhCDy3rFCkY9x7sqg+r2bpQYjWDNtpTkl9DzPspvieTAq8Ry7/5yt5e4bwG/jdL++IweNhwvK+VMiwfZXeYt/yJvHBgxRK2l9hDtprWF9dPK5668Semy4PYR3d5fHhoWP3WnXvepQML0UBxcB4eHPvhxSEJUgZTMj/NfrbefGYfO52qWF7weoN9EbsiyI1hp9Rz4eK1GzravfeQnBaCDHoPGelA4w638GTU82TKvcDP649cncHMRX9O8530nFswh+B5vdwv84Izn9wtY6vX3VnzfYHGkHmRvsf+PJ0L3IhyecnFvNtuGZaFBJTNBMYzVqR8RhQ4yCg4pu3tH1qH2qp3/DoD+z54BfAJ8uvOzpaWl5d09swZbWysG2YNbkATB0JgAPRbv/V11ZtNQ6DtVseTwIeeftpcBKBXnge+D//99dfe1IP7QKCpEJGbzDy0U6UY06jBY6CZqNXrds7Ci4B7BdQDf4KwfuoE+91p1E5nfK6BXBdMMFCZcH+TtsWP0+qJp3YiT+eMeZ5tFCk83A9JcfVj/dk/8Dkleg0l4EEMaDqIjQyJccRN5pcLSmaSNknBxvjC+au6d+9Ib9/bVbG8qnimoIOTiosmE/WZzXVbPneRinX76o4nDlkaRRLekRcSfeXiUxfqbrOjXCJq29gidpvDgclRq0vECSfUbjZC1kI22AFDCivFUkpOYb+n/N7mlsJ87lxjrp/36MmEd+fcVzRg3NfeSUcTnmjnCA3FmGcJOB60xD7rYwaMtO2nY0zjQLIRGeZNgGSMBm7Kme4Ls8l8SAhIu2Nk0KFBs9RBPidWjVaNRJNaWd7W3uGpWv2RMgsLGsaihoJpJJhW6zXIqhz6Jfs60Kyzx4ekCP9nKZ1UChUj6hkaikTKYVe9VseEQdQ158+cN3yMvBEnOe4dBpL8UlGV7omKa4vK5ovCzj/diapUKCu7tq3Oaln5T35I3z051Nq5i7qwdUGlbkKtvaq+9rVv6KWXvqHYGO7MSHdv7uqTn/is/r0//qfUGk5176Smha1txUs5vfiD72o46uiRaxe0VSLQJ6d/+Y/+gV57+WUjgu0WDppTF/ODo32H42yfOaPjelWXrj2qZz72ca1undHS6qZanZEDeUg4XNtZl47vqvbGK7rBWXj7phU9n/3Jz6lVO3WML575JCqulFd8b7z6+us2PuPvVTst9WJjlVbKlunS5EOqxIvDMrjmSGe3Nh2Ec7Jf0Up5yYjz6elQjzyyo/3jI40SGbVAeiC2smYhxS1O2FjaqOHG6oZaoNQzk6pgMjPU3l5DWHzEc9LVq2d0ZnNDp0eHenDnrmLJvCLZkh50evqNd25L8ZRGCnwiR3W54IQm1vam74vWjszi0Gcze5jSkXeFgj5+WNjd0cYDoWkOnU7GUzXqQ/3cn/h5fe7HP6snH39ci6VF73Iww+egDxPb1P7n3KSHxxXduRvgyn002pmiYrOH0UxesKBZWEUwQ8EJLWSOz2HawLwPe/J512mbsFk0FVo/Llwg/oSVAc5O7FO5wUNGGIYCwT41mO/HHayAdI3mY65BZlLmcEglsVCdeYUTz2lIcWJ2KpAoRYy8byeMpROaRoNn+dwHGCc1pluzHkl6I+8aYw9ILYOBizf2llgYot8FTswkk94DVU9PLGPjRgAm5QfTMQfm0mLRkyDhELxOIB12bgQjLK8QPID5RMoHGh4CSMIcXwrERBEbBpQBuJrrgA+0meRRduEE1aSdPcwNy26J7p7DD0MM1hG8L4gkXG8OUKSCNEhA00vlBRci2L57ew/cVBB2QIEOk0rEGvjQuMVUyOb8NZyQxn1GUlKppPXVNX/NBPvyetMhDrS3yM0W1resNAAWht3vkJRpCFAgjjabzYSJ+s5tvw7g1zks22LnmIE1H+5ph8eMAtrA+2Yyh9CCM5UL7eZ6IDzBKsI/vNPS6z94JTRWt265wzeTvlAQX5vXgK6VPTp/BjeA54HCTYNKt35YqerwpOJ/32jU/O8vXjwf0InjwxAIMltP5AtZ7/GRIfEZuNF6sBdkgN2BrymHEvGfKQ4VvueMIf/lr3xZP3jluw+xOcx90BqDyfHZpWNd27/++c99SvlJR/l8zB4JrM6YWFonXTVHUicnZQppLeA7kEgrOuRwXNGNO7t6cHyq8tYZM9iPjiu+l65cOqdmraa93fs6PKQgS/kFnNtKSmikS2sFpSNDtap1Q44rxQVL3JrVmjOkYfEH62bu/YjS+ZziKZCZnrr1psrxtGU/7ESt8ScGdea9HTIDBr7+xdJi4D00OEhHwQiIQ7fR9j0HYnbarBmNcgZAAhfG0Mg0qrXZ30no3t6BkpmMllbXXCSzUSnDqgzkKSIrA9jtA51irkP0Js8A6zC87kli4xlllzqeRLW8umFZ2DidUSSb0Tv3H+jOvYEKKWlnJaqrW1uixeR8gMDamIzUikw1QgkTT2gpHrN0DWSShpNfaUK8Our2tbW25nVPu9YwkQ71B9MkJjz9cVeLK0X7TOB0RmHIpvOKZYtSoaTtZz6kSi6jwuXLyq5vaUBkdj+mXnesd27e1rtvvKKV1FALuZTefOumup2hfujZj6m4sKx6q+3gE0xsbt18Swe7t7W9XNJ3n/uaNhbzyifievUH3zN7/PEnn9S7N94xMRYfEFj+n/zsj+uw2dKt/X3953/xr6i4fVa7dx7oN7/0FX38Rz6lC488punubfXffFFvvvB13bh9W09+5BmlSnmTCn/zX35FByTHZQq+N4a9gRU+cGeQMOLuViyXNI1DmowbVTo9rSuXzRle79RaSk4i+sDVRzVstNRu1M2ZgPcDZzedJy63oOLalt5856ZrHOcvhlet1lCr5YLKi0s62T+22UcxnQ25IST0DceqnZ7o7v5AuZJU3l7VwiqKrKm6p03Vqm0d1Nra7Y30CmTZKKmIuAJISUuAgsNoqOzBnGv+IzJ5CLnzR0FWFKD2oUkcnjQnYW9lz/IEO+rZhDdhIs3oR579tK5cuuyDl1SgIfILy0AgkxDKkVKWQzqbC/Z4zbYjQ6v1loYj5EswSIEB0KkTWjJ+uOulw+UBDNacIfSEv8ebNzEGNjHWrPgz8yWwsSSo3ibMoSg5bhCjEiBwIk5BEUh3iyW1ubntHTz7jmq1rsgkYhMRQlZ4+He2t22Wsra26q+DAc7h4b5ajYZdxsorq96VE7TSH3Y1IngmTqxmiAQNpMJYiHiM4Q0OfBvVdBgJjMdsJsjjID0Nu2A/KhWzevTqFV27dEnnz217p85rYacE12A+edl6nH8Tmfhrc13gHBzsH6nZbgcIKZtTMpVRPJ6yvt/Fd0Lme8n7xTG7cRcEJjHsMseW+nHjcu1gSVO5OVSZOGhcKCo7Z7b8nmgW+JoUIFQJML8pLO+8e8Mkknv37lmexSFjGHYUpkmuCxMln5u11zMOBKsLmMqQ27j3mG7LS0va2trS8uKCmyLuR3aCWztndeWRR8x9QPuKzOxw/8B7z0BinKi0FAiDrHIo7I1Wywe2mcqprA08kMMxAXolwv2RSFjbDpmT98VzwevhNWNby2syKa3fNcSJX/WZnXOzSX+iO/fv6fXX3nDT+uzHPh6aWq8q8KuPu3EC/qW4TSIJv36u1f37d128F5dKflZrtaqvBcgQK5tCLuPpERLpnEvCfo/fQ8qiSPX64+Cx0KAxHXlnConsN774L3TjbUxuwqPPlMiUA9sbpCkd7ykyqem/+vFPKTOoKlck1ChwCoi0TSunWq+n24OmWoOhksOIEsOxJm0kogU1MQxK5rR56YqRtxtvv+uQDOxcCVTBDbLd6rlZz+UXlMmUFI+OdX4ppUHz1PvfldKiSU0Un1G3o1Ihr2NCNwoFpZF6TYbqzQp7LJV0EEtuMNbERMT5ejDISd2rc4+RlW75ZMr8DGSHNP5Aq5w5JLR5hRGbahzHrW2kqYZGAEMCpLzfxwESrTle9olsTsWlstHHSG/ogBXiWvGcz4GSpBNKiUQ/8gW6VruwmmG6n8SS5q3gDMeMhVtfPxLTOJPVYautN28dWFly+UxRV9ZXlUOFQnAV6NNwoMNuRxWCZhI4lcV0rlRWpB9UJT4XZ/bQIGYYzrBTx3sdw9xycUGx8VRtyIkTVngQjNtukJygx/WIJdQYjXWATv3MOS1cuqzU1rbyW+cUK5WlZEHjSEJ9vCLaLW0X4iqkEm4k37l5S8cnaLhnMtfqsY2CUE+UsnHdefs1DVqnyiYi2lwt6wcv39XHPv2E/TRYt8BzuHPvQEdV6emPPaFnPv4J9eJxPf3sx7R9/rJDv269e1sr5XWtl9fUuf+Obn7plxRtn2oAwXhlWXcrx3r17bf19rs3/Xytljfs2tlp9lQ9rTs6Fd4Vn1+2kNL+0QONNdRpta1mG9WSVMoWlJwmlCF3I5bQGKLDKDjPZXIU17E6w666Y6b7LR2dEufbUs+unFGft9Q+1qBpgqOQysUS9gsokxnC+qjWcJRrhECepaJGmURAUu9V1GliDpfUqFzWbz64q44SRhgp6KnZYC7ijv1x/46CPh6HHXp40ENBh8EKJBf0wwNbwFLgzeDGHnSmwcZ6dDCI60c/8xN69qMf1cbauosknSNQw+Ji2QeZH7BYzJaweCgThQp0WG921OohRQuFmimSCYnumxvOwSSjsQv2fPdrze2M3MVrNcQ25gEZhBAN3JzQ9JFzPmMao21kN51OxhXBM3kQ4DAKCw/qxQvBFAQziMpRNciOMnkfpsvoq31AhLAGGKsUtTm8DFWRYsXeeYqxAuYp8A+w7YhGXVwMr0cSSkRTvrlg4Da5gTptxTO4MpGzPNVwQEEfOHXnsavV9FAmAAAgAElEQVTXdOXyeT1y/XqAyGFQoIWZpa75oxoNdHh434UYeQUaSrvTVSra32MfWwuSGBjjKQxqMi7AFFEmdP5+nJsPj3KHtgRkY2KXJQ62YJmbIQBjPLQ08Nr1K4aiue5wIeh6KVBcP4okBQC51+uvv2qW+Pye8jVIBL39vHgTY0ghmisEzHVg3dClI256srHjWSIZUJQ400HfDQcw+frWpp758A9pfWPLUxgd/uH+ru7tPvBqZ65fpyAQVVsshb39HMKGCHnu/OUgIZx5b4dVSiDqJQh3IQiiWtXhwZ6bKkO1mayfl0G/q0G7q+vXruj69etmgzMpcw0IluHvHx+dhIYTfwbDrIFLwU/2YuW1Da93aDZYa/B3mGzhQlDVIUQenxwagYAjQGPDpO49O9enE0hbkO1YPRRLZb/G0TCsn3AefOedG/pbv/i39Y1v/tbMsAbxV7CZ5aSgwYvH0KFX9F//+Ke0lhrr3IU15Utpv4d7N+9q0o0ov7yiW/2GXruxq9RYun5u3c8tKM/941PtVejgo9aj013bwa+YsykL5DYaTGImY4mMYom00rGIVnNT1fbvK59O6+LZ80pHIp6IE5OJ07NwU6RBrDdranSafhaY0pOZkIG+mi2qzwqIkO4Z2mBSZSQSLDpnz8tcWgrhDac7CjpoTkpBRtibDpQpZsx6Hoy6Tn/Eu538cgi8cEvSmYztghO5nIcTXidfJQYaOBy4Gc8aaUqpSBPNe2k0vI6asg6YjDQk5AeypOIaQNZD1htLqDmJ6J39Xe0dj7W+ntYTVy5rPZtW4949LcBAT8a9q60MBjoZ9FV3kmRES4lUyH53tHBAW+YKFVZ1kLUqh8faBOXaOatmpaqjvcCmBmUDCocPAfkLKXA0ldU0m1c9ElF2+4zOP/NhTcvLSq5sapjO67QzUK3ZkyJJFbFWjU8cj7u0uOyzB902iAcuht/8+lf1nW9+Uxukm20s69Xvv6gC2QvISsdDu2jm8zmjori2gVhB0tw+d1FXnnhCH/3RH9WvfOE3VFhe0VMf+YiKhSUVcwUt5Eo+x9Q40Ztf+EdqHt1VtdfWYbOhWq+rm7u7viejkYTu3aloqZA2SkFjhe8CvBOuJfa3uWxcnV5HQ3M+AoJayhaVJ8ed1XCjrQnrj1hMq8tllVeWNIqMdVI/1QkpcMOpPQ44l1hhQXDl2cZ9lLUkkbcE+nAfgdys4YPSbKhZrStDWEt5WU3UE9Nw/yZJMe6N1R3FVU2k9c/euaFO5N+ioI9Gk2mAtudJZGGmD0anwUxlPqWHuMqJoXeTUqIJdXtRfebTn9NPfvZzWlpY9D4EYsj25o6N8emQOcBh+GG2QJg8BY1CRyE/PD61BaennxlUZt3lbKc6hxLmRKBAuJoZlETpMoOFqRnTtCJIo8ABZtnZmVQqBIN0w94bAgx7ssVi6SGJ6+kPP6Pt7TO6dfOOXv3+az4cKBALpaXwmusNO9jxPjhsMWzh8CRxigOchxbTm1SWZoPYwlAUnJWMrIYJnHhRLGQHdK8dNaq4hjV1Wj/2jgf43Kz3QtYMzRUS33IZB1HMd6PWz6+uG3ZnT767v2f3qfD5BaYzqw4eaL4HBf3Gu+/4NYYd4UyzDLOZz89M92CYYqLeHPmYN3KTkfeWFHP6vatXL+upp570BPjcN7/luEa6+pWVNe/v5xKue/fuuADR+LD35zpYJjdrwObugSbBDQLEPTdGoVBxwOIA1mjW/Nr596RO0RBAOgtyt2AyY/vWC+dNeuE1UOw4UICu+QzZy3tvOdN4c42YsgmB8SE/CZnmvh5uanioySAIKQojGkbuVYyMpqNZ9nuQFmKxWTk8sJEH34f9GnAq749GB1j15Jjc6p7Je/OVEgeH1Qq5vEbTqG2GLYOMRwzT7ZzZDjauEZD9gQ0yuJ7rG6s6f+as0rmM96UhHrNmEyPWRFwTCjrvcTgIygkIqi+//F39t3/lL+uf/fqv+h5mjTAv6M71RvkZ70qdY/2ln/wx7WQjunBpQ7lSiCZ9+YWXdbpXU3F1TY1CUvcPD5UaRHRmc8sKCCeWJfO6dXCkV965oyENRqFkZCmdICxl4BUX1yieSDsPAfIpu9+VnNQ4OtDq0oLO7+xowiHaafsQZJJZX1tRq9V04iKWwxAI2eEj4ePvXd4854mTa8v7piHkvgFStsw1EaR/SNC4b0CAMtmZbJNdap40rKbaw64iaYiiiB+HJp0SvTvohPCoXCZozzv9vqb4IqTS6rSbKkGcGvRtUxodjWwPm3eyGs51UzvamdMA4Yl1CJKtGHkJcRPsyLo+YY1EfndnrFgmoYvnzmpjaVGTRlWJdluFeJC34njTHBN52nNRpxHMKhISI2caa5pH6+EzWXtv3L19x+jm5fMXtLpY1t6de16hMHRVT4+VT8dc2EEwYPBniosq75yVFhe1eOGSkhtbKl28pMz5y1K2oEZ7oGaPgK2Mv8fxg1vqtZr2UgdJqp1U7J6I9/0Lz3/bCXOjYU/3b72j2zffdmM3Gfe1v7trzg6OmtzLKKFoeiGPrW5uqtUf2JZ4r1Z1QX/6wz+k27fuqlQsarW0jCGAxrVjper39MYrz+vByYmOIAKuF3VYJfiHKxPTqDcUe80BK8Y+6J45zFanxOIYY5EF0VG2RMBKRs1G1x4piWlU9aOqtsorGrV7HrjY/XPvdUc9VZp11dstHVeGKpaCZXSuULRZ04P7e5b1Xjh3wateSJ3N41Pfz6g36uSRVJpa3VjWCefdsKt+MupgnbXcojSKOeb1cBrVP3z5JXUiWM/8W0zooSD+9oIeVOsjjacUJ3bpMxje3eAsvzmGP/minnr6GX3qE58UxRONpNPBYVMz5cziJU0GGM/YpTPWOqlVPYxFZtKQh85iM1OS+SFpiceMPc1U4p2zv3bE/r0JYHYYrhR0YOxEiENFApecFVRPVtmcVpcx8d/W9uaWD/4uxjLxuAskOt1bt+4JbgBTRDAGCfp3/j2HKgxlCszi0pJvLtj6/BmHRq7IFJx+WNA5HC5cuBQmPrPygfDwtwdSZoIaqj+GUVk3Kx1500p50eQLnJ6mTKILIa2HgQoEI4cNpLWpFRO7jpFIzQr6nD1us5vB0MQxa9pnXu5MmsDAFAGm6cXyimqNtqEimp55waKWuYGaBgawGfu9vs6c2dbjjz/qifXb3/qG7t6975CcudKAqZn9sPW6zWaYKhcWvIvmtdEYziWHXE/vzXkI5g1GJBRKGiTITDQhNCZB9ofjXnDI4wG0/CcS0cHR4cOJ1yYoxaL37R/84Add5FeXV4LRyGjkqR3UgAOfDp/rRFQlO3TuL/t1zzT7mCABc1uLP2t4eG3ArDjy8f6AVGHV8t9BB2h0QD7QOVuXzC4ecwu8/1sdqw5goNNoeZJKph1qkmatsLiorTPbevTade/QUxC/+n1rbXEr4z3AB+BwbrRhOuMjXVZ+cVkTW+UG8iVEKxrivd1Dk7rwxYe/8Pf+/v+hbz/3nmytP8R4JOl9ITu9WJoJs6a//lOfV2GIXzs8jbY/98X8goaNsR4cn6hdTGt5c1PjWlc3370lpSMqra3pwvUn1J5E9OKrb+mk3jK8jDPZZND1dANcybXF1RFG92AStUPWcnaq2Kjjdd1Ssahhs+PGNh2Nq1E7Vb/d0tJS4FX4vuq0jYZ5xUY0ZnFJfd8jeDOUjBiwu2ZCdDpZMR/4EeOJSUroy+0j4azkiFKxhKJxVC191Xttr85S2bjNQcBsU5GYLUq5H0DS2jR4nJWzRiFJRgHGNIOhG4A82dtsBCnyrCaAvhk6IjGvPwyzItGMMXFHVOsMdP+oofZEypULWlxe8WCUZL1QOdLZxaKS44HiDFOxqbrTqU57fe03G6o2hyoXkmbTc9ZxXvKD+5TKxftmlchru3LhosqlRT24e0/9dsfFuNVsKJMI/vhYm5JAFsvmlVteUy+RVGZ7Wwejsc5+8EPaePRxDZNZdaZxpQoLto3lHIO/4s82k7aR0ATfiEHXjn5ciHuvv27nRpwCa6dVN8uvvfaavvWNb/h1sr4r5kpm6Z/dOePnF4LyKCZV20196rOf04Qwm0xWv/qrv6oB673xVJX9Y1X37io9qKhyUlOqFNMQjsVCSe/eqYiEau6H8kJZrWrTnAY+bwdANUZWMWXTmCoRQCUtreaVLxbtugmzPTGJqXlS0zOPPxVkjTS+8BdAmHExRUIZ4VyeemhJgzROp6rW63rrrT3h7HrpfMF+E0XI1bz34UBri2U1q1X7K6xubumLz93UBPpCLmzC032JzK6llW0ld87oF7/8ZfUiRGhHww6dmdrVnR06n/a/lhQ3h92d6zWb1AGP6fpCUQ974eA1TaAAe4dnPvKs/syf/jMqLy3ozs1bajYaOtk/9F6WB5GiHibAsNuy7hiZD9GBJtoGIgs3PoVmboLC33/sscfeczaD2drpPDTSAI6bjrvWZ5vgRejGZOyLy0EM8YHdJoUU6A3tLvIt4H4MH5iQ88W805KYNnd39zToMxEnHUjAh0uTkc2HjG502nx/igkoAB9mubgU3OPYy6XT3kcRRhJQhPCr9+hij043nBJBJnYdI6lnpaBEchryknmwkjCjg7FFr9NWn2SnCNpIJtf6w/CYLMSVeEwHJ6fBEnemGQ4kqKEP4oAolHX+3DkXOR5ipt8QhMMOlY41Yl9zM8h7gT0NKzcgIiHvncZj0O8b7v3RH/20H8Lvfe+7+upXv2poC4tKQgUKpbwZ4QUeym7XMClNFHJGeAt2ZmI8i+HslvD7gr8Q0Iup5UH+1ftv6JlBWzzXptN4hOm38xBORxIXpuoAMdt1rh329RT4yxcvuamAK8G14O/xXiFucq+MxvAdWKeEhjagBTGT8ryqSARiHIcDOnSnZM2c5VBfkC7F5xam5apJPrwG7kHufdADSyQzOX8eNCA0VUCTrJ4yuZJ369xDSBI/8IEP6OkPfsAIAw1MBGVFn8xzDsiohp2OCZK8V/gpr7z6hhtl1AAmx/XH/ozv39uzfh4/alYyX/zNL+mtG6/OAS9rqmH0ssiF4Tsv6L/w+c+6oKcysMEbLpbnd84pq7xu7+9rb9pXFh/xzsRf/wjVQQRiz4ZSxSU9IOq2P/IkDUmxXqmpvJSxW1lgVxMJTP5eXLHpSJlIV+VcWmvlZRf+CJJVjJhwWqtDjEua7wLZCySLxsndLXwbduRTikpwP1witS+N1AjOTIiVHfV7XpHwNfhzGl3+3KTaaVTtWkg5HEemqrTq6g579k+AnDqFhDqCrJo1S9mvn3MGciy70WRMMVYpKG8glaYzNn4hO53nhWfSiMh81eXIUl476Bj76ri++8ptnXal4nJGm+fOK5EJrz81HSs16mkJU5phT9ExJFJpFI+qNZropNNVAyiYOFeuA5wCEBBMinCtBHLGIIcGudrR9nrZg0z16ETHR0cmxi1htDIdeHKkMCCpxPgnms+roYjy8EKuXtPaI9eV3txWtT8RQsJiGevZvANvWFvxPQnYGmEOlEmqVTvRoNN0+FarWTXJkXvyK1/5LSOhr7/5pra2dmx8RdzNU0886ecPYiSIBomXT334adeGBwf7Om3UdVQ5tJ/7AvHH/aEO7+2qfXqgQorBY6ji8oJi+YxG8Yj2jg6VSKYM41PIk4LXkLWqgfODtMZqo+sNZmKGUKWy2C+nfC4OEfCQhzWSNspLSpFTkAxIZhPXP3gR8ahS2aQyybg2VvFViHjAOjnFU6WrFmKbofTItc0Qw4vvf2/gjAAK+5gzoljUc6/vaZSUWlOp05ZSE2khLi2uFqTymv7RD76vfoS9ffz/T0GfF/ZQ1Oc/6V7tVsYrNWM+oURqRb//p35Gf+Nv/C86u72tt9D5VQNkClx3dLjvDpJD0uYrM4a6mcWJqLbOnXFnNNcwu4ACUY3HISWnUnm4r7b9ai8EC5hYBcktQkhF14cihxoGDezY0cMH/XrKxQFol2mbqZEDvWUSQ88FGGZ6iI6BCISWHPg+5q6a3SSHyByydVhKhlSwgVmuxBma0BdhB8NdILtqmTSFE9SskeGru2ggb4HMk80qk46pWIiptJB1Vw7pKdjl0kw0glzr8MjT3nQUtYcykxjFZXFhxR7Qu0cnaiNHm07CAx2NeaL2A43ciVAJdOL4U89cypg8aX4gzi0urXivxN9BtsX1aTbC/pcC77CZdMJwELtz5FiZclmVB3ftDY6FKtaqdN80CNz4mJCEsJMQogEpkuvAVGgWeSI4+/G5JJD9zQo66IrvKybieND9cg9Q0ElI4+tzeHBt+TywAIUZ/v5wEibkehWSSoBh7QGOBG3rjD3qr1y85ELL++Vwxc3Qv59Jv8IhjFxqHNLNXEj6fr2Q0RZmBhWW3UWkeq2ipYWits7sGAnhPuOepcni+wK701zOXfd4orjGNI80QmPFdHwUkAM+N9YEly+c19bWhgsLHX6IukSauOCfrB58aI+lLtnJw7HJkDSq1VrLX/+0Eqx+YbzPC/rrb3zfbn9OM7a1C6xKDp6posme1DrSX/zcZ7Qa6WllLa9obGznNmDLzDijSTKl+6OOThoNlZTSYrms1+/d1Emnp3RpUUsbO2qOp9o7qarRbKkPyXLU0/mdDS0tLPgzgZg05gyIpy0vTIybWsH1MJcP1qs0eTQ4HHixmD8vJu7K8ZFaoGOJhJt++BceLmbBQkzUIBh4NTDho/kHkkf2iXqC5gvmQAwEj3hgmgcMmdpDxZNJTC9NVuuN2b9PZxryiIbtrvLpjGI+E5jM4wrtfFgR2jqR+NVI1E05H4oRK1zSvfoKfgdIFEn6cs7FjACqRFrPff9dDcie2Nx0DK2b835f+WREhVhEk/qxklNES2ENMGFNBZIVjfvXaq3+0E6U+43XEa5LcKwk3Y0mhqYExr2VELW6m4+NlRWlYxNHk5JUB9zMmRIndTKV0fq160qsbyq6sqxRrqgG90sqp/zSqjLpghGGR576kJGHO+++rdrxfvh6jYqOd+9p0Gs5zphmiDP99TffsRHK8y99Vz/9h/6wXnz+JS3mi9pYWXXwzK/9yq+YbPzRj37E5/Lu/q7u7N5XNp8xUrW1vqZr58+bMd44qqjfrKrbrimWiqjWbas7HalD5nuZIWtoHfgCiEM85aaLM8q8EtDVRZQmCdWPQDg5m8IZ43Ox1hGmfjgX9usdT/AMw/FUAuKBpqQfZlJesebjERsLwY05rlTNXwJJBQHk7IILg98IqwbQBZrWIj4GktrYOycS6kakg2Zdtaq0EJHWy5hIFXQwnOqf3rypgSd0FgFhMA8TOnyqGQ/m95atBajV1AGz5N6b1MNefawBzE13yaGgd8cJPfPhZ/XX/oe/qseuP+L8cgwOOGQ5zEX3x/TEHrLXd+c6ZzjzUNbadUfQMW0wCVLoKTgcUPv7u5YeUFgo1jQFsLOxQ3XoyHSkQiZu6JObGLIDxY8Jm2kQ0leDvVA6p1Q2hHoAQ0NAOjg4VLVeVTITt7FKHwxmGkwourPf4wZF18bOmsOTlCJkTxyohrknEUUGYwcuMFXScMCAxAEMNcCc5c40aoOb8fBhSA2TXjYd09ISbNtR8MwuFbS1we637KmVG4IOnOS68ShisxcmWhqOeq2tw8qpU66qGP2Pg2Uhh5a97tvNwH5Op3zIoHnPZtOe0vkcIaLA/K43u9arIzNjBcENj77W8HGn5eKHLvqpDzzhxDMaNrz1h72u4VxiCR2+A/lxZv2Kd/v8vQcJ2Mw7fhJgcg7C4AVAezxnJWPvGPa+rGBs7ToZWzvMIUfRYiqz7SmJSUhzWnhjyysPh6b43wfdOqRHGob9B7sOYfjwhz+ip578gB9mtNXkZyOZ40E0EdSVLqxGjKpQ0CeByAa5i+sGhI/z3sJisDiGPb57946Oj4/8euY+/KGYZ8yw53PlBwcpDR8FmyTAVCrtTOY292i9pYPDMFHjO40qwB7wg645IoZts+mHQSAQM7kvuDeTmYLZ1xxKvCYAEMOu/YBW3H1w37tjJvTvff+FhxM6zRXxu+a6MuFR0Ic1/cVPf9wTOvelCzrqkvZA6VE46JvZhNp40HcCSteOjnXn8EjNoZTIL6jWH+n+0bEZxotLBWwhde3SBTc9KBD2D480RfGBh/mop1IyosViCEcBmkS/e7K/r0695oKTjEAyC4RWzoHgGhnuA64hDVzQ9iLditq/m9UJyEKjeuzrlAZxQcHA/cfqK7h9WMlSyIKQDDRkjYgz3TjwTXiOKIKRYfB4JzgD8mi2mHdqW280dLogKwGQOp+X43AGdLvIPROGjymUvD6nT+Zzvud5ro00JNLab3SEA0W+WFYmj8SKNEocJGOKj3uK4UQXGyttwyQ07H27yaFVRiFzVDvVlGkxmXEwEecUzHpgY6/OxrIKAzQCySnAIn8PhDRFMYpF1GzUXC54Xpi8pxSZaFyb165p+eo1VSMRdeNJjTMFxXNF+8+Dzk7jKd08rFjGl0lFNe63FRl1tVLCtCvm1EOIZPOQEqxlv/yVb+ibz72gP/kf/Lz29g50/93bunnjLVul1o9P9MiVwNP54pd+Qzdv39RbN2/o6aefNDH08tlzWltcVCmZUmXvQAcP7vl7bJ3b1mG9qoNaRXuViq48cjkQKU+rSkdi2t5YJ2FLt2/dskPexYs7XldBKAWdyqSzzu1APQSJ+PT4VN1mz0z6QbOn0+OKTk/HwbWugHY8rQh8qWRE6wuQ3GrmjLBGuWtC3kDra0G+ii02zxf3T6/VUyoi7WysWM1xUqsrVigoWsjoqFnVnVvHijaksxspldfPqpXK6m9+5asaRTMaWzcxK+g8xXMrwPcVc9fk365Dnz/vYVKaM5Tn8PtDWds0aD4hGFQbQ/3YZ39SP/bpz/hQZCLkAKIr4xB0151Kec/IdOa8MfTgRLNMyTcfanNnS+chbayuaIFJtUBSVcLNAKSJkNJFVw1jG7cnJsqJvaLZz0xHYaeuVAaxvIaNtve73DDHJyGPnJuJwxwHOs5uyGpM2q1ucMHig6bIIWuqNTreqRMbOXeZcuwouyxDW8GgAvOJfBKJQoAA50S8+VrBB16nFVYOlslPfMAwMTB9JeIRDfpV9XvNmU97cEOjgPDAMXGvray7OJSX1rRaJokOZ6UT7d4/UKXe0ObZi4a9OAhoeILkDPJfzB05bF3LDaOEnMRV8EoD046Jp7dEMuupYR76YTlUr+P3AlxOAaIB4OGAvf7qqz/wbpbpAwcrE8vMjgcmD9Ku+U6fAh8m6sCdeI+nEdYu7G/Z4wZ4nzhP9zEu5BRwfm10uu54gZVBYZjmrX5wA9Wyqx4FcK6Fp9Hj3oTIyHREbOzP/MzP6NFHHlN3ltqGTIZ7kQPWbH9PRTSF4T7yfj8STIIGGOjMCF0OZFlf95Ts/HYsXR1/GaJf+bw50IHdeD3s3Hio2Z27iTw6fBjeQpO0vrmtzc0zQZ3QbQUTky6a/oCA0WBUKxVD9PXaqb+e9fvRqScsdrHxVM4JhPNMAaLQvA6LBCtdW5YOevrnv/EFfffl7/w2yF1TSGAx1RttLRWjUnNf//i/+E/01re/rIUlDEoi2lzf0N2bd5ToJzROJLU/7qmE73+yoLt37miSiOugXtNRc6AeyX2KqTUcuaDzCG+tLWm5vGB/cdZdSJua7aELYw5LYhermSEH8bXZvGqVE/XqI62WM9aCb8AByedttmSlQSRMx9xboCxMWqAbKCN4kGHH55JpF3Cm6xSqHD7FYc+2rJBNIeo1ag1lU3mlshlFUgklsxknxR0dHZvTYCIUlqr9oc8xPstRZKIaDSTNZjph0xFLbUchb8AfG9ax3ENo+IF8QQBmTSL/fe5kl1lc0iRT1B6umadNf47+d86onyoXn6gQH2u9XFA2AdchuGLSFAzHUbvK1TBZwv9iCtrQssSQ57uNvn6haKdCuAwQlVkRkB6INTHIJdefZqdyfOg98ebqporFkgeaPiuNQlG7EHcnE519/AldfuJptUegQmPtnLuojbMX9dK7txTLZHX31tu6fvm8eu2alhezajeq+vt/7+/qkWvX/axcvnxVO+cv6etf/46++JtfUTZf8nn8yMUr2lpZ1neff1GPXrqsZz/6w8RxatJr6Zd+5Zc0jYy0c2ZTTz/1Aa8GvvHFL+nm629ogYY5l9Vbb+MaF9EgMtYY8m2ekJuQ0FivnPjzG7bbLux87jQ8JHlytsBHGo9DRjrnNxO6vT5AaQdwIwYqZgu2gQWxHUdjOmzU9eCkr0FcKi9FtFosKAtpN1cw0nlYqahWb2lxccmNO4MRvhnt+kRr5aQirIeiEcc8B65ATB/+2I/o3b3beuO1VzQ47isTJUjqoiqK6+9859saPyzoUa8B/CM2Caquf7OC/l5hDwd08Caf/wByt9QI+DhZ0FNPk4f+pIvHnJHNAYndId0w5BQOP4o4ByXQFBpmdvGl1ZJWN9Y8BTpIwdGrARqnk52zo/0eZkSqoGcGTu2r26r5Aefh4cHmLQKtA+05IrTWdO4zH1qSRCPgD7yhI0Hbu7hcsuaYoh9SvkhYipi8wgRlxj27/ukkEJlSIXWL/aYlVvUgq/KhMiJ6r6Fmp6U0D0wu6w8UsA4CH1MWxB9gGMJX8nmSmBpSBKkJxJSwp5unkvHeSeuBpBdW8hHLkfALx8CgUm8pky+atsnEwo4YHTjTkH2okVWR6BSh+WirVj/1JMsDBtkOS9HNrbPW7vM+0UEf7R/5elw8f0lnz+24OFDIX/ne9z1B8nmaTczk2uspTXHl3sAXwFc6Yj8AF8SYXPhZacz9A/gVeV84YqVELDRH3oNzlwEZTjiwwr7RxjOzzww2N9M75hN2nBv2vKelsDdqTVulOhwDP29Ige2u/t0/8kf1xBNP+DCuVKqBcY5jWbcb7q1psOb0dOuHGYVgYOWDrFgrT8RROtMAACAASURBVCgJFr+zZ8D3n6H6oYowX98XumLy35w3EQsEJVYvtq8d9TyN+0AhTyCKcx6mISF/gNUG9xaQHLG58AOA+tkd42bGhPXuu2+b1Acag7QyCnnzdxR0E/xSwYa3sFAyXPl//oP/S9/69td9zecsdz4VrvlgOFEm0bcO/Vf+s/9Iu688r8m4qdEYclPMLOFzy+c0iif0KrrdaEzL6aKdyLLFojrsu4fSaXeg/WpTRzV20V4V6/z2gmMx89mMXzfrhaaVC/jaZ5TBNtQOfx2jZxivQSpbXczapYuGDeiTz4J7GNctpnGuC0gF8b9443N9apWKIWbyzJOsStotH/qcNzGaRpCTeCDowTGh6YNVbVMVmN6ZtPaOD70yWVkgkGOqEmQnHPfGE58XFJvBZKQuL1QygkKDCIcCTT8ER55HzJq4x3KkmbF2igeXRBo0CLBOwltZ0yCdU6XVUasJ5yUw1ClcyZhUSEXUaxFUg8RvaqLsyuKy79naaUNN9vTEqI4GQVM/HJnZzu9Zv9D08X1BClCA8LVxKpxL6TjDQD0WSwUlphF16m2nza2ubyqJBHU41FGvp1snFcVKJT3y1DO6dP1xpXJFETt796iiC099SG/euat2q6annnzExe3u3XeUScV1dLCnr371K7p06bJOTk6VSOV09dqjSqZyWlvd1PWr15SCMDid6viNt/Tyiy/odH9f+WxWjz52VReuXdYLL3xLh4e7VvtkYlF1Ie4NhsqAGrRa3sOXV1eUWSpZqXAE8ZD4XfsCTLRcXHBML0x1kFRWEpwpDDnwXGLI0xQx2c2mQ6zoEmllEhkz1AupgtexDE3H9YZ6lG2IrpGADLZOGnYJTKQI/QmpfpwU8HaIX2V05Tq8c2PffBWShre3Fu0zwplH6trq9qbuV3advzE6lgr4uy+vqBZL6O/+4PtSjK8bEuDeK+iclbQQ75nKhAl9Hvr9PoP3h5V7Ruqay9rmf87RHYw7pmp3BvqRZz+uz3zmx7w/poAZZk0kXQyA2K0d5+mGcMXelDCTSFzjCIdcR9lCIIl5wn0fwSm4vYWJzzpme6EHLbN3iKOB8tmUkjCNIS3wAsbzaSVYY2KswgBNN0MRRyoCkYuSgp6+12/71+CAR1OQNBQJGsyHa03r7HsiR+NtcGgTbEIRa54GX24ObuBhuj5MMPBAt+c05Xw8VCadUHmh5IxlHjL2LtlcSpEoJjx0eOEQZxrlh33PaVBY7lEZR7B0hxp0Ryav3L1117av1VpTaxubwXaXnbUbkmAucrC366JHx8715/dcN1QB6PJ5r1haxpNY8zL9dRxWsr2z6XQ8JkL8vzkc2OXzHjkcnSo2uzagFUHdOVvtwBmAyDOTYfFZG71w1B+/xRgokAQ9Dc84C7xnIE3eK80TxZz1BkS4IQxlCmKPIJmayWQUZqZ59to0f+zLQFNo4mhO8BfYWN/UH/+5P+HPlevBvwOa5r3yd8yyzxc1Hg2DtK2HnSaZxcGXngnGckjudYxuZnLEMDyHJtea+plJzjyZi8bOxMnIDKGY+cNTSJmk52557Os21nce3vPzVZfRHKZse9qM3BiCthAUA3mTRoIDA2Yy0wC2nXg+ODEukQmIxzg8S+z2kRH+7b/zi/rCb/yaJ0nud/gw6ODNSXQxais9bekXf+6PaXx8V9Xq7ntSP0nnVs8ps7iou2R1gsCNYqrsH5rQmsgVvOfbqzV0a+9IJ/VZqlkqqu3VRW1urFqqBGmQ70+zzAbFme08sBywAq3qzhpkaalUNHS+uLBgkhmXgsYdsiioCQWc98G1WGS1EY15jcJnQRFnsu806raNpTDDRMcWmIJVxG0OVczMmdI79EhUyVzGqBeDxOpSmR2bDVkifJZGb6bK5LPWD2NEg7GUJ3PQQl4h6KHJU8Fzg3uYoQdOB6gcBQX7VZA9HCBBFHcxXOLcifOaEr7/HDQE+hidaAMnvehE3VY9eNcXFpXGS6ILuik1FDzF5+Q4iGBcCxL+kOdyT2ysrZnQyj15d1bQrdhoNnTh6iU3GIN6S+Nu39eKZhzd/AAToJVlS+UqpAmy7z5zQdlcwWur+nBislxzHNahe/v3HA1bqRxqZXnJ3A8GNc4ZUEWu1drahp54/CmHJO3dva/zF87ruS99Ubu37+r2O2/r4s6OHnv0uvb397S+uaajyoEaRGAn4lrIpRXDSIj7p9G0RM5JiQslTdMJ7VcOdWt/T+1+2+8bYyJIjZ1aQ9PeICBCGZCt2cqUzA4yifBHaSEjRqI7NrK8mGPyTikVTdsNs9Fuq4MscWlR2eWyGoOesxdIjcN4qNoYa0CdwXIlIeUXC15hAt+XSgXv72kmt9cxX8vatfTk6ECj7tAmNdEc65u2ku2pVhZKSmQX1MmX9N/95pfs5T4WEuYEs9/soA3JKzwX7y/d/x8FPRgVvN9yNRR1JqoZM3k40U//9E/r5//0nzLRAHiQjnWeGWx9KLpNKiGcsQmex0mTfKboetNRjSMQsvoP3dCcHdwNzF9/ADMYlIdwzpYPxX/iLnzu5U6RmPGqbHAThZiFYx2TCG5uJB7h086EPg2TJA8PZJM57Avz2kVxFgTD96tWK55yurA4i3nLt3bObqu8uKx0DMLGiXf+kL+CdGvJXTEFGl0+aVGlQlbryzgtkQSA//OQCxGIDS5k/GSPG67vfBrEvpFdvlWI3C0UePzZ9w/1zjs3/aBQpLhe7I6ttcUkJRqKDf+fQg3czPWCUIenuSU+0ahKSyHpKxaNq1DMa7G44H/39ls3HGTA52ljlnzgIMCatSbbKXKzJd1MuRCk2yFlbP45eYc8k0RyH5ldPJPZMQ2z2wu8De5Oir2dxX0gArObC9GnqEM2GumkUjV0zYMMnMzXQwrG66E5IcYV28kf/shH9Qf/4B+0k9/u3oFtUnuDkfW6c3MbXsdCEc1s2DezHuFX7lXeM58f0kQ+D94zB3HgaoTmkoOPh517l/fg+xAdM2sIB4KgOGB6YyIgcjO83jmkTqBLnF2kfQogWjFq82yFRpYFKM2Y1yclfBOyXoOsba76sCamOJFiAoXdzOHU1/FJzQS7o0MsKFtuMoFYf+mX/2+98OJzAYaPM++w/uJaz57ocUMJtfTf/4HPay0+VK2xL0VCQ8uhs5haUqJQVD0Xt1NaehjR6T5s+6kntvYoqpv7h7p3cKIeUabZhPX+K4t5ndnZVLtZ1dHxgVGJVmegwXhqZ8GlXFqHuw98zSFtWj7JszEaGWXbXCt7SmdlVyJ9Lk4yVscIDGqQQb8jjKNoMmHC0xgAaZrJPsa+JUjUIIniJ8BOHi4JBjNeYYAiojfHyCqHcUzXr2ED/XG3r0h/5L2+meuDjpKYqRBXnIio7VCfhuWHFHNsoHEim7AuKxQNK7Oeeu21e0Z+VsppP/dM0Svlshq9rlqJpFcU3RaNytDwPecl50U+hxKkp3w2rkGnpU6VyNSIsrGMCumiCosLelA/MvOahp1rAmLAAEUDemYL58YNf8AmEsZiloOi6XfDf3Ksp559xlK29klV5VxR644KDXv+Vq+r005b5a0tDeIJOwTC24DYhvfExccfU4w11OWLPjP+4T/+B5bRrm+ta3V9zdWG56laqdoHhIAiVgJPPva4Ns9f0u1XfqCDu7f17ltvKZ9IW89+5fw5Nx/PP/+c10EkfzIYMbUjhW4cHat1cmL3NjgFnGWc561BT7V+R02GFmZu7oVIxE6A0eFEKXgXDJbkSczks32sjLtIsyNep7o5p2ljRZtOKQtx04RT7IKnKq2tKrW4qMZo6DUTCZDFdF7tZttobqs3Euq4HkKeFK5zuELmtbxcdtY5eBgFnfsTYibw+6iBrLSinSurVmKo2lY+nVO9PVK3UNJf/frXJLwOXNBTDwv6lDylmU/c717Q5+P375jUH5q4zA7heUEPvUHIZP3Uj3xMf+JP/pwuX7vq4AOMOmD74qWNpziQO7A0MCsPJLIt/r9tLtcWFaHKO8O468MZu1ACNShQFMYwsQby1NyExG5bM2iJh8X/zbvDwIJ2oYgEl6koD3s8af2ovdO96w1xqPYkn7mD8Z5cZLCinbl5URCBzGHQrm8sOxxlY3PNe3466lQCogs1emTIlwcFSJfpY3tzJRRoL4dnrMTxQOp1nKtO9J56A+c18wM+AWQZnIust+12PR1zo7VqbU+oi6Ulbayum+xSQRfcaM+80YN8hOszNzCxmy5Jb6kA5dIx8oBDupuHqbCX5t8gYeKgvHXrjl599VXdv3PX3x99sNGQmQyMzGi7nFF7uG5YcdprP3AI5pOlC/csXW3+3x4W9FmErD9XIHhQGNAV7/uR/fG1mdAh2gFVhvUOr6FWb+r4NCgfyAqonJ568gPi9MolGtfaxrp+4vP/jn7/T/2UvvHN53Tzzm1bUga5EPLFUHDtRjgjK1orPtuxQ0riAKSgoz6wXAnb3GaAyudadQqFd5cwwYE9Z/cMDGiK8jwEh8MiGCKF78t9ZyOKXEH1ajM0rLMVRdjdz6SdmpoYR9PJ18Y0B8Lpzrkz5qgQqoPxEU2FjWxgkdcCQsFqZtap+bV8+Sv/Uq+9/oPZZwTgM3Rx5T6iEZuMGoqqpf/mM5/Q+VJCre6JMtnQ3IKiJEdptUYj3R13hM1Qdoxt6kDLSyuKJjM6rnf15u17Oqq37EkOSsOEtrm+pHNnNnxYY5mM5pvPahpL6sK581otFPXmG6+54K6uLYd7d9D34ca9ZcIlWud0UstL+DOkgjSRQgwQGZua0c6ECooB+ZNJnFUBDGrUNpDbmLo4RHm+uW9Dbn3X8DuvtcNKJZ5QvR1yCTbKqybWLWXzKvN1TTY9UQ8DqGxSQ9jcsPtTOWv/Sf/qwasZTzTGeTCVVTyd0f7+oV5//b7AYemdMZwhWvPMzpYh8+/du2W2+HgYUWQcUSKCBj6uSBSVRV+tdlXL5bz/XWQ0VCGWUyqSUFpJZQp5nXRr6kz6vh9Yp8GodihQPG4CJ889KwR4Jzz/ZMJT1G1AgyQyFwamIQqaZkfrhZLWy0veP79544bOXr5o+H0MwZYmpVDUSQXCbF/lnW29dOttPf2xZ3X98Sf8d37w5uu6f3Skd27eNCfh85//vD8DjKiQjj31+BOeRPHhJ+Vv984tba+uKpdIubGjaeZzXCwv2JcBVz0Gqvt3b+t478C+9ezDM+J9xlwvcOAb0WSzP8+mzCk4PDpyxDNRvDQL1B3gKAKCQpYFEk/5uoRV64z7M1NCYOfLv+k34OlM7UCaKOTVj8V11GrqoAEr3pxPLZYSZtYTu12p1nVcbRnhTWYibnxoIHHnQ4nB60F9wdp1e3lJR2/fUuWwpYtPbKiUT2tSbSkZSajaHqpfXNRf+q2vWFkwFUMdE3qoFeMwH4ewlvcg9fdB7r9HQX/f3/1Xf+sFXFdXr1zRH/nZP6orV68aTsPYhUn43oO9hztNpFqc1HTIuAJx0zFFEmKCDfk8f5oHGpY2xXwOg75/qptP6/OQGOBx4DdPSPYBxwWMRhgjm+ClzoMFyQ79KMUcSJcJkO+FuxMHh4s5RWiW8hb2kAnDo4sLJZ0/v6NHrl3R2vqyp160wEzlb9+4HT5wJuxY3J1t9bTm4gKxhp8hXrGnYb/l/Vg+lzYkVVpY0sbOWdtIArmjM+bFkzsO/FNvEggwsCXt/fu7LuDJWNo3PIN9u942UYaHGYY8xZsbfO9g3zDXysqyIVc0zUxDOFZBuLMTW6XiAoCZjh3mCI5gx+bAjwfKJDMu/oAGFLPALo4qBxkMiJLrNxzMDsn3CvpDNGdWlOYcjIfFHoXfPFwH+0nCJYCIGc6js5UKB5ync1CAhPek9r8HlrUJDnv14LkeR4WAlGgQPu+l8oouXL6kldUNHwbffu553d8/8NfiGuMXjWyI7+VdjG1usZzlgA/sfA5UVglm1LvYBl6HvezjETeZNvFA5SDY1zMZJUgPRiPjEDgDAmSEApOvWXwszVm3j7VoVEkTkwoPcwkeclPIUUDNoIkWCnnL84yi+BpFzbKn4eA1Qd4M6FJAmSgubixiGPHgOAUyM9a/+NIX/xVjmWQ8rdZpV4WFjDSsS9GO/vKPflKryaELei6f9AQ06AzUqw3URAGRS4jtcf+kqValrgtnL2A8rd1KXe/e2zNjG9IcMOLu3onWl1Pa2lzxhMuzZIkkAUWZvDMSmicnataqvtY0wfOoUZQsi6Wic7EpzkQd57NIz1B7hKaFxLcLmyszHk0wFbKemczyaPAup1Hg96y+gLNJoeMz574i52g6HfozbQLjTjAGaRpCR0o1aHbsFLZcLCkRi6reqKjVaSkSn5iEhVVpLl+2ORApjZjNxDI5F2j24vVGU3fvnZqQurFe9m4fOR6cAGR62JV++43biuakfBJmeEH5FJyMeLgO/aYmERIhJ8GJbjzVRrGsfDIvcmi5QxpT1htjlQolE2LRTw8HfU1HE125dMnoVq1RM9l4Gdc9uAq9jnbOnNXZa5f1yt1bIZK43dW03VUUfwrY3qyfxkN94EMfVK3VtIf+wvKK8rmiUQdijSmip5OhiptrjnwtrKzopdfeVGcyVipf1KXrV7W6sq63b9xQZX9fn/mRj+mpRx/V7p2buvvOu6qfHGpC07e8rL1799VpNlRIM9Eu6doj190QvH3zhlcbnEnkAeRAtZBatvEZwJEwp864by/3fnSq5rCv03pdVcJUetLqQs4NHcgGZzM8HM4Omu3pJKZ4BMQu7KPJUWfFBYqC4QyhO6dHNK1J14/jelttjvliSo3hWPvHI+US0srylhbKS2r3+rq/v6+TWtMWwvhx7O2dqlhM+rWulpfMVKe4u0HNZjS4X1cc9OZ81nr1dH+kbCKjYSytXmFB//E//3XgLimSQSj5sKBjvDMPbJmJi3xGvAe5/85y/bvu1H/HX/LkOdJnnv2ofv4//NP21n7ljTcsOVpYKhvipCOiW8RAAAkHEwFwOIcmB006Fw/Woji/JQJDOSRndR9ORkFPHghKftEPtexByzxHbJlu7AA1G4i9awcatkPVVC32pEjHrDBBBhJScLApNPzpcA7QPg513IkImEHTSTIVUBgFJzioQShH694fRlU5Cc1HvoDtKmElrYfa5Vajpo31Za2Vl8R6HBvA1ZUlra0sKpUpaBrPKpHOKYHkJBaKAMY0rR7OYk1kCJ5AgZIxa0ko6SI7wD631bHxf3JWFAluoUjjGnXl8jVdunLRDF7eD1pxEr2A0Pm998Vo/eu1oJNFiQA3YIaE4HXNIQu7nT/n/3PdTYacxdOaOW+kPEDpv73xmmE5k6Dl9mc2j+F9CLu/99r52yAqXndMIf+FCZ31Ag+TXalGOBTG3VUbJfBSPuS6U6DZheZLCy7we/tHeufOLf+d42pNyWzW1ozApCABSBmBcu3qNfOQD+S8sTvpMG3PfBOE7r0TWNQmlXEIEFbTc6Y1r8uFH8dCv8lg7Qo8W61V/P/dIKJXRUM/07nz+9EAF6qwdgjNUJD/UbhQcwC/gpxwyBtiHgwMw+NOxfQF18GEu17gAMBpoWFDh84BBvERlvuvf+Gf6+XvvejvMyfFgWLNUxgVIYCipr/7s39Y6d6p2v2KEpmQRNiutVQ/aGqYTCp7YdsTeO3+kaoHx1oqrdjG9d5hRe/uNpQqpXX28mWbML17821lk1HnPWcz4dkGHTGDgqY+kdTh3ftaX11RaSGYN7GL5e859jgWMfHIqpAMOQhM71h4BunsdNB1QU9GsA+OhzyCWXPPMxLHl9ufz0jD3tBTPUWdtUipuKhSIaOT4z3FUzEXdCBzOCl8Ljvr28F/OxpTKYOsLq4xGQ0gL8jNY7hSSo3m0H7so2lEqM/Jsq53+jppNFVvDsRa/8K5Je1sbSnKWdXvmaAHO/64earRQsaIx7AzVq8zVCaetrKkvFpWNpfQg/3bXn3gLEZuwHJmUdlIWupizjNWY9LWUH3fB5xZTHfITQntOXdm2/cmKE9xAe11Ue3+wGmQjz7+hC4+el0v33lXN+/c1aTV1ka+qATe9YdHWlsq6YnHHtVzz3/H7zldyPn5CqqjqRYKC4oXsvr+3RuKlgqqgzRmMrq1f6x4cUEf+dgnFHUcckZvvf6alktF/cQnPylEs4f37ur0cE8vfuPrevz6lWCHWjk1iolzH46SSGlTuaxev3HDuei+x9ttZYg2rTV0+uDQmRMLK4uqtusmw5206jpmVTBw4qhKeewOx1Y8TNmDE/ozknKFlBIZZJNTDVogdeSIxJROkbA3tg9CDN4T9rzNvsqLBYfrnDZbGhHQsrykaq+ve3vHKhc3lCuUjQAf16q6t7evRrurRCalXLFgvpO5HjgJIr1sId9GSphSZjhUqTvR+Y2y+lGeoomK06hhdTgpu+OxfuH7L3tCVwQ7OZRfoQYOaEZndrD/akGfw8Lv//X3GM3nxdMydb7ieKhPP/tR/dk/9+e0srmh577zHU/pq2sbfnAb7Y4S7Mzx1R2h843O2MMJTxy5PGx3SBWhaOOPDJv6+CBkEZuNmE57Iklk3otu5Vs7WjXCIfnewRscv2baZqxW0yknW8GMbmA+MBwFKJTiBLzH95hOLK2bB3cwZdnAIgtznEIcMWwC4YNJjgMSJjjEK/aBHJ6QsZiYTo7DDpMbkL3zxUvn9fhj13TpwnlFI0N7o0PEazVOdXLaUHFxHVtiG5CgiycRjQcVvSnTlSeOVstFFJgGGdtiqaRMKqMUzFbsKnshxATWJo5w22fP+FoDO33nxRdUa9QdHYpm3Ad6NuudK0UJMhm7JUsOcaWLhiQyT0Ldrg1lXMR5kTOlAQei7VrxzbeFKDUS1vFsLQJsPPMxCKY2c2JjUCq8v/Bz98536HyOLuzEslomyC4eRy6oUxj1EH2adtCK08pGE+0fIAc7cTOwsblpTSzRnbVWW/FkyqxjiE74pnuf3GASDYlnfWyDeYxo8mYZAWbj22gxTLzwBCAxOlK4P3ChtvHRCBtYGi5ImhY3PyRsAq1z3zHFYzJkORrmP/iew/r3RM2BHFUqDsIEf2JuDwwjOhqQDxomdpftposwbOT557O5uW5iHGQbIwTdwcxgJHBGcEXkfqxUq27yfvn/+WW98OK33QDzdZ1oyNw6F7DguDhp6H/92T+sSH1fvVFNSdBIpJbRhEaNkVq87tUFE5Ai7b6iI6DhjLoD6e1bt/XWvZYKi9KjTz4uEp9u3n5X41HfO9DFYnjtQLWmUCJxs2f7VJcunPH1wLMdI50cRiKHR0bBuG7IBLnmNC3ze9QN4qinfGTo4gPiZ77KdGp+Ac8NBipYLPszm7mouXmbBZjwDLfrVTfuhDsNxhPVa2RRJOyZr/5QnVo97Dz5mYgqmop6+mLUGkRiOjrluSt6lQBiRyN5dDoMSWpp6dyFnRAc1OvpaO/A8aori2XFIHB223rnYFcLZZoLkDyCyYg0hqfSU3vQUgKP79XyzLlupNgopmFroFG772epH+mb1Y0bniV52awbHhBOEBDURVwz9tFW0UQj/nqXL19WcXVVx6Ou7jzY1eGtOxoCg0+kxWxWOxDp1lb15o03rSJYXF1WtX6qt2+86+8LejdORHUy6uuk11JnMlV+ZVW9SFzVTk9/6I/9++qNxz7LuZ73331b8eFQa6WCeqenDnShmd7cWLcjJvnxII0ghXyG8GE2d7Z1cHjs+wYyKLbiZYYmzsuTqjkqDyp7qrSqOm03zd0APZrGKNp5FfMldRuYfyWD0yamRli+5kmmjHlap3gGJUDeMj9eE+shEvxoCJeKJaMcsNeTubzT0eqjvu4hQ0UCeDp1THR+oezGttbE26NtEy0+0HwGhVfcSCqoW6UycM7WytqCTu/XVOhIH/ngpqqDpj+rswQbDSP2F3nrtK7/6cXngxw7AuSOs2MYWEezHTrl/bcX9IeMpH8tuP67/0cfBiN9/MM/pB/77I/7gEHLx0EKo5zDo4vhhwl0ATblZojbPCZtyKtQTKndqiuXSXmnBhMcd6cH9+45PhKbUiYWOvcJ8pY+yWbB4S2fW3A2L4UAiJkbgkhM4DQb1o7DDtYkKMeyTg21z6fM6WRkKDAdfy9bfZ4cFnyRJ2ZRUwjQYjPxNJtIGwI0S9FuNDuWvkD24M8a9Y4P/ny+oGIRyQOrG2wbGRnGZiofHO3ZDxzoOJ0qOML04cZjlsZlJysCHjypBX0znTbw+ZOPP2E4fUxWLisBSDYrKyotLnmyhDT2ve/9QK++/ro67IowaoEBAupAApUh6pEJbkw/81ASXkPg54XvyQ8Qj/CZBcgm3C7I8GiuIHdgMBR24Pzq18uRPee5mecXZGtMnOw45/JDrkkim9RJpeKGCnIXEbYUSKC9yTSmDPrjbt+kpWyxpCV8k3N5NzscoPcf7Pk+M5ROJCUNXQynwKylihhG2IEuFoI3eP39md7cqgAmRuuIQ7ocyBGvD1YzxYQVgwk5M2kVSgG+BoemYd/RwIEqXFdL0RLcl0VP4SArEK5AG2x7O0vg4zoyOZG2lc0tajAcKYd5CijNEIg1EpKwBj3vkyF9ITu6cuXKQ4kf8DT+2BjROBmRwpVOzaa7NX9W7Ev3Do+8hvlbv/g39dJLL3jL4M85KvMSQKsc3Md+NtLVX/j0J7SkjiZqqljA9Ejed0axRMZYJp9Qa9xTtD1QRGnd3e8qk1vSjRtvi+yfhWXpwx/5kA6OjnR/b9+TuJPG0PX2B3r0yiN69XsvazKY6vHHLmpjPa/dvTs2KtrZ2jBMTlOPCyNICX4E8FIGPogL9uDGcxzE5dz6ivqVXcXHfYctUQzmLG0gdj4fJILOYsAshQz1QT84SWYyITkStYsbja4P8/07NV2/vKFsPKkOTpDxmJu5k2rV12p5fUlYu/THQ+XKq+pGCspkSzq5v2eTlCkJsRGpuJDS1oUzmqI/2omY3QAAIABJREFUS0Y1gLhVb/haxocTFZHtpfDdb82yKWL2TKBx4by0H8UY6WXbK0wIoDQ0nXbX0zHpb5wl3Jc0AJxX7MjhhYDQ8MOEzzHKjyCdLRVygTgYAzU4q0eeeEyx64/qxX/663r+m99Qv9VTLh7TQq5gRJHriUkNZy1nCM3wEItbyIlYMoMkRuOqjQbaPHNGO5cv613O7U7n/yXuzWIszc/zvufs+zm1L1299+w7ZzQjbkOKpETKjA3JcIwYygLfBFngIBe+CHKRAIEvE8S+SG4iW4azGIYjURRiWaRD27IlkeIyQ86wZ++Z3qu61rPv53wn+D3/76su0qKowLTdQE9PL1V16nzf93/f93mfRZ/8zGe0c+GC/sW//H3r6smEneANcXSoGaE28etd3gx6bJ4pOABcaxqwp59+WjtPPaXR3p4+/OCG113YYGNdS5Hltd28d0vv79/SKDUzEsvK0b4XrHdjlHbYGfj618pVP+f4Q3hAAl7JLDxMXbm47fMNzgRBN/ArFsOZB6hUKushEJ7IYB7p9v6hmoO+IsiBJPJVG7r34IF6Y0iVdRPiTk46quSly1urKi4mqhbSltwho72zN1KzJ9XWCrp8/oKaNz9UPrfQKCflCxldXt7Q9sq2hpOFbrZ6+pvf/COT4iS88rMBUaMfzkHLwD8ujCCn9eNPNpb5MxZ3F/RIL7/4vD736udUX14y9ImsgeIN+YVCmhR0DEx4NaFgBMORDBcDy8vlJbuRfeyZ51RaquK+oNmo78LHREvHyoFMO9Ltd3Xn3l3d33uglcaGWk1sL09881uqVqBoBckRBD2IcmatYwE7DWxpDmug9nwmMmSNpKS+VDNLnYeDiw7hyiQdzewqhKMckF6+mDfqQKNgN7dCyQQtiGUUkvWVVZ0/dz4ktq0sWcc8jcLPk/aR7u/d1cHRfkid68/Cvng8tY6dgzmotANJjO7R1rSsCBYzd3H1pbrJaqvLDT168bwu7ezYRx5InZ343bv37M/Og84U69Ca+CAHvUhCsbkRCtAxY9jF71dcdBJiFjBmMMkIhR5Imh82y8mGIp3szU1KjBmmPMTmL8S3W5AdsY+OCYx8rvRCc7SwE5QGWU/9TLw5oNdsyQ/6ZLZwEhIuWuzpgN+7k4nu7e7pzt27Jpb5e1pk/T3aupeo2ljhQJIZBztpf2GnnbYRDpAutrArtRDoYZc5inWsN6aIEzbUOjkxGgM8zF6TqY9rbo13paSd7W1fh4RFzH3HPXPrzh198MEHfk3cl7BgaToSzTrwP/rnMXGaqbRlOTRT8/HAh29mMXdh43PTVFDQHzndibZD47a7q/kUsx12wws3D2bn1wkyicyC5+szrf1vf/vX9YMfvH7Kz/SUjjSTrxkzFCqLvv765z6lrcxM5VKkjY26bt/6SGUa8DnTYKRONadsOa+yn6WCbh8QJTnURx/cEiTdp55c11NPPa4HR8f66N5dHeCVXlux9hjIkwnrwZ27ury9rY9//Dm12nd1cnxf0/HIErOlas1GLhR4GnW06fin9/CMn8u72WK1oR4WpseHurJWV3oy9HRKQw+0SbIb9yKrCu7ZwYjM7yDRhLlN62b0JJd1Ia9Xq4bXs9FC7QctXdxat1TNpkKpSGX8t1ORRoupsuWiFoW0D/lRlFZ+eUdHx13tvn9T85Z0aT2ni1ubtitNF1M66nWc4sbH09DMh1PlZgtVUzmVc1mTmnr9jjkgvD7uZ1ZGnJk0pzTksKlpSLmBQT/5gaLG0j0yKsYjn6d8fCLrdfjS8rLGo54NZ4h+LsTmNNF84tyNnQvndTIY6uatO0HJsFR3yh02qXb1xPp5bS1o72dTp92RMockC/i9P59pvz/UYb9nP4LNizu6fX9XndFATz77jJuTo+MDTQYDk9mwO83DUcIIByLpItLWhSuW+rWa+HFE2tzYNhJC0/LYE4/reO/AboysTMiVIMqX9dP5rR11pj3d7x+ZFMh5npgrmbDrwS3S+vqGBr2hzwBONxxJ7RXBKmI2UL6SV2Opomg813RI/G3ORGM0+eQvzKO02jTuqbzJjsf9gQagh9Q35II5fAkWmqQLmqVy6g6mfu9Wq0VdWq1ps5JzUc/gUdLra+945iCelXNXtHPxkvY+fE+d/rG6KYbAitbzVWVmrPikbjqnv/eDN8P+gHcvWZH5uOM1JAX9zED4r13QJX3suWf06U++qqWVkAWLDZ4L+hjmb943J1MUN6h/tb7cDCLvhyCp4O509cplPXHtUS3Vyw5mODnad/JUvQHjuOgLThHgYKZY8bDTqrCnwImLFCsCVThwIUbw/xzovBFAtuN4z0hR9/SZlnY2NrW5te4CiWmM2cxOVeu7m3eT4Gz14GznQpYP6IN97bkxxqGTBvakOJDZy9TGQ3Xx0gUVyzmtrS9pdWNF1Qb54yG5h8Pm8KDlJmM8GHua5HPQzTv7RexaNu08RlRnGke78UjNTsspaKvLS/rkyy9aWnH77h1997vftdECe2LvmFk9kEGdZ5rO2vzCLmkcBPlQpBjZKOzodh+y1JlaYggZFns8VXuyO/vvTHALDnAmHgGnxwWdDbf/fWyLmRR0vk7yw47YNC3FwGQHegbtKJWAtJEZwmOoKcpmbZF62G7bOS6EQvSdbMRUAwrDfcb3SOgHbzAGQtwoTOkU2Mk86Ihh/CeTOuoGkqd4H4AjHYYSh7wEO0/guCBvsnFHNDXhiitDcX326ae8F0P21hsEYhzvARAnDGHUAsBvwTSmHEKHCoGLEF4TBWrJh/UCUt4IGJJJChc1SKTE13Zte4qU57mPveBwkxs3bvga8nXsxOJpJHhD8PXpvng/UZyQ9sa/w1gGl79EcGFmu/MUw+YspbEKUV9/7edf0uqCnT0Ew4oRCBjIqeHCsqDRckX19SWpO9LeXlvpxlW9+c6Hunf7QPA6X/3009o5f85Eqvdu3NBH945UxUSlvmKXMshW0Xii5x5/VE89ekEnxx9qPGy5EOewMIWsaKY7KY8U3oojYbkHTto9DWch+pLCBjpxfrWulP0oKlbTLPARcHZEzogWv2KYRLFb3Vwzw5np2pOwgm8GCYxTZFDjieNbVxt1a7IplpPp2FkTfHx72FVvNlZ1pW7P8/1WWwftqaMws2NpZ6mix7Z37HxGM3F775YDlCC7cs9xNmQh06PfnrtlV7laULsXYoJpOijouVgXz3WhMd0/OApNX6mkAbGihtADGz7LWQoRkzNkPDYSxP1WwkeB3T9Rudy/XOXFzBbcrEEYDJiyT9o41EVOJUP7z73M+0DzgYyzXKmY0+M1wGJqAi8Fnee2A1G2WtWDTtvs/trqstdbo+lU6+e2TpU68A8qcEpAg1BlDPtOseN5mKVIrlxTu9nxquWlF1/2AIRx1sWdc9q9t6cb775jrw/uj0mf6OS8EwC705466fFpQffwYl8FR2f5POF5aHUwKbN9gtZWG65ToLicCZ1R15yo+SjIE1erDfMbWA1VShXtH5xo96AnSk2Uk333FwT9ZAgfGokY80o9p3SxrvYQJKfr4evcSkMX1moqzvoqRGOvWEZE+44Wmudrqm9c1OrmOe3dvaXbe7fVnI21giPgNFLzQd/fR2ljQ1959wMX9AUMdxaB8YQ+y4D4IWbmPvpZFXRjsNLLP/eKvvCFL1grS3EDIuKIYOfJQRucrIBD56dvuFnL9s+mwMzttoObFPnH68sNHyTdDkSJuV742LN64onH3KQydXAUUQTo4MulgAaE6TGkTp0ct/Tg8NCQ5zf+6T/338Os5Vce8Hqt4c6TXTShEWvrK94VU/CYZoDB7DhWynvPUkYTWq2bOMHF4lMlRY4YU/4NX+vk6MThAnRodsWjWOVh31a1sb2q7XMbaqzUVCgFvTLFFmJc0JgvHDQBezxo/AOQwrSaWLHmirBxiCZtB8Z5rarOgwO9e/0tfe/118wE5ZACLeCmJi/ZjQs+AHGYBUTFswWdA9CFN5msKcrElcZBOl5LnCGx8X2dstQZ3/1xi9MQGiZwIMzgQcYZMjfDM7nlgOM5gLxHVvBqr9Yrvm4U4np9OcDCi6zWts5peX1LH96+q7fe/0C7B8caoFHGmKdcdbECdncjYagcNAaaXrgX3MgloTU2ERoGnX6eAB9CdeTJDjgPjwEjCvGKwYdlLm0inIlqJgQG9nljqe4d5CNXruoIf4Je34Wb1xEMfnL66NYt6/hZQflHIoWMtbBBYpdRszdWY2lZxTyRulPlIF0yDXVO7B1Qr5b9+SDBES5DE/vG9R/G3v9V74ppRLiC6N3dKCDLgvVPxCwa68lE/+ff/7/05ps/CLQX4oGx10QqOZMn65T6Ss97+q9feVGF3rE6vbGh2Z3tsPOtZUpqT8Y6zkdK8ez12M+PtKhfcUHvd3ouUK9++imtr684KQuC7L29E/vlg0iM+2PNBwNtLDd0+dw5adrVGtbgGTaUKA0CwziQjXmWgZKrVqnkikinsmr3R478pakDNZoTLbuInKyFM5oRFu6PQnBmw8mQ7AFgY/y7B9Oxu1DuO86SRJo57Pa8b60VCibKInFiHYUahOJVadQ1U6SjbjPYixZyuvvgUO+8PxCzxrNXtvXIuR3voMsQ+yZj3d29FeKU3QQvVKDRoJBP5kqN585Lz9fy6vQ7RjNNpLSbJbkGIT1jZWXVDT1tNyspmn1zO3JZpeAkTUaW8iWSTpOJgXq4H2YzOxnSELK+gPDFc+k1mRvXqa2weZ6r5OXa12MQ3r9SySiWz2zNrfUekcyWyytbyvl7gmSMRewAL/3FQmvntlzwSRFb3z5npjmIIYxu3leu7bDZdsFcrlSMZD54cOjBh9ePtJCVIkNVt9U2FwLzmHt37hrdIwo5xN6G57FP2FMppREW4hhdYQBklA43ykCyPTppK4UvBrLpOCY5WyDuteQGioQlZHEDoHlsvXNFkw8XkOkqNY2nC925u6ejdiCisbsuVMv+Pr12JcoYz/9cVc3hRPsHTY3HC11Yr+qxnXVNm3sqpbE3TrkpG8wy6kc5TTMVs9eRKN/dv68WKWv1tHKjSL1DCNfS8qWL+ur1tzRPJwU9+LgwgY1T4EzQ5H7GBZ3O8Auf/yX96q/+qncV+/sHlnP4B5m/Y4T7YW9N1+FiZeOHoBen80XDy40EOWm5UdWFc9vaWl9TuZTX/t5dXTgPAaih/iDogJE17FzccQMB9I3+z6n1cWnyxMKOmI7Ied1hokOry+ug4AXjl4reuf5WiEQFTcjnDFnCIrYn+GKmK1euueBAbOgNhtrb3TUUTzNBQdnc2IpNRpDFRIYL6STrlaoypawWeG/Hq4KARowd4JJA18S1ZmD9Z9HDBrJGqIShBKLZLJSRLQTilDsoIxvBhORbv/+Hevett31ohfc8bSgfVn8ZlzxYIHF5DZ1rrPv22iNM0Enx5SBhMn9IXAuTtwv+IqQ3+acPhGTORiq1CM5w/vjYMyCxSYWEGEID4qsT27zaEXBuFnalBoMTIljelqAExpQrdT393MfUHoz03e+/qXdu3FSKTHSmFDTD2DI26iYjnpLq7D5Hy/GwY8V6NjjbTdwIsSdHXw6Bz77oHLZRSHEzYQ2+BVpjpGvlgidj7hUK/AgveQg7xeDoxU6UTp77mGmHJnEzNvLALvett97y6sPNXzaWk8V7Pg4Ywhz2Dk98oIG8zKZj1Qlpxht/DIycs5SLfactaOczr5YoMt4LI+eyHwIytbzvCbOB0W7zvOGLbwfAkf7e//G/67XXYLmH5prv331Gch1TPUvX/ocvfk6VUVu7DpzBFhb7Vuny9iVF+ZxujjqGVKuCcLqi126caPe4q1IeL/GZnnxiTTvntyzZeePtt/TgsO0DlmnHdMPhSE9cvayt5YaaD26rVhipUc7GZijBY99a/CjlqZMVRo+gGrzh3cTVnWHf9vMcNOMmK1Lg0FOPJ16V4AbHj1q94ibddrxpPufYcaasJyiUxUoxhBKxn+72tLm04mQ1lqt8HnuCd7uqLNVVrFd13G2rOxyoOxppd7/v4rjeqOqpa9e0UixosH+kcjbtFSIrGiRj1tLP52Zw52Exj2dKx9a4mUpOnSFGWsGcCFdKXxcIv/AxqlVzLPiBrI7PY4JwLqd+q6WqApubdRVhSzQG7JJBN4LN8dCSP2vb8YjPoPAIO2YIvom9MTt5mm1WEDbpyWTsnkZgDZ0aHh6D2UgjzvIUBTwSDuckhuGDD+xcXVmxZj1bLFrihl3q3fv3PZAQToK5S45zZ0p7EllKtlRp+AxipYS7KEMJzxaphgwDg3bX9w37bBAYkNiD/f3g8tioKlXOaIIc2c6VUw1ZM8KV4kmnOef5L1eULcLrYlXC3zPkkBQaztuDw31NsIbFkGu28NdHPkcQGAlqR8ct9acLO/qNOKfKJWvynfEz6HglMlFRE2W1f9hSqx3pwlpWLzx+WaU5zPy5CqngftkZSUf9qQ46MzWHM6VKJZ2Mu+pbKSSVRqZaaaVRU23ngn7zO98BO6MNC2lrDliLNAo2VI5s+ZlO6OQvf+lLv6y//Jf/sru9+3fumtnuLpLp3OlgTJ6xG1vMgE6MRPA/Dn9P+lHI5sVArYrxRilniddyA1vEtFrNI4dYwHq9fPVScAkaB2c0diMUY35Nga1Y/xWyh9FkwoSGfY6GEmieB5UDw90gznS9vklLJlV4Ig3Fi0kMBzwOdfSQFM6bN2+q2+2btMaeHPgOyI8iwE/YyOxWN9dXdW5rU5ksGd8hnWs6w3hnYY/zNGYN9ZXYeAbWfaTZeKY+rGW7aSG3GWswGbh4pLJpXbl0QRvbG3pw/56uX39bdz6650QxDEaqjZod30ALgMjoMBMDGUe7mgwFnyDsjD0RQgiMD3WaXzrgs+YwSA4pvKfmPd6bh4+BAU2BDFrtmOyWMNrPTOihQYlZ3HGSnxEVZFmlAHfjJ8B6BIIgyMLSyqauPvqEvvfmdf3w7fe0d9BUfW1NpVrDDPb+GB95CJCZhyTHhal5pwU9pUWceDX1npLVDv70jz/+mGE7JGXf/OY3g5IiH3TbYRc3t4nJ5uaGPv7xj7vBw3aXfWDCkIaF/eGHH1pyxpTP/cF0TqQoP1AVYI5046NboeHLBslawrJ2wVXKkZmGBZvHnsyXamXLjijoW1u4R+X1C7/wC75HX3vtNfvRk9/NoQ6DGDkS9yH/jkPKyMzsTKKhD+ae/s7f/Q2T4s4WdGNAvvaseLBNHeh//NV/T9uFSMedfQ2GXR0ejkiM1BIk1npDvXpeI7S6XQhmGf3hD4/EVne1kXdIUqOa0tWrl7S8tqr3b9zQSbvvACAaQ4p176ir5564oO3lJQ3b+ypnR6rmef05w+ygWyAIFHQO3iWKRKGkHrG0rY6m6az5FNg344OdyRcCORFiILapY1IHMeBZC4E5VgsEUilsfyeAkkWArfBsZHibZ4DnFjiXqZEJEgcqihsBG/cf7KmDNjudchZ2ezjCFdYkwOefuqB6qaQ1LFdRFjTbyqci1Ql8oQjGKADXhUkaM2iRHLlgHQRUm1N31AsoEV4VUwhioGwlnys8vygGWCElagkGGb6H3vGJNkoF1Yj0TGVDYZlAzAzZ3Rx/XHvOTlOnWPOBblLcPR/MA4lQhDPVAinTPI+sGx4aBEyv4GJNsymNoqmvPSMJ7wU/s6WCEYv+YMgbq+F8bhSFIYREOs5Y3n/CbXIQpZnq+wOf88V0VisFEvby+uTHP6XGckM/+O7rTn8DUj88eGATMhoRrMJBC0HkTo6CQ2GJ1DO2hjErjIbHZyaFFgQKVCJfsN33lFUttt6FksNbIKzAITk6PFbzqOnzDR4Lg2A5X9LmGoYwVb32/etuavPVkrKlirr49oNC4m3CYGVfj55GUVaLAiY+JFAudH5Neumpa6popLJmyqZCXHN/mlFrGOlBe6L93kjjXFHDzEK9xVDj0VylibRSTmtjdUeltQ39gz/4A41EXkY65KH/myzo9pWZSa+++gt2BAIGPSELmn1oTIALNyTTW+igkwMN5i+TO7pIpjO6L7Sq+CtjEwnNP0+KVT6r9dUlndve9GFH13t8fKT9B7vuvIle5ebmML106ZIuX77qSYmvycPxw+tv+aY+ijOy7QY2DHsobn4IbWjSgyFI8Pg2a7RYMQLANAQ0w/9zkDq4pdc79RLn+3SUI40JRXI6scvV+vKyVpaqevqpJ7TUqDqIBRIZJ2g6F9jgwFmQv8YEiXQHarY7apFj3WnbThBmKa8ryRtfWVvRJz/x83r08Ud0785tfec739PxYcvMVx6cEPBSMlRnL3H2MOypCLJxAQl6cZ/jlk7NQkHnzxNWupuZMJl78uQmPxM2krDAKeb8OQeEC3rMxjfj3U59YRLnz/kVf3k3FMDz8ZTqid4e+hkjNXCOcRCrL6+oXF3WcDrXt77zuo67ffWGME0LntI9qbDSwAUPgkusjQ8ARTAR8WumOaRxWkQaYgiSkp59+kl95jOf1qWL532933rrut5+7129/867QbddLrtRvHblqj3tmQiAJmHfI6MKCE/RjSQyGAo6JMzEGMke0o2G/dVpNPmc3ENMHjSTXAumbuJq1ze27NfA1+TPYbPj3/3db39bP3zj+44CffXTn9azzz7tj/3gwxsh8jFuBnD8ovkxHJtjRVTy9Z0lvg7ErlYqLmR/5zd+XW+88f342gfAh0ORMT6TnWkxaSqVGetvfPmLulDNqjdumTQEooYl6ag5tOXlfGNFpUZNs1ZP93abutOaqzeWlmpZra1UNRl0dOnyjk187u0+UHeAdXFFo36AxketsZ59YkeNQkbRsKOrO6vKLihiKU9kMLkp6iAweDoQs4pmeDyLtHtwqMNm29Mg8CmwPtA0YRv2kFgEt0k06zj8WdY1HrrRx/6WZ59rk9jxIr0aDDpqNZsm1MHyXmks+XVg8HJ0dGwImHjVew/2td+c+2tGnKyEOxalpy5va6VasZNbBgdAigiEOq9w5o5Rdh6E0oGIF6WtLiGuFCksvAzkV8DIJp7FboVMztwXfn4n4ftLeBPc89yDOE6uOkMeIi3Jc9OAiPLyQCxp3hd2a3j4TMZroyyKl2xIdiOr+zR+NUKyG7IlmMJxXRsvZhqlcMBbaEZCJHJV7p905ALKOoL7sFCrOa/9oNVRoYLMuKw7d+6eWken5gt1Tk406PWcUrhRW9LhR7e13qjrhec+pjWsbG/fM38qHaVcuDfWNjVDwtcdeNXK1EwjwkCFARfoLrkarEC4Z8JrS2vO+5XNOrgGD/YRTQHPFwhCHkQBzsFUqWlGzZMTm/awZum2xyrnuZ+XnIJ43Oq78FfqDaWKJR13uhpMZrYV99k3G2k6m2uWLZskeXDUE30jBf3pqzta9I8dEewIXqU1VlHdWdrphLvdqXogK4rsJzAZT1TGeS6f09b6tqrr2/oHf0hBD4jK6YSOFTVOgobcf4YTehAwSc+/8Al99rOf9YXjTeIgA/LxDqscQ4LZxMc6TMUcTOw80O9x4NBdc6DxJk3HA5M2gN/RKB7s70nR1MXxxRef807ovXfe1TvvvK1KHdIPe/UwLVPUKeh09xTnD2586EMVfSDTVzD4KAbbSyY65CmDoR8WINyV5bUw6QMFV4Drurp3/76nIftWlzFLCJ7A/KT48vsCEwh+48OBJ8FijiYl7ybk8pVLevzRK9rYWFOxwqGLnK/vfei773+g0RAf+56LBtpmXq+1j/jgx7GcLo6ZdEwQDCx85Egp5R3MwYSMztwHWrnsJC5+JMU4FPBkd70ItvGGyoOHfNDvBw22C3Rc2IHBHJIjzDsyp7IuCroNZs4UdBfyuDNIyG+2VuXrxtGq7D153ziUDHPng48AD9lwPLE85OqjjyuVKej1H76l7//gbVWWV5UvVdU3pDYL024mZN7Dsk++Lz631wWcj2jLp+jsh5adcSgQkrG5saZPf/qTevGFF4xoYIH6rW9/U29ff8cdPylzFGWbs5wAbx/GRiekYQW9egLxuxEtgswElCkhU/J9NZZXXTyQmvG5mNgtY0unreGFVEexYMqkcWPiRzqDh/Q7b73pYB3QoT/3y1/056YhACKEhPna91/3vQL5lPxl58ZnC379NFz83uusQt73Ms/Xb/zdv623376e7En8Kw1tFnc+tjxA7vO2/tsv4BQndUYnPjBBn3c2drQYLXT9xoe6OVyovlnUdmkZmbbudabW44LiPvnoVR0f3NfW1poZzNyP7fZIuWJBnSZyq5yqWeljzzwljfoadU/UKOcVTWAcseoJCAO9H+hLlb37JNLNO3edLMizA4x6eMwOXWLty3PO84RW2s54pLHZudFCGaeWLS3ldXKCzE46d67qZ43p9eVXnnPRuPnhXmCbd0AaZMngztY5B6ncuTvS9vmyeqOxDo7nmOLZ36Pdd0iiLq5L22vVsJJaLLTFM54NpEeQAoJFOHdYr1Ak+d7MuE5lnP/ebzaN7oHwsAWxfS8SOWI28wTJVJ0KZy19seRzg/vQqXy5rAqjocoga3kGhhD+4yaPZzjLqgnSHM54mdjmGmLsyAMIKMKw3TYZE/4BpLTEcCqTz3oCx++hMxuoN59oweReymqWSZlvhNqe8wnTGciqFHHIcXexaM3lLTN0SM0kPItwitgBA+07Rho71nZPNYdQpcIQly24OcpnCk6XO3xwaB4Af09jDUmSgYPGj7MKjwY3c7msYfZxNDeKgNYBVIE1ALGqi2zeKwLOD1ZGkCNBQ3MzVhc91xsUOaP+1KRsZMg8YzSOI1Yk8Be00MFJW73x3Lwk541hS9woK11c0nF3qPt7TTPUt1cyury5rMywpeVKeK9psoZRXs3xXPeO+rp13Neivq6jUV/Ned/NVXkilRfcU1taPn9R//Cbf6SxS3kw8UqZFBdpnmFxGwr62RXjT8hD/5Hn/idSom8LAAAgAElEQVT+xhN6JH3y07+oL33pS77pTo6bp//eMFMhELSSnwH2BdYNHeRgPD3dB5K2tGDXVMwFS9Boqm676Y4bu8dep63trQ09//yzJqwQmPKDN16z3IhC/OSTT3rnyQE4g3CSjw0jJhNP6ExbdMABoi8b5s1kiw7sMFmuXtfFC5e1vrXpDhAzg3ff+8AdNg8hO3TL3WzrGaBppiE/bEyChHFMYKqHtCQG8icefUTPPf+snn7qMUc0tk+OYjj2ru0T7+/uxdA/lqZjP/DAa5AJuVEp0Mim3IQQ4+ro2oR5ntNkHGRuiZY8KTbJr8lEboVAnGQXKn2yPI1iY5iHOea+RjEb3fQaDoxk9xvnvicXmW45TOThT5IJPbR6IJyh4JpoRyFnKoid2Pg9u8NGY8k7/8F0qo3tC9o6f1F37z3QH/zxd5TKFpQpljVPZTUYTuzm5X10puAVyXQGRD49PbA4vNijwhMDCu9320YhgLM7rZZf52OPPaqrly676CD/oANgh4h/NI54FCLyBGiY/D2dQZZ8eJBzz24VI44isrmH1g5nGyf+/8UXXzRsi1kMRZ3v/fLly5682M/hTU+zCDdjPh9rc5U1zYaZ7hR4jIJoLHb39v16+Jo4AtL4YUxSQCLqlQf6W0jVoGHhGeN1wz2hQPzmb/1Dffe73zacS7GjKJiYF1+30bSpYmam/+aLn9dyeqoh3u7Ed06BRkvKLbI67PR0/Xhf7aF0daWui5cf0ffe+Ui377e0s1nSn/9zv6R/9v/+nrMOKGj7R4cqlOq6fadpkk+jktH2ck3nN9eVno6UVXDlQhFCc00xtnpkEgIxcL0DGh1NFoI8zBnOhmp7Z0O5QimgaeOhGycKC+cA9xpNJLp6rhE56jT8XAuIniA1g8FctVpe25sb6h4fOvmQ949dPJMz1spLddLsCrp+/V3r+SlO5y9fUqXRcAAJhifTYV/p4UCXL2x4qj042DcReGMDHk5J7V7bfAYarUyhYPMaCh/fFgMhlp+Xllc06wUnwPXVNT9ngx6++imv7jBTAb3MxeTG0bDvppKwGnLkV7JpZSA/ZnLxijOybwOHPecS3Bw/b16TBVtNGg/bYhDbDHyMzO901Ua5jULBXkTKFDIaLeYaLmaaZCgkKVu+RukoFFCY7rmsWf9I2qJ0xo2312KDkRorq/76Rl/s1EeoTtruoSUIhBD3sniIYOtLgZxbBcE0z80An4GaEFa3kZPsSIskXRMnx+lgFAJXKO6Tkcl57Gwx/enPJ7ajHSxm6o2n6kyCQgbv9+FoqvFQ2qk3NO2NwmRuG9cVDwQ0DCBEcGBYC8M0p1npjSa2eB0bYSaBcaHaakXV1W0ddQZ6691dXHR1bklaq0gX18oqiFVUxc3Bfmesk2GkziSj/UGkdlTQNF9QV0NNySQYjJUZS+c2NnTt2Wf161//mmY82yEC/aGzY34aq1M4e35GLHfOglZ3ps987vP6lV/5FT9YLViMsemKO8li0TcgDynFyP7XcXoa3yD7nlMrUZjftv6cu1vlgnEDU9xx5iKxB4IHwQYcdOsry/ZXfuONN/T++++7MXjmmWfMBr5w+ZIadGdxxnBvODBEb6lPckizAplEPiCB1+iOeW0w4u2JvvvAdq5hAuQhjC0+HRGaCySGclGDXtc3ARMizlPohy/tbBneffbpp83chyiyf/+ufnj9Dd348EN12m3L95iSgEyB1iEPeduFuQzQHYYcZEcXsrYA5YuwkphrFh5AiHvTwIrnhwt2zCBPfu+CbjIdf4+mI0zhQWUAASkOAjkTpGKntKRA8/+nwTgQ1wL5zT9NsJqeIciFgh5+PITizYqPE9hYRyQWs7xuiIs4weFhgA/7PJWxhvneg0O1uwOliLJ1DEeIpBxNAizL/9Opo1DAlYkJABTA5LL5RGV80qsl1cplv05kkTSBIUmt4WkH/fudvbtq9duBWFUqBhc4LHE7fYftnLoHxghHQp5DIhO0rcGKN6Ab8TWIGyeuR0JioqAnfvhMzRQLng/g3F5/6HuGex7lxc72pjbWVh3Gcuuj22rG3vvIGt2omQCa8oGbtXFLyjvGpJDzayAzRi4sGDT91m/9ll57/dunTnEu6OQbxDaZaQxIo47+kxeeVq7f1CI3ta3mhYuXReLftD21Zvk2pLjxWEuZguq1Ze22R3rngwfaXs3oy1/6gt5794duRFi7caBz7bhe7HHH/a4q2bQ2lisqpuApLFsu1Wy23KAkWmKmSqSXPKqoBFHBlmoFQ6a8d/WlhrsSM7pnUw8A7NxBFCge+PDzvlMY67Ulkw39vsXpauPhQNVSVSvLOIm1vFZCZTNlErPslOjNJRcNvgZkWppmrEhpMLr9oaFoCuHk5MBuiaVKye8XN9tB81C9HlMxjmB1T7kQd8ezud87EsG8NphKFysrSg+DOsFhg6yyQL64tmly4Vf9fprdTUEGSUuHVVYumik/gbkY1pae0JHXAlsQB8sUyYbcsHt4pn38s1Iz1wQNMbbXYWWTNKtYr7LGgNm+ubOpIfJJvOWjiaF3CHLjxdRF1IhYPufd9AJp7CysUftY9M4iX3ucKYtI8WZTzchRAM3gyYkiLRFGwx6fl8zrJI0znfF+3ZHbBDPFKzX/miSpMRgQjsT5kct5j86uHCM1/CpmNN0R7/dQ3dlUvclYY9BB1lK4TJLpMYqUHyyUjzBGj3xGsHLhuW4enwTjJaynCYxi4qfQIwelKXCccqQyAecMiEsbao/nuv7ODZ00MZVJ6ZHzmzq/UtK4cxQyIxYptUdSX2j4c9rvztWa5zXAVnbS0WTYU3G4UGEunV/f0OVnntWv/5Ov+X31wESXFsvWlEO/yR/+jAs6X+NTn/llffnLX/bD5kzi2CKUQ9/2iz4M+UlYeYB+k8OPImyLU6QT1aonXywgucEdUjDF/CVtez1kC5CXKAo72+d0+cpFEzr29u5bIkRRZ1/JYbmxvWUI/pe+9MuGNnm67t+7pz/+4z/2v/POslTSnXv3g098BnkdBZaHI+UJgKnY0I4lR7HtbMwFSIpWOgMrchweNHyAmRhqFb3w/NN6+cUXtbFzXpNe2xMfXxedOOEp/PtyteJDngPaMjGmYI4JGONhvemLiP6cv/ftDJRsp7bAgkWynkTZeqeNzCQ2uPeDHB/snshhUloSF2sf4s48marNxk5GNnc94cHz9Yx16cHlLcja3HzNH9qkBhQmyGqSCFDe24ScxJ+DNvC+8/+8t2urm+6EnWmczujGzZv6wQ/f8SRTW14ND5WA5kuWh6CO4F4C4aHRITeZb5GGh8+dzwap4FKtbrmgQzaGA60srWp7a8urBdAXnMho5FqDjg9g7lNOVO5HCodJm04ADKE09EzcM9ynzhTAWx74PQoPW1LQk/sapjrfI7tUQ65IpXyozU5zCth52/CH0drNFo1aylI11kZLS3U1j1sO6gG2RwIHa5ePgyvBQcP7xGvL2P44nsx94IeDn6/b6bT11a/8tr7/g+8+tH5lLwtTehQ7SwJSRl392rNPKt0/1iI318rmkj74sGU4erWc0+q5HS024TbMNDw4UbfVV2+R0fX3jrWzkdLnP/sJ+2vv3b9nhjMHLLpcLJJ5z1onR1qrlbWxVFI07BmeHk0iHR0SzhIIYETdsoNE2MHHYOqCbpizhfWIeR/FQrinFOn4YN8TJ8ZMs2jmBgxfeL5vJnPyI2B208iFXIaQrV4ulFQuFNRtEXgUQpmAYHlOWDMRIMX6gvfdCA3BQOyoKbxMl6WSWfDVdEr37ty0Pn7zwqqKtZJOuk03ujQeSLE401gVEA7Vnk7UIVERLwjYzLOiSlHa9whNHfcBzShQ3bA30OZq2BnTPMDkN3kTYip93WyiAg6H2Iry+UyGC5Jh81OyeUPpDqWZBiktOdwgVkbgHM9bMiEPvwNbbQvbVPhDdWdCYMg0XFDMZ4asZ5nIRZPpnMIOaxyCGBwYeEtjgmogJ3IOpdLqdQdhhVmEIB3QM85Jrgc5FA3OU9L32EuTfoh6iBRLrKQZWlw3gpMjMjyQg4QPxLVaaQSuBGcl6B2vcZpK+b1mdx7l8zoe9NQajP26C6TLwcqnwA6mynSmauRLsdV3xYgOahgGOtYXmKRRyB3nTIO+IGoXxvrc9WJ9e1Nd/PkrSxov8nr7/Y/04MFQV84X9Pxjl7RZzat9cE/jfic0POmyZrmq2tOs7jfHas5y6iwW2u8dadwfqjqTkYut5RVtXntUf/+bfxhUXJwTP17QfURxxX6GEzpykk986vP6C3/hL5jsg2435D2jsw5aYLy8naRFflRycUzamgfmd7ybNGeaopBCfx08sykYmDSwBwVOBw7jBkVXSfYvrG/25jQDFExYyzh0cSMaJs7lDAFevvqIWcPc5DQAb755Xe+9946eeOppu9FxyCcuXkyMNPRBPx+sZS2zo+Ve4DQWE8J4IMpZw8jYEg76Hfsff/yVl/Xs00+EBqfbNoLw5ptvel8aDEXCPpqGIezTYqlYiskrhJOEvXOQQyVTr5m8MIxJBnJhZS0RNOtJMaXTfFjQAxxurXg8NZ8O0PEcbSTgNPo0QOT+mHiqD/GmkXWf4XWGggasyaGBtjZZpwTyXdgz8ysFjWvI98CE7tCbXMZFk4/BhjGXLevi5auqLje8frhx67YhQyC8FNKSfDloZdNZ8wp4yFiVYB3MXY7LE0gOjYPj2b09WwRv/kJB+yStTdmLLWl9ZT3I0kaBPNQdEOQwMsuYxipZBVDYLX/LZNx0+H0Gpp6Ehs9SwERe5HL30CEvfltDgeZwLBFLi/VvuJYUdKBlN6w0jOyxSYwjtGU0MMOdopPsNLmvmQhNxKTZJIwm5qO4yNDExeiAkRBfv7CnBMHANIOP/X9+53f0xpuv/SsF3TyYFOTWvkqZkf76Fz+nOrGds7byxYwjkAdtcpvDEi9arxnSzHRGGvQnas7TurM31eWdnJ58/JrObW5artfsdNQfTnXSWWhju+H3kDStJ65e1Hq9pN3bH5oL0x9OdHyCc1nNz8v+/qE11ue2znkNY+dG3NkWc+uFW23cGydix8u914PQFEfr8n6XqqUgM4Q1P5/4fbRkaz43wodpCtfGBRxPAqRUWYQ/TmxyvgMEKa4on5d7B427119xoBFyVRvAEPKTShv522sdahgtVKgHvTv7czsQYgfMM4alaCqlFhaqGPQwFWeLSrdm1qaDNNAMsVvGVIhpFUgfxzzsqYHG4eRwX9ukCcgcq+J4yraJCuFAsTNmsgZr1OtWykB8o/HhPee8okHAowFzJhsfMdTEklnY5G7KHRQUZGFOqkzPA3scpDCNl31KLciONNJuNPJmYweLbQaLIKPlGnBuEC4FJ4rzzCRoODQEG7Ffd3Z9ysZCbMGYvJEAV+jsKOo0ECCarNQI6XEM8cL2tuZD8XwSWrVghx6ZDDeaR2psbajZ76s17Mc+7/g1LEJA0mimhtjlhwGD84MGZzIBHQr1A+SB4k0T63oAUx+iKM3DbKbaSl0dmv5SXeNUTh/d3lWrNdC59YqunFtRRRMNmvu+XoVyQfNcTZNMWSejlG6TWKiKugTW9I69fqpHUo49eq6o2ua2vnHj/YcF3cYRgZCpPBP6v4GC3u3P9Etf/GX91b/6Vw2DE5AAoxT3NiYjT7iLWIMe3yjJocehc2F70xnjqxvrIpt7//BQB8cn2t1/4B3z0vKyWi1Y38HbmTxwGKxmnfOgzyNd3NnxNM5hy4ROhjhSE3bmMNNJbGLvAav00qUrunz5omFXis67777tB5/Dmq/PjhLCHsUdhygmdzpNCnk4OJ1EEnTiKQ7etK1rgeZgJb/ycy/qEx9/2W5nzcN9S43efvttffjRLe/GIQmih/ROD91jvHwOU234vAFCDyXYTY3/Lky/HNBJrrgLTQLvJoXc0H14IHmivEuN99lJ6IiH7xgZ92HD1Hlmh+bJ7hRyPxWcBwMZEu0swwpTADvHZCr9kyb0hJFLYAKHIw92Eks6Hs30yLWndPnKVcOSpD4dNI/NEMfiFbc/plcyhen+yVWmoBPggVf+eDzS3oO71hZDFjJ3Ib3wdSBXALLRUr3u1wfZBhe+5kknEHAWKbV67ZB1ADkQDwA7rBFvOnKjZLe9GIlg/YF+m7+jQAeuQzoEDlnFEe6PRNOfFHSmbk9LsZPeKTQ/xxYZ3kCwbGUaYa3ERM/+165iMbMZJ68wlYR1TJgW57FxU8iPP0WMvE4K/vnheofVwD/+R//IBd0WBkxY09gAKtjEaTA+Vjk/09/4S7+itVyk1uhQi0xkA45hZ6jBYVfN3kBHRHni4g6fYSwdTbE3XWh7paRCPq1LFy/o5s1bwRWrj+e5tHFuJ+ia2ye6emFbtUJKt95/3+fR+saabt8+8muu1QoqFcu69tijWl1atkR0QIAO0YYQmgYd9fqQzEhKDJuj1apUSOftIBnWEYSoxOgRzxiSPvLBrW1HC571BM65wf4dQyHuSbsF4kPA5BaTuCj6y0tLXtVwDWmMaCbs+AfMO8WIZRRkdfORQ0JmmYVlrnxd5Fm47MGgh8zFhHY8HPjnJJdWqVyXRimNumM3FxCzKHSFTMq/Vos5dU6Onc4G0Q6SGEMSe2iKH6uCcVwgk/MpURM5BjqKVCURcjRwQefzlHKEDQUCGFN2e4SssGi+iQOBQFBdLEPy4Mr6miYUx1mQrAGzE1XCUAOWOfK0Hqy8+Tw02sDi9qKP0a1iqeDmZ+wY5qG5RUjkLPO1+9k8FPRFylA7xQ/5FAXdQTs+sLij4UYFNRLFlGeCZ5qzwvLDArn0JN4tvC6AxAbrnUmdZoqmiu95MEGLPvfXXsqVbPdq1dM47OO5sUyANuqQMnkbdMyR28oEQyaaexrAxcw77nRpScMF3gbwQCItVQoqZ2fKjjuKRjRjFPSUBlFeQxG/mtZuZ6xRrqFhJqPjScfk0AYH5YAGTIpKBb2D7zzDMCjgj+zQI9sJB0Lcz3BC52t8/gt/Xr/2a7+mK1cvGb7hxqcr5EJA6MFrGPY7hDEeOg4qoCPg0c21hp5/4TldvXbNb3IfiUc2o+Fk6rB4WOBI3JCWHOwf2iIVWAQCCbsuQ9fFvG8kHnzfUPOp9g72rQPG870GwcjhBkHnySQA0xiDmstXznsK4M8gD7337gd674Mbft0wiuk8H1rXPoxqDQlv7KVg7HdsjPCFz31WP//KS4aUPnjvfUeVXr9+PTa3IbSm6MOY/SAfz6QKESopvuxrkEFBn7TuEqe5DH14DOdbDx7sbx2yYAvZQHazgx2YjAt7gHsdNmLCVlhxODwlkaclHuvxCiFxSPO/iXXm/phTCD5Mgvy7sBMPEZ8RJhFxmIsh+1j369V97N5n2D8by9eA22LIspAv64knn1e3P/Ia4u69e96/5W38kvcej/zm1dV1T1mEG9DtX9g5b3Y54RT9IeSpjlPHxpO+d2BXr17RtauXjRiBvNiQ1jKYpp2puJ9c0NtdFfFxNuIRGNYmP6JUwFUQv2rfxxhUhIhWYD+meT6e78Oa6STfPfaqD+9bbHEbBSYwE1dY5wSWP06IEG6yOAWybrGuHwgfWPhh+pthfeBHu+EFdzmKOT73FM2Hu/twze3EF2v+ocSCuBD9+nu/+7su6H5ZrA+Sgu7f85+2dej/3Ze/qLqGGs67yuLCNRo5n7mWrlqS1Cnm3EBkekP1Rwu9fzzQ/UNkRuysI21vlBwfScrdYBJpMJVXJ4Ewe6BaIaNqQc5SX6pn1B+C5kjVashB4D1FNsivBDTxnsxnwXTHUrGcVC4hFcyF4pwqOiiIh2HKnpdC4uec5tcusmE6ykj1ck7LBKCgrHBo0lwn3WMBjFHQgMcp/NijOkfdKRiBkU0DwP1GeluhACJEnCsHO1NbWotiRotcRv3Z0AZERG8ukzPQDyZF7OzhC52MhjpAlkoTWamptrStTrvr6TXLWgaGdzrl7HSkr53jA6VwdGPSpWDZrrjn+6VQzIcwH+6nFM3lLDgz2qmRe37urAKSzQhySnMv0uAgsbPsTJrjlDidWFZIAzKfLlQtZj35ciYaUV1Mg6b8VH8e+ER4+4/xPqe4zsKAAurEPYl7JgRECmUFRAPdNqUfdMQ3e3CMrBBfDf8FvToIB5aw6awLOwU+WWf5LGEKB1KHk0XYEYz+USAIE0zkSFT0+jT4oL5KqTnoWXaGRj6HiRnkWxp2FCqEeQlJWc7PPdfXTXz8rIJOwKsBcWCNACdgNofhDxk3IBBjOlbQ0sqyhvO0TrpDO0zWC3mlp11V0qQSLlTKhxnwqCcNcS7N19SeZ7U/jjQpFNSe9+zDsrLIaN4ZqTdYaCzpbjTVhIYB2RrfRzKh52isQVR/huEsp7K151/RL/7iL9pxCbclDgjScJiSzp/b8T4IeAQoMSlAwTV0qldefFr5fNr7TOBWsquRj61tbatYrdrHmcOTXcz9u/d152ZgH9MdAxdjfYejFqk3uEKhH2fiPmm1DIUhK8PTGVMYJkP26UD3vlkXMB2BPwNzHUYmfweke/Pmbb39znsakbwTd0EBmnaot41nMo68HKlUyJhhj0YcO9Z3r7+p7377O9rdJSSlb7g+B5M+X3Z6FAxLJk/HNo6Q3AXWeQz0eYI34YNCghyOW9PR4KbPeaIMUHjYuyaucw+h9uB+xnWgoHui90keLBPP7nuzdlYLE41h/LgQB0tXDrSYCJj8PobiE1Y9BZ3XksDVeFZ7go8LO6/Jawt4AEw1XsfIxXZrc0fPPPNzurd34KCVLixPPM9rVXfbNDQwlb0zRwtaqvqg4YDtIUVsnai+VHUhx2N9Mh169UKjRnAKP95++127ueVQM2QLGqFnT7HXL4UHftgx+5hGj4aSxpMH3hM4qxT2j+xdsznfF96HemUSpHeuh6AWMccgHKasOEJBp9nkz5h6vEv3gRZyzWnsqsvrhgrtpGf3JRi9AVJMdvahOQuNHpwCk418wIRmIUFI3NDxrMVGQDxf3Afc/1//vd/zDj3pz6ZTppF8OCAyjO1tKerpv//SF1TVQMN5W4Vyzo0vwR3TY2DLoYZA2o2GliFkRkW915roe2+9r25z7M9dR2GEQ9vSqqZRRqN5Sn3kQY5GbiuXntsZDv3ucq2s+/d72toq+evwnIOwUQScnFjMm3U8HHQ17LehAdpsqlGvqF4rudHotxhlAvPDAShTQkRCnPBkMtKlCxdsxwzUXi2WVErnPK0OMWGJ5mpsLWkSTf2csaKhYaWY2+CKJrLTdgIX15fpnXWf5Z4ZVCgFTSZpf38U9EKt4vUNvuQrlZIe3bmgWbOv9GSmYirve5v9+f3miY6HfY3YeS+tKZUvBbgbZCaau+FgOjcZeNjXeNBVHmvsEuQ/duvd4GxpjkHFnALukWSQcsNM2mCa+M+60nQ1s7FS0dR76yQOdpFNa7fXszkPZ6nvv3GwN6axgcjo/TTWquzcQSazcH24F1OapFM6nsxc0GmgOEcSOarXgLOJ3eZKRAkDyac5s8MgwntpUzAkqKxlIewxpZNvwJnO8wU6diZLjNcAQ51izr1vtr+HJAKdCN+paApPod+3zNCWu/m8/e8hzZHQ54Jvx0dknTl7BhTyoaDDuXDzzVRPvjtmM5UQR0zoExM5ZE8MYpyAEUmlPPHBkRaFmgv6/YMTjcYjrVSKahSl5eJC2QhtO6S6hfY7kQt6urymXqaomyddjTC5mnTNcm9EaaWHkVBiT7PS7clU0C/5YR16MA2M41NJrgiZAMmPf23ZGjknTz75rF599VUfpsjMOMSBSpCjPP7oo2Y4Ah2j7+TvTEjqdDQadnW8d1vLKw07bDGZcVhh7cnBRWGr1YlkDZA4/s7dbs+GHhyIHOzk6HpXWyxpdX3N+zMeamB3rB35ATmFZgNtuQ/h2EGJWMFLF7d8cLAaODw49o4GiHd9DSlKwTcP0g8uNDpSJkPczUL860Lt432trtS1tFz3ZPDRBx94Kr9zGze5boBIbTsJC7Voe1fHfcaFolgIFysU2QDFm8waT96eBOJ9LFBpgHYDvOiJzrvqsK/1pJ7IzZJUtNjyMUznISs+XrkGKUTsg88eijMlyFcChuuu2LB9vFuPx3t/bUJdTASMWfJ0kdmHtrFA8p7oYfeyn8asolQK0HE00/b2ji5fvaZzT30sFJnRJLzXFKhc1r749/d2Dbsi3QEpefLxJ3T54kXvQpF6tdst8yNoCD0dMLXhAjaf6mj/wP+G1Qrpc4S9EPwCVMu1xkiDjr476Z+GSJi8yeQxxkaSdDwsJeNkPoJiisFXnQnVxCkOEMg8p5a4yMcCOS0p6ExQwf1rYZOkZAJw82WdGfu/h973Xk/FMk+/nvj/g7d3zKSPmz2uESiG+8H4fqFhSBAafy5CNaYjff33vqbXX/92sslxQYBUaKINGND0WKnMSP/TX/pzWsmO1Bq2tUjPbX4zJTCo2dWIlCkn31WU6xGANNZi/ZL+yR98R8dH0vo6+2jkhBnly1Wc+t2w3Lh5KzRFmqmaz2ilVtR40JZmEyMpvCc0LxRhihKujbhBPv7YI0qnolinjrkKuQB4vg+N+gHVlrJlN/f2tWZKQ8I0D5+La3hua1ut4xP7EqwRc4xJDSFI8BpAjXIp9SdDF/EEcqb4c/1KeFR0em7KsJKl6Dq5z06YOFvzwJSd+pGP7WSRqnWaLZNGMU559NxFTdo4o0UeNtjxYpCzR/TtdK7dobR99bxW19ZdSPlRrZQte4WBT9MzaDft2V4vF5Qn/IfgKKyySY1bXjLkz7qGr0ujwnm7XEXJUfSgANROo5DhGph4ObdvBjLaTK1qOBqVB+lyWFXz2lkzgFgw7HDtxtHEO3e06RRzFkAElTRHkUZI3FAxYW8D471YNEJDiBUJlSYVIm+FIwBCgJ7dzxZrzomfWVYThSilNLLg8beVW3kAACAASURBVFTpWWT4n/Waw1Mg5DvgZBKyCmjASVRzsAaue0UPU0Dk7X7PTpK0GFnkg52OJWd4sOcwEIKvAJseedsQt8CsGw8CoKrV4FwJiZDnD+SB5h3uCpeHBp/P5TEmldLWOuFZ+BrkNYhSevPOPd0/ljZr0pWtvGrRxClz1RpEWtZTrC7SShWX1EsXdLMz0Dif19EAw525qlwWgNaJFBXLutFsn+rQKdy2fmUjYb7Qv4GCzud/5rkX9eqnPuM3AlN9fjjfOpfV+XPnfAMyIfJQcDHZozCRcOMx3ZrxDOwTm9LgFEZCE+lZ7DbJvIYsA5GJi4oRjA/IQsFEEqZB2KzsN7E+ZYe1tLQS9OalqidvxwCm0t6r37u362JrQ4pl3JjIkd40pPvB+x9a88jhz4EAyoBu+JVXfs6xpbdufqhm+8Td62g48AN3fntLq9vbuv766/pn//wbblaYLPnY5DAH8uWGTxjpLr6n+eJnWqwf+9+wTw+w9tmfoeCGSNVkjx4m9PiKuz2IofY4Ic3GK+SYx/tvID7+iSdK4K0kCz0u7CbBUUTiqdz/OGadBkb9wk0V/8756PnQodPVJ99bYNsCTYfDin/LjnhpaVlXHnlUV156Oewx4pc9G4+9Jnn3nfdtpsLHcsjzPpw/f15PPPa4m7OTk6atfJttzFpkrfejjz7uIgwpkpUJ8YfsuCGd8XphrPN7TwU2YIl00m9Zd5tIY7heTBuekJN1xuk1CXI9DjT7jQOFI3lJ+BVWBQRE5CxRjQ83ApKw0M9eS7sHPiS2Bcg83gcnTZXZtRhrPCz2HHDJztj3lXkB4eNOUbBYbQJr96tf/YreePM7p98JjZotju3Ki/XrQKlFV7/xn/6K1LqrUZRStbFkTTHoR47pNJPVSQr9b1YNYHng1O3H9NrbH+jGR21nNFcbVS2yRUWpos042p2+D+BUBHSd8WSu6UA13NyWGyrlc35WYHi78WOXXi1atre+uqzJeKCVesUZ8d32sad1BgMOY6bV1VolZGWPxzbo6XSmotavrGS1ff68J0OaexpwE55GY0/XfP+QY+uNikmUiSnUbEw7ItWKZRd/56Rn0y5wvLfh3ADyJ1MgENzw9XZTAgITpcz1CdKngZ588pqfEdzePIGzcmu3jTBlmB6zWR3FqxdWEwD9FE4jXNFEmflYmWispWJOjUpRU77m8YmbzjTEz80ty7BaRwc63uuowPtXglRVUqlUU7vF3j9yA8r3ORv0VM1ntYIZSlr2Zuf60OTgY17Kpp2HvlKHmV7yWQZSFWXCXnowIc4WONu5ylrkqtZi00SR3+7IkFJe2XpN2WpBJ8Oe/RJ473hPy+j9MfIaTQJyZV+KtEqLtIrRQjkaZN5HQ/Bzc6OGQ6x9A6Rv7kMf8y5SGkvqoUyAXFfEVRBzqqE6BHjROBDf2m7q4GhuE6Ltc+vOFxlg48tRBvk6l9NJq2nEq1ItWgLJe4HBDBI68uE5nyzQIl8A6RpnCYY5ERN8TtPBVFFHqm1t6fudY53Mpy7KT++sa5NmatTXkJhwQm7GkUjAjbjRq0u6059qlMmZnNvqYnaTxJIUNIoW2u320CKd7skTukzwiQt03FMKjblRSWX5yTXlJ/4NJYn9xF/69/8D/bX/8r/yobq/u2cDDchxHP53bt7SdIIfdNpkJaYG2KqYxDBJvfTiC7py5Yoh6+XVFcOjJ81mbGWa0+HhkaEcuir0oD5w8cRlUm+1DLNzgHHjMWG7CK8gUTrnXx1agE0gu1B2Inl2InPvXoDmb975SOVK0cY0MERxkaLb5LBOmM+NRk3VWtFyuoPDXU/EuTw5xEP9wmde1ac/8Un/26985Ss2owGN4PVwAPP/SXFLDtyzB/ZPe/tdpE8n+NjCMS4IQNLArEyVyUF+tqCHC55c+LAb9y6WIntG22rCRTxpJzv0ULCQ+ySXP5YaxuQ7ukMX9AwHRSDI2cgitnJNpsaEjZ94DfB70BX4AzuXLuvR51/wbpZpGs6B33+T50K2N90xhaN50vZ7apgR6Az5Wb+nrpPxMqqUCXmp+t87DIMbM53R+tpmyJeOFv487M+TfTgEm4PWUcibP6MhPzshey95psCevV5AhdlF0PomRfvHm65AfHzYjCXkufBnOPXNT+VlD/fhD5u9hIeQvJ9n7yH2mDbfjQmV4e8ShUS4bqA6nU5LX/3qV/WDN751+iyfTVyzoccENvWJ/tf/+PNKd+5rPGO6wcqzYBlPdjG2+1cvs6RCuajN3NicmHGuoXdvH+jGzRN1JlKxVlCu0tA0hUUvzVtwhpxPiK6YKxvNVcwttLbU0ObqsuWcgx5TkrS61BBZ3e0WBFPpwvltF3Om8on9zntOpcN7AMJjmGLD9G1uB+Yrw4l6TKnFslZW1vzeH580T3kONHVONcsVna99dDDUue2cGtWGBr2+Eb9KvqgG4UqptNFAGlp24FxLyFjhmqZNqpyQDZXPKLuguaOQhrQ0QnTu7vW1sR0kXZzfkNEayOFYQxEsw9RZyFnfP00XFeVK6rL7hzxbynt3niPyY8Zrki1mmcvIbeD+TpVL6rDywkZ30FdmNtEa7HtCSDp9O+YVyw17hPNcwGyfDXsqZ1NarhD4gaNF8D8nnIaVKJB8MZNzI5QgqpybCwo6enSIhNjH0ud7OCgiFXcTYikbVvXZlAY5aZRZaJ8GqJhRrliyJE1ETE/nJqPxvEJKpbHI29pzSJymPfFL2YxKGLoE/MhNkYcFdPajiVLA3JjHzBZqEq41x5W06HvTjcdoaAQAngAxxfVG2aE8+B2glqktLalSrYq0zO5o6O+HOsDKcIKUeDxXCW7LFLIe64ggiyMLfYyU1uhOxoqPaDhXFrXCyrr+ZetAh3OpnJFevryjc0Dko766KRADQpdmGo9i69xSTfdHcw3TOQ1G5KUPNOLf0xymsKdNaa/ZCizXmPj2kKIcP99nCHF+3v91C3qz09df/It/Uf/5f/Zf6MKFS4Y6scyz/zAMapKs0ilD0tsbG37TiBZkrwepDMLL6nLDu+0SD/Rw4ikagpoP9nQwPMDL+saNj3x4P/7kU7qws+NCTlBK4obEAc1BxaFtQwhouIuUf6WAJ+xxjm+gbCDH6QINJ7AqkBtwS9GTevL1WSOwa+n3ezppHlnZj4zGeupCTp/+5Cf00gsf07e+9S197Wtf803HJJAEKYAinJ3Gf7w4/FkLenISJ8XB2mjbtsJq/7MX9LO7ch+CsY97UtCdpBaHrfArhijhRzw5ninonEjEDdqw4oz7W8K+5/okDUTYOwd5GQWd17G8vqHVi+fNgm63Or6WNthwc1A0WZGDmY9N7FNbzY6vrS0y20zXKXMurMtOpVQp16xb5gHo9HsBkSBvHOORSZjQ6d5pEinkJ60Qj5m8LwnB7bSNiaf0s9PvKbwdwY7G4SomCiZM99O42fB5k4bsR4t5QESAP0+JiD/Gb+Br/niRTxqPcEWQVsbrl9MJPbHCDd8BBDkK+m//9m/r9e//UXCKg1g8C4lrwWIIS8mxNHig//k/+qwK/X1NZinNM5i5lK0gIDEqU6qol132ymk11TV7uj0rOT3q1t193d6f+YAuL9U1z5Yc0pEmBY4ziuYFfH86Vmo6sB4ae2RQt3IhY7b7Ur1mI6mjgweaTVArpHXl8kXneMPmZgdPUUSfX61UlI6mzqFij4JnPyRGZGcY2vC+oTRJzHu473j/GQpMyi0WbUJ0fHSgFWu9U85FYAG2vbmueqliWB7C2ng09D3Es0x+AM0o6ofj5pGGC9LbCp6I4fPkU8EqmRCd3YORNs+HHTfTMdB3PV/SEtGd80BsbLPzn6dMLutNF+qM5yrX61peWVI6NVe/ua/FZKBCaqFGNdhOG4QjirVYclAMhXkx7KucXmgFqBuN9JjdMJGoOfUx23dIFy5sA5UyC5VpfqYDdZEP4yvBHhozGv8aCK8810QNB8ciSFpzoxJwD4ILDm6fucD4ZqcN4IeBUFbqaqbuYqo+BjnVkuVvNEtovyG9EcqSL+W1yPOMLJwRv+j2tSD1DAc8+FO1itEbpMfZdCCtZkBAkBBPFi6wnclYbVQDE2SgecPqFD3Q2uEMy13kpygKqm5cTk7aRgQY4CDSwbOiUWH9kgfxXcyM+GRANbB0HiMNDDpwCLvdMUlnUqaUU4bQJgJuZlKhJ2WWV/VP9+/p/lCqUdCvbel8lNYClEKE+yxsF8yWDOObab6se/2pBrhgjqbqDkA/kASGgk6q4C4uNf+2CroPDEnPvvCSPvmJT3l/PZ+EeFJY7H6IlPFNsdKo69zOltZX0WhW7eJVKmfMqMwXgklHgN6YosIOE+YlxZEHiAMdnTn/BoMZ9pfAX++994Endrppkpm2t3a8K0dr3IZo98EtQzHFQknZPLsRIA8e+IwzklPZEBLDXpWO/srla/4aH310M05i6xgFCBrrsfe0kG2QwD32yFV96Ze+qObRsX7nd37HZD2mR5qBQK7ACS3Owz4zAZ49lH9aQTfLOYbnk8JwWnQoTGhC/4wF3YU6ntCB381sp5j9KRM6XfqfpaAn0DqHpZuNGPpNCiXvX3DxImd57KJerNb0xEsf07Wnn3FZOdnf90PLtb5z554LN4U9sSmFSNeoLwceBnvE8ciwG9wGPh6LTk+e7MnGY3fj7733vh9oYHFILV4VxCRADqXBqB9UA7gWmrATHNeCioE8AlYFSdkLvwbTnPjAy3AE/uSCfvaa/atrE9QKDwt6UvBPx+gYqv/x9czZ+4H+xGrHKCnkP1rQeUIhD37lt39Tr732zSSAMOQa5POeXjizU4uZ1Lmnv/kfflbVyYkmUdqGPrN0xvvqWjFlzkFLteBANz5Ut9PRorSqdHlFB82+3nx/V4ddCnrOJCGa/UIxTLb5zEKL6VjRuOdEK3aEHG6XLpR09col823YY+LuBrIHgrf/oKMLO3U1amXbs/LcgYrxPgFrU3iIYYXBHdQGD30uuI4010QdU7wTe1iuJ/eiGyIm5dnEmnHY4QRLDfsjM7KRe/l9jslmJijGCFdtqeH7st090f2DjlbXslqtr3iSmw2DhbPJlZOx6qvLIRQkfh+zs3koVvm85bGH3YFm+YJm2YJaw4law7lTBdc314xMHOzd0XTYU3o+tksmCWCskIDrkYkxOCBk1KSvQhSpxHsAqTBb1LnNc86177V6gcNAJwBammYSj9TDAyQfnN4qBAzlCoGIxm7ajPlgD0yx4xmaQCJGA87XQ/pGmuY0ZALAcxrPYWQvFOUzmhQymuTT6oGGpmMZWz9SOSutVuoqgbpOhprlGPgi5WmOZ3MVZ5EqubxW4iwNrhHNAOcz5k/RdGHjHVZ8eNYf9XpKw50g5wC0AQSXRLliwbwGzongbU/zG5wyQf4gKgO1A+mzKoABwPU1WbXX0XwwUw7EBV0/UmKaLmSrvIUMzMWcve1ZFeMjUB7mlFtd1Tce3NStTmSZ+AsXa3okX/aE7oIOxJ/Ked2HMmKYzutWe6jeIq2hUzbHLuh2xkzlvH75d1LQn3vuBb344s9ZGxzMUNBOByMRHJw4VEJXnDeUZEP/Yl6lYkYff+UZm7CQ1MPDM2jThQdXNiwagYFKaIlTaY1aLR/242FfnXbP3dX9+w/MOuRNt4NUvuQDDrtKJrKT445ZyxzoTHKY7vP3aCT5+3l64Y/jsD23vaNHHglhGt///veNCnBD81ptvlAM+//9gz2dO7elL3/pl/X0sy/oG7/7j/X7v//73u1ShNjZwdrlZvrTJqyzhf3sIX72/5OCfhZ6T4qkJ0vQoJ9S0F1I4j16QuDyPh3nKEw1fkpBD9/DGXmcWdcBcs+bpRrviGOzmwQm9iESH4JJQafhsSvWYODCe+WJJ/TM8y+oVK3q5PBQnU4Ip0kQEtAW3k8OD7gM5kJg2FKpaX1zU5lqxfa+rFUwQbl1645h3OOjpo1YvHeL0/7CyBqm0rAKSBsqDDvv4IGeFPIwtwbzG6fP/VjBTyAwiEzBzCX8TIpyMplz3/x4UU9+b4MgKw/COuRPKug/4jVwZj9uxIBCHutzzc04YzKUFH1eEwX9t77yf+t73/ujP72gd3f1t37tVdWmTRf6COkkKwwm9NTMkPvJvGREqzQ+UbcjpStZLZ+7osE8ozff+1Af3Z9KuLyVl0yiyxTKgTdBGEuvE1zn6uyDS8qnF1pdrtmMBm9vGO4YqZSKrLd62r13KOK469WSncvwneBscCiGnZ+mmveHdkqjoJ/1sOe68/PevftaWqp52KDA84MVQGLDC8lpbWXVsanc5YTkgDJy7ZHH8nUsN4wlmHA0gG65H3uDtlrtgUDCl0pV6+FxYmRLBgLCrhmCVr6cN9rE9z7t9lQrFLRcKjmciYYpypc1zxZ12B9qv9l3IhhnFZHLs+lQk1HX32OSppjJlZw6yL1BJjppdbnZWHV240jZBuSPR1qqLyuXyfms5EUBuWsyViHNfTdRuztRYbVqfTYSLp+77JaZwllbTUI0NasM9uhAxpD6aIRpAkA5R/2RG2TQURoYfo5gpZAkV8nrHvLfjBFsS/wahbTWG8sqpbJWpxDGmk5PVVykVU1nVc/kVKZZixnuvNegIaAu2LHCccAzgKmZa4fzXqFe9TVBrdIbDo0UVOsNp8Cx/mXg83NoT4KCB0rO6bt3d3X58gUXZTgANPYmAA6GGncnmo+kWkFKIz7hKWcvVCprkc1iH2CzHbgFqdFc6Vak3NKy/vnhHd0bSNmJ9Nz5ip6pryhNMqMGDrPhdXOWzBZp9ZXVjZOOulHKBR072SHeBqDMqZyidO7fLuTOwwHT8IUXXtDnP/+LqtXq9sCmAY6gqVv+V3BnQtGYoSmF2GNzFIhFM126sKbnnn1M165d81RPN71cb1h6g7aYBDabcninGwRkENJUKNtDd3zQNDOaz8fBj478g48+jF3ICtrc3LIkjtfFHj4hpRmKLeR8Y7qzgzWPZezGll83GnYmbg4BjEsShzPy2JE3vPLKy86Av/3hTX39d7/uIsKNEopP1gWdP0t26D+pYCeF+k/7+7NEp2TKNvHszzCh49LnAhIX9KToJAUdyUZS0A3LGWFL3u+HkHtC9DoNgYm9oTkwbHsbT/8JIS4hcPE57doVT0WgLQmjGdgwX6u5oGNKxHv39tvv+DCHUGhp4VxusJxsVi672HNdYK9fuXZN1558yg0NzQHvEwX9tdd/YHMTrinaX/6ciQ1tOzTvs/A/j6qJsrFhULDhCex9foUgw2GGDh6kB6Yzvz+lopym1P0ovyFp5P6kX5M/s7/2GYvWs/B8UpCTP0tg/uRX3xN8LLKis2RLT+pxwYsbFzgrhLO4oLv5wuSHe7pgLav1rUxvg139rb/yKUPuEICIq63VV9TtnCgzHZg1fLLAVCWj1XTXsar7fWlp+5LShYpu3D/QB/eO1J3KzlmpApKeELbEoTAZtFXJp7W9tmRZV2oxdWFn6kYO5oYG4xBUAXZoTOnooEnQou/Ler1g/wnuIf4NeuzjvUNrzJ14WCiYLJegUKg1aAxBA8P7Gfl84WMp6qxpQHx6vb6vNz76XGfuP2B2Xg//z6/sW5lSPRzExb1DWly1YAQjM0+Z9LXMpA6RczDyudNExpuRLl46r+V6Tb1DojrndpiDld5YXTPEGhWq6kwi7WLIhcdBCa//iUoFOBL4E2DQBayW8+46SofmpF4saNxuqne0r0Y+o0e3N1UnHnRAQBSBSHkNewilUjasYbVSzLD+mKo36KsTBctpvu8C6B3NKUiWvcqD7JEJPRT0hadc8tGBwUEpyJpI1B8U1BbGYuOBhpmU5sWsDvsT5Rt5a8BBRzDtYQFRK5RVymH2Avls4gm9CrueM4GMh/EocG1qdd/j6L/t0jgNyZCLKRPzVDPQAAyh7MA504JmAGc6zvVUWrdv76pcpaFa9znEdbeJE7ntJ02f2TRpybPkAQlJKJHUg5lSWEdYap5StlJRrlrTPJ9Tj9XOdKxqvaJJZ6jpg55Uq+tfHO1rfyxVUtKLl9f1TG1FufnEBb0/GTgtDeUTU3h3kdFHza4605BRgb6dgs5P+11m8noAyfzfNuT+8ss/ry984ZdUqZCHjr0p65Wg9bUXMgUCp614HwnLmps+m4m00iDKdB4yzZeXtbm5bviNmg0jtVopmaFJ4cF0gU6eA4WdCgex91l0OMOhWc8c5OxWl/HuPr/jiavjia/tgnF8fHLKVM2XK+6gLRuKJyRgXaItmbZ5mH/4wzfi2MvYFnA6tkf4K6+8opdeekn/7Bu/r7feeOuUJc1Uzk3CD/a8wXnoJ//4aZB7UsxP97ZnCied80/bof//KeieMmNjmYQUhw92mD7jKTLhVNoXPrAskx+nyEE8SSboQhJEwvcA5M4PEw6zedXX13X1kWt67KVXpH5f3/j6100shAUf9qDEJYakNj4echz3FL+vLa+oMwo2sTywNAHYxiJ1298/CFapmDgwvUEKsmkEksGp7wvcqhK9Pd9vwl7nvgq6fzgvQGRAvFmT6ZJ/lzQ2ia928h4kxTr5/Vl2/5/0b84W9B9Hc5Id+tl75Ec4GLFhYQjRCiz3pJgnrHden9PWfvMf6ruv/ZEbbWx45/NJSOfyNWQKQat8pP/lr3xKqeZtRYuMqkx4+bL6vZZKC8aOgtrpsnD+Wkv37AS5255bU7solHXUn+hDMtIPu8xdypUb6gwGnq7J3p5P+6rnkfosqZRJadxrable0RgVQxSKLe+B1wHZgqNDeaY5B2azMIFzPRLUg/uPv0OeRSALf544L9p22rD6zGsymPr8P5MyP8wLKFZ0fueKHtx/4EnOzmrVql3aaOu435A8cV9jKWsW9WRsCJh7o9dtabVeMi+AnHPIdOVCYMMjx2LnmisXdXh84HPt3Ma62ofHinjNmPScnGhjbc27YBANYPf97kCdydREzikFlR20s12CwdRskdUE+2mA9rlsNa3RUL3DXeVmQ13dXNM6yMJk7OIx7A8tzTK3B8IqEaRZqZCNrNffaw0UsV6ylWxIXcPlLklfc6OFEiONoQruhpD2Un4vfLbNQJ/De09B7Q4GDkRhdz7KSUM+FMlyvaJsJjQak/5QuUVGlUJGpcLUCENhkVYZkxdWtE6DC+sTu7tZ9htf9yhtB7kFdrmZtEb5lLqzsTMNQFxJtSPGleaT9//BA2KGMx7sOHu4D+D+OGY4lkp6TUiCXCCVhWZmNLF3QcYZKGQ55CxPnOXzGimtNuY1s7FW15YD0e944oL+jb172ot36D9/dUtXs0XzHzrpoXrjvlfSmXRBs0yY0O+0B2qN8b/HwAfiHeE2U00W2AUX/91A7i/93Ev6zKufN+SOQ9BiwdQQmHkhFStMRXTGuHKFvTjhBlmN+i31uk1Peeyqg0e4tLmxocsXLtgCErkLTlHYYgK3UHRhudK5lsply7D4nJgILNhFAHXH+1oeLKZtQh/oznjYmPJIUjs4PtLOlcuqVOt2p0piSmHcr25sqHl0pFa7aegdRn6yu11ebtiABn7A137367p3dzfEN8LkjSVaHEQbGxunO/QfP+iTw/2nFfRwKAVZVXLAJwQ0CvpPY7mfLeiewGPCVjKhF3E0+iks9zDVP5zcPfHHdRySytmCnuzPExlYUsStG40DcQzB/n/EvWewZed1JbZuOjfHl1PngE4ACKARmECAWcWRREmUVDZle2ZkeUYzkmXpl6ZGdvGPy1Wu8h/bP0yNLM24JDGMqFHwUCRFD0GQAJFDoxudX7/87rs553tda33ne336sUHLI4lzUajX774bz/nOt/dee+21htQwD2EcCmFqZhYfefpZ+JNJvPrcc9pcaanKlgorcd54TgXD9ykmwVn+MRqdLqptY4loIFfjQGcSC1d73w3onPk2ScFEHAquTQZ0o7jniup4nOQshM51Zf9uj503yeLct9EBMBC9HTO0vXZjrWp67ybYmMfZnzwPOp5WHOAA10KbmudvByt+jdxpbM0E9XsCOkzLQxW6AvqLehzPnQ3ohNY5CuRQ8AZlfPGXPoJJaZXNGGRn5lAoljEedJChdGUiiWaQuuZ+JEdldBp19EMZNAb0yI6igxBWd6u4fGsPxTbgxKlqN0EiaQhslEnNxoETh+YwlYph3GuhUyshTUOcoKme+H3ZJzYjqUC7ZQIvK022achKbrc5LxzWPmCTPfJB2GOXBbFcBF29Bk7DUzO+3lAiw9FHrmXuARG258ZBpBNZXV9Uptvc5F7EsbeQ+u5ct/2hsQjlqWSLhnP4JFBR8MXXbyITjyIdS4mw1aq3hA6SMMYeLj0Krly9jVjMh6XFefSY5E9odpNEt1HFbCZt/ByiCfjiSeTrHZQpMUuBGwrl9DpKVqhYRi2L3siPHs1cRn6xoLmkDs3PIEVEud9CKkC3riEG7abm9BlAaDoTixozmuCkj6gTUC9bJFF/FH2OYDFp0midUXIj5E3SpEU71HqgEh9nuKk0EHKUXPF/6RlRipioCXvmkxEGfj+6oQAKnEQZDxGMhcVxop02x84Ia7NydSYdRHwTxOl1MKEXeADRUFCfl8e4TuVRkt7GxtzIPwlKpMnxO3BScewNWuj5JmgS1m52MGB7n2tHegR0/GPv2qcCjRam5GdJZY+jhMOhigNZUztB8/mpX9DpYcJagIY7ubT2eSa47fEEtcEQ1X5XAkG94Ri5qRiS/giSfQfhbBZfX7+OO+URImPg8eMzmO+NkQj50HYGqPfaGPfHQhN9TgRd/70BnVcgAzotWm1A3yqVf/wVOgP6R57+mAJ6t8OgFjGKVhwb8MB/2oyIFLuOXWS/c0Nj34zZMa8kCl4QbpFQTDaNY4eOyNyFGbMMP7jg9jN1P7K5JKanzZy5tbqUPrk7C004iTOmA6r89Pv6X6IhXOiTMeYWlwXPmEraZIUieDlkeZUyEQAAIABJREFUcBrr0VI+r5MeTyY1Ux9NxtFrtfDd734PL7/wmhH4cp3NbPJiiDG9/WrCu2kf3Ly9m7QNJPY+C1XbysxC5gqcFHgYG1/c/ZtrHGMrerLU9RxX6W3/+a6FIpEPkePcCC21MUK1LmphWe6mj2ygZ8HALgFpwojgBiFvD9iQCE2LxerF83EiSFF6k4RByqgCWFpZxpNPvh+J6Wls3LhhuAsUKBFRkjKsJqnh8eTYEc+hkhxCZxJ8oI4B1aqYNIyFBLncbSnzmZtRWb/rXW4SETpmeYO6Ubm7q81ux8683+1uC4TCPsYsx2j7//BPuba59+vYMtt3f/J+Kfp5bj8UsN2xxYNBX8eEUpiu8p5EeiVKZG1czU8ea5oPfeWrX8LLr/3AsFg1p0Z1uID6jWK58/7eDv63X/wgwq0dBAMRJDI5o5I16sHXqRqXtXBGnJKsr66xqnLHByc1j2Kzh/aEDlIdvP7uNkptYOgSoVkhJ6NBkOYzag9w8cHDAOHHQRepSBCTgSGpisEN4zXP0SLxXpJpJSojnlf5YlvNAM7ms5rpYGFpSXB5oZDXBk2lQIqzlEoFKSNy32g1ejh1akXBk+eUhQGPWa81RrPW0TlhkcA1RJIr1y+hempehCKGQc+ALp5ONKK+MsfmWBVPqAEOEnyjImuRJEZeDyvI1rBnJGYrFMMB5nPAFAWuxjR2GWEmZlp63UkAnYkfjaEPLa5jVssyJ6JOx0jELkKxnPEPRBIYB6LoTfwo1BqYziSxmE0omPvbdYxbNfVtxVL3U52R65TE4Qki7FYGaYLC8BFAOJZFt8d/m8TOCHZRMdKvcUXe6PutCj/hzuK3qK7IyQJW2BFjezqx+vmc0x6CR7QfDCA8lcWNrQ1EshkhY1y0PFetWgNx2stG/EpEyHKnAEvS7yDsFoCE90l89YXI5TDTA+B4IJM1Jnsk4SWCaIz7au3QLIb7/dAf0gw3kY9avc0CGiuL1CUJiBvAopGjjmzx2mJJqKrfh/zODlqNkUigJEYGJiGNQnLm3B9LYMzRN6n9VVGudXH8cBa+Th+xpg/9UBhXJl1c220hHQKePL6MU+EEOvUSupEJdqtFJYtLK4fkz75TayDfHqIxpHQ90RfDNSD3hD106jjc3t75TxDQH72430PnGEooFFVAtxeftixXhUubjhs0uLtQj5n3sTfJzF/Bl3OBhKEo/BJP7I9WkZEqtimlLV3d8Pn5jCBw67Bk9m6zuTFDo0mMDBvc+WXCsmQ2EnqjCQgIxUYjZgxDn5OuTE3XVWsgcxiaCtCykt9B/47HUdjZwbe+9W3cvLpqNnNPlcWFxwvDSnd6/3aw2rJVt33MwYBuK3NvJW+DMgM6+QhW+k2PoUayhzxlAzqhOy9hy3oikxT3XgGdgc07tsZjaAM6O7hKGpgSu6Q8+9n5XWxAt2Q4+721mdoJAPa9fD4sLC3i8cefRHZuDjtra5pJ52Zj4GoD+XsDuuaaxcXwYegnFGn+zgtC/TXOj0olJyDXJKlJjcbqUSnJkHOkOU4M6JYU52W5G5ML03u3f/dW1gbiJnx2V8jnnsjs/nIQRrfJz/5jqbj3Iypwe969P+/5Nwn8RqHXLN97AvrYZXoX8OUvfwkvvcqALiUhSQaTw0A2u9AaJibtbfzPn3sKTmNb42bxdBbpzDQG/TaGjT00GVRCdDILIjksCZKMpGcQiE+h1Opj6CRR7kzw6tXb2C230ewRMqVkbhBxisHQzqPTxxOPnEBg2EVw3EeCGtdkS01M24vscPaeu12eJCASCev8KahrRM/D5uc6ozhKv4tIhHbHZmyNSFs2bcReint5DPp9FIsDnD8756KF7NcHkEqkMeybsasB9flHQwPbA0YRrlEXFGt0C3yqzpmfkVGtdtewh7jLGI87UaRiScGzkhGldwWLFZcRzvZbu9kTySpOwStfEGmHfeM+hl2T2AbjKVXqLA6pr05t+n0dB/jQGYzQHQbA6fTuKIDGYIzVQkFo53wyitmYg0xwjDhRCYrTKLk3Pu8aAaaynENiGKVWhxrVc0LJfTU06oVY4RxW3nT/E7GV35kBPea2RFx3TK5bovHkOIX8jiYPuO9zXKw1HKPjG6M+GWO33kFmPm0SQplYpZRszFDjfdRGglMT1HCn0xgTD5c/weuODHSpKYIuaXTJY51F6WCgQ/W6lIPauIcWjyHXScgEdGr99TiKWKPI1xgzMwkF8U6zh7DDRCeg6YZSsYGZmZRaLYViEc1GH3MzaY0tVosV+IY036JCngNfNIoBR92GfWyToN3o4MzxBYR6A8QaAXR8PlwatvDudkNja08eX8QjU/Ool3YV0ItNyiv7kJmeFgqzXWmiPuG4ooHcuY8RiWjzOqPWky/4n6aH/uijF/Gxj31CMKmBRCkgY2BVW0kYf29TAbOq1GatTZXKSoQ+VTaoWuKGZdR6mlKcswpbVkXLsqrpRd7rVmWWYKs+VY+u3jaDaiKRUoaswOg3Tl8M/oTTyIxcWFwR+SqbNSQsh3KYKlfMxkcd6EQuZzLVDpEEA4++9tob+MY3vgU6hkk21YWyvVAzv4ftof6ooP6jKnQvCepgUBfZkIxfbyS5T0DXe78HKY5ja4LX7lOhewO6rdBFCiM6YOfSudg9imr8LvZ72zaLt0LneZKXNUdE2I+DT2x18hHml5dRKZTUIrFVOBmhOj6uUpodedP4EdcU9c2t0I4se00gN+vOL/0BYT+uO5kmLxgYZK4wdn21Dcv9INvdui5ZSN3+tNC5jonWykG5h7snxB4Pe8/BAG0V8t5rfXif503UlBjzqwbZ37OIxN3AbpNMVeilPQX0H7zy4n5An3BGV+5TJhnV6FN7B//LL34AoeqWUcGKxsVSJyGL0DL7kqP4rAJIalJVld0ZO/BH0yi3+kAih8bAwRvX7mA9X0OpMYATdnT9qm+LPvxd4IMXjyOMAZxJH4mQH6Meld4GYimzuiVVkNyJWJxsZOOlwPOjXEXKiUYWmr9T3GN7d0v7DjUuTCVK3X8j08tkhef8zq0KTp3MaeOWTW23j7nZBezs1JBKpfU8Sgk7wSBmpnIqLFjxK8mjUhrlTbleqQbIVpdYvgOkQkDcH5DPACt0mrfQdKfZ6mi+mUzrcCKiQEZZbAYrVqCxoINpqsU0agJLqLIXjCcwCUd0nA1Jy2xFQon8QYmONAd+NHs0lemh2O4i3+lpCaWDI8zGw1hKRZDlfqhkuy+lTB5bXk+CmhXQfQrofN94iC0tcpMcTRVx0sBLHuSxI6nRIFUGpTNCTWOJBXH/CQdCpo/ORJrLaNBDvT9U5VwfjbBb78LJRhRkmVhwT2YRkSE62Kpj2gkhQx4E91a+Jt8zxDl7w1mg5jzHM3tM/AipEz0c+dCl0VM2ivqoh1Z/COaA5CGMONLGFgxHYesNJYjc70lmrlWGYP1G97NcNismP9/DjttKCpbFXyiKMVUDx0ElKRRYGoVD6IRCqA4H2K3XUGs08eDJZURpaNMOoTke4/VOFVc260j5gcePzuHB9DSalSL8uSi6oJEM9feT2C5VVKFX+j7Uun2x3FmIMIgzoPMcE34vEaH8cZPiHnuM5iyfEJGJ2QzZj3ZsjcGa2a2F2UXikj61sehjAkZ4lf/utinxZ8gxxLHV8+ZYkB0H0r55V9WLk7LtdoUKhCYRoBAKVaBoVkD4aDhQJS6ZQvmfuL7gHPCXsAh3BuN6Rj35XC6L3FQG2WwSqXRSs+Zym8pkDE7p6m/3Gg1885t/jR/84GUMqSQkowYznmQrU/5bQct12LpfFcbHWFa4tzL3Bvj7BXQbFOR6xRTZU+HZCt1C9LaHzuNp30MthYCRdWVAlyWq9UJmnugKy/Bx9E82KILpUR+s0MfU2Hf1xm1QsgFdVbP1g3aDrhkDNJk+M25uzNTxv3Dhghz3et2+pgPYP7cVm9AY1xXOvqbQHzKiqSviqtqZPrKrnsbPJDlb6xlPSMvVRndbJPvoyL60rQmf3nNlj//BpGW/n+4mrd6c6r3+/UPB/O5y/qH3fa/K/p7q3DCZ3NVtZv/3xdpd1IibcbFYwJe+9CW8+MoLpjJnD51ELs4/W+OHCfunZXzxH34Mwfo26pyPngQwy5YU5/SHrLgHqCNhJJPHrF66GAfCCERS2Gt0MQ6nUO0H8db1DWyXWqh3JghwfIwqXCH2SPsIDoAPPXYU4ckQwVEHgUGfQ09CFozPNQNmUOxmImhUiuR5NC0TE8R54fIu/judTUsxUEJS7bb6n9EI20hBVCodzM0kpHr29lslzM0Bs9MZ6ZOXy23Jvu6WWpiZm9d1VC4U1UeezmURj0YknCPyrpImMryNJj8PmQi+rNBpgEQZ6lBEs9whX1iJKsmZDGzxbBqxVFJ6+pytpwEJoeVYKIiZeBSN/K5G8wIRpjsB1NkSHJFHEAMVKumYZhJaJjRBDPwxtMiGL9axVa6h7YSlihbq9zAXA1ZyccwmoghQc7zT0ugaVeWIVnIN81xST51SumwThH0cMTZJA/c6Sibz7TQNMOzt78fcp9ga4E8hIaOR0Y2PUGArjDDXgQHr1AJjj7k+HMDJpXF9Z0tVqD8eQTgaQ5Quk/0hBoTdh13knDCy9Ecnc4P9cSVkRPIcIRUM6GzPycOcI2gsQCas2AfwRUNoUwyGiADZ8QrmrJYDqtApOtNot6RCyv54vUq1QWiNkINBnQ1ydmiNnEiYlgvNiIL8b0I727gx1GJbj/s5RypBSdYayuUOHj09i/QkiFTHQXMMvNGp4N3NGpI+4LEjczgWCKPfqiG+lMPYMRwXEve2y1WUW13UR0GUmm3Umx0hZiSecmyNAZ0tlj2S+H7cAf3Rx5/Cxz76cbGMScDgOAxJbhIPcWiF6VNfhv0gW4ETKuYCYxpKRSdeKI1afX98jNKMdhMVQijxXbfCdytuzcPy7DOf1Wv5EI2xx0X3Ir98bHmCyFIWlMYxLy64Mfu7phdHcQf1hqVDHlI2GokE99XgSJbjAmaCwpG2zMwcbly+jL/6q29ic8MsBBvQvZWpgiJn6SkjeEC61bvhe6vX+wV1fW/PzQZqBa77BHQqv3kfY9zYXCcvqylOVTdPQLcVuoGpzfvZSvxgQPdW6PxsNCexI2re9oEN8rzP9qT5ut6ALlW4YECICef/z549C7/jYPPOHezli3oslb3ssRT64lbqfK7cjyhb6aIL5j2NepppVZgEj4FAELk1v/EU1H1WAAd09b2/a47d08Kw59IGdMoH/01u930PBl339L5XwncQlfEmewwyfY4zqWS10waum577OxEnG9BfsAGdozlka1NYhopU45HkRcP+Jv6vX/1JBGpbyJdqaHT6SOamEYuGEfOP1Nvd64e1RjKoI+IbqHIJJzLI13ro+iLI14Z488Yaal0GX0fVDd29kvT49g0RGvbxwUfPIDhow9dvaeSKpiMRWiGzjd81fvSyqpRFKNt3pmJlYLd+CGZUb+IGF+OWJn5Mu6P+OIlMtVoTuXRSnuZvv7EBylksL84jEYtib6+IgQ/IcyNlL5UStdIzJ6+CCoCE3sdmfpwmJlLVM0GRJ00GId02UhFqnfbBzDLsOEhG0+qzS56a1344iEgipoBO6Vq2GNm9j7BfHHbQKu/SiwiBSBxjwtwDji6RMOpHgigDFdokxMREJwwnMY2RP4ztUgMbeyWUiGwMeoiMR1hI+nBsJo3ZZERVLpXZJIHMtqY7rslCh1pRPKdk5XfbQ3GApEU/6ou/QH0GstgtiZj7H8fZ+Hersqe9s9kw+ucO+RFBiXYZsCgoT3IG9MjcFFbzu9hrt6U1EiLJlLymMVDP72E2EkVsMkZs4kOcNrN+H+Ihetb7JMMqy5cg33skEh9jAMVvghNOrzBxasrFrEffcgRFNGtNgCYnn/geXc7GjzC7MK0ist2smc8b8CGdTAmVYEuFa4kaGLwel+cXpCmwvbkDx8+EaShFvjaPYTKOYTiC3VYDhWIXDx6OY9rvINOPiAPxdr+OG7sNyS+9b3kGJ6kx0GkhOBdHrddEo9WBE42j1u9JGdBJz2KnXEWpUhdyyIA+mNAwiDoG7Lv/GMfWrH3qxf2AnpMPOkUXuHDYuyKbkOQ3LlA6BXEsylg8mkDDkTZezMyiOSduFpE7KgVmg6z2TeXBzYyEBuFoNMQgM5eyfe6GO5wM96VXueEyq2NAp4EJWdDMMBUIxn0tYl6cSfa9rIMZNZD02B5GQhCGypJFkIkn8dBD78PszBxefPElfO97L+g1qFVN1SG70R6s5KxSnHcj9gZ4L9nqvQL6PZu4J/jIJ10U9buWqN6ArgLQtYblh+VxtIxtBnSJN7AH5lboNqCrN+ZC6/cL6IKR3R46BXq8M+f2O9ikwr6fhZ7v6aEPBupHkkm+vHwIDz30EKJTU8ivrmJjfUv377O295vErmAR2ce0YOT0AbcbBnGRGnnNW2KYQUk07c2g4Om/6vMJLL9L6rOfWfHRo85nf7f32e/4/yeQe1/zntcWbnzX3e5+CIG9j+9r14s5V5xfJYvXhdxlEuMG9oMV+pf/CC+8/AO3d+4GdE5mUA0OI4SkG17Dv/lnPwVfbRP5IgP6AJV6D6l0FJlYUBVkzWdY7tOhNmKBESpVtqRmUW2P0Z442Ch38fb1PfQmAYSiLkkWE6RCfsR9Q4RHPTz96Dn4Bi34ei2EBj04nEf2BbRhk1RLsipbMayCk5msCUZuUBcdYv/8TiRY02x0ZC1KhJCkWsLpEXe8jdAs95DrVzexNG/snMl41ghrq411+jPQjaszQjIexHQmI+Y2derZU56bIpnK2AFzf+ECY5Bh8jDodrE8l8Ow20Gv2VVAE/Qcjsilr0Y7zKmsZrA7ZOB3WoiyeOB1OOD4mB8TOsdx+ifkIE5r4HgSgxH12hsYdDoS06HGPBPbQDCKeGYO/nASe/UONvcqKLbI3p8g5wDzqTAWE2HNozPJkNY+Ja99HPElAkI4i2NwfpnjkNBG8xZeG0JFJbpjApxm6Tucz7cJuUnyyU/QJA8r5m4bTjSo5IfHeUi/jEnAuL8FAmiMRmgHfKgNB6gM+winU2j3+zrPiXgK3XoTc/EkghxTHNFpLIAsDWfY41fyRLb3QGNznBQXJ4kmLURNSC4lK53mJT4Izu/4gqANWGviQ2PiR3cCFFtttPvAwlJW55D6AjQEYr8hHmXrz6CqvK6Erg7G6p9HAlHUqftOEu5ggmq3hyb3hWQKY+qNdNsol8o4nAxixu8gN4yj4/Pj6riD24U6YjRnmc3gQmoao04Do0wQW6U9NFoDzMxPYxgKok3b2MQUdooV5AtldOgySsGd0QTtAZN1H/K1+o+vQrcB/dGLT+HjH/2ELhTa8PGEi9zGf0telPOjDBI+qWIxDTJcX87EGq1dMg6ZFTI40EiFPRNVZITZXNYy52a5CBkEOJakv9Ir280+CaXxOYTc+VMkFm3Oxoxe2R43as1a8/kcMzHuSdykgtxY/Mz8BwroZMfaE764uCw1PL8vgG9/+z/grbcuaZymVqvvO115N2NvhWo3/oNBnff/TQO63cy9wUXVCgOS173LU6Hrfd3WhtjYLlIgRCJIIgsb8OP9HrphrxuSlg3o1Ks3Achl/7uEM44G8TtSqtcb0Pka+3C0uxnYtgJfh2vDKnZxIzOqW0ERFR955BHkDh3B3u3b0nUnp4Hoh+ElGHSGN/XmySRmdU79fvIGiLhYyN2F4GXq0+vvV+YknajatpC767bktZ+9B92gspdm1u8NuN5qmwjDj7q9V/VvnkNJScZlT0J2gCBnv7P3M+xX8yKEmYAu9r4noNvHGJZ7AV/68h/hxVde2g/o7K/6KEACEo4AdtN9owL+1//ioxiV1yQZOqBvfDQtXonjGwjWLE9ohjRCtFeUjCj3m+n5CLqTsCD33foQb1/fQXsURCicQK8zkIY5yWMM6InJCB95/DxCoy58/TZi7EnT57rXEzQqGWeKHQVDCujUt5aQC5Nuri1ZlpoEOsjjNuyj1+rIV4HjbpoxDrJSNnLAnXpbMPL6nQEeujCLmdy0ECNa8rJq3KHAChGKgE+CVjmKy8CvEVnqysfY5yWjnc6GmgtnAWrWw2jYk9siWwpUZqNs7JicEnI3+gM0+l1kZ6YQScTRHfQU0CNsH5H01e+LLMggw1bDiM594YjY3EoWel1ZI2eorMjqsN3FcBKCE80ooFdaIxRrDTQHbfnDL2dimI+HkPAN4Ke8rgxxKN0aRo/CJZw4omANFTudIJyQuU6rlZoeQ5SM2T21NygkIwheFbEJpBYx4HrS9dcj6bcPf4i2sI4COhGBwIToZgLjYBD14VCBvB30ozLoIZrLotXtolpvIp3JoVmtIckW6WCEmD+gnno27CBCEoSmA3roDboIEIVVx9NIfBPl0HkgAjziZAclWX1ojhjIGdgD6PI40gOkXkO1yXnxjJBiFnUxGt9MqDgX1B5D3gCPC/kVrUYDjUodYT8RjBg6Heo1REA9vCpJfSEH/aiD0rCHRqWIZaoA+kLIdiMK6Df9A6wWK3B6wMlMDKcjKYQmA0yyYWyV80IPl48dQ3s0wU6ljlBqCnuVuip0BnTqtzOgkxTHf//YzVkYeBnQP/nxTymgcxGp50Q4tkdaAk+CqdBDJGAFjfczCwlelDQ2YA+IN/aNSDBjlc5+J3vrFHlgX42yeLxxg7cwNbM19teZKAj+pcIUxUBcC0+5JEsay5CeGJSY/XtHqtgn4YbOQM6LSwCAxFQIad91OqOS3QOnz0il7Otf/wauXLmKSDimxIK8AS5ybwVl3+O9KnNv1eX9t7f647/FMvUESft6gvel3GQCzv7/bkC3gZ/HX6gBVZQ8FboN6LSfFeTOxIqv41p5atadPsOErDlV4IHrVW27wZSudyagstBkf8toou/PWYtD4QYvssIDHFsj38BvLi660fmhtfPYYxcxf+IE8rdWcevWLRFZuB5kuMPsmeghPyGrNPc+vicDDJESPob9O313Jh4IaOzNcCVM5crN1n2A+f3A8ToYgHnsvOfVHtf9dtDfIqCLke5C7qxJ+F3sTzq58XfvT/FgD9zfo4waH+c6vhm/+7vaADagf/krf3xPQJf6E8VL1DLiBjkAOrv4l5/9ILqFTUm/cjyLPXS+HrnVJGv1QwkRoYKtPfSaFVy/2sf8EjCJJhFOz6HU8+PtG5uoycEiIpKYSE4YIekbIokBPvbUY4higOCwh3aliIRrfUnonwGdvedqrYZS1ZCuqEzGn3a8lIk/1wXh6HaxhBSlmf0B1OsdREIhnD75AHLpLPZ284iEE7jyzmVsbHTx9NPn1Y7jaBsNoMrdDvIYITU/I48JsarbHWnDE10kYYrqaeKXuAmsesj0PudnoGlMuYgpitHQ/30wlsOX1AipMkjtb1aj2bSuQZKypMTGQoN9chYmFH+Tu1YQ1WYb23slUFwumQBmptI6NiMp25lKkW0Mjqw1ehMzoz3oYXEuhxOLs1hIReEMWhi1ahjJo5N7agL1Rge1FiWMCeNHFYAxGUgRbbdQVLXM1gLXG4+NWhlRE7j5WTtdmukEZJZCxJXmJcaPfYSJ47qUSSae9rB+xOJJjCg5yzn3SATVfg+btSoyc3MisVaadVXxW+s7cAbGyCRLw59YAploGBEWVcM+xkMazwzluWH2lLG4EYohvMz7Q6RDPD5UbRuKiNcaG6ObYSiKSdhBodHEXqUmLQQWdCzS5Pqpkc4gur22AjkRilqlinq1hQR5AUEHjTLbDwHE0zkhKMXuAKVBHy3KKfd7aNTbOLeQRG4SQKQXQg8BrGGA9WIJaAOHkmEsMFHgXP1MErv1osiNCyuHsL5XwNvXCjh0+hAqjQ7q1B4gWZeStuzXE/2dBLFaKBrhCJ8ZuzV7FvcJNzaZnXm/pvhbu63xZR9/4ll84mMf16YskQR38TM4EKJRUS6xAhPY9xnVlIKdGDtCstlNRW42X2PJyWwybOwXaXtphT88lWYwbAU9TE/NaHK7VSIlATnXTnYqJYhdJzHNs7rsbIoc8P3tojFQrKvvTSGJ0Qjnzp2TvC0FOr7519+S3zbZuByJC0qcwiQUXnKYF561QcAbuO13PRjAvcFZCYzUr6wKmHkP3uw4i76bcGmXzGYDs2Weu+fCVp68LgzRh1KoPvlU2+1fVQ/hd3cWm+fJ9KDZnzDLie/L12JrhTKYzVpdGT01kjni4wQc0wZw562dgLFp5P1K9Ehc4UAuL/2QH5Eo5//HqhBIrlw5ew7l9XVcv35TCAgTOaIi/Gz8pEwc2EoxFTs9ywfm/VyY3LZSxIDnx3aXOs8R79Pn8riYsT1kJxO899vjZY+3F47fbyuwMuNn8t9NqLzPs693sOq3V59d41oX0pg3AdsbuG2AZxbD++1P+zjGcReB1svawG65EISLWaF+5StfwouC3KVjiQnhS7WujGGH8oF2Ab/yyQ8iHYGcz4rlEhKppHzp43QUixlP8VTcQbO0i36zhXfeBs6d92Pm0HFQLOv6Tgm3dstojUNIZacNB2IwQqjfRTowQdo3wcUHTgKdpjy+k5EA2o2G0BYib1Qha/W7xsUqFJL4U7s/kbFXKsPAadz3WNH7Bn0kfCMk6PDVGSLoC2BxfgnpeBa1Sl3oGQM6X/e7L1zHyTMzCMeiGPCaAFBs1hFIxgCiUK55h/wRON/ebKJWacChcMviIsLc4Bst1BotzC4vYyufRzLkx6lUAgki3JLt7KPFKpXe4xReCdE8pYtSpSx7X7LeKTZTbbYQz6Qw7vWwkKTS5RihWAo31newR5h3NEajMcSxY3OSliVBr1ItoVypgZ7p8VQOhVoTW3sFtId9pNIJOKMu0pEQHlhehIMxqsWSrpVEPI1Gs21MXZjkjoywzLDbFGxOsVdqvc/Pz6vPz2o1mUwoaDJQzmQz8p0JUAsxAAAgAElEQVRv1qpIRqOolyvqvbeaLfjDQCcIZGYzWF2tUkgNM9NpHQt+zt54gny9gVg2g+vrmwhTRIcM8WIFR44fQ69WR4roQbmKJfqe1yuYSaVRK+xhitwHfq8gJ41qQkyPHz+KGzdu6bqfzuZMkj82Vsvsc3fIoM/mZHG6Wyxz1k7982J1iMff/xDWNtZVHGZz5rm3NzbQHgCLiwlUKzQNAmYzQWQTKURDjhzztIfQVrs/xJ18F2NeG4tzqLS7iDh+TPuHoOFOtzVEanYB17byaPcHaDVHWJ6OYZmoRKWEMf3QWXRSYnhmGv2RD5du5LF4/LAU4Xa3NrWuWRAx+SLZlC2uG3tV6aGwHrGKGtzVfGTM63rn/vl3GNBZED144Uk888wzBnKXIQZnyint6s7qBvyyNzRzvsatijOQzJhiESMyoqrCtYK0QYXP4Rdk1a9KVZApHzdU9U4C24jedeoHB9UnYs+HVn5UE2LPiFkoq3IJeFDS0N2AOS/K9yRrW45lPNijvulncTPR+JvRiL7w0HkcPnwYt27dwHPPPYetnW0tIsbRbt+IeXghdm+P9GAv1hvU71e9/00Duu1NS1tZ8+d3A7ogbzfBMAapBh5Xhc7RQNfq9K5sqWH/20pU8+ZuD53Hx970dxc1YJLF/1l12Nezox/6jm4CYJ/PcSBLMLMwttZJxKwRjrI8/PAjOPXQwzLh4YXLpKvWbAlCDYUjeh8xdges5DhPTk8A1kJmqes7uudiJOSFo13ujDrdw0iUc+e07XHm9CSfdxBhsa9nE4WD51HnziYZHkj+YEA36/0uUXH/YLrHmxWHN+E7uHa81bb3cfy3Wi7vxdB372dAp8LefkAXzOETW5gjb5LDYnU+Jrzawa/91CcRGLHPaGBn9prJJl6YnUO7VUdhu4lIEJhOA0cWp1Dbq8KJJBBIZNEOONisdbBWrqPQ4ijRCKFAGCFyX+hQOB6C8yJPXjjLQW8kOcrmY3JNEhy9qyeG4ESJUbHJfWjSKINMb79PLGTHCaNPPYo++6k9ZEITdGr0y4bcD+enZpHfLqCYr8hbgqRbbqLffu4Wlo4FxTj3OX45x9W7bZRaTfgixgxKqntM9gLmnLGdN+kNECfk2qBJykjCJYdPncJWpYx0KIjpdgvRyRADzpzT9Infg5oPPscUKoGIJjaoWLm910E4TeGYCeYOzWOWsqHVioGRE1mR3MrtgUhxDN4LizOIOUGkM3F0Ow3UGnUF8zhVFFs9FGo17JaL2leTTgCLuRRmU0kM6bXe64v3s7NdFEub8tlMCelHn4k7mEnHkcumUdgty156fnZOSnv8rLlMSsQxJjbNakUKa2wRpOIx1Asl3V8rd+CLAKHpCCYRMuBHcoFj0kwwlQQ4fg/q0vsiMVxfW1NgJAGRCRWtk7vVGo6mckJZIixcRkNk41H1xhNhtk0cxMMcp+ug2arj1KkT8pmnQRaTNJLr6o2qxtIisYRGBdmqYZ+eGWA4ntL+sbFTwZFjy2gQpZBkuE9s+6FvhO29XcwvTKNeLqHf7iITiyCXSkuXn8kNEb1wwvgSvHPrDny07Y2lUKjWMWjXcTgTVQul3h0iMTWL9e0Smp0ums0JprPUQ0hg3O/oPPLGzxZJpIWA3VgrILu4hGgiidLOjtRQyRHjWhn5HXki3CjW7gnohi1Dcx3j4vl3GtDNBgNcvPhhfPjDH5ZPMbM+VmIGvjWVE1mShM5ZnZvN0ygGETchdMMeHTN/BQQuCPYSZNAw1qI0rmBBfVlBrWToyh4xKAN7kd4Ie7vVJntt8mL3ByVpKOYXGfIuBC/WuxuwaOEnqWJ3fl0HiUL8qlJ9WFlZwcOPPizT+Re+9xy+//3vI7+3qws+GIrIN3oyZnC/O4/t3ZS9Fd79grk3WB4M5oI63Yqbr2kDD59jA7pgL7HYXcIbjRQU0BlEzIiHPptLQpTPsSvKI+jUnf9/r4BuNd33++L7im0d0+vziF8INSA0xE3RJmfuOB+JRtzgFEJYHUqfndaNpr3BUccHHngAjz52Ef5wGBu37yC/W5ClIAM6Kx4+h0Gezze4ApMUE9BtwsKMWsGOWsjuKKMquoFhvtu/WxSn2zMIh4XWLfJhg6d93fsFdLVEZOJyd9TNG7wVFFzUyUuWvPec3+3B3y8RPBjQvb+b9zfciB+6HQjoX/3ql90K3ST0CuiOH9UetR58iHCD6FXwX//cZ9Au7yAw6iEZieicMSGg/zhZzc3GENkUMJ2KYXl6BoE2rY6HiGRn0Ao4ePPmGm7tVdELOIIOCRMnaPXJ8bRuH2kf8OFHz2FCF7JhX6Q4pvZslVBaVCOIDhnylDjtC1zUd3SFpyzCY0y/KJYCJDhXHIljKjOFVDyDZq2NcrECvy8kW0+enzculbF0LISpuVn4QoZkV2jUBaHSm5p9fJ4jzsIzqDtR9uRjmLR7ssdEa4B4JI5oMonZw4dwbWsDMT8wS5vRVlMksCHhr0AQdULr5B+EHHQbPY3Fksuxvl1EZjYrfe5wKoJjKysYNyviAnAD3yrV0BwA3dEY1UYbmUxMI33TUxmMBh3UGg1EExyDS6PdN9LH5UoFnfYIc7kQji/NiVPQrtc0hz+Vm8HObkmz/GwlkOtOUj6RhVySSEsMtUZH++PC3LyCJtEcIjHs3zNwh/1BadCzbcLgWiuVFXiJgERTUQxjIZRbDWTSWdOD5xy3ExO0Pg4EUGt1pYG+UypipzTgYQRlSlYOz+HoyjJOL62gU6lg6846YtSoCAb0foNOG4NOCwsz0wp0V69elRBMvdFSiymVyeDQoUNoNOumPZfJot5qIpnKoFCp6roMReIK4jxOYTLLm02EqLUvN7aMznG5vGcssVstZOIxERY7jYbOnVQDqz3k5nPIzs7jOy9fQSQbx4gE7jHQKJdxfikjpcD2wIdwmjbCDdTbPbRaPaQSYaRiEYT8Y7VOuL6Izkz8jnQe8uUG4rkZ5GamUcnn0W03jcb8yKcKvdjs4FaR5j5+KTpagWnuOAzoBln9O6zQTWkBPPwwleKelQ3hgIIVrFyodDQYCLLliITRxDZONhx/IDNcFSJJbDRecWgH6MeY/fJuBx2SQNjDIgkuEJRHcZz9VhKVRMgwQSGRzhhWLKU/pSRkKnERvije3+oatScaBo44x0glsYl+N8IhA6NZzDlnbnSuZrHp2Q7lmvbEExf1XZ773vO4ceO6ev4MDqFgBM0u4fy7/t8HA7h3I/fC8F6o3Qb6+wV8GxDeK6CzQlMAdS1MmTQpWDHQjMcSytBz3TFB+zg7V26U4N67QrcB3Vbf7C2SOMPWiloXrpKUF6bX97hPQBe3wa3wbUCn54FVZKM+/mMXH0duZQX17YIuYpEapCFgWKgM6Pw+DPBMHFlV2O9mK3QtS76wfhpWPAO6Jh6Gd53heJz6HmEcm0B5j7mdUngvyJ0cEu/NnmP782CF7l0D5nybgH7wefY+L4rjTfhMsmIIn/Z2T9LhrgsSuqw5yw9EinMlFQYjTMIB1KQ7RsfTFgJo4tc//9No7qyJhb4yN6sk+ubNWyCSQSUwQvFLi7OqSkLDEcJdY12bXlhGJxDCc29exupeF8FkREIfLeq3J+MIUjCm2UMKwLNPnMW42YCv01FAp+83z2t31AMNk+hgxX59o0WlNkcoBJEVwqsUkJlQG5yoTYhaBi2kklFpfBNODdH4ok9InkQ34wjGZOH66i4y0xGpEpIN0O2xr1tDJxJDiwTBnpnIJ5zLuYlANGREaOpN5IJxZBBCKpqUO104m8G7O5vIpOM4FkugRiOgMfu4A5mxkPlPiDviRLC9toVjR46qgt3O7+Hw8RO4fuc2Cs0GDi+x753QJMpupYGtQg2dsV+WqiTVxWMOgoEJMqk4Ou0mao0hovEA4qkM2sMJuj0aiAzRanaxNBvD0twMOrWKXo8kUxZDt+9solKuo90AlhdiWMxlEfGNEBz15fbG7zM1My2N+0Jhz3WL9Ks/POwCp45Ny96WNq1Unus2DVGQzPvs7DQqvS5KjZqMfuhaR5GeSCyOrfwestMzaA8GqHc66LJNxxYr3ezYkw9H8eTFx/H0k0/KNe//+etv63VpIPPM0x9Bt9nAzsY65man1d9/87XXsLa5gatX1yjuiZMnj4hEW6sWcfnyZVO8DQd46gMfwuraGi5fu47c1AxWN7aQnZpBu9fHnY0SUXiksin18Ll3sJXUalQ0FXH+1EkM2128e+ma4hpbCCRtz68cxvTKIfzh176DcDYk8Z/c/DzGrSZmAgMM2030xkFV7k2hikQvqUhHm2BH64poNfeSVruHDgsMSvz2+shMz2F+cQGl3V3UyiWNW9PumQF9r9bGaqmlCt0b0Im02Ar97yWgv+/hR/DRj34Us1PTJlgrcpseJzd6MlCt6xj7MoS0acZAOFBVE4MNSVViZIs+asaV+HyOhLnCB1b9yap8KXEIGEMOa2vJ9yUMzSqf/VVe3OEoZQnZWSJsH0AozNekcUxfyYSqPHloms3+bivfp8V07sJZQVHf+97z6icyceBiYFrAkQgK979XhW7moQ3k6r0d3KgPBnP7dwVrFza2Fbqt/LzVu7I2V2tdrHJ3QydJSO/vSp2ymtV31BggBTHuVogKaJ4eOs8jN3EFX1fDnYGcxBlm/DwxrGjIPBZMrxaJK7vqfl/7GUmmkbmCO5Gg12aFHhjLNIM3kuDOX3gQpy9cQL/RxaVLl3Qh6kZvbrUWTL9IKmkK1mSxm2NsuARucgXDPWC19aMCOm1CvdwHW7nbc2bPnzfo7lfJfp+mMYT8vEdQtpyDg7D73Urb/T4HZuEPrhVvMPdORogiY1WL73kNt8USoB96FX/yJ1/Fy6+8tG/OMiR5ywmgofg+RBxNBFHHf/f5n0K/sInYpIcjSwvYuLOGna0ekVJdF5RiXZibFeKWjkTgUJN6axuBZAYDJ4K3V7ewXW+jF3SQr3CEFWKC+9k2awzAafNnHj+NAXXC223NHZOYyfHHISuvdAbxTFJOecVKCWEnovXBVv+QI4oUZgkR0YshFAmihw4q9TIGXQgh5PW9vlbR/nH82BIWFpbEdbl28wbavRFm5zPiPHAvKPT6qDhR1Lt9OK2BGNfUb/dFguir8PGhsVvEkewsFgNx+LpDbO7mMUlFsecb4OQDJzE9CWJvYxPNXgfbxaJ8Hsr1FmanZ2REUi+WsbJ0CMVCCXfWd3HuoTNY3dpAvtTEylIWx5an1Sa8tZnHbqmBAac6XOc/tkNmcmnNqdfKZdSaPD5hJDJZdDQWPEK32pIi3OxUCslEBL1WTRU2gzTh79U7mygVaU8LXDi1hAx5Ch2jo377ZhGJLDkQ5+WncOPGNSV/6VRSBDEyvnOpOA4tLaKyV4SPPV74EKP8aaWC3PQ0WXeYBIIiC+fzZTz44DkFy1dffw1zS0tyRLx664bkW594/1M4fvoBvPjqy3jp5Zdx+NhR/JNf+WW17v7NH/xrTQukEkn88j/6R5L83trYRKmQx4MPPojiXgGvvfE6vvSlf4fegKjwA3jk0feJE7C5uY56vamx1J/7hZ/HlavX8O+/+U185JmP4jvfexH+QBClSg3rm2VVubNztOc2miWpKKH+AVKxBI4fWUanykRiQ3PqfM1Mbgorx48js7CM//3//EO0WSiFQlg5fgwR3xi5YVsmOwzoPWo6+CNCAsixInE4QeMX+s/Tj4SZiC8kB8JKo4veaCiUYX5hFsXdHZQLe6btzBQgGEGh3sWdEqXLOVp6V3jaWJ8ZyP3vNqC7ym1PXryIj3zkIzoZVGxiT1ryfBoH4xC/YVFr07MWqm4ft15nDy4sYwSOEHAenTdWghyBI4uaGy4hdAYEAxEbNjX7KDRB4KbNgMULkFBJJBaRuYv6LPQBjkZ0P4shQnPJdAIBX1AjP9zsyXSkSxxJIQo0jiPWI6tdGrLMLSygXCrgu88/j2vXrmkB9oY99NgICcYwGt9boR+E3A9u5jZ4/6hN2z7GvpYN5jbAWMhdlZo7Vma11qVatx/QyVInW9qtAl0o1vp5m4B+l81/MKCzwufNBmpqPbOvSmleiU/0uyaRoCKYeBJ3ZWTZj7GJnA3oCrI0bKFNY4htkZEQEhPgQzh85Choxxt2oqrQV9c3zDqihW44KqIRvy9HathLs4S4/QRo7ErPuj10KmTx/fp0ByVUrym/u/PcrPwPjt15k6n7nbv98+cGdNE6PPK33vP7/xXQjTvb/St07+scDOh6jsh4d5MJb+JoK3deLkxGGdBfefVlIytHAthgBJ/DCn2CELksaCDQyuPXfvEzCHcqmI4Cc5kUtjc2sb09RMChYI9RJpyfXxAcnY0nMG62dM0jHJPIyaW1Tey1BugHQqi2OfHCa47KZX26aSA6AZ56+Bh69FjvDwVz9tstKauRXEk4mQk3iVxljg9R8ClMPg6Z2eS2BBVQEnQnc4DdekEQOoEK8mqCtHitNjRCFkvEEY/G9do8Bo1WH4srFBgxExF7dM1KcZRqiFC1hZg/KEMoJx1DbdxBuVFBfaeNx08ewbnMAsbNDt69cRPdSAC7/gFOnH0A8T5Q3smjNezj3VsFpKfohT7E0cPLph9aaWJhZha7u3tYWyviwUcewObuDrbyNWSyARxfnlVL8vbGLsrtHhCKS5SF5lK9TgOHluYR8NE2uIhWh4SulAI6Id/x0IfC+hYioaDEeZwQ+TwDJFJRxJNpDH0T7OTLKBRq8p1/7MELqO3sINBr49Hz57Cxtor1zU08+8mPY2lpAS+88IIg94WFORT39pDfKZIviAtnT6syD1MzhH3wyRi3b6wilohh6dgpTM/Py72So4AXL17UcX/33WuIJRLwO0FcunxZCc9P/+zP4NTZc/jjr3wZP3jlZZx78AJ+5Z/9N9KP/70v/i6cYFh7wM/+9Gdx8vhJtfTurK7K2ZJ7/7Xr1/GFL/yPWoef+9w/wMMPnddcf6GY157Ewu7JD7wfl69cxZ/9+V/in/76r+GlV17D93/wEmrVlj5Ds9FCZiqnNfHoIw+jVSlgYXZKhD+KLXXrdWkPUHTm9ddfR73ZwrGz55GdX8IffOWrKDTG1DDGzMphkTqXnRGaxQI6Qz+q3QEC0TRKtaZInhw35O5JuV2HAlqZLGJsCZTr2M4XxIHhOpmbnkKpsIN6tSZkk0ZTvmActc4It/cqmPjoV/HjCOgcA+t28OQTT+DTn/60rE55coZDM69pYNWQUSWzDHU3sKiiYkaWyhjmrKuvHqdsKzfsjvHxLRX31IPKpNJGfKbTRYu2ha7oTCaXlSANgz+hdwaOWDKBdCKJcCwsQp2MFEZjCWjQQCFOMgot8VzonOpIzOIJ8cl+kZuz4ExT9WWnc/r8DOZvX7qkDYwLjPq7/UnoR1bo3h6s3XC9fVBLxroftOrd0O8X0BnovKN1/IwM0HeZ8SOREXljP8x7s37R9D62N34GQj4WPjcVutFtNokU9kd+mHBxI6LqHo/vPnOe53l/voJKXkawgp/Dzp9rrtUGdCELPuO0NZkgNz2DJ598EnMLy9je2MCN26sGKh9P9BhCmfycbVfqk9W5raoFb7sV94B9KPZERXIk4dE19ThAilNAd/un94Pc+VnfC2ERciKKilkn3vNrz+f9Avo959+djbfn4H6Q/XuhOWZ9GG6IN/GwCR5/EnJnMPvan/5bvPrqy+K8kMNnSEyU75CSKTCsA6MqfudnPoaZUB8LKQehcV9Q+M3bGxqrYp83FE0gm5vRzCzbXITe1SP2BXFzZw83tvdQI88hFJbxDuFuXv9+eoNTO38EPHzmEHq1KkK+sYI9vcn5OGp3k1jVpUxqs40uvaMpGxtzEHWiSt4cnxl7ZCVOW9OdWgkrh5e0JirlGiLsc8eTKO2VsL5VVuORSUU6HUGv1xVTWjKszSZ22x3Uk1kJeITKDfjaXWQzKaRmstgbNLC5U0JkBHzo/Gk8PH0IvlYPN++soRcL4p1aHqm5acR7fs3B+yMO3ryyhun5hCRKT584LZZ4vVjFXI563nV5u586dwbbOztY3ylIsvrsqTnEkzFcu72BcpujhBF9ngi9uxsVzM5kxUonf4FTJewRRxIpzSizbbl9a139WYrzRMJ+OGGqqw0000429fpmHrdvl7EwG8WzH/gANq9fw2wihl/6+Z/D+upN/Kvf+zL+4S//Ak6dOoVvf/tbCuhLywua5LlyaRvpFPDMB59QQUVInCyYWrWKN15+Qzr9px96DHPzi6hWa6jXqkLZ2KZkcUYveV4/q5vruH7zJj7xE5/C0qEV/OEf/ZHG+T75E5/GYx98QmS/r//7b2B5cRm1mtFdP/fAOczNLaBQMt4O5DIxTvz2b/+29ubf+I3fwLmzp1Da3MKVy+9oTybKQGXBze1d/Nlf/Dn+6a/9uqYOfvf3/wCTsV9TCFtbO1g5fAgbWzt45ukPAIMO5qYyJrZQQrhWVW+fY4zPPf99vHP5XZw4ewbxqTl8+4WXsFtvIj49hWgmJ4nd6VELld0d9dALjTbi2TkFdFaPrSY1SowhDvfbVCaNZGZaLP+dvYoQgkwigtkpus9VTFEKoNHsaDSxPfTh1nZJYjN3PSMVuf6eKnRuJYM+Pv6xj+Lzn/88jh467MoU9gVnEz7wwrgiRRG3I1w0GCmL4SZPz1puOt2O0XJnZiv3NXc+eXlpQX0obhy1cgU7O1uqkq0VZ4DyimyOkDxAQYd2C616Da1uR2NVZOm2m000223Eo1Gkc2n10Eky8VFFyTVcoUKSUAD2nd2qKx6PYWp2Rn7pvCC/9/0XJNTBlgHHCwJO8kcG9IMbrbd657GRaYKHJe2txBSIXfyfz1PP2g0wXhKfxhhcAl1EM/h3hUrEMpd4x13Jd70HfyeSYl3mLOv6QEDnedA4hUt24wVPe1P6CsficdeswpAQbSKhQOP20FnJSXI8GJQ0pmKHhxTHiQVmr3YcKRpP4P3vfz+OHD+FWqmEfLGktVGlgM9kooDO8y5tZ7Lsu3dZ9jombsXNilzylHTR4rGzrHePf7uKYxfKt20Mm8xY5IPJ3sEgu1/B89hRK95qxLsjhferpu9XwWsMXcp2hsNgXQm9P3lc9xXaRTR1HVCl1nd/pTuz5kwbgi0lG9Bfe+2VewI6nfb0It0+EOgCvRL+xWc+hMXEBIemEmhU6OQVx1axjHA8J53stvSGoyhXq3LxWpqZ0zFYy+9hdXsPfYcMtQTKrQ6KtSYi8ZgIVj6KCJH8OBzh7InDaFfLYlITZ2UA1Hx3PKbkhEVBu2vQsombMKjK1wy3UavvttoiQdHmmIgafe5pGhKLpkSE2t4uo9mEAhJT0elcCtVKHcePLkmjnAVAaTDAnT6Z62FV6OPGWMzkmeU5VMddrG8WcXQhjYcPH8Mhfwrdcg3be3mEZnJ4q7KFAD9vhVWYD8mpLN64fBNzK9NqyZ058YD6zKNmF2nOgpdrWFtbw5FjxzQOSNMQf2CEi4+eFkT++pXr2Ks0MQxGBJVnM1PotDl2F0A6ERUpjms5HEm4pjoGtdha2zRiW/4hkqkIEjEHhXJRlqOnzpxBMBLH889/X4S+Dz35OK68+gqm4hH8Vz//Obz20kv42p++jN/5nf9S1xwneJrNOhaWl/DGq6/g+edfRyQMfObTH5cMLZEAfrjd7S28+MJLGjV+3+MfRCKZ0Xcl7L62uopjx47g6aefFlntyJEjWNtcx3Pf/x4+9ROfxplzZ/G1P/t3Slg++MyHpHXPffrWrVU89eT7sbm5i3cuXcHx4ydx7vwFvPLKK/jOd76LJ554As888zR+53/477Vn/vP/9tdxaHEe27dv4q/+779EOBITSszpABZ4f/YXf4mf+uzPYmp2Fv/H7/6equPt3V1cu3ETj158DJfefgcXzp/BQ+dPy76XmgDZZAKNUlnCO0Sb33rrLXz7uVdx6PgSArEUXr3yLvINYPrQFOBEMZeOY9HfR2VnU+53+WoXmfkl1JsUw3HQqtcVyB2Sv6m3Hw4jkcwiX66iUutidnYKw05V7ZJBt2V82Sl6VKljiAh6Pgc3NvbARscPB3Rbs/8tSHEHKxVVeb4xPvyBp/D7v/+vcfzkKTQqFSTTaZRo6xeJqrrSxShxfzN+Rib8Xr4gm0wKG9y5c0dZGNXlFExdVTP1ysIRHFpelCzoiWPHRaunv7ORY42qyjC9cTNuwqyYrjwsPHmh93tdFEpFlAoc3+gaWcfxANVyDaVKFbMzS3BChmHPG4MFISND4vMLbqfXukPm9eYGXnrpFbzzzttSOyIxa+yjO5LZ1O1GboMvN/GDLGcbHGxQsK5i3urOwune51pY2JLubHVmgpXET1UxcwOWm5kCJ4V9jPrdftKgcTIzukb4lBWQ3tvNDu17s00iqNuatkwmIsIVdvMa5+Dziar4w3SeMkYv3sTEQvpapG6yYT3W9wOe7ByNDCMzelW8Ex/Onz+Pxy5eBOJxDOoG4q/QrlD/18zmH4tqLfG7yuqybXzTCcnzXJIEZ1j4hgE/HLu+8J4xMR43TioYfXDDSLf9adtXt4HYzqp7e+oK+q5hiPe8HkzK7oFGPL/Y7ys+gNjyhtxof/J+HrN9JTxmnkySOX7pCsjw9Oj7sZ3ggf0l+sfxnLBjeuhf++o9FTqnRWjMs4/lsUIf1/Hbn3oKJ+ZjyEbZ2+4a6NDnR6k9QL7eFemHXs3kNrRqbZw7ckpKY5dv3MZmoY4kiVkTH3bI5I6nhJCQQ+Mnb2bEbWooJjbFYBaXFxGbm8La7pZZU0z6wmEFRO4VWn8+Y0fKIJ6MxY26I9twcuRy0GkQKTJuYRTm6NL0Y0jGupEBZhXMCZmluVkMOx2kUwntFdGwg9u7u8gTDRxMMKl0kY0GMOyNsHJ0DrV+E6VyCwuZKD7+xPvRupOX9etetYy6f4JKlB3uCTKIotvsoPrqvIoAACAASURBVNJtSTc8GAtj5fBhZBJJVMsVHJ1fxpkTp3Dt8hW88drroEDVxu42OpSnjQbwzNOPIpFO4O2rq3j17Suy/uSYHZGRufkpjLttHDuygn6vg2vXbuPI0UMY+nzo9DkVMMbG+o4g6UatgJmpFNqtmuRYk+msghkRlVdff1MFzaeefRZr195Fv1HFJz78Qbzy/e+hlG/icz/7E3jqqafUo+beSqMk7sff+MbX0e0Mcfb0ce3hLLg69Za08NfvrCGbm8L80jFE42mNlpUKe7h+9brg+8/+1E9q3ZJzcevOqtpn5CJdfP+TePEHP9Dr/8wv/KyCLy2qX375dbzvkUfx3He+j5dfex3Hjp7Ef/af/5Isqv/l//Sv8M//8U/iV3/1n+ALX/gC9gq7+K3f+i3EeP7rFXz9L/5cCA977ezLX3rnCt669A4+8uyz2CsWcfvOugI5CW5s4c0vLGB9fRPvf+oinCCv4CHijoOpdArpeFyo8872NnZ2d3F7vYjkVBzLJx7AldU7uLFTQnZhFmPaC4eAE8kQ8mur6AwC6DIOhBOIJTKoNhqoFIuao5+dyiG/W8Khw4si+b797rpMwJh091sNJCM0DTJ+7bTZpYY7K/R6b4Kbm0UMEdrX02CDlBFPPSYFAd7zHzmHfrC6NKj+GB999hl88YtfxPETJ2Rczw2VQVqQH5V24nGxzglnExKV1Sln8jo9vPH2Jdy6fRvrdzbUyyZkzsDEHkY6kxS5jTAyIfepqRxYgfJCJ9t2eiaHSq2kx2eyKRNg5Kls9JEZuJIZZo81QWxkRTNwhCIOxlJf4rgbvY5DSgRoCqH+LudHKajiM1VnPGlg3rWNLbz1+hu4cu2qqh6O1tDSkMHCbqYHg7AXzvZC6F6I1cLp9jW8AcEbWA5WeZLEdHM3bvBMQpjk2ICux4+MTvF+r3lfIMZvgrqY/XeFY2xQY+/cBnT1oPt9fWcGdBJnmPgkaA0ZjWhqgJ/ZbsD2GHDztba2NqgrYXD5FYwnDOgErsko5t+YVxD+e9/73odYMgkkkqRK67zwHG5ubgkW5Lli9WylKG1AZh+VN8tqpyaBrdCFYvhdO1aNto0RoN2iG9Dtd+Dz7XHX+KSnAvcGbiNGcm+4tufufuf6YGA3CMEPj60dvM68CaJ9XZt48PwdXD822fMG9IOQ+35AZ37HvWFAE4gmvvC5T+LIbAz+QQP1Rhl1zvwmUuj6HOQbLezV6aI2lJxmpwqspGPIJXPYK1dQbneQnV9GazRGnpKi0ZhB3LirkTw5GiBM5KDHuVwH0wszQDqG7XJeBCQJEzkRjUJK/4YSpAFHmuGMckSeglT55kjVyCeTjsCAa4iy0fRNH8uHvMuxVzfBYQHAwoB9UQb0helpA4HCh3dv30aNErM+Pwb1FpLhEAbdAQ4fnkO1VUN+u4ujixE8duYCdm+sotPooNhswZcKY5SOSrku2hpj3B+Aw3HlThP1LpBlAFhcVPEQRQhHlw/h9tXrWL19Gw+cOaO9sUjNXDL+P3IBkXgUV2+t4fpaHuFkSr1gTtJQ0axdK+HB82eUlLCQmJldkHALiwj20XfLVRVQ3UYZS/NTaFbLiMUdZDI5hOMJVOotXL1+G5xmOX/2AYxa1JMf4+mnLuLKm29i9eptnDl5HEeOHcfW1oaQydOnT+szfuc7b2Jqyocjhw4roLMdx/2Ye/m7V95FMpXG3MIh7eOcPOL+UykVNDJ37uxZlEpFJaf5/I5mxY+eOIrFpRXcXL0pDszjjz+m4ot78uV3ruHshQfxH77zPN66dAMry8v42Mc/ie+/+AN857uX8ZOfeQpPP/0hfOmP/1AI6Wc/+1kx4Bt7BVy5fEkz6NwjNMUwmuDmzZs4efoBufbt5Hdx9doNpHNZ7BVKyE5PYXNtE8vL8zh+fEWKdOP+UCx+acj3enKS4/eirkAgGkFidgGXbq5irdDB3NFZOPEUYgEflpwJ6nt5NPtj1LpjDAOOElnuTeViGSE/MJ2ljkBb4j2+UBh3NnYQisREBg37R4g5fqnwca8pcM6ebSImw3Bw5fb2fQI6Q5tLivvbBPT7VRqseh988Dx+8zd/U72PvV3C0UFJKxqCVFABnYtBo07DifEfz2QEk1BpbXN7CzvbeQV0XgSpRAxzMzMK2ITSx8OBFjTnEJUY9N2xMVbwMZMAZDJpBXQGLh5MM1bFsbkgypWSKgAy07noaLhCiDcYjKDfYQYfEUTMHhUDF1ny1j+b/SAGLj6eM5C3bt7EpXfekdZ4qV5DLMlRPSNMws3LW6V7q25vsLABwm7cB6tBb1CwAcU+5+A5UMXuSuryu/FzmoDusr4lvnK3evYK0HBMkGxOoQtu39tC9zbosv3BY8Jgykp5L58XJMpAyt4fpTRVMbrER1kbusx4Sf66yIdh1Zvf1VLhnD9Z0/ypPmnMZaWPxfxklUBkhBktv2OYFrbUka5UZHdI9S0mFlQDs0FOPA23AmdAZ9VqK/QxTIJivev5HGn9+4Jm7NEDl3sDunXLOxhkVZ2zF00taZdlbhEKbzDfh+cPcBj2Ez1/0Ph634flblEfuz4OricdT/e5dv3tI0VukkXInRX61772b+GF3BnQqbfAfCTAkUdW6L4W/sXnfxILGQfNah47+U2N2MSnZgSjU0Zzt1SXJWW3N8GIgw57JM9FJJjRm/iQmppFj6YY9RZCTtjYGXOapdfFmNc3j3WvbRjNuQxawQnK3Tp63TGC7JpRtpNytvToZo9/ROTE6N9QSMih9CenI0Y+ib5ExwHEQ1GEIlEdR6p0kV/BQMHjxnWcjseQS8fRqlRxdGkJ6VgYg3YXb1y+hQ59yF2bZMcJiDn+wIlD6NRq2Fqt4czRDA4vLgsSrrdbqDBgz6cQTMflaT6FIAatDlqDnuaxK50+0rm4qmZOAjQKZbl3ba+ui2h24sQJ3Lx9W+sylY7h8PIUYskY1rb3cGu9IqtQssa5VqdyGbTrZZw8dkgFx1tv3cHCIh3LYprxp0tXV1Ztfkx6LRxbXkBpaxuJSNDIcHO2f+zD1nZBNrO9ThNzM1nkUjGcPXkEO3fWsHZtDeEANOJFuJ18GI5R8Rq7ebOFM2cySraJDBF2p6sdj+m777xryGVsXVSacKjZsbxspouGfUxls0q8uSfRaCYYdjA1k9N4Wb1VF2GZo3Uk8RHF29rcxfETD+C551/A5lYNC/MzOH7yJN544w3FD2pUUFjo6ruXUa2WceL4URw/chjVYkXjzdV6A2++eQPZqQhOPXBGn5+kPHWbR0MlNTNz09jdLSIUDqDfGSGRDGN+bkqyx5MBK7OBZuxpL8s9lP9zxqbeHcjF7eZ2Hq0xMHf0iNToKvkdLIQncOgU2hujRT2bSEKj1Fx71VIRtUoPySiJoZACXyAU1bXSbPfRbndkFZuIByTmQ7SiUGxiSO+TZBr9QAxvXVtTQLeQO3FklQD/sQHdbhD3C+bWnOWBc2fwmc98RhkGxwt4gihmwJ+0U+VPQWWtlgQW+DsrcKr15GYWRYAhqUFjbpQbDYeQJrEtlVDwoJrcdC6Hxbl5aQy3mw1tUuyfMjgzMDFJYJXOxccgro3E4ay7XwuKAYlkGAYSJgBisQcJmxDqDShoqXdHtjt1yl1DEG7o0Vhci4obd7FQVm+IGeDOXkFzs9Rv9mq3H9zYbTC3fVkL34qsJSTh7oZuH2srMH4u72bvDSx8Hhcrn+OEjDMdLyBWz9RgNoHabIi2ar43oAcQsoYsbkC3FbqFdBl8ZZzRaKhHVtjbU7KknjjhdMeY61iWux1ds5+f0L2qZ1fQxo63yXWNF460sl2bUym7QXwFyu2y/3brzpreb2p6GoePHhUMz2qv32pqDaytrbuKdQaVEfivcTUzSugN6N4K3bYqSIojxOuF0g9W6AfX/v759RuBEgkXHfBRt+dJfeD7OLfpnLua897z732s97x7SXde1Idyyt4Ecf96dU12OBpKZOVP//RP7gnonNmmUhwdqRhcw+gAkyb+8T94BunoBI1qAXt7BewUgFiO6lABlBsj1FrAmBtOGJJFDVSpwx1GmwTR0VhkIRqp0HqVTG32bkmK67cbGHZp0TqR1KxvxBzBQWPcJ/ld5138TbqCjU01zuu3Xh8gkQhofHXQ7yHoD8qBjEJS7Uob8ZEP0RB9tuPqG/eo2tVuaXOUodB4IqGSTCyK4s4mTi6vIB2NodOo49LlDYRSpOHHUO41MfCPMewDD54+DH+1hd3bRZw9YRL6O4U9NMYD6b9T+pXnNTqa4H3zK6oSN4t57JHYFAlh5dgRFReVYgmjTg9z2SmUdvIo7RU0772+tYnFpSWcPn0EQV8P2akMCtU23nr3BjZ2S+gOx7oGTp84Dv+IwkrA3vY2rlzZwYUHD2F2cUWjcS9duoQR3SAJ/TsBPHLmFAprd5CKRDE/PYMOE43uEOV6HdNTs3jhpTdw7uwipqZTmM6m0a3VsHlzTa3RpaVl1Jp11OoNJDNpV5TJKGWyuKGJFfcW4601xo1rq1g+NI8WNR76fUQjEbVEaIHNaymbpoGouRElI98lSOW3ZBKNVkOCP1PZDMJEYfz0XOhgYekQXnv9bVDsaWZuSZrwb77+lpIgQtQkBjbqZTQbde3hSwtzEriJx5JK4F5+eR3M+8+cP4ECRwjjLNocBfZVHpdMDtevr6sVs7SU1TmqUViGoqA0EZsMESSJXVyMMIKRKNq9HlpcU/0R7uzVUR8BU0tzGAR8KG7v4uRUArl0CqV6B43eEP5wXONpjAccuVuazclohloMvPmdiEibBbZ8SyXxEjKpGLLZjIiCmzs7ep2u30G5Q7nZGowTgrn9vQZ0wikUgHjiQx/Apz71E0ZTt2lISo1GU4u+2+qZzd5vviQ3Em1+rsJWf8R8w2phszXAEauRsvBImAIGDZCJHYuT8BE3euB0+6HZPftfXWPfyfeKxUyFql5yIopoNKx+Tli95SiSNBdg9RowxCxmvelYSu0IQSTlsqA/qUXxPXgi63WhCnw8Az3JfAwwDHCtNoP/WLKVlh+gk+Yhsu2z+93+rBe+FQvb9Uu3AcELt6vH6vFDtxWa/WmqTPPdrS2pJBv31cmG+/Pj0o9xb6rs3MmD4AFCng28dyFdI+jSbjS1AAV3czSR9AkeR99Ic+gmgTL/25l1vY/bg+fb81ioQudjbEAn2911z1LgDwaQy+Xkjc4q/fW3Xsft27e14fM+XtzhbNYw/Lp99Sn5ucjHYICXZr8yGI7rkV9gkAq2RXSMXRMT/k1IjJ8GJVyXrm+8e4xsVXwwmB+spP0sK10td/tY73naH9f0VOD7ryG02yW3vUeFboP9QVTHvgYTOe96sPfbcTZyTLiGGdBff+3V/a8z5HUW8KMtf2kfoujAhzY+/vh5RH1D9FtVNJtD7JWAKE3MAkC7a1oMrDbCYbO5hIa0/Ob4KPlSE8GN3NDIgucxDYfCCAb86DcaIv4Q1ibNj5UQNzPqm1NagOedQdx4npNL4yDoBKSFTtIYq81Gra2zl0pSyQxoVbtwKETG5JIqX7GIkrNay4wN8dh3m32cOraETDyC/J07OL68jGQogGG7g7X1HWRnF9H0+3GjkVfA5gTeoycXkagPUN8o4PTRI+gGJljt1lHxDZFvN3H48FH4u2Mkun08tbSCQa2Ktb0d3NmhexZw5sGz4u9cv3ZNwdzxBbC3uY1mfYCjR+ZRqZYFcZ88fgjdVlla7JXmAJdv3sG125ts1WNxcQonjx2VstuQErV7eaxtlPC+R85gbmkZhUoN33rxZZS11AM4NJXFs48/iub2LqZjUaxML4i06IRjEjBJT03jm3/9DTxy8UHMLOQQDQfgBPx4/lvfxVQ2h6NHj6NQ2sPGzi7iqSTiiYQhIddqBmWbTBQAOdnAvfLdy1ewfGgFcytLRiI7aJAgMuCJspqCKejaV481IYRgAOcu/L+cvWmM7Gd23ndq37p6vTvvQnLIy10zIw6HMyNRI41Wa+zIsgwrUaLAECQFgb45AbJAjiF9SD7FjhI4RmJAUYQkH2JBi2UYkmxpFs6I5KyaGc6Qw5137b69VHXt+z/4Pec91XUvKctKARd9u7u66l/v/33P8pznPOd77DZr9e51e+gDV7QfpFkyz0QYe/Pdm1Ys1217e0d74fXvviF9gWajJt7EsA95uudkMzhSaRgOLa03bvrIZfT6r1+/LtY73Ut4HMaT7pzatuvXj+TQH3rorM8PYXSqBsEwbXCqDU7fCtgVaQjljfL6hnXnC3tr99CuHxHg5mzj7BnJ4lYmE3vo/ot21B0xbshKtYbgf6nMHe7bow9ctFG3pfG+mms/W9j69mk9Z3fvUKXnzc2mysmUmihdDTOTQ9/rTuzNvbbNraI+dB7sf7G9QiFS3Ud/jRr6iYE4meAUxgVnjrzKcz/0Q2I1wrqE/czv+z2foIYym4y4lJ1gubuYDDWXMc33hZo8g6QeEGGZ8feoPKH/XlB9LEO7SU6ThU9QGlFVvmSnT5/TDGVluqn3msH3ZPvU4HwEas5K9LPCiNU1+OJA1PkABJaNpjXXNuQIcFYtasX7+xIjYPMShOjaGChCnZerhXw383YqD1TSkJS08LFGkfGufl010vcKl6w6A0VkCbJe/fkqBJtn7GsSdZGjTLK78XzNKha57cQ16fvk0KOCu0QGUiYdWSilDrHFe305Tg64WvuYbraYS90Lw8t7c4ijSyAG8ISWe9TQlwI0aP3nC1bNzKoVZ7/ziPnoQGwfffZZ+/YrL9sLL7xgdw727YEHHhD0BiS/c/o0KieicXQPDiX4A/uefScEJEu6Byta7speE4FRdWcgd5GpPCCLksnq/VlmvCkDX3XoBAshSXtvqSUy6nDo976m7g9IMm2cK3smnvd+gcRqlh73lzPy/o80xKeYV/D5+7//u+9x6CBbQ5jwkOdsbDbt2Pd/8DGrZBObDHs26mVWqpg1CKSpUcMvyWaC0HPTsZjoPWDGUs4KpOxEeARw+YLKUGRllVJVAQP9vYwWPbWORndNZw+EBhEpUAa1lkrwhTa8cPAF/7mZMsTDwwFNEbbRzMlpAJvOunPLZzkrU0JrVBRgt3ptaWWjJDfsZmoNA0XYfeeaPXLpotXgUszn1u+NLVdet9vjoX3jeNf6RQb/mD378GW7OC5Zrt2305un7Hq/ZW9kQ7udoS7Xt0cfftCq/bntjGf2ZGPN1i0TKe7N3Zs2ypndf/UBkTYhjp3bPmXDTs92r/mwlKeeuqLumk1KjhRYZ1195t6Yevix3T4YSxa02SyIdc1opFopLwU1Sl4XLl+2arNp/cHE/vzl1+zdoVmhbnahZvapZ562fOvYNhlHXN/U5kKkBJJdea1hL33ty3b1iYdtfQsxmJmkX2+8fcOKhaoEtG7t7WpOBfPbvZXT+RmgBcDjVy5dVpCEXDcM8LPnz9hjH3rCpmS2hYIcOtn21sam7CZ/i72FrPjlr35VZ+Xjz32/3dq9rba4p5581KoQanP0z0P1KkjytlSpa6gO4TevM5mMNbuc9r3RoGvZbCR1QfwHfd0ttbptLYmUu3t7IuE9/uQTVq3WVOKAk/Dgww+ZZnjQE76+bqNu3/KjsS1GcACG2pPsVcrDzKyg+6Q3mVpWqYgf0s8VbJwv2aRY0gS3L37hy3Zlp2wfefrDdjyYW7FSt/EiL47VmBkEg6498z2P2WzYEQoAQrx3B8i/ZhubO7Z/CBdormsh4WQKHe1sC+bZNzbsaLKwb769a3Mr2Sw5bSfFkRAnF///x6GvQsgcroCMxcYsl+2TP/wjYqHj+HB0bpQcRoV+wsOnbRVV41TWSb8wkcjMu+oQe5BTVs2X0akwXClrME2H4M4jSgwYvbUOZeatf8yoQzeJEqDQRC+OCIpomW1RO5owT3igGrpgOFRhVW9daATkudOn7fz5C4LrMZSd3kAO/ajt0SmBg76WK4KilJGPJ5IaBBLXTO6kCBcGOdbo/Qzz6s/uhVjvzcLvdehBgIqaaUDdsJnlTJNSW5DlaAlzhx5jNU/mmi+nra0IrQTUzjWKVJXmH2NQWROyvUA3gLnGTP1RGaPq/1LbX9TMw9FFbR0IP+rtRNkVJjNRo0vBS4npfLmcnPdzzz1n125es89//vP25ttviaNx9uxpu3Dhgl199BG7dPGK5WpA8FPrHh+Lt3Fn70C1dQ6KZ/wekATLPTL0cOhZoaQMPbgK8bnjPnJ/Ixi7i4sgdAQEgPa/NLsgoR1xj3j/9wvI4h6rbS3zcbD3Zv7x/quQ/Sq6o0CD3vw09OHeMxrCMpScwqF//WtfXW49MnSCZs6glAooiC/G9tOf+KiY6O07+2JAnzuzrjnhCDKJqY7RYyDOeCAd+HY5Jz1vuguAUZnrDLFRUC1dHnOIiKbhJvm5SaL0zPaWDGc9V7DSBOqPKPnOZSC8YR35o+To2W8ElJTNuGCyMPYRDnLSp6yS6WwWqkXrjsd20G5p/KSSv4nZww+csUYhb/vv7trj91+wAhryaCvkYdQ37I3jI3uxfWTjDW8jfPbBK/boYs02J6gNFuy7R7ftrdrCrtnI3j46tqeuPmxrnZmdH83tw82mVSdjmxTMjsZ968yG1kDdrVKxXqdjJQK2yUwa6Fz7Iw8/rISBwVKDXtvObq2LO0TbU2sw1bS12SKnEiIs7kYVZ17Q1DP2daXesCkbJley79y8bu+MhhovW+rN7Aeeesi2ZmaNeWbVSc4KGY5rS6OEx7mc7bZ2bf30hk1tZINJV5P02kdda7e6no33unbn8FgBVYeldnTdzpwppLN31mqVurLx1157zc6cP2NXHr1ivaFL3XLO0P/ADhzcOdRrYhsns7kgb5Cbhx97RO2GB4eHdvnSfQoepZVB5wTCLMWqeC2TMQz5qpNtcz5UqpiDEwEdEBIvuiNm9Y1TdtzpK0AC2ue8EDC8+uprUsCDiPann/2M9swjjz2qUi9CZii5TboDO1Nfs4Lmhkw10KoADyp1/XDtrcHApvmC7Xf71jx3wTbOn7feImdf/tbL9tu/9S/sP/mZH7FPffIHrDvK9Lw3375u/+J3f1fKfoXF3P7Br/yirVfRTZiIK/TNl7+t7PzD3/tR64/HNs9KVq011Ob9jW+/bC9+7Wu23x3avFqz45nZK7dbf02HHk2wd3meoO5KsmI5XlNGBpidiUIwnxkoP5nbT/zNnxIr2R/O+MaR42xinCX3QBAoJCKyAqRAK3WxNTUbEZuySNk5Z5l3BZarVQTDL4BDGMdaQpXMg4IpoWxWsfHY2+EUMIj16/ApwQtO3MlYTnRA/Y0MXmpvo56t1Ziv62M1HXZ1kRPVoZnUJFETHDawrQ/3UJtWkMDKpbtFRZKGetTUwwjLqaRMPpz/KvqxCrWv3opVUpWv30m9XhkToiyw8qtO4tAasHYxnEMEmzTMRQ7HHbrU3RiRCDSZsvKA2aPljPemNsZ1E33DcMc5xDUoUy+QpZ449IDcVzNWDyiSPOwKaY4omExpex0ehGf5fAYEQKg1gvoMRn17/vnnZUAw+DgqBBpoUXn8iackQCP8N1ewwdGRen1v3LglAiPrxbx6d96UdTy4iSydAwu5KDL0yMZPnKMTLGO9onxyos5G+9DYcimIir/z0a5OtCtKetfr3Pf+W0q2unjbsh99tS99tXyzDARWBgFFb/+9wQYjL3UaqWf3ju0P/uD37etf//KJQ58tdCYUwBCDj3vy7P/5p3/U1vILu/H2G/b260f24cfvs22GntQbulflxdzqEMkWcxtkY2vXcjYua4af3dw7sNfeuilnurW9ZSUkQo+PVaPHoVNz/8CFNbt45pTPiGbo0mAqUhH4l1AutZ96ts79jpJUiBVFYIinYYZCKV+zMUlEvmBZMWftQd/2DvetP51buYaCXGaXL5yx3HRme9eP7MkHztpiOLDSfG7VStPWNu+zb+3etC/d2bP5uhkVsCcunrb7s7ptIkWXy9trh3t2Z6tqtwtze2tv3x69+qgVDkd2ZjSxn7hyxQa3b9gUCHhjzSaFhRjvfA4GQyFWstVc1whZRLFOb27b4dG+HORkMrSNZs3LebmSgqE33z0yUOT7zm1oGtqZ7U3xD+q1mhAy9hNKYgweeXNvz64hypPLrHfT7ONP7tj9G5u2zgje3tiqED5n+EomkI2tWKvgN63db1ln0JKORKncsD2Y3zvbYu2j0MdQHBCW9a1NTwaSlgF2GIQVAbHdW7ftvsvnbJabWKt7aJsb297VlNoM9/cP1aLHPcR5DkcjlXjKVSfRkiXXqyWJF9EGlyuU5eg2Nk8pAOh0Bra+sSWi3ulT2+p0GPZ70s/HXk9SX/cih1rlTBl6dL1AikRh7uGHroqc+Id/+IdCGeDkhG3HZzAitTScuRDWbGqjft+O20dSvMPekdUjWbt+asd6s4XVt7atuLZus1LJjgdD+7M/e9E+/pFH7af+9k/boly1UqNp3/zuG/abv/Vb1u8PbHujbr/08z9nl87sWNUW1qiUZMsoD/7kT35aXVS9EW1729ovL3zta/Ynn3vebhx2bIEuvJXt62/TeeA19DSGwTN0TUnkP/dA7nPSjPj5UqjCq+NQS9240+ntTtyh5eScs6Lli5v2Yz/+N5WhA3lub59Spnv7xm1nMSZDFvCNXHWwroEwSHGYQZwmgIk4hjQjym9sQmApTRJjOATDWxgIwohWj2yyfEUZ/gnRzGtnUadFjYfsnOvg2rnpGDKiR41JzVGHH6ieTnbJDef95PDHzsBUdl50NjLZnLJjBTruIOh5XbLc05CUpfHPHNEgMMA4MV5WTPolRH+3DnisTRjycBLvzcBcPERogwhFrsRGzRQH7cEDQ3CcWQ4nIWrbWmuRUbwBGgJdZIQ6lElcRkIxSdmP7Gjv9q6y4BD1cRJeQ+Q4ri9U9ggClu1qSfI3nIsM0douuwAAIABJREFURJrHjqGvlYpWWFAHLaksQtbJvbn68EP22GOPKSv73Oc/b6+/8V1l2+qdh0iyvW3rW9v2waefsfuu3K9pSLQlXX/3mhw6xk9wHQdXREFvZ/M6vk9SggMB5E5GSTDpfIWTFjwFQsy61j3zlkb1tjNQREOFyjabeC2vWnWWPkYJ9irZCJ+DoRXsI9WsIeuleyMGNjduNvG59KBdin69z1ya97TRBKkwrRv3J7QLaG/CwN6VudP0AKdC0wI9cDs+btnv/e7vyKGz29Aaom0zXwbKM5sMFlbPM5Vwav/kH/xnNj7YtXde+Ya9/UrLPvaRi4JaGSc5ZZIWew5nOh1KVGhayGySM+sOF/bG9V1742bLZrQ4NbesO524IylkNh/1rJk3u3q2YRc3aoKpwWUq85ItJm5XPPD2EpE6FKZIx3qwH10YEZH49whJuX4/wRrtk3y4WYFsKbMxCFCjZu1uWxyQ6+9M7YNXm7YBqjMaW7W2JuLRjVbb9npDjT+t1c3W6wU71fA22N5kZp3FzK4TKIwmltUa1tjcsbwVrcy0LZvbuWLBetORoGoCXDS61zea2i/t/UOrFIqSKK3mClbIckI6IOtBZhvnFhq8wfX7GU96CaREWaaAeg4Shu1YwC1yyWtQie50bLfHIxtRVpwtrFEq2anGmjUrNSsBgjK+tD929ItW0QjciZeUw+RtWiwsteMZZIQ5HkyHmlDGAJtL91/xWQhjpJZP+EqUQpE0ZeJdteyCYexLHhrCpPHSvn9P/MVJFxAGXWTMvHOmeA7zwmWJuA6ErEQ6jVkF3s2jqcWcD4E6oKwpSGf9UjKFzgkCY4tZZvffd8lee/VVoTn3nb+grikPCkvyC/m5Sz/75xvKtoV95r1raw21ERI0UWKmw4CLuEmP+rtde/SJ83b+8hWr7GxbbzG3m8c9e/3ddzSchja4X/i5/9jObDRVa2de/ctf+bJGtX7qhz4psjafuFxfQ9vPvv3WdXvhG9+260d962cVOxjN7OVbd5TwSugsEWl9l3A1fgbuqqEvFpkSxaUwaI6DFdJyPpoSKcFwmJ7FpNakrGqF4oZ9/OOfklwnCwT0gkM/ODhU6wSG1b1F2qhMNUsQLzdM83MTZA1ZRgaXiWFShfIsB9hYtUgOAT2qyRiy0If0vZdL0vn2jIMbBCGHv3USW8zbrjAmbwIsgwMEdhnZaIrUK7OVfda3ppGttHDhDPjsqFnhzNXGjaFcGp6TaWer8HmUrGOc6BKGBW1YkQnlWiPzvjf75uehhX5vpq5AyRYit+AYqhwwIRB+kAiIMIhAsu5A3ZEux6fiGJHklAPztrUIvgS1J112HC2vR6ZFZLm/d0cbnvfCoRPAcW849BwGnsvP773u93PolFQalapGV3LQ+AwQUiQmdOWSYPfW4ZF96Stftlu3bkjwB71v7kMRvkC1ZrXNLXvqQx+2p59+xmpkPZ2uSHSvffcNXS8ZbKNO50NZ1w3Jimv1IA1n7sI4CiQzF2gReWXqz8N5RwBIF4WYvolOgpHsHnsHBWRKxC1w7JK7FVdkIQERWNuUmmjxw/CN6JVmrejLLjAS1uv+GnJDBMG0pbRHuG64GlHfj30gAmKlpnnhTApU8MVnmDvhM0iajXrVBoO+/et/9S/tK3/x50lmzmw+GluhWrEZBpItjZjTomf/6D/9uza8c82Orr1lezfm9sHH1u3s6VNimTMBi8xfDn0yVmpPvzds4FmuZjeP+vbuUd8mlabN6k1N4hribApzmw/6cuCPnDK71KjY2nxiDYIXROqks4yF9lLcSS6yEEteSogayhM5SnwPRyc5Qc6lavBms4JpPvkIk1Eq2ID56bOZXXtnZI8/0FS72bw3VJfNvNaww+O29fqMqVlIOpWyD86ZdrYuhNB5ZkfDibVAAst1KzU3LSO763Xs6rBvpywTXF2qlZXlwik5d+GCzsXezVtS06TFjtGc9ULJagyT0shUs67N9JH5fBISTl9z8vKL5VApiLmL/EIzDhg2BerTnY2tM1/odTjJxOcFRHFBEBc+vpo2PwIDeAb6Sqqn847TNBtR8qF1FYeIJj5J1mLis8xnY2tqmuVM/Ae+cn2yG+y53EJiQdgY9l4QS2Omg2w3miMpgbsXhcThoUmg2UygXGhiaJguCSSEUTguRQVqGpfMFpCj54iQp2aazkmXjBw7BxOCHaO00UOfL6xaKNntm7s2G41ts7lpjYqLnAGrT8Ygsif+ByRWNjwlmNgFCRwVAPkdddN8kHxefIYbN4fWPFW0rXPnrUhpt1Sy9mJub+/d0RCf+SSzn/zhT9qZtabVJlM7Va/bu69+24adQ3vu488KfRjORlZCzKZQszduHthXX33L9rpTGxQaqqF/49pNR7A5Ikun7sOjfYyqB7zLQFcOPc0197oz/5TzaknHc9rJTmrEHv1XrFRAEIQJZjV74onvlZY7N2/E5KJy2Xro2lJDYe5ivL6y9RNyHYarsbF5UsNMLVgQtuT0bSFd4A3EYEol63ePVUeijnt0RK30WMMccLCMSqReqL9iTB9EtsVMc3qpoWP02Bb93kDTm6qVmqY3sWlx9AhYMMUNUhx1e7JvbvyU6XAUGsge0DKuYKxdvYsN7AFlTC87aSEi5FQNNy39MtNOGvdxA2Ke+SqcziYKyH41M78XckWzlvnBBEAoXwWaoHLEGIRh7O0XKSMWagC1LzHule1yhDgg9zj0qHXjXLmHrDvEs4P9fX0u7yaoSnVJLPgVtbaA/u/aaCmIW5YquKZCztZQEcShlytqn+Fn1OjoQQcm27+zZ3/xjW/YUetAM5DJztWSxCFHljZXsNNnztijjz4ulOjClfsRKrdXv/Oqfec73xErn+BNdVekZ+nNTa2AhVLFjjueeQdi4pm3K5axbpBVuAdqtdxs6jVw8tonZAKJRzHo+/fN5oZtbG2qNMNY0eNOT/Abzwf2Z+0QPnFi4VT9p52OEw3LCFiQAYRKHxn01FsbCXqF2iSp2UAIyKh4PeYeeIbkWTkqalw/s6RHo6H90R//a/uLb7zot4Rq1mQieUp4MNjN0mJk1t+3X/4PfsSmrVu26PZsOjDbqJptbZQUKIwGiDyZ+pZJ7bkc4PVas6zWmtvtoR0grlFt2qhct2NQKTL63MwW/a6tI1pypmyXmxVrjIdWITCbU/JCm4DSBJ/VpzFiXyitqXKkzZnQJPd++l5+QA4QTMpLFog9YXypaY8h/c2nNhWCX7Brbx/Zw1d2DBHZaXfkokSlovWHQ8nBKtCHk6C9lbMMVGu9aQOIdsOJdRjBW6rYolxTRlXp9+3KoCOH3mHWds2zZ0oNFy7eJ1Ts1o2bUh6bo2Wf5WytVBUqpQydEl7Zsy/um4JrHKYcrgcwjvw4VwMJa5KYgsqGmfXJzrnfVQjHFSFy2F8vMzrniJ97C6sHSiQuLKr2IgARCVASONKYaXQ/QDiEGE31POkCkPAUISNWUlnTYWqRG1OSFiilguWELIGSxZmXI03DpDyLXIjLAF2C4Bp7pNGhpJBzPvPMypyHPMkLjhxnWxAyJC4MAUXQLfJIDiU3BxkQRIwOJEhv47n1ul1l7JvNdQXNZPA8yOaFXIcwlrhSaTJksaDAm+uOklAgr+qKarV0CCrNTZuUi9IEGBRcBvmta3vW75j9wLMP2ValapXJ1M6sNezg5jWbD/v25GNXrdNtW286tgLzKaoNBcQvv3vbWmPKWGvWnuXtq2+9+x6HHsO03t+hr6SVsMm9Su71ahzgYNBbOi2HxNxQeGRQpKptTz/9CfuFX/gFGWGyIwT2yegIpWhB8nqiRzi8ht/gkshEZOhERoRKbFzdlNxC0DrPh+yFyAyiMhDR/GcVQaTqjT44Uh0TViGtKmRNiBjgkNgpGEh+z89paYHcxZ7GaZB1nzlzSu1sEk8QhOfZver2KSxCG57aEtCWsqccPKy5sjivtYP13D31SsQKNm36+TKCiqlnqfdcsq2pxh017NUAKvrUFY+l2unyK1YW0mDRp8wpMEnDWGjDoCuADJvfxyGLsam6B/yc5U6chYBuuUewVcMxcFBxjLSCtFstGUJIO9wH+sOjjU/tbDGQJ2WMcYgjQ3fIO6EGhYI16+7QIcagRkWmzufYWHfIc29vV2NUQXqYkofTA3IjCwLWxqmjGkd7FC1tH/nIR1S7IyNmf+DUqedF+w0jLfmcnsEyh5uwkcymIKUytP5rjYatr62J2MQ69oY9mwwnMiQEfb3hQBAuhvPK/RftwoVztrW14wgHLWCoQC04OyO9t/QXRi5lqiAREt6Y0s3U2sdojjP60duCCAgwbgRMaxsb+qycI4wMqnz8n3XG0MAexgDz2ehx9pZCh1gprzgJNVPA8Af/8vfsW9/6iqMLvCQQN4RBDKLU4pzl/l/+zI9bYdCytfzUKGZNhkP1F7NeDOQBeod7gf4110aLGLXDVndi7+617Xial0MfFNCiRnBjKPKpDXu2UzZ76uK2PbC5ZmuTgXTdKxDjCjh0sk7Kel5KYpoigSo6Fu/NzCNTd8JZDhnchKopFcFRlYDeC3Y8GUochD3MuNDHP3DW1nHIvbGg8JE6VUDJvAQiiD+f2ZyedFS+Lly0o8HADodjDaBZFKtq8OuOplY87trDNrezpYKUzyprjsxMs6nqz9xfZk+QeZeyglUJtCCFEnhMvAxHSYBkQXYxjS9eTRB0D4sFOV9IX0ouyBxBxCDjMVimRokLZjoo2USTILFT7GcQybscIjdfECRzt8nhC85NSVA2vfzUt7FxwmdT4iI+SJLmFSLHOFyG52TYCieyBjconCP7nUB19fuwg+7Q57YYTdwGJfKu553+vlSDFcSCvKRxycuOECFLLuGrACjKuGk4E91V2HCmwzGK9fiorXOyteFiZZwfCNZjZkHg0kXWxTcxMdIRCCGXUgv1RjYCeQVeNGfMM3Ei1MVVrVo3M+uz3/Nm1/b27M23d63XMfvBTzxia/CHJmPbqdVs1D6yOapxZ3fsuNu2Dp1bjAiurdlBf2av7x7ZMTKypYZ1pmZfeuva+zh0XyUepGh3Z+iwRpbovEu5zjLgWu/FduJVGOGSFXJk5skqpK64Z5/9fvv1X/91SXbSzvDWm++InAQMGVO0iBDD2IsNDfRRLkmKT7XLcOgrU9nItHEWyL5KNSrpt1+5csXOnDmjDXbrxjUNLZjDVITERWZFDSfNwkadqVyt2qX77tP8XhwttRoyaNpHHr760DLbJMsHaq5VgXaLcPJsb3/f3nr7bfvmd16RyEmnP3BSHGMEIXcARyVHy1rFlLlwzjgAJUVpJ4bT9DGyjPU8MfSrEWxArsFyXs3OT8ofc5tzYPIrveglH86iW47M5szJghhN1WojEs1Te8Lw+/z3ZeSc+t7D+SgwYsraUUv6yzifmH4nnkKlrJ/hPMkQTwI2DwiWNdCVCPgEMcjbGhnwwiWCGZAA+QfHvsHoy0ZDik/feuVlQVz0xgI3MoSD9w0jIvMuKNDZuED1H/zgh+TYec716zclBqSxryMvHzmyUrDTpy7o/m+ub0nil3XinjDvHYPJDIDeoG+jwViRPLDeZDq1iRiqE1tkE3vggcti0yrin8/FKyCwAvaDQMq9Y89TgvLAkQx5royLn4+n1CYdBaMFhzMxGI0VsDBtimyErK+xti6Dw3Xh1CEP0W4UaI4f8OgA8QB60O/a7du37P/+v37bvvrVl1Q/9wnEKrY7iK0sfWg279mv//zfsdq8a83i3CqM3QWDKzsrGIMGYgMjeDzou5MB0Whs2s29Q3v9XZS0SjYqwNDNbFosCoou5OeWG03tXMPsmQfP2we2N6wxHliRiX1FF0HiXnjGAfTqc+/5itKkiJzvC7kvbDIYeqCk4UF0yyB8k7OsUrIFiCHZM8Of2l177buQ/M7b+e1TRm9YEXIuDCsNsvF/OrcMZ8xnqpsuCiXbO27b8WhmxbVNKzfXrb/I7IiJWu2OPb21aWcrjhoBuZOgdIdd8UoG44E4M/TJV0sVJzNB2NA0Stepx5bEIzLMVb4AnSRClnCyODrVR3DGZJeedMhukCBx3XA0spln2Lm5+qgJTlSTVr3ev4Jk8ECKG+cEWqDKh9JlsAJ3rATQXENwHEgclH1DjIZ4WKyle3MynVLIZApeOetLm5e0FsL5Ck/F/awQRnVNaUG4Hun4E3isrFPYQu5XFYK8OEAnI6wVWCCYoI6Ihkh8nWNHdzfWNhPxdiyC9XTE/qTjoyy+DPtukc2EjPEVNBq7yf4DAXE/5o6envVsNJOo0bBg1kNjv5Czm4cHdvPWHRsPzb7vo09Zjdr7dG7r3MPx0BaTodWrjNkdWIezxGtV6tYem71959ha07z181Vrjxf2lXdu/HUdOlpRJ4LU1Mtx5kEMcIKDi4EU1ODidWrBWwuz8WhuP/qjP27/y2/8z/b0Mx+y6+/etus3b9hbb7xph0dtv1kAzwk1EyEBg1xgPnleQ1pEGBMZwQ0bkBsZetw4RGIEH45ZUAymw6fZYmZndnZ0I1zSdUOZIw+yIhwNEq0YbA2SP3furrndGMX9o0NtGK6BmgpyjRvb26pV0T5CFnT91m17/c23VRdBOSiXBFRkEGdjRfj3kuKC3IOzkqGNAxQkQYh1YuLfndkH/BsQcGTcsRbxPh5EwHQERvO1YuORkUc9lfs6HVMDLnimHsESAytSRHqvQ4/DFY4fJIO/QwGKmjSRLetM+wf3j3VjHQUpJ/lbrk2lGaEXIRqUtN6DEJcm79VqVWWRIAKqd+O4yJBpB6qWRcJDlKLdbkn5iSAQg0RQxh5tohyXHg6Be1sTLHna25577geU+ZLBEHTwekTqXj/L2SNXHxf/QsQ5CJFZTnsRQ4K+gZNkvIbt99SlcJ2YNrXb+9etWvM14vOzL3Hc6w3X/4dzIELTDJGfE3RCXR6MvUTNkM+UZRr/+e716/bGW+/Yrdt7mhp236UrNqRHPisoQ+dasxjMkjIgPj5rLUnldVfAkoBSPm+97rHdvHnDfvv//D/sxRc/6wVz/hHUFArqec4oO2UjDWf5Rz//M1Zb9KyeQ3CDVra5nDjngGtUCYaSA1Po4GXUGlZb37F3b+zba2/ftGmxYf1FwfZ6I2XIoGIwcvPjsV1o5u1jD1+xhxhXiTjIaGRNUIf02pGlRpmJ9wvnthzJm+61fg70Cs9EpSQ8HI6JW5hX73CuUrZFpSzddJCSV16+bR956gG7/8JFK8zRhc+sUWYQa2bz2USOi64PeBpiqS/mduvgwHbbLRvTAnbmrNW3dqw7nkojPd/v2yfuu2hbjDcdDq1QKetv+uO+bA78HPaEAlhsBWRYgt7MuSMEc5HVkoKS0asjS106LrAjCdxKUWxrhEfGBARA0Kn0UgIixxYAoSP3y/CpHKXShY2yiRUpewJhrzj4KXQ8gh+EgAqIArmOxlyjeM1r6th3iIvNpoIVqTCKnOyTFZVhz+mUqfssgARbh/2K889njHJigMHLkh+qoEDomjmBP8GOuUsX6pIzGw4pHxB8E7TJ3ClRQYgGcRUvT3h5023iSVu18zHcN6DRz5kOsjSIMX+fzSgJJNQ4TZRUwgQCkc6zbOFKqWDZcUFAMpxL+W2U9wy9n8/bnXbLdg+OjIGjjz94RYTIGsEjrXfU4kBQQKPI9FHJA70uVq07z4kQ15qYdbKSHY3n9tV3biZ9BxElUqDl6y1KwdL6pXuwyAALMP3UnE9aoiJDpDEf+JIIxnt44yW8hxVH9YM/+Cn7b/6r/1p9fgPYorOZ7e3u2mA4UraVh8FM+xSwSmLvUs9gwTCw+oy0bkxHMqK02TD2NKBF4Hb6DBH9D7hUfcPzKYGrsggMmBzNxoaMazh0Rp7yNy4J61BLRJCqY6ZokvdCgpYMaL25ISGN0YSINicSEyQReIU5lMGKboCB+EtlJ1PFZr23BQztYxmqtG6xub2kgJITZYuTdrTV+nmUKLTFV6LYcJwsHLBT/E79+6mFyg/5TIGRWvZgxyYn6hrunrHTOSAeVjC95onklxwxARjrRh8wXQw4MtZ4TV0C1DzHyhiDEMPvo9XoXkJMMNwlD5vqbNRJg+EuhSl6b+suI8nfH3da9uprr3kPLm03kakgdjPs29mdU1ITZN0wHjg8rouSCF9pb2OS1IeefdYJNoOx+unJ/O8cHNrR4bEbNxlSrzV6MONEn/EII+9Bl3c0mMPd04Vl+Znqx6xBCNPAaZCmfgo6cYCUrZh2RRuTDGMup8+31mxYPr9YOmDU1WgX4obM5jn1dTPbudVlUAo1eH5XFCEIbQTv9HCyH+UoR8C85VJSTYuFXTh/VsHQ7/zO/2svvvSZ1Ori+g5wQgC0lfQtaDw+tv/+F3/WGou+USVmVjRcDMoQkrhlAFC1qoB/NhlZuVq33nhq9fUde/X1a/ad129ZvtqwoZVsrzM0Y3CPDM/E8uOhXdqo2fc9+qBdPbVt5WHPbNCTYAikJs4J+zgCWZXOCOJTrTPs1irAiDOHaa09n0SsCNQ4s+j+52i5LBTF2N4/aNvL33zTPvTEVbty/j4rLvJWotw1GxraPDhT3dcZkrU+4x62envQs4NuX5n6xumzllWqtt9qy6FXplN79vIDtllxh16sVpDAUokPezOeuUaFMjpdnwtk4RzUopkIpzrfaut1trdKD8kqw/MoV0u2QIVz1Jfq24w8PKkrkhipRDdjCh57Mq+vE84mHcyNun9PmQnXvshsgiPDH1sm0hjBmpyYgFcvWchOkaFXXU8g/hGMxGRFZ5lXbD7zACCC2kDqsMmRYC2z8pWJhvgCyGoKBhICQybsGgpOEqTmz/oRdhH4eyOIB+5ollCuU0CYxl2DOMS1RseAw/6+c9hfSmxyRRuOelbI09cHb8wJ0REYsLd4XT2Xz5yu2++Vr0dhkbfKLKdWvN5ian3aLCFCdo5t707LQOgvntmwjUrF6pRyJmPtOQZmTaZj5+cU8rqn81JVA5Bu9ybWnubseFFMDv26t9qAVCWHvurD38ehHyqHjpGFWigZL7IRsiZIQThioK+A2j0+0ItlZo8/8oi03IlKGW5AhkV2jHHkZxi4ZhM1HDfSPHieDu9sLkPM84KJTC1wd/eOtVqHctQsKn8bdVsnK1HnrNtocGyDbmepL+6qOxhKb32Jm8t78H+cEtArfYa8DwNZ/PmuWZ7PIRO7piECfXToNQhhoZF2U9VIqS/5VDAg0+Y6zGXPPgUzrYwRZXNINCHBmlEbl9OmVo9QB/UZNmjKbiNijwAhvq469fhMOnTTiYetQexQ64aznPn8GA/J6EKSKrmRZD09YyfazlzcSxuG8Nb/3ttoeDEfyzoejO3OnV1Br+jnIzABoZBrofMgrtMDI+59trx3cZgDgl916KydSjA1l4zlHygJ33ONGNlXX3tFThioHWU8EB61yYyog+blzPiefcbnS5NgNbOeqPxj3/cJe+aZZwRZ83rc+7feesdee+N1q6GopfLD3RCk349M+zQcOvwRBT7UDWkTrFWs1TmwQokuA2YZ55fZPU4G6WFQB0oJIBqaKCc0CAMDcS1nuTmzAjCKmXUHQ6vV1+y+S5c1v5n26ndu3LSDo2O7c3hkvcFI40jpu9VwlZwT/EBZIBX65/eWPAJiglrmIZB1/smf/JF97etfTFvFCZ1wTTCnlA3qOc/Qf+3v/11by/qC3AuLiYvXMKQCvgECLsipjgYi29Xq61YoN6xYXbOv/cV37C++dWjFBmJTdTseTq26sWHdYd/ykJsmU7uyXbEfePwxu3p22yqjvmV9hOEnqoOyTkGu5Ku6HuiWSCWf93PoMj7Z2ElVC6+3q0WQ48AUv3LN+guy1UzkxG9+82174qHLdvHMeSvO4I9klo2OrcKEDI2FP+k2ELGO0a/NdTtmzkSxJAIutfO3rl23g3bbGrmCffjy/bZTryrLrazVXV0Mwp/07eEZeLCsLDAhKziLKJtpnwnBO0GylggFyQROIPFGBiAj04l3Q6TWMCe7ufYHwcM01cNxymSAUL74h/KxiF1iRqUkQM4pZbYJzl9V7JNwUpLVXgb8El7xzyTYOSsm+VVvCY0uEc6TRuGmMbh3n/mkf5Chw++scYl3sUYkjQQ21MApgSBMFA5dTHM2rEPilC0XY8oXCZVZlVdeOOkPv3NwdLTUuCBpi8SCGnahwtpNxIzHDkeXBV0dIiNOfVQp32NHKQER9PF83r8881JfdzGzIRdSr9lRvy9FuPEwsyvndmy9Wrc1CKgD9jtBnQePW5vrNh32lfguynWblat2OFxYC1ljK9vBcGZfeReHTl3BHXpyuUuf/j4O/YB4UFm1ZxkuqQq7sogKgRx5JPcRH4cutoow9r1PfY/qla7s48ZRDNJkAByycNnV6FEUpYEsdzha1lsie3VH7I4FIxjwtTtEb+XCuSNI0O+3VM/joZ+l57PIPA+Dh5OHnBesexw5yACGHea2iEpTj9Iu3ne/feDqVRlWsqLbe3fsNvO4j/uWJ+ovlW1AiQDZ2nymDJ2pVeLaJhanPm+0vt2TXWMgA/3gmskyoz4UhyYcYDjx+Bp/t8zI09hTQXQps9YaLbwPUzWf1Avq6wHzNU0641rz1K45iMgdcq8dsmIjV+hkKPsGdscxs2732EZ9V9sTqZHeTN5jZThJICgER0HoiwMUwUTU0AkkID3iiCAvggaQF2DEyWDR7+d1CMJu7t60/gAEJURH5tL0L3Dw/aJPyHbA2fTkl70/Pvp3T589J+Y8v2u3OnandWi5MixaZ7XHnhVbXE7be9fZcx6ARhkoIEnElVAyzBlkO8h88DyUrWmcLRA++7Ugh4vOgWsBEACytjOr5oENpVa0DBTFalF9lfapus0XOTvuD1TC6gNB4uQYKkO5ZzrT+66lrgN+zpox/lHjimcQ71r24ot/bl/68vOCLSdXZ32eAAAgAElEQVSpLkse5DSfhVWtZzZv26/94t+zyqxjlVnXqnnXY2BtckheJv13lVIkGLKwfInrK9grr71jB62BDWZFMcIZ/7igjQci0nrdRkfHdrZu9ulnn7Grp7esOOjbqUbVblx7y9sCax74s395TwIfSQkXktJfaO2nbFJlj+nYsvnQpZurayIaDpH+zXIiKuWrdTsGkSuUpJFN+1I9X7ErFy/berlhveOWlYvUuPkcSdxKMxzIs90h5JGeRpUOtTXkYsf01k9tOl9YYZ7Zlc0tK6p/2pOiIHPlSi6eEhl/yE2HI18G5QroPYOPc8/3PE969KWinDeZ3CQDOl94nZtMmnba0cRLmAl9wwmz3zUSWJlEqj/zNQUNqpWnQUhIgAkZAZ2lTZj3lrl3V7EaeCQ8fIk2YsPX1teXnUvL608zKhRsSvSqKhsfaoycM74X52jm5T/8BrLekxFlBzRBalarlm1OjZrpeujDTQkwcyJlCkGjBLAQcWCJurJWzttxlIWMXe3GtEgmQrb67XWfZyovcL/FR8jgQCXV0rE7XkhvdEMV6RooIz2I+NBI7XJwI0qUSjKz3mymNsIJBhVOxWgiVG5nY8fKmXcT5bHRfGbI3+WSVfNmxdFAAckE6N1K1l3k7XC6sMPRzNozs5feDFIckWHyv0EyuNebi6OR7UEBcAnTGR+aNhJgu2qqmb83M4/wQKW4Ud8+9sxH7e/87Z9Wu06nfayIbURbzzwTmUoiLMLeHHLXhqOvcTbxub2VkvrXVyGbydSz1hArOHFqJzePQ7Kx3rAJRIPEfo8eyOiTpo4a2Ss32kVAvH4VhC2cOwxu4LqLFy/blSv3K0M/anXtnWvXbffw0NrdnhjVi1xRylQcGFSbmITMh4v2tKWzjbpgWqzVn9/lqOUMTzgMy0g4/V2Q4lYz9NXsHcdBP7PDQI5I6BDCSp4iNwjBxR0RD4cyvb6NQwVOJTLl7wMlUHSdaudkTtyXMLSIVayS9yZzb5NxuNKlF8Nx81mCgBbBmq6hWPQhCrDIGT3A9LtyxaHTjIpG3hpl4HNX9mt3OnLqdw72xGjXYahXxewfdwe0SeiAx33lwBKgQW5jT2PAGNiAMz93/oICO5xuu9e3aa6gUkpcNwdfbW0LZ7ziFMV8TWqGofoWe2qN/ZeG+bCGYoNPp0IXGmsExScqeRgA4OUwfMXc3OqFmRUhf6k1JicBGs4NvevURdGq5vvOYGyt4472HlA5QTf3DXRC0+qSLgKQpCD4JF4Eg/jw6MC++MXn7aUvPS9N/ykELjS2k0MH2qzj0GeH9t/90n9o9dmxVecDq9I/Pp0Jds0zp0HbNO+sa1Ar+rIzMuu8vfrGO9bpT21RXLPuaGZWbdiMGv5wIC3y7p2W7ZTMfvyZJ+yRM6esNBzYZrVo7daBFfMYRy8hxJkH4uR+Uuph77BmOr9FFzHxktLceoNja67VrU7b1nBqwz5aCKijVSxDpa9YsnG2sFu7B3b9+m2r5fP24OUH7dTaphjO+fwEcN2Rl4S0qQSGIVeJI6cSG/ZAIjwEFJKoBbPMWRVCZ2prDXa2Ou2khpZXXd67Db0NbVlyA9nK8c4eDAhSVreLkwCdqOZdNcVKUUEFNXTeH6lXdeRQIuKyl7LOoIZ+1uPzyGmGtHPi0CwTBsHr7vjk4JDfXg0GVpORIMsmZ4K9433oNlHwkN6T146gHnvAWQs+R7SLBscHYt1sRPbrZUmCYfGk5gsrpaFN2CFQTvXt0yaMZHGaAyH00Bjaktqq01qwkE6QZCM4tyUBz8u1IGDBTky8QK+fa08lIjifgaSM/a8SAvc5DalRogJyBa+BLox8TjMRBnCp6MknsE8seJAjeAKI6LjwTdJgZ04JI4TTyNaxFWyUL1knK1hrmtnBcGrt6dy+8PrbZlIsXHHoy/z8vUX03DS7mRGhqL0hw9BXrVyqQ8VINfPV7PweijyOaDG3H/zYx+0f/uqv2sVLl+zw4MAq1ZocObUZ1MVax23J6aHMRQ3uzNmzdt/5i7a1vWEb61uqIxNEsFDH3Y5IS7TfsCG66DfzWNmMQcTC2O4wLw8BhlQjZtHVM5zq6cDrQI+8Jk6H36Fgh6OHvITDi9cDjiF739u9Y3t7+3bcGVi13rAjxqoOx8rOMxF96HdFZKxko9k4WmTvqnM7i91r2qsO/C7FKwKBCN3T4Vm9VzowSSlr9ecnrwf7N9V+wZmT3Ks2puR5iTIJjAJ98fnQrLdLIHpUDBlFCmXp4MtApOsB/j4h2bmimzI2DuACogl91k5AZONH0KRMmtJKGtYjaD6VQPid17vp200lAA5tatvh90DpkcmXYQ/PZrZ/eGAHR/tqN1TNbDa37SaqXR5wuCObyeGgIogT555z4GCigtJsnzqt8g6HHBUzhi+odSmhScpWEKYQ1OgEOCcTOhEoauUR7Qv6S/VDOiwiUxLpDT2GTneZGWht0qxrOagc4xrd4am0VCwrE5RyndgRrLEPcGH/QZLjTLHvxGmhX5ouCkikqc7pJZMT5T/8yO7ubXv+c5+xF196HhqBzeB+wOa3hY21emZ165pNj+zXfvln5dDr875VC9Qsp/oc+UJFPf8hEMX6jClH5GBzL+zV775hw0lOjPcuvfOFsiauKcvMLax3p23bFbNPfehRe/jUtlnn2MqLiRUgciV2uTJCdQZ40MiaUJqScU0chuV5kWOd2SxDqawoB0B2h1PHDxOkzXI5q29sGi77zkHbbt++I6t26fxF215btzniOHnsjGsRSM+CdstCXg6daxeizedmISm1qccztYEiLHTUWQ46isyX9kapmin7c4fqKmd+xhR0+8gp9emrdTA5dJAy7ivvz+cDqeGMEFAwCEmkP/UZ5pWtUzYJJxoBeexHBftpL2i/Jse/DABwaNlcMLwCDVrUNAcjiZikTF68oNDTSOVDh7mBc72mHQlDJCSxHyNLF1ImW+SdBLqP84WtVZpLCF82KOmoi0zMDPZqzcuD/D18ioXbVIh5ZOu1XF3wvJKYxHaXfdS5cXIu1xZqokkR2ZE+SnI41MTcl+Onnp3uGe8huwUik+wY1xyMf/QTINsRQKB1MATp5ro0MMmTmcVkYSVzp679ndrxQAboItkAdQDxpS2OOnqxbMdZXhn60Whuz7/2VpJGB3Zf8b8ihb6PQx9n72bekjJPUHvDSrmaGmC8Kzyk5e525spQiFkXmT35gQftN37jN9S2BpP48uX79TUUrLipLsThC+xMQ2rjOTlO75/2aU5o/iq4YOMwSnPrlKAr6qFRo+n2e3bcaqud6Omnn1b9Cnjj1u6u3bh2Ta1mOLICIzoRpBkOrd9lBu9YjFhm8m5Dsms07JVXvmMXzp3XtTOgBSGC27f3rENbSqFoX/3a19V6QzZSqFQFgUqQISk04QwUJa/UzpMHd2QgOcpwyPc+z3mlJ6S3e/+/6tBXIfnIEGdjJ/lJ4S5lx9o7CSHg8wDNSv1sAkS5ogVQpJeSLMXZ8ZE1Cw5LJRii0DiAOCtG2FLaiGwK0pp0lpPQSmTlvB/ONL5fHpI0GS4MM73lgqBgxQuGdsPjXATPXCFElqol3W/+gQpQG+91R7a1xpSl+bLPGy2E+x98wC5eud82t7b0vPFsLhlL6s9cF+0i7E9awwq1mgQ6ZpMTpTYOHeskw42DJSODdEQ7jDJDlN9chrJG/6/kgH1dw1jGfYZdr72sCU4M+jlpr8nNJzYbtVVLV5BU8C4SQbCJ+AZrmUshMxfikO4zzyW3wgGuOnQcQ3AVtB9oo7l5wz7zp/9m6dAhv/K5RtQi80X1rlSUobfsf/iln7W1ecdq877ViwubUwcma8yTJSCC4kIuCtZQH6s0rT0Y27de/q4NJ5lVm9vWnyxsxOSsQc9JYZCx+gM7v1a2Tzz+iF3Z2LDZ0aFNei3bXl9LMpZebnHjDHHQ+39xcMpqVshQTvZMwiMN4FvXo0e8xVMxNCcyG0EIRSecvuPpRGe6mBVso7GmfnD0wDODuJZY35HhCW5OkLtEpLx2GzKkusdqyyqpvXGJSBFgKTP0QEAOXD3kJ6xtORieBwcnW1h/PnGlN4hXdEEkox1IG+WsUCeDQe/EyAS5s7ZiBZ+wsKMsF2d29fXkdFd0MUAIsF9CIdygLIfihHoijkzluoSuqpSYCLri2MC4F5nvbjJtoACct0gIVkuNfh5yum9BtIuAV3YO0jBoFNktBN7k0KPFVXwEMvRcRXV2nVmhkO6nROJMD7c1nrgR8EdQgUNf5EsiEi4z9KR/EgFKlAYiGCGDDwKwPqOY4Xmb0nGSzeXUXcHFx5LNx/NUGgBxcf4CARSBYTGbW2M4gJMnZcNF1ZULB+j6Txd2NJ7ZF777dqqh/3s69MH8rcwzEuqpFatVmsrOqZ2TIbzXoa/Aw54O2Kee/aj95m/+pt3/6KPW3d+35ulzFIfN6mvQCrUBvChOLXLiGV13oClDtF/QuhOGDxII9UrB9PT1DceKQsnguWk9xniiFtemnji03nCiHl0cAAIwnVZbZBQ5B4YNtI+VTXtrq7PN+Rowz872pqB/2PinTp1x0YGB138R7UABbO9g3w4OW4pmkduk3iYju5jZWP28buB0g1f6zflZsHRXSS8y8K5tpSj+3+XQw/EtYbKVWpteYerRsUflsNY941XUbnMvcag25a1YOF5qQDgCDCMzqXmeiHLlstqSIogQQS8CgAR5wkfAwbJekkpdwMwmWHDRH/7JafZ6ej8cf/yfa4LjQIYc5RWXnuW6E7GQHZfuF2sJmoDMLtE270XrFvrKPAb9iU0GnlFjgBHzoAedOc2MKGS4gtda59oTIETsPa6rPxoKDq3VG/odnAPuKxl07BcOKt8DQyKbGd9LdAOOwnwi9qqXHFxqN9AHGOD+/7pabO4yNiolzWw+HdpWs7bsMvD2Tc9qcaIQ3AT7KmJ05r1qohLl8D5txC1cGjUFDShmJQPMugJH49D/9M/+jb3wwucNIbQFmQsZLZuYrFQs977ZrG3/+Jd/1tYXXWvMulYvZNLHVwtVVlAtOpcnI3QikODsUs3a/Yl96+VXrD+eW2Vty3pkt1nejocDz/4WUyvMRna2UbMP3X/J7idAGw5s2utIda5Y4jw61Bwsb7G+yWPVEhV9xhhHPr+zoHGMGVgmdx+JZxxA5qJVlPUGdFyQ/SPXm2q4qtniNAnIaUektUvS0sXUCuniLSJxqRsDLpAb8VU4W06HM4F0cUhTJ6g8hkNx3Thjh1lh7rnT5syLcJktpGSHY437J77+CmlOKF8qe2F/tBJJhEXDhZLDXNbQU7a9dGapxYxrXyXTyubApyBlXZE61eRAygWphq65DUuRIja+23EXbfOed79vJ50+gV5F3Xz1+3CUsUf7nb5eEwfNZ4AkJ+cKuZHzhB4pJQ9pN3hpUcgd2vSLzKoEmil5ccg8CsxujwN5Y0/we86Y0JjM6/AVZFcTZK9rSoiH7nfKysMGK9NfziZxeJ7rlpPmPBEgZTN1R/Dg2ikBsS8JJHgfUDECOMq3MPTrcLcosVFyq1RtUq1Z34p2OJ1Ze2rJocMbCj7bSqO+O5K7Hrnu5PWMeiGFGXoaywVmILkKnFeGY95yaCnHAXOlnmmnbT/2qR+yf/bP/jd79Ikn7Ba16IlHw85MZ6qQZ+hsjtHIRTGWIvgrpC3BoCN3Bgy5IKrmgLOh1Y6Uo+/dszORruYLGy9yEj8owe6dOeTK6QAdkKQpkRLsyfQ9NxySA8+jfYAWqemIGrzDyRrTWi7b6e3TUr4Dcmcc3zvvvKOxjBg3HIzUmojOKtWlSINWNpHelpFyytydZ+K1mhOH7vgVjnH1EZs+fvZ+mXkEEBinOKg6OCnLCCcvVS/BWM56jxovNXYgc2qstAtyT9RSxTjNFfIiTHJ/Xb92ibCkFkIye2rIqyz9yCwiouXeo/JG6YPX5++jT5rX67RbrkAlBqkP4gF2C4gVh65DSB84wjNoEtBuBflsPLfFuGQPXX1CpEx+DtHxoHVkrXbHQHJYWukwY73SsBIf7uAnAeg6ghGH1p1z4EbI4VFl3klFzKFD70+npWsx6mkPea2QITBwE7wWLEnWdJCpgytwwWAluJB1a9Bbn4I6rmOQID+VkMoVrZuXXnw8LsZcMCpCOvRLAxkm6eHIRLS/kl1bbyLOc9s++7k/sxdf/Jxq6GToBWaWq684Z0WeO3OH/r/+8s9Zc962+rRnjSJa20DSC01FLBSZalfSmopXUa7aAWWxudkrgtwzK9U3rDee27RYsj61x0LOxpOh2XhgzYLZA1vr9tDZM3a+UbfqYm6H+7cl7lLKMxVPQuNKFGFfwwFBAVBJq/qm5+o157yoBFLI2ZA6Mw9GlE1mXq/ECVsmRjh1fPrScFRyzCAxwLakLfgnpq6l2QMEOLqvMy/hETwKoZFDd45KZL4KmEkkgW7TMB1HGNxx+vlM3Ahqq0mbwTs0HA4m6CjUmcPl3SQiTuEGgMFJsvi7KUEB3R1wGCg/5KQAJ8XKbKbZ5MsyF8F5cjp8/tC2l8NJtXEckpx5cDlU2/fsXI40aYYLguckTHxAjohr2LYU5ONQFZxwZJNfQRuCs8v3IKHsc0bIxvcMV1LWmrQD4MAw8GcZIKSpjDxHXUATyine7cJ+dsjdB76IGzRfWEO67B5MYBP8Pvn6S7gHe43zv6f06SkV9zZxZkBzKnQ4NXz4TULzQHWDyO2oCxK4PldEXBky/zlIl88N4KtEelIZLqP1GT4PdgDfw72gbKsgLrNKKqlDihvlC9axnGrnB5O5pIY/D+QOOV3/km77SczyXofeHryWOTRHZlaxogER4sRx6Bwv/n+vM/dX1CiE2dx+4rnvt1/5lV+R7CYP4Myjo3ZiSEbK6gcKZ42REsu8c6yNpc2zVCjzWqU+vNM0HVKijQ7GpxSR3EkRLE4kceijToHqMHxA+Dxf7QW6t77lnDQGaOC9xTj05lpDbUWwKoHpcWzc6p2tbalwcdip63O9+60jTdIKkfwF5Jzi3Q59tZdR0XXqF72rf3YlkxfxZeURzvuuH6Zg4P2eRx+pnGgaGXsyz9w3OeI7vGYcQLWoEYUnAQcgdzJMMlfuG6Iq3KeAEYEU5VxSDZmfqxWRzKRgtrm9uRRmWOUDhOHzwSUd9ZFHO9sqy73f7XibWhJCEZM1TXwLgqOjJXmrNuoi0QG7c42IWlRrO/aJj/+gdNwhzL36ynft2s0b2j8czJDJxFg7iegE8mbdGNbAfVfZIpH4WA9lV4k46DC69yrzvjhSMfOrZbt8/pRtb7lMLbaSYLN93LX9w5a12x0f6zoYKkCVbgF9xTj+tI+Zja0ZARqz6kaCr2LdV50DEMTQVeTEgwNqi3cHivTzRjDJ69DnfXCwb1/8wuftpZc+qy1EDV3zxGMQkcY2DM2mh/a///J/ZM1pyxqzvtXzBEwjJ8vmK1Yo1VSGwziptliu2LXR0KaVil27vmtjnleq29FgLKM1pBZZLGiKVX4+tvJkbhs5s4fOrtvVc+dso1K29sGetBAwvJpih4JaKe/s5NnYGjWU9XxoC+eW8grnmIweclif80OGOV0oSyfApUND8szoNKAYx2yIVOoAIcRJoT+OAh7KbcxyZ21J7lSamqUgruhwr9em2R/myB9RsOTsMxuwd+RUNCpE2SYIgjsRz3RBcijXSPkuTSZjL+IIQJtUYuFzk8RjtFGtm2LfXEMd4hkkyAntVXMv6WsfU+qBFBna6UkiVQEsdpXZFjDt6UiA8Kb+dieJhkOX7GpSYosgJbLQ1WxapaKEaqhzA30KMmfaW1NAI6iZgIZdwucvFtRaqqmB4gKUtU58br6HCDvq0dbosLuGq6QypUpekOOwPQQCyaErK47SxGJu1RwoJO/nNWspvEXwxF6o1IRG+r5BidC7kXDwvOeg0/WZHJJRdv4V1w33QXyZhNZo0maa3cHzNChsOrWNat0nc9L5o/G0kCdTnzprMI/RyUmnHrQxn1O5i30mBXruLWOO57DbJ3ZnNJZD781z9tlX3/jrOfSj7puZjAysdggZyzY1ffSVnD6yyPia5qRnC/vgw49o2tpzzz1nTz75pG42xsy1pVERc4eBYWKTq4UHlnm5ZH3q4T0CAJzlQDC/DBUCLgUWuK6JVZo7DbmgCvHIxQ6okeUxyIYAyFQaxhzmaoOgBM1r6sMO5Xk7XRq5F19Vg5xYLvWAc3jXG02xk9lwYvhGG0Ruobapbr+zHBOK+lJnNDVm8p5E7ivjYRMpTJt0KV3pbjkyKEGqEp4AQk04mGpqabqQ09MS++G9X4t8vgSn8bra7BKXSUSXmY80VMYZaIHEeFyoIZdPzNvJVPcI58sUIDYrBxoDFzC8DgowuDgQzpKnlQNHC5R+IvO7KsTiBDM2PQEDrx9oAFPWyDLq1Yqt1byWzvuK+KJWL89Kef4i5wRBOBbDUd+2tk/ZFdjKp6/Y9o4rAN45PJC2P7VmTTtLpBgcqRtCYD1va3HUYiE4LGDEeUYtfiQBD/6AIGJjvSkDipGlT5mI8NSZ03b1oYftypVz9tQjD1it6lkrxEvkjpFkZbgEnRo3b962w9ax2h9RgoPvwV7hrEGAoy2qDOMfxS8QL4RDUo0bA8g+7ANPM8eAjGk6U6lA5EZEPyQtfBIuKiBUndSDcAbetNqH9sILX7CXXvyM9sJ0RjDkKtDU71webGA2adk///t/zzanHatP+1Ytzm04Hsihl4tVq5RxPnnr9ynb0KJTslvUu9fWbPfOkVH5mFjB9o+7MlrAyRq2AXGNbHWSWX5gdnknZw9fuGgblZKty1k5eVLtaml/8Tn0szQfQNljInsq+8KJMQyDCWDUYwnQBbnnXPuBv09ZKRm6ynJkRqOx6t7wyrBDQPR+dj37UfsWpL50poIrEk4iHLqSDgLp1EapPxa65OgOQUqUvvgcchq0uaYphry+arGJeMZ5hO8gXXQcgriOnqBobgEDZWbwYVyoRloYtEymM61gNBHtdPogZiFy1KjLmTOHAodEmdBpb/4g+FiFxFmLJLC2JPXKpsB0gNQmtU5neLPO00kSX0mdB0HMi9cMbg2vK3XPNP6X76U6SECSRrs60nRSupQIGWptEEkh8NFOqo4Wl/rlTOazicZAn0y19L+PIGd9fdNLbL2B5JrDRorPwp4EOVspUzhFIHUyLHx8Kp8fTQJKutJvSPYDAt2FU2dkN3HQpXpVaoHexeWJVL/TU4LIfSyVq5bRzs38erU+022CWFbVZqWCdWZT2+8PbL83tO4ks06uaH/82ptmcGsyWmBTL/q/K0Pv9VuZDDTa5P7RdIBXN/nd2eLd8DC0/Y9/9OP2kaeftkuXLnmrUS6vgRVkuLDdWVAWUws1n2szMHj+ypVL1qhXrNfvqC8YiBRj6ENRfKLZ7v6BBqO0O12JRgCd8nMO/2A0sTy9xlL1gnziYxVFSk0i+4UyZDuHqnASlWrdZ1yPqWuMNL4PdnKomrGbmVKEEppauojqcpmdw4g/8gFrrgNh3rK3335TbUQ3bx1ZfzTWtdAGgRAP70mUS0kgoCCgfnXAYIg0TMJbRIJRGkIumm9NJA9zG4lT9Qp5+4WkLtOUISddpFnQClhO4HygsYiuMfjxOydynWgRA/G5KIy3DYVDZgoQXIRwwqpRRetbookGkkC0zV7hb4GrcOyuR3CiHhUBANfEARchbTDw7oJRz6FJMhM4CZoZ76pvyKdymHh+1MnYPxcvXbCPPfsJe/iRR+3GzX07anc1AlPSnUliGIdOUOjGlHvopRRqsKo7MwqROdUlh/SRyMW4AlGfPnvKLpw/Yxtba7a9xYAUWmZGPpmvXLTtU9t2anvHSjWyKbL55FSjA5FJUWo78umChwcte/f6DXv7rXfsxu1d6YoL5gde6481cZABEmQGIggl9TxtmGC1EyR3jkUGxZGzhw5bbavVm06208AjL495hwPEq5mG3CAI9PwXPmtfeekLhq8jBgA1VB00jEO+r+Es//xnfsa2hx0rjOGoHFt+yxUWa4uSplYhsOQkwbkN6GKhM4XpcbQgWU6jSnujsQaiFMucxZJ1j8ea/bJRM2uWzMqZWbNStdNrNTu/vmaFmfcri9U+m8lA8gAFYZ+sEq5OECjXGlfv9EqgSdbNQ734o9ESjiY4ItAVspBaC+Gf8J4hWxwT9lRiSFmeK73FQCn/eyEEqQVWTtGSwuYUBKbkmX8KSDhzkanzd0uGdJprzmflXHAP1X2CkBc68lPUDkdWrdTtzuEd3c/NzXUpWKIHwfe1et1yNUYAp37xtBYi8fmJFZrW6XZVvmTfcF3eSgfiVVWCwmfhuiTqRAfIxOWcyYyjPStq25Q2xK1JiGoh750d8XmFYEXpKiFO8fnlsAO1oPw3nrgEbumk7IWTj3vEvmN9QPB4kO0TUHGNPIffIQsec9qFhjC0ZjpRKa1arynAhgyLfeV7PqtseppIOO60bWuTQTpzvV4kZthv6VW020v7BroSHVG8DvYubC1Jg6bnUXYoFuTjWBcSGDHwWbMsp4Dexz8j/VxXRxgY7axkNi8WrTWCs3Vsg87cjspV+52337SRVa3EjECSwlVn/n4s936/L4cecJ5qMGkz/2Xw710OPjNjOAuTrjBK/A2O8LHHHrP7L1+2q1cfkW60olVbCIq/deO6ZFYh6Hzog0+Ifa3aFc8rVWx9Y8uFYJrrGlYBLLm3f6i6KI4d1TAGhSDdSYKF0dACReaooRPu1FhoRXRJR5v6dzgb4GiICWRH0Z6l7BlpRogghZzY87CQz50lK3vATp8i4utprGen27NWe2AH7Y6uD1gVKAzpyfE0s/FkouEAq4QRshGXZ/U7oyEJKypR3t5yUs/yjeAwGY+4JyESgWPyyPZulYHYaKEhH/csBCzieyA3suQgc6E5jbPRIVlM5dg5JOajOrIAACAASURBVPT6O9rS957zpHS3Os4z6uvcu1VVP9WlU41LrWXRAqKAZaygIhSagHOB4Qne5OBpRZqO7fTps/bQA/fbuXMXFFyhX8B7v/HONTvuDq03GsiZq+UoMYXFzjYXWqF+I7U8yCWsGZA8deQJZMG+HHptrWYfuP+KPfnBJ+3Jxx+x9dONFXCEDCsFsz7NxNPbaV89Mt6mqN3jAaZmGJNlOoMaA83s8qPDlt3a201tkT07aPUkFkPQwhoB3RMUhYHhFVnvEOMIB8Bz2PdkxQASrhfveyHIjQSw7GUUF1986Yv2pRf+VLddBP68B7WNEtLDkHR6Vpwe2z/9Wz9lp3vHVpgOrDvt2HS9LHLo2oRJhCAPPj+bczNamHXmzOWeSk2RQJRWMVo5ce4gHI1GUwNiEAihZl3OIUubWSVftiYISMkszwjJBMmyj0FYhDzksSXeVaIe3gTpiumd5D4jiFnaqiQ8E1kx9yVKPDr3CnZiOI+jgexJ1j60KbAZwYQWdyOhAXFmVKLkZ/ARcOKJayEdBmVjbmM495wZ7kf0YouMl840z6G1EgMfPI5Vp8d90WTJ4NgAqSdil9uEnI2wqpQcEit/mXknOxKoqNYnWteSiuZoRgdDXgOP6GrhunCo2A6cLXVwyGk4ds3gwMYkljx2QojHxO1YZObBvwkHH+WiuD/h0OXkQECZspicOM8BNeFvNHY16UMo0UiCQ7wXz+HvSQBJ0EL/gvfmprBekKjhVt3ZP3CuAoO3asiQu5qdyqGI+ozGVi7mFTjymrQy835KQpkV0WzqWvib8C8KGlJpkuAp9leUzITGJLSUn4VGx9IHJdEzESazvLVHPWX4hVrJZsWS9fpj690Z2/Uss//n+jU7Vrd9Q4HwX+nQh8NhFjCQos2/pkPHoX7s2e8T1E5Wy8VzGBmOce7MKbt432WXzoP4VCxqNvTB/h3rdnoi8Et6NAkukIySVTU3NkVIa25saWBGtz+0TrcvkpF60/veL46cI5kBhskHK6QpAQk6U410vemkjqSkFJCKw555KycDiPa2erNJ3yF/SJZ2at1OS4StzfWmnT6zbTtbTRnDQR9EoW/l6rodHh3b7p0DsaiV/qseB0SWFO8kWegtRpJV1c32aJVar+DRdADDaa9OF/JBOO5MxMBe0UPGQMkIhBZ7OtHh0Mm84776C6zAbWK3e+2SGlRsWLXNJsPEIA7WlboyTsOH6Pj0Ja6JoCUiUDYsTp1DEDK/Ydz01tErnTZ7SBRPpgMpMsVYQrTZCfhw5Dvbp63ZqNkDD3zALpw7Kzb58dGhAsP9o5ZV6ls2Am2hTbGMAIoLxUQQxEGWUQE2VpCGspRnmHhguiAgpm1vbtnWzqad2tmyM+dO2/lzZ5Whc+jRaWDUIgRA5F2n05FlSbY3X0rOXYtLBJ2YsGJjU7Kg/k+JqeYoS3pQ0+Pf7d19G/S9A4EH68aawTkgcH311Vf1lf2LtgKwvnTt0cne3LIZNfOk2x569E6aSzyXxVxzl7/ylS/b17/2vN4jMnQ8OdCzcKLCwArTtv3G3/i07XRaVpqPbJgNbFDDMZ849BkaokDYEMJ473JdbHLKXzl+iNiG+dwD0n9qmJCWGBfKXHAJbQBHL/KWm46tDMtcXfdOzJKIiKDciTLsBh0ROBRYwCm7Vj06PT+yrSU6sdI+pfOVOg84I+xTHD0P9jr/GLusrCrtf7KrcE5cj+slVBRUaMId2VWCXOlj17hfSHcpO1S2nQiXvA5nRnXgBLWvngOcgfhASYc83hdHLXuVCJCcJ95TnRnIU6fXJ/CZso704Uv0yrXKww7yPJ6vTBLnz2xv8yCC5x0ft6y5sW6N9Yb6r3Fc0k+ILFatYam0it1IDHdea8mDyRzhCqcV6xpltlD/C45KXHuUvIKEHEE+zp3/y6EnPX8Fs9TQkz4BWiYquaIxkYRj4pqwmyKloQFPDR+bC9kQDhZIxIIZEN79QoK5hqBVwdeGh7RJ0iwQnsO9D+fNXuDz6AyldR4lNbzI/N9PIZOzLQQkqeapgyINqcJ3jOYTJ8nVSzYvlTTwbNIxu5Uv2D99+ZvWsarVreHk1b8qQx+PxxkvftdCr6j+LC3QX/KfXn9iz33yh+yjT3/UtrY21GbWQVKRmjwD65M2OMaUrEJkqhThAjFNBr0lqYq3wL+phzA5raN2R04PowXcxOYmg1cvNPOzK3XfUJrU5tAXNwwiGySsVufYHV6CemI9tMEwoFVgGCdPkA0Q/VHHUS1zMrJ6DZlLapdDOZh8ATg8s/Gop1JAtbGuwS0TygEwP0s+tQtWKt+rW48DS+0z9WYTKARqEDrhwaCMZY46Fg5qleS06tCV+abxrAGnh/OOKW/3amHfLWzjs9g153c5Tcw5AD6UpWRjtS2F5Kk7QbelicASGugrw2MiKAzYP+DJCKoCIaGEUCijeAUZ6uQ1OVD0u7NfMEbdTkeHCn1yhqpwb6TNn5VsbeOsTaZezwSlkUGWrrUHPnENFChEXCJDI6VNtTPu+aVL99mVi5csX85b6+DQDloHckIodGG0GYNZKRXVFkebH8KaG82mnT69ZY01DjmDgXzKWbHiB15FClpspEVOUOAtRuNEztGezPJWZva5lNjee8Doftnd3ZeKoXgEi4X+zyhYoDxIo2gjEED68CO420m4RAeJ9rfMjlste+lLL9hXvvKCSqtjaaV7zVg1dKln9q0w79g/+dEft+3jI6vlZjbJj61X8Znr67Oi9KvDoUOZJQAvlRvSlh+rXp6zDLEiShRicXs2iiwtgeS4N7DiwvQ9CMmo15W4Tq0qapBKUNgJMivuEzVLpKH5Hhg7zhEwu/qiS8Vk1O+e6BcBr2xaYhvzWYO5zP9DSZLXj0cQdMVUSTZDyFXdS2+dfm+ZqSnz6g9EqCXDi4xcdiY0zWmLTGW7yMq15qnLghC9wxqgZZ+CBhG4UttTnH3quJyd6FARWkcWTbsVnKOETPLjex26nEcSz4I7EJ+dr5rhXinZxmZTe5NgkX0kTYSkn4HzlAqliGWw7k8IpMDYzXpzyZHh91ErZ70iwxW5LKG+q2dyFVkcpCyYhIDn8H44cv4uiMX8n/0RpcFQcVwNYESCBfEYzxR8MYvDkyXGz9II4VoUyqKzuRGPbzQ94InrDxQRGwOBm/fjPqpVM9m/cO4DEtgkmrW69lF2iHXg78LPrtrFO3cOrdFsWKXZsHF+bq0hA8pmVs9tWG972/7bf/vH1k0Z+nsc+nulYSw3m83Ecl+F1yOa+quceeQmH//ED9tjjzxu6xtrzk4dAzMRRc28TSSPZj0DWhiJeTJOT78fDV3PIGqARJX0DQ9dDKWEwUrDM8jl2aBrKYPf3Nhe9jozyxrjHzXX23u7yuJv3L61jLjVZ7iiI8wNgF3Ng1YXnDsbSrUjakUzJDyxixNl5AyBWcwnJCEaWcqN3zlzXsQm2PccLlqpurTlqU85s/WtbRH9yAjHE28PW6QalpNm7rbkahtJm8Ydw8nko7gvguQTszQmkQRMHwpvS0eWIpgQOonnBUQv6UaxaZ3c4s4YFipZQnF5gPVzCEhpIlHsl8iQIhMPaD0yeL7XuqdWuNXgEVUJlL7yRSe1xMEEsn/iscfs4Ycf1s+uv3tNXQa06PA9GQR7Y3evZZMZ88HhArjSl6JnGP+QhUouJoERwJmrTMAQjVLBmo11McA/8MCDGj5DQHTc6didvT3r9I417hJD3jo6sAGaCqBMZWacT2QwqKFfuHjBvueDjF+tiHy0KnHJQad8QGCpemhq3cRJhR7AYjyzs1unpQMvlnVS0SJLQKaWAAEjS9tfEAmjpsznaHc79tb1G9JHkMElgEjkI2qxoAo8aA184QWkXz+vIBajVkbwBM8wJ5M5cej/+Ed+TA4dhvusOLXjIvW+im3MS65rvcgvIXfEXfIZ1w1fhKwc3V5XylKvfpJuBlnAAQ+7dNjmbL3e0H7rd49tkY2t2WwoMxSZceETvrhfoG79bk/fE2hLvzxlXOqNLpf0PktHt2I0I7gnuw/7Fg6dPRuoHahiBJhhyDFIkSGTFIQyolTvGIVJQIIDgAcBWTedscjy4UCAXJFlbp3a0fWpjJCc2mpnD50ZEPYkgwyiw75JE/lUi2XASSobhoMjU6fOLXh55kQ7oWupE4V7HrV7AiEcue/7k1q3bJ6kdqe2vtb0gLnXW6IJQNzBjZFEaxqxGk5LScZ8YeuN9WXgzOdkDQKNUBaeiLWx5rxmnPOwN/zNoNfX+gQaAZs9SHShhin+QVpr3V/KAmneAq8rJIS9g+79eCZ9iXya8glSp2EziRPhCK1Z5+BQCCCPQGpU/mUwT40afOcEpUllw1gXQfMJsdTchGTr4nMt92Cyf4GYcJYVWJVKNuyNrbnRlEMfZhNrDdDHyKxZ3Lbezo79F3/0r6xvVataQ2jaXY/303LPVr3HX+XB7/k9r0+A/8zHPmWPXX1EkKDqGEBaHFBgjaTTuzoUhLdUxLqYaxqUt5ElSUCpZWF05lLHIsMFgmORRlOvXUCMi6jpcP/AM37Y1gxzgPiUiB+qS9G+kmBhQR7MvU6a0crsgeCSeAq1dEFs9KMnuGk07KmdpFIu2FqjYlsba5qSs7HWUOZw6cplQapAOt3+yG7u7tk712/Zzdu70grPFg6pxWdGVYzDwjWS6QdDOTZ/OHR9nyJuOfaVASj6Pmrqidj0lzn0ZQaf6lF3OfT0mppqhCMopZZBDg4QZNGZqdyEgMsFKa5ozwcEGN0EAuvVfwvz37sKJEGbhr6oo6LsoilZHt2Bnk97o3aaxGkot3zvBz9kTzzxhNZN3Q8EFKntEUOJg7/27m07OJpIghRWORm/hktIAzunFiGCKElgsp/GTvTZ2dmyi0gPb64r8zs63Lc9oG/uddKZJ5iJrCuMGHu03+9qD3LYt3a2DVlaOa4U+fM76SyEljrwbLQGrXAhZHTZ21MaRF0Ag3VjpgHkJ77yPaUHEBScL0jSzs5pe+KJx+zChYtCDr701a85izm9LyUtAh83Sj4vvt0+si9/6c/t61//UprY5ETLyYiMuGJzzYccWGHSsv/xx37CTnXbcujTwsRaeYZ/lOXQ783QcejlmRPGuD80+VDPVXsScDFZ7HDoaBp9toOh2sSEguHQ+z11DkDOkkNLGX1kxwrOYtzlCg8jYG0FihVXgYvs6oTY5hnlKmcmSkNhuHkf7qNsVpapi0V8C5QTk5iL7E06a2TMwZ5WQEvgDdq2UuLR74tFXRPCRmsb655QcG6SAA0Ig0i9weBPPw8bEagAtohZ5DwXWxBrhOPVZ0vCRcr6I6hIHALOCnYNOwzKxmfc2qDFtKAgSYEucy2A64F5GSUNqzshCiFYc2K3TuZByP6kMmC14KQ42ezEj1mioRpM5BMTef5qwLuasbJm8XkIYhXsJWJkJCiBOEYioTWly0njVv3Dq6wL8Q1J7uFEiAoZuovFFHQmOaeBjqrtWmI1J7PS0djgtVljndEV9n6UFEn6hNCMRtZJkyV5btTIoxzg/u/EV/F7bBn/+DmBfCYteNqv0SycCXLPF6tWmNTsdqlk//DPP2eDnNfQV9HVpf2/18evOvR/38w8XoNlZPjWx77/k/Y9Tz61nEWuaCxP29hQ0PvqBojohsxYUTJED4QUYtRpSKgCkSj6PmFNamQp0a4cvdeUEaUg8wrIPQxyZEwMh4jalJxoithlgDCEtAPJvrmYiW4K4hRpHm9Z7RUlO3d2xx584LJdOHfKms01TXhijKgGVcCwz0wBx2Gra9du7tq1Gzc14enmjV0n84QoAWhIcpBy7GlSUDjyJbyeggB9zgTRCa5akYlVdryCrjiMe5Lh6zBCckiqRTr4QcDzu+LRctKm9n5gZ77rPiX2KYx8f/jBWc32g+FK4OZz4TkELqCCAhc/n0krnSCG9YWRjdP35/eGx8tgIe4TRgU53nPnzulgq0UKsaJWW6xTDhRZPF2cN24coifiV5XADgKIaBFCbEiOmQxJQi4NO3v6lG1vn5Ix27+1a91eR20tfGacz6pRC8MV2WbAh76oeU3du2s4RVIDE/qSWpdUS5057yAMD8gIBLEcSocaVQvJiNJPGsOqmmbPTp8+o/WTshhCK5WqPfjgA3bhwn1CIhhY49LIzt7t94ZSUQSdYu2q5ZLt7t2y5z/3Wfvq175kJSAnaf4nkficZ7lZvi+H/j/9jU/bmX5nCbmToTPdrTHOiRQHN6RYq6g7QDIhQyZjEdDmbUSfONwCAnAmU9G61h+4cIsIiN4Drv1DCYJpcciuJmO8ypYOY8rPwtFHYBV2iiBX5y8ZdGWG6Nyn+QeyQyl4DyJUqKJFVo5xlZhIoSgHHNmT6uTJsePouYc4C/5OTp5hUMWSVfmXPr+COqSgE9dFU/5oYyK7TSUhkdwQvRHBdOjJCCTOhC7x+nJMKTnZP/IR0jyP1wk4Pq5/bb2ZujRcqVFGnyFBaa1VilEXW1HXyb7kHih4ns/t1MaWk14nE+e/bKwvZzNQCuCh3yfuAXstMnANL9FwoJNEIO5NnBfOU6xpwOlRk8bxctZU604tzSKETqZCpniN0PWIGfJRttP+wNZhP2kTTbA+18yeQIn0sN2yre0dQyCIBINsGj8RdpC2wM36Cn+gXJZoFp9XNfxUOok1kBOue4tuOHQx6hNHa7lWKZiPteB1gtQq/5XmQ8DwH3dw7iaFOTL0BS3dlTUrTGt2I5+3X33xeRvnq1b+6zr0OBSr0Ps9zv8937J3oJh8/Pt+TPAoFx0OBHZr1A/Y1KVC2Z1RMOiTIhJZnOZ005cb4/pS8787X2+pkLEXkOrCGThP6pua940TTgc5osOoU2FgIqCIjRmQD4eohKAMFc8gSvF0oBOIFJB5aG0p5uz8uVNy6JvNNZtNfeQrLROdTtuVOYtlq9bWrFCpW380tf3DI4273Ns/ckF+ETOSZCZOc+xZBU4zri+cRzD0MbRRixFUHW1JKZORwVoZ2Rqb/K7Xixr7iqNPb7g0pFLWSyUPGU/6nGnrqJYUBQd6AOvcXxvn7DVpDmdAfl5C8Hrm6uuFcQ64PQgzbGxgVaRoGU0aY0WFYtDmJ4NakWOLgABN/42NdbVY0nNeqW1atijoEJP5897SAmc0bNlLBkIK+L6YF4wdWcCw37PucUfQ15IQKIQhxCc8KHVehpeAAtpTts7PEmXc950zsUE8lA0mMiQlhcjsVNc1H4KBU2P8az0Z2nA6q6xoDAuvxXqqFStlvAQ03Adam/jcZPQYGmqaGEnPMHPWOjyy1994xf7g937fPvPZf6vWTXJpV86ixgwh8wRy/6ef/lt2dtCVQx/nRiLF0bnx/7H3JtCynld55lvzXGe+s64GazDYki1LRjY2nmQbk0ATcAJZabrBHWClgdXdBBZ0QgIJmDRjsgKBNJkgNItAICHgMHjEBuPYeJAn2ZYsS/dKdzznnqnmuXo9+/t21X9K52q6wtiJy9aqe6r++ofv//7v3cO7311oj60RxTSVU7FWUb1cUoGStM1t1UpF04xodULPgxTXa6Vboe2u95GmlSspOBZSygcZIdIaltKQ7PzdW3SPDbD1RdDH58AahXEYDSf2YfnMGFa1KFOhELgLsSwxWQnDvMZAJLLImPn4ct/MCIwhfHg47JftuI+wq3EAzBCYhLbNnDfOA2kbI87REY8oDwI7/V7Q0cA5IBdL6ob5MRiGe8+zFI1pv1bTTphMrPrh6LFjZhRxrgAI85f9GChrGpyZ2AURSWYTDeI5ps6Ze5cL67KVZVF/T9oTBn6rrSXC7e1QQkp6AEDb3dsz4iX3huNw7hAUzYHIh/JCq4xKpbV3ZdsMNH8uGBN+w71yopwbLnzHdkmS2PIqxM5wnfyG39qz1QhVH67UZ+v8ArEQ3gWCYAC6l64B6Ix7s9E2xUhC7hgpVBthVJnGg3cmZM0xkaU58537zjhxrYwFhoUbIlZvDrEwhtAN4GtBf8MiyDFtMYt+FIszArGvgbz780wpIIBeRcq6kFWz31aDe5YtWch9p1bT//mOP9QgEwDdA6M8sl487q3THJxT1xpyB9DvvudVuvWWEHLnhnFB3myFHI9LG3r5SbCQwgJIaZhpM9v/w4NEyY8DmS08TsCy9/TcI0L9iA5f5E8wGiKT3QYt1mRac4QYHrKHPYrImPfK4ht7YXPepmo0nFjjBsCcBYhQT71S1FK9rHIprwJeJ78krxRbh2I0oBdOd6k++VIYzihZWWMPykKKVmLkk86IKjGUk9R+99C8A6jp28VGDLzP/otazjZWDtRRcnYWjYj5Kyv7SegPO/ksAG9oHuHhdI96uL56qA8HDWPjhXgs19JmbHxyJglvfp5+D53V6Zav1/1yDnTIClGJcD7W5xjhDCNqh3pqAAsuRei/7hKcoa87443Uasjhh97o4fwCXgEeVllgLOas5bpL5WKYK6hAEUGIxlXYJmrZo3dgobcQHrN5F1nSDixoAfQIlSciKAFUgu43kScb01kZYki1+P0wfnrUsfYxS4IV2yWNJDcIZ/PAFLIo0eHcgteHghoLUSi/yenUiZM6++jn9P/+4r/Uu979NvPK0rBrzFCDi5EPIT81lB+39VOveo2ek55q0Ng2lvtoiZxkVitT+iUwnzMWWk+jwoaH1mpbtIryIcqgyF2CGmaI0951SHvMkHohxGltaaPugIUgo5fqDoUbgg6uTkZiUSXqwItuiR6yNaJc7B8AsJkhWigYqAIcSwDU7q4BLMBroe5+6LpoxMoYZuZzl9ld39gw4wJv29UNbc2K9xlQgJjJOmdys95iOOr9sx3e/n6zqTJKcJTrUUFTLFjI13kQ1hCJJtWIBOVDLbaVYhUKBiKEiLnOIEFdMtDjWiyaabLqEwvpc93OicEBsfI7QuuNpk4dO25gbnl0vOnY6dDTUBwbXQaLOtASmuhGhuqbkEaCy8FcBtCN+8Gx0mm7riqiXvBSolyx3ztL38VSPa4JDghGCJ9Rbsz3VrHRaOjIsaMWGuc+eCjbS9a4B5w392BtdTUAfbs9Iwh6+1K4T8bQ5z7kc+ZgVSt12y9qXZtXtuz5pWyNNBnjx71GDRQ3kjHj5REiJy9zPOdlebWCe9fMQc4LHouH1n2uzqIFUcHPUw6zsshYFowY0np9WTs722oNeyovV1WsLWk45PmTLmSz+pEPf0CjbFHZaQT0INHyFwvoL37Jq3XbbbdpeWllxhZ0QDcNbfPqvKnEnJFqa64lSYIXGHSGA3D5QoaFNQsTm0ThnEQG6I5MKtR3lKzTjmt6ZPP6ImrynxHgTVnJQmFF8/JN3Qd5dgN0mOkDtfb2tFyvanWpqmoZ8ttUUxSXeuQpO2p3mhaOonyOzsgmdIMcLAIx1EDDzDRmf9YeUCaJlSxEcggWqI3PQp25W2Beg7oYeZh5wlHKdAbsMSQPM5+XKyjNQCSyyS18T6idB8CABySa1+ealxqJTTC+DWgQtlmoebf0q3n3EG7C/XNgxhahbCuo1oXyOP42Vj2q1ZbeyEe5zGjMRRlKv0e8u0HA/HAw9bIPkweO50aUhfB0uHbv7EdkI2qPx/aVGH+VSskqLlAXw5Oxxdke6pAKMg34eK+sOUkkeHH+/NsACDW6mBpC0MjCx5wDSlFo58PGRtI1lACHKA1YynhGsZ6Qfw7jH5p6uDrNnIsQqgzC58wjPG84CJn0RGlU32K5EmNDims5enBm2A4H2tvf0W/95m/oA3/+PtsHdce2JLAy0CkiOwf0n733dbolm9KotWuAPl2lDjxtdegY3dSh00yE2c38GHS6pmVPNM0iLhDb4hxkHKhWcCPFxi1qnTtpa9gNOc1g5IfctbOYPQyMoWKeYoyWmCHX7xvoujfOvj3fzv1lrFlIy5VKCPkihZoOPA2fO75fzx8Tnreookn05mz/gFEouglSpjY34jw0gt5obHXU3EerX0ed0NJwoXwK4AUMedWWlwR51xrHEMbv9FXGoVAUS4mlcQ6MgDsgDpj7mIR5F9ZIzqtUq5rXzstLzwrkxvH+ur1A7oS0i3MxGFq9uYWALRQfupoFaVQ6+UWBKnL6AHtMxXFPrSyU5zxK1xL6p0a9jMZ81JVwD5p9+XPKZx5VArABQe4znyN4Y3XhVJREoR5LT3VCKsKMmk7XwHp9bc2eO8bNjR/SOK1GW9VS2T43ox6HK5MWhGnGpdvra2dvNzRDmk519Pgx2y+GBcvVsbVVUw90w459u+PhwI5BZXLXpZJFSTgfDBLTjkDGNd5ftvH75FFgDBlPMSxyDazOnoYtA4SYJspSUZUvhn5m7awu5fP64Y98QGNy6p8vQAcC7vqKV5iQjIl98NAgRhDlWT2xaf2drUuUA3rGvGAA3RfvAMFh9XMvxB/0pAeT9GLQtuOhMpZtzMMb2LnXFMlNDoC21McctoVE2ZZJYLXnob4V+Uhb6HvICk5Vq5RVKxMao2xCVmZEOJqFFUvP8mG9gQZ4wrR7TGXVGYzUoxduETED8onkEKOSkHtshLCiLvTs/JKKb3iwcYFMCs5YODAugDyw7qknDR8mq3mDidr84LTODSoDZ8q8oiHlspXet3nWwcsjJxEQZ72RIzHIjA1XsItdskxaNiMLfVnzFhTGaC4xodEJTkAuNHAYke4Ic8DOJy5UPiewan0B80Wb78LimrbcNOF0+63ZMIFXgPXO/WERajT3rTMfQMbDiTaBESLbHWul6ex39uGhcQCUeYKFTv7aQ4gmdBNz4VxIlrJJyGDGAA+CKN6cwUO2s3Ioazoymad4rP6bhR+DAkDCI5sDt5MKvQdBaA4yB/Q8UqJ48TECw9hR707YlRcLRXOfcPFIb3vr7+u++z5oC3PeSgWHyqQKgdW6AOg3ZzQD9PEyzUNSKnUxZGGzB2GZ0K8+bWOXQ74Vg9hFkFxEaDjU6kowLR0lcAAAIABJREFU8h0EDTjidswaSFX+fTLaYwAFM7tQsLAn3jXH4J6wDxZVlCjxrtz4x5P0Z59n20DFCVyaWkgcQK9BvJKsvp9IhhtueNCcJ88z77DrTR8gdiObpZFi2JRnC4VD5qilRCBdkQvOBcU1fn9lZ8fSSrwIzxIhYt+mlNjpab1YVWo0OUAYs+Yfknl/nJ8bMt4FzRwImlOhZV5DXz8Q5gBWxgrv22rsuz3VkWQ2QaXINYjqlUQ2KdnLpcJzGCJcrt8Q1gX+A8BIG3i/AVsr43a2ZuLZx571yTwx98jGMMq9ukOSjBYCuEQCiGC6uqR5t6OQYjJCXeQaHFlbt/vEWBhZsB+qC0b9kRleFp2CRwLvyppu1axuP0MUxCpQSrq0uWlGEPeG+YMQ2riLFHDgSCTz49wfZ7vzOS+O6wI0ALrxeapV21eISod0hKWEI1OeaJnPeTOwo2Ngcz2V0hIh+2LeqkP6477alLViE3dyupjO6Ec/eZ+mOcR+ooces2R/cSH3qXT3V7zMGMkrK2uBNGJ5AGoIA0TjpdsCad54rF82IlBQ6zKlLa9jXgAcX+htwabJAvuyTjVB49xzLNzEA4QlfwipTU7kRGcPODkmgMpJNZwrQGGIP7VQGt7NGlKg66vWtxk25HjQUzGfVrVaVrEQmPWAbrePjOlIrd5Au82OdvdbanT6mlKHDMs6RcvVqCgWXJjQlCF6l264OFDbJokSNvfgw4jOQy48jItAbQ9PBHQA3/ft3nUSOKkl9nCnAaV5vHPdfs/xm0pUBHRv18l+SFH4A24pjUSjE/s+pjiMsJPIrYdzkVmoLGh2DtEImzffCftzY84Xad8XJ5tK8/Dj7Qfyj1n/LAaZUJttxlvM1W4cO2rhWu7DhQsX7D8A3UVmrFwpchXwILk/NAex+zCe2H0mLePlVXhhyhRM4nXG87Aa+HhfI5HJxifeN49Ucb1cT3+CXG3IuYfUQyQeJsiO/mz4vff7R8qgQDkdZDoMGBM5CfPd9MgHodEOnvQ73vFHev8H3jPrDMB31rI4tsrykPtPvvLVuik1mYXcBzUiDMFDJ+8NEZGmH8XorRKJMB5MFMpwcp57N9bsIl6LXXO8TpuzsR92SH+E+mHTQycvHpt4WAONXlfL9aUAMiFwr1ajGTrcmeEWQMbAHo30KMFp8wXjIXJRWOAhuDkAsyCz4KIvYIYfncEI/VYrdh+oEffoQTA0w9plPJN4HfSO8FCtyX9GT9a9agDdIkx0CIzsdudi0CDmxPKauo0QcnYjxvufU+LI+eHVcjwIcJx7D5IonAAaYfVCZYaXewFsLo/bNVJkkNNljgOugB/eOde+s72tEhr9KGVG75KxtygFXvl4bNUkgBdjwn4sjC0ZKXV9ZVW7ly6FVsLRmXKmu6c+8FDdS3eimc8HDKjtnR0zfHwdZ9wtx50QAsLwwBA3DlSvb+dqURVLL5RtHnDdHId7TvMmHAcIhfWlZYuKwDG5ePmyzSU3DElHtXb2rAqA8cUD5z/Oz6+HbTlvUh2mo1IqzcrY0IRY29iYdf/kdwA6LwCd/zA6Z9gWDd1kBAPHsF6vWeSjPeiYI5iaZJXu5HRuKr35Ux87COisRWifxcXgWc+hY+Df85KX6/bbb7eSGl7ompuHbuo+wSMhvGeg7ix29zCjTKfFOBdeSY9zBmO2qKBWE6xJe9CidrEviPYewZCB8gUwgOc8h2mAzgSmgty6HYV8FpYnAhiEmm+67oSee+stuun0SRPq2N3eVKuxr9GgY+1aURijzWWaENd4op29ti5v72l7v6lWd6jt/Uaof6R8DYEDQpYx5DqhMYoDdBK8E+VNFuKbgUFgyxvYe6mGy5w6zyBua9eK82Uys6Exyyxsz0IaUN5q593IsVx57Bblk5DwtYXQ+b33LI/MXAvzx/7D7oEdiJJEj9fP1W/vDPiHQ1XyKaVd3cvJTa60FXkQkFyShBjILXZ+qYnKFQDDAvimj2/dnmI5C9dNyPT666/XjTc/x8gxdEJDm2Bza8us/5VqPZIgQ3tV40gAVmaESaV8yTwuV+IiDUMIksWEcD/ciRFgD7MY7yKm723804G9CyCGOTi/l5wx598b9wPLPMHz8AhSEtydj5AEFKuWGHZN9AauhGk2xLaO5NSJgBG9QPXwrW/7Q9133/tmfRMpGaWFqtlupEam+ypMOvqJV7xqBuidSVu9Cp5aznLo1uEslYtR+mC0EFUwIwoNc0rA6B8/DHliJxBZasU7giWqPQCeixcu2AJN2NpY60xGDDsAnVx1r29/Q97Cw+Zz2OYo/DHXVmtLQSUxzndAFTCyKADPW5SBNo1yTY3wZZ5/OSzcLMAAJduTo+cdELKFnH7u1kAlRLV8TfF1xtaf2ILTHI+YKkw+nwbmscc2uW4XCOLzcq6glUpNzd3QmdKBhPnHC+MDsOJ3jJ+DI4YJIEevB6SYObYTIfl3OUYMIHx6KonzB9BNCyQfiILk2KmyYe0jxO5lvxybXDn3D48fQGT/7AtAZ18A+sbqihpbW7a2cFwXp/HwNwDIi3ePqviYM+5cG9di+XoiDtHLtahcbGXL7wFxjmflx4PhjAsR0i51GxvO0yIEaAAMBwbol7Y2tba+YTl0Qu7cR0h4bI/xdmR9Q/1mW7SSdkPCIxXOXLc0EmOFpsDKSmDlR+PxoYfOaG0jRHg8uuRlkOzPHcxkdNmfc/bLPEVttFQtGAdsMIXMm1MhW1amm9djo8kc0McJGWq8dCPghqLnZDn6NZHibOJKetkrXq0XvuBOra5jjYScAlq6gAUdZax1acyho55mysPeF9yFSiJsLS7+Ie9g7VrsdQC0rTY55s2jdKoD0SIpbgYmCdEWI6sUA+MUIDNfFkEZ9JlTaSvNueuFd+i259ykU8eOathta/vKJdFydEzno3642Wa5kc9TRtu7LV28smv67l162ppQAK07SbmGrklu3dsiQX8PriMu6n7+DvUI4fgruZ1/Zp5zAuB9nGbjGBWfkl2ZDMvjvUMuNaShw0NpnZ4cMCknjOUk2ZhPy+bC4mxKXda/ODRwcED3UJsbUQZoMfqS9Nb5LIN3OW4rHVu/2oIeSYC2P5rGoCvg2tnWSzpEHHwsnPBmpT+xgxqepPdAfsHzbzeOBGFTuvptbm2b58WxqEEHMOyuxHaPXKfVC7O/qJGdK8aSH/pNA9xEakjJmCGZtTB2kHLFUxnbvQ5GZvB2Qqc/2iTO+SD2THAdGe59GHPAw7yQWM/LeDGOvrgYYSmG7WycydlO0KIOYEr+3HKQhCNjKRhKZr1+R295y+/po/e9dzaXxhitGBmcBM2KIinup199r5HiPIfuwjJrqZJ1AoMUR8cu6q+DQR2eSQDQVSARR3EhHGNDx/woVRp+fy18nUpbLtOkgmm4wT0nJB+la3lnoSe3Xa/VLOcKqWtldVWtZtPuXZ1eCa6NDi8lhtrx0q0UzAyrlJHHOPYVRHoGiNkEb9dK66IUKIPD+AMI7s2SqvH8eXL9cWcDLXPPkbr3xngAatwHPDTuiS/urp9h0SuiT1NZtMHGL4KmhWVHIa1A3t2elQi4BrbdkFdG8GqlvqRupxUN3FCP7tc2q3cm/J8PjYps3kBGdi7SEGJqAFOcG+4hBrRHpJxf4Eabschj6kOkrRotlYuhjzjj5HXWngMHOE2sK9a6O2gzJxjroyeOWy7aGjCRligEUqp74xZ27/W0urQ8m1M0U3EPuFQORgOpTwt5l0t2/uVS1VRCMbYvb20aBhXLZa1trNv2nBelsVvnL5rOBucb+CxBZtvD5w70zr1wQi9jbAZg5Ph4NNK39315wxefL27YmtGLYYZIsvW3D1LJorveNCc1M+ah/9QD9wcP/SqAvigw+awA+itf+WrdeeddVvaAo92hK471JE5bq8bHAbp5iDEUjBfhLmhcbgyMIlHOF7EAXPPQfAAd4CcaBwuA7qVfXjrkVlQg3gUAYyG1xgSuDc1i3e1pDNkjX9BytaK7X/hCrS/XTH96f/eKht2WytThElqJ3ZNKxYpyNFmYpNVodnVpZ1dbO001uwO1LRRPS0yZFeZleJw/Cxy61+5124JxQKw3Er5iXWvS2HH5x6RkqgP1bNU2UtS8H7obUWF8IwmRnsZRdc7B0ty2qPnuefVZWJUmDXFhBkS9I5OHIT3kPiP2NJtzYyF6cjwMWLvLtaLS/X2lJiE07PeGe2b58qjG560mvUIhWdbnGuieKkFENDTbKRvA3XLzzbp0eVNnzz1m5Bha3ppaYC7oQ69W60EzOtYCw8DGkrd36um5XsrCIDbCxyC8rtBylfOk7JF762BMRCoAOpkkSFjWPSjU3dt7YMy7h55BqQ8CnRkFoUbVQ3Iehk16uO4dhPEZmcqeA6rppkcJS54pysVCf4WOfu8tv6MPfeCP7bbCW7G6aAylKP3qHroD+rC5Y6S4Rg6FvILW02XlM3kDdJTppnhBLGbRI+ffGBZmiEXyp88TP3/Qn++d6Mm5cm7mAVKTOxwYCcpD795XG3CDXMfneJd41GzH3Ktk8upGrWyeJ5P+BLgofeTflEJVygbojO3O7q6FN60cjm0SzTOY/xzLIwuwon0B9lC0dUhM8D0m4wBi3AMMe8CL41MSxn4c6OxeRnEVgNs9Wu67q9HxW59HGDOAKVEJwIW1w40B/jbPsd3SsdV1DXqh7M/Z915u5tfBNTDmrudgPdGjkVHMlo2oaEY3ZaKkCK3rTCj/cyOAvzlvrpH7aS1JUc7sDUzPgevk/B3YjHgXpVs5V6u/j4ItzhxHxvn06dMWznayG8+uj4G30uU6MOi8tA2VRvOaux3lC4EwCECb4QUJOp3SUn3FvP9HHztnf9dqS2ZAk6/nXpBy2Fhb16jTMxKtny/nb5GAyD0yDYVojDDGbnjA/gfcWx3KzuZdIYkUuEEwI/MmGuowhn6fm7T3LtHnfhgIs1kkk9Ma9ybKNLO6UijqzZ+IOXQHdE4ikUd/1gGdBeJlr3iV7r7zRVpd37CLoWY3a5J8MH89F5yyBc7Djw4ui93A3JubtexEZD/2eDSvD/a5Ea6DV2uGQwTBUB4370xmDrcxjoOFbOSEmKvy8PM4FVi5pg4HcYSc4zSl1XpNR9fW9JVf8WKrs6XmHUBPjUeqVYu2JPMghlKEnAEExkW7P9Juo6Wt3Yb2W109/OiFGaCTK6LEivCsAXo2Zd6CtX21Rvd4yKENLKE83vH8gHnryhaDLMZ6jtlEqwowdiq3NrwbqY02smnKuML4WUg6stCTZYImMxlD3e41+b0xrfVZSN9FZeaVBIybEQijB+65Oj63fYVWbrMceKEQhBvowoduwanjq1pbpW9gT5NIlrI8aGQssz/OzUJ/raZ5Jeb5xXwdxyG1Y2BI6UzspV7KF81CR274zCOP2gMdDLhQjkPZEkYWxKDm1s5MJjNEKeYNfhgvQnoAI8fhmjw6YNsyC/BWYmc/5yNYntzmesraAgeWO1yRECDj7gZjNDTHGU+CV85/nrJwo8zGwLpkwdaPhrCV58FnQ2ourXavbYQ1D5kStbC2q1Z9gKjOQH/4h3+gj9z3XqG5Q9DLgX2eztm3hiz/5BWv1unUSMPGtvrjlqbLRQOTpWzRCGyTSK5ChjLI6RJqjdUbca7YgkZr2tj+1HLcMTdrHnCUQTXDMh1CssZFieHNpJfD4kfaxMVV3MBnLpBXXylXTUsAb4dnmjXByWlW0qapefSAyM7+ni3IlC5xvM3tK7YeMCd5scgD6FZHPZ0YSOBhu6EbIjFzUiT3BRKisegnKePVUO9sjYw69C4nUpLR8kpdGP1UxtBLnrOiSoHFjPHcbewaSbRULhhxlucV6V6ef6oqrDOeVXAQOUANM6tOp6e9K1s6tXHEjE7kaHk5ixwvlfNibPmM8SKUz7Vy7QDPlcubqlVqZkyRYzYdBzNCg2wxhibrT5r1hPK6WF3hVSuER8t4/jEKB4C7Uqd7vAAveXgPZQPcCEZxP+hJQMttlAxRIaTyhGqZVqthJFPKLrle0grVck37jV3jhqxvrBoZDjDltbq6Zs+NrxWUQuKpd000LHBaSEex1hG6J8rAsTutrk4eW7WqJc6vWCmbd9/r9q18kHUC7MAx4F6vLC3Z8fgMw/LChUsmAMQ+mZ/MHyIFfO+seNauELJnPJnroWSP82og4LRcseYs3haWBHm/N1F6XFBveV0/+J63S/mSNC0e7IfuodgF+ddr8tBDcZD0gjtfrNfd+1oVy6FTFP2euWkXL15WtVoLoUUvW4setYGG9S5fzAIk/UtCubEqydnfALkLwWhqqnEOzp57c6+chcFDXUnSkoc/WEyY5DwopoGdRUgFfeaRVpZqOnHkiF7w/OepQK4NERoLxYZyHWRROS7EDuRkSS/QrIWcKmGT7nBi7VUfOnNel65c0cVLmwb2ViIXrVUWHpS7Aqs8ALJFMwD4KLzBg270KQCCJTyyyPnbADedCwZPBHA3DJBE9DKnENkIYOUs6vAeIxWJIT+o9/94XkPy7lhLS+MazD+12upIrAtVDDH/Toi7kNPGxppuu/VW41ycPlVXKjXUqLc/ZxazKGD4xPCyJQcQ5okgbiAQyXPZFJN/OOs0Z+Hp2I7WVsFwgda+l9+b5Z/wOsiDDzqDEJUhjB7zqJDlWHjweLsszOTLR6ElY7FIB7bQNALOxITGHPmgmzCLKGBYmGALHiiktzCPHeiDAeDjP0+3eJTDvO94ve4hcp8xkJLVBOxnr90MAsKRsMj1WxUBlAD+zTa72/rTd/+xPvqxD8R7I1vM8tWS6Dye0kh19aVuSz/5tf+TCtuXVU+NtbpS1rmd88oUUsqyuHKt07TJtmaGE2UmAMQJdTshsoCVMCOLkZuObWANaKPHyXWZJnuizMwXOBZDFj8PGbNPFksPXztIOAPaS4ySBrvxD2KenvkAmFG6Zl5qzFPjOQFwW3s7Wjt6xLTnZw5GjD5xbA+vziIlkcXsuW4MyOVq3UL/CB9BzmQ0EUaiMoKpd/r09er1ujaHiIwMByN1LGU3UbqQpReo2v3wvUVdLRSOERwiQx3kcu16WG+C0BLvSPw29/a0vrxi4kHk110AhXO3Uq/1dbsvzsw2Yl4UfGEMlmp15c2JmShtVR3U11OiNlAhm1epVLTmQahxDnsDq5hgHleKpHYmarWaOnH8uK2DXmvt+XL3VDmen5tFLmLpIY8m44qXv7a+YtEfNyQAcNZDlDhZX3gH6OkDjyHDegkZl31trG5YtIZnwecDUQ1SFJV63XQOPMW2tLJs57q9u2vzrFDMqlLE4KtZt0CT6x2G1r+FSlUtNPNN3RdeDtGojPKQIOlsZ+V+IVR/sD9JiIRgsNBxlCjE2bPnRGXb+noQzbl0idJJ6dTpmrJlNOgzKlERP5hq0B1rOM1oUqqpU6/r77/tDylhkFKksEk/E4MkHBPXXP5IgPo1A3pvONFr7n2t7r33dXZT67XlWORPPR2TNITZDIDsdZB1bbKpC1bGAUhPhLeSIeOZVxhrPaPcy4E6XxOOoYzIRGLG5q27Z29EDnKkhL1HQZiBBYsQ9WjQV71c1vrqsm66/rR9DiMVNjELJOUG5FoxRrDqWDAQ34AMSCiT+mQUs/ZaHe002tbmlZw67VUJ+bItF235GohcALOfT2xn6edpdbsxImEkvhiZ8HciC3zvkQuTY4z1zslIhsl6LGxnEY7YdjH5+8O2O+z7EPuZ3zxMDit1Cw09o7womtNpq1s2j7dSsjDb87/sy3XDDceUSnU0Hs3V0LB0vV7TQ8mej/cwvnlMMyJUaHdLiSHh25B3nivfsYhYrj/KM7J4m5cdmb+ZYplieVZajSMJiwcbERWs+uZeUzv7DV0+v6kLl66oude2hxyyHJ3OtjtNq8v2igU/lpcYwVQOhNAA6s4lcUCnh7h54JGp7REASG0WngaEUvMGI/598DwmanTbQcjFSI+AeNAPCDL9Ey1VyrYQvued79K73/0uAgrBux/2Ncyl1cpQUz7WCoA8GOun/upfVaXdUK7TVDE3UaowVnfc1SA1UK6Y11Kpoko2r1Q/KMelCjV1eqPQqCSmcjAwiI5UqlXrlAcHAsEfPCRT/CKvHtuhmvwxDZl6PTVbLfu8jnJbsWiRGCSi+R25daIrnmNn/zx3hFiTgO6Gu6enCOeaoht6ADHfCfCZh9RpqzsZqoDYUGQ3O5eBtcw9XN8n98lLs8xwGI5UygQ1Rb5zxTDfnjvgNdN85oaAqdbBP8hnlacpR2z9nGTrB35CkCJ2L4/9+THs+KORkTrxDD2M79cNiOONA7B872Vd7MPz4pzb8tJSiAzRXTJGuniGKXfj2OT3SR9QCooWPKknANRzytbQhbp/DJJMOpSCTScm+WuTMFYtWMc01PCMgxJY95ROwvHwFALnznW48cfnrtTGvz3K6g4Zc2e5smRg61oBgX8wMk+b1MPlrS1T6sNxqy8v2fihC8CYYsg2dzZVLmZVqtWthWmPZ46W0lbOnFOtzviMNOyNLArGY0WpLePF5+V6zRyMXrunVrdl2yBpXC1VdfTEUTNULly+YLLJteWalYnSzRGC6frRVe13dy2dW5nmlB2hhTJVd5JWt1BWo1zU//Oud9DFRdN0QTQaTimnPOsugG4E0hmkBv/lWpXimp2+3vA1f0Wvec1rbOKgkc3Ao6UbaiiDdm541qMnmai1TgrFJIHc/+35Kl/UD4B6osY0Wd/rinRebmRa6kwggB0Wd+z3PRNOiA+YNbzHABj0zBqjC8/JY0ct1MSEDMaQZe1DGBsSzkQqVOnQFroi2aKdpiZ1pEara5YfQkQIHLR7fQN6k6CB/MAkHfVD3X0sbXKy2ryvdkgo+OfJdxZQ8ogGJlZtl8iNx+YuRhSLJUJ+HFMui97r4nEPO87Vjm+7CPZi9IaDdx689Oi6oxSWDYBu1zqZanV1RTfdcINOndzQyZNr1tKTB40FxPJRTgQ04+iQHoGR+IXlvB8Xq8Z+y0R+WJQwIDz8zINrTOZq2UJd1VogCAVQH2rr0mWV6ZZGeRWgqrDgtJsdi7AgWcw963fxXJDFlfVfx8NtdnvqkAPt9SyfZ8SiKEJic470k82tMDwWZjdgnxMZWWjcCPBwshl61nY4EOUY5eS8D548kSoWr4E91IFJSwQeL5p8bVDMo5sh0Yc/fvs79N73/qmWliqmE5Ev0DJQ6muinEZKEwoejPWzr3uD1qcjqbUnTbqqrZY1SA81ojwwmwr65YihTKn5nahXlBrjbqjlx7iGM2PRmKItqDQC8S5p1hgDw7lYCPl2i3TlQnizhWGSMkAgp+7fk0pxvghsbwCGXDs5dV+gMaJ9rJwrY0TXKdKzodWu58p59/A997k7HhrxjHnHPpgvnvpgH05U4zN+60alrWV45dybSRA/wlDge0+fsD/um0dbPFLh5+bRF+edeFjat+e33nEPQPaQtq+JZqRA4M1kdeLEiVCHHduWnjt3zuYjZZozXf/Yz9sjl2OEbCYwq0OnMnrRc/84f6smoFlVPm/3BsMftTaTyO0i1RzC1Hig5KU91YkGgkWqev2gzlep2v1l3bV6cKqBaKbTD7X5pOFYa93ISAI6+/cmLWF+p+3cLMURG4BVS6FTn91rJ2pS9oa+hrX4pctlqExx0MfVMPZ/d6ST1Q0Nmh2tHTumfZoF4fQVCjq/uaVCuaIjR49qgAJoF6MnGiI9hMV61tjr1G03a5SROo2OWr2WVTGhmEing6W1JY2t+2bTALhIqnaSVmfQse+L9aJ2mlsWSatOc8pPETTLqD/NqpnJaDeb0b98//tpWKJxOqOR8hHQEx56oOPMl+BrBXQG58677tFrX/vaaAEHpS1yhyyg5GDcO0kCtoeGDwPx5Gce7vKwultnlhONG5q16g1PEr3cFxdBtnELNuBZyO3Zw0rrSQspBlIPZDADeCMPAeihAtYUvqxcJUp+5vJGzOBBpn2ljW6Kf4+sNn2I9YgXjFLaGAZtlBksBLLFYBzKfsL5HGSs+wKy+P0sxx3DVgEsAmokr+/gtR48hu/Dx/fJ7sPVvsdiDAZUuBvzkHssmyJfCCMeoMQTQRu/mDPW6vJSRfUaD3nGhCBov4tkI98T0UGQBilRTzWgW04IHODutENuCg/Qc68BUPGUAuubdz6jVwCLbSV6Yr7woSsAL3p9bXWm580CCvgT2kN45MyZs7pw/pIuXtxSSlmdOH5ap06dtlSSUjlt7u6boQYD20PDGC54lyzcruLlIO7EP783AdDnUsdct3ucIUScJNLNy9tsfEj0IOOaCSxzDE8rJSQASS/0aVBqI6f+e//5P+ujH/uQWfUTStpw440IRdRnIjU7BlA/fM9LdV2pqIqppY3U6DZUWa2ouFRSH0N9b9+ERFYKNdVWKhoU+0Lnyr0nJxRZ+oMmI7EuFwDwELZzEbi+I0eOmBfmYUqA1XPWbEce28l17MOb9QBuiHp4NOdqz7qHoTk/9sVxPFqDAYEoEF4WBgh5eAwGQADgcc+T59bbtnr1g1d2VItBSzxJqnIGNs8W88nXJn+GZs8lzX2oKQdsWH/Qf6eNcCQKszbR2pQWvOY1Ly8ZeFk53SB0SyMyxf6Z74wj44Bn7rXuGDNctxsELuBiRoOm2u+0lInGiJHaKD+jJC6SaTkeZXAAPWPDsayffSpUB3i+2FMo3Dsn33HvwQCiJHzPWJiHHMPu5Ow5N87XwdrnCWOEgc9/7I/xdZ4F++N+YjwUc0V757zgRzB23kSHcVpdXw+6BZ22ifwAzvliqLygEUnjQke9lnTTLdepM+jryKlTuv3OF+rizo5g0JuSnTl5pO2mJtVMRIBnoEeqYqWKVWr7JdUCn4oUSxfRHosegTmE5qkOCtUuPIQWuc5ONclguY9UGKVVUMF4KuNsQW2qcjJZfdtP/4TtfyRrRPliAAAgAElEQVRq7DEfsxZ4T3nI/S8C0J/3vBfq1a9+teXNG43WTJw/hJmCVKKHHefAhdfx5DDipCD/3WGeupOS3HJ1a24WmnHRmsT7zKm0bmChEYIBDxKRMZ/Kkmk1lRaah5AXBCVM2oxBJQxP7W9MK3iYlM9Na5l+0UwIMwJCHaspqMXSLM5vpm61MBjBCJpreSevPwnwwYMLr0Xg57MkYC+Cvh/jye/C1begjU0I0Uc3lPx/wku3lLZ1NqW+MLDng0Z8AB8s9eChQqgB2IKELBiDZ8nfnvsHmBhjOA9B030Scubx2vEgQ3411K0zzObtTr07XzA62I+FRY09nVelFEplivRHf85zdOedd+rYqVMWObly4ZIefviM7v/kAzp37rwoU4KoA0mOa19eO2ala54/NwUv2p3GPK4LcbgUxGIVQ9Drn5ezcd2W66fUcTy2rnUz4zPyTmbAAHkyR7VEyOVZKRKEOQRaWHhQ6KO8bjzUf/0v/0Vnzj5kixFzuUP9a6lkXkWNFFA/9FP44Ve+SscLeVXTUqmU0fnNc6quVVVZWdJgPFRzr2EKZ7VcWatVymkayqTD85A0rPyZYrH2MifGxr1TC+8Oh5bnBQAZfxZ83nnm2Jezqdk3nyc9UO6rf+aqkEkj1Y1398YtFBvb8wIMhOEBxEcvnLeIACQnAADQAhT4m0gC45eM6JmUsiv+0bClXp/xdNxQCXMgkG2d+b3ocPAdHmQnNVaL+YJ2Qi4bGqvMqityoawNpns6o6VVcs1ZI4iStzf2O/cOeel83jxx5gFGEtfL+ZhRGaMOybG31NRUWq7UgnRrTBu4OiQRKzTSAXc0ABhvhGgsxG4dE0NDE49MuNfPPeD6+Y5x5jjODHdjzStTuAfwJlZWloJxEqMqXvLI9+zPoyzwKXgRCWb/pv0+mlrJI3/zuaVpKmXbF4ZQle6J6OlraqRIxsKZ5uN0XvvdlBq9gY4eO6FL21u6/pZb9OrXvV5buzsWkastL5szZuRetEqIyJiYOu1Op9oZdJQqFyz8zrqC0A3PPz0geOaDlDTRBaInrNWUx8FXoEK6r2KtEJyO/lSFFNoERWvwNcjn1cqm9bJv+Z+Z/BqYS4RjlP6LBfSdnYa+6pWv0otf/GIT8Nja2p41PrCmCEZu8hziQfIWCzwgaQtWTAksvlNj6iHlZOiYnI4Jo/B9zA3zIFh5GzlbHrwoVOHfe27Z3wNRLErSxkYoRlCb1WKH3Ji1+8STIco2DvW3vshOKDOIut9hQsbwqLUIDV5K8NZcASx4XIQJ7aGLWvNufLDfJNCaAXEIWCe99MXvk/vyhcX3mdy3RRoOC2k/RYRnno8tHuoM/KAyZ6V0sfIAz93UxGx8Q/0rHmTIQQ1ULlaNgZ+8hhlgxfCof+fGXNJgw5OYk6Xi2Me6bkg+wQgg7RH0ml3WNozDWKViwdTmGCcetBtvvFF3332XsfBZMIp44rFO5MqlTX36Uw/q058G3C+osd+GiqNMrmjpE15WSWEtaYMxBlM2vGIExRzjOZM+GHTByPNSzlDhNA/NYwyHCNVcoCbcYwu6K4WmuysCxlA7KwbHCdGRqT7w/vfpz/7sz9TvdmyRs6ZGhbx5qNRnGLmj0dTPvOk7NN3fU39/27oK4p2jTEU3KK6RFASkuOmA3/SUHrZULswXeCehepTBORGc3/y5CaV2DtqMjoMs2+C1sfBaSmtBtMNrlDkO27pOw6KH7uCw+GyY4RZDz5zbQ488HJTEiqUQQev27N0In5QlxtyvjWPUJ3BSLscHHDwq4TlwP7aH2P3dQ+sO/ENSIvmMAXpIFQWNB7Y3sM7lZgI9HMtV9zz8z7YXzp0z44PQuhETY57dCYYQs3xNmVX6RH0DjATSJ4Ttna/iss7WbhXJ2FibjWaDedftjlUd8DxjgAHwAK+vK0lgZmxcrIdr8tI197gpCyTaBoGNdZ75RY056z06A1QgtOn9TulhsajllRU7H7gWGCHsD/Kwyd6ORsFDZz8w78cjM3wYUxr04LUT6rd0Qqw5Z1Xabg/Vn0jV5RUjz9106216xb2vVh+ZWWtYE8nb5oCkLTUKvybDmo/DUCoojcpb7MRm5xSNkOR6xT1wI5exMoN2PFS+XrIKqlR/ouw0ozKku2JJ41xB/VxWX/1t/4tV0sDyIi5srXBZZq0raMyhP5ukOE70t//zW3TDDTfYjcX6YhDN+m+14kKTAPTYvMMWMUJLgQN/VUD3HLB10XJCX8w5O6C7AIi/J3PoblFbKDKol8bub2Fv1JF6ON/Y5FEZjZsRBn5orGFfMOeATo4YSUeYi3OjwBdrv5mMT8h5xoYeCREXe4iy+aBodRUP3T3wqwH4IiAvbucGQTL8/hTx+iltFsrpEq/oobs8LHYlISfuI2BqhlYke3FuxXzZrFe/B4vvbs0fOESCgxE8/nk6wYHaPDQzzGLr3dhxzVr12qIZIhp4OlxC0FEfWy6Vshj3DghtW9iWMsxpSq39tvb3m+aFoAoET8I8bAR2nNMRCWt2LrHk0j10SpHsSYzyuhMSmfEVKh1CFCcAdvCwPIfun7tHz77HExbxYBRz/t6YxnUEiKwzBmfPnNEb3/gNFqo144OSqOlYV4Y9E9hZwqxijj52Xqn1dQsDmsvOygFxACME7kEmFxaSSdqIhMI7Lwa5y9gizxYge3Hu/GfHu0o4zljvVAQszCM+x7LBIfAoVEJkaX6sSJAMAxCOG7kks79jDXhgDdrDPJ9OgCB9vxeJInAB6KNgfRhYODjOgtfhezHizGR+3cnJmuSB+HV4BYeJ3yCcPwzjxL997BLqd7PdeclPcv9JDY/F/bMdn80qRuI9Sl5/jCTYPUq+uH4rK0R1aBDHIY4bv+F8EeZpt8O763z7fvxc2TY55j5WgWwS9sP4dnumZ648jO4ovx2IPod7e7Ft8YFzjp0NY4MQCWOa84lO0/xBi+PAPlJEOLivE4le6fRBcEGimYppvG6rHHJN7rg3/4w/WRNiisnG42rOko8Bqk55rIIgaBYESULKFmK1sVshahNFjlPvAKBzzIUisWsixdm1UWzfHqhSyavfJ8SAVR3G8cC8WxCPsfvpAL3w3cFf+sAxv1zsLjBj7fj2EQbBwRvP+mN1vhaGPMT9jwl442758+1lWNY/Ox43rkOPP0UkbUOdfVCrC/PWDuXR53iNh40Du8fAoHb5as+uPU9BAO2qr8V10tcyX9eS1VuH7eSJ9n31ox6c1356i0v2whDaj2aeuyvc8TwvrOWL53QYFvh1zn5LNN/If4kyjoMMQjPkghI48ybkECEzhheCMJQWhfzWXC2ZKETIoaGtQD24e+zO0LZfLzy/HMOwOGKbX0MYq1gBEAVm/JOQmgpsdR/LxVt/GCz6U2HX5XMvAlTs/aM+AiDF0LCD2lkAfa/f0aRQtf4s00lbdYSCun0TXrEd9TpSOR9OZgZoIfxoYwBRx5TmcrYJAhl8R1nfYY/cyCSbpzaGfE8dfYgfhLw/oW5KEc2AiSJLeIwxtnHg8+AEpK1FK/X+YQqZ2sJMEnO+WoR5F34RRt+KQIlgsKAHpQcNR0RpkP2dfxZ8Io42/19QA5hPWvq6Wwog/s73xzZ8h0fHi3O1iF+CSOr3M6wm832Gs/WzPtwYghCJl43XWYoNefyZ7Q/6KgCOiRdVHB6VS5Ort1EP48t5cvxwzHAuyceSM+j2QwOUXAbtfWSPB8rHlBCHYf+23sbviDCY05LokJk8nxGpIeMmhUTwaDowY5a21ESl6Etg0d3QdSOeabiD87/n3CEzgg/cl7AV845zJcJCM5pICTaiLsFsYy1zLmaYptTptK3Chf4QYQ/+P84laJ0EJyKtcaujTCloADxuEQgtFGNtLyVFC6DILhB0sMGLgGDGRcQyM/ACod1jevzEPHQnkCXXu2tluYeJftAwts8ShrIbnAdmVuIPL6+xul3O8vP57heQPLnksxN4Q+Fxjp/HLGz8RZC0PfDzeO3+MBj3KG4QjNbwlxsg29u7Wl1bmRnSDgyNRkf1epgo9MfN5YgCHHQE+v2QEgj5pJBr5bNCASWnwewza8dnJTvzc2WfRiwpk7uaOwb++3abWsqwICTPhX+zL9jSxhaNhiXz2/pex2s1tbS4gFjNfrSQeOjxGIM0ayAkhnw3i2hU/4tdxRgrSJWEwv17HqLBgHBsyKlayA/NaDpY9bpGbsLYI6RMOJbzaXWaRg5j5AnVkXMdDfsqFMq2AFBOSAvQwaivTrtp+5uM6UrGggTs0AQIPQCT8bHQV6vZVq1Wsavd2rykjSPHwqI0CuTK/Xj/GKO2tRgtqdNrWeiQGdHuN03NDvJdtRy6f7U6LVWjlOX5i+d18vh1araaqkGMajSjvCslkYFIWaD1rduq7mH6zExaAiY0lJylYRb3U1KLBRTGMG1VjfE+DQvGzOgIiwnLfdjFrNeeQkYxvJ5J2eNTLY98ou38ET7MgPAhudq7n/eBB/hp/pFUeXyaPw2pqScw1p/u/p7J9qNEb23//WGG+CzQFDd6Ns7bUtNJy/WZ3sSFC18cUse+w4xjZKEwbXh5rDjG0Gbz3Xc/Uzf1OR8aFUYQfIK88dWuK3QktpeZQf4wzw8oAnjzBF1wgs3kDVbpgRp0fvaseOhJjyrpIdoDc8DMS8S9yTXH2uRnMhFnv7nWByIZMrER8Rkb3mdEshmg+/Swqws5eBvIg4PrDwDRm3m4e65JPw9BhgFqRoCATAHL2ibYJOg2B4Zo0Cz2ftxBI3s+uAAfuS1KBWF3AxTlMloAQfDCPUSvOoCAxssBiOMCjuTiAFA+93zm2tqKnQucCP7NC8EU2v75aKCZ7DkiS7ng5bF/8pExRB4saDdo/A6GxwegD3nkhNFBuoN8F54gTTcGQWM7CxHIH0B4AKms9vb3tLy0HCxxCGKZrLoAfDGALpa1aZzHFq18lssioQnJDasc4ybmwdElSKetftvqdFHoQtlLKZ199DETjEDohSVgZ/ui1tZWI2gjhBGMD0rdTGSp1dTyEoAdvPKdxo6Vf9XLVXUGPVXyIUe/u7+rlaUV8xQ5T6SFw3GLurJzReurq3YNnW5HlRLGSRBVQsWK80oCaqC6x/yST+fZczKfv4OU1KO3gC0SUPu8rDX2NZgtciZ1Eu/1fM55+I984l/GK2lku+f9dN7DAhjP/MnQ/wmsgmSKLzn0T+XzZ2vcnu5xffsnu3ULwbPZ6T4O0J/h+F3T8p1wshbv++K4Xk3rZDEStgj+fn4LsDDb/aL06tO5n+zbj5eMnPuYu2GR3GeICyTm7ULw5poBnfX5AKAvXFEAEh+WZBAs3IIQuniyafUEw3RNM8LzYgvT1ltQRe14u4JDo15BWMU9iMWBD+UJQaEt/HzxOpEiDQQJaxQhGShT6uE1yb7PUMI0b2rjn1OqwvZ2jt62MzYfgLSSzJ0niXFJFjC/dVbsYSMNQcnPL/lvKwHK52betwOnhdkigcuP6U1UDl4D8EWoOxLJomSs8xfYD0BqoUU05+ModnohSgCwMb2bKEOZzCmlWwX1Bj31ugMDeAyNwDAmohYMAX/t7LS1Uq/M0pbIM5JjbzR2tb5OK2AzNdRuN82YsPbAdg6AfdsaoxRyE5XL9B+3QkZ1uwOVS/UQDSA9HA+5t98wYEcJfjDuG1sZQlw+XbYHdG8vaFFjuF26fEmrq8sWzoTMh6EFWYjrpoQovCbWqalawcAK7UbnGJ58zq7+7FjKJxH+9UXFoTv8MjwbiwudH2HmoTzBI/oX+lWMgD1j5+5ZAPSrEoCe5KQYf7jw17D6zYb2mVy/RXxnd/jwu3Toshce9IOvZwjoz8bc8Ah18hSutt+D7lgExgPRrKv88rCd4z0nIrBP91qSgL04zovpDt/31T73768Z0B/X9fTAmSWBPHG5idB60iN7ugMy2/6ZgvqBcz3cFl300OcD5wtoKGOBzb3gFNmmc5JaYirFkrTwXIT8UZKZ7seA7evax/4Z4OR9ha0mtFo9AOSE0QEf2JbOCJ4T+oJR4Cxb9gmQAxjefhEv3LtGocEMIYxjhBLEQGh7+9vfbjWv3/zN3xyV2WKXtGhUJA0HPxZGTbJ0x5jq5IcmI1Pic6Z8aI06NmB2KdzF99EEAhvVByHHhuAI5LrgyR6ZTQvXKw/XGbgurVZgoq+sBG+cqWi8qIK0vUP/4giYcW4kc5H7jX0t1YPxFKRg+VdfFy+e0/HjsIkpTcHbH6jZ6urY0TXtNgYqlSjJI6oRGqpUypRINVUp1dRt9TWdZFSrBeTf2+tqeQUDIURj+oOu6jWiMxP1Bl0T+qDchTwmkrKZVMzLLUaansLDFC4R6biF0F3yubjKs+WLqN2bQ1ofP4XDX/smV0Wbp7nrZ7p+2AR6msda2NzJyte2l2f265m398x+Pv/VNY3f1WIAT/Wknr45NJ/u5BsOyTkkD/0EkZlY/HIgJP5Uzzq5XfIKkhGBuYE9jwAfljZI7utZB/RF0nMAxHjKs0z+fEhDEDbk5Z6ukfdMBu/gb8J5OQHlsP0FnbXEKy6cs/N9kmTSYfvmM/eQqTd279fB1OVKvRwEsA/a4qFBSNJL5sw+/vGPGyubGmr2y/cAMXWZgLqLa1jtNWUdsTd18rK8DAgQ91IXvncDASOC+lYiCH/n7/wdffjDH9YP/MAP2L8hh3FML30xFrkTi6gVh2VLfX9U7mK70IkorW6/o3QeDXbC94TVg5AMZDVUzxAzwWvG46bEBQGaSil4xO1uW7lcMcqppgzseJ05e143XH9SCEohYgXRFgLtAXLdVGq3aNco0ayqVielMFW5nBLSAmgvwzNi+noP7SNHQuvFTjvwE4wElMHHmpp6XLFQUbdDKVzIbRvBN+Kt76/DfoukUihDQpYnTPxGg5rlQCa2Y3TD3zwYDzzwOV1/w0kV6Zk87Jmi1zzf7vnxw5HlcZGlBPDb1HWWvZPePC/nE5xtFgE/CWTW3GiuhXDtz+T/YHtIJkg/35fuiP4UjnsYZl+jLRON+GcD0J8+qIdLhuFOp6InGIAnAXSez0ShylMYyfkmySt3b93fk9ETe079PGJE4LBQvT2W16IUZ2tRYjAWwTyQnOYlOo+P07AH986e1ljMNr62SWUVpQcOvBgxeNz3BzwhKOr8fDGQ47s8nKXqgG510WQvJxM99thjBswurME7+WK6PVHjbyVexaLlVz/1qU/Zd3jSP/3TP23ffeVXfqW+8Ru/cSY/6bWQXgPrIIpBQF7+ox/9qD72sY/Z/h2IvS6Y49CN6Lu/+7tnSl9//ud/rl/5lV+xY33d132dgf4DDzygb/6mbwoXu0BFp3GBK7cZ6Q1ENV5AmBOmmBTHbjAJOtKW+44lNvyWa/V+2tZ3Pb76CHFQl5svq9XtWui91e6rVCoYoFarsFmXVFveMCGUpeWjFnJHVa5YrKteX9bm5kUt1VbUal7R8593qz52/32aDjdVX7pB/T7hdHrd7yum62dNgjiFS5cCVyFfILKCml1P+UJZve7Ewvo8E+ncujIqqlyrq9lEa7uqZvPBIEqCoM5IOn7sVjX2gozlZPCYqrXbNJ0O1R20THinvlTW7t4VTSZNGyvK5YqlvC5cOKcbb7g+DN8Th8genyo6DNB5BKx0LDyOSYxxEu7jQqwG/Mz70A3wL/P1dB2Bw+yTv5Tzd1/nWjzcazlxR42FfVwtdL2YMLXH/lqO73VOz/T6wwMQufrP5ESITh1Mw80ZzIn9Xe0i3fh9Jof23zCocT+BfBpe7p0/7vlj/bAugge3myHOtQL6gWd58cIttJ7w0H20oqfu4eY5BefpjUySSPD0fjkfzTAd5guSF2v4pcxCIP6P2eSLNAxqCa8K6KHMIdL/ZreAz0wQZzLRW//wbfrABz4wU3NCDQlwO3v2rH7jN37DAPrd7363XvSiF+ny5cv270984hMGfPz9bd/2bXruc587C5m7MhQeu4tzOFkttHrN2ueIjLz3ve+19w996EMG3hgBfP/Zz35Wf/Inf6KXv/zl+pmf+RkLuf/2b/+2/tt/+2+67bbbDGjx5O9+0V36G2/8hgD6s9rjoJ9tDzslOiiqRZKF5c95hqaUfKJD3jeASjtqXuUm+nglmzNgzEB889m1t9/X8lJg5RdSK6osr+vTn/qsjh5BE+VGZXJVbawf16WLF3X//Z/QzTdLtcrdWqlltbl7Tvtb51RbwnOWqEIpFtdMKrbTbeiBBz6t09efCJ55JUQBeA0GY7XaO1pdW1OnHSoNLl3oaH2tbIbA+tqL1Or0LPd+eeuCRoPP2cNYrT1X/V5D+UJNG0vHdWnzilr7n9TK6u0ajfu67rrj+tzD71E6d0RH1te1eeW8dnauaHk56K/zosSKPtjVCimCqxmUPPxX8dyt7W7CQ7cey2mKeA4CesyzJsk/ydyff/5MImzPFIgXAefxzJy51NETkeSe2Zpx8FfXBmiH5KKfzkld88HDwRbx9GoMjMX75ad6LT72zPt8Otc9Q685uF2VvHe1/UbOCfM9Geb2IfX9LeJAeNLCCME1yXoh5DOpzvJd8W50LAqtI7cs7t9U6UzHYwYftgbMm6151Un4PjWdRgmzAxf++OG5mhF1oB4uuQ//IqGKtTh1QjjwL99DP2w5dE/98R56chrjoV/NOwljGB4C53b7Z3NA/7b/9U0WRv97f+/v6XnPe95MGQvP9Dd/8zf15je/WXjHgOLP/uzPWsgbmV0kM/GY3TNHGQqlpC//8i83r5b8O6DLv2Guu6KV59ddA/sXfuEX9Ou//usG7F5CBhD/63/9r/Vd3/Vd+qM/+iPde++9di2A/Nve9jbbF814XvqSl5roCIYJeXj6S7cbbeWLRV138qSq3j94FJjbpnddpExuYjl4zvHipUs6dvKEThw9ZiSx7c0ttXtd03pfO7Kh848+ZsI773jr2/Q7v/e7uvOOF+j//qG/r1q5pD957wdUrsAMT+mOF9xiOfJC9npDpPrqijY3P6puRzp14qUa9GiEQweqJV2+/E67MRsrf0WN7mWdPnJU93/6D0zTAnK+hceLEv1CCiWJUlvC8xVC4BNpa0vaOBota9cJoASsKVUr0trqHdpv0M0pr0Khok6/qbWlYzp/4V2iB0od0jvAXnmB+oOJaqUl7e++l94opjOxvSetwHXLSqXcbSrXitra+pg1+qmWMtrcburIOux4FM0W59/BVX4Wck8uOJHkaYDudUOZUJqWrHnlnnt3xiSgByMqLGpPRqp6snV6Vh1yiNt8NU/x0H0u/j65Sj/RSVxtu8M+Ty6CcZgPZckvHu8JgNdJVc8SNj/hcC+u4R5xT4LqLIATpxUp5id6XQuYBwC6BqMm4a1eFdCfwPvn2UgasIsgvnhPwq7mzxvfz8z7Z2KdLgA6a4I7KDNndXF8Et58QM9FQJ+g+bjwstj5HJCsNj62ZPSNqTMeojqlqQo5lLK8jjw2MDc0S/x7YTDmR7zWKfFkS8aTfb+orp0E7Mf/dhH8n8qDSIg7dBFKXHU6bSHyW2+9VT/xEz8Ru2oFzWpy32hgA3gw1f31i7/4i6KLEv/xOdsA6HjxP/qjP2pkObx9XgDmd37nd1quG9D+6q/+avvcuxV5D+qf//mf16/92q/p27/92y1E7rXh//gf/2N9y7d8i77ne77HvHKMi3e+852Wq/fysb/1t/6WXnz3i22/933kI7rrxXfr2/+3v20Si6+797V6zWvvtS5Q5P85R0CfCALHxuP/ju/4Dr3yla/ULbfdqrvufJG+4Y3fqO/5ru/Wn/7Ze/Uvfu7n9ep7X6N/+Qu/qF/9tf9PtzznZi2vrlgLxx9785v19re9Td/8zd+q17/hb2hpuarnv/CY/vabvkfLpbuVy9a123i3ecmImS1VX6JC+ga1RjsEzNXY/7hKWWlj7Vs1GWbUGJ/TqP821ZdeqPR0VRpX1aInNAz34dtRRNUNp1+sbquktI7bQ11f6qozOK/BeEuN5jkjyKFNUShcr6Mb1+vKVkvZLLXtEx1ZP6LLVy4oo7zVru81r1iJ2u4+55PRsP9h5Qo3ElvQqfWX6NyVMxoN321Lx3rta9Tobaq+vKXzlx9SZpI3L79QmKjT31WtAEnvqTxDSV81Ma8TwOWLyeKsf7K9P5Vn4OpP4UTT4UApKwsMKazG/r61UCUKQTdBuApzBcpQ0tnr91UsFK1/dz5PV7exKhWEOEbqdSFJhnJFpYPcZz6HVoHUGzRULEFUyKnbnqhE6SXiRvlgyvS6VJxUtLc90PJqENXpdjoqQWiYSs19GcciXxpqOOyo356oWg+lnMlXvzNQoRR+3+/0VCgXNRmi1z5XtsMW6/TGypcQs+GZ7Wlp2asYIrdnOjFiJG1kwwtxmKDPThrHdHknUe0MEw9RtyJiSF2l6JKHvGiuqtEgq0wWBUIM1ZalpUIsBrXMvPqdnEWmxtOBRoOMCsiN9qTC0kg7O5tarZ8wrkmxxqwcqttKm07DVENx66yt7RgNDAxNjOK2inBdpvBfhmHMIxmanvC5WDZ7jTF7O9YhtuDVp9vCN09EYVic94um84EI8TMF9OT5xAfpwPUcZpAkmPWPC4pPJ4P5TyxuFmUOvVwFMZPEr/yiyAFOIVhNxyrk0TqPl58E8cOkCp/yUH9+N3wCQ+5xGcLkgC9aSItn7ZrWhLvxZJOMc7zc173udfqhH/ohexgAfroL8Xr44Yf1cz/3c/YZIW3A+cyZMwaQd9xxhwH/G9/4RjMU8NT/w3/4D+ZV40WfP39eJ0+etP182Zd9mX71V39Vd911l4E84XP3zgHwf/Wv/pX+4T/8h/q+7/s+2yfe/Ec+8hH98i//sr7pm77JogIsHg8++KB9RxSB1z/4B//AAP4973mP5fT/03/6T2acwHz3qMC/+Tf/Rl/7tV9r3rk1UpgGMZs//uM/1u/+7u/atXksSqkAACAASURBVH/DN3yDPvjBD+qv//W/rs985jN2bkePHtVb3/pWvfCFL7RzAvhJNfz7f//v9ZKXvET33Xef/u2//be6/fYX6zu/80363Jkdfcub7tUH/+zjWq68SnvNroaD9wWcmyLQdKeqmTt0y6036r5P/7qOHTuq9u6KmiirqKSNWknnr/yy8oXrlNF1GqukY0u36tL+ZyU9oOHkMT38oPSiO/6KVqsv0GM7Z6HeSbqidIZFLKvG/gNmPJw6+Sp7b3Y6yqmmSrluBLaR0HSfaK1+RI3GnjH8++OmnSCA3h1It93yal28BLBBsnubZTGWil8vpQbqDN+r4XTfWLl0nswV6dmOGnXBOjB9cb6cIT9Vr9VSsVZVv921/uRjtM1JD3W7ARjiwo3OAM8KymgAvQn+jKOXYi4nJD3qweihIOVK8C1GSk0qIV2R7mpnd1NZlVRfPkKRgklvDQZ76qJLn1tWrlh1rDNFwWanqXptRZuXWjqyUbV51elsqlwD5IsadADlQiD8j8faQa9hY93Ucre3rmj9eCBTcl87jabKS3WNe32TfQbJm62hqtXYzhaDopQ1vgQpnEG/a2WR7BcgR1SpFHUq7ERGOE1ltTb7qq4F0O93RyrUxxr2d4LWfRppVtrmArQ91ZeL6nQ3NZ52lM3kVSquSaMouZoi4pazYbR1rsQADaVh1cav3dlWq9vQ0fUb7e/xsKdMwfSFrUZzOhzryu6eNjaOhPGeUAbaVH0prGvDXk+5YlHdVss6TS4th4YrX3o9OyOQmgN6InswC4UHlUcj8sTjMX9MZtnm51g5Wg3mgxa3fZSohU7++9k53c/vXq4G8p5j4myezDsJevChK5H3EOZ3eA14uDDHCbdfd911NnYw3QE/vO13vetd5iED7AAl3/3SL/2SEdoIXwOMgN0/+kf/yED9n/7Tf2r5dX9BWnvZy15m291+++0zz9+PD/Divf/H//gfDZitk1IuZwYEYA2DHeB8xSteYXn1d7zjHQbceEsXL160zwFtyti+9Vu/1Yh9GC4sGoA84X/+dnY9+4eE9+M//uNmgHzyk580rgCGApEFeAJ47/fcc49FDLg2jAGMDfZDPp/F/N/9u3+nn/qpn9KDD37W1pFHHt3TBz/6e/ru//371d29SeNhQZ3Be9QfBpnuXPYOFfVc9bQn6bNqtR8xdvn6yt8QZWkDnVe792ELudMKvN2Qjh95rQrloSbZh3T2sc+oVq4pl/4ySact1D0cvFPrR16g/T2AGi/7U8oV7lK1sKFOn5YnE5XSy1aS1lNHJ1ZPWU35VuN8hKa01pdqarY31R9tamfvQa0u36xq/nYjxm23/qsBein7OkRJtXL0MT1y9uPqNCpaAx9SIz167kHdeOrWL2pAH/U7ykbvk5729ejttho9VevBW+U57PXorpZSi9r7pYpJ/NqKMw1VB/kM7U6lx849rOtO3xA6ZxiA99UfdlXILKvR7CtUHQL6BfW6KQ06WdkhbbuWCrklbV5u6Mg6YkGkXibK4FVbF7zgZFK5sHnlnFZWK9rZbuvo0dAAxTz5Ulm9Xl9F17e3aFnLehhUlsqzCsxus6NSrazhhCYdYyNBMtdRBeS1H6N0HuKlO165gscLiPbtGayUykrns9rZ3Nbq6gmZrD+XUpAuXX5Yx066IZFTu5FWpRoAHxXDpWUEhTqh8+Awo1GvqEy2oHKFCpysGtsSWNsf7ZvXruGSpbaqtZR6/a6KuQjQw4HavYbq1SWljUcTV8cpqolRRp77MEYivKdaDdnha3SrP78w8EV1tMcD+oyqHqQeQ1BmHtsfDJnYY01TadOOz02H/90Cut/Jq0VTnuqddiBPAjq/xeP8u3/37+pVr3qVgRckNDxof+Gl42EDpqdPnzZQ/rEf+zHLaePJ47XzAvABXt7xrj0aADi/4AUvMCMAzzZZ7ubGFiz5t7zlLQb61tM9sst///d/30AVYOe4RAMIj//gD/6gHTOZeyd8Dvjj7RPaJyyPocK/f+RHfkQ3w0CjFCs27vnJn/xJ/dZv/Zad81d8xVdYNILr/N7v/V7z/Dnnf/bP/pn9HuPiDW94g3U/++f//J9blINx+/7v/379/L/4Jb385V+r4yfLuuGWdV16dFv1ykvVbk70yGPv1/ETKPBJJ46+SGv1O3R+66yWlq/oyvYnNOxIR9a+ToV8TdP0nu7/7O/r+NG68vnTqhSPa7fRBkYkPaThtGnrVC7zPJXSt5jR89mzv6WbnnOHKqUj6rSHOnfuPTpx7PXW776Yq6sNOGhJxUJZ+/1tu/61yob6g7b6w56Gaptwar7YU6d3XsPxWZ08cY92Llc01lC7jT+1srVq7jUaTBvKlx9Vu30pSCPzogmO9WBCcOeL2EM3cKU1575W144KOXgIjqsrBe3shn4wxXLoU7Hfkghg4WDs741Uq2cF1nY6EtxADy5a6oC+MVkk6Ee6fOWijq5eZ993e/va3b+ik8du1HCUFmrIFy+3tHEUYaKJGvsD1ZdWNOoF4MZPof1xpzlRrZYxQB8yFwwb8V4Di+DRM4/p9A3XWx8bxIyIWna6Y2tXS9ewpaU5mdIXVJylVCaIKxHpC2qHq/ZOaokUjq29tFBttSy1ZEJeo4lSaDekJhr29y2iMGxnlSuk1KNXiokPMq6hjWuvL9XKcErGWl7OGCekP0LrnWugpwFXUYrlw6Qg09rf7aq+XFI61TcxpFTi++2dhqqlZeUdm6Mo4fZuU2urYT8Xz7V0/ETdwJ9IRB7N+VG4n+cvburksSNqtgaq1WKvgKe6mH5puyccgdR0MYe+AOgeYuchYSJDYKY1nQmUpCAFjL64Af2JYu0+dE9E4X0KE8xzzr4pljhARWvBCxcumCcOgQ3CG+Q2wui88Eb/5t/8m+a5QoID/Ahr41kTeidsjUcLmPLd/fffbwQ6vGdC7ni/kNoInQPO7Ifjcpw/+IM/MM+aMD7nQXgbwOd3ePaUrQGoRA/4jH8TIQB4OX9AmONwbFIGkPcI3b/pTW8ygwLmPcf6a3/tr5nxwYIEyPOiPI8c/e/8zu/o67/+6y2MT5idyMTrX/96y/u/733vsxQB5/bII49Y6B1PnZK5S5cumUHwAz/wQ/q/vveHbdG+4eaqeRrf93/8C1UKR7Xffp8R0CCyZTOUeJ00AM2Wz+nipbOqFiG7vUJTrdiiubHaVau9q/RkXe1hSiuFE+oPd9Se3K/R8AEDmlr5r6qcu1GtYUvd1q+oUL3Hcoh40KPuJ7RUf43lzfe7+8qqoqzy6qmrW657rh557HMaqWsUlokGWqmsaheAFr2dHzJ3M5tmfE4qo6z64w/as7Zafbmpx23u/oku75zV2tJG8LLauyqWMiplqwcaUjyF6fgFtMlInd6+hc9TQk8gMO8R/1lbuTmExKcZa2s5GLZMvOfSpXPqjR7S5YsTHT+eVi6zoufc/FydeegxPXTmQV1/fdkAqr0nVeo0EOlZU5RqvqpOn2KMvlLZifLpkjX4KmaDjcR9ZB6lVbLfH1m5VXvNhrKZrgaDvibjnkUrxzTUquCR7yibx7slRI0SZFrd3kidVkera/Wg3BdJXxgS6cyKSsWyujS8AaRHu0aCzOSl/ea2lVAyCbptjjfWynI1VFwQCY9hQIyN0PcADkXKerVnikN1uz2VCiuzMOqOgXFGqezY2jbnMiTHQ0MzgiFbV6TBaE8nTy2r0do2nYdqoWZmRbvZVaVWMXrkfruhTApthnLkzVT06JnLOn39SVHcg4GFSKIZPpFnNZmOrKVygXLcSODifdJVyLWPJfohWXGQV7s+WZjzC2jGfqGfykFAT7DOHee8RIVQO0IZw3GsLceqg5yTmpo1+kUbcn8qgP5Ed/EpTMZFQHeSmO8WEhwvABKAhfB27Ngx83QBcpNAzecN3AA6QJ1/E77e2toyDxhgJ0xPfhnwwyjwNrYANQDLg+kvQP3RRx81cOT3AC5lcJTNsR2/ufvuu22fLCKcI79hez8n2PCANWBsym/ptOXDAXJ+C/BjlLA/N2IwCviez8j1Q/Dj3Dk/7yvNuVMjT0SDem9+y+8Yk5tuusnOwXoz90Z68DPn1Ort62u+5h5LhmZTN2pt5Trt7H9O3f5lFfN1aVrW6RMvVruzr+29jxgJaTxYUTl3vUa9FSPoNAafNL30TjOv0TCvjMrK5oeaZM6p3cXzv06l/HFd3h2qqJKF6fO5gXrDhpbrjH1H3c4nlS08X5XCksqlqrb2NnXq6I06d/kRG/ZR7z5li89XpVi2Jj1TDbS1/TEL9WczRa2un9L60u1mTI31iEaTprLp52upWteZC+82NbnGPqHMkVbX8MqHsXPXk9HWvlCXIYhoQwM+vLW0KqqU0MGX4ExlCy+InuFIw96HlCveTZxH5WpVu3t/bhfFlefzN2qpuiZlxtrbO2Mu7Wi4Fww6PHrGvi/jHhDR5u92K5Do6A67tUN4GcElSkyzarYUDL7CCZXLeNpdjfrbOn9eOnlMOn3Da9QbXNCDD92nQjFrQkLN/bZqpAJIAQCcGalN986UdPzU81QplnRx84JW6qtGjHvgUx/X8nosu0LxL3SpCqWEU+nRRxs6fV3dOqu2WlOtLCc6HzEKzZHK9az6Q56nskbDgkWjVpYgtlGdUdI0PdagP9BDn7us4+tHrXKjUHyuVtZ4xoc6/9inNZy2rC/3/m5Da+trlvcnBVDMh+5yg2Ff+RzPWkfpTFFFE3w6pmJh1bpZcj8ItV+5dMYcPko/MXzy6VvjpDuj4XSgjaV7tIfS4vJYjdauCpk1ffahBwTV52qddb9QZ+0X8nnNAT3Z+zWRMwfQmSDkI612OmaNg7rbSIW0VMyF/tJmeT4Ryf0LcCQeh8eLAP9kgB+t0Ktd2tU00h3kCYk5SW1xH3jveOIusBKYrSVb0AFgQBGgxxA4fhz2Ne2J22YI8PJjJ48FyY7j8ZlrwGNguIALv/OwO4YExgXRA7xrwvR4zbDrfTv25cf3XDnsfPLi7Id9JJXpuAbOi3PEQMAoSdbOs19+w/mRBnjooYeMB0B0gfHA4CACgCGzvrFhi18f8lMOgZacRv2sjmzcoUbzEY2mzcDVMY8oqK8RjszgHkzxhoIH1BtI9HBptvdVyC5Z6dr+nrTEZaZHanV3VSmtazRIWSiWLogwiUk/se3ubpCS3dmWVuH4TJFwlRimZCc7K0uJojKEHvf2QkMYAJ1GK73uVNVizsrmaMBWKCyrlH2OWp09jaafC7ngbCk8Y2lpa/uCjq2FLm9fnK+REQMxZshpn3lkWzec3ghpWNptl16j5fqarjS21W29S/WV12tpuaQrW2fUG37MWNcEsygjPH3iRZqopdV1KgtG2t38VKjMyUhkTwZtaXU96AzkS9KQuVA2KoIRxdmu2e0rny5YdUR2Kh05frd2dy5Yf+Rm87LdJ+4/841HzPrzxG6yhNoJZTPPqAAiFeAeejb/HNtwOHgohMxj/h8PPYTupWE/pA6Wl0KJJHw71APhkkHu436jubR9ZaS1jay2r3S1dqQkpfpWSTEelrS3N9WxjZQy+RNaWsnr8hbGDTlzaaUKmL/UmvkUyoTUz0iZgS5untXqalqDOC7MpCu7Xa2tEDo/WM/fbEu9pozDUczdrVq9pk7nkkajnoa9R0xFdWn1uHqdgZ5z3Rv08NlHtHp0Uw89/JBWKndqZfmUdvc+qkwhq3G/oHqtrr29P5+3qv7inMRfUGcdAD1BggtNJsLLvXMK2/qmQ40WeNbaT1qt+2SsIoCez3zRAjrX+YSgfo2AnmS2u2Y6nrODn/VfzmYtv+wSsAChibXEvLN7zPwNgAKAALC/HLi9UQv7piYd79YBEm+a4zuL3kHa9+GGBYDPvv0cXWGOY2BYAMR4y+yb7zgW2ycNF1d9c316Z7djbPg5eWme5/UBcLbjuv1cyM1znl/1VV+l5z//+SZU4waLN1xpkYdbLmpz+6yOrJ20Eh5qz0/feFq72xfV7vVUyGXUbgbBmHR2ov3WFZULR6zUjEUzEKVaGkw7yqdWLPdZLhWDeMtkU5V8Xp3BWOU8IeC0GQnT9FCZ1ETtbs802WlvWq8v2VxqtXtR8CWMbn8AcTSjRrOhOiu1+T6EafGys2p3+qqUycVm1W0FkKL3uvVGT51Qq/Ww8mX2QzMYPLGJanWyruQ2r03H4S9zNSI3O1VPU2UsHFyi6H8s7e9Ka0fuUSG1poF1MyQfLC3XV7XXeDS0y01RNtbToNdUNltRNlNWrV7Q1tantdc8q2MbLzORnpEumcRwNnVE49FU0/S+9vcfMs2CleUXq9eZGiGuWGmr29uVhjkjKRYyN6tYrqvXgbR4zhbDQv4e5TPLwq1P5xrqdc9pOLmgZmuiWpWWutLJE881kh7nM5nQXpk89ydVq73Unt1me1flYk3b2+9TufI8LS0j0XxJldKqstm8Ws1u6FPeu1+F4gs1VEenNo6r3dnVbntT9VJe+81H1WqNVF3KqtNvqFSoh0ZAzKDc9cpkcxqP9jScXAmt6zn33F2S4Ocw59o6cWrDAH/c39de61GTSKY8k2eBCAXtAzBGjYeAwQHhbkIVx1dqb6etteXbtL130Uh0nfae+t1PmiHTm4Q0VyHzShVzZfWGH1R/csXoKNb+vBQM4aNr9xrTfjL+xJcA/Vl8CFNTWBu8pqHJCLdvBuhUf4wIwcDUhrqBZGe4wyxqyGMulfL2cMSI0dM6tWupH3xaB3qSjd2/8a5xh/o7PihJgHfv/CmE3Z/N8/3SvuYjML8dkaBETS6vw4pI7X659nhgDM+KWHHV7I/cwue+Pe7YvN437N9lWHj3Ax42e1xNMK6uZirzH0YZ3im/IXyZ0JX23RxomLwga/XfAaBD3OqOhpqMCgboRurKS0ePfJ0a+0ONldfG6lHt7G1rONlXr/tOC8kvL9+llbV17W5vqlxZN2IiHvLm9rvNIOp3pJMnX6tJelOd/R1Vas/R0tKKLpz7pLrDh7Sy/FL1uzgladWW8mruP6BsJadW86xFblZqX65iZUm97q56g8+o1ZCOHblXGYiOpZz2m2ek7L76g88YQFHLvrF+q6aTrMajrAF6NlNSx/oPxChUH9LbEQsx7+5dVC5XEW2M2+095dJlO78ru1uq5FfUHrRUMFnFofraV61Y0HBMR76e2p3zIZ8/oc9BSmPYIWNpMpKOHX+5dnYvaTh6SLt4+ER6sl+uG264RxfO7WowQh+hoGbn98P0n0qVwq1aWr5Rjea2ppMLWt7Y0N7m2GrnL1z5kJ1vORu88vryspr7A+XTJ82gH6c2gzSx4HZAIv2sCtUVqXeL+qOOLu/8kY6feI7K6bs0HefV7n9Ce82P6brjX69m67IyqUc0GF08NGX7RB0gv7QGHj4CM0APMqysZQGdCFdxw2EmAuYwPUOHpSBOYGYAfbpLmVBCEqtEkod5KoD9ZA7w5+vGJTF5phh0WPj9S4D++bolT+k4jwN012ZeNLJmkxHgB4AB0wjeZsc6yEaDYLa9A33URHOWqE2SILIR9vdEYW+Pdfkx/Lcci0iMi3wktKX9/A8cb3FI8NC/WBnuwSAaTttKp7gXJXXaUhm2OgI9xZcopbKqxXXt93a0VFnXfvuSzp59t44ekzY2XmfRIRyLfm+kcmlJne6O2r33Wci8mHuZNAVgdlRfW1Njm4HEKGsqW6houX5cV7Y21Wm/X0srr9TRkxmde+RT2mtfEhVn9epLLZp0+eKD2tx5SDfd8BrlMsva2yWq0FG+gIb/OfUnD1nuGo+2kLlB+eKSBj3mBCmYj2l17assbUB0rN1+h6rVezU0/YHgPPGqVzfUaO2pklvWxsZRnbnwsEVejq0e0dbOOdUrOe21zyubGWhn5xHjBTRbTdVqJW3v7ml5Zd1C5sv12zUYjS2s3u58JJDSyKfnblcuS9nkWLl0VcMJxLw9dQbvt7Wb1MWxja/VaNxWunBZg3ZT6+svUbO5q0HqfnW7F9Xdk04e/0Z1eo8qk1nWeFxTKbuq7uis0umplqonVSyntLX3YY16A6X0XBun3vgd6vellfLXGZs/k22q3fkTFfOvU6Wc1qD/cTVaj1jkzVOAzhl6SgvAlzY6MAKpycSCMrPXIqCH3PnE8uiTacrCngb21nNloko+ZYQOQD6ZR+d7/jOgP8jniIZDOGSyl/rn+97YhceF08tD+IhJbiWslk8ObAGiEIeSN54kh/75vqb/MY8Xk66WpE4AXBLUDwC6Kwm4cKn/nnd+73ffAds/Z0bEdmgxDBzA2GbNIUOf1JZK1otc7S4lzv9qgD67jgUD5IvyxgOOA+03W1qqHdHebl/L9YKBdKlwt1KpsgaTkYqZmqV1JqmxWoTA+x9SoXB7vBdj5fL0jq+o3b6s/5+9Nw22ZT3Lw96eVq9h732mO2m+CIFASAxRIgkKM1QJV0w5cSWkUq5KUh7yJ5QTiElVCK6k4lg2JBR2YgEuqyoOZkgqKMQkDomNKzaGIDIYQSQBmtB47z33zOfsaQ09pp7n/d7ub/Xu7rX3PvdcAdEqXa2z1+rVw9dff887PO/zrosPcySm8Tvl2vVnJKtuyukhAPQ5amKvs/9LphP8diaLuTbtWa1flngGkK7lk5/4uDz9lAJ6tj6UdJHI7dsfkWee+hYJZZ8tcF//2ufl5Tsfl7K4JfePPkMeBtaMvcVbJApBAK0kX/+O89q/W05WSzS/lTRcSFVncvXaFbl585fkqafeK3UwkePjFUvD0FAor1eSn/xjguD+jT8usyiUZXlXXv/MVXn5zqclL7/I/gD7eyAPQnQKHf6QXw9lMfs6+eqvert84YtflA/9n/9Evu7rZpIkb5HXvOZr5OWXH7qQeyiLeSynq1tU0Ts5+Qg7EU4n3yl7i30J0pfk7p0PyzT+budxf1SONvfk6vS9UtUTmaRLyRD+kOdlFi8kSO7LcnWP46ke+m3S2PfTt1HhLst/Rx4cfV6++vl/U44ON5KVL8l68xsyTb9dpmki681vS11rWeeXX48/AluAzpB77QDb7Xu1QfOSgPkR5DgrD9XCupZ5gjxf7fp5649gI3BbdBML1Ajo9vu2hh1tv/DHv5iL7gFro0qA0FpRURxn3kRUYNdrxr/jMJI4CjTfYybQl8H8okP+BLb3vV6XT/bvz9YRfeD2v+juo/ud/e3nq80oQK77kpdF0LYIgBkRHcOg91rMODBD45LH/5L/rJKq3kgYhFLXEymKgGSyIH4tAeL5N7xNXnzhtqTTuVRFKasCQJJJGCXy5uffKJ/5/GekLnN57rVfKbdu3pRoEsl0tpEXX/qYfN1b/6TcuvOyVPnLNLaefvrr5e7d+0y5rDe/JfP025jfnk0OJEoLOTn+uHzupc/Ja5/Thj/T6G3yuje9Xj760X9EMtxXvfm9cusmqh2el6LOZLW+Jevsw+qsmCJhCFb8DVkuN/Tsr10VuX7tvVwHwX+YThM5Rc4/DOSFF35T3vKWb5bp/Ircv39XZulTUpUBo6Hr038k6eJPMAJ0/9Yvkzl+jPa6+45Ex2hoIVm+krIKZJruyemhyP5VkO9gcFZS5NrZ7+qVb5TT07XcuP5WQf04xm+xt5BKHsnqBAbQFzh/n7v+PfLo+KaI3JTTzRdkkb5Xrl99Rg7XH5J7D74gr7v+3RIEMzldfU6uXLtBnkMk+1LKA47plcXTkpVLWW1e0PyDgFGKOX1T1uULMo3eI9evvVGOT27K8emvyxue+9fl4cMXpKg/IXUNY0Nf4M+AxwMyLqpuUEHz5df5R6ABdPPMCcgey325BuAhr45+1l4nJqftDtU/1CoqYKvHrYQlLW/rAroB+B8EQMd1ZmVBEgrOh+db6UgA2HGuKCOJglAmccwHkWJIXwb088+wJ7plHxBbuUXnwARPHwi7+eyhkLl97v8W+yIFSaT2wvb4eIhP0Qf6nGh2Df7xd4Xvfc//D3PIXQ0stLXdP7gmVRmyyuD6jddKOtmTF16+JYv0qpzSIwzk2adfK7fvonZfSXLz+R7zyGE8kSoLZHFlKh/+8D+Wt77tayU7mUiYTGSz+bg899q3y/1bhSwWz8npKQA+kCt7b5SyillBsNn8huRgnM+0bCwJn5P9g2fk+OiBvOH5Z+SFF1+gNOrr3/h2efGL0N/fyI0bM7l///dlsqjkzu2bJEHGwRW5fv2NcvvWx3Qa1HBW3yF70wM5WT+UNEatfSar1e/IbP5WKtCtV0sJJ/sSVIkk8Z6s12rgPXfjTXLv/j1ZzFI5XOGcTwnSiChkRcZyOugfRJyHKcvyEEWcTL6GLkpWfEpefHEjr399KnH8FTKdPCvrDOf9rNy//1kROZJNdYs1/0hz7E3eJek8lavXKvncFz4kzz/3p+X2vVtSyadkVdyUWfwOuXb1DXK6fEEyxPflqlwna/1FSSaomkGEI5Vs87Jcf+ZZeXDnSPavXJO7d/9vdlh8+sq3Uk8AJZ6//dFfk694/p3y7DNXJY5vyYd/65+QbGtltj6R+IkuH38Ed34G0E233Za705V62UBr5M0tQh8A3CBwQEBvR8Y8cxAa8G8wuAmMaJ2pu9n2mfy16VUeYAI6rFmYKy6iAE+dtaAMvQdSl5UkYSRJFMskxnV0OgT9Ya0YepXH+skczgd0AzbnOXcBtAF0u2HmGdsEtFC6HxrHj/z9moePq1FW+oW98zMcjG7o3PLxXUOie972IP0hB3TrFscOkVgr0ACllP0DTWXcu6tlUhDZscIO1DvDsGZp4DUty0LFAqoYLPNx+2UROHfLTSmHj07lNU8fKMs6BlP72+X2nSNZHv+23LjxHVLWj2R+cCo3b32add8oRcTaBlQ+OtnIwX4qD+5Xcu1K2ETwrM3can0ic2iTr6Evn5KYhvA7yh6xHxD0WDqJPvOVdvBDE0Ko4F27oc4TxVasW98cXv13lMPNzgAAIABJREFUyCmK6Nn/Dvc3kze96Rn53BcQxn+R1wjBnEkSyKPDu7KYX5NJtJCXXijkbV/zDXIEtr5spKjuy507a3nmqakc7H2jLNdLSRAOv57Iy7d/i1MXo5wEN+Tg4I1ML64YPsenV2USp5IVX6QBlef3JUnQQGgjb3r+K+XBvbVsNqXMYHAc3ZU8/33Z23ubVLKSfHMqr3ndm+T3fu+fyXwhMpu+Vp668Qa5f+9QyjKXxfyqTNMDuf/w8/Lii/+vvO51LDNpXqiiwQs5ddM3eTLrxx+9vQZltZ3F7gL6yRKlappAZgN21G26fDlyL11AB+Bbr28refqDCuiQey7wHzx0J5gDYDdQB6Aj1EdATxJJ0MzJcu6OI9AI6/3Rmxt/CK6oJ3fetO11hcB2FV3P2Txjy7n7jHf/yvtIkM774maNl40/+qxTixgMWH7++XJ/DtAbiVfX+bgh+8E7tXC/b3D8Ibhd3VNEvf79u3IVqByGcvQIXdbwb5GbL96T10KLnHXUpVw5iFQgxumD376dy9PPuf7wjvx1dJyzNe3x6bHsz6+73vY6VtDnhxR6PHm97C2uy+o0lDTZk3W+lCA4lbJ+iTXxJvBydFjKwRXTJnepjUrkEURorsJQEJkvoK22YQg+DuYMad+4doMlvayRnwKU3sbmPPCn0XTl+ATKjJlcvzGRRydLySWTK/tXqfOB2zpNcJ7vkCIrlUOw+k05uPLNst48kFqOpShv8u5v1qfMhUP+lwBcLvR6pziv18sqe0R1PdSuw2Dg7KvRXEXr8EtZSR3gvKeSRJo2un2rkGefcUaq42qwnHAOfQtUPFVy9WpI4wp5ezDozaAF0x86D5SoANEOKnxIq9dqjIHwyO8qlNa9mYZKlBSy2XxW1usVCY7Q2IADiNeXGe6Xe56DulRSnDZg0VUPPXoxafDF6bJk3TkyygT0UkPTIGEg3wVhGa5DLtxeoJwNJDonQoNwtQK6C2GjxM0711dTJYhCE657HN4B6Og1V/DcFdQt5K5eOokDzJ9PophegGU6+S08hYbtvOsGPBlX/rzp24tEgv0rGfrdrqt9Jb4/z7Uhl8gZ5WmcN//ugrEBcfeiDMz7wL9vH1sDBNUPvwnj1uxuy+L8Wd80nbaQO3bY8cj96+E8dJ54U16nhD6LpDWVGc01wvK2/XrGjeshrZdghsF2vwzj3T3pd56CG98H9+/L9Rs3pML6gqhfCM2BTBYL1Vs4Oi6olHeyRKhdz97q8VebUqaQZhOR+4c3nTxuwnKysoImfyizyYylZ+x5PxH+u2mbgPnguI0FhJBC1I/rMUKONzzrgmF1tCfFmgW5U8BiIJkslyeyNwdaRXJ8nMk+ZOao3SEyW9yQZ556Vu7cuyWL+Uy++MLn5No11S9Hqq+o1yqAIyn13AGcr3vNW0WKhHXsGumEhOuJFMWL8uCRqgTifh+fPJQ6WMvB4qoE9UyOoE+wpzMhjGaMRhwvEaqvZTaLSLSDvAUIzlGoJZeoWjo5zWQPxeMA/BOoFmqLWNv+wUNTJgSwFzKHIREoSCOigRw/hpACTRORW3eO5LlnD7QsDk1tSo1W4G9EA173hjfLSy+8IFl+i8c6OkZTHu1hAQ4BsGUNpnwQSJpa5Kx/RflSrk+Pu8ZhPGzlMFyBMHTrGNhT3WrD4Jhj1xzURQmXWuq6kiqMJExiBW733+kGpTERuwExOuYmOjxVhIlYg46HAaEjNC4o9QZaHh6nhPAYJhdAkoI0JcLWGsqPEs3N28v+TU/ZkdJoEHSuggCM8+lzkZ1BsjXgkNpkEwF7xzkCDgKeNwwVRtkCZbVzu7okyCNCkdCAQQOH7RRD1NQidwFbTzjPMuaGtH7fXUQftf9Slk3I+zSUnvWvH5yATkEDxx8Pt+oP6Ok1wOA+86+Kp80xb/fMqdY9d0hvOpKhplqUX0Gjr/MU1K5JvJVN+mmZPn+3i68uMsod8/wsrbPLGrBrYIeMgUfEEG3oycVERicqMyqQLAQyEIybM3PI4HYSVGzJydQUJFUg5o1h5fmDc4L/kBl18yfP3fwx6TG3H3fftLWJ3pIIC7U+NOj9pQ9bgNp2SJzpAs0I7kQBCYItaO5CAPDg3WD+1XjvG9pdt85+8yXM1jWnbTUOvVOkeyEj06z7e5Jz+4zJ7jrYuW8XBRkGmPzjnGcx2VpYWrMQa5E5TFxvgBEj84pT9aIn7G3POY8pPraPVxLx3cn6y/fOCO3IBcKRXAYiG4jxQAkQeLF8JIt5KlWWSYjuN4LIVLwV+/PXvO7FBzUSJ7zoUCM3VShZVUtWa24ZeM8FuUb+SL1YLDbonhNFqJZESJ4moUBRjuCI/5wngItnqBryilhssQa6EBAX+DNAbevf9kiQlucWXiPUKUL33zG/h7uilR2r3S8uHOcJIwS1r3ipx+0WOLD064oLKhjusCb9B1gfhg3bbZx5OQ8rwB134YsaqlfebPCZ//7n/r+1JeHQazeg74oL+L6lG6bm+reeW99d874gILPzF24wUKbniC4kaoJERkDkeEN10BkTtluffIk5M3DoJlqytSB1hmq0LBL7LksJjDRx5rftXLG5t1WVQcDExLG8PcKVkRqZfcYAJ4xvgetm2mvLf6nCGOdBBSKmwbuqd7Ec1HmVjC45QE9wOjxl3IcTmuT5spRkjmStzv8cnUCRz0V+eLORK06RkM1EXNcs/91+d9nvh35nnz8uKHfXjwvjw2MgCm4BopR8bgbGDzn1vnHdNS72PRynsd/7BOaLXjvO3xgY3iO69bzt+tx8PNvOzT6eCobWOMR9+/G3HTr3MTw2YHslMfuiY4jncew1tnxj5YCNbVNwDuG2/EQmmFRQdIuRUpo0gG7P+Tigb9Bo2NXjch1CVkiFY3Cu8LZtwpo7iB0iwsX8TIbOa0BAtSIA6CTP4UdYONBRKFLSinoPuv6pN6zbD95M51GPDlgH0Pse8DPg7naIbaEBQQME/2feOQ0YR+ojsz2SJEbpWicwWiG/Tv5/zynaNGuXagA6x/Ic3vh5qwCQexp79VUa2PZWudDcApeSoMYAZ4/yIeA1InXSEFTombqqANxc/I3/1QUNP+VYqGfuYpODp4hth6aAj4nmQfo76vjAF30WL7z92XtSqDwXQLrCOGB+x6KGG8w8TTVx2lskBNuGeMoQKdKUToDGNlumNuRlFdCjwIvsuOen6ZdA/gd89FDCSlt7KqDjHwB0rKh7Uteh3L4nkkDifyayhkEAu8Mt6DaOvuG0ayF/pb53Z3vhe/EH5Qd+quNLMX6PaxA97vl3AR3zwoJ4u8bjlbiHuxyWXWB/EXvOtvV/MxqhcTg6dJ3ApZu3M3n+2YlScbKNHKBzHZwEdBJC3kOSCwI6OkJQ6g2Ii6b3GkDclPgPUq9uSLBmYS2qsMgEksYK0mWOkDQcM807QVmOYVxX/oZQNjz5CbxbtyrD06e3jpBvpXXuCnR66T7emffle60+KHa9szGLXXPoqKVXZ7IMAzZawPkSuFypGsOeLuSOzwDokwSa66rLxWtjtKKQFHkHsg8U1rcXOgyMuz4MDowD1Nye2e5yOUwdLYrqb8+Z3jiQZ1i44/uSQs3Yt2jfmYfuGDabjczVbK/9mbUXpT/lvX+fKXMIVbDIVQ702Tn+A9v3cGJ+GUfDP2HqrQMQ/RKMgSfrvPdD9QoCArH61DB2bOw7ojbesZoR6DFeQJbSCI8f9LYfa2c1hOCbF8SdnCqj3maY3xhzTzaWq8PG5WlTeXQq8sFf/Ig8WiWylEBO66WEi43Mp4ms7m8kgjFyyRf0x8deMEyGXmb4XTa0f8lT3v5Zkx65zN4qKXcY1EbyGlzUR8aHT/eO73e1Kuuum93zqHa4mFgXB++fW+ObJcBLk3Y/69+HRvfw8rlNPtepyotmve5yoNiWdYcy2a7r7ztP/zf+9dvnQ9/3XeOY8xbJRl77TCJ/8d/5HsryhNBFQBosqCQ7PpLJPliHFwX00oXcQUaJYuaVkRU8WVeyXGvf7hreGfPflUQAYwGgI69snjaaHqj4TFa0+VNsyW5bCFfH2j+duXGXP7dyuF1WpqnONfl1F2lnOIoTviX3jD2W6nRiQVZPBqQ4nDdC7sgv09Bw5XXYZVUVZLlHcUCWuwG6HUOPigmvC/zZhUmXfUQhQLaDRQP8pwWLrltgfOJv84w167G1H8tF9U14piFqn/VsZ9ZCXwPaAAUH9M3xfKxtgNop+/mDjd3CC7exZrJdobbKAWoAGXiSsIjcFXR/3wyaeqV4KNA3OZgkNCAd/1AfbuNmnCGAeDOF4W7Ej3E/NUfvv86tQOjdD8sBYo23+2Djj3UHJKaQwksqNoSXkvJ41tooBcPixrKpGHEGLj1r89i9LDtmDu4T5ptFcbjLOpQE+aqRV1Uea5llBffblVWFtZRRJgWMxyChftd/9YGPyLI+kFWcyLJaySY85KBfnzwloenfjx6p/8tY2WGDrzFA4KjF0aVD0hx/2MmXOO/mJ30pogvsD+vHcIxJjcrHGZ9dvzeu0dAxdv1+19q7y6CgketefYC36/d4WMZSCuj5PvZ9Du7XiBu+a/7xMesYIn2A3XdtXMN2xdxHbn5aH0t272Pyt3/sP5QrcJCpKJBzTc9Ojh8D0B2Bh6DsyHCAiRUas+S6dvM/PDzw0kF2CDU3XqNu2zHYAehFUbKZCwcAG8Kjj5BvD/kbADDIZppuDSSEEWE8np53ev9c7LyHg56uWxwrhHltWvY92p3sJEOhuggwfw5gr8HK11yAEpJaoRmQ4QDyOH9EGIaW18uEIAH0lrO/wBrSbEouYgnzi1DkPgfA6b9bff6wISmqHn/78kNuOrldTtYNKe4Z+QckbSl/YjuEss1saYwv96Cf8ZA9dxjnouZQ//lsh9T9SIRnfSBmsiuuNjC4LvvTREzM0OIlustCmSbpJfR6tyMp2K0ZTDQoLI/qHc+urRuz4OfoG73j3NmEgz2q29bETTSlLmSROgqMJ3ADjLJI28NMBLy7H/6Jj0oxeUaq2Z7U81jy6EQq9Pw8jSSqYpcqAWcERkD7HoKU4/29/b2XO4ZhhfRT573Kq97Pm+3Alr1kzArPKfbTFxs7X8zLu1EYNIswXeCdWRZc90AOfdfncBjGAIsRvR5uQxOZ3FbuPjPTdwEqAHns+CznHTg+K6N2eOVjx9d1nxrig8vfmEGCsYfS55jJBOW5sRecEf8afH6PpSvHDJZddfLoUDn0mtaP5OnyC/I3/9M/QzDHkzAzkjXa28FjvrCHnq9rzXOqhwmhoo3Ln2OOL1coUVOFNDLaNQWo/6bjVhDscGEYAHi6JvkKwIZnSjCEbKrdQIKwumKVqNQiw/SOie0P6mQaEcwV0N3QuAUWYA8OYOMledZ22Px7e8X0HzAA+gYdgwDoSPw7chekbO0cptO0ozffkvP8CLIfMKXB4LE8YTTk61JKtAdNUH/ZtuOws+PC4MbA3nG1Y6QKHJOAAEZfE2ZvS5l8wMICj4hAQ+p2rEraXZ45wBF2DzBT4J3ZaOfLbnsuF+uwicDD33hcA+Ng2G66C9wy0yoCzi9XQUAjg7cD9I7miC61YFeFjbCl1iLDILPFQ/e3G+U576x0BMao43ZgtzQ+ne4C/gZPpTEEvYAFynEI7D42OA4Jx7ZjY9p2Rh5lKqrnVNnyBU1KHGvJ8pL+7dDnqaIAEiy2ZjceoB+CgBqJ/O2fuy1H5UIO80DqeaKADoMguCJhDUCHIQhg2n5HjKnvc27nLECNfG0bAva3pSiGvocBXXFBP/ME7eTdI0SJ5xzvl/n96Ep/ji8Z8mXcZth8oDjVyPeMVl3y93xUMcdGEG3Mg8T55yWoz8Pnv+v8dgH6aITAcXR2RQmGbgUMigLk0cf00HUat2u+jz8G2EPXifbPYy84s0OvefVA3hTflB/+gX+Z6ywy5ilXklzXOvwzSumY0fhx96l1dM5GpoPaAD0I5QgaxPceyoOTFctdwkkq88WexDFyyAkXp8jVnSEXDeAj2Y0eOLqwqVQqLh65d/wHgEfI2i4L05sLL/R+w0iKinY2F1M1CFrZWNhei4U2a9B2rW5oQMhD1DfSnllaT3nWE99a/HomPQlZzkv0fT7zzggdPLael9aEttMP14uIRK8Fi+tiNC6Q5Xolq9M1/56lU5nvLWSWJqQtAAQ13Kr5Ml+UR3PAwxMC5lC2PG5IeRhH+NDw0DkJaHFEkhWVrDbQn97IJi89zkIgYaUhc9TaAwSR84vQPzrU+zlPp7x/arCVUmSqtYz+7bA+0ym6N5U8d2wDcYirB3ty5cpM5qleG64R9bubTS7r9VLwEKD/uRLuAplMEkHP98V8ytQGIyRlLnVVyvUrew6ozEPfBvS6iiSv0N63aMJf1mMe72MPXBWEkleRGpOlavqboUn9BEaVtJYPoMvkDgzePJdsveFiaOQ13jvM3UINRDV4aplMptyPPR+Y9pAbLjYZxw1KW/geY4fxWK02gr72jw6POM74j4tWpWmf6XQu6QxiILEEYSlxkGnUpJppdAnXEhVSx5nkQSSbciHv/ta3yo//15+XYPpaOSwDiRaJbOKl5PlGonxOQt3QaxeBcyu/37OTXfzPHSTh0cWSjoUROM8BwK/0Jnzud4gFkmw78to1vmOAjOWFPScuCegaIVOD4rKvXYC+a78ZI4zDr10hbTxrYxEE9ugYiTCYg4HtrKeH/45ny9YFXc91f/a+K4IxljKY1w/lRvYp+ev/8b8h80jb20TgzFQbieidA8GRQ78AoFfZqg6SCcvVEF38yO9+SspwQs85mU65CMeTicynE0niSKK6UCAPQ4kT5MVDFv9Pp7GGwc2uduW9CMkzlO3AmuAPIC8LWUFuKQKAJFq+RFJdK0qDyQ5BBIZWcogkbLjAwQ3cm+/L3n5ID/WMh+nlXpuQcnfWutAyyn7gqQ9ZuVlWyDTVtAAJXE52kucKhn8Uc+HGjS2wWrsbjlAlIhBIPedFwWoATAQsxLhZmChmUCAsZBMX44OHBICH/8BhwGJvrHF7gNr6bhhNFZsaQMkJ40eaFUOAkYRxQhBfZ2hKkTXfm3ofOQIeix2ADr4DAD2MAqmLUqbTqaQp2NsQy1jLanXK46H7XjSBwaX3DOe+v78vN64mFLBgmtupRq1ON7wei1EzX1yVlIlEXTa0nJ996imZTRPJ1mtOYUhpziaWre4PudeB3hut426jOAYkiBbkRU3jwyJHZiSBkFlIogZVgQgK5qlTQsRMdiRG/3MYNDDQKEIUhdQT13uhZMu6qCUrCsnzkvMBx8Xzk6Z4XDGPC9nAmEHrT0yAWB9Y8wRWWc5WklmRq4Hr5i3mXQ6xJjJTYYAlEsW1bLITiYNY0nhfJlEqZb6S1eaRVOFGkmkqD44D+Re/6xvkb/30S1JET8k6mMg6KKRKlxJEgRSbZDSHviukeOl8h1vDd3lnY4CHZ3tnHfIuRNnx/a6QL/gUYx7iLsDeleMeNQacxzFetjkM11ZhYuffB844vn+O3W386oyh3/v78PdF4GRxSGvWdfcx9LftE9ogfHWAltwXklg93RFnsPsA7QOyfe5/7wO+D+Tn3b9t17efWf1InpUX5Ud/6F+jdw7ndALc9LVNAuDfBQC9rrIaXhwAHeUsH/nYJ6WQWDKUm6VzJbXFMck5Kf6LIZlorG8FH7Q2nE4Dgqsf/cBQQ9aPhDLngfAGYQEEaBWo8UbIVMP1AAWAD0uxAChMzkPsRnuwbzL1YPA9zmkyiWU2CVhSlhAk29AR8/1eG1QaO/7cdhENEuM8C65rriKUi/3bwmNBDuwKco05W8tqakFJU8oNiHFNLue+zmopsoxRCHyu5DjNa0NYx9T1bPIaQGI84LlapQGsfe0BrbXxGJ9NoeVN4C3gcwi64HwM1PE5PsO4brKc/ZKxXysXTONEIytOzc/C1ZEzImaQ1nJRFehHwzPFC/cc/8GIwPHtvFIYf/C0Q8ypnB6uCQMxlFUAlPQapM7Zra8qMplNJ+w/jfsJuwjG4UwFtToSLe5OOFIc1K5ZCW5SvJ3eAiBpmnGE88ZcxNhxjItaVhkMoJj3j/cDR4xURIiEp7KiR4133F+wbjcFmmIEEqcTuXJl0XBMCLo55nVOxSuojiFCwEUd+3MCRhaFKoNQshJMf4whRH7UMEMEgMMTqJ417qF+nkmeFdxOXzXlRBnWLhLOvaDKJC+OZZ09lFUGS/+q/Inv+ib5yZ/6glSxAvqmzqVON1JHtVQFFGZc2WoPrVM98KGQtg83Fw+Z65I7nrtmbG8gp41ZHrFE4mzufzDEfyY1MF7nvcvDI6aO5ICfJKDTWXEW31CufpcHaaA+BLp2h4c8cazrY4Dvz5DuPphG4vqr85/zwb1TBZGlw42LyL/tcyWAVpKQQ6P3H0+o/879gnsy8r2lhLrv3f0M7R+/s+OyDNVVwbTVMC0HpbvdrHokN+qX5D//Sx6g0wmCeAGRnfh3MUCvc/LWixrhR5GP/u7vSyaJZCg3S2YSJ8gh1xKFlUzikN4qZBYnCBNGgWzyioskPDio9Fk3aQA2PL/V6Umj0YtFH54LQ5BOElYXV9S722Km9d9BFHuAroQ0EIPW64oLHoAHEQKpcpnEEUPYFK9xuWgSrpH79IyMtgTOkXkcKRtWtrGXux4HImY4tk9uwjgDELO8kmVWal7a5TgIhBCiUVuEP0Qp32aVS+aYTag7xnawUurY1Ws7S9hCuOaVz2auwxtaNEBDeYUx1OsP4pTlhdQMcHK7MJIaUHcldwR3ePElwKZUgLNIiFsQAFAK5jAUNAQP4xeAT0OB927DiYaIDDzxxSKk3KSFiwH4GGMSCXlOheTZWueHY2tXzvNks5uklmt7U6kyNfr29+YymYRcv6FxgPwybDuAu/Wj15SOS08gygEvEzXw7vqZPmCUQX93uip4vRgzXBuiDXjH9aw3pSzXNMOUeU9hIb1/eMd9wn01j5oh9bJkaB0pKKQXZrOY8w5zjVUemUUDtItfkWPcdd6XMH4w72EO4N4jUlXHktel5FlJQ4H3n3MWuWWRxf6e5O6e4Xvsz+YIDaQQJg0K0mHQRrI/R8SsltOTl+XO/XsST67Ld7/3m+TH/85npYxuSBGksglzqZOVVBEiS/ALLMZ1FripcHgeQL80qWzcEBgzKGi2kiujuXQA68Xf2yqTvrIoM/T6y6rG87fnCQ48jodunineh0aRkdGR7/3owqvvoWufEJjUtoIqTwr57O13fK/pzvYd6duEpjXIkbiP7TvWcyYX3ef2t//ubz/0e8OFsd/jOLZddz8xOSKKL7advaf1kVytbsmP/ND3CNwmeugEdBeNpHccayT3TA7dEGk71RyU1aYOgpiAjgn9u5+6KXWUSl4GEk5mkqRTV6NdSBzVMp1ANY1JR36+3BQSxrHMEizQETuSgebGHulceQt60gAIEjDgzcbqXQYl1NdQ2lazHh37M4Y8mdpBJNFEi24Z7i1Esg2GA1EBeOhoglAyRDyBap2rz6W/4RGsDORt3rThdRgqZ9XqdKg01mAkMhtQy6kDJDZZIRn0lgMspebZxcyNT7AOYp3duPNe5bIGc9FZCEmozLisrNjHGX+XuOWOFTxNJhKnSsYCSxncq3UpsjoRel5g9yJcu64Dgnq2Kvg5gAvGkdX2zxb7Tbc79rUvFdBXG3iRpazWmYZ8XUc85NE1LaLiMDhf9TIc96HW0Dq8c4AwjmdePgCfpY1UEFRxHiq91bCcXZ4dD2GSUNd6lkZygFB+uXGtE5HW0WUQIImID8Aah6eB1PilTssGRoMTJ0Ke3jr88e6xlE2NFFyvRXVmswnnyWYD7xnjpYWHFMaB6iE8uLBmGNtY25tiw/uC7xFSzytccyrT6UTSZKL5caQnECkpsM8NwVx1FirHHcikoDEbS4R7j4JHhtxjGmA0OkqINIVsB0p+RoU0gHtHVMXlY1kd4th2xyePZD6ZSwLt7iCUG1cXcrAfydHRTXnx5ktS1gv5ru/4BvmJ/+YzUkU3JAtSycOKgF7ivcK5KPelD9AskjT0PQH0kpS0xkgeyXFaaqrPAzUgOw9wjm8zHPg/D+Dqgj1uGAx9P24wDNdn2xq26/x2fc81DuPvIlQ0xF2ksfu5/zfLcO05s+eyh/E+5uFTyyPcznH3hc77ctecD3AujDvlDHKfxMca9YHPzQHrbq/pca0c8cmCQ/vZtX82+PL252+fVsdypb7TD+jkmOEsxgAd83a722KQl+s6AJg4ha9Pfe4uGwNnVSRRnLJnr9XPwsmCQhxynnm2ZGjxBEK0YSQzEHYm6GccyoS5RyyOtUxSbZ+KCQByDxazeJJomDZTMKD4ivO6NPwMYK8oOxtNJqxxxqJOnXjmiAHEkZLzXTmy1THT10Bf4EQZwgy7aypFQ5JcaJ0YCYKtnkj8dkTeSr/UOmItuRkWJJjByy2lDlMCupZgI/esLHaMFWwSNGiAih+6J2G8kKvFdkk0kTCG9Gwo0ObA9tTC3yhzFlGHBKSyQgSSvrgWAM9mJbJc1xT0gQ79sgxllReyOl3JEgQqJ3QROaBRcFTSIiwNgg7y7fgPwF8n2u/eKePZA0jvB1r79oEZXIWmPIxRnsaRIMyukRacUSUpiHWwvKtCnr5xTeiVV2oIzCbq2aYTjIG7Rw7AE6gkIRri1lcaWy510iGL86wQmUAGgM6hQ3tsjzSJkQvN6LAcf5oCLBHpyWS9AoAmSrasEPJWpTtVclMp2/USbSjzZrXGuGfFht8jDbU3n2oFOg1KZXpjLLU2Vr1pcC0QDYCHjmeF3rcjQQLIAdDNeE6nMl1A3a2W1WZNIiMWWBgGMP6Ma8EoQhzINA7lYO+KpNGci9A0DWU6qeTh0UvywksvS1FO5Y9969fLT/7UZwnoRbSQLKylSNBtq5IAJBJXv95HHhoDVN3+8YS0LhvqAAAgAElEQVSSDFAuY1A8NpCPhMqbaT8q7OIRZC9ZtrYrpL+r7G3XGJwH0M1z6eaI+3LGfi6Ya4vHery4h18zSmQGIbhIFmnoiyzY9/auBp0a0o2GvDNMzEAZevfnW58B02do2Xb+9lg8GqGyHkNo7PiT6kiuyz35kf/oX1XvvPHQ2QXNgZeSq/s99B5AL+sMwXECOk7sk5+7IxLNZZUhtQbwTVW6FR6TiskxzF1sllxgjuEeohsZw96xLOBtxoFMaJUooQrePFnIzMcj96qLaLbZyMwBOjx0gjxD1Dl77W5KRAVSSdKJTKbq+eI6sYiDrIeFe5JMuOiXTgQGiynIeyDxpUnANECTF68LetKsJ4cnSqlXg/EWMvQT9TzwyhBmrVUcB6/1OpfT5VqBmgRCRRPzCiOAOvCAnqCx92GMtExshIWxKKdzNKjRcQUWg/OH8KwBMX4DfoCBHbbJMoBEJlkVSFZHskK4duNIZ7DZ4phkOoAZSIRtKF3Pv8nRU9wmUblehNTpXcJz15wxQlyIrDBu5bF1We3gcvgw7hBiJ2cA20eBIO+OCA16H4PYhiwQojcAv8VixnlEjxqEO5DeXGm7GUxWVcBUD0iCTbc+vR+tLoHIarOhYaQGkhpvyF3T4GEOH8Zqof0DKN8LA6bk9xjnECxSp7HPVI/z6jXlEchqtXZVGy0T3Qh2ZJqzgQ/KBhF5iGQyhQCRCiqBxY75j/HMcoTfnegS8m6ogigL2axPJEFJJ46bxLJ/cCD7V6YE/KOTTO4/fMR8A54dCD2BMIeUE8YFaYw3P/86ViIkfDicrkGYydHpXbn38KHcf1TLt3zzO+Qn/+7npIieljzekxw9G+KNVHUmUWGkw35o2JUD7tXu34Uy3vdjhDI+hd26v55990UWzu8xtwty3378Bbv7PZ/5rYLFC1y423RXnfjOPbL093Ihd56/W/6GcuT+8fu2ib0beFFAx0/VQ9eT6Pu9Xyfetw2jYBcA0m4kArO/C8j+/oYiFucxGFjQ2AP4tn8IyzxV35Mf+cE/dRbQySNz3JuLAHrhcug5mq8Q0O+R5Q4COshCk2nKsjXmx+kJQb86l6DKWSz2cAVpvkQmUU2G8v4klhSgToJCwZAkGcAONNCsJIpVka4uKkkRkigB9q4OEDkH5B4BXAg50kMFqAdcsBG1Pl3VslyuGTaOI/ADlSmpYSDkN+E1RjKdxDKfucYXKM9iIxl4hhrqB5jjaNudNAziFdAzkKDyjOVgAEkYAgboRQlVPaQr1Eq0CcnyIadlnqFbHa1YlfHEf7QoiYqhpNOpBK7OHyAHbw6AYeFjv2zDZ7qbh41oikU1bL8AcoTEAexFpnWS2w349OEpg1hWG4yzeu2Wawaws9yiRlmUAhlyxlrNMOV/3D84FMulS69oCdoUJWhThH9hmGwk26zIvZilE4I7UiOY5zoWWROtYVSGUYN2HLHY4TgmlLO1uPhywTA4XQoDIeCiLhgixzs+R241glkBz9vLtTJeU4HYqR5ye//U2zYDQ4FF8/p6j9TggiGTLU8l36xpUCq3YCFJGivBM1vL/pUrTCkB0BEVQMqIIkY1ohiVJPVG0z7OmNi/AkBHekrk4WEuRyenkiC3FIVycrqUR48eMbWCcdmbp/Km19yQCumTHFcYsJ9DGWSyyh7KSVbIi7c28u53v11+/O9+VvLgOcmTueSxSBYjbJXJBM1fRtTSXg1AH1P62nn8S8vSGFnq8mVP9lxdlmXuA9RO4O7ZQAHx8nXuPH8umW1scgiUhwAXHdmHvutGB7r7pucZKhn1soBOLQCT8nbA3gX4McB/0oDeBX7fQJjWR3KjuCU/+oP/ElOqjYeOwQDwXQbQa+ehry3k/sVHUoczOQVZKEBd8ZQeFUPIFNRAnjRXklKcyN3DU+ZgsbjNJzG9sCnL2bRPKshzAFj4hutcF238jmFgKp1hM/W24YmRhQziu6sPf3iIC1ONWeRTsZgu12t66GBYI2SK1Rahc3iFBB/msMHID2QxR12z1r1DI5dgzlaoCvRq3/ol+63CGr45PF7KCmy0MJD5bE/iCfoKlyy5K8DUL5VRbiFelunT49RgNYwObZ0aaSohL1jWZKAP7xHylwBfWpsux21h7aYkDePmCF9GQkP6IQJp0eniM0QOg4nhX+xPQ1hqbGgO2y/LqsKEpCyErs3YQDkVgFZZ6KUS2mKtE58j7z2bNd2/KpbpgZGpErkAvf35Qvb30G5XSw0xb5AXJ6cAjn6OY2ntKa8DbH/HBkc0AWQ9vQ4F9nS22DKWbF1T5njAcjd7YftuLT/35aIJ+LdfuobP8dywZhzVAC6V0Cw8Ll1hhhLuEaID4B5gX0gbgC+yXp1wXiOnfvXankxT5U2sVtrPGwbXZlPL6TKT1XLNYyFSlUShLCYwMjTCghz6Yr4n+1cWfFYePHzIcZ8u5gTq9bqWR0eHeqz5nlw9mMk0Enn04FAOH4J5H0k8KSWvMlkVJ7KuRO492sh73vMOef/f+azk8bNSJAt66FmCKEwhaR0+HqDb0zMgLLOLbY57N+Zh78rhXwYIt3/jOtr05RvgiMD4Gol7M403Usi9K+S96/ux6zNAH92mUePq38rO/7IeuoXc/fKsbtnXWB13hQiDS30Meej+870F/K7ToEr79BsFZ4wIbzzsufbvwUUNGj/CctHfzsojuZ7fPAvoAFrU59MPhEMzFnLfLtoO6npZI7G+qRJqm3/ypWORZE9WK2WbHywSZRmT4QtykNbHKjEnkkk6Y2lOkcNrSOTK/kLAzCYTvAAjWs0v5kacJca12H0G2FOvR5nKk6lqxDOt6eRnAeQIb682YBDnJKMhXIocMMDQyqIAKCg3AmkPXdDQ2X1vMaPeOjTo00SNC4C6ybvCCFBpNAu5a5MZNKZhzr6qZbnayOl6rYZLCqKgEqtwgvn61Om8x6wrVhITFu+VnCwzMtsLqkXhopUPQDEbhGIAZEwdKMEQLxMgMXAyAOLC50R3GGVIEhpRNWqiXX/t1jPX0UXIG5+xTI0sdc3htw9YKPF0QRa1Hgfgq9UF9FiLXOvgUacO5j5y43x3VQqsGFKt+0aYxqm0oYEfIjqoR2+U0OCYOgA1cgiy7mqQuFC6Y99bKHMxTXWsSmX2k1uQIGrgKg+8Okk4zicnG4KjD+RmrOD3GmEAoa8ta0T54YNDiN6sZTaby2IR0Rg5PDol+Nq4IgSPyoZGGAcRhnrDeYVxgrEzgegLDFhXQwmmPiM9lcjJcSWnpyv+Xu8BUhoVU0QU1HElQFwYHPGNuX+kcCaIjiBapgbIZqORI/AmNnkoq5OUhL14ov3ZHxwdy73D+5LsxfLN3/JN8rM/f1eK4Ck5ytdSp7Fk9YbzuM41/zj02uUh00iih9TPMge5EAs2SJxGOmzIhyBLuoMPYeauHP7jAzqfrMGgtV821bfdGJj74DMAp+7jPobI+a4MqZixl82pIcDz7+9FAcmX0PQ9z27Iethga6sEhgyKMYOne+VD5/84gN29h0MGwmUMoll9JE/Vt+R9P/Antz105wyPl621PST8bgZBnR/VEk8lqxL2Sv7EF49F0j2WWsHTAx7DgwjA3M3XLNsB+IGJy1pwkODAeI6x2JWyWS9ZJzudpJLO8LlJR5pgh+s6RtcxkBrrj1Niw8KeoCQOoiQOzA8fgRSkinNQlQNRjt4U6/+UIanlKohKAliQTw1I3sPfCeVcK0kClV1FGB79Zo3sZZw4W9PgrXLRRpOZspblZkPSWZ7peSfgFLCUDwfOZJEo8x9ASGERJ597fJLJ0clSbt65r0SoOFU+QpJKgBpt1+ENIXn1oJXIZZ6+5eMtp9uCKfLpiebVQ5EFarVdfltz5a3cKHBhNmtzzuqJmkeqVcA0QhyJzCxWpM21YEs9+uYcCDItAQ1jl6EszSnMqZi5pj0I8HEg+3OEtFVkhp3RXHiPhlQQIWPQxEcowwrDrtDxAKkSYKeRADUcptA08ITN8BuLrwA0QSpcZyvmyBH9sBw6bg5y6FNWbmgEAb8zY0LTFq4xTKRtdU9PQWbLXB7X5cWRHoJiIPYXlDKbQJ4WZNCEOXBdQB1PoYJBk3JewJiCYbhersheTxJwHFBGB+PQZJO1PNDugwngGAfC8omssABnosjleLWWqp5Jsb7C8Q3DE6kQcl/XcrJ6JOGikPe8++vl5xygn+Qngod6g2cCVg17GFweULTsaLdB0LcQ4pceJ7V3J7sMivPB3uW3etwc904PnDnoy4//rv3b+A0BDgi6jwN4F8nB990F1m4PeNe7DaJtr9zfvm9cngTgP46HnpaHckPubAO6CcvsrEMfAvT1IeKaBPQsFPnop+9JPVkwf46cYLnJJCg3EqB0p0Tu3HkskKBMAU76N9ZY5PbWp0uW9UwB8mlKwG8tNOQytbwLoTSW5qzzpiYdIeLJVMu1gFEQ/bh9675AolOD4yyIc4Q17dK08SU7CSTwMuGFg21fK+EIHWVDLOaxzKaRTMEHsGiBTSanBIdIAMKlCOcjnwuFtYIKXYEESBMkyGci9wpHKJdZiAYZYG4raY/REhFZ5iA1idy6c5f59woCAfxPJT5NQAelSBDXMa/YPHXzCo+OjhpvU+v9lexGT1kqOQBHwF2LMadtkmF8Dw5a0pl6+Uq+U1KaNf1oDQpMetwHBeRQ8rV6uwQV14QH3xsNB7IuE5L2tF4duXew2ydOjGgxQ+QCtAtEJGCaOUIiSr0YbnMBEthHLiRfVk6LIAALPtZOeBhFx39g3TcAORB5dJg5QZiQAkTI0TOvBtEfECVR/+3qRHHfQB5jyhhGIfMjIQmX8HzJ23ARBITVlSio0QtWXTiw5X2YQb4XRFDVu7cyF/wOPAgtQ3MkO3QUq2tGY9arFQ0JRAIQTk9miKDAMFKQZhTFyehatMYWZWXMt9vh/LN8I3G8J2HxlNa614dorCxFiajbSuJFIe/6579Ofvbnb0sZPS0n2YkE05j8FHj9bQ/1ftAbAwyM/y7S2hCpyY7mFOEvHSG4PFSf75evDqCf71x6AXFHSH0Xqcy3qMY89CGwfHxAb6/qPF7urjG4cJRhhxKef7y+fT8uoF+vb7/CgL45AopSAvO0FvnN371JUhzaLmLByVdLAgclX6Vg2RlAZTpfSJpq6PPo6FSOT4547fgNvsfiR61vxFwbBjgWOA1HIsdLqdhS89pNbhdAkMIbgpdUyP0HjwjiLKtjQwjNYyK0DXCsIuSAlYVNYhx1yQMaEvDQSXyjtCl01BMCOk7JOAEANeZFnV68eWqs5UYNca7gwtIuR3bT8iTVtY+KlcwRVZhMJATRDqAOQyNHYxtVkQMYYD9aimciLVBtc6E+r9+1gWcD2rESrKwczTx3PmCQTE1BrlKWtJ9/t5Cz9tPW7+2htNA9r2+dMW2B3Dub1IAMh/uNWnNnvZtqnKU0gGAIpcKYmyMKw4hBQtY2AAdNP+CxYkyQh2c4nyF9kBFV+IVAEERyAha+M2jsmtSo0HOm1K/30MFrbyIaLg8fIR9NIiAY5m34XvPdbarCIiB+JARa6wZKJAY65TvL0UOZDeePNArece6Y4/tXZrI3p02nfRRcSaVVMjDqASlZpmm0rny5Wcvx0SnvJUP0iz2B7DKMUhhO+B4a7yzvdIYv5zXKQCUga77Mcr4zUh0UUpRrmUSLLUAPYsjqJgyrpweV/Avf9LXyMx+8I0X4lJzmpxJMQ8lAeARvg/3rvbzFBbGFgHHpn7tOcRc85qu5+S4PeNe57Pz95QePh76owdEFJf/+9QHWTg/fS9fsMgiGxopcgJ4adnvOd42xvz6M/XvIKHmc3w+F4Lv77Dv2tIKwzE1531/0SHGP7aHnJ0i8SQlAF5H/52MvUXwCovAkHBU589H4Dx4vvEmG2hG2nCjz987dY7l79y7HHVKVWPAA5icnJySStYAOgpJr8hIhN1/LDCAINMeiZo1CJuCehyQJYUHX3LQCOiRqDdCxXAaTVAoQqBwA41jYr0mOQlZUa88B8gDzVCaQi3VenoWgNRzdhrytWQwW+QZA3OS1fDLGY5/7UpY7SVUIVgcK4qghxhgCJFiz7oDKAI3X2JEmNXY6rgPnA2lRlKlhHPymJnZOCPdanTk+M3a8fWbsbf/h8MP5uEc4JgCYjFlKwyoBD/dlb2+vybECwAH8Vv4FTJ7OUkZDaOSUypRn3hf19UlIjxOv2BEe04nm4e1cEQlBnsAPO3ORCpQb4c8dGlZON97uz/4+1OV0HtIIXGtZoXEPMNYEZMch8EsHsf80SbScELr0jidA48hVXRwdnRCw7MFFqgnze29vynTG6XHBKg3bL8CdBhIiEOB3oF491SjJclnIw4cPWXoWBrFE06nU8USrDDbQNWg5Dn31yX7TCCothqXk60OJZSpBcUMlc+MTSaaIGKSyqdYyvVLLO9/xVfLTPw9Avy7LciXhLGZJKHoKsJxvJIc+5oFTaGRX95XOatzdXo/9eMIu51nwL7vNTkDesePdv798uL0PNLqn4x+/++/u/RsD9CEwVOXG87Hku+fWrW7Y5QHvuodD1/okgNzO5Twe+tD4UFimfOkVBvTsuIaCCTx0qHT/5ifuNICOsCCE2ij7ipIY9E6FpAZIZSCexxQrk+NlIcfHpwQcPXkNK+O/JE6dt6WLtgENw6eQtkwgk6oLtYFniORwqApZ61XGEDZyllWtJUYK6BpyXyLES5Kdlh35YEWtX0cKo2oZ2PCUBXViN1QgQ0hYz9Unp/mTx0q+LL9Nchb068HqTyPmUnGSyl5Xpj6MDVwPjoWwrXnKqkEPj1J1ak9OCuZWAYSUP93fI1BgnYR3uVyqh0t1N+u+5cRjcB7QAvDH1Tx8MxpAAjMgxDu2te3JMs9wjjouyFEretlY1oKQOciNzEmDok4VPujna9kawJScQoby9TwZTaDuMkLL2pQEVQVQ90snmqcm0TFHcxEdM5QxWoQBzWyM6wOlO5RNUv/ACc1YhzpCQQVdea3jh+0AUhzGya4V12UPtEUmGCnAPIhC2SAHDdZ9GFPOdj5XXYPVWqMNKBvzQQhRmvYeJuQQmMGgoXJNP+AeR0kkm3VBYMcgna5W7KSGTnUYZ6RvMomoc2Ch9q4BY5EXM8wMYGmgoXy0PJEkSAnoTB+kK5kukC6ZSyFriWaZfOPb3iI//cFbJMWt642Es5CAzn25vhhDbHTU9w/3Q0fUZbz9qU8q81M1JumqkQZNffS947m/TJ/yof1d9PPHPT6MrMHzbxaZy4P6LoNhF9iyX4F79QHqLlKdbwxexkMn72jEINh1fWPn3v3t2Pn1fXee3/uO0pjh0PcdAP0ge0H+yg+8oh76cY2kNQAdwc0Pf/K+5CGkX10DDoBwUErihGLgcbBZC0K9E8dGd/3EG7IOGkgw74y6cU3eY6FTIHEla8hHByJXp2Brq6WPZh4EZUeLxsJO8Ab5DSzZSkPxCH/Wtdarn6B9qGNhqwSnNhvBi6F2p9vNLmQu7Nss0EElEyxYnkoaiXW4Pud1KrMagAdyFoBNS65Un9zyyupk4Lyog+5KtKhb70qlDGDUoFHAZlncI7CUdbwoibpYyHyO/Wsq4Pi4BSzgJLTsTcsdndQAjL6ViPM1xrh5wXa9CuYtsQ3bQVHPniertaatYWsM7iFyy2vN82KfFFABODtBHAIsMNyVj9hxNcKgIin4D+OSuv1SQIgtVXU82a89R0c48/JVQQochpghfZNDdZEU5xSQKe7Y99wPW9y2AjEWJrfSNZ2LasDgHqM6A6AOfQSM/SRFVEGV5MiOJ9FMeSBqGOkSAlEgfF6UWuJH3p4ncceywSiU05NlMwfASkd+XccQok1TWZdonKPpKfwe58nvXFrCBIMw9maIMAKEmv3sVGaTUtJkLkn1jNa3B4eSTgNJpwcSJKUU4bG8461fIT/zP9yWUq45QI8kww3DHId2LgVG+vuZg1Q4BuhsWDACyBgXMtmhc9F516YaNMsuzTK/XB/0MSmWbVX0XSz3XcfXKTF0PM6kBlAv849dgDcKlnCUHKAPAZpF04aAU9U39XVRQCd99v/PgF4fy/76xVcY0MvTGuVUucSyhIf+e3dkA3DPINWZME+M+u2oBHlNw5Lw+pD/gyTpOqskr1VbHJruIEOBDLQ6OWWp18khQpYqeoFWqRMALhYtAnogN/YmbPYCkCBr3ZGymN8tcrl6dd721M6VtKS63VhA0RglZxvJaTyVCOFv1LB7LOhHj9T7QacxIzWZVWUAT/AHg53ytSqeMkf5XKKsaRCfkHfHxMVij2ODfEfJVgMoyJCujXBWSYYe6KsVQULD/VpqhnA/wFIlSlHnju5YpRRooQoPD6FuhH5JGgslzzKZLxayt1Axc0jJwqtFXhshbbDEM4wLy/5sv04b3CmKWVQERokvvIUHajrRhiLUB0C72lRbnwJ8eZ4GvGwKowQ5pC0WM+UiYDzokBOM4IW38q34HGMIzC4ywL3Kv2IfFgJXA8R00B3pC+QuAHMQMm2BygDm6NG/nF3H3PcWkXHRAIu+WATGIhNMKaQqkKQLj54j7MbrByKnJxqmx3jjRR4Ao/5IB4FEp/l89ZJVm1kNBJH79w+VhOdKCiHvSg12qgs6DQAqw0HoRqMpmF+Lxb5MZ1My6hANgNeO3+DctV2t8gEePtTIF4Adv7V2uvgb9e+zaSWL2YGk8oysVrms1rckjAqZL67JZB7Kqnwgb//q5+VnP3hLyvC6rOu1hPOIzxYNbHZaG37tDKkjTTOixe6nDliK58oU/babY8e/aI74MqA49ptdgLnreLt/35bLjhk2Q4bDLoPDNyi63cpUN7uNsPR97zfn6X6PqCgNQdcFjXUzqhe71SVtzKAxUB8yCC5y/5+EBz5kyNj57oqA+NfVvcZZdSyLzZMA9CCRIlAP/UMfeVnyIKXsK1msIPaADERSnLKd4RmCyITFCPKRQYScNYBaNc2Rf6wQpq1Fjh4dMgeeRAk7Ry1mKe3Vk6OVnB4fyo2DKfWoSaCi56rCL7MZmMTOk3UMaDjH7G/Clng6xRdTiJVAF971G4c35wDJvGDIr56uVBCENjFZeY4k5pqPAKBVDlaPabXTVal672zOVyjDuMBiiBOIE1lcuUKgbUCa0qw51cMAWrgukqgWAbuH4dpxPvDUwOQHqQoLPXLX5BA4LWJtvxrIYjqjkhyi4SipQ60xAITNaGBwQAo3VxET86Bb6VclLboeBc3ao0x3TQNoSE3HhRULqOMnQ11L4LINwqqgJVqzk4Al+1YlgDC7hvnxvR7C+AgN+Y5RU33QuxPcwJclWu6esIAARlstAhoHrhFjBlU7FWBpO45hnP19bqVctmRcdeE0Y45eOu45QNZxLNS4QJRHjQwaGgBjXpcmXiy8ztJJRqa0t4Dl9o0MZ147oxWu2x0GiEYja+Fn7Cy3xvVstBucgTnTNE65z9I8Znz6kYZacklnEZ+JYrVPDz2KjgnogSRSR4WcFnflnW//Wvnv/t5tqdE+tVpLmIayArcEBgsoDJ6X6PMWuveqC16NwtcIoCPXPwr4uxDxCX+/G3Cf4AkQDC3/vB0Z2OX5+9+PAarfra4PsFWFcbh9KQB9dP+u2x2fj057U5a9upaT/e1Ra+pynAcUhwDf5utQhGHXvi/y+76Z0D1u93hjx4f063W5Kz/0ve9lixXQx0khN7EONiIZap86VLYGD70D6JsQtTjIA2ujlRCsWoTosKxReBuLr+tVGgAUVD+89YzgcalXsgHaMEQ9kcUiZn4YKyPIy+tVJVPXwQ14TnU4sIVRI8v2oKpbDs+vqRd3IU+cAkAXA6DqZi5/nabqYcI4gGY1AI+hXdX4pj6cq6XGs0Q9b/Do3QJPr8V9T/WjIlNpU0fGAqhbaRlgLof0rCvBIyi6KANvJOuNlQGOEDVC2eqZl87gqdjYRIFagd36bhuwA+hxQmwSiHuB59/168b44D8w6hGKN0Bvw7a4BwboLXHFWPMYMxgxjIqEbZjaQB0gvUHYAax3d43Yzrxqa7lqeXs7P1+Klg/6iLSjHx4ngLpmC+zvDt5GDIKhy8+7PuP0vHk5NXXMLWXSGBDOWzYP3c63C/w+oBu3AMaqgSaUCyEEo+fV1opj/HIYXgjHg0TivUy1zzTOI5A2UfGBXvSOX0Cjgsx1gCkawmhI1qo//FyzPkfKKdDUkpJKlTVSSB0h8hRLuT7gMxfHJwR0SMtWYS5Z8Eje9Y63yc/9vZcliJ+WVbUiy33deOju5AdC4ufJIVewCgZy4OwsNxSSt0Nzfljh36v7jjTadl+tV/P4Lkw9Ir17EXOiD9R2ARafiZHnc4s/0sNEt65ndp7dc9j5ewdYQ4DdNSovun8z4C97frsMvl2kuLHjPyFAXyFp3Xjov/7Rl5UUF0IQI5QpmLr00l1+GwuZVnarsD5K2WJIWSoZiIsndLNZXhRwEcNnAHSEX/Gfanlr3jWuIcyCMK4jgsEbywF4CLlq60nbd4RmGCyBa0OmMyiGOZYxbhqZyhPtjW65ZOSAzaOipnczgVXylAIXiDy4ulr10lV+lGFWnKjlZs3LxDHrUE4KKGDBx1FP1cDN9ofzsZtuhgPBswLpD+xraoZtLWdUfyJo1Qy5m3AKQvEQsIEWvvVTh2GFHtm+Trx/DgjRdieVeZkZmoNs0HVru90oDRheiyrvqSHXAnlznfADE+Us8MGFl15r+RvBlQvANumG/rBHggE4Nr9XKZs2fO2Y5/YZf8fQTBstmIG16cLoaixpRzKTceW5OyKgjQPezYBDiMQ65XHcAicO447BnDfnnM5pGF30xh0nA7wJPX9NJSBsb54+jo3qBhI+2RNdJY75e3aWKqXaLGWaxiQZ4slCi1W84+90OqHRAJ14dmpztZ1wqvB5FRSSS8YGO0F+jR3g4vhIghBla7EUshxvPcsAACAASURBVJE6OpR3fePXy3/7i7ccoC8lTANZo5IBhqLbLaWEnL5A16AYCpkyt+48sCGPcqyf+hbL+ZL91C9KcutuP0paG+EGPO5xzeDbUUZ+ETzvzWGPATqrJnxjtA+wd3RTexxAZ9zPy48OhczHvNxzGSwjpLvz/H7sJtjaPhQhGDNI0vpErtavuIeugJ4FynIHoG+CqdTRlF5JivAjAI8tJK2BChZttl1jyD2EzGqMFppalua/GgKXy0+aihY9swqlcCrHyjputs4EEUnLjiwUrIAOCVJVHYNVDWMBC+LBIlIteEisAnjp7LTlTk2JlEPxbk4Q5wHgpo8AEHeSmxaGRe6b4AD9bpbtqQa9emmVFAFK/hTQu1ag7dPAFvuH6I0xR5lnRcg6gveOtquozW9zkpS/RRkZQvIQoElARIPBoms7c7SNB96S2+w88CwiP26TzULjWp9dMMTP0iVcl4sA8N0egFp7p6P2W8FKQ++WC9XrU8A379omMMPujkTml9qyB3gPgYa/d/X+5mkb8Nr1EChDq5ZQA6xyaQMFbd3SD/mbt92mA5wKHcmetQIa5rFFVip3Hs4OiZwHbsYh1ewAsq5eHR3Q9NWSm3Q26d8nS62j148U+Hn9MB6kkuz0kAqGbELjSh/xbnl/I3VaWZwfhUDzmTLOpapTBXRoOwDQ60zKIpS8XksVPpL3/HPfKP/9/6Qe+rJaMqzFsjXwAMpWo8Duo/++y0PhfRupQ+8+b+1gNIPSSEKf/e7Jf7Lr+p70GTAC4hm9Fz1e9/wv7MGeI3rmn9OZ/TuboA90++bRme34PHjPTo9R4a8X3X/buY0B6ivx+6H7ch5AHzo+AP2gvP1Kh9xbQEdw9dc/eoseugG6kuJq5hrt4dSso/OMqkzCCB4PFlosDtR07YCI5iQB1uqhaHg8JoIjP6zlbErSAAu49XYbQhdq5Nxiqt4XAKyU/b2ZIJcoUD2rc2pT+2L9WLTNA+wuLs3nDHm6Ndd5WNpZThnvZQmPxwmjgH0Mehe8QLDaIyeS4gDFGn1YCRz24Ze7GSnMvEjNe6KRjEqHol7bnBU0f4HRA+Blwt1JjCLMTu1kMIidDL1JsvplwSy/Qh9cM1bIsNf7BqMIYW2y+hSjtfzM83ah085URiMMpMc1oRPsB81m7IV5wX3z/jvFNlcWhVyd/9CZpIj9hm1IPdEYe1AsvWHRE62UaLvZQczGPtOxbVMMahS2kQUaDO4znX8gN6oxxlw5POcmZeI66DldAWMD0zOm0IwTHEK+xBkomkt3bHjPgNQqDdfhzsnCmsEa1dBq1yiCzU+LsODd2q/aHLIxVNJdIWUCYmgsQf4UjcEgfCRVvZE8g4jRSur4SL7lne+Un/+fb0mYPCMnxYlEkH7FuE0A6G0dun/87kLZt6Cdpw59DNB9w+eiQPZKbf+lBfSQ8+6VeA15t2Yo9wEfGebe4fv2MebB6sPe9gLoA3X//nf3j1JVYzBfxDsfA+ih/ZznN/42550Xtp70jW/3vnbHJ62Xsl/cehKAnkgWROIDehXNVW4VeVYItbgwN0OPzIsqmSIBiGNVsBxcQzxSkNSFSkEVUGvgwpAn8rJYjFjWhMUX4U2EYG0R1kVQw6MtoHORr5FAhoqHUpYbY4MdxTSMy7KiLGfdtHnFNqgWhkWe24DEPzfrUW0PBLbxDQPux3UbI8AwQqFh1xastfa9af/JDmgKFGRxgwiXK9sYpEJcC0LWgBWQCvEeobkFYIZEQOSyUQ7lyozwOXKhLDNToPMfQDtnuy4r71LjCqAkcrrJvIe6Ja2RKyEVe5sruUXTArp/HQvMj9y1EjUgpwYBNd31uvW+66pxxjt3MrhW1NPcB8ZBNUtsZDAf0A38LIriAyDPw4G2Abht3wV0plQwfnySnYHa1OUqCQ4hd16DkSjdXDVAt64AzUJiTX5c90IcW8fatPrRh0DD8DBIp+mkSTFwHrhytWaOdIyQZt7yruRSCISXYqk31zlmUXgkZbVk7/Uc+fL4WP7Yu94lH/z7LzeAHk4CKsUxXeIMkj4wt3kyBji8vsfw0M0xeCVA7TL7OO/CfZl9n+c3ZKG/Cjn0IbBihcZIt7IxQEaU0OrQhzxkW3eHAK/G+mjO4YB3PnTuY165fTdmkFzk90P30spkh65v7PiT6lj28ifioZ8X0DXnQbYv3chaUoSQ4R6bW6lmG71sAgny7K59pwE1brK+Qu1n7lTatPK4kjBqowF1E1LVHCZWDwKVKKv+lICmzGxbzOEOWQgWBgkXfOd5mecHwAYA2g2xzw0cDBy7IG6gw+1g5BRrenoQJvGBw0qWeEOdMUKpWkfYsv0ipM9NFANVoAUDDCIYhHEw4cHGdrXaNH5AsHcGVp6hnLD1Qm3yG6j5pA2fIa153ZpF7k242T1QJF9RiQzVA0pq5PXaPd3KqykBsnk4fFY4oweq+sdxozHTPho4POq8+eIccUagGRCQQHXGoKVCjN+g91TnSffB7P69dV86deqb1ZKebRMpMHa7W2RAmrSyNZ6my/E3DzLKNXVaNi/1enSO4/p0zigp0148bzooqoFvhovNO/tMS+ha0SQDfL0pSPscS1VGUmdX+REAvZY1dfqLeq2A/u53yy/8L62HHqA6AoTNNEZAzDPUtpXfdgE6+ZmMrF3uBQ/ty4B+ubHr+1UfQI0BMtfLHXXgu37/WIAOo5dlOG0Fiq1f3esbAt+u19v9/S5AP+/vh+6SSXL7x/X3uQvQ5/kr7qEry30TJPTQ/4+P3ZI8mEnJHHpEQhjyquhWZiBECVZXY5tCCtQtrLrwm+KHgrOFrAks6Irm+o5yHyBEhapkhluqgI86bJeT5eqvv9F6Rw13khHM8qKYndAC5J5dnRnKuiBQY2VWBCcesy0twnlOImXl03si6U9D9aahTTIYdMex6LqabA2na46WuuaRyFR3rV3V/XwSteZ1GjCz4NrEAkRxHezJDhZ+3ubv+yaxMtG3pVGxHWqqyZpn2VEb9rUxMkBAyNYmmwKb0653OfQYuvtNGFjZALgHrCwIUbamIXu9t/DSPa6AXl2zfx7bcuTOaLO/zTsHwc1e3N4Jm+g5ome9fk9tNQAtZWhRFulUBo3A1wjfwFCAlaOd95TXpfXOeIc2vf3NkLhrH9vOjzanr8BruXwdU5Rg6j2061QyIyaBb2BiUUIIHCukbyBBDU7vhYscuPM3IwOyr2QmOL4fOw+ytaqGQ2FY0aMnSZTUNc2PcL5mUoUbCi4FGSJqKD45lQCfl2gDnEkZnMi3veeb5H/8pZckmdyQY2i5J7gGFY6yTn02bv67lhS349pXfsaypsfgqDPs+iV8NYvvZUl5j3nur0TIXe8T1hu19k0IyI/wmXDQ9nZtq3dbI/x3e+aHvtsCLk8Ctg/Qtvfh3XMX0Rrzlv31ont+liIzb8iqMuydtSSO3MgIMXDEvdu+xkDdN2j6bvV5PfS+MUQOfZ69JD/0vX+8bZ/KDSns4fKpFy5be1BLOJW1zKjl/s8+/VCOi0QKSSWZQNqSfHaqxTXkKIYgQ3omMVmyrdu1NQBkwZ59YP26RtSzK1u2JbLxBrgF3XKo232H3eLa8RDsUP4hETI1kPC9bd2/FqzASmUG3/OUzeuaTVTFzMq/mPYxlr1byOwz/4YzmMDzU8Bvwd4jr7laev87Oy/bpx1XJ4QeoTkHSte6h3KbsNpsaw6U1aJ3j8XFwM7PALFn5lqOvn24FHCsZay/f58o0qQbevYJ8wCqq8qUxX9tTXvDCfCu2T7zz4Wn787bRLmctoWq2KK5yUidNIC1zZurIqFFYXDKfTkyAzqmF2Av8ObA20A+cTsE7UdIzkQS2K8AhDx9hvx37BOkQvvc/t56hzZB5BjzJRYqcAHWrDyBgUqDKajkO971FfLBX/q0TOfXZJnljDJM0hlLNmHY0hBwUYYLv0N4xzOkugbBUJ/z5nMX8RvCRX+xvQx27vp9szqNTZKRi9BKjuHXLkDYdX7+/Ok/yng/elTTaHtpzHOs4e0777trJD0EqO31OX5MZzm331n0ztbu5lzdPGwMfyMBOkMRDw/Orw/wttfT1mlp1yA1ht2q6CJ8eH75JG2VI+pt0kiZlSnquT9ehMC/3r4x9M/Vv0b8GyH363JHvv/Pfwf1IObg0sBZRNgMizLHugV0vV/u44b3pRwoewV1/QhxVwL6sYj86kdelJNiIlmdSphMuS2APAagYylwZDE8xZisCdjmrmd2s1MPUXdN6AD90qkR34b7/N/snNDOgxr6ffch6D5A8CAtXNqXR/Rz713Ls7u9eb9247D9WMgK30Mf/YzlyB7uZy1LszTJNkd5FRZwkJu8i+w3oNpFp3v9pthl5UdafqUTHe9W/+x/bmVM8ADAtNYT0DI3kCLtHZMSZEn/AfMfLK6T+TaActI6ToQZYN15tW00usnvHV9z/C504h5sMxj8dx4LLH83AXwgt3HyjZPuw4m/S4swnMPD6/UQqGPfL5vZRqT0yGcNApHCGSRBCaIoKlFAPEULOOWGQFXwT733bfIL/9snJF0cyHqjZafpZE6CavKY0qPUcnf76Ht+us9f92/lmAxvtQvwdu1/1/rBbnOP8aIGwuNwCHYYBLuu38U2B6/An9PdOcQcuAP0vvmFz9r8eutE+QdrxtecMC41bRSv9WSMFKtNtpo0FVKygYt2eXPcP5/uc+ePiRG0L+vh05XzBH76vPXB4ze93IeFefoEgMyhnVYngvap3/9vfwfJqVMEhSF0FmJNcwxliWCGNUNOQMcY2zgTkNs7EtT1MajOspZU0AD17//T35PjaiLrMpYgnmiNLqvOQdDCQqlemS6YIEljSfC8aw+YbXHuLsjt4SuWieHVtxjgM/PQh2YsPBH/991/t6HStu2mTRZcB+qDx47v56K7DwfOz8+h+Dfez3t2J2cz+VxenAs3okHwFV0zCgN0e/c/Zx07kgNO2c14XD4A+rkbHwC7gM/7y7xxC8Q+MLMXeQ9QGzAT/Dv1uk1IyzNM/FDYVsjLTcausWT3bSgHtf0AaxrGr5+2B0nrxxFjOatkxfvpWPh98wvft3yPHkB1QMzny/MAzIDRiENrWPif21PICoaRBcWf/2cAHUJMbClcigI6yJMo+cyYKsP2KCf9c3/62+QX/+EnJZ3tUSYYSbQknup9dzn0y2AazT7HDxl6hsb2ex6W/GXOqxdwBnYEj/WyL02zPVkPfWz/jEDtMMhGAV2fmgaADbwbzxXX57B5KNKGiqX25UVq3YdnANKltPjYY+yddPBlAdmMycv9Ht65yUH3RwD8udF3DK3M0ioW/x1WHmNuXuTH/rZ3hNyv13fl+/78t7+CgF6d1EgSbySlh/5Tv/ghWQYzWRVo/6j5PyrQcRloPXS7wVZ37gOyDyz+gtgFW7LkSbYaBvRdFjY0z7sGQ9cr7rO67DN29nKg0mdUNKpwHtvYv7FGZuoDc2w3FKHggyaBlGSxu5woG2tv51At52ufW07TjCh2vnOyrH5Koe9+nE05aBXD2UjD2drkrrdsRgqoC8qhUM/ef6dOgcXBufAYn73t0oWAM0NuHQ/XDJkYHYC877dyZGqKuRB5q6hmympDgigG/Jh3+aZo28OO5HP75hDmTRkipK8eBg0zj2GPsxsLueN7VAl0c9V+Dh0cAP9vu/8qlae5d6a82NcAqnMAdu12B0NmNlvIf/AX/hX5X//3z0gymckG5Z0QH4xSitdQY5ev7ftzvr81muJYBlsG1S7BGd/g0pDrZY6/+3fjWufG0r48qPOej1gEuyKUuwyCXesfy0FHjj8GdGB7mEF+ZjtnZOr4dQ0HcwldebL//HJr1Xjffv71JJv9GQEXCV1HIu3VmnfzYkg6Vo+m8/dSv296GVzm96gbZtL2UsefVEdyrUTI/TsZakfjqi0PnWF3uNIX8dDLJfQrZe26rf2Nn/4HkiX7siwjdh/ROmfNoWPhaBZ2lKtQRlW1xbtg0gcSBuj2HRbUhAvSMKCPTXhc5sST3hwDZN+Y8B8yEI52GQQGXrZo++8md9u15GxhH2MBl0Egm4I1AkzSg2zl50wxTbL1mrnUmnXvSsZSlTHNsSIP6o8rrq3r3frf++FsEAArx/q2a+y+2/h3jQF6r1BNK1BHDRIdSIZosjNx7U7B+kdXMBgM26F4+7sOSsmKjVQse9xOdJvFO4EwPwwF6vUqU0ydXkeeC2cOSJUlD6U4eqouJ2/Snv7f2A5/05Dkf9sLuj8/wDLvGxtdSEqpYpgkeg/6AL3Pw97an6sKsBCkSf7ae2XtgV3XQeoPwC9zKbaocmpvrkIEgA7j28iLiCD9lb/0Z+Qf/urnSfmsBO18NZWSTmYMtykHYIRoMJBDJufEq1jR8kbVkzgPoJM746WWnkSb1FHpWjpVjwHmHYZ4H64+LqCPrX/KXxk//z6Dsp1/CO/CoPS9U1dF5MalXR7947T/VhD1DSsMamug2/hbLr65HnbagyuSKMi7+dfn6dpz3/VwLdXRRhTGm8OcBXzMe9OS15x7X669zblrbn47Rw9zW6NsuO4uKc93VLopN0i/HpR35fv+nObQAehhgVJnhM1cZO/CgF6sCOirAKAu8p/9xC9IPb8qqyqWKtaLxU2HwOnWoo4aYob8WhEY+95Aw5/gvR4jQvlkabdJgCFDoPdhqZUFPATW2JdfjtbroXr2bZ9B0PdA+V5Yd592nva70QgF+5lDzbsFg77rNKDwG3XodmAyWxTA6v3bHDgeNG2esu05299ceO2ALjIAEhlDb460wrI1jzVu3bKcmLpEBMazC7kt6MjTDh0f3Imi3pBMZvewazT5C9KZuUGp06kDd/UIukCiNpAKERUFWqJiTKDHr6I9yhFx4b++hcjrZ919IKuwkAJCSJ0c4K7wnz+n2PLUvfqiAH6EyDcEePeRA68jqt1RmhcmNghQgS6yGPd8ncuP/bXvlV/+tS+SgBcnU8nLQLJNLmk6I0mKYz/QPnX8c1eN4jQJfO5Cl8MwpNWO7RRQtklM9vd59zP0e58EdVaz/fEAnUYdIjLuWeyLCI1J345FsCxisSvCYKA+xNvzIzpnI0GlBLFGcto56FYEur0u790YPT2gDjGvvkXLfWbVTZr2bQ1fuxdhDWVRrWKCYey/+2z9IZY+nwnOX9V79N8xr7p/axRcGctqQ7RVGlxLWdih7zYr/b9ZXqsPovteI3SXOf9JfSr7xZ1hQId1EyYX9NDzTY22pksJZROI/OCP/owEe9dliQGGTjhITxQ0aYlraIcKCwIDwpKvjha4D3JDgEpP0ljyLmjSB6hWXz40Z6wOcgzUu7/1rea+f2958C4k7YecfU/MQu6+5zt0rt2wdU3CWELNfAMy+61ti+vviww4BJQYkqFcUPtDltqTvSW5+R6UydXSaOMcb4HcFgIAvA/oWwtHXUsaxYwewBOGZ6xa6gBQ/dtfaLvsUzxYtSdVhmvuhq4hvOO/tkEvUB0DHYwtMp4BAQHDee44L+0yhzwzoh6IMGgOkOx2r6zFLG2QD4fKXhAqLiXXcqEeUPYBuA/kMcZsW+tWxL5tuqQ8//rBYDZA10p6VHRQ+V61IVidEslP/NgPyC//2udltcllsThgaeFqCUBHyajjsFRKTg0u8s5pZxyYs555H6fBn6cYv10e+q7vd2mq7/LQm+jECCgNfWVtc/X7/ufvSQK6GRJWndP33o342N8a6SkpUqV1FobA+m7zQhmbBuQ+oCvkBXXuWOred17UAw6fBcXJEWqMXwXbkAVbMKrPsvC77HzOF8fa57s9cwTmyxkEOAcrG7XUlp/isnXRLyttDSN1iLqGgxkWuwyKSb2UveKu/Ht/9tvpGE2oa+I8dDMpLgfoE/ZCB6D/++/7gEQHT8kp6sQpeoKjVE76FQuwa2PGPros1N3q1GUhXwMk64LGm9ZhL2u4U3OwPqnJXwig4T6UC/VzNX2hvr4mE1pn3JKkuiHxrlGBdp3+NdkibcBjIXfbphvu9g0awo41MnGLAD1INw42kXwAtRy6D6T+92vUJ3fCbtseYBuSt+M3Dy8AyZNu7QsPmkHVjbqYEQAPEsIs/rX5Bl2fx20GEe4fAK2CVoDTkseCY7oAeIdSHa7QdAL8bnS4MvwOxDBLQXTfEzTHcWVhVgbml4NROMbl8/zIi302RkpjBIRGS7sgdscQ87/P8+b4MTrp0Nyr9/YXFL/srrvgYBEMK/YPZA4dSyIWWIA58+rO0PjAf/lD8g9+5fdlneVy5eAGaylPTzYymUy16csIII3nth2gY047Dx+saSza9r7T83f9uLXcT8ur/Hd0Tuj7fGj77ud+2VZ3Pz5Q7zzP3giGi6whITRQ9se0liuHHQPcod/7ANz3e3rRI/dvrB86uQtkmRuIq1Il5yvD4SqGqUZPJy1lIfI611Bzcw5tGZhVbzCi7kLzXA9wXKcdkSCHbuVjO/qp94bMSSxuVbkuEvK2eT/0fHYNuV6jnOd8NsrWF9nt/j6tVrIo7si/+2e/sx/QKTKCXiEXyaHTQ5/IKhCG3L//fX9Lqtm+rNFSNdJuaXEaaJMWsM5xd5AzjacqzJKjeYdeui1m/sV0Fdf8QeKihj6nI4DeLZfa8jChpBahS5Wyw32WuEnRwsPKiw07ksEWQd4wTlRDGQI01rzFzssHI/zbeob7amN+bXK3rM0AzMYC4h3aZavcEoihqA50kF1HNxo2FIuBio0KooCBD0DXLmbbgikapYwEwiQE+I78rYXnDZC7UQW7RzzeSMi4mzLYun8WcrSGNu4cfBDvplq2c/gRSVl8CF13OT/UZSo4zL+576EpgI5mFAsKa/YS15CXRhiGLGobP/8dUxm6PqfrlTbdAdCdnjKMCkEeixjY/Vb1QV3w8Fxkm0IWs5mClyPF+Zrr+MxXMPRTJk0VhOva5jfhGSLBdUOmfOYaN8V56DXKGJHTQ82xKrl94P3/ifzKhz4nWQHWPp6XkFrvYMA33a4eI4euP0XETkOP/vsuYCcg9fzO9gNJ5LHvfSGVse36zs9fs4YiE8grDkYujMx1cfpBIxxkgkFDIfPRz50R3ALTdjWH7wj1kcrwXM32FvLw0RHXqPl8znbO+DeeyelkIqcnK5nPZtqMKs8p1425i7/REjrLl7JYzGS5BHrgmYwpl5xOppLOUlkuN7LabOTgyp5ESSgPHjykYBV+s1qfsmxSfe1hUtpQP/btUP/Ff9+uZQqY/YC9XcmwvY0jFVqkwAF7F+CHAD+pV7JfPpLv/be+bZsUF7HkydWiX5QU50LuqyB0gP6TUs/3ZB3GzJEj5A4tdCqmudAuAg1QaQNYIkyAJh62oPV5at3PbPBMRxi3U+U323cLYKUJ+rKrlagdqtp37AfNNWgYOKW3rqVrTU38fuJaGeaIID0cVfO26fiA5e9FFnywwvdWtsZzcN63/47fWitPAwTbL8xflBupUHuomuwuxEuZeBKchpWOaFtBa921+mzG1T1wOHcf0LsWJ/52vVq2JrQ/ucdIfRhBaILjvmiXOH03j5hlPQjHu/vq3z82EoEXkDnZWxc5sYXHDDdUUWi/c42sdNn0kD9tQnoDD5Rdj907A1NY9qC8LVcrAvhsBrEVDfFD59zuG7a3SAvb88aqyQ+wWp2sG2KV3V+/VHK1arut+c8I5wvkYKHEVyNlobl+3yNGhAntg4dZtNqzB+PC5kkE8pz/brjPVS0feP9fll/50GdIhguDCaNsAHRWqDTtK/tDxrs8dFwrI3UDBgEUHRv0GkCnsRw6dAzG+pWP58iHc/NWNmjVIpdj2btUjQP2sUji0P7Hc+Qtyav/92rkg4YxRKr010MjU9o7Un2bspJpOqdyJfglpZv/4Cbx3roIHsoguRYiGmH9CYpMoriS6WyiDhLkqtG9TyKJYoD5Wiazqaw260bkCOmv6XTCqO7p6bHMEggbgeSJ2YsITfuOyB3+xruK4LXvup1bwzn/WgU4n6Q2RlbretFDgD4E9tge03NIZ6OPZOfP17hayX4BQP/2VxDQQYoLElmF2pzl+//q35R6fiAb9EiniAyS/0AXa3iCxSyiljsuaJFM3ILUhh78EHUX6HxQoecVwwLXesiu4tTQ543HSkB3ISJH6mL82vNo4cEl6URSSHBCQyvL6flibUHJF716RwrpA2V60r6KnWeN2fb+NRmYmxFgIVebLBax4OJeVoJ23tq+VS1M6yKH3BudUEhrOkDDgs8uZvZOJx25z+2mLGZBc8I5FnL3vPSatJHNWMh4DNCxkEM2Fi11hlIC/v3orvkMGeeBhIiueDlsX0DHHtTu92roFKB/jAI6o0roTMY8vxpnAGTKniIisljIg4eHKkMcBAIAtjD7er2Wvb29xiOx8QT4w5uZTqayOlqz9A3b2r228cd+sN2Y9U9EdqFG80R8EuEuQF9lGw1x4/lkS7dCwd14EUUpH3j/X5Vf+dCnBWtzFOJ5jaUAuENHvqlAco0EBsoH+3LVfD47LPcu8Iyx3c9TrrYrB305IDYXwSPkXjJC0eSazyEsdBkW/1i/9qbcq1FKPBuh8p/LMxEsCeRomcvVK1exDMtymUmZZxqdqktZnS5lNtW2vlM4VlUl2WZFYxcKg8sVGgGt5fDwoexfuSFXr96QU+yjCCWMp7JGp8cwlHQ6ZURruVlLOp1IPIkkzzckp6bwFF2Z22VIcV6ya1Apbhhwt12ci3vojpA8JC3rWO9DLPhJvZJ5cfgEAB2a6KIs9+9739+Qeo6QeyAVPT9oo2d0BeDNgYQEqxn60Viw2JzFaz/a5wV2PVffQ4fWNUOr7tUFzzGWMz1/p5zjez9+RACLrHUZwzbWVxoLkdZwax3hUITBz4H6nrttn6bpGSKXfy0+qJoB0HRlq3JJHXDjOgr2Ry/Iskxi9LaGihl6zrchZ/9vnHlujUw8YtzkiQAAIABJREFUhbeuR2vs7z62eVXCR23ryI3LcJ7yIywoVulALHHUURQeUGvfvfcJL1CqGGWHxUQZ9R63wU/B2Odd7oMu5NqdT8V523IS/wHGXAUJDmQ4fA4i2P7+nhwcXJHpfEYp1JduvczQIvaF1EwyiZiaKcpM68ThO7CDLRTYQpmksewtDhhuv3bwtKxOTuXo6IQeB72cEsdTNv10Ot8yyMwTt+tRg0nvb9eftJRDl23rs24ztPZlGSNcGITZoRYHzos6xtDK/8D7f1h+9UOfkCxHeeEEOnGagsL8wt0f8TDHy8+269D7PNTzlK+NAfurBugDpLZd10/pCOuw17P4db3AvvVx7LNddejW1XDIaOymQbfCv3hmofOAJ4hpwVxm6URm86kU2UaOTw4J3PDOJ3Egm81KTo9PZP9gIQd7+7LJlnL7zgvyiU98XN74pjfLW77ybXJ8spI8E0lnV2Q625Pbd+/La17zLI3Jo5NjPlt5lUuWrWU+n0mNjb1yry2t9c7nZ8rCXGCIGTsnyHWh3/dUtVz09+YYDaUMujocfupjUm1klr/SHnp5WoMav3J16N/3vh+VcjqXDaAOKj7wGssNgQWtUpNkJlGYSMEQCxY7hO60c5lZ676H4pPGfEJYO7HahH+fJ9wlY3W3aULnLofZzdnibwuZ+ox0PV/GhN2Cu52R8R8E+70aAduNUvwcepeRbNfLNpWeqpz/dwPyaKmBnHleMJSEBwmypPl605Bq2lCZF2Kjhw5PHJGT9n3Mc2mFVVA3qaQWX5kO4bBuqGrIQ6MHjFnglO587gL243/ucx24XV3LBCkGD9Ax4X0yowoXnc2xGSCCuT5U/+mz1nEeOB8I1SBEiDAj7gNA7datW7I8XfP7sqi56GC7TbZq2wLXIQEe3yPMNkmm9PIh3ALiJMKLWKQw7jQUqaCmZYNDERb9vNy6v5Y66iNDnQ2ZokmPRqhomCIlgfGoEIJXpE6CVD7w/v9CfvVDH5e8CCQKIeeMdAKiO8jPOeQf8FD9+v9u6BxraBvB6Q/ZjwEiyVE7PNvHZbmP7p8pJ7f+DJzH2PFJ9qrOXwd+UTD3QbrvtzQkPLJan4dp61gf4EOUBqB6uloxcomceIyoZZkx2oPnAP++f/eO3HzpC/Lg4T1ZTKfyxje9Xq5fvSZ5sZJPfuqj8oUvfE7e/JVfK9euPiXrLJBnn3mDzGZXRIKJLNeFzOd7cnh0RK7KwcEeOQnw2Pf25tqemLoQ6ql3UxD+391cOse/iZhe/Pe7OAbd8+nL5XN8Rzx0P8LS9dSTeiNp9kp76E4p7lSgFhfJX/jLf42AvgYJCfPF5Xgj6rljsQJpKxapNYSdVxum4aDYhjam5mlCsKSsKpkkyNOh1ah2NdmqNq0050qPGgeLkCNp33HjQyj5uM/t7+Zzz4Lz2awAOLBj8Q5p2qzMpMpR8wy1u0jCJJRJNCGgl9XGdc7azoVY2VMcY/GD9YpwbSD4G53I4DQTTDr1syahCs8Ql7ZcIj+bMqqx2axZLpWmICOFkmG/risb0xiuXhoTyQDaQq5DSmwkFQLQyWsA47l9t65cRqY6E3JjrrUtK7HIhr94jEvvtiQx7TKmdaRGTvL7u/eWlaAnt+NADJHiODvcvPE9VhiYrG11EYz+OlXkBJXJS81ql1Asqlz7zVeVzKdzOTw8JDAhPG6RF0Rmjo+P+Zlv3FlenWMUBryHfRwP4xJMQBztFDUZlwA5Qb+sp4lceWpzY3XoOFdEzZhDBzYy7F6yPp0TtApkFs3kA+//6/JPf+N3pchR5ocUwKQF9B1a5GOkSJxvFMaP1Q+d19wG6M7glg9IlwHEXb+JYFBe9kUwZYeLwT3s9LAve2z3OyiEGKj3Abo5HHaYrW0C5Yb8f7S9CYxkWXYddiLi/9i33Lfau6u7enrvnlEPZyQuoEhKNCXLMMShQdIaSrbM1TJBkQIkW5ANQTBgwxIhghJNcghLAgkblkENzVlMcYbD2Ti971Vd3bVXZlXuGXvE/z8ijHPuexGRNdXDRa1EN6IyMzLix//vv3vvueecy8qcyW0uTKPdbuLwYFdDn+bnKqhUi9i8fR1f+8qXcOvGdZw7cwoXLjyESrmIdGaMty++InOo9bXT2Lyzj3y2hu/8ru9FnATYurOPkyfOYevOtlCwbD6HjY0NZAtGvDNCspnK3O/Y/yQ9bu+U92f9+/uel0mScLzI+6b3mAwVMwztm62duceYAv9+vw9HA2SjI/zEj9zjFPcfRIqTl3sGFtBD/Pg//EcYZgvo80LL8tU83EPP5BxpsKVgu3EmjWGG1qlOj3cfewhlwDMBnYHdQ4Y8b+HI+r9ebuJlKv7RB+p7f87vZyu3WdnMvRu4DywxK6zYjACyAafJcTyskY587/peUhIrROv3MMhy5GTeeu8a/8obwWR1vrK8N/ASiiWjkz/v9ToyNMnlQgXsQRRhSFmCgzx9he1fb5Yk9b4BnRyHe1i2XtY2+/N7DSbUW5NZkKEUs1+zN9IftyHJC1zXz8grfExYKToSS6gN/zjpZZbsQomVlz/ei0AIISJUTlUFNy4mLM4pbUKCpAGSZEH3J9UMIyIe1K8aqSZgKyBgQheKUNlrtRH1Y1QqFczPz09Y7Nxw2u22MX7v8evmOWFgZ2KQzofIlnIo5gtKqAa9PlqdNvrdnrgaIm2+7zSykT6b1ueMnJHvN6ukuF91peslLb25wjGIExolQVUjUUdGOsxn8viVX/yn+MOvvoUosYCeYkCPgQyTVQX09zcv/ZYqB1XopiN+v69vFZC/lWXqnzTO/YcFfNG3/qRv9U3PE0VMpMI/e0D/447/W0H2DBMK6O/D0FbCp6D5frKqEXr9NrIZayOpAOm0cLB3F0eHO+j3WlhbWUSpmMUrLz2PN996FavLS1hcWkA+G+LEyRVs797QfVLI13Dt2iZOn3oIf/Ev/gC27h5ia+sAJ049iHffu4pBFGPj1AnMLy5MZM70MxmPyBGanr/362O/72d01s/fKjD/cb97//Nz/JLfHwExqcn95HL3qq7uNaYKxgOEgw88oHelBGdAj5DB3/7v/wGSMKuAnjCQsyrNEKSj1Guk3hv756pAafOZSyMeJwqU3OC4iaSDlORk5gJp83lZIRnh1Sq4SVpPIb2b3MbTN7vA+e9ZYxltevdMdpO5/8yCvbdfzw2ZfW5moPx3t9vVo+DSXE4VDqsav4ne7+7m8718jX/n56iLQzDTQ/fVnYfRuWHx70is4nHxvfk9M1WySHtRjIhQvDt+3nw8Tn55mUghZ6QqfS73OOt971n+s8dvtas5+E3ODeVxMyoCe9FpdT6rErgftHs/naxussjqT34eH7hYdZLwJxdBN9f7/o9MGhkwzYrVP97rOCa/+BQRIJ4DPybUaYBnYMf73XAi8kSRYHF+lUolLCwsYHl5GXOVKtbnltE6ahnOMh7j4GAfh4eHaDabODg6xNramhHqNMHNWkv+urIy6SQdlOeqgiApO2w1WtjZ28XRwSG6/R4KNG8RGmge/fc+yu6XLSsqKSiL4zWz3UuJb57ry4WM46QhW6mh/NvHSDujHNPx2xhYJsNBOo9f/2f/G77ylbfAIWxBhsllDgO+b5i1yWwzXzrWGRj3WEB38sDJBsnr8mcI6F5P7V9nYqwz6eXbb5yVlQWse45r8rcTlv70Lybjlydx7HilZX9rK4nGO9/qyxJa+3uTitpR6X5gQA/yepxMDzv2YseHS81yJPzT1LLwJ8D9cPZbj9DMGmhN38KZ/M6yvK28mDxlQorVPeY+h/c+UIvOiM/khzAlZnDvdA5x8Y1X8dqrL6BUCPEd3/5xHBzcwUsv/JGKm36vrX3vY9/2FIIgxltvvYFkmEa3N8TTT30bHn/8I3j74nUMEWI0DnF3+wBrGyfxocefAIcR8d7i35NfEvV58H4S26xEbEbf/U3jVZ08T+HFEBbtve6+mcLwx6/snzZZ0Hm8T0tjar1MI2Um1LMOeLMU4+OzHCT5nkm+sqMY4eAAP/6j36NlRYL0ZHyqNkzzcncMGVt3Pn2cXdIz+WRqnAyJT6tnzg7g3/p7P4soyGDAE0TchcYxrh9nG5qRtdJBiFQmxKDbQyaXQWZMTXREnhJSYQqBPmqCMYW+Af8LMCKETjIdR7GO6ETH/rv1pH1/mrD+5AJxvGicSE7E33NjZuDg9zwWyiEEebpentcS8+9VQZFgZqwEg5RyrKYhRjJfi5tftVQU7OuhqVlGNJ87y/L2pLjZY9YGPRqpGuPr9uNIx0amaDaX078HcST2NBnJ0qOHgVj3mdCc+FjZ+UxaGzHH0oahEod+t49apaLAQInToDOw3nNApmkW44QyKkJYA2XKvEGL5ZIIaUQEWAGqz5oaqUdPbQlherUbxq7HO1NBeshelrr0YpfO2xGsXEASTOzmHAdCMLgZULAQahH2+n0lf/w+Ggy0Xth60TJicBRUTJleBv24j0w2o157FPd1A+XyIQL6B8QDQ06GiW5+bjz9fqTPQ2SEJJ1+NECuaAmb50jwvPE883rwOlBbzu/5HM92Z1A/tXICH/nQs6Afei7MYH9/H5ubt7ROCoU8dvb3cPX6FV033ia8TlxrRFb6JBER3g6Yd1MF4jz23Tx0oyFYUKVBDu8jXQtuQAzeXNuSWzpjjCFbQrzXiCAxEPOapRD1uzPGJLNOWWYcMx70kQ8yyLMNNkpJVz8k0bJYQJgronfUw7/9l7+Mr37xdaSilEiB3XiEOBcCodnGWhvMkj+1gFwbiOt/klArCPgWjRnECUwMDSF5v6TaT5KbTXa9CoV3eo6IifYuS2R8X5hrToZLVMGwMaTETeNEbH9w25u4CjoQOz6hTSnjJpCsq/tarSA7Rl0Xb2QyThAGDMZTrMC7NvpQwIJGHBMnBdQR8N88z7TLHucw8p9hJiFxYX/ipKdjnzGY8UigJHvHEiV77ckeLRWEqYB8Uq+CQQki+TNE+NxcDYZyZ4vuZ4z3u20VL2z98DWHEdtNtCqhRXCgdWz3Z1qT+rLBGLkwhXfefgVf/MLncbh7F49ceADPPv04/u3//X+qj37u7Cm8+uqruHD+BB59ZF0cq929IzRbffzlH/jP0e7GuHZtG8trp/Dmxat4+MITeOrZjyJbrODu9p6kkmxldVp9FIIShhGTV1OZ8N62vZgtW7Y62dY0VNWuu6lypPbh52dC5QasiA/CQsLL2Wg45TgS3kv+GCrk4HDfBtYa9UWQu4+9rNMjIbYGTU0QjmPkRg0EJKK6L0ssnKROxatdPfv5NLbx2LPjvljun/zE90jsIi93N93UeERTNYaz95lJ1e6PC6XGMXdXc4ljQP+bv/B3MAiASBl8BmHaJq5Rn0RTKS2qkKShUBAoAzrNSXwPmI+8KDwAbsj0i2YVwJfgueVGzEdB1gxmgfWafc+a1fosK5qQWIaOdYK4rWfNHjavLwNUKhcqMM0S3maJar6a9gkDN3QGcz6ffc7M0HMDLFOfhZj5NwwCvvr17+ETB29E4qVQJLH5BcQAz/diMOc5U57vNj5mqYSSGcyjflsQsDZOBgBm+5JWZXVeOZxF93zC/TdApVBGMcwpUHabPRRzVbUreIMsLS9gfnERYTbAIO4r4LV7bZ1Pft/pdkX0UtU6jHQenAP4MZY/z8Ns33g2z53dmPlvHqdex8F7fO6slrter6s69nIwf22YbLHCLVXKWgO+ktbAHkciZDLHipryGQUbF6SZ0FXLZbFluxEDnt3IA+LItHN1PgMMkCQZ8nyTZJgrFpALQgS5LBbqc1ieX8Hjpx5BMfAa9AEaR6zOj7C9u4ObN68jV8jjqNNAq9MTpySVyWCYdutEhEAiDF5uaMmdfdmWTBKdJ4naebUWk4fUZZwygdinmb6df/da31Sh+NqVny9SMC+wGkqGaEcx2kmCHttC6QyWijX8u3/5q3j+Cy8iN4CS4U4SoVtIq2WWGSQItOtYS8NgNPJPpmMlpf/n5scgqaqOiYmtU55bQx6mFpgeYfEIm18zPhD7tUU0gpfMvuy9uRmaP7nrzfsKRVPFfOAyiauIlRqPS+TODcnQZs+Nyix9GcxmN1veK9OJX6bbn7Tu3GtOWeuu4PBB3I7OBXcafKYRjZlwTPvwk3GeRv4wlOweJ0fT7TukUj4KbsU4BMAPDdL54j7MfcqPqHaVmSWETHSI4Nj5sPMGjOj+prd3Va5MLRJ5QmTGxlvKsogh8ZYcklYH+SzNmsbYvHEVt25dwTjuIheM8bU//ALq9QIee/QCrl15B88//w0cHe7i6OgIG6s1zFXHeO4jT6EfDTFK5/DMMx/FpXdvAqk86guruHL9Dj7+7d+DXL6Ki5evaWbnxonTKJerIuIWw/JkMps+rwIf1xsD81CJiBJm252PSYzZP09lcrIy9nvrscTR4TC6D10o5HOPfXnJsmfKu19OArhDcCaB3lfYRKLBgN5Bmvbo7ut9A/oMCuErdcrWSskhPvmJvyQNf9aBRVrpioP3a0p5XZa94b340iSgE/lgQP+xv/szxwJ6lidsEtDdRsKAztGL6bTkDpJhMRARmmcgygaylOwPegr8EXvQ8RBBmEE+V5j8PhnSB9vIVL6HrfPrLCB5Afk+7CWTvEIWppFYjDTGSpdBcBBTBmFB2m8inh3vg41HAfzmyaBRzOfRODwyWsuMj7i2F8do54bAQOKrfV89+wp6d3dXz+X33CxZEXJrYXXIIMZ/M1iL7R9YPyuKY8RRBI5uzdA/27vwOba4DwpMi/LZgoISkQ4GJcLErNajfoROs4NyoY5uq6tgdf78Azh37hyKpYJSPfb6ecV5ntvdlkhevQFbDhZg270uNrfuGkvdmaf4QHMvPOVbGbM/V0DPkGDlpFPOgIev4c8JCWf+b7wpywQNYcAl7ClOgkkKGZsnZjjuepLp79smfI5aE5RaDvoaX0r7Vf4dIW9WMkzwZIBBwqDzJZBvOr3co1jP5++zqRDn1x5ArVRFpVTG3FwN1UoZ+/u7uPjOJdy9u6U11mi30Im6CPM5FCtl4tauh24cBPMycKMk/bATR/Y08qTJ3lRZuXVm8jXzXZ8F6Wx9mmZ+UvVOnPxcleINdFLA+top5DNZlDiGNxkK5m/2u2hxJjqJnP0In/2138TXP/N55AcJKjT6GA3QVzkwQqbbVTgSm13ORnZPMbh6REprQ45+vD48d2MhCAwMeX5eeSowwDBwHCeXzpL6FJg0KMgCHZGEUbGKRPe0n40tdyVqZwwZYkHBgKVqlAHfVTkKis5yVhu6nRuuZf9vrQISWOmdpyqOr+N6tqqYDSW0ZNuSBXt9X1l5hG6aQFmlzhzZHhkkZyHy4/HiWwR0F6BUvPiA7h6Pw+sWgHyFPgl6zp51zM/lKkFW5RbY3TrhPso9OolUQHBod8gCaWIAlUKb90UyQn2ujDjq4Q+/8Hv4gy/8Hga9BpYXa4h6TezubGF9bRHLi3W8/NILuHnpPfIqhQJurOTx1/7q96PZ7iJfqOH8w4/hhZdeR6E4j1YvwQPnH1Ngf/7F13D5vZv4to9/J5776MeQKxZRqdaxv0/nOLaazKzJr3nLh1LaJ2crW//5jcc1RCh0w81jcPfg7B7lk8fp303RJK2rGUR49jnGvDdUTo/uIh3b/1Jprd17Z7LPhuEJeuX2BUMB7DWZDFSSPfzYD/5HCOis0OlpNRvQRXU0xhYI2JDEoArUwSLM6Anh+ODJjZgBbbZffW+17GVsViUmqtJ9MNHN7/o7TBF4MbiRs8IjBMwqlPpsz5AsFMvavAfxUM/x5iCzEjpfLfqfeciVx1gq5NButsw8hy5Hnv0sImCgYiUX5vVzcgR4rPx5mAsUaGmQcHTQmLC7xfaXnSarSW7MCUINwDCnM28IMyuHENTu7mDejPZ3zpmM7nfRUAGcwYcadZKfCvk8yvmSiH3z88uIegNkwhDrG2tYX18X6c7Oa4K9o32D47sdI+WNLfgyoLe6Hdk+qpKdCeg+oZjcXDMOePfeGP7vJmMSnV5brYP0WHKwYimPQr6kwMfv+4OuNiFa8LJv7Dd4Bgbfp9bPRmNVWFF/oGSJ119cBtcK6UcR6vNzGCTsj5tcjN7srVZD0Dyvg8aEOhIiz4Of/qYEMhohjAPMlesoFYs4c+YUHnv0EQF7rNB53Tbv3BZDd2v3jhKwoJBTqySmFaZTgDAp8cZIGYZHkvhcyyKg46KJlbVxe1Io15t07axGpMqwyhRMOriZCMEhF8Gz6KfIgyEQ5B9k0O6NkM8UUE6HCJgUDSP0kgEGrDzHMebTAT73r38TX/6t/wu5Xh+VXBbxeIBBgXDkGHlaO8tlcQpjs4oR9DwJNA4G1nHyGsEUL2MgzyP39rXOodCkoAZv0+3Qf4n06ZzGuC+MeK9U55GwdSTPC6IDhiwYUpBGOuTwIaX29jLagKfHJvXCjB6Zx84ti0c6pEujTj1bW3Sc5NGzJ8kgGCAmwkBPDXkBsBVoMC6NtizA6w197eUCKx+sDck5icEwkpGP/7q3Wz8bUCZPmvmHD74eUr33OapCPWHSBwVzStZemXb7s6/OqQDSEboIRC8EIX48lzz/3F+4zw4TtWeKC3VxRXhv5HOB5gC0Ggd4642X8Pw3voZseoQ3Xn8ZSdzB0mId4yRGq3moNla7HeOpx9bxfd/z3ZKfHTY6WFo9ifeu3ES5vIDuALjwoSdxe2sXV25s4eSZ8/je7/1+FEtV6dOzbAsVckLajKpgXAQbqMTRzmasZV/kcNmj+4BCYUIiHA7yngRbf+U4TVHco2lyfG+hYsnCNFE2Lo1P0qxAVOKmoG5Xl3cLjzNKh+iki0hSxnuy1yaaPPN+bvlM9tJJywcwL/fdDzigk0GTBiIf0H/hpzHIEHJnqZRGPLCALQOUkMHKQWKEfFSJdicLjsGaAVibMJ2But1JZcWf8XVme9vK0tnHZe/Q9aJ1CymDtIVcLhb1Ogwcgs9GFoz4peQhW5xU0LMByFc4XorkK3QGeAZ/PtcIaDYogPtOwslBMee7DzmYE+kwhXxY0M+TAYEfsojTyGTJks7p93y+l9Xx94RY+XpBKjzmGW9kQvNIlh46TaZ7Gu1OZxLEWFEqIVAbwgY+kIFNBnUhyKlPSxIcCVjLC8uoVapaQISv+DnVymCPd9DD7u42dna3cf3WTbU8CP3zpmXQ43WKh7F0obl84ViFPguP6va5x2lusnG5xc3rbAkd0Ydp4sLAyfelBtVDmvze/9z3EP00Ob4uN51ZyIzBj5B78/BoAmXz2nNtkJXO9g1dAEks441vmmwzwPBjY3u9gawmeV65ufF9ifSo9TNO42BzD+VCWT3+EyfW8dQTT8p3mlLFcrWEQimPty5dxKuvv4LNu1uCmFOBSQMZhBKiBILIrL/ue+eSTbInmMpM5pczAWYPXZtvwio8QRByPPE0IeAuphYSf8/QQ9KnwoqhGTKL0SMDeoijThpBOovSKI1QsDN9BYZI0gm57Mh22/jMpz6FP/iNf4VM8wi1HIlUA4xKAWe0IE/pKF/L9aeVe8hdwq4FkSbd/+J0pBHqWrteNIYYtDnWaRr2bAN0iVkKKBZtGp6gap0PszjmOh7Rz4KJKssFDYGye17THB1KQBa9BSvXqhCz3LlKun3CNtm0WiF6ZADnHGll2FzfDOahztcQ9LJ3c+HTIVrkarB9qOmSvIYBxvpb4RCyVfWBfaJW8HU8e/AK6NOk5V5C3jcH9PsR9MzO2qKCs9J1KIEhE77St+d4IxUGmIC+CFIoTvvnPqDznbjfkScgnpBcE2MhN4LwA07OJmLYRbfbQeNoTwjM/FwV/W4Dl995C/t7d3H96ru4dfMqrl25jJMnVrG6sojXXnsN8QB47MIJ/LkPfwRzcwt48aVXgHQOgyGwsXEWZ88/ghs37uLG5jZWVk7iO777L+HExmk02h31vcv1Gnrooxv1lBDwK6RxGfeSZIw4GiMU6ZLmNvzsDo1QcOX1snrTjJHcVXIQuuUzFoTloOiD8iS4Gx+EcuxpwHeTsgQSO26DiNiOTDhRAwmGQkSH1UxFgd0IH+arYO6b7mvSgpsmAnYsQ1CHXogP8MlPfP8HCLnPBHRC7p/8hZ9GPz2eBHQRKNJpMwBxxt+JDDMo22GQIgRqC83D0dyk+XtuBtwUPBTNfzOYMggoWEhDbRkXyUPe4MQ2OJvrTR25J0eJKEC9s/M45/ukeZN6kpazkNWGxAqHBhvKtLkwWFlnVSGISJdwdKAjzLge/izLmix+9uqzWbYcjo8FnXUiYzaZzYZ6Hi8ZHcn4fHZY+Pe9Xt8gOlY0kgGKVi9OgJJs0RMcvCOYnzr3aWeEagHesNl0oAC+sbaOk+sbqJQYzKlz7048yO/cuYPd/T10u200mkc4ONibDL+xnn6sYM6WCBMekrugHpXBxbP8Ab8evVf9vdDVbPJEXX0+X0AYEqFhJV2QXp/niedxe/su7t7dRhSx0i5Klx/HiRKzuWrNrFZdde45Dgx4k357ZLIyrqNmo6HP7JEecTozZtzj4d1ZpYAnQvoevXcOrFYJs1fx+MNPilzIm5pqhLWVVRQKOVW6PP533r2EW5s3ceP2DbQHXSk4NBRmxAo9EoJDwo0qbrcOLeAabDuMjQToh8rYsBG2NI30Qy9sjTrlRsDe5zHY0A93cRn/rHMWffQpNR2VgFGA7CBGKo4wJjE1FWMUJMiNIyylR/jt//1X8KVf+3VkGweo5dMYjXsYFVIivWZTuYkXvSpzB0N6GFH3Ju9HtdDZh010PxIt4nrqxYnuU16DkC032oIqMQ20XdB5zFe0SmTVezdDF60pJsTqhTu2s+ORCLrWaFaDwv3v5UmgHr9xDPietp1b4GOoIlltKNMcKm3yiNMM6CSvcXIffTEswPPnnTCPgQY80RkzxIhWy/w9x1amMnJDPVwKAAAgAElEQVQ4Y+Vux3H8i4kQ07WM37Rnep6TgOKMR47D6F7my83f4H77DPZZjARoBEGPlIyd/NeOw8iLREjCxAKWh/p9cPM9de2zTkHiiYPmJ8L9bYjtrXcxGnVlinTj2hW88srLONjfRaVSQKmYE8zOamf7zia+9Af/HosLdZw+uYY3Xn9bPd8nHn0E1UpNCfLXvv4NVKrzmFtcxtr6KZx98BHs7h0iGQV4+ENP4rHHn0aKviCK3Sk0Om3cbdxV24wJOVE83pOFLAcjMaiTh8Vq2BAVGyA45UAklP7SCZJrybVB9HknwZ3nxlBf39qy4Oz2W6Z2s+NdZ2ZBeFWO9/q/t7Lna7Dsi9I5JX8Ww1wgd+/hVRG69pOkwp6jZGIYIRy28F9+4gc++IA+SI1B88sf+/mfQj8zlmk/70gPOJEJTFYuv4YOzmHNygk6vufpN1TP2J6dMuZ/NjuoRL13TVtj7mUBfOIspZVp4xRtPkPaNsAUUQBWC+YxLL4HsyM3ftJDn8xCGdCpC2YwEzu+VJx4upNwxZqHwX3W2eveISCCUGaOi79npecrTcKDVvWaUY2RbnhQ5hPPyp6dCyO5GdlNznqu4mAA7EeJJTqJaZ51M4vM6RzcxmMUcwUFmwfOnsPq0jKSOBYxhdppVvnb29u4eesGdnZ2dHOSoMeKSq0GtpLJxKfNopjLVn2pl8yEZSagT/q2bu/y42P9VuYDjkdACPWTlU7ntEyQQqlYQX2uimKhrEDAn2/v3MHtW1toto4mCMWgH2PQ6+kzcZ1w0XsCIxNBwoKSiI1GQiQef/xxnD17ViRM8hb4HCYF9IsulCsK5gcHB+IJcI2xd7+3t6dEwLddPJeBwZyv9cCZB7A4t6q2hoZR0MNICVogxcDm1i18+atfQqvTFKyfL2VRKBdUDXFSVLffR7VUlRZ4Kvvzw4CtZkgG5vzH7r5V6JyFNjajIyIGrO5SydS60iXGBrM6r2h3fY5ZZPK1xwHy1VWipwj6MTJUBYy5hmIk6b4qgOX0GJ/+tV/BV37jU8g3D7GQJ5GtgzhHWSqPqYrhmExxHjeTZetDe/LQhENC7kHUR0zGP/3jhzFiJMiVyiJh+YAun3wmjbwnKDN0ZDWDUq3lYBAwWcJjFMdDBJMqxvWuXYBXRSw5pFWo2ghVAFi/XUiBnmNeDNI1C0EkUc0CO8/RkANpUuzFM6jb76jFZyCPixUMhAKEKi6SdA7jdKBHQvWxVDku2fBse3czGFzrZ4VZKPZffjM3MpsP1dOUYCrj9H1738e3al31Y5ptQL4F0Qw7N0pcmCiyNBiOEbrA7t/Ze/NbgDdSn5fdelks9z6u76izh3H/Dm5eeQuN5qFDVvu6b25v3sDmrZuoVAuoVYrqwx8d7gmN0JS1fgf9Xg9PPfo4BoMIt25u4sbtQ5w7u45iuYK19ZMiwJ178GE8eP4RnDz5ADJhQdawtza3cfnyu7h5+xY2zq2jWClicW4RtVoNxXzJ9soUXesyQjKV8OmDmfSBeyy/BqkQXSVsxuBXUHVmWWJdyI/a4HOrmh2p0QVe7bNjojUukfIIoQ0iNvGEEBv+g73yKXKlQVRcu+MIKRFjbTVM4HoVn+4Y3Cqx53g4nrFtiHQywA//0F/9AAN6PKIYE31uUhjjkz/3kwroEZnYzH5ZEZMMw0xVRiTUn/NmJTRsZBQatPCkc0ypt8bUBjFOtMHzkZCzeg8pyt7oHDdlhAumc9alulllN2sQRSFb0ALiPd/vdgSpEsbj8ympovWmpGYO6hYf1FmX8u/pyd3tteXJzZ6tSFzDSIGAxysilTseCZDI5md15hCDXnegvwuDnPV8CdeNE70eE4xcoSS2dhKZnIKIAj+fzlvCcYM2XIWIA3+eD8mozqkHz2qm34slvWLPl+Q+27XcBkJ0I8dBIGUs1uawsrKK9aUVtRraRw3sHuxh4+QJweu8CXmTclACHzPZELV6Bbdv30bgkiYGep4rz3lgRZlnMJzpoR+vEGeHbzgGqqsgLaAPTWmQGiuTZo+e64NGOlQ38HzQ6c4Si+nUNH7Pz1QuFHH96jUFVMG6uZw2fE9kZHBoNZrSgv+Fj30cTz75pE4Pg7ZIcOk0Xn/9LayvnVB1zc/NQM/PyMTm+vXr6vWxoufnYnDiOSfzngnC448/iW6rB15jcjNU5cfmG8A+/JtvvonNrZvY3d/B/uEOYt68WWMnS7khJMjkKFO5HyWd3IgMNua6EGTOXcENDeL5lm8D+5sSdbgRss55yreHrCizgOBKgAlpiJ+HUDUrBG522cgNZSHBNJ1glI6RGfWxkgE+9xu/iq/8q3+NUqeBhSKrzjb6QYQeDyyYw3BIgxmu+zEietCzp+5aYLwWVJcwwWJ1LpOpIK1hHUzGqVKY8Pod6Y1JkZHfyPfIGdyufqZzNHRGOmwR5OIeAkHWUwvV2aSS0k9t1G5WgVcJ+POSSs9M23N9+CmBzmZOsI4Gg7kCeU7aXr4fodJBvqgePivzkdoAOQxJxGMyQP6DoHqD3y3QzlbUbJ8wcbBKe/o1xTcm3X6hchZkdYvr3/4zOwmWWgtWnVvrwFqSen/xCozExcJKEy/HKQRjkx76QK60wqP3bkKmbzFy3+A91mi1cO3aNdy5dRmNzYtIk5xVq1jym1iwpx3y9RtX8eorLyFHzlAug2effgJRt4W93W2c2FjFlStXsDK/pEB8+fJ7mkWxsXFSJNInn3oGzUYHDz70MJ758EfR7SV4/c2L2NtvYGd7D+l0qHtweXURS0sLWFtdVXtNw7P6dO8kqprR/WgB2Spr4wzYOWQg76Xzatv4c6vpBESMGDB4P0kZZYHVTyU0xgjjGSv8AmLxMyyx0vBhIiNjVv4ZJXpEanj9zcKJSSN/z3MfIT9qS7bmB3zNwu2+l+7xF4PlXR9eUH+CdBzhh3/oP/0AA7qD3FmhdzFSQO+lRxgo7WfFYlO/SMpSn4awHJnZ7E+puCahir1Ty8CpU6esxVujlkplVYaspkSmoWxIPWKrErk5c0Gwh8JNkr0YSnHY+6xUSmjS9CM9Rq06h6PDfVTKNbQ7TczPLVp/hNQUEqXS7IuahIUbJSEgBv5Go+VQ/bR6q3xdHjN1zdQvc1OmpIvXn5UzP5d3huPzSqUKrl27otebn69rCAcDlx+6QVZwoZhTUOLfMcPk+eJG7itx3Ytj9rEs0FNvfWLjFJ599lm8884VVZO7O3sirlFSxYXNxIOB6fTp03Kno8yESRGdzfh89i4p09o4uSrInhk2b1yx7Amnk0iYScvEgXaOHCSyurqq3925sym4u1StYP+ogWKZfW7q1nu64Xk9eE6py+YXj8dD8p7wyNdnC0MugVqk02lxXqYoUqDTizPg83wwAeN1Ess7pmyPZkSWzfqWjXTgOSNX3rpxQ5U7q+q5uTkFSp4Xbj5LiyvYWD2h42X14dsDPiFgYGZQ52fm77lR8Xzwb/maW1t31dPLhHy/nKoBvr4UELk8glyAW7dvIJvPYhB3sbW9id2DHQySnm5gIhzddk/OcNyIyIhngBcvghyPQkGvSV+AQS8S+ciQIesNcsDLOE6UdBCxYMJoPJOpDNAkfBYqPJveKzD4fj0ZMwE59kUlHRthmE4wDEbaaMpRH1/6d7+N3/+lX0It7iOPPoJwiCibINH6YCXC2QxAPBwhTixJI/PZqzss9NAsKoVsGAhGz2dZiYdI00FxRjdtpDkm7FY5c742H4lS6bgFT/qeZCzr5TCgFNX4LH6diYTk/BgsETjuDKnEkwjhZNqe/e1E3uWgeWvdsX9MQm9WcygYTFhQMIA32U4jMZVBXT/Lqv+u3j6he4QKpvy3YG9x0ZwqQ/MXmODZdfPXxaYkul4//QfcsUoj7RQzRBC5LpcXF/XI86/grVacIRCsyiVx9TC7C+z0b7D346wHu/fuZ2zDwC70K51We40IFr0VSPi8desWdu/cxJOPnMXZU2t45EOPKSlotJpYXFjG9t4ufvu3/x+88upLaBzs49TJdXznt38MhWyAF178Bm5eu4pyqYAL5y/g5s2bau9xVCr3CqGBctYM8Mijj4sEd+XKNVx+9xrW107i6Wefw4MPPoyTq+tYqFZE8BSiOowm6E9a6GSCpN9DQmRxGGkGA31D2NJjwhgP6XkxmEhBxdcWmVpdd8dlsrjkxhBpKqEstimBTeXQTFXRTxXMHkY+DhSj0YeFPAy2ZXKIU1wToYI9yZm2LkidGiKImxMd+jfxJSbqFJ+PH+dPEO1IJ138yA/+FbCWy7Mb5NI8j/DMpon27z9OtjYT0KeQ+1AVOu9C9vq40eQzOeMkODKcFrYWjOuHKzOcGmJw6TOT9J7WuhUo72J/mIvRkRTiyCoiz1Lnxk2pAjdfBidusFyUhWxOEDOfy4qLm7JVm4FVdBxEkc3ohmUFzRvWD9nwCIEfrsEEwVfcnCjHCluVliQQzIBp2RmKzc6fHxzty/kumw/R6/TFbqeDW7ffQa02JwSBiUKv29brasgH500HKQV6QpT8fTYguYgkoRFWV9fx6KOPYtA1MgirOgY/sr4ZoG062BjvvPOO0A+bH+5OOjcGDnGh9WjOpnVx0hfPB8+PJx8yGPBckVVOmIrkMAY2z2Ngz5GmKZRj8XIzUSLywPPGRImadZ5PJiweMeFQEz99jOx1yuGU6LkWAxEOHpdHZHg+iITwdSVHpHrADUEZSaZGOM24EZ48px4rE0n6I3RpLmOJAc8zR5XyszIAcA3Q2pRJz5nT53Dy1AZWlteUMB3sH2mDOHvmAZHc3nj9LXz2c78raJDrIRqQA8LzVTUmdGzuU/kgi2q1Lp06zyWDOtd/lPRVpTc6RyqvOG5Stg/ptAazcLNmMsbzzHNKaD1fKqJWriHHOev9WOMjKT2k+VC70RIaVC3UMKDR0YDBzXgnRFmMCEp+CgO6jcHVFLhcTrMAwjCLdJBGJ2prk8rJf2Msd0f2JKM0K/YENQzxld/+NH7vX/wyqjyuhL4EA7RTPZvUN8phPGIlOzbVSZLSeWG1rnvdIToiVoUZ5GgsJTidJLwUCiTLshjyxCGtUyPAGbnVjl1ufxxa4+ejEwEgAsHxnK5in+j1HalIwd/1pU31ctwil7Ilk8sTAbPiwmpdrl5HdiJXhm07abnZ+HDBkJU7W1/kS4hLYyS6ZJxRxUa4OKYsif1bmQGxMnNkPe1dVq0zCAh8cQHcP/rP75U3frM/XsmbkM6CsZt1wfOmeRkW1LU2BfVOvSzELRHXIEAy5KY8YYZNq3NXpqtXHgQ4ajVx+b138ebbb+P21qYKKbYiSaat1udx+uwZ5ApFtLs9LC2v4uyDDwjRYiV/5co7ePvNN6Q/X6hVUK9VcLi/q6EsC3PzSpK5x5DjwkmGXCeD2NqI9fkFEVQzQRZnz5zHE088jaWVDZTyRdSKVYxbHakkGLTZ0kniHjgBkms3kxohHrR4cwoEL+VDVCsFlMsF5LNZrSkZNXlTIQdtm46fPiMk80eu9ubew3Pt9WdDRKkcjlBGP5WVrJGriLyUmPwKWaFnFdD5vDgVoq/nsI1DfYPnQjkkQPpVz/XgxmCtZM4z4bX1qJNPBvk9E+583MKP/uB/8gEGdAe5D1JD06H/wk85HfpQ0Dr7JCQ7FcO8DFD4pe4zD1T3ECtvY6VPWKBpUr+MCaw+goMg/ffcMEyeZhayXDjqm45GRvAaWEDnwq2VK6oc+Xrc5LgAGcC5sfFm8cYl7Gl79rJl+tMAwcqZCAA3SOnXRaQx6FQTzcT8ZEA3PS2/pyVkmAuREDng8IsUF+lAzm3FclEV1sHRAYrFklzFosh6wtxoiVjE/UgVcqlQMphlnEK5UkK5UEKvx816jMX5BW02DCCra2tYWFjSZrq7v49Op6fzyQqTx8BqlskNoXomN7qpMcTt7dva6FjlsUL11TR77CINjpl0WUIho5+QE8IIh0NQf2W+Lsc2ng8qFhicWH2ykibC0W53dV7ZEjBFgyEYrLiJcDDJMYmMGk02E0RZMP/NjZ2VO9eL6as55MYPu9FIXgZuBz+KJa+lwQzaHkmSETufugOqLuKhAjoTAMGHe03xCGq1OlZWlrG6uqb3OTggYtHHqVOn8fTTT6ln99nPfkYkRUuAuqhUq9rYMtmcWjtERaiA4Voh7MfzyaSBrSX2plmlaxgRWzSBVQA+QSLdlpa+XKfm4R6CpjSUFnJMK69dtV7D2VPnBFN32x30+zGa+2wfWAuK15Nr/ejIZEFEOnj+7bp0lRjx/TyHRLKzEufJj8R2ZuxjQB+Q1MooO45RSwEv/M5n8Lv/ghV6hCBuIxl20ADXS4QiHfBYmQ+NUyEzQV5HR0Tzfgs5KQMChKqwTU7HqqqcKx1zMjd1hgV0fvkKUUGd6gDNsTfZFyuhKFtUBczn83qrMlc7xU1C0zQ9Q3DUE+a+oumCLAps8p3vjfogzm6nBfZEqAU3cSbEFuitPeK6clKsaB8Ts93+T5jUqwfPGtFJ6GSeNXUe8+TWLJORWbqc9x9wRCld1xmylSegqp9KUhtNsxwywc3fnCrtWmjTzzqukONR8O/9ueU1CrNsmVl/2b+mvZ9B8yyK5PiofS1REkdovNXtodGN8PrVu7hx9wC3t7b1M6JV9cVFkdrmFuaxuLgohI/68xee/zpKuQBPPPaIPAkuvX3R1n/U0xolMlsqFzRRzaSiPIaR9hQiks899zGcO/sQCsWqrkI6Bjpbu8jIl4P3Wx8pTnpLMZwyAMdIjZgcJwgyQxSzaZSLWVQrRZRLJcUNzfqQFM+MvBSPXGvDn1def8dKmMgmhSoS9SRHQqoHVuTshhtZMh5bMGewV2BPhYjohqqAzkQvjUEqh266rJaNViEXI/v78kugfNJ5GwiiZ4HLFoo9MknLjQaoxIf45F//vg8woE8q9OGEFDcIRoi4s7LCZCAJAhRoJOMkgbOLSnpMBzfpQ7nF6+EnBmkFFkpCnK+2H3jB24tDMvzP+bfemY1BnT8nVCxrUZdYeZKOmOCEpQhXqQc5rQDkEikyCUlZOVU+NLaxPJcbi9N3Uac8prHCQBfCV/iCfjili7yCLq1LjTPgAw0rNj6fvXk+slctCI+EEerWqQWmCDM1Qq1SN0OcTKgASfj86OgAh4cNSUk6jbYqwdX1DSwtLaE/GGBr+y4azbZulqOjpj4/zwerICIFDMrG8uaGzhGgKSEH3KDZu9b57A+McZwJJk5tkrBkAgV0SQDp+EUdKCtlV1ExWeL/TJwIcfO1vBcAgwpvGiZbDDicWscqcZwhOckqav/oN25Wwp4zwYDFSp3nmxU9N2cmUJ7kMunfz5iq8HPr+qdSk0SGx6DNjlIcklUS+kNzkMpAvXkmBkxgPJnxiSceUy//6tX3dB0YLLjJEIEhpEkUghs9R4oOByMlE2S+k5xjEklWGJwyzA9IJkns+CRWIfJ8cWPhKFaGO3IhlIDksjjaP9IjK/a5xQU89shjWF1f17XkRpRPFaWQoDSRie8widHlOEsS3DDGnc0t7B3s4+7WpkH2SaSKSz1/nvcMbXcThIlZqMZEzRjUA+vRFZMYr37u9/DpX/pF1JMY2WGXYlO00j2Mhz3kegOkxVhnC4HsaSNhaT3QXY/zDgi1s1XGClsmRImx9IdDJTGzfW3d547YxyBzjFQpaeNUUcFg2Y7SGIVZ5GRHbOZUHt4XWVW9TyYA/LupPliIFRNwKQiMkCQ0gLbSDPR8JLFSMKy1DPg3dMWzZMBUNePhgH8o9jXbZ2NC/4LbHVlNXutTe2pfgQtVI39IpCgHq8t/32w/ub6lGJBHrpNjekdMT/CjxLTT1HmV+iQ0hcv0PZiUaVM1857J+xiaxGvVT6avr7xEiiqeF0szdD8npC+mRAqmVCzI5tTn3m7FOErNo5cu4+Lld/HFL38Nb166jEanK5i8vrikgokVNx0Ud7c3USnkcO7sSZRyWc08uHTxioIRTyeFPlQCE72aqxcwt1DXXsH97cLDj2Fj4wTiKKW9ud9LsHNrE3PpHPIkxIYk1GZRKxVQLbJdGiDHbGzYl9Y8CIbSxOfDNIr5nGaycx/jcBehgontEyM3TEmJoSMFckVyH/PIkWKT7FRSyI2t5Ud02aB09s7ZcjF1BAP8gNJGiUCn6A0DdC9dwkGqjm46b8ZHRHRcn10VP9e7hm9ZZU+iHd39jAeRQnb8HyWgey9310P/uz8u2dpgxB56Sr1MycckoXB6PhpnSPaQEZToTWBm8X4fIKyXaxuElyR5GE/9LLC3TX2yefn6vhkDEX9GpqPP2hlkZk1oGCibXeuRz+qg/UbODYAB1H8/a+ziN3b2fUiA4jHw9ViZyufc6agZUFkZMlCyp8/euZfRMQtlj54/9/pn6WZHiao8bkgnT57WDdEbMFD2dZzMZvl7ntvNGzdVpRaKrIiLuvkOGw30adgTBGaR6AhKlAoxIHIBEhHhcQ2SrionchRYmRIR4PliT9dGIoYKSqymvN+5oPlCEdW5OjrOdMbr/Pm3QkTSZuRDchmrVL/JcOPh7xnQaYPaj7sOMjW2v0dAPMmRlT0/v3f84+f2enC9pnxUDdqdMOdnjGw4tcw70TEZ8Ymh1tA4jUKQV5+WiQOhfiZUrBh8IsY1ZoMnjMzI53mSo1otqZE+X70yjyCTw6ATo9Xq6pHENX5eavip76bn/Dg1RJT0FHhyuYxey2t7bVytQdYi8gihSgkBYa+dAZqoDCt3cgeIWmTHdEDMI89BKazRo4ERDWX2MsbayhIOGkc43NuTEZCaIZRJMpFKD9GPugi44Q2ZTKSQpFMYZlKI6Mw8TlAYDvDSZz6P3/3nv4j6sIfCiETQAfoZckkiFNiDd/1ywu5i7BNG1//OJctpy1VZq/fihu+wj0l/e0HpTFo5gMnGxSq558bF13YzA2gA5RnXqkA5uXFMyWce+Sz9+EkmtIJcLrQpICeprGmGPZwurs4s891V6taqMbjVguy0YjPpkO/dWy+SyUIQOE02SbkZEt/MWMZLkQgV+8rcbG89lc3eI+nTJMlGRUuC6nvh7lxGlOXxXAaEvu2zMsHjvUhOTZghmuPIj4LdHRphQwysDaXDdhWNGNqmotHPXHU+1a15SNkRL0ROtfuLMxbag54kyUE2xKi4hB3U0UyyuPTuNfzRiy/j0pXr2G+0kc7mUavPaw0yKSDEfnTYR70MPHhmHfNzdd2Xf/T1y/rctRqwsjpPRpI4JLUyp7GtCzVrtdoqRFgkHR12tMdWKjX0mm08sLKGgPs0iZbZEJVCVgY3IV0MyQEpEBUi2diMfEIRLbPac/k6hVJd6APbd97jxCf8Yry7Nez3FrX9XEKXS8UojzrgGFNfVbNHbpwJp5Jwj1wl4lhIfWDJXj9Twh5qMpdhIhfzf1X8aQyormA1L04G/+frGS9DUkRapI8T5OLOBwy5T4azWED/Gz/337iAHovlTk2pFjT7at4BJzC/bcnVSEh0/V5rk7tulnMek53nLFTle2tKCEKkRxwr2jPdKolNcSyYiFkdX5c/oxsdIXkPr/N9CFmG+UC+8tIGuwllgv+d3GlWrjF7XCLPuITk/EMPSAZFAhgX7myG7IOY9xZnRsj/JfmIIpGxKItjFcOfsYLyFQiPg71TZrHlamWiy+drsirkeeEmXqfxysjYrEQLuKFqkIDsYKljt3MjBCCxvpRQE22gKY0/5PsrOx2NtDHytWkIxCqcnuf8G8H1+fxk4lwpX1DF2Br00OlZ5a2BMlmzcvXT5S5fvixCmmeIe7c2vWaOA3pM/eDRGZ+UzfYQ/Xnke/DvZq1iwxR1/jaEZ3aYDjdsfqmV46o6vaZzWpJmnuSbboRqmSQ30ztbVU1XPCIUlkhsb9+ZJGRsZYh9XSiJA0HToLWNdTzy4CM4sXEOYSqLne1D3LpyG9vbuyJxEpYfxD1zvht0xBtgFVKuFhFHNFaZVShP2do8XgWrfF6kNxEJ3YAYtVSGI/kLMHk1eJqMcmP8q5sliZAZ4qjCcNMHJ1a5ZIczGFCQNTIweRRwpHEKccgNMcFcaoyv/s6n8fu//Euox10URl1kyHDP9CSXy40DMYdFYlW/z/m5S3ViqJp8F5jgy9Pd6WjZn6QZFRnwkm5yLXj7VIN/RWvizIV4iO6AypKBeqseTua1XKrV1Jfn52SLyuuCNWOKhYSkSxbgOQnMqis3qIROdUQ25N9gskM7dcaq5xAoPupYJG+1oMtkXUgiAxthXY0SnnbhBY26Sld7nKZFEjngdXaB1kntmOyJAiKkkDbL9Cggj4StSWNDG0uamYAlSRmHsNH2eXWpqsBlN5DzzFffw95H3APp3e18qFvo3DRlTpI3FcBkKpgQFifxSgFRd6A2DJO0FEmb6YyKNfZ1o2wZ7+4DX3z+dbz+1iWQX5fNVzEMQuSLVZSrcyowarWqtOkvv/g89rZ72FgJsLq8KBRid+cIg2QoZcviUg2c+ZMM+7KSJROe++Xbb76Fu3d3UMgXUcpXUCyQ4DqPSrmEuUKI1DDWZ2OsYeWfY2tH5yJGMZcF2xqcRMYR3kzwGNBpOMb7SlW6G1Zj7QqLUzakZcZG2lszz7QssohRHHbFVrdVY2vAkjpzSzSWgysY/WQ+8SlSguS7QU2wPKH7SEGdj1bJD1JZ9IfsxTOwm4kSg/tkPfD9RmP8F5/4ax8k5D6t0CVb+3lfoXPWYlqELm0k6vBZFUUyi4fUK+zh9Gk2YbCoN/zg9z5A+iDrg4I3TrHKO6PNzpy/QrRbLQUoBhEGcsLQHEXJSpH/5qbP3x/u7auXGRQDWbN6ZjMvMH/PQEg2+OxwBh/E1a9zsO4DD5zVMA4SO/g3PjB61zsmFjw2k4Q19Pn4PG/owl4OFxa/Pzw6suDjSDIkRZHIN+fmbLPy4nP5e1XBvPk7PZQKZcHf9OHmBsgKjjuYNsKuOXQA3x4AACAASURBVPFpXK3atl7+YpVLRMvGfFY9diEaNPWhG14v0mevFEuGfPhASKMT1wZhpXdIjbULJDw/6ks5NIXP43XmMfsK2o+LVfJQcra4M17muqYzFbY/z9rwmGhwSpmDzE2iaD1GbcCuStffuA2TE+Z8kuU3Yd9D5N6ajodKYthbJwLCwOJ9Atji4MsQeeF78edeXieiTphGuV5CmM1ieW4ZZ04/iHOnHkalPIekO1L/mr148RMY0DDCzsFdXL95Hd1uE8VSDr3uEdIZfuZpNavjo2xzNEKr1dH60YYxGqklwN/zPBCGj3t9QX9iBjtGMpEf/xwhV75n7B3DnAkQgdS+Gz+cJRIg96wUhnT/CsjPjrCYBr76md/BH/7yP8di0kdh3EE63UEv1YX55pUwGjMouAEfboqVJ/VMz7VN6PK6XufngoEsdh1hzNHSFNQ0PhdoSR5KJIHX3hjb5K2wzcDNv1YAQhL4PDueyXaQ0satOd2hGdRQGUto2gc03WdMiMQnseRWElQqbJhsKKEYIxWwFWYT5CRFUoDnv3mNhhhzeJI2e4OqFYAZGPS9+RMIxxZkyymRMUbiD3A3TKNDwhSrNxIS+bnZ9lBAt9GmrPbJB+1zKBQtqnmf8rU1VZFAbh9hZqR2UrGQQ6VYQJlscRfYiNgwkPF/+udzHzbWv4WgZOhaSxoWYhwBu2ZGnMtTZ0+5aiqNXKmogL7XOMSdnW3strp4+/YhXnjzHWzvH0m61x6MUKov4uz5h1FfWMHdnW08+OCDugavv/wi3nnrdQEDZXJnhGLmEBAly2VQKmcxN1dCpcprMhbB7R3K2djRHAOLC1WsLq8iGoxwcHAkHkaxJNtEcQnmylWsLi5gaXERc8UicmwrDVmVQ+O7uSbyVFmQ88JgngGK6R473MeGHk2sk0fTQU/cX62wcEO4LA069jURER7zTiB0bzwMhfwZGSmXkNRIIjKLsaFAzv8pJx0gh94oox58xOA+NrIdg/6IPXhk0Quq+Os/9IkPMKDHidI+9t3YLfybJMWxL8jFzqAy6Mnu0ZnEiQEu728t5wxWassiilmvjL7ZNjJUo0T7feufanqY+bzb720QB29wpgrcyEgI48ZLs35CydVyTTKzp594WgYf167ewNr6ipYse9Y7d3Zl0VqsFW3QSLut92Xfl1UkAzTNVnxVypvUD1BhgGACwGM2opwdn9AAZXk2Q52vw+esrKxI503Gp3+uh6XZuyVywC9LYGx6Fm9YvgahLQY+BuZOj/2kIgoVjgK1ft7hziFWlpYVxJttVoKGUHCxNDtd9Yfomsb1RKIVdexKiFjVD2P1/Rm4FOzpzFVgDz0Ru16e7kMS3Ao63zxWHhuJfKw12p2WGPsMdGw5mKELPwmlfxZguGD5mXl+aabCXiorMT5WamWxv7m1ee7ENPhYljvJmh2sawHeGTkQ3u8OJmYjSgRce8FX60QWjINhsjRW8pqupeemMO4PZdtqiZiN2uXvjNhXUHV94cIFPVKmJpKbSzjOnDuNbD4QKz0XZHFy4wwePHtBAb1x0MTOzp4sgOMRkyOujzSu3bqCF198HjdvX1eg1Xwg+QYwijj7SSWMFsC55iYVet/QHJ5P71jHildQOafPcf3Qq8BJD3k96ELIc6vzyGDCiEFrYQ37CTFwtrOBAjs1tEDCgTyChgeYG8d46Yufw5d+6X/BemqA4qiDINVHa9TFQDtSHWPYehM3fEbnPLmmIr0azK0KlUFRsO8Yo4G1yqxnazp2JVesxIdj7B005SgpgxQGmHwR5UpN16FYyKDX2kY6ZbpjVZzcQ/KEXslkDpHPhbahs/pWb9olhTS64VS5LslYdv+ytWEOco4ZrqEtVrbzMUW9sqpkR3RzfXDdO57M5gL7LCqkCOZkZkRNzMJ4qEqsMSRRikRYs8sm/MtkIpKjJQdHcWbFyMyjJN+1KpLBkN32epVCKyJu9MhIaxogK1SOxGWQq5fLgpyzhOepNHDXgp+RISSXpSTP5HriHlBCJ0WABS6hgSlz/jzqdnBt8xaubm6qfTPO0iWvhOdffgu371C2CJRqwGNPPoXK3CLefOei1i/3LMoUSfrttBrotproNPtoUjCRAjZOrmFtdQn1WhHrq6y8C7h67TJeeukNVKtZyWXJGbp9o4FSCZL/asx2eoj1k8uI+j3EHOSVzqgAqVeqKOcLyGUyWJlflBSNDSWiNQXai2scbAhC5nPZPvKpgTP2cuY7JBfO7DdWfB7nJ5ipTAqpbFGJ18QrQa0Z42FMTWrMBMYxdi2xJdmbeKpqBRk6aAOm7JEEOoPZGcCZsmUQjenqmEZ/RITWkKteqoBmdg3/2Q//VxhEZtjjv7xRjsEDxxFASy3syzCE6VdqPBhMxqeSDPAz/+jvY5gLBKOQEbm7vYNiPou4b0xGXlzqcqOxuXud3jijedKqYJuHWgCULjCA0SGMwZusR1a6DDhWudsksv4gVt+BAzbY+yTRoV6bN011P1YAp958b38H23d3tYGeOnkGC4tzuLu1jUuXLyrYsnJmFSXynmdwu5nn3BxnK0OFK9cCYEJCWRqfY0Sprusfm088q1UGPE0p63HRBAq8HoXQHpWzaXRRNwIHcRBSorSKG52Hg9jTjeMexqLcklBlwYcM90KmIikbN9TuoKuESb73bqQoK735+qKC+TihF3beSeHID6BnfhcRzTmYBNXKKBTYMzZ7TiZddDabX1wQe/Xda1dw9cp1FCpVLK2uaGG2DnZUIRICHvQpDytgRClMQmiLbY+xkiMiJjz/W7duatNcWphHLyJ8PZQDHBUBhN04rlUqBM40d/AyIc5SuSrp2f7hkc4lK1XByf2e9TxdH9FIUGZDy0ceFzdgyt94U3JDpCmQLHeDHArpovl+EY2oFtVbYyLD+swQBvqJF8VFoGSKPX1jr9c0Xa2+WMHy6hIODxooFgo4d/ZBvPrqa/jiF7+kv+t32mLxxwkRn0McHpm1LuFqjY6V7NDdUhMo1FdQzrNcGwyDkTMV8QGI7ReaGM3ckd8kazoWYLixsMdta5iQNkU5DBCZyBKjcZDDiFyAVIj0sI/aqIvXvvK7+Pqv/BMsjY5QSJoai9nnhjJKI5WtYjS24RL8mrUh9YmED26TzcYlRNz0zFPAkcIkpbJqVWSseKiNXBW8qxx53XxCxfOazZuToSVurMIo38wogKkyJzOeSc/E9cvB3s47myM/Z1sext0wD30hTcTBJ8Y0juzn/eCJjCgXc6iX0C+D4qXKoAsbeSLU5tM4yfXF4/FIVTgh1m4SoBeP0I1iMZtTQU4BYsA24SDGUas9aWHxcxBlIKKUp7kUxy07Ax71dZlsOGRAydR4JHiZ0gNWqgR/qVKl4oB/GzLo8x6nCimfR5Gvy+DlWN66j5gIlArYOtjHN15/BVc2N5Eq5DR2ujUY4b2b+8iX5lHIV8QhCcKSOBr8W/pzHB3toVwpaCrk1tYWSvmS7slLbx9hdSMn29WNjTWkxzHah7t47pln8PBD58FWHQuqaATp3ukjsnFiTRaY42Ek5jrbpu12R3s8idXcZ9h+Wl5cUhumeXSIE+vrGhfNipwcGnFIGNhzRDGA7LiNbMomfnqulmV0FnR9q4rrzg8G8uvPmSVoP/M8MDkZOoKl6AwyfzJFgjwKJ2vfJbcyNjITFllAMyFWr90UEhpyJ7MaIsmGHDHRZVHcRQlbo0V839/6bwHySRgHRjaW3Afs++MJTCXeL6DTAZ8wHc0HkMZ/9z8yoGfVG2MvqdNqoVRgELGArs0yM0I/5pzuNE6tnVKGzF5yu9fSYq3N1cQ63D/cU/aVK+SUVbHXbYoxjsXrozOI1HuoL1CraBXKxJggNhieP2OyQOiaG9fCwoJkSgzgXDDU+XpIn7/3QZlBVxuyk8P5TccHc8G4clsyJq8+g4Z6EBYn6aIiSRaPhwHdIwBpeZS7iokXJ0M/eyDqUdAQopSlWQitOkLM1RfQODxUAjOkx3ZmhFQwlPRpEHGMKY0FSKLjxkY5WU7nlQubCTY17mdOnUWtOi/PbQ7nGsVpRD0Ofwl0HtjLbbV5bgaoz9HtqYT+oI3tnS3sHOzizvYWMU2E7P0PetjZ3RfsRukUM85ieqhNoM+2STRCNiwroI9imsCUUSvNSQrGc3R0eKDrQBIhzz+TBt7sm1s3NBKWNpEk6KVCUyswWKnSJlxG9v2YLnDUuXMCXUqja2ulvNYKfd5lDOOkYB4xkaHQUUOsWCYBc/VFJQYM6lEvRipKiWjGKXOra4tYXJpDvkBvgoHkNrz+XCdEIChhe+TCozqvDDTsrW/euSn2OtEXXmeeU7rrvffee8aRiOh+ZwNURtTX6zPRYtXsWou5CkCtsgvmXo89mRrooHhf4Wn5e1UI+5hEwr5FQJ+8rn99n4yKQEUDDENqMnQ95AYU5DEMCojHeWAUoZoc4bWv/b/4o1/9x1ge76MYd5ALiMAxUGUwDOhF73qHsz7ysoI1dz2r1LmJOBTA2VxKh41IKhMWESRJkoSpXrEsZFPmI6AixoKnZEZuiA3RBJFvNZ3OzovskQmPejMaJr6qiMxAx6mxne49QcjmqsVkF7hZnZqBjUnVZq2lnZzWtUQY+fqufy3SHTdtnmfSBRxbvU+yJVsjhFPTrLTS6MQxWoMI3QGrXxqOUMefUhXMQqg/iNDrJ/Ib4N7g/MUsQWH1zZYDkxZyBgQDm8Wt96n354eJCouVfC4riNvQCvIBOIsiQipJMFcrC4ZnApTPBChlQwt2mq0Q6vz2KH8kLyYXIFMs46jfx5uXL+HVS+9ic7uN5bUzGkK1eXsbt1mqA5ibq6NUDpEvZHRfsTreunMbiwsrKJfquH5t01jzS/P48pf/ADubMR48kcZf/u7vwpnTp8G5EvQ0GCQjvPz6G7i1talio5ilpesQ5RwnWWaxsXoSrUZXex7XOu+5pfkFlIsltRjUVmFP3w33UmXMNiCVEVkgH0QIRCycBnTfmuS6Jalae75bH1Mzc6t8WYhwfXpZoyGdhniInOmSPT/217gUbgKbJgfz/nUyTa9ocE6fXNfyl+AK0NwTQ+28CqKXKWM33MBHf/SngGEA5MpM2WyegKNB2mhjT4zkYlJa8a0CeqwKnRo8qn3/zv/094EiJxSxDZhCnxIGsXJZUbcNFmAvn6MPsnQ1q0r2Q3OMZruhD0udNoMFv+ffpcSCZY8rJckBpS6EznrUNkeJ3OEIbfuet5/W5nvCHgpncJeLV7GoTYZVPkeHMth4mJKbMoO6KrYZH2+/ifpMzmDcQEHF3Mus92psb2sPcEwmn8/XZAATEcvBoyLccSPLwqxeE96oNEuYQzYoYKm2grOnHsDB3qFkYTJX4RjWYSxmeLPDnn0HC9W6Wc2yWuG5Zbsj5ohRtgNs2trKyhrWF09gaX4FhWwF7WYX49jaCww4GiITMn9P5Nh07eZ7uH37Bo7aBzbitd1CUMiiWKkIXmY1oVny7MG1W9pgxBIfMvsvYTTkFDkgnyujVpnDR5/7mM7RwS4tGzMi+jFbZ/C+fesaOt2m05xG2D/YRjxKhKJU6+wdj7SOWCkxiDKwzi8sKsCzjVErFTGkLM/97wO6jH9o/dpqC7XhmFjC/81mB80G2ysZafpPLK/jmaeelEkPpS/N1gH6/Y7ONxOpT33qU3ofrh3aUp4/f14+87u7+7K3pDMW+6/sdTOh4KAJERdpZiQdPtsUnGBGzTnU4tBUO9oTj4BBn3fKzBxnV1FPqHGTQG892tkhHYL9NL97FjKbwc+E/lmuPuuAZsQwI68xiIgTMbQJhGM6W9HfepxHepSgGB/ija9/Bi/8+j+xgD7sIpthr5coGyHq6QQrX4nbOreA7jkRkl5RJkdDFgVmM7FhS2kwjITk+DGympqmQpcwsehtk2E1fm9yHG30HUJhG631KNVPp75b1bIFdMGfLqB75zxdE63j6ax5Jelu5jc3clZ1Bk0aMjB7HnmQiWxnp2535LUYQmSvyQqLR0D3uCiVBi+3AnpvgA7tnwmxsh8amba72eqgTXQwNpUCUTp5BwQZBWQGdAvkvKZjWeh6j37vXc/Abr1aI8Lx+YTgSQaUuxjPOwfrUK7abohMJn8JVe1WxcroaQyhcfTbz1Vr6I2AK7e38Pqli3j35k0cdfq402ghW6gC46xsqCm35H5Ko5iDw20sLnA2Qwk5jgyOY5nDcL/evL2jNsbiiTX85m/+FuI28NyTazh/5pSIjQrowzHeu7Zpw1jSwOJSFfO1PEZRF8VcGifWVnH+zIOysdZUP6S0p5M3s7qygvPnHtDrMKCrOicCNbTgyUqexUwqNUCajHgn99N9oVjtVQEOofHfz3gC8HkM6D4hVOU+Y83Lf/N9JoHdVe/2PHNC5H7OhamWjfr0ZMk7vwWS5zQzw4/EdsRMJyvsZMrYzmzguR/5SeuTMaCn8pOAzkNmu+lPF9AHffXQo4xV6D/7j/8B0uWSxIS8WZpHDVk+dtstdMjulalGShrkcrWGTptEJHMfazSsiibcypuEFb0CKM0TXJXDQGsTsKzXxuElnijEDdVfGN+D5yJiAJ8MiZDNqxGQ+F7UsXOz5pcf3eoJWNpAj1kyTuE+/z4aCEACRkimIo016NjlCFwJ3d8G0psL5pWJhOvlsg9Gi004NnUqj2KujEp+HoWwjJOrZ/DIhScw6JLBSlh0jN6AcrUI0ZDaUPbTOGjkFhYWqyLEvffeZRw094QK8BgYiCidmptbwonV07hw/lGcPnEOw2iMqGPnpdVuqIfOLJ5ErVu3r+Pyu2/jxq2rOGodCk4+6jQQFnOqyvtJLJJSmsYPvIFaDUF17JkbSz6PJGZrZIh8wH58Go89+gTWlk9aHyqdVfDrtXt63yAzxsVLb2Jz85bGdobZlMhmvV4b2/vbgrWZVDBhosTv6LApi0geO7XgeTcpzfcwdY51w1hlRcOYxlEL7RY19nmsLG/g1KkzOHPmLNaWV7C2sKjkUZ7tvSby+RDpzAiXL1/CK6++jLfeemOyPpiUiNRHBnJiMDFhUd9js5n1I+RzVt2IQ6CNzJIDTfljECEM7KA3rgtvPmVQn5dG2aNY6+ppWmavp3iImmRAupT9MRX6bCLg31cbPk1+XM8vSCygUxqTII84U1BAL8cNvP6Nz+Kl3/ifsYJDFIYtkYvofkWfc98u8P3yex95fjyqNSHIuQAqmR15J07R4vkRnk1uFZKH82cmprm2FyWDUnT4L2c4M8s5Z/CygOwsZd0YVv3YQebTBodV6ga528bOAKe/dy5e9ns3BCrFvYTn0cxImDAQrvYBXfO5KfukPW80RIcTAhMbXNVPRgruTIra/RhHjabg9W4vFumNo6b5P+9lH9DJ9SD6wP/lbSBHShJCNSXDzoLTvPv9qZjlPWfBn+Qxqo14z7ECzxdoYUspYIRIBYAFIE00zBVlmBRmCzhodLC1d4DNu/vY2tvH3lELrV4fA1rPnjujlgGJ9Wy3cXol5ydwOMvd7R11M+pzQLWSMye48pxQNso6awuLWFhbwR9++Q+wWCngwpmTKLBtkhqLxHz79i7u3AUeeKiE9Y0NrK8t4/SJFYziDrrNA1QLWTz96GMiJrKlyOB4d/MutrZuy4nz9MkNG4usc8b9yhwpJV+UFJAIQE8XbrLPu4DuE2f6WNj1d0mfW2t+ndNHwwd0Ja+TgO7aY666n/IUpnwL/mzkGPKGrrghQt4oybd2NL+eSibyodiuMR5FK1XB7dEKvuO//jklVAgpf8tiNLlnzF39TxfQh7HuB/bi6KH1U//w5zHOszfCRRmg02xpQfXaLWVtrAZ54smwLZRLOGpY75qLiUGdK4BWofyZJ5fJqjJLwplJq9w5t/51mFd2xg2Ui59fnrHOf3Nh8Hc+iPNnHo7lBsm/Z0XOZIBBwr+GtzclFOtlQCKyaNiEdSB4AUiw48QwwjskpEnP6BjHrJQ7bSITRk7jRi5rWbeBkdRRLPDnFK4zM84hPaKvewbry2fwxKPPIDUKNbM9xQzfScu8DpUGH53+NlZW60Izvvq1L+PNi28qm1XrQdVCyvzOhwHOnHoATz/+YczVFjGOuFlmlehICkY3NRb4AU1WDlWl37h9HXd37mCcSlCqV6R/pf0ox2ayT6YpZDEH4JjUTclYlqNvR2Ivs0dNKD4MinjswpN44NwjaDX7aBy1hULwvC7PV3H92rvY2982stCIEGuCTreBnb27VikP+0aCciRDSmGki+3QLrJilZeDkj2CIotY9qNovpIrYnlpA2fOnMPJE2dRry+oyuaxxlEH9SqTgy4uvfMWbt26oQ2a65R970uX3paHNdEf3rC2lrx7V9o4DzHVAXYeWf0TPeDmxXXJ47YN3lAWQ3ES62OL3DacDMbwgVcbg4tTSlLdZ/M/E+zmmP6+wrxf75xrVNXWjBnLLAFG3WP2BqmnHpn9bEJue4p2pnmbZpY08MYLn8dr/8f/iqVjAZ0oXArjxLgwk5g6KX9dfJn53nMbfELCyvWg3UI6sCTdn1sjydmL0ndAx++mh/jP4n9P9zLfA59N6vzxeDb9ZLN09y3Pi40YNW3wpNXhOTIuiZp1cZtCr4ZAMBiy+iU5bVJ1ORWJTV00pmmX1XevL5i9TethSvAGCbrDMVoD/i5Cu9OVbI33er5YQpjLi6THNT97bp3djKEFdETs9wTrsqpTYhmYaZQ3mSGUznVO+RY97+VFTmY7jzM9Qi+2/ZeIYr5gyQNRz06nr+Ti7vY+uoMEewct7B92kA4KWFjkIBRano6ASojX3r6IO3d2MFcnsW0BR4eHuH7tPRwcDLC+lsbiUl0mOqqe+0SmOKyqAARZPPihC3j11ZdRzADr8zWcWp3Hhx46D1YFHMJye+sOKvWa2nSZ1BDPPvUYHn7wNIb9FvrNAzzz6CMYDnoqXIT78lw3j7C/d4h28wgPPXTBEdQIC3OPorrBSn7yAwZEyjSDw1kN++vu5fje6MytC7/vT+43R6L0pkX+/vJcHmuX+Ircygz/XnYtbfgLvyZDcSaInZN9qoVkU9sY80iOZBw6Ghdxc7iM7/+Z/wEIqXTKKaDTzMZP0P7TB3TSZknIoh0mhvjkT/+EhrN0BSVwYthQcAtPItmXJD6RDNXqt204x5BuYc63ViMvU6rQDSa3apqVHAO6J8RNKpQhK8ICDnYP9HwS57iJ+uDMTUIVbTTjFia/YAsOXPT9rlvcTn/ug7ay8zDUmEx+KYA4uZmx2zmNBSJ0sX3ATM4SEpv65bXsNqbTEhHveOflVfQanqvnpclgi5y9ZwbzuAesr5zFU09+BOVCHbksoZS0+Zm74R/8jO3+IYJcGzv7N9Wf2tnfQdP1fVXdBAEq5So6nQEG7QHWV07juWc/ipMb55AMRhrNyX6yBRBzM8vlybbk+NADHDb38Htf+P+IhaBQ5UaTx2AUSb1A3btGjUbmBMcsn305wv6Sd7G9ERTELz3cb+OpJ57DRz7859FpRDg66CEblmTX2GnQ/pbDU8qqkK9fv6LHar2MYimLrTu3cP3mFXQ7LZRkzGObPytxVrdMFjyjnueY51360jytHXMK4vNzy1hd2VDwjwZEUVKo1+extDiPbucAUb+NO3e3cPPmdbUgyCMgOzyKOTc9jf2DPSWG1v+39on69SSYSTaXUgIVBkQ5bFAPb0CuO7+5Ss5HD3oxnGOMnN84yU+TkZUOUr83oGvzngmMswFdOueZHvBk83cbkg/oPomUY9ixqpabjdlI8jnxKCOJzDCV14jS8rCJ11/893jj3zCgN5CPafKRsgo9leHE8PtM+vZH4aB3baSenW0mKjwODbTgCsnT6a6o/YC9a0LvNj4YVjm6efFEwOQwR5UMEyEZnjgNtt9wfT9yRhd8/2TDObnJf8CNLJ7mJc4idtqysF/5QZnTz0cGuaEnbhKcr+SIALq2ASHTbjJGP46tGm935eTYHMTYPmwJck+luX9VUanPoUC3QrqGkRuTzU4QDBUS7Lk6aadSETkVOhmwC+SS9WVszDKrekrkuMHIb4D7K1uC7EXTc4DBTRp8G+/Z6vSwub2Dm7c3NYu80epZ37uyIFe1IJNHqVgVCeuw18Tbm5ewtbeDJB5jvr4kBI4tNRLXKuU8nn7mMXQ7h3jjjdfQbo5x6tQiTp44g8O9Nj73hUv46Hc8hN29baTjPorpEc6sL2KDJFyMsby8LL4M7+mbt65j88Y1rK/M4blnnsCJ1UXkUhHq5CnlQq0beV+45JdjkjUeum5ulZIJOq8KX3wwlBJVjh1iy6vqi4PjnArreU+C+cy96Is9rQ0n750N6h6Gn5LmphW6eQNwRoXNC9C6dwoLH909Ssxqi6+le5Sy4ihBAyVcHSx+wAFd805TaCNBEzH+xk/8bbRGEXp0x0rbZq/sNyHEm1fflg5bcq0KSSgzYb9tOBbACWNx8UpXy75jaMQEkyLZMBJuiBzMQtJKu9mcBFFWUgzElILxNbnR+iAvo5Rq1YZysMfNbLTDIGw3BI+DQdm705mEyy4UH2dhfP6tplsFnCudKDia7MxMLljFaYG5nrmv7rzkTj7k1LyOIs22jjn3XNtjXtX62TMP48995OPIh9Qdh4K5pX1OW4uA046u3riEhbUQ129dFpOfjPRq3bzL2duVeUvKLEiJ7MxVl/DMEx/BuTPnMR6m0G8TahtK4kf4jaQ+Bjdm7kFIndsIz7/4dbx79TLa/TZqC1UEeSOr9QbkPFDyQwQhjzihZI18BLLkI3kA8NoyoA+6Y6yunMaHLjyLenkV/V4KSZySNpT64F7rwCbyUT+tpILbI2HIXVXs129exdbmDRwc7cnFrVaroCqzHe6eoRIdnhNvZkNpk6bhZfNYXl5FNixieXlNOvGV5XWMxxlB92w3jIZ9zNfL2vy2d+6qQifXg0G9Xq9J6qUxXH4KEwAAIABJREFUr1Efh0cHIryxd85zTNMXXl/CYJrWx0Ey8VAkPE0/o6ZfeisHv5GNLe6F2Y56z/PZHvpssPX3hQ/Ys9Wp1qXX7E+nKk5C0oTE46pdnwRPeoOO48I/YGKZG1pAHwzHMrQYpUuSOBWTI7z+0u/jrX/zT7GYaiAbt7R5DtJ5wbusABl6/ev7Ry9N4/ZgUi3zLzAP9JRsixlIyrWq6cppjcwzRXJrkuicKtGRwYf5DJDZO300aaGbODT53Jr37fucvG8dnddMPoxzoC9ZaPIQSNqbIgKTa+VGh9pruRnUx+Q/5ijng8CEvezNs9wAFm4QVoeZrecgoRplgHavLxh+r9GRvWcQZm2YVI4kwxT6nCToApDWgWvnzOQcFqCz4SQI+cRQbQjxoKwqFjrabug6zVWKWF1ZwsrSoohjHKm8decO3rn6Hq6zL97mTj6WiQwJvNUKIXI6D4aCy+ulOZlObd7cxLU7N5Gbz+HEA6ewvLSOnTt7ePGFV7C/28DDF87gIx9+EoVigHffeQsvvXQJ62tlPPnE0yiVarh6+QZ+69NvoLpI2doyssM+4nYTD51eIUMYmzebOP9AHR//C39eezbJkrSO3dm8gXopi/NnTmCpXkYq7mK+ZgWa9oCBJdEFIhu8/1rtiZMk5bs+sVR8ocGY9N9TFMvfY7Pn2d9/WjYzybAPth4Z8u6Dk+FCLsgrSSCsr0aghXsFeu6zTGmdu6Gv0P3riWznArn/G39cXLOddB3vRYv4+I/9LEB2e7b0AZDikiH3Rxq+mQ797/0kOIepR7tMjrvM5TVFrHl4oEySAy1IguFCoyEHh5ZMIWjb8Px8bAYYVmT88jpaBlJzy7LJUrzHGIxZcbEypOEAN2MOLDk83NdUMrF4OW6yTFlSTVWkv4n3dnZV6fn+uw/ePsgzQfByBh4Dn8fnSBNfJIFhpKTDnKSMjcvXlr1pu4dapapj599oepsySRtvyX9zrCwZ7iKUcMJbUEQmk8ND5x/Fx77t29U3JsnMTEMMGmOF+Oqrr+LFV76GYjWF2lIJ5UpRw18oifLscP5NqVBFPldCp9WXz/iDZx/BoxceQ726IB9zkikkaSMHWShKSsGdVB4y6dNZ4LOf/x1cfO8SFpfnUFmoSB5HlzRmiTQVYWXFgM7gW5Dki8YZsaDubjdCIVdH1EthrraODz30YSUtzcYAc9U5JL0WEq0FkmnoXTxSZZ7ODNFqM9BTkjYSBH/x4pvq78uprZhHt9dHPlfFeHTcDW4i4WFSFVM3T3b7MqqVOgr5qiqhtdWTWF1blpyGDD5BZpKXRfLK39vbkfyR60/DhUr0QLBkivCf7HAxwvWrV9BqNDSdjfc6gzwtKvmeJ06cwM7Orqr6ZrMxUUAwyczmbD420RNBXNRRq1c2xa+PwcvescxJ1ybPI+vqPhW6D+iiRs1U5ZMKxFUZrHNZZeY00CbGgMxibjOZkoJ1IT7Cay99AW/95j/DYqqFYEDoM4UoXTYpTUyEy4L1dLOMJbHjz8wuOJkEHdkJO5SF/1ZC4SBPQ8fM8c9XoUJCZmFK335wx2+Q5fQzmgc6q2PHN9CgFGPZK5i7SsjOn0Z8TM6P/Ww6vEQGLJohbgx2m9fkpyq678du6MrEStaCv7H06SjJBBeS11IdkqYvA+2d6YuggR5mE0vbXCbglHQ1O/RsIFdmZOxtSvWcnE77k0tO/B6lc59Qw29ugtwXvaNis3GIZNBX8K+Xi9hYXxWZbJF+G/k8Xn7hVbQ6XRy2muiy7RamlbRn8kSUzL6ZyXG9VFMVub15B/t39zRj4vTZE6iuVrDXOMDld67hynvXQSEcpxeura0I4m93DnBn65YS4+/6ru9CMVvGSy+9iv29Jm5uH+DrF7t45tk1xM199BsRfvCv/P+kvXmMpWt+1/c9+1Z7VXf1crvvPuO541k8no3xbohxIGPDYBNwWGyQSBQlEGQLyB5AiERCxGJPpEj5I0JBQISNl7HNDLbx7LZn7j739u3bfXtfaq+zr9Hn+3uec073jBXsHKlVXVXnnHrP+z7v89u+yyccqH/jVz9jdhSfjYD+vve+oHO72zp6cEeFcV8Xz25qvVk1DW9s++rogDL+M34gr4903+SuVw6WfE+SNcQhzwGdwmwCLwz5s8SqYI8GmMY1ZY2FSdTi+8W9Gl2aYBsspIVDvCgrBbrTlsyB7KyWAnpQDxdtf1f9qZWfx0/uCKfCM3f9epVt3dYlfeun/pw0RAy/pVm5NQfF8achcfzuZuij2WxSmtoqELXpP/OTf0H9wlhDa1YzUzzUSrPhjHxgJbOJLSU5UKPOIU3QPqNdmkQxaAWFxGIsUCp7V9OJG87M2S15bhzUnZJyFBsvKOrlC5AvhHnHVRDuaK0XXEUh17q7sxuZewKyZUGSDJKg2qZSt+f0YOCKn+NmQ6dN3CPoIV86nrk6q+BvziwKdZ/h0KA7XvPwYbRsz57ZdmDwjUpzYwxPNGhZdBV2ds7qzM55Xbj4hJXtUBvLc3uqR1rZe3sP9dJLL2lja1VDddVcC257z7S5vm9KFixymfA+11obOjnq6Hi/7eqctvvZnfOaDAuaDoOaQxvVOCn41zPmvNAlhgFUqxf0L37m/9Fbb7+hc5fPmfvLJn3nwUMVyi27gTF/p109HIAgR4YxrhFKbgRvjeu6eOE5PffU+7SzdVGa1dzVcP1iz+YIqCxyuOn8XRWGVlHj68OH9/TGm6/q7u0bPj6uNW3J45O+mo1V4y7mGXSiUTEv43d8LZfAIRQNjoMKcv78RT377LN6+qnLunTpCQeeBw/u+TigNuLI9vbbV11dkljayKaBCl64z3mc0WJcAZjz0KI7eQ2gDnfr5h0Ly/A8rn8W7IGREDevw5SmE8whQkkM7f2sTMg1Z70tYz9ykIs7O1GoQO1m6VA6QkuzdwNCU5eJqJJxBq746Phw3i2JOVXdEqZTjSxggf1nzWjo1VnXAf3l/+untaUTlfonAcgZV9Qby8lP7iQ4kKXNiWSVuLO5vjFv/Wbsip2qjCQOXnW46MW/nKjwufNmljc7/ywBmPI822Cv1AFxi9t7cgjReJOv1KMTkoRr5qYnKcmxqctjYjCmEiWbZ0u/8jeTQ69n7yTxDvBwfrHOjJb9ckJgRLUV/cYO4AXbR7NnhdqcdemnU+1zf1vRsWetdN/rjDH8Wcuu2Mf2mU8OlXbeSqZSaAGAf6GrMg5Z5C6z737P+xN0TpTjtrc2dH53Vzsb66EdcXKgo709tTEkOiXpKKvEnlwFG8MIpKRqoxxgVFrzWFD3uuq3O2pV67qwe87JOOyN2w9v6o0rX9dbV450bndV3/GJ79bTTz+rT3/6F+xqxhjv+Ghfzz//rLa2dvTqK1/XE088ZZT7Zz7/W3r9rrS9W9P59ZZm/SN9/AMvaNw71rd/8H26+c51feUrr+nCxVW967nntbXW0rntTdWLU03pGK61PEpYfuSWe14/HHtOaOcyvglUSmKERjoz9OjYhP3141/nLAKKHk+LwtzG1zuj31PK6Btq3skJA6j8fV6zsf7du/UIhDWdHznhyN/79Y91BvLv2sV17Vef0Uf/1H8xB8WpUPdn8mtCruZ3GdAdVWVAXFcT/bG/8CfUJiCUyJIDsIKAAZooYUriAaPbadzAq6DWK+Gzvax2tbqybqEYkNqZ501Ap4pk8/VMEk9lOO7JPCDPRjjRGeWZP3zedPJr+T7cdRYU+5hvxgYR5hJ0DEILG0ERvifwZvvPBkYAK6FdTjVO8C1Mi6ZukfkD0CAn21hf9/FAD6EyIyBjVtCqr+vZS+9RtRTB/NKlS7rwxEVXvACxHh48NDWN11IxfukLn7N16O7ZsCRE4/3B4UPVmnUhWMNCpLKmpekNCV79adez7EqppkqxoXNnLuj5Z97jrxiblKZ1dwbC4CEFdGaejAJmfO6Ots6s68XXvqavvfxVg2iEExeWqwPGKmwGZPOyLvkE0YcKHFGyZFT8QGaWNBrC613R7s6TunTxOa20NjWzeDVexRiQ5HZ0WFq68iqQ0KEdTuXcVa9/qumYkUjHmIF3bt42voANk0CcE5987dm82+2+RzMgcNdWt1StNJKqXXRJ8GPG4tGc20HPwfyFF14wnxx2QggGgYBH8CY2XK4/NyGMjVKRwMvmGRs355nNF/c6xhLoUFuSl1k5nIZ+V6edU39m0MTrrW1NYGtQiYLGTc6CriBwqqMbtcTvfrwliLIXVUBe+xawSKjRmLkm6hggqGUkbapchiCloZDOBsa54I+NUhUVOsG2NWnrpa/8in7tH/8ttQZ7mrQPfN+cjCvqTxDpqMzNdTAL4fihVjl4J1EeZvEeUZkalACMnpObYWvhE6vYpY12OYBHRywqHxLxeVAH9Mhr0/px8Hc7ImxYfM4QhrHamzOgpLceG3FM96UifOwlUJ83wqVOSVTEyyEjGUzZvSySH2vRk8DYLTBI8jkxqVUblrHFXAmQGa12mC99ErZJFpThmHIbNunNg1QuFdXu9CxCw8iNWTt/JGuGj1GKPO3ag/wYhHy364SGBDuU9Gp6+snLmo5H7pL2Tk7UaZ9oNOjG7H1WUUPwtcumX5VqBXBVqjbo0hHMKTRKVpObovPQ72ljpWXdhkGnq9t3buhzn3tNFy6Aearp/e//sF54zwf0hS98SdeuXdXW9iZdb8/Iz5zZdqXfaeN9cFlX37iuT/+7KzqcSRu7m9qoF7SzUtYzF7a1Vi/q2ScvWf896K0IwdS01mjoyQtntbnWUmEIILYaSeDS9cniLzmg53th4ZCwuJasExgI8/Vhq7kUkNPXbEvsgE9AT7baWa0yYnFY2D76SN8nrMwiYMf/3Hp3AkGfIKSf53oCqUtkultCtxlA9xjgtFfc0F71SX3iz/ylRwJ6aL3/XgM69qmp5X6krn7oT35K7dlAhUbYCrGoMJ4HkJABOpYTRCWqVNI28+xqRrXHpsxxU0m3Wk1X0bSZo3UX7ayMZIY1A0iL98otv9wSZ0PhH4s8JwQZnJZ552xGKNnFBrLw3TbtxUIDRaM5CcCEGI4HP25ER/LvaQ978+3zcwQyAI7U3M7muVsb2+p12m67InpBu59g8MxTT+oTH/1uVQuratVXTMWicuec7R081IuvvKhXXn9R9+/f0+UnL5i+df/eXWfFKO/du3fXs7hypWE+J1aeZNQkJT3ON5t5EXOcuo4PjlUrN7TS3FS93NJzT79bL7z7vWqC0O7AOoxRQFBXcbFK8pSziavu1mpD7f6RfuPzv66r71xRo1U3dqBQLWvIyknMhckIy1ckcmnjkxnjQd9Tq76hyZjqeKDV+o6ee/Y9unDhslH2zOMWN1uq3JKNJUkCgje853SCQxlVMt2dqR48vKfbt+7qrbeuOqgY4Wr2QVBQWAeDATauKx6pjEbQyZpaQ2QHRzXEO3oBuFoWP6Er8u53c3wX/DkigIZlK8C/qJJn5voP+tCMQL9TFoa5BvQmrgeyQwQCaED3Hj5Q9/TUiVa3faJbd295rgmgswXgEbenJeoWFaYr1lmIYuS5bw4SBCtXuKDQq3Xr8Oe1na2I80YGOCie+6g1sQUzYGZYcXCsyigqOqhoODxNqqump20UhvryFz6tX/9Hf1PN/p4mvWMHlX6xqWGhoqrduNhswLlEi5oAHlx36H3DhPJNtLFcnVtPfKoiHEdz8hcWotFJiADn853onmGekgM7lfUsaaknoFES5IjzE9Kp+B84Q0wzc47TahBW/sKdrheUrvkjNMzjkVDG6f+PbKjgfBCEwfrSHGe4YdFixRvCugjTiYM3rXAKAgI63SHLt6aOQRk3R3jliQfN5+N6W+fcinEYoYQfNnKwg+HUwRtQ3Wm/r3v7x04kbeLTZH2vWVyFr+yb9+7cCmvQQV/jQdesBCRgW7WaGuWaCn0EamC7lFSrF1StAUouqt4gmM8czD31nMG2mGgTo6VyUW+/dVUvv/iSuh3pu77rvVpp7ujJp543sPenf/p/07PPX9aFi+e8l3Hf1JoNHR2eqtna1PrGtq58/Zq+/ModHcyktZ0drVSnevrCllrFoc5ttnTuzJaG/a6TMroN+w8femTw/JNP6sLulop4hKD3bh2GRw2Ncicqr58ccpcT2pwA4u0+v9YuiDJAMrwu6H4QeCOJymlgfh6hLzwy5o/HcBbhDMljEZCjPZ8DPj/nXoj7J99HuYUf3YBIGXwfpw4Y/x+UNnRYflLf/ef/8jygLwvL/N546KMI6LTwj9XTJ3/sU+rMeirjs11BvKBoDjqbToDFQnRjilhCraLt9XVXBnyQ7MDGTZwBaGxstCuZ5WREb55l0zJ8eIL4ScWv5SRk8E18+FgMoN+zpGueZ+cMDlvK5fZeroByy53KmSyRJICsFwQn78nxcHLZiJo15kwNt9lZ0EisMvcGCWoeY/IEP7uzre3NdYO6nn/uWb33hW9VSTgIrVgo5o0rb7h9devuDd2+d1N37t8y4p+AukOriUwZQR2y7V7YCB63QyKS6pzzyRwIvj/nhmPG1vPunYeql+qqVZqajYp673verw9/8CMqF2ua9EBQlx3Q3S5N7duomLAKLajdPda0MNav/rvP6o0rr2t7d9McztpKQ30qeSRpxgmUhi500rSHLsc8uV5vuRoYDPB7XzEwbXfnghqtFSNms240m2EGR3reZJ4mAR+zCirtrlvyNh8pRofl537u5yKhSoBJxipZjIOfQQuLNRebK7nxSmtNrVaY+WQzjeCVwzsOkSHQ/7yOAM+M150lWAmbG54P0uLnM3uWTrdnMFSn1zdFkE2C+5BrQAcASiHCSVwj7gWuLz7lBPfVcssylV6/xZBhHeA/nWiAcTdnfuojpaJ/VcNMZhBUSm8CS5QvJzaJR8t1zS1tngf6GV90AjpT5vKkb3lQgsYYVcHKqu05q/0jvfzFX9Kn/+HfUGt4oPJkYD/sUWVDI9rNGI0siW1wraLyjk0MNLW/t357jAfmiGDc7ZLm9bwtOu8i5I5C7JbL7fZ8b1osxuBA3+2p8k7JETmWCoLWlt4hHVHiDaeA7pI22zpnalwOELazTLu125gLHQoCzdRKe4GFiJFdBPL+sDfXizAGxqDfaOuSfLK2cExz9ZUSl5wsZDAw65Z1hN6+pWF7fZ10B+p0hzpu43AYSpnbu+dNNwMbREDPnc48nux1gjZsLX3OCIp5trMOUOpGgyQfFTkqcTBPmCkV1CK4u9NGIti3CE2zWbVC3eHhgd5684puXH+g7/jEC3rh3S+oUKpr0Cvoi1/6bX3+i6/qD/6H3+2W3xe+8kU9+dRTaqys6I0339bG+hnVamtuue93J/rq9TuqrqzomfNb2myVVBgcuUJ/8onzDnokRayNW+/c0MXdXc//L53dUSmZHdl3/rHbIgd0LriptSkWmNqXQJmZtpjpYDkgu3uz9H5QhXmEaM833n8WHEojvhy4F8E9uqQ5EOefx/ssOj0RsB8L+s5JAwSacR1z4GUC0Q1K6zoqP6Ef+M/+KjuBhO7HrKqZO5YxDfjdC8t0Ieda6ExtjfRDf/aP2rihVC9ZeB6qWp80brpQPWKjA0HJxktbJ/uMZ/CZW9gdLCx7c/R6Dvbcf3mzI5BAgaMyzTSxTFHLmwBfA9iBr/kCYch7eMZYDzexPKt8vO3H63KXwBnvvXs+NpIE8+dHUzVqDVv6YcTR70016EJDKKsKL3A61fbWlp66xKz2os6e2dLmFrOsmdu4k0HQy6Ccfe2lr+qNt6+oN2xrCsVJI1fmUflQaERAQBnNmuPVlo5PyfwHHm8YQAilaNQ3toDz22sPXIlurmxZx52A/oH3fUgvvOu9lkxcrcPjplWc2oYpoEPzIDskoB+dHqhUKejLv/UFvfzai56vMVfcPLOhNhrzZLCpwiQ54Hyi6EZ1SCfD3u4KLIJNUkYIWFRVb61o68wFNZtrVljDWIHraBGFRNExsMojIYA/AwPvohrHtSpGOidHB7p9+7bu3r2tTredqp2YoTJX5FrR7qM64rhy8kibAXleI9FntIvDJIOKnoqKDgvt+LwemfWeO3dWL7z3W3T58mVT40jgiqWapvaLHri1boohHYBBX53Tk9DVNzOgaxDZSftIt27c1K13rqo6Ql+7OOcNex2i6JUqaFcS2SUt7Sc5+PkrFSFBO3UaOFPcAyTQvBaFrDxuckBPrA1XhOBSmDMjMoWSBKBPJEgxlLHG/Uwrs55e/Pyn9fP/4K9rZXBoQJKDTHFFIGCmfI/UpVviSXbVdJxA8oPNcEC3hWqMAB6vVubzyKVNbT5nT8VXrkwi+Y5gz5ya4jFXSHFeAhTn+zh5y0fCAdUyWuHLYwuuTXxPAhbGPyHjHUAp5tgh6hE/N2WOtU5XpVDU/knHP2M95qQWRUc/ByW3ej3wDoVgvtDehqkSmvGxB8QjtenTLN4gW8lBm2r8wcGR2+tjpKZhcays2175zG5ggCgkDSocjNUfBlOHtYZBDeeerhtSrwTzRq2stSbmNTWrw6Ei16hW1awV1KwU1KgU1KIyL0uNelGd9pEqlYI2tzYMhqWd/vBg3wnfRz/yIYNqV1Z3dOPGPf3Mv/6M3vf+D+iZ557Xl3/rt/Wl335bH/nY804CX3n9irY2z2ttfUfXrt+Tak19+fUrds753o99mzoHd1QYHUuDtj787e93B4bu1sbGpq5fv66nn7jszsL5nU2tIHVdr7qCzu54ywEzV+M5oPsaz0GNqWPl0Uqc5/z7nJzOu2KZZ57ePMeQkNclnNMpytX7PJQL0aP58TwyI4+fLhK4eF4O3PPE1pa8YX+bn0+BMx8lFGbqF1d1WrqoH/ov/zup2JBKMCQWAf33BoojoJelSYUZ+lg/9OOf0ums6zkrAWm11fSNTIvP88FEkIemUW3U1B313C6mVYhcaee06xYVc3UkXmndskBjBskGFpWPzRhSxZqDcZb/5GRl73E7tqU5hGkzydiCk2QlL99c0fLKG1++qDnQ87z8e4BtbJhWlQORPy1pNqVljepSFTFsFaZVNaurtjXFt3d7Y1Pnds8aHAga/fzujivsr7/xipHbYw11copww556Y3zCy6aMDQC1rK5q99wZ3/y9dkeHB3tuwxKkbty4pY3Ns6ZIgWwvltj808bAJluqaNBl9l9Ro9LSoIcISFUf+sBH9f73vM+dBI3YGEtG23uTZxv3Kmdzm1itj6Sr2qjq+s23nHRcvX7FCkvnL59TZ9w2H98GGtOYqeIBDn7AdMHhxGIrvPfZna2k+IaEa0/V+opOuxNt7+waKHPu7K4R6CVrecesc7W14gRlMgKlQfAxlyk6OIO2LpzdMZUNcNbDh/d1dHzoYw5P857Bh/l6xrGlysja4GEgwbrg+JmvF2k3j6m2Iv6QjERHKMBsCAmdPbujjY01G1FcPPceNVobTlDc3jVeBtvgoY1muJdJgLARPm4fhoVmpaCDvT3dvP6WBg8faoIC4GBg4SCOlSBjjEhKyhKCLoRQ7DyWAGSTaYBNAc8l5gXHyJgJ2iD/b9bDKS8jx0P7O2EsmCHyHqWZmqidiaoQ9TJc2OpOIs/Upa9+7tP6hb//P6o1OjJfuFiuqaOWBq4AqPimS+I30cmwohrBCS2JVIVboStVJrYchYo6o5rIu1aePefNMFDyC9BQQqDz/m7kT1UFrZJwA3kTjy0wtUwTYt6z9CWBndjA8aCgbk2JACN5d4kIkMFWQWPd62CEYQzjrIGDpqWbpzN16NBYiD6BDg0GRQkzvMuZZ/u42PhNh0nOcm4M8MnpIJA8R6KQeeZ5RHBy2lZ/PFMPEB3I6HJDZVTc6CDRYemHpDRJcqwLvgalkZAAKBnxm4Y12qtabVS1utLU2kpLrUbVY6NapegA3sRPHPMXlOSQhoWVVK/oFPOkaskUw8OTQ12/8Y5d+WCJXLxwRnv397S6dlYvv3JFn/vi6/rxn/jT2js80S/88q/ouNvVt3/0I7r/cF9X37mtlZUdXbr0vH71179gq9XDwcj7xw//4Hfp+hsvqtA/MZDru77zA2bK3Lpzz9iir79+Rc8+/aSG3a52Nze1u72hzY117wMZ87DcEM9rYR6gU4K1vMfzfwMaCexmRwTYLdwfg93gsUuareffL1rv2GsEAO3RR3R1eN18Bu4BeW67h8gxD7o1oYWeQJWFGD1FgCcRSy33JepbTnZHxVV1Suf0I3/5f5LKLQf0CfQ1aMrB+Pw9oNwH0W+bVKGtjfWpP/+j6qivcYkZ0shtYuboSHTGxoLBSMmygvQDOqOeSvVAUnrWhBnDbBZ+tc2mAwyVDhVPKOWAnqcNy6aHTm6I0eR2e6afgSzmH9V1rt7zfJ3N0gF6OnUCYcCO6XKLmz4vCG7KLFATdpTxWjZ55icExd4pCnHS6grB+5xWVtbVqq1bm33UH2lzY0MXzu26WukPOmo1Ab3t67e/+kU9PLyh0RR+wMxUkUqjZlANFBIquosXLzqoW5q03dHxwaHWVld1+YknbQnLpsTNb6oaoD4WJbMlz5BHriIr0GSGRZ0ed8xxf/ap5/XhD3zEWvGHiPIUyqoVK55p839nhGnzgwaHgQrBaVYY6eadG/o3//aXtXfwQNvnN6QK1zPN/CZUItFS5PqYStODStf15rK2itwkIMKoZjARuLvH+2/aNGVzfcszb5DpJEOW+J1EEmbrR7Sm2SyLAC3BSBR049obajTh8IJAD0J2cP3x0R6YDcAagH7otryLxFmoua3wuRAG4vj51Ohd18xNpiFJm5QE1IlgCUoaVRZBNdq0eIF/+4f+kLa2ntBqa00DRIywAabKpjsw6jvDZmMYj/Ad6Jgmx/lqn5zqeO+OOvduadQ9tqJiB/AcrfbEuKDyI3FzhZ4Cse+1BALlc0DTIXEhJMYYKMZMVOhWCysU58JKXstp7OX1AdCKyrrfzdSnAAAgAElEQVQ0tbAM7WsCOp7L41LLr12Z9fXqb/y8/vnf+x/UHB6pDAW01nSFDmagao3IADY68FopjfIy/hFEaPkCujSobY5wj810THcjyfTy2SLoxuZGiz4opmnOmTa7gPvgojZVaRL83ly5LNqiBoTMW56L947N1ps5TBtL3YZkTCRLXDvm7ySUYV9q5cPhVP0e9yQU0xCr8h5QJnEuqlApxMgQaipS1clbncDveb07V+wYJMxp+2dcRxns8xUBnXPn47CndtDZcGArMGuv1C0V2xmMdXJK0tpVeQp1lFZ/6GCQ3LM/ugCaTt0NBFC2voLhCh7yxcA4eG47UmuDCl1qlqsO5ujS1UkEwX8UZmpCu5uMPD6lknbHoH1q/MzKOl4NdR0dnWgyLevLv/myRtOKPvrx79Jrb7ylN9++pvZwqG/7yEf02htXtX9wqsG4pPe+78P6Z//sZ3X/UNq5wPqY6Q9+78d1/c2v6eDuqZ68IH3bB9/nGTqJwDPPPauXXnxVL3zLe9Q9OdYuQNbNVQP0BoNI9B2onTjGiGq5Cva0Y8mBcY7XsItZOPmFmU4K5FwDJ/xx7bl/o/PD5hHguKxcWPxmAT2PcFJFnYM9+1K07qNjxKNab82BeO46pSdnEBxdltiZEm4mVq+T2GGhqW7lgn7sp/66VF21Utx4grlVzc/mXobW97ujrRHQQaxXCOhD/fH/9D9RrzjUtAItY6RBr63NjTW3d0IvexBUM+RCC7gNwfqL+R8bpjWEE+KdmyH7kbuCqrK5ak4h40ZuJd/jkIpNVWHSdOcGA4wGAjy46yzy4L3m1i50I/P6SpFR53Zgpj+wEKBoUOmBZMebd7VFgAVENNN4VDIdjIpu9+wTunzpWW2sbttBi00dL3g2/1q1qJOjfd26fS2MUGYTXbv+dZXrY81KY1UBqaCBXyyoNw51OSozI1eduE/NqWfjx5nu4vngOLe7HdVs31rUkM22XDBKnpuboMExrqwwD4UmNtWkT0VW1buef48+9qGPq3/Ss6ANMq0EfrcCc5XuNDMU8a5efdO67ipN9K9/7l/p2o1rqq1U1FyHO47ID7SZOL/VCjKekXnSXoSWiPxt0L2K5iG7LT8aq9bacBVEhYF8I90E+OLMrrc3tvXVr37V7e3nn3vGVTGARCp22vNbm+ueA3KDoiRHh6PbOQk8QRVhjAA+HRzt6/DgQEfHx7pDa/7ePXeMtnY2VW1Vfc4nw6m9uBk/0D0y/mE81dbmpo5PTtQnSMJQtULZRK1GUxsbF3Ru9306fx7DiU1/fq5X7gI5v3fniWtItUmbe+a2pa9N71TXXvltI3Y5NzmY8flgMfBejUbdwcEgT+tyR+IZFUC07jqdtnuuzRY2lWX1odnN0EqoadAFmQ+gjwCPTSZUoqLHDyTKhRpJ81jVcQCm+tOyDUMKlaYru+1mRV/6tX+tn/s7f0X17gOLB5XLTfVKiC5JpXFbNWzRnXBVwtyD+8sBg3xsFF7dZfy6E9gt0UShcAlQYCLXBN00NuYYw4GTABS5AMzxnKioY1ObsWaWWpiPV+GP107Lc1Dmr7ifEdjDSCaSY47LdFevLZLlaarQMYSKdjaYDI6RYMTnjUCOp3rMR/MxZq59Shfn+p4GQUERHfad7GSgL8fnAOQRAfdyzRU68qtd2BNDxowTdfuhfkkySPfHRlMGFDMHrzq5QxOi2QhDl1at7FY7RkqNGkA3HCyhqHZULc/UqFTVLBSZxKpmpQi80cHCTVxcZQAl56yIPSpGM0hb94/dDWXq89LLb+p9H/yIjk4HevGV15z4ffXlV/Sd3/99evPKDTun3d871cc/8X36p//0X+rweKLLz+/Y9ezDH3hBd2+8pddfuqOPffiMnrp8wWDiO/fu6lve9W4n5h/79g9r1Otpe2NVa7Wa/d+XwZSZThbczRjNeHzC+kkVeOiPZIoh3uKAJON+ykE/BJ8icc7r0V9TkbNYf9YOTgyKx1ZaCuq51+Ri0X9mAY6znkDWMUijJCTECRkGWeJjnzVcU1K7rBXf14oD+k/81b/p+0gkpzCXsLBOAR3hroxniQ+ZPN/T4X6jH3o/ZugDbBCLRf1HP/4pFVslHfWONS6MtLWxoV5qC6EMZ2N2EIrVsisk007Sgs5Z9iKjiYo5g5rY5LiRchuD2SFgq7XWqisZntdF7WxIm5lNhARg7ATCN4qV6ELykJMLF7TeWDHwgooG9TkCgClctlyMxl690nJLnUVSLdUNJkOP/MHDY6m0ogvnntbFC0+p3lizlK3JamxqjB2mbZWroLTbOji8o/2De+p1QQoTvLA9lba3N3V4fGSqGrQpdMZJILxxWJ6VoDjT6XHbP+NmBH3vDb5cts0iNzfnKgNz+L9HArMYP+CZHmjoidvYOIddPHNJZ1d2VZpiArHqmTyfHJob9L3Do+OYuTKXx642UbeOTw709Stf19evvKJqa6J6M6p60xA3GDMQ3AbOrgHr0ErudLo2ZWGT4m81Gy0fH//YjDz+cDCIxCxAbmFny+ff3N6ybzIPEO4kVt/z+75P4zZOUU0Ho+M2mxszXqhcAwvgDPsdrzOuqRPMbldvv3Ndb7z+qh7s7Wlte9NzOG4gZpIkdmTn3ARsYnRXALVhOMHox/aLdqpCIa+lze1n9MEPflyXLj1pT/S9wwMDJEHSU81NZ3ixV33fE/D5bKxHRj1ocR/evaFb167owf27DvbNKhiIngadI3dc2KwBRtJpifVMjpW0zal4a0XfX7SBTaUrBIXPjmHQ6pycBUgvY1X4npHGtFDQcbuvRmmmtVLfVWSn0DTQqwRITjMH/re/8m/0q//or2l9vJeMQ9DhRiVvJhTdq7wfG1F4mEZwmotlBMgoAunyXJGgVdJwRO3B+olkOlrhi80xqqugJuXNO8/CeQ3r2Vbnc7XJxf95lywrvWzAEu+++HtzgJI5v4b1JfZu0sOgFY9SXaIXGn9jB6xxKN7NYc6LlqrfgaQV8au5QUy4aXmUFwrywjwlPzcoaWgARIeAr70R9MWiW+6ng5GOO10dn3Z1mvQpqFgBqpG8wX4hmDfqZbXqFdXsTgk+ZqY6a9bzcUZLodRHb6KFVXFqDftnjDKT53wuanztkiAPnQM6SOwP4HYG44FR+gadIoNXDLevB3tHunXnvn7pMzf0n//FH9aXv/I1DcYzPdw/1ie+47v15a98VV/67Vv69o+e1537d/Xxj35It2++o9de3dcn/9AHdef2TZ3Z3rLoExQ77uc//Ad+v65eeU3nwBXNQriq12VthJc418HifekrIzXAhexfZjF5X+f6pnWWTJYymyHAi1NjItzBQSLLNuCPBvb5+nTyF2t33tpP7ReCdf7Z8pq2/EzCxPi8mi6U74vkpjgfWVF8JWOmVO2Xs586CpuFNZ1WLukv/bd/W6rDNiFekshUNBxPDPBdhvHNG0NLucc3BvSEcp8Upuproh/+839chWZRxwhQFMch/UoGX4GnCSoUt6GxigR0KjU28iWZxTzvyzQc/vbjbmn8zDfVYKxGuZU2q6D6kBub810NkwJQ31wkRG4c5OgC1Ot+Xm+AtvJQ1TqUrvhnfWPQy+2Ohr2+EwaoX1Sxs0nJM3OqXXSNh+OiWuvntbl5XhvrZzUrVO005mYZCmSloSq1oUbTQ/UGezrtoD72QO3OccwWS7KHOeYzBC46GFRQBGAC+BgLzgoz0KlHEZ7dk0m7tVp0gEFilwXoLQrKC9UwfP1hQndOaS/X7P9rBLW5/GFd2yyv6g9/3ye11iBLBjQIVxjdfNzCGna6olXNwsPdjb/PMkd0BWe3N66+pvv711SsRpViYE8BMY9i0OiY8WFcUkWkpIyPS1RBKIwxp0Ye1u1ujjXmpfzabed0HXErs/JVsr7l53yPGtV3fux79dTOCyqMSp6Z22N9jPRjsqQtTMx/PT7Z19HRodqdozCIMCIfG1poWgUdnbT9ObMhj0cz5pmX/Z5w0kkg+EqV7Vkn57sEZbClWn3VtCFXYVS3Hi9NbcABmpkNGdZDOJnmGTZdF3ydizo5fKD20b76vROdHN/XwcM76nWPDFYbIpGMJjcKY9z8DgjR+WAjLVQLHs1EazdQPsv3DvKei5nc4k4O5TOSgamKo55qgwOjYjuVLU1AYo97KkyGqrbW9fWv/LJ+8x/+FW1O9zzHLZVB1JKQTFWn85DNSbxBLcwnGBW4wl7idj+68WGAQ0t9odaWq6C8oT7y2tQ6zbQ9t8kn2Y41g9qiwieL4CvXMAfzDGTKKGYMNIqJB8zf8c8f4a2HDgXpEa1vb/ZJwtY4yiUFvpxQGDewBLyjOo5WaqLtpdFJtLzDLMXXrQA9seg2KdxoqvIh5i3dhf774Wlb7d7Q9xTXioC7TvcNCe0q/7BJLapeZWZetm897fSKR1QEdZDrwTzCgYy/2KKbRZAgCTN1jn+LoOPK1lEhOVTOFQEjobHWCO57IzoH4HgqlrI9OGjrzoN9/aufuaI//RPfo6vXb5o+uH94oo//vu/Qr/76b+jlVx/o8rM17R8M9B2f+IBu3r6lr7+2r+/7/hdse3p+Z0fNWkmnhw91bntdH/22b9WNq1d0dmvViH0C1nAEUyXEYJavR6gDBt7KxVxa+tnSN4N4WT9ZNTQDHnmtk0cQDmAbcrKYK/YMTqWLMg4/gvxwcpnc0TIy3mveCXRKJBMIm+8oJiOhi8I15GOTL0Bx5g6vi4vEQMrJIQlzt7im3sqz+mt/4+8YZB5Jqp/tvabkBDXZA88//1I0dyv/0Udh9lhA/+RP/IgD+ilIbdsLMoPGCpCgEJkt1pulRs1z0dlg4I3BN1QSng8TlqBBhWd6a+5hnivReEFBg87Ywc5+uEgVrjRcrRtUhFLTNGZLbHqc2OyoRkDv9BB4WNg7Bk+8asS3k+opnFqAZWOjwxu1VbWazKQw4gCRDUBlTbX6ugrFutvuBHRnYMWRcEOb6lTHp7fVHTwEk6/JrGthFIIYyQNVjUF3KXNHPY3jpoLj57VymKfgssNmQgXJMVKlMSvrwC81ijiJEGDNmAxqOB8Edp6fKYO00Dz/A/E6LulHf+jH9MTZywb0AfoBrW8g0LRoH/E2BizjkNkl4LGgbFN4755u3b2u1976mtp95tPD8PrG0alY0Mpay/O7vYOjhPKWzSnYIByYqFFGY7u1cbsRKD0WmcHnh7sZUo50Zfn8ACaNa8CUpd9Xo9XS0088r4+9/3s0wSjM8r4xvyShoGKBs85xgQNYXVtRq1Vz4EbDHW2Bt69dD1hVqew1A383axfQIeHvOMlq0l7f8O9Zi6aDmSVB8Giq3e45wJ7ZPev1cdLp2LKVLNna+7TpJwWrfrEJ8QC8RPWBfOVwcKrZiDZuW3sPbuvGtTf14P5NjYY9tz3tX8DYHmvMMteyZlctNlLYB8zqM22Njsoy04NujivCzL5K7Xpr0BeKqtRXNW4fSyd3haTEsHHWrVJm6gR0gDavfvmX9OL//t9oZ7bvgA4oDh90KFDMXOk0zJ2i5hVK2lDptCwFuDkCPXHFZ9OKq6q8iWZ0uL/mqjztOflv5Jmo5TPdkaAoW/ivR+AOcRkDZhMNLT9vrpnNGoMWyaY9p6plGlS83oEstcDnm7apTYb6JeGaBahpzpJJLVJEtTIex/d1Kl58TdikDRqMgE6SgGNju4/l8shV+d7hqbrDsb3Su/2x5UrLlZrHiCT3ANwI0GapELDp+jHuhmHkRJAKHKVE2BR03xiFMxKRygVWL/2RENIKGl2m5sXnZmSXkyt/pTKng5ZV/YrRgSGgD5K4EqyP005fDw9P9M//5Yv6/h94wd/PihV3Fwjon/3sZ3X73gM9cfmcDo4O9OEPf1jv3Lqpa2/d1Ec+8gEdHx7oiYvnNeic6ubbV/Txj3xQF89s6v6dm9pZb4pKNS4PyO5vTAhzQM/FDhFmHrCTxgNgZiR5g8EQlXkwHFLy5h5VXptRqOXWO0m1AzJdiaVkwSObJDXs8M36czs/jcjMN4+qe74O5+yrZRR7FEi+b1MFHzbKcV8R+HvFlgatJ/W3/td/7CIptMdzAPezf+8BfTCj5V7QD/zYJx3Q2yiKlQC1hBb2eDbSaYefldXaWFO1CWdurMHpqRd1rnryjCtnvHaxShzzrFPsOVGjYc/bgwe0WQP1SyXaWm2GZ7UrFarjyJgBjfGwExdymElZrFJDOWyggSu38FOHymZP6xLgqKoOH6JQVtSF80/q8oWn1GyuWrKTTbo/4sasaTyFjhUZmOdmhaHGs7b6g4d6ePiOOt17qtQnqtfClpMAZK9sbtbTUwcMwG9H+1FF8rcdmAdjBxuOieMDGEegryQWABaABHYqc587zCwS9xGuMZs7SUBWIMsbOzPkSqGmy7tP6+nLzwdgp1jTE09cctZ5vH9ixPlKM+xB2+0Qx8lCCZ7Rd4/19q03dffhLd2/f9cgtCbgm1bDM0WSlXxjOalyd4AWfrKzHbPJsBCjws9JmEE9CVV+0j2dB1FoVrSfOS9tBIOKDT1/6QWhPcNrNzbDm54WLe8HVxy5XKpzELnwx6kYWVOc+xvv3Nb1m/c8Q+N8g0XgvIzoEJCdFQra2TpjEyFuDwdmeO1l2vyo48FsqGk0DHrS+ta2W3pHJ6fhtFbF2ncYgDsD+wiuAaikzY/TUqU40WyMml/Ba2PYO9Y7197Ula+/qvt3b3nD5phhDVioptJUhY4Hph+pY8fa5v4x1S11r1jzBoMmrfdsCrHYfUKQo7ayYT39cvuBk8R+86wq9ZZWCiiJjdXujfX6b/6KXiKgT1NAh3/OLJWAjlMXSO15y5uNMQBtbIx5LS7PIheVFJGy6pImzyXz7zJtCOaAN7+lQmKZE2xmSd5QcwWUE4BUVebKex6Q02YMnasyGyWVL8RbMjo5BQg+GQmJFRQzfz0SIR7UUVD8+D4bcuS/QQXl52R3mNSCJ3nIe5yBT0TxJFxCsERIpo+qHI5aI9zP+nNXOjZtEjkAxWUAeFzv5LYWtNNYU2zpDtyFqVvsJA4O8iVGMgFQdNdUE3fI4vtcmc99xSJgWZ8h2s8WO0oiSDmgJ5VRDcdywca9DYivD7ulO9DP/tzn9dy7Llq3fjSeqd0Z6Pd953foc5/7vJP09a0Nj9Cef9e3mA53//6pXnjPkxp0O3ry8hNqHx3o6ps39KN/9PerWhirc3yo1WbNhkIUIMUyKcmCocQ4IB9vDsCsx0gko2jkOQYeqqQBnTOEe+Y/j/FKJJYLX4DlQM+oKj/MJsnSwakynzfQTYUN29PsMRDXfkm3Pbklzt9wSaVmOQmfr5k0yqI7Myg2dFLc1D/5P//vVCABXkyo+XnXwHqI8/vncT27b6zQ6aEDiJv0NSkX9X0/8oMO6J1x17rAPAjoBG8qyUqjqZWNdVtwMvsbdzqhUJUNTJKsa0adm8eZ5rNs5AQ7HmzKuIT12xiBxJwtZhLhygb6kU2VDQEhEubNkTGFLSrtSv/NBFJwdZfamjiRDQdTjYZwn0O2dK25qUtPPKMzOxeN5KaTSNuLlo3scQ46lnZ8Obj1s7764yNNp4d6cHhD7dPbKlRB/UuDSRybN10VXc1ldafDFNBb9XB6M1IdYZ16y8dLYOUcMPOF1let1Z20OPs3jS4Q7lRqGd3vYJ5c38Ad8L6W6CzXdPSgrYvnL9uEYHv7jD720e/Q+tqWOeqYuqyvwIMPgRwDA6EVpmPHJ/3hyZ4OT/d17Z23dePGNY0nfZvgzIoc64l2d8+E2QNAR/ThGSX4+gzU7/a13lyzGAtbBqwGjxtms+Bs87xhX5V62ODyPR0Ysl5TtWZllacIWkQihrY+gR299BivBCgSfjpJER0D1gkqcLTQD49ONBxx/TB1aFitj/nhyDP1gttYUHI2d7a1hv8zm2236/bkWmvN0q2jwTSomFS3SQyG74NPXnKFj5oaIEHOOx0ho+YTZ7uO3CZz6AoyshP1O8e6c+uarl99U/sP73kzJqCbHULrtghdCcBltOvKqPUxTkrv6SDCLVnCyRAgZCSyDopJezoHXxPVYDZMhloZH7ut3C5vumW6SrJR4loV9cqXPq1X/4//Xmcm+xpNac9WjTPgxqtZ5CI+E3Sp3MrMAdxrZXmQ98gkHSnASIIf32hy0DYVMD/mCm45Yge6PSOG43MudN+WTUwyGIjnZBCU8TLYECYFsHmrfJ4IBLc+t0wX9KgMMwLAKk2LsbfEJ4lAnj+RX+uLkulIC716K+SNQ+8hvCvA3HAek/WquyiBwqZdnRjLAdYzC2pmt0JX2wlwyN8loNNSd3XOvsbnBLhXDHqh8Q109GZTz9l9zPO5bgqO6fPMr6kxGCH0El2ImFvnVveIwOjvSyqUyhq72JnqF3/l17Rz5oyK5bo/10mnrw9+6Nv1ta++ZFAdhcz9h1DTntQ771xTtzPQmTPrHndevHDeHPj7t4/0p/7ED2rS70hYNFcCgwDbgOQha9tHUM7VdQriFhiK/7spxnNSpQ3CvTsumOnB+R95nJIqeb8OpHh2usN6I+kPZNU2AvmEgJ4SwcS+yNecEYrB1ymgz3+eMAqu1B9vej+2xj2GTBTLfN/yles3UFVHo5L+1S9+1itugttnGv15nu4e0jIuZBnFEhf4d2y596YDTUoFfc+nfsABvTftq1wrmjJEyx23qkarqUZrVYVaxSbtzGJX6lQ4germA9qNKfmJ541oeUPK7USeR5DDXAQEeGSPIZeJ3nvMQCY6OqHSXEl80GiZOPAxf7QoyWGSZK25+mHDZNbb7yHSgL1pRdubF1ydr6+ddYDvdUGToq4U4LFAhnPiaWMxYySzBdR2qOP2Tc/Pe4OHmhb7KlcCDBec+Ylq1aY3fVrsoSceM0cCiGf9gAjpHgyRVI3AaDWqbs/nkHYxrVfOmYVbuNBwmgeBGeBhOg18WywD+zGLjwquovZJT61aU4yxMYb52Ec/oeeeebfqZZKIVbvXNSp1B3+Si+PDIxuRWJ1ME3VnA1XqFe0d7Om1117Svfu3VUVtqhmOeEjjUi1zSwGgcRJVArQWAD0Ni9Y9Bw1Nh2JldTUC9rDnDB5zCD5bF+oimALT+sLYx2OJ3lj93th4AwCCgW4P6Vkq62EfK9kj87HhBA8HPVfi9VpNR8cdHZ10tL6xo/O757S1s+1KnarE3Pxaw8/D+apz2jYgbHMd6coNj0Bo369CrwNwSKsbVkatZhdBAI7MBLmxQOy3mquRlMym/pyhXAiOYGAQE1zu48OHunvzHd2/d0uD/qk34E677Za7mQ7zUMEGxKaP8A/zS0R2YhaXW76A9lg/bIy5xee4ktT4vBbYxzn+4lSrM/7OTEezFbE5NyYDS30Wi9Fyf/mf/NfaHj/UcMLYoxItZzohRqMHIDMH8wwqyhVSBLSFpGquNvix14Bb5wuqUU7M+X3u8OS1/A2qYI/9wNPqpRlnBtAGnzjF1lxt21Ur6rAQkllosOe56FyfIv0+BwS6oCREUPxwnYvPT3RP2vlzJLU//JKm/mLGTkAnmC426mjDGhyMoI2DbCl1OjJgMCppr3EAU5ORBV6skx8ELNMEDW6jtU6iR8sdsSLXO2meH6sleMqp/RvXIM3K52OSRYBz0ja3h83PY6QS3HoL84QenWVxCeCf+bXf0M6ZcyqVEdgp29ntyaef0dW3r+vBgwdmmlAowDXHmph1DJOh1+npwrkz6tM90kw/+Ae+35x5jtfnDQMeaNCMWpZa5taQIAb4X2qlO0gvB+Q0DiqU1cZUy4BpAnqs4axFwPtC7cyFWwT0PNpJCVyy8/ZVTiOaZaGaMAsLEOvcujfdx3FfRgver5+rJMa4gyuV1xuJRRZDC2G1cIvrjKWvvPjKowE9FJE0BSOSaMhzHElK1PKXbwzoDN4wZ5kNNSrO9N1/5D9wQO97oy/paP9A9UbN1VNrbdWgiS4cYVeVM3MJ2YxzQM+t4Yx0zlVmrkDzPJcDsiZ3F1OJRGMB9Wv+Z26JTdyahfvMJmvQAYA5nIV4zmyi3umx26vQpgC6lYp1lcpQefDyrlswYWf7ojY2ztl7G1QlrSPAMvyjciUw0nh025PmXGGs0eREo+GBrl7/qqr1oVTsqDc+cTAnueGBFCntewPG+oGAzm5bVOB0IfjcBI5utx/gtjqz+rGDPIGbjNQVWUqEuGHjggfyOHc+5nO8VDDkjR+NdytM9UDT1/TEuct69unnTYvDpa193DWy31x2ADsd1M+gzg01nE40KExtkDMcdXXnzi3df3DHpi4rKw01mhVdf+cqAo6uMkFvcxyI1CAJymLuHg806CbNgjQO4RBp3xszUAtFwdxGg7qYPes5H9bFHk+NFeCGA/yHbjTXIYReSCRGpt8QHEi4+P1qc1WlakUnp72YRQuQ4VB9z/pKduE7e+6Czp3ZtbjF9avXPcc8t7OrM+d2/bx7d+7q4u5Zjw18U5aKptPxFYwB6lYE8YtPPOFrSbeA9Y2tKkkmiRxCRdwfJDiH+/f14O4tdU6PrKG94vl6KOPleaYrCCuxAZCjSoprbf53kj429iRV6IxoljnappIlYBfCMI2NbZqhak1OnHy0C+uWf6302laBI6C/8eVf1m/+/Z/S5viB28BYgMYGwT1Dd8XAkXlAzDNz1riR+UsgobyRzAP0ks7mcqDPSXy+l5cD+/y17nAttT9ThTT/GxmA6HHkQu/7kcrd9pipPf5NlOQISnmzzglLBt25v2e/82T4kgRd5jx6M3pTGuYvSyj/9H9wO6GdQLW2kJbNXOp8n7oqIxgnwK+TdNDlvbY7KTaH8XvEObHwli9ROOC50EjB2xae8amSw2GAtuIIs5JeVNxhF0ryGN2XzL/Oevd2gZvb0wb32QwAZyYlfeW3vqbzF55QZ8CIsabj047Onj3nwP7GG2+oXK36fr508aJb7vyN4+MYAwuA6QIAACAASURBVDz3zLbV7p68eFHPPH1Jk+HAoD4MjvwZyrAkAEKnwE2SirAOwc5gNvdfg6FgzFEEQs/VTVcsqsPe59cHgM4JAccPWwmut10JoxPrc+BORJawyUF8oe3uc5gq8lg3i3OaMRmLmBpjuHlnyOc7JVB+XTEAzrNINhzQOZ60vztpUUG37j1YarlXHM9KiHt5HBPdo991QO9iUF+e6bs++Qcc0IdYXDbhPVbNe8XblhYxwgQnvY4D7NrmhufntNy5kHnB8gEzCMscRwJXaskbqZ2qz3qlrvGANgkLM+aocLB5UOHxvFozNLl5Au9PcDdKnGCHcQRa5CMudEHTMfOmhlQggDSkWUOXLr9L5fKKppOKBkNaV3QaaN3iwtV1RWwOO1kuc2w6AKWxpoKbfqQ33vyy1rbIqPs6On2o8WQQdD0V1T3p2QEML3fazmhAr62s+rjJWglY3Lici+DPR5UdoLH4vMykqWRJinLQ5nk5+LuaR1WtjwBDOkeMHJJUJOhsJ1MADPtA9Iu6dP5JPffMc1pf3dLzz7xbo/7EM1xGEfYhGU6SUpbUGU/UHmDX2DY/HABat3eqUhkN/qp+7dc/Y+GXRgNtf84VohvSZARqHtpPw+8/nJAYRbYaKlyB0rclLjduEvJA4CJjHUCd2/TGGgOxLrjWJCYkPCRCVMeNOtCtQM/z/oHFYMYdfgOsB6iCJAeHh8fqdfum29GxwOc8HPbG2t9Dx3/gpAopWZKFDZTYhnzuGBEQwBC5MeNgOtXNmzd17uJ5wS8FuctnvHw57Frv3n+ocjmtT3TUB30HUSop80c9E6UDFJuCr72FLhLnu1JJoj20WBfyx6YA2i646k6OK7r8b4lv65Z7lYSup+bg0JTBfv2MYVKlzomG/bbqtVW9/sVP68t/7ye1PrxnvABKVLkSJnkV/0ho54opiTqW5GBDuGNRidpCJz03EliUsdgIv/FrvVKzP7WJpMbDhC91vPzxgB5b5TxA04ak4luy/4kNdzEDXwiLLMvCkiBFtZyxPcvHn//PZjqE7mqddGqdxH5YGjH4vKe5eQ6o+T51q9vBNpnZJM7xcmt1HoRpnaeA7M/g5AGdC4J5jHAsYuS3DMMl32vJxc1cd/QAUuCf0/Y4u0sJTw7eGfkdJjF5phyVZj7+YDFEquVRB+A4bFxRV7TQUFlvXb2uC5cu22qZ+f/Jyal2zuz6nvraSy/53mO9njt7Vq+99prvoYODqXa2pQ998IO6c+um3v+t77V7YwCJS9acyHtcn707g9iSzSwJhefkMVA1kJPjJPkwPie35WF5gGdJ83Uqc1e+rtQDLAfYL6x4c8s+qn0rGSewZK7MuS7zxHO+ftK9kI5xzgpPa6RCtyvJmQf9mPPHqBggLYE8EqboNsTnCnniUPLkAuPeCOVxxv5WLttiG5zN7y2gg3JHMrJcQB9OP/QTP6qT0an5sZhguYnDPAcHLkBayCXiBjbD/7ys8YAN7NF2F5tdRmbnbISTlQOadYrT5lyE5wsILWlYA76zUEwC0jVXm+ET3O9ExZcqWegWw35fmys4XtVdmXe6tODxF65qbe2cNtbRHd7VbFazf7f5sjMqjuBl+pjgOkIRQ30sWUbOJl1qHRUrXe3vva3+aE/9waFqrbLWNlbN50ZdiVn8dAQyG4U2vJKj0lrOzvnMNhFB1S55sufAF0DAqNhxs+OcZhYAiVBWyuNrVLPhL8/GmyVAuaFO0aMej0WCZCW1SUHnzpzTU5ee0Xvf9a1abW2IjXXYgzIGAA9KHUpoY530BhrOIskgqBsXYX1vrjs+zl0dHD5w5X5ycmDXJihtdXAN5apZCtzcpgtOJlZL4ziNdahxHVYTQCU2FWRdHbgRSWk2nQQtt5RjS18AmAy0S60r3pcEyG01o9SHYSBUK3uj4jwTyOGugmtw1p503gMFDAguuOAAcphZIXDBhs3YyOd2GkDQaNXGeYmtheRkQad0K20srW+fszRux50inMmiZVrzdQ9Ak9vjCRdg0BEbdWqPOmmtRALhpAct+SyAMZl41ODzM9/0ojXP5j6rVDQqYzLT1cro2JK90NbYxKjQmY1jT/vyF35RX/npv6yN0X0DJgnomZc8U55BJ9rXI955GVT26BA9B3hfKc+oI4ACsEKpkHuTERPYAICvVqCjLZ9c1/JXg8kShdBBcKlt7nOQEwkQ+bmtSbWZZ6m0YZHLTK/LnQu6HgxQCRQWeEoYhHmXK/HIFx0F/lL4v7soSRS1vGdlnE4Gzj0S0KnDlhy05kn5HM0c01C/75zbH+fTpjrmLKdiKLl1xRw/pGsMnPMxJTW9ObowdVj8VhEkloGJ8+vrKndB0VuuOKkgCYCB4k7iPA50kdwR1N+6ek3nLlzU3sGhHjzc93jy3MULOrOzq7v37+utK287YUf2mVe8c+2648Vzzzyl9dU1/8zGUSQkufOa3AidfNCRTFLIDrxu/SPpTJd0KkDPQyZ7+DjY8IZKPd3/s+jajdx9wKI2Kvjwnud96DgkJgMV/RznkPnqJccz7m73YpY6PdnidtlbIHAmiw6Zi8LTYF/lpMQVOp8jnXNYLSTw0Y4HRxFJVXQZwoWyj1pemjOR9AIejqsSbftIfeORjyt9+81n6NyAk0pRPY30qR//UR0PT4V8FAEdlSFn0t7gUeZBlxgfbdSVaFVH/uwPlebguVrPrcL8vRGD6SbLLWX8x+cUNSwuEyo2sliED0ZqNutqrSbA1BgaW99B0/S0wcAiIaDZRyMAcKg9rWpt9YJWV86oWFpxQDfybymYe8aR9HWjMo+qyhSeKSj1nirVvq5fe0mD6ZE6vT0VK1M7IjH7pjpF4rRzggiOTfjmAhzZ95mLR+XHzJWqkM+eExw2cru+1bF0XSjtmVKV9X+LRVepvNazd4u1BCAugw6RAjVNEJcwkN0kfcjqlquWrn3m8rN66oln3IIvFMrqnhC4qOgD/LJ30g7/aV873mPkNrAnjEVpZbWqo6N9PXxwR4dHe+aLA5zDo5nXHOyjNMVoIT4biUdzlWp54Hb07vndOTCJa8vPvYkny0mWqBXc5vabkb1mRCuJjQVrUuvJWW4SrsHzneMsVcs2vOHGoRXPOGjQQWOaiqbkdhe6AJiSVJHC5Dqg5824BT5sliQe9r2xWfqT9vc0qHSWik1BIVdZMVej/b9tDAAJAYhlb4tIilK5lUOrgRk53Q9AOxxjHivxN6bD4O+7OqD1HmT3+byNgJ5TnNwyzgEdLnnbvfy+W+6sw1OtueXemgzNZ57NKnr1C7+o3/x7P+mWO/P13HKnranp4BEjikzzyrxb2Bj+f66YlmxS56hy1gt0uBLgLtgDaeboe4n2cG5pcp8F5zgq6Jgrx4a1aKn73s80tATDzlWvW7JJ2575ax/sS3ptToTchkqP/P7LwZz/x741VckOXhFQ/fMlERlvnykIUT1HS3zxXF8XXkui4kp64VlvURemmUnKmJyG5wV1afFeINktZZXta9MWHccYIw82+0VLPn8wjj72jTlvOqHZ88zXaypFgoWxTao4U4jIOgB5Rhy4ywjmvPTB/oFW1zZ078FD45koQMCq4Hh4885dvfzSq1pZW9Pzzz6njbVV+zGA89ja3jA2YD5qSHS6OSc8zfPpBuSZudv8iA0ZoBqANsajBF2+d9Ak4FOCUpRMRy5AIpjmljs/j1k5iR4jBN+VTvBovQdg0cY/BYB/gaXw6+eCWFT6Ab7zKHdJFCm31PM5tpZlElPyWluivTkhTZbAcz+HHCsRv7KGArTczny9/v8P6B4MzDQszjTQRJ/6cz+qo8HJPKC3mk1Nqaa5SUoIJ3CCAxhVRqK0F/xxL6wlYE3eAHM7le9zQDeKO3FMmbFkjrVvVG+ekbmzwQGmogW6sbXpOT4/BylOhoPG8egUfXMWIdUXDkSbajQBMe2qXlvXYMity02fNiZntIuKg+BrvXEAfWTLcKimPdWrQ7VaBLlDt98Pj+/q6ORAvTF0L0BgaJvvaNSlouLiBH/d5wKFr+SP3G5HSzmj90lSXBmw2Ce0WulyhOQjs+Fow4fePZ+Vqs3t35QM8DxQ467yrTgWilWcO5KMmsFUoLehiLStUf7kpWf09FPPaWt9xy15y7QOYy41mNJZgCdPUI3ASkD390YQc1MB6sNmNKRp6Sw6cOGmdO+e/zZI9Nt37zj5AIWOXCOgmfX1NY9qeMQ8KSnnzZDD7BsklxPBvGYi8YluBZ+Xc0IXIHd4olKPdVIqT02xQ06XhIGK0BSXkQTXl24Ec7qgscH3BVBZji4FIjam/dDajO+5lhbZYW43ievi40rKYpxvb+RWVkN7GZGiqEBokXLeIrhHQCcZ5RoiH8sM0IkkVDHfMyUV4LfnFjLjnlSN8hqSwVrqVJl3Pm/7LSr0nt9joOYYX3fpYNJ00F4rTj3Dn07Leu1Ln/YMPYPiCOghtsJnAcW+mCkuBDTic6NgF8VDTt3ne08ksF6bjN2oKQCJRes6S3TSxSHoxYz+8YAOwSSS/OW2flQ88Xfy17wfZHBRgAILGpKkL82ucyWc1xKFSP5//hSLCntqQOFcWy6DmqgmMxI6teFz1f5IYsDvEjsnnp8CegrcFr5xQE9yIVgTL1GeuIc4esCLIViU/bRTW3xuWvMoFz4CxyJYOgFamp37/GVhlnQCF+IreTSRBFQwp0pJlVvzj1Xqbn0Xirag5v4CHAo4lXvxnZu39VsvXtXOzopeePe32PQI0Cr7KWNaW0/nB/usg3Ek6w6eVq2LQOwg7Xk/LXYwOLIyXW/ADHyqAW1tArzb2Iy3wrAoywp7faQKPLfYba3sfyQAMVtn7wObYxDdrGCDGZgfwVKI+XbM4pO2/JJinDsgNudZgC+zcmBsCgvUu5P19Nrs4MtTlrtb1u8oz3RyevwNAZ3Pk5PJeF08vpG29mgiXJhNZjNmWiOk6DTSH/2zPzIP6IjX0A4E7exslmrFGdTEtDVASadHoUS2HNBzVsYB0S7OATwjTnMbzAhWc44DDRjtzWir51YeSQMBnE0HahgVm2fKw74DWRU0Zh/zDHST17S+ekHr6+dVr26pqKaGY/5GyFM6kzdnNGgpeSPglJABU51r1FNx1lWrMdHaqtRcoe0z1sHRXd24dU339va1f3DsjHGltaECtAnrQlM5h1wtG7YDOoprpi1MYxHy+dCP5neA/4DtVTGACYyBAYV5g0tzOV9MuhrJLpaML7fwLZ2bACWsZq4BwZzfM0ZgzoywTau+qq2tszq3e1Fnd84nMGJfJ+2+SuWGbxQCnivnNIogcHGsUAbZsKkiCHTwrTEDCarOWI1m3WwHKCtXrlzRSfvUrXTazcyUWIrmlhcCs8CSZENgDdB9AFyGpGuujJmfuzpmw04CRQEkCr37PHbgnIQ8bxiA4I6GqAdjB248YlS91dSwhxKfp0reQKL7G/KYDsruPoUFcG53+xqminkxGsq2m1H9Wcmw0lCvQ7cBVS900IsenVjAZxpAR47RyRbmOySrJHKpcjFPFbXNJKzh6wdHOcnpsu7ZaWK+uphj8/cJ/KZjNFc0GXbVHB562nM4W/Hmt6KxalDpSg29/uVf0pf/wU9pe/TQqOJMW6OTUSyEyt+CqLXgMYcWepiMWCEwg8cSWGhGAMJadsk4g6widxK4RpZWDTXPxwJrakt6T1kInnhTTXxpt1PZwfNmlsVscgAiqOE1AAI8BcpIlBb2r3kGzVvkljexxRXwbKoqFfLcRWuhkpfJc8sVuyvxtNf5/Vgl3DNIry4Has7LPAXKgLlc2af2u8VoIqDnFvvjAT0nIvE303lMuvW+2C5NHq0Q54E7B/RUYX6zgO4AsXRdI5HKaO6gtbEfsXfdu/vABRz7eab/3b23p9/82hva3F7Tk09cclXOqCksNUikkR+O43YXkBEJQTl12dwFgKZMAZO0HczlJ5jjLWGXvKk7Tg7ktNWhJCcjG9bGsr2w6YKg3pNrHZ+NZJ5kgQLBnbIhrftRuNvNpD6dANSv8ppOnPdcabtDkjtAj4Ezec1CKW4xFlpeI3y25ffOBUIE65l97A8O9+drnFhhfBhdvqwD/7sK6MPpjA11XCuoq6H+yI/9sQjoFalke+6gKFG0GLBGRUlGxW1eLnkDy63kTEnjhs4V6traWog7pJ/54iYAHRteayX42rRy2fBZLFR5BBJXZ426Tk+Po/pqUMGGAhttb3TOV+srGnQjoKP4trF2UWsrZ1UqoJgWwjKWz0ui9s5li3Qcwn6RW8obDwpOZMqjjoqTnlaaE62swJefaH2zqk73yIYmdx881OFxW70hx9lS9xiJ2cSbblBJ1jxLNE+8WtZJJ6xHQXsTBEhMOE/GEQxHaqG/DgI2IfgzgMVBDEogreQUXFyVpurObf9OzzxzDF+4DhbkSdKqnDv0wwnwtJvLpZq2t3a1u3tO62vbnoUxA0Ytja8xyyRwRHs7z+4cAC0UEKyGsqNQUAohXtDXAflPwILqBTL87v17fg43f2/Yn6P9O72u3yMb9hydhDFEdGtCoz8H7ly156qU13FOWEsZPGc6XK/tKp/KmHVJAuoMezR1hc6GHqOhEPABZMamwpiG65EBik4e0gyddUkgcpKWpDS5/byOk9ALiQeYksEAAGXRz6ca5Drwnmzw5tRTRRikHfcLutQ+cwnpiocpgEbel8/HueHvgw8BMEj7MrM7YmfMjBDKyLJKrTUNeyeq9fYtVtSt7zhoV4ZdK8UVK029/qVP60v/4Ke0OXoQSnGlaoidsGkUw3lugSJPSmtpow9BjuxkFuCiGI9gHMo+EOOT3KWL9RKubXzlPPv6PjLHjd+DUmYuGi1ROkaJupr4xNnffNl9K7MDcns8NBri/R9peTtgZtBdskbNoh4p2LGnweWee7dn9bfl1rsTBBsgzlvy8wrftwLBe9GGj9/l40mJzFLAd2jz+xMdpqoYHxH2vz6OJbyAq7xc9S+LoZjHnEmQafabaXlLlTodFAJXBNQF+j0Ct6FwzkfyvD0XD7lS9zTHY6KCjo6OnYjbuZICr1jU3v6h/u1vvKKz5za0e2Zbq6sr9mnnPoa+xliOz+O/50q84Pa5Cwj718+M34nWOpVyBOS+g298RUKX15knb+oY8SfuH27F7ulgPjI0op3CJ1XgVOrdfi9V7glB79/zuaL7Y3+VnKQl+mUE3WiXe19MyVR4GiwSK5+veShOvIN0XTI7Iqr54Mfna899HvFRatbr1sIPNCTXMgJ6Bujmt6dfEO+w/Ah2z/LjkQrdAf1P/zEd9o/nAR0lJEwmuGk86y6V3XIHiBBt4+SwlIBKuVXgTTH9Ww7oUXlHO9K67LbjHAe6eimgh+0ibdmuK7zsSxzOU8xLo11dwRR+yIZYUa26ptXWOTVqW1Khpck4aGzLwhWURIimcBPxHmNadlNCPi33mUpoYM86alRHajXGOnd+Rds7TbU7h7p647r29o902kUwBVpZVSf7x56Fc6xUmw4ubBRUs7Wq7j28F8mMDRjqKlWSqhG0NBV0sn8iFOEQZeFm4blR2UYCRZUGSMIX0+8bi8Hz6O5Qq7WWjUe48Wjv0ibOyPGdnZ3obiCBW66rWmvaqKa1uqqdzV2j8wsI66SEx5s1aasbp4kz3w/JVig2dlqzxCsASZTkxto7uKkKnYh6xefhrbfecqXOfAsU+8HxoYO2j9nXLWbG/pwYX5hhEJ+JNp1biWnk4kRrzhIIGWFnxakVz/nsdXA0i6SQRw7S2TUtksOoeqkYcNyDQUFgMHXIuI5Azvs6AsRxQI/11zTfPMyJnWRQ8SQKktdy0q7ndb5GaVNZDugOyLh5YcZTKblTAGAM4JhNyRkZJaVAjtWJwBCdh44T6uWAnu83d8TYLCsNjTrHqvb3VeU8rF6wsExx0JagDqqi1770i/pcAsVR7bhCTxU/KPewZ0zI8bmEaqCewQfEnJaAk8YEMQT2ehxhpIEEsufsAUryRm6fc8YmkQyGGyujEvAM4epHOujej/9mkmjNSPuUgJPgZYAR59eSnWm0RXWL+hhfecytXR0kY/szzmYJLxOVdFTweXt8PCBztzkwp65k/N0lsJzn3hGATRL4hoAeSybAwskPO1fwS1W+feBNYfRfiDHrkvFHroTz318omC0Q/dFLCtS2k9+lwO17JbXcf6eAzvVYAOgW78sn5DXcoyTG1trA3wGdh+nQX/ePjvQvfvZlPfeuVV08j+100zRmOhnDbugnmCrGdWbUR8WdAjpBelygEKB7GSO23FL3bTFaBHP7yQ+wwB27YicJdOU9kk7aaDhE4GVPXPjKo2mS/r4r64w1SOZBSZs9q7nF2CFR/9KIKW77SLYyOzNTE33OrfSYmOApgY0A7osxF0vzaJS0NY1Qsky2sVDVim7cvp1kX6NqZyH8+wV0ukQhFZsfDuisiWFh6hn6D//ZT80DerEyUwMkM6j2UdCSyLgwZ7H4RKIoLdNqeA4HmilbGb2bW5d5/pDR32yuvvW8GYQsZ2zcMUPFgYvAACjOwh7jACrZMhMd8WnV8p3lUku1yobqVcRF4IY3NZsyNw+lndDUpVqaaFocG7Bi28VizfOVEqA45qAz2qUdVQpd1WqoHjW0ul7WwcFDvXHlTR2e9sBtajRG7Qvhh4LFQyzCstJyVU5AdmsdY4dy+FuPEJAgUNRChYz/01493jtOCGrcv6q+KbOACa17Ag1sAqqgaDNT7YfO/Ww41bgzVsFVnIz2ZnbNecPjmUBHFcznm82oDqsqTmnrV7W5tqHNjTNq1dfUrJF5Q/Ojdc1sioUSKHbMI7wQXWGxObOtpH+FkapNdrQA0hFE79y7p9u3b+vw+MDXk/mQA2dGjqf2ZiQm0LZ6HgEYZ2DfcW7s6HhwntB0J0EBsOeECDZGMqhhU0GXP1P3IqCX/XsAedzkiCLlxJLur8E0tL9HsdGsb2x6/XHOuE4EbOMTEhBspRG4DUYQPqZcCSXMQbnG8XSDKcE5InAxAEzHz83p+8OGN1U7vYUL1NB/qzDkY7OWo9OVGSIA69yJsPPfkjZDQvnHhlJUqb6iUfdEld6ebWOHzV2bs1QnfUuDIpzy2ud/Xr/+d/+SVgZ33cbEnGWaWuHFmVm8S6C0TAmLjQpp1jw7XKb+cE4ckDmnITpnDILxjoWZ+bkwY3DoAyzolm+qnHKAdwVYieQiC3REohKzSH5P1yHvGSlsz7sBBPL6pG0991yx5wrZgXsOQssBPM2w08/9AZeEQeaVd67kGdEkUNyj70/lzfuzpYQYTH7tcrs1i844uC+15HOAnh+fa8xSsAGWdMIdEBH+mQuXxLYdXSsSManMfb3ElV4O7DzX+bkDfsJgLAd8WtIUZClaLScEvuYJ98Le6/GPExxGHNFRu33/gf7Fz17VBz+0octPXHQxs95qGkzaS9ghA3mhntEqN58cf45I5Oj8xLycruXYKoyo0+H61h9MrIUf1rMTdWxyMwxf+2Eg4FFBBMMynUXy7Zk8nhnZxhf72nptIVSUVNyCphdc/tmoP/dJMKI9GQjljm5cz4USomWCl7olbtI4YUwKgmmfCF4mtETiBPf2AijrQpbRGuqnxbKu3rgZLQMXbpEAct4yWNbX75tW6N8soI9n0XKvTNXRSJ/8k3/ETmuzMlVlURfOnrWvLVrpbp1YWjMQgAQZKt2i/cgJGOgRkwklBHqppNVWS91+XyOsRN2GGXvWaQnDSkUHh3sO/lGZwAFu+u+yQbpdMgnpVGYVbNQA5AjwZGP7+4eqlmjDA4ZbNyCuUl5TuUhAb6gwq6swjXa7byJDwAnqtFESMaBctxc4utZsQFgSFqYxRy+VelpdwTCmpHv3b9pytI+Ua2vFZi4sgJ3NHc+CCcIcGw/a7NlshjNFMkNWBvobHibPNdhN0pntMxY5yZK4DpXJaMCbSAX959ATzi33XHFy/5+CMq/FzNr2mslKEdcy3hNpxsNjvLn73mRrNRKdaLWxia7UmvYt39o8q2ZzRYUpbABQ8pzXuobdgW9i5sOuFDmPucoojjWYtFWrR9DiWvG59vYf6rXXX9ebV75uhStzuxlHwJiwx/HUwZmW/P29Q1cAjVo9xhFLlEbOFQyB4+PDUJlDA7pUsiQtfHKu69mz58NAxSI9+KhXTStEgpcq2OYmKPGhTLjS8t+xUl0fYx904fEhDs106yWQzYBUTWsVNK/POw2pIk5XIUITAJqRKlU878MW1/Nac2ZHEdSTyp812+mQJ06+gYYEOfzbp8V5QM84CnfCEhtkueXuwJY6Ba4oiiWtbpxxy73U3fN67JRWNFRF9SIqhjG2evVzv6DP/N2/qFb/fiR71bqreD+wz0yNQzL77OIWUQDP7AAgkaydnrZ1fBKeAL1eXz0qJKZUdFhSAGUTolPFuuP6njmzs0CQp+fkoOcZ9JI0bN4o3e1P9yz3+SOPYiTELhwKI5WGp3HP2jglkPZzRLhtOCMNyFV3oMxDetSJQ/and9W94Gi7ik9t9lyBRyBm+aT3sHRoEIkefe3ChCMqv+XZfCQsj7Tw899JvX2fhxR8COhm8S/R9nLgpd0/r9AfE9XJNKxsNJJR7Jni57OS1mpOEnLi5H0+rQmC7craqhNk6GKsYeiR/P7aO3f1y79yXR/52K6eeGJLlRIt5DXv3b0+WJpaGA9ZWAX6Gfir4JVbiW4GjxzW1MQiXe1eX91e3xryaMYT2A9PuuoPpf6Aqj21uBPr2BiPWSPwUaaKhd6Bz08KzBzvAuGfNeEjmfc4zrTDBUg6J5KL850SonlS9RgbIyUBJK1xzyRGjM/fIqCbAYPxTlKAZP8joLN6rlx/Z85B/50DOm++jP7KMe3xlvt0NmMjbc965md/5w9/rwa4o0+GWl1vqQFtxa3Y1M7wvLeqYjXpq6MDnbyBOXkGKdCKGww9s0RohZvSLBy5UwAAIABJREFUG9EMG9GemKUym0RKNs/Yo42ZUI5T5BBLBt3xcwJTzpTZOJ3h1OuucjhOssUqreTGllYbO6qW1zWb1KPlLhDWEdQXeVauMjlJ6cQ4bYMTyjKxFYENWnBcKxQG6nQPdHj0wIhvC6206jYyuHvvoaqNpjc0gmbwiusJGFYxCrxRZRY+cGucDWdjYy1mUcOh5VkBt7HBGzSIqA7CKcMAyiHeE8IEqQpw6ztoazwfkYZcuRsclpzVoroNIBnzds/CptEtsK95cn47f+asK/FKuW6ntjOb2IyeVXFWtUQuyYLn28zWnbAtNqcZCOEKfM9R8Oj5OsQ7/VQnxwfqdE/1+isvuxXa6bQt67q+vqruadstqEtPP6U7h3uqr7csYARYJQJhUJPo3nADWGilXDbLgQBNx6jboesxtTsa+CACMaAXS2OS3Izh2Q9Ca5u4QQVcYMNpOLDzc9qIw/5Q6O5n5Hy07+Xf5RZZHhlw7kjUOBaClaV6i8W5Pr/BlVxDE1FjI8/glgDXxLUdDHpBaWu0dHJ4Ml8rxpaktly+jiTKpjXSQUqWwvl5obkd1KnqhIQb1ay6hohd4NcOv2PS0Wu/9Vn9/P/8X2ltsqc6nTi6CfU1H6LHTNktkeqDe32Jdk6y9OjIrKSHDx/q5Zdf1te+3teVB9KwJFXDGdbdHV6/vlnQ9vamdi/sqt4MhUQSdT4In4P27Gatot3CWNXxQq+e+yMj2qlScscvj6q4TnNQbXHmNQXf3t2TxNWGtZATkqzXkANuTg7cBkV6F3/SVLVmZ6y8mdt5G1BippwlNk/8najwKATYq/L+FPiC6KTxz13HJAoUiUQCnaUWbZ7hP17h52OIGXb6OEs86cgSgsKZzUUWiU9iGRhYnsYZjDaMe4jZMUvUVe0IiWlEp0zuT6I/ab7uBkbZ1TKa6wUYOHheFCvq9Ad6cP9Qn/35F/W93/u8nn6uoemYQmjL/gj9wZHqraI6w0Pr5Q8Gm5oU1jRDE75QceXdHhV0c+9YR72hEwZEoU7aXXW7VOiBdHfeaR5WfI5s1OPPRdKXOk2hHBcyxDlByecjn79HM8NHz+nidwur1pyIfbPX+W+Yrw/oOhT+4hEJZLxLBjxG0sAYFvAs+DADv+nglsp68+2rPv8UHvnBGl+u0BfvHX7w2Wzo8WMrzKbjGWjVriEuM/3+//gPalQcaDAeamW1qc7JsbNc2oLmN1cbKtcbqrqSLqvdOZgvguXWez6pzL/J7jP9Kiq5yGK8qbWa8/kqbZ1ok0Ylljc1Xhuub7G5sDlYoWg60sHxfXcGatV1rbQ2tdY441l6YcoCq6hUbLriZMbnPDrN1uY39jfADCKz8gUBAVwYan2jro31moolNuNTHR3f1527N/Rg76FqzQ3vZHCAaQBQOTKnRfmNC31maztVCYmrmtDheQ4LEj0jeelYZGpfRsqTxbkdDHYgifHQRmrW6p7LMhcmoLJRZPAX4CISJirfw/0DJwR2bCNBQpluGM40RnMjEIRTUyGC+vb6rs7sXFCrsW6zmoL4bOUAy9HuT5uXucYWhUiAPotyEBx4axTrAjT3+ssvuaK+ee1tV7JndradWKGkN60U1NhZQ4XFwScHdM8rbeMatpbLM3Oqdr7n/BKQ0ODHrz0jQvPGSuBl3RF4PV/j+Xh/J9Ej1hT67rVixRiGLCqT5XpzhyW3wfmaBZFyhcjPsKhdXt90nnx8SyYuDgq5dc75SQDRELAJtTheE583xFA4BxZnSoh33i8LLrnqIyAUUEuMqqA6Hbiom5ZqmpRrGhWb7kjVhid69bc+o5/5X35S65MDtQojK1nN6utOW2umki2gPY9vEBxTRq1zTNkJkQ347lFft08rOuwHJZFRU7vT0eHJsZNIDgi8Rm/QV7sXgkJ0mza3NnR295zOr9Z0uTTSRmWmNfwaqFpSJ8iW3sWi6X6hMJcMjGA2pGDJeuPvRBWcaXEJvJYrb9vWRiDNwD0HT2b0Ttp9AuddBDuezVX5FjPwZVGYzCW3uuRoGMVHxrkkwO/yGlkO1nlf9DGTUNBVyCIicy3w6AAsB6Zc6ecqOv9ubM2IAN/Fcxbc/nnQcbgpBxByVgzUdwroJOEhDETRZZesNFqKXZB7v4shFGDoWcW8cOx5ef3RYU+/9LNf0Ic//LTOXxpKs4GqxUuajACutdVcK2pcPNFwVtFwdF790YqOeyPdOzjSrbt7un90qnvtoXoA4QahoxHYsGBT8eDvxYlItqJLNrn+MRtOeiyfo8fX8Tf7nlfObNv7Oz+W2+vf+CzEasKG9/8zoGPmlBwpKbxM1QZUPivo2jvXI3HMiWgC4OYi4N/ns8zj2RQkQklWiRtpoh/4sT+kSXmi/qhnzfJQ0RpaiIPsh3YLF3RGJY6eee9onuHmE5o3Hs+J63VnX2xakZmHQExGMbe74VfNxTw8PPSHAsxlBHOXmzlQ4bk6ydUa32MW0h0cu59ZL69Z5hJAHAG9XFhxy71cQCWOCv1R+kzcBVER8cjgiPiBFYSlwkStBop5/L+v4Rh997aG41OD5DrdrjoYiyDWYYBeIMep1DPyfXtzO9zVSkV/dtTE9vcfegOMTkPTc5+c4OR2W5Z+zepxltINf1dvipiIwL+mze2Z/QjZwAi4jELQAqfDASWOFh+ZIbQTRHRIDoLmBqqUGzp84OFTrzY2tbt7QWe3L6rVhKHAvow5TCQbOaC7kpKs6RwbLG3okWak1YWJqmAhaiW1jw79ed949RUdHu7r3O5ZV+nHh4faO9pXfXtVk3K4SwUuIrAUmJbYbWwcLm2e8iaqR65KkDrFVY/5P2vNG3e6KawumNZczBwDXby8jugWITTDxhyUOvka8TzWHJ83V1wZlZ43+zxz39rcSXTESBYI6K7Ce+FxznjINrpYRXpkEe36fAO3Wqva29vze9CtYg3xfM4pNE06Y1YYTHoP+SZ3RYVhD7fldKzyGE/3goq1lqaVuoZIIM/GDuiv/fZnHdDXxvv/XgF9eRNz0pdAOpyDjMQ3yLFQ1NGkoA5zfQJnuexk9tr1W3r19Td163Zbu+c2TPHs9gc6Oe65fYrxz+7Zczq/taJvubCqnbWadra2wrgHBg38f+tYzyzMM7Wb49jWogRWj3bSyKRaX4n2tJXAolOU7yVjN9LMM7fJ55/Npd7UUr0Zq+z1kwK6k0qjwKOd/wjwLaGj2TMoqjIFcnnjzevE28wS1c1BKPOYScTQRVgStsnHt/x1uRW+/H/ei+Q9ZrgpLOXWrxM+72zh+07yZ+2BzM0GAxEz7EgQCehJb4R7JX2YSjmYIFTlBPFeH4tPRmclHZ4M9bM//xU9/67zuvAUugc1NavPajJibwZEN1Z3sqejzlj3H9Z1f2+kvaPT/5e4N4+1Lc/q+9aZxzu++4aqelXVMxBiDCQ0smzADbjdAxgk7CD/m/yRYEcYW7KiKBEQ2+DIcoQUK8kfVkQc2ThOM9gNwQjbDE4AGXdDd1N0V7/umt483PHM5+xzzo4+3/Vb++x7673X1dUV5bSq7333nnPuPnv/9m+t9V3f9f3ao7MzOzqd22BmhlkiJLjUGZGstI8VJiJwVNwF+SsR1wJZTRv344J5/OxJAdF33XDB+2rC5ua5oZOw+UlBXSziS0xf4GPvfB5XD0XoivDLjP/FgH7x32/16Cp5gtyZQadu/tBf/F5bt2Ba42rVsP2dbZtNp7YYUyGSRdQE582lu8tiB/L2jTQ2Tm72YOvyVbadsCTr9UI1LaomAnpsnGyEfFD6pjHyoxGeFNB539A0F9w8nxhri2yumkbU6J83G1vWae5Yo963CtGiCOipQk+G87rZygG98LKNgI5M6lRja/uXetZsIwU6sOOT+3Z0fF+9xG5vR1WsSB0zCEaw2Xv6irgL4iroiFNZEiw4WpAIKkzGnmSrqgaQ34Aax0iECCBd3bBJZCeY3NpskiQkJDgShmDaB9lQ4zz0fEumNrwu5rs9wOWqhPl700lms2kmIxcq9OvPvGiXLl2xirXEQiegU03G5kWFztJlfIuWjV/Pua2RLxVi4O89GQ7t7PTQ7t65ZaOzUyUijB5yTWeLsQ1XU6s26xpf1OclgDHtQHWZ5G7hIcRGSLUWJi0E9HXGudgorcW5EZyYRsNiE4xEU8EI6HbOnD6jje6Ix2uVdCVCWrDxy+8V1WGgR62mw/WRLBDQRWpMFTq9ZP4tH3bpgiM760mKb/Ru0crveC4tBX6vlgjTABIMWhTja5yHgNxrEMpWFcGmtWziG2Gzq4A+y1u2Xi2st57YF/7wN+2f//d/4y0F9IsVCf+OJCJQjgjyC5CYds2WJHCtnpGcMJF9/96hfeHlV+z1N+7Z0fHItncOrNfdtclsaY8OT+zkbKgJkV6ral/3/mdtf7tjB5cv2d7OtnXbIEXoHVStWUWWeWr5EkSJgA5rHZ3zCIoVG8+XMoziIQMh+US4SRLrB1Kn7nP9v2+2Wg9pKgH7TEHuaVpH4jglwIKqyoNyqMH5v9OP3R2w9PxyBf244Fw+vxIWYUwtBeNy4C8/70kBXQJK6VxoXJDPJzTDj1UBLSmViQAs1rcLSTESSICHdiltfl5H0kSvN6E2It1VqOjX1kSTPzcbT2babyFIHg1X9gu/+pI9/77L9t6vb9qVK1esYe+x4cDs9OyRTZYDe+Pu5+3wbGF37po9OjIbLiS9IFKDxnvbBDXGFV3fX6R7oVhuFMNeoWv2hICukcv0KAfwrxTM/T2/9oC+LLm1FQdSHFOZVJn0B+p+P4noKpe/ihL6COCB3MbXtxrI43nOcq+ajfD4ri3tQz/wvVbrIiYws1qrKq12KnQY1dw4zWbLrN4SY5EeNlkzwSrw/gg6sfHx8xAIiX5iSL1y0PQz2dACamdj0waWGL9+o2bF6FHMIEdAb3USwzEDfqQH2LJOe9d2egfWbe/pZxpKgxyXSD+bk+SsZb9jE3klseHpozt7e27XntmzF1+8bNu7DRuPjuzu/dfs3v1bhgrc9edetHa7b8PByN5445ZNpnPNeSOzenoysEfSP/ZRGy2fNAUgYRD6cImhKoWw5PGukQUg89RnLwf0CFhUcgpMK9ihmJXMilGHqEL5e5yvCO6+MfmC8kXF7J/D0ZMxEDV3W8W2+vv27LXn7fLBM9btuJ86sDz9VAJWbDzcSryPuxf5pteUkQ6VT6ZK6+Tw0KYTnL+cKHP3Fo5u9/W6/k7fptnYmp2WiDfuRLeQghwPEAhB3/WEAARD16kvLquxrivZYL1EwCmSnQRtR2CP42YdKmhmSzH86bNGEgXkHiNsMS8fvVCR5pLgA+/FddEYD+N4qW/qinPOGYnKlq/Mxyu5giCU9MU5B7Royj3WIHRxfEJ2EurA63Wu07HzvGa74+5Ry4VVF2NNIKyqTcuqDZuuCfYL26ku7OXP/Jb90t/9648N6E0q0MTPiPVR/hpIRUDKsX757LNsbL1+1RZrkn1nPjeanE/IUCRJa/u9f/cH1uluqx3G/Pt4NLeHhye6L87GIxtMpuqT9npdO9jftWtXL9lzVy/b5YN92+425QlepXpkBA+ClcxvUgup0VKSACnX94mFkjQmLqK10k0TIWGSU3w2TSyAekcAjJEtHyeNBwhBrG2fdQ9SnT+DSctAccpf4/vYmIvXlfvpMrNx7lD58VaCOc9X0CKpTSNRaTbQA3qC3lVoaSTQ3cdCOlXGIZibSAOez5C0JiRKsbJa9OvTKCLnk9tc6xVRrErdjiZm//Rffs6uvPeqve8bekL0Th7t2aMHc3t09Mgend2zm3dGmswEAVwYEw1rjauF9rmfv0QFE3/EZ8Bd9Y3Y0nCkIUHu55z2Siftqw3mOn++Iz8Vcj93YS7+I6FFeq8S70RtD/37PIwea6+cuGH3DKk6HnyOMvT+1L//mF9W8gVD4Wa4rS3qa/ueH/ywNXaatoDgUKvY4cMHrilcaUjopAFJij4mDMlSQI+sI/ptsaD5mzE/zObMBsEHEjyZxFOA2vkge3t7+nn00sPJJzYVPqhm1dOHRoymt4O7GsIUwN2bgL6/fdm2+gfyQwdu94AePfTNmXhzQHflpwjo9QZ2qRXb3W0ak13L5cBm86FVayvrtGBXL213e9cm44Xd+PIr9ujhodVqeLJX7Ox0ZNvbu7qh+OygEWz20ctTQEibEV+9h+ibE2QwArpGtpJYCZuPggPe6S1nScJg58EcJ1Ak1Spse4huVCoQ4IB4CMr8nq/ew4HUlwvhgJAH018iM3OCVNv2dw/EfN/dvaT+Oj100Bmv0P0YCePqPScbR3rRuKux4bKxzhdjtQLmi4lt93uChl966SX70pe+qMpkex+jm4H1tpxgpuOgl1x3aBzSyGQ6tXrLJyionmIMLBCeyrJqbYJIIiAFP4PfxyynKuQU3AOlEFmJxso8Uw89zmu0ejgOkCKuW1TqrL1AQqJKLXzSk4AMuxN/NzgKUb1HQGenioSV94A/EWiUJh3WrqwXKMKUWXQEZ5ru3BfogXMmaCcltcVsYmvUCPOazY3/2uqhb9nMvvjZ37Zf/OkfUw+9a1yXBb6ruocb0pjwR2w05coyEvSoEjmG6KOvsqk1GrB3XSoTPgUbfQulwDrs46pNZpksbqfThfzp+/1tPReBpjsPD+3GnUd2Np7aYHAmJ7h2w2x3p2uXdrZsq9O0F194zvZ3enZpb9f6bWxfM5vPppKc5lw0G05M1HVNkLvrYXvynM3Yx7ylg85BFBriNHCGMgaoyn12792HsJJGtWIETsqC0Ys/H9CjjaL7IiFqsRZjt+EYyzwjnefkDf6kgF5+j4tBy6V3vaAp5p4Z2VJQpi/gSaUHLycrS03N+W/GnA1abkDvG2KcB/RYE0JIYaixI0q9cSX+FGv2eFqxf/avPm0H73nerr+naWenU3vpDyd2/95SxOeHZzNbg5yrC9g1q/VtXUNaNbPF2tsodSEC3tMP3oSS5SRmxH3vRLeYET/P6i4Sm3QCHwe9Pyko+vhaqBg8/llPrfRF4nYJaicfOgt9E9B9XZX1A8qBm++ZvsEimeeVEe63X6GP89zaXNyVZdW1ffdf/HPW6DdtPBtatiYrXoiY06q3NUeb4/1tMGUZ5F9Yq+lKSrFYOciAdSN4AWOyMNiw2BR5blSRBLnoX7KBsrHH5hIbaZmgFMGe9yCgY2WqihOBmZUH7katL511Ks1a6qFjRuIn2xdEwGSQY8oPp0h4HxhC3HSCQlLFDg66duXqjrW7zDEjQDKTBCpNKFWWGbrmD+3mG3elJGeVhjXaHdvbPRBMhSEKFwmCkNjVK68iOEfnCFvJm5sKXedsPClurjKxx3uDVfkT+1w6JEKSJQ/YmhfNGcXK9G8+N+xqhCSceFTX9W1vNZQ1U2kqCci4fhUZu/T7VEzXUyBHnKUpwRXBRWwkpZnZEPVAVIHEAbMUXNsaVKGjkQiWaJ3fvn1bBg7z2czOhid2dHjfDq5cUhAbM/7F+F+vq88E6RFRHdm1JvMfVevNRJgcz6y2hj+RzGsS8a2cMLFO3uyi5lmwksezYRHQI5kSYW+9FpdDUwst16IPlnt50+C8OZnH3zMqdFldpiStDLlTkZURA86pj8B5q4UAw+s4H/JgTyORbNDBEwh0QdPL1abINq18IdhUjGKqjsaWoGt66AT0X/ipv/amgA4prk51/5iAXg7ukQRFclKgcbQNFggaddWeKyrUiovwMLIki9yxi0ahycBnqietgMEkt5Ht2OloZUdHR/bg/l3Bj5AVRXxPhkl7+00Jl1x/7hk7oHLvd53PYVWtrSCsaUMV6ZSmjFfezEOXA7oHVB8zE9oERySNq0nEJ6k8RmuJe8r7785cLySDa16ph8ug2OglpCM4QrFRlwND7JX6eqE6L+9FZfg+9sRycqDkQRU2ehxOsosqPZT6lASngO7TMskNTMI+FQkDqXKX1PPG/c6FfrxlN6GViBCR1SXuwnQPa/Xe6cR+7ff+2N71je+359/XsVdfu2u/9a8O7fTYrNZq2/F8Zlt9bZGWZfu2xDAF74BqZpWGq062CHhJjEnnKOkCeI4C4TYVD0GGCxnWTWQsTtlXE8z9nHyNAV0XxTlXRSAvy8RKB2CTVIVBS3HAjBivTf7wsU4clXDuTrmSf1JScvHnlXyY5wZ/psZGsLbv/ksftkrb7GiAZejEeihttRvWbXEj4lRVlUEJFxa4t9uhanBp1zgAvmcjZANgQUDuIegRmKNX6QzfmuDiqKa4IMFg58aLDSRgY94/gjsfmgDF2BqvaTZgszdsJXItsPuO4GL8uoFrKqpkIqAnoZlSDz0uiAd0qnQP6JajLz+1Xrdml6/2bXuHuWbg2omzi5lpXixU4VINv/Llm/ba6zet1dm268+/KGnQ49OBAuzB5cs6R4fHR1qsO/t76r0PR6MkTuNuW8rK1/QKPUDw+fpdZFzbqhYECU8mNp8tjD5qu9vXuYzeqwfcZGc6HhdubeVKlYUACrNqQKYD8uzLeKGa1/W+VWaZWz17/vl3q0JvktAxx14nsHs/nb8xBhamKkf2VHCwX3f6cGycuztbdnR0qI2wkSB0Eo1HDx7aZz/3aTs+emjvetd19Y9BIyA6dmGmV1CBGtrO/o5uvMVq7voFzMES7LO5TUdTa1eaUu2KnjZrKdYQa4R1xpqL5JLPHd9j7sN4W9xAvJZzhIQtj2vXruk6xVot9+QjCGNdG3C7ktTEJREknsYr9bmmTnRjhDFuXmXorY6bDSUonwSOhILPgBc878e/yeKFaCU5WQh9WEwi6Usft8fOkK8V0IHcrbVjHcrd4SO78bl/q4BeJsWVK/SA3C8GcY4v7mHOkciJZTYuyeGqLoSEQMjcv+BaBpIrOCXOhc50+x2pGDL9gEYAQRJdgnrnwB6c1qza3NFaIujDOWHUEyIt9zrnbjTCtdDH4q5cbtq73/1ue/HFF+3K3o61ccST65j7zhN81+hqkBytE/mzmmD0tPkGJE0QbFZaSTjJK1l1wqjQE5mOZMkDsFf8G1JoMNH9fi23GlWVpSq9zC0qo5ZF0QLmnB6PqwbLScLF68N9QYLu3gXpGIqgniRH09imRr4kSljyBaeFRfKVzHDc1tP13Ff0d0F6UG1braUyiRnReI4+yMIOD4/t1Vt37FN/PLQ/+cHL9nXffNVu3Lhlv/6rZzaZVa2/vW8nwxNb1/H9gEF7YOu8aXltqlHgvJZ4NpigSEHQAyzkYU/Ik3Igmhkl5TYn+ZUeF0f5ohXxFiLgOxHQAwEprmGMGKbArmQ/1P+SbfLmNWvLs7nMnJRgpKIl9qPYV97CR9nkCPnMe+gg0oP1xL7vh3/QBosza3Tq1uzWbXh6qo0Ym1PNMzPuUXcNZirkS/u7Ii5wEeKGj35bZK1sCvyM7DygREGesH4baRyhdGEiwAfcFPB8JApiOae5vmYHL2l65JCDYG0Dl3Wt39m1TntbAikEeu/BIOiQ5hfTKYjWh4+1BTiyGVtD63qVT2ydT63TM3vumX27cnVX/fXR8NRm4xMFM0a83OSkKsWjs9OJyD+jIex4lPVya7TaxeyygvJ8Ztu7+zYeT7VRcH7YuB88oM1R0YbOUYljgDRoclcTPJ1l9vDBI7t89ZpbAyYzk1gEQUokWHDO+TkbJv/m3IGG9Ha7Nl6NrNFG2Q9PeUhvXs3jxgYE/553v18mNN027G+EBmHmA3E7/Mv5jzYI/57Npk5IatS0PqjW+1s9bZr8O4Lcw/v37caNz9utN76skbVW1wMdJED66Y12UwH9dHgqWVykf6WtjNJfMq4BZdlq9iR+Q5XIeSEY05OKKQFZ1GIOkzMLT/uh4ezx9doD95pkBvtX36B5XTDkWZ8EFn5PO4jfhQpdcDmAmAPG1eabqjQg9qhkFbDp13OMTX8PoTRy0tsoBypoIsqBYl0K8Eo6XFC9uOkD0if6SCug3bTtZkUV+ghVLQwqql1DlXK3lokU9/N/50dtd31iW7WVyKyMrQG5U6HH2Fp5c7q4UT3ud7SrKquGeCigdCA9VMt8VUIMcRKL24oHXEkuJztR8SzyljXbV2wG2xmBFpI1xvgWmUSjDk8GdvP2HUHEiI0cHh3bsQ+12N5+167u9u27vvUbbLtVU8IAEsX9vFhMvaBAM6KJv4GPdTblp+D7zWw6tvlkau1aR3wVWlxKhMOHgTFPrkfmHJSw1HXXPdHR0g4S/JHzo2YRnC+2LCKQx/ksyHlPCEyBNsXryl9dApdxMjgG7kBIW0sbQnqQSHK0wtuZTNJ0UhpFXEEMHXkiVGcst2VLlECXVZtkuU1XNY1B5vWOBGGOz6b2xu279sobt+3WnZENBma9jtmf/o5n7dL1mr1+88j+r1+BnNm0vNGy+XphyyokRdTS9qTDbpWpWXWu/ZPiibjij00TuiwspOQo2Prn+tT+KpeqfnuPr7mHzqpSy2PjpR5HoqRd3j3JjIvxz5INq+83uUShQh447nne4/Fz6F/5c1byKWwer9AH65l9/D/5C3YyP0VT0KrNtbVYzI0qEzAKQLjihKkCLPOD3R3JawbRLTKNIBbx7xh3cRcuDwTR04RQFZVPsJD5sGx2qnzTfG4QnQKuip490rB8T+Xo/USMRdpSLGo1e9ZpwnJNY2s5jFQnXfjuuKG/lJmqmzl00sYZ5rK2tok1W7ldPujb5SskMSQwI5m5NMmyMTtZVaTxfnoysrt3HshDmF7icDK2KdV00xn8VF8iPTFSlua8GVna393TRgTsKOMWEiAgY25KMv6FG4hwrvn3yfGpxoGonAOOjfMaAS42lEiGYpZa57Np1t1tW6UJdOjXJZuhjWxyget2+nbt2nXr93as0+prfK1RpSIkoPsxENAjuPF6BGTErifpm8/lXU9PX8Ga9o30BGoSkbh35w370ssv+caL8U6CbUnyCN6QDrmdBl1iAAAgAElEQVRc49lY/XWU9qjkeZ7WxyyzlrmRSWi2k1wEbMWmGqx1AjMBXMhIcu3zAOwkQYIo7xltHtZk9NP5PdeC/3hEL917uO2i4i4H9DB1CR4EfUghBow2Jojdqy93adKIFVDb0hURObdqAYSUZAroUfnFHLpGCmsV61KFIugELFrqoXcRlvmD3yggdwI6AjwR0Omhv+2ALoQrWOBiLvnWnGBk+Z0TYIqbCwjV2b4BU5I4SpqZpLzRlCwt+8sULe/MbIIMaLZWQH94fGoPH53Y0Ymv+yoM+JOVffs379oHP/hBCdkMB6c2HA6EALBW6KEzbUFfeZIMoCCDcq/t7+7a0f1DBXQlZVTl6fi4TgHP00+/GNCDROttrk0wjy034PLy1/J2XKCZyewn9s3y6y9u35EEFMmAhGNAQxC/8flzznfA/bGGWNfSQaeTyH3PeU4iUQ0Ev9G5yLCqRv67bnm9a5X2tuWtbXt4PLZ7x0P78s279srNO/bgaGHjmbPRoQtu1cw+9F1X7coLLXvt1pH9yq+MZVe9rjdtihV1A4Fgzv++789VpkkI6MlaVePEsSeXJYhdoKg4HwXkngJ5pAGb3OUrR7sLz3gnAjqt1VCnKwdzvw+80BJPOPXIQ5ZWa0vSkrhi+shsGf162wF9dnOaT9YzW7WrlrVW9pf+0x+26XqiTb5SX9vw7NSJTsnmMOfo6vRdq+pxku/F71VxJ4EFNkgqkwjgIvYk0hcLLwINkHuwhNnUyyNrUSmVeztRDcWiphpTRdiEUAb8ipgM7FiSh45gd6rzauqhVzTCtgnq5wP5Jk/UKEnFPcErVaqYhaD2Xrdh+5f6trOLalluZ4M71sSmUkzrms2mSJ+e2muv3bJbt+8IUiVARiKpPhybd6Oq12ztXFGWpwCbh5LYXFCrWNZzH3EKBASVtTjP6KAD87urWlvnNNjuAc/6qNzmwXNi6mC+ntnulW2rdzxgAXONzgY2GtFq2bZLlw7EdAd6bzUQKuG80t7gXHtfGcOGWHy8N+QmJ6P5tEK2RDrWgxaVuFdBFZtNaRsM7eG91+346IE2I0SGFOwQu8BWEWnVVtMeHh6KUIg6H+sD2FD6+LO5Xd67LCOTIKkF5M6/gWvZ1DmeSA4DRYoKaru/rWNjrRKoy/A76zHgen7u5jsdHWMkAJz7QEd08wa5LBUO0kuAHY9OgCw7k4NVquSdvJj6s0j8Mg6aWPNesScVtdRTjHuH54EjtZpI+S4lLNOgJG90zo2ttbOhhGWCFNevuqLeurUtW8qysMxXW6EDq9eqHF/0CZ1qFhu0xEGkmquz4rPFIcMsudiFVZZwGNZixtPTXQDBVgjuKJP1JBcK7EsrAfctxtSQn310dGrzs0OrjR9aZTHQHvD8C8/Z+9/7Pjs4uKR1R6titUDMppJ0ERxJVH9/OpNCI60s7rW4/6JaYvLBn8soJ/LLySI6jbeFGI2qzKcE9NjIywG7HJhj/rr8+zL0HiilB4hNhIvv6Z97iyAFjUTKFCcjuBmpb76qcAcmxTgKhCyz7Q5rDGVQjCw6lrf6NlqY3Tke2/2Tqd24+cAenUzs9qMzOxzgUZ7ict2snZtdqZr9+T97za69p2Ov3T62T37yjGE8y2p1m66B1pPE9mrbW58VjJGQG3ZkAwlYevWuBBe96IvBvLR/XQjK1XLU/ypD+jsR0CtVECAXhNIjjaxpxTN2qfFU2qfhUujrJQpS9s/D40dv6pkHofer/EhWWd1b5mMgqvrSxrXMfkh+6Ke2yGe2zJlSpIfr0o2w3GvoTAOTy7FpbZPhQFDfOWJX6vOx6fG6+ADRi4ygog0QtZykHBcwKR+2DCHz3n5i/EREcIvApMq+7qpbEdBxYaO/2G4R0GqaU5dEn6B3d/XicY4SV6rYPaDTh4KY5b7RqzXiHZlt7/Ts4DLmJoguHMl1jPfV7GTGnPnU7t57YA8ePNI429aW+7irR3j4SNKo0jLf2rODA0hn4TjnalpCHJJD2NnJqT43FTcPNikenEvm2xvV5GqH4UbOPPlclqKw7/l3W70vE+mN1okSD/Tl8RnO5zZZjiyve59elepooqRgf+eyPffc8/b89XdZpdIwkQpzAnpHFbog+poT6rg2vJ7H8fFREtLxmXeOHfZxVKG6iWHjw9JGNnY+tC9/6WXptbO+Ivji3iY2f7crg5dZCtoQMTkHcZ72t91chfePsTKCOJ+FipzvA0GIlg/BW1oAy6UR0HkunzkSkyAq+jl2CDwShZDTjX6odOQTmiRkIDGuQ3OdY1PvNY0Zgh8Hv4TnS1ioaCG5bGw5oLM+I9iUe7B6nvQ73fyBgI4jXgT0EJZhDv2lT/1rja3Bciegz5hMaG0rUHY0Xx2V9ZsDRmwojw32aFDUZ6nacoMVTZTgvSzYD2SPsaCK1ZiLJ6FZYyDkHBYqtXb11Bo1lY4afZvOcXLEw6BttRb63zVbiHtaFSxcI2GpoiOwtOVsYs3s1EanDyRKRQJIgN7b3ykKA3Q0hKhM3FyENSV+DtdsOpPXhAJiEiSSkExYpTJCO0cUyscmQcviGkTihlhIrL+icg7hmDTWeZHcVn7+Rbj2IrGrHNAvbu66t1JAD/922O4+1+0+4BQLzmxnbofeuF8PNEW07qQxDhTfENT+aDC3L91+YJ9/5bbdvD+2mw/dfIdLWmk3rFLriGZHxd+YTez5htnHvvtFe+a9BPRD+6V/fmgL/gZSzpXMMtoBHPiSthvTJFOrsaemwMdOEAz88ueLOK12QelxUdWNVuljkPi3FAffSkAvr/uLb+pGLV7Y+JRBODH62KAHcWJHnhKuXHtxWDeLZN5s2iuvvl5M5ESVXq7W39KHSU+qZLeyfJRNbNFY26y2UEAHcp/lUwV0xB6owAlIHAA3JW5rC05k1Vmk5YDOJsh/3k91NbQgJ5Xno2MTlGd1ynADiozkgA9FVRQsYqp9EcMSAcxhV7f3lLUjrN0qwiXAwj1JmdbBlckMGV9TIKeCCOg9GbbogqQq4hzr3bV4FbCNuWq8defW7tTsysGu7R90rdNz0hxWmBDjdIOuqy4BO3ZDm14HR7Cm4GgIP2J5Y+ZRbdjp6cK6/f0CRuf5fM6oJDiHeo8tnxSg6uS8BPLRqBFsHbpl01FPjVnuySxBOVQfQLqQ2WBecz38KzfpYHpis5WPdek8rnMF6+eeuW7Xn3vBGg3Ma3I8PHTemtWOkqRutyf0AXKadAK6fl0IorJ8lWSoM7Z1/Rh5xyc5VRCMimHesFoM7OXP/5FYzvRQgZ/4zB7MW2KaC4JOm3FwAaaLqZIC8Q8SPMrfZU1cunRJ64RN/plnnhEngfPGz8J/PVoTy6WPjfG6SEwC1uYYOCcR7FVhp8ot1rmP+7m+uCrttJaBziNQy3yokRzylpvn8/e4LvFa3ptMP8iN/Bu/ZI3wMV6U2PRCyzCTyZY2Gc/F4Whbptl8dLIhxS1rPfXQGVujQieg00MP6ddlo6+A3pW8+tsP6PUI6PKSTgFdX52zki+ZhmCclEQSkie9RSp37lm09o+sAesZFAd2vizMgGYJHlTGbZsTnDLIW2KsJSY0z1/ainZNy/vip6fH9vDBAyXMgfbt7+zq+04bMyVHVpS41TxpXi5mmn0Gbtc2kIRlglgKYcu/38ir+nV28hzEWJnMlCroclAO/spFwlux55UGmC8Gc94zkEyPGW/uFxM0NHJWMmfR66LqhWexWMmpDP30daWhtkYVcmYVkjMJU9WOz0b28pdetz/8wg175VZuY/R2GqZq3a0wGkoGSA7kzlarWz+f2nPrlX3se99vz8Jyv/XAPvEvHoC7WA6Bur6S1baC8Kpj1TUF11wBnbSCT5NVKAo2FqAXC+5Vkra9GMg5bSRebgv09h7vREAX4iFSorPdSbEimLM+26Cx7L+oYdZr4hYxcowqIoqrC2vZ7//BZwvxNIfozzu6fTWfrnLyhZMcxae8W7Nlx+yH/7O/bON8Ynl9acaMqSwEfcyM3ma2XttkMbclWS0e09OJoL7Y6CIYsSkFWcr7pmnuPH3PgfMciE9OOvF5ytjM+BBiBSf1sNiAy6M7CvyysfRFxk2CMQqmF93OlrWQwaRHl+NelTaZwk7Vb+AQ0fdg7xtOuW5X5itSDyscGIu51rXtbHVtZ69u+5e50+eaAydI29rHoUQMgaHedIiWyozsjJsPQg6B7/RsbDdu3Jdzm+DyJFzC60WoqlUFhcNdYPOJ0T9UniJQ1jBcmG+UxcIwJCYKSIjKFUJU/zyv3mna6fRYwZi/oz50mn/vtDqqHoeDqRTkViiyVTvWbW4VAZ3f0yNX4tZxxzxaIARProUnCQlqSpAgQT4SknYHQtXUXn3lhl7D9Ub3PV7Pvw8uh1b6XMdH/5u1NhicirAWEpH8vdisCeggGgR4KnTMRHgu78fP44bxxNA37HhtJIyBinDuYqQsAj0/47Pq2kwg/WxaSARH/h0Stvw9tQOYtSUgJ8U47XFCppI7W5qTj4AeQb7X4Tq0FXDKlTvrfjpf2Hg0K3roBHTm0BeMliZSHJsupLgI6FTojAZGQP/aKvQN5B51kl+PdG9xL6XJEhJdj5iuKClYHuLceipGvCdLiAQlCTGqytAVZ4OjkkuzyfFetGVqnZZ7y2NFm2xRWY8kc5oOGKIFsW0Hly6J2BhIEmQqWTZnGD+58uJmP/BgLetLTWvQHvPD15qW0Z27u2nzfkpALwfp+L4M0Ydm+eOC+dN+5gcLqSyx2RPXQvc6IlUaK4W8nEuHfYWoC6OqOOgtVjJXGS9yGywa9vqdR/aFL75ir90+sxNoQdJIN1tVcYZzq11MSJhBX6DRz3RGs2V7tdy2pmP7/u/5envh63v2pVv37Z998o7B2UYkK2usVd0LSM9wvsQwCIYH8+fJflsBfYOTnuubp8+o834hqkVA//+3QodLsLY1kLq0CpAmZttGYIskcWXbOGzW0FfAQAzNDGS7UQjtqKU0XrXt13/zd4rx2GivxnTE0xCCxwX6Sn6Uy489a5qNbWrf/5d/wA5nx7aukTXnsocUbMBNxUViJG21tFoHkYi+zSdj2TQGKS76uxGwg9QWmyGbWwQdfnf/4QOfKU1BLBKD+MoHCmi9qCITwYDFSwAWyS6ZMLjTWd967b56vdozCeiCjKnMo3rwns1m7P98QA/Wu+D9FcYX6IuzOme2WuMNX7F2d2nXXmiL/Y5Qi+C4zDR7DTGP2x3b2Ug8ZA/LuA7BZza20Tizw0cLOx04Ee749MSh4JXLnjY7bckpMuYmODeR4WhTiLwFoWbpiVFMEqg1Ij95DxgENDa40MXnfQkygo7rFbt7dNeeuf6sXbt2JQUOZmPrQj7G44krPM2pSFrW6+7ZVmdX6AdVPAGdihoSEn9TQXTqTPrY/Bht9B569JBSH11qU0DOa7t356ZY3xwvVRbfE8C8EvIAiQoYX1lz/Mf5o6q/+sxzen60Zfi7fGY+Z2gWRGUbiWOsRQ+oTkgL7kEhmrJaaZ2W+RuCONM0gYh/IFGYVSSzEAX21K8noPPaaJ0QBHQvYNmY5ky5brQtyggUzxOJCVgcJCYlIQQ6JYyp3cK1H00wAULMBSmJTJA7rGQq9JB+LQvL7OWnYrlHQKdi+1oCujCtonWVSHESM/FqRf3lajgbOjM8etTcdwSJWrNn6xTkxfjmno6gadjpopYHTOleCZJK1a0LGlGzExT51J6CpLkU58SRESe6DU+HCu6nxyc6d8zFMz2y3d+BCmQzsbw3HgCMW/LQPoa6GsI7+t7ruSKgYwtMK4VKvWx/WtZqL1XV5aT6cQFduc5TRrAu/k7/ZlIAYZywgla+FBroDq/nVQ/ky0rT5qvcTsdMC5zZ/UeH9nCQ2Y17U3v9wcDuPcoUyPu9urV62zaZZ3Y2ZMSsLo8IrfGktCnrWTgvy4V1Vwv7oe/+E/aeb9q1V+8+tJ/7xBdtRJFRNVvWc01PKX1btq22IqBzDyytwcw7QjcUPuGiVgrgBRbBZyxFrg2gQWJF6+b/W8hdKMwTHpiaYTMuCVuMV1SBE7gr1tZ6za3fbciJsM2eDX+qhoVq1Zoq2fs2ruzZL/3yv1ZBEdNLEUPfDuxeWd/L8yWjWe2KTW2ugH62OBPjodGuSBxiPndZUZFJRLaAwLRlO3vbmqEDkgfypofFV1jvDWxXgQCZg8zXBoFrMhlrA+12MdMAluc9uWBsAlT8BCrG0EgiMGGADMaMMT7bQJpUpvRW0Wn2ni/zuMxiBjRFrxgoGNhdfeNqYr9L/hXXtTBq2TivqXYoz6hfwH3wFgc+wfauJvtJgs/SKs2FNTsT2zvoiTUbGzULXgkQkBCZfApomtGe04+lt92S/vVy3pZpBQ5VkNGOT060AbF5M2O+d+mS3blzR6zeCA4tkqluV595MhqqR833kSwxT64KPAUOqmb+i4AIsUw8BfpbTbOr16+pz88MNNcZOL1Za9p8ltmD+4cyaGk3+lKO29m6lFj1VORtMdGpfqnsYaFH8hBVK6OOnDf1LTPaI0jaOpy6zCChZfbw/i0bDOhrD+QOJwg/wd2nx4eC0Lnm0jyvoNrnARtEY//ygWaXI4lg4yHgexU/KNo+wV6ndRc3DF+RmQ1+AscMYXE2d0JnBG0CjZMMWzqHsrtN8q21hiMnQlSS/gLnIAK6eu9J5U3vn+ab3cZ2aFs9DHC8QhW0nqSPYe5Hv1ZiLNWNjwGfnfcnoAObrpkeoBXEtAl2vPWWDRdVW8zGGlt7+Y/+rf3ST/2Y7dmpbdUTEtTcEgTbpMJ8m5C7JkYS2dSng71KVuWt76lYNroODg2TebtUmSBc6yFA7+paEM4Y12OMkYmARk3WrohbkbhK2kQBay2kY0aS1OwaAK5iQciyahP2hBCvBBIkrItJAAcDb1m5cE/Xrj97oKQjKiLtI6kq12bOfQ6hk3y/hMSQPEVbKYK9EwIjMKeEVOYrG+358nEq6S4zufm70TNOiYVm9i68Z/iw8PPpYqZCi/upKp9yXNUoQipCa8bzlR2eTeRuduveQ7v36MROTs1GY7NRZnY/QwSmYq1OT9rpo/HU5rg11igoMI5yjoyrVJoqT46RWNDMM9sxsx/+3v/Qvu5br9sbDw7t5z7xKTvDv5w+exqHVu6xoqgioK+sJvOX9LlEq062qKWAXsTQi6xlT6vSr6saF36ymeiTR9p0TaTi9riAvfmpS9H647yxKj9ZWqePyUquQM6+1mvXjVHTbrMhmB1JhoZ80EF5xBbQ8bOe1tWeLdvX7B//wr+06QRb7r50SUBXvD3p5j/+KKc1m1n8i+2GSj7Oc2T3Znlm9V7NvvMj32nNnaYt60tbVTI7OmXUB/WapnSvgcVwuMJHmsp9ND1zn1dBtARy+o5UVKhfLcTC3tvbkXED1Ry9ZX6v59UrNhpOXLimxzgXQR6bSmAwREFIFIBFSSgi83ebRCobkZbmzmDmP/rxbP6dXk9GKVS8B3vMuS40dscIWYuRjCR9SIqI0pjDGqXRkxTQIysuTmbJvMWvcGbLfGxWX1mv3bLdvS3b3eurx45K2iJjZIYKyje1cN3Rpicv5botxhUbDFw0ZGd7T73vV199VWNdjWbbhsORevNcaM6BXkf/j9GTRs1GkyP1YwhiQfjhWkWPl+ffuHFDYjEEed6HKuUDH/iAbe1vW7XXsMF0LOgYFTh06UE7zk6GdnI8FMOdPvV2b1cOWfijE7wCkYD4R8DheAjeEehIWnzOOtlahiVqpa4EhL+HFe1Wr263bn3ZHj2EXMji53p7Tz9m6WMjjaQyAi2JJCueDJkALJODZS6IlQ1bbYyxz8UTQElk0E7mexIaIQGNulUbVQVytXZT5eNCJd7zZ1yQakDqewSSycylXZstkToJ4LzfztZ2kUjAoo72Bq+P80JyFzC+erkyvWEsyicdtE2QNC+cCBqtlXLLKY6L9TAcTUW4aa8XkjddV5qq0pd1Rh7X1l6O7I8/+9v2SaRf8xPrMiaDO193V/3TGmhTOUIU29db+8Z1C8IKIW06JXMKv4fi5+UN1keUqB4lYQpx1cWZU3Xv30P4U44AzB1E4hT0nHrk0HKw5zdHHX3tNGFRDa2MtRJQuCwnp49Ecr18ZU9cCwoNITJwG2ru9kd7TMgOFaeuiyNFSq47aObPJc6ih1p2rHemGWg3hNy0W09rPC8FfSrLdQ04HE4BBFw3n6nl8dURDv4e9yWvY2+UFXQFEu3aptnClq2azYF9+XxNkrmOHY8W9vrdY7vzaGg3XrtjR8OpHR2NbDhaWcahhvkJaw21SqmxRSuEpQ3y6ZFECU4wt3X+Nw6V7Tyzq2b23X/mkv1Hf+rb7Pbhif3av/m0ffHm0hYVYor34f3sOIeJgKbEi1ZuXrUFCAu1f2Lwl21qeRVFQATTi8RM1g+tJRLDMLgJJCRssrl2fm1i7aU9lHMg+2EJyCtZkRInMrWsTMHoIDgodTqZjTXRbjpZl2STt97qM7Wz1BQEMq5wg1oUpvCUUMIjhlGIIkwEjwgoPikV4ruwaO7b//xzv2hWJanlHLWStp8T50GAXAEx7iH3ho+Uw5lfpVU/O8nzbL20WT6xWq9mH/rIh6y13bRVfWkZZBXmiTM2MJ9VbqD2QwK+8g1vVcHa0mGqyJBjw1IWl0hyZXJR9DAREZHUa5Lh5OchD8trQ5iD9xZTGIOA1NPkue0mdqCMgHsPnzlvmNJ8dKqf08GZXb581ZXPVlSGHVWamv2V5CO3CUSNzYKKU1OGyJ68tdEHWlqWL9QvaXYatrPVst5O07odcBhYpJmtpVS1FCOcTUmcEsFXVWtW2jYeuk0sLQKC592792xwhiAMc+s7CujTKbD5TOx13dg64UtrtCHMtdUfpNUQJJy4Saj0CbosbCcYenUC7Mh5hxDZ7Hasg0vX2mSegQY9X7Nsrc2D993Z2tH5h9DBaznemzdvi6DEefUKPKYRPIMnEStaKOIPeD86WN6YhzRrCxsNjgvWOu8BmkCQjJ53GW5UtZTWAmsTLoLbyK7UVkBzPpQJOUakXXkN5zgkiCXn2mjbZDZVMiBhDk4nUFirrp85QRPFPOcCtKreyqD4FElv5ukz5kKM1AH1xiy5XitEyXtrcQ60plKvM+6B6cBH5YJnUiQRSashAnlUkLEu/fU1m0zdarS5nGnjydnsKw1boOecL227MrfPffa3PKCvjq1T/eoC+iapffxd0NyUEI99wtNeL6cwIFWh9cDam61Jm6v87tNST0veg/pGajMCz3lzDJ7jAYkpBLVWEjKz4eosta8dHj2QvS8J4f7+rr33ve+1a1cvK4k7G5yq18k6XqsN1rB+pyviHIXIyejUmlstBWb3OvBef2hdKLivPbhrUiR5fXuw0XCywdVdM/7HtIFUBOjJk2R5UAENghVNIEfnIl/XdU+CbI5xvt7Zsiljl/O1PTgZ2yt3ju3LNx/aq/dO7dFgYeN5VVX6bL5U5Q5JWMkj7aM8t3nSGuds+bXyFlfULtGCiLBc1DQki2u8Asy+7QNmH/zT326ns6X96q9/2l4/MmviEVFh3BBmh/ub+9pl33P9dt/DfE/Xt3KMi3aN/xrUqUA4NAO5MdGBTMc0hwJ64ugEKVWmscn2N2yyxdO4OGaI7W7oJ0hlj4QlSehWltYXCdvd/yBfsv9RgDq0nmvksl4DSfYJLA/kFVcUlI00yZgrEHpAJ+qk2Flt2azat5/5Jz9vBltejHmfItCVWFPglAK6Thrnk2NO6/tiQM+zXNoPU0aLOhX7rg9/lzW3YMlmtqwg8zdJPtzpgHP8iXOjrIeU0u23GYIqWNJRaZSzqXI/PaoRwffzubVR8UqMUV2ABYP2zuwWZJw8mMUUTqpZvI7f01Pr97b1egIBAiQkCfR8lGyw59aoltdWz+ua10ZohuqfypxAjvZZZM1xzOUA8uRg7r9hTn2FfjQiCtWVtVtV6241rd9rWrNTk9Z9jo+zrmqSc4WNnhCBJoSV5AHOYqc6xVOaSpqL98y154R2gDJQ1XJuaD9w/mhBtHsV6yRSGxaHBACvZH3h8/l5bYwEkpFG4CEALpZOCsPPYTic2tnpUHK1EuVp9/W3STKobq9eeUbP5VxzDQbjsW3vXJKoDqhJjNhEUsEssPetHQXhdbRdBEkDrVZW9ujRLX2N66v3HQzOKSUVWXcK5tGzhoxCQG91XChDFW3VM2ge6lGbz8MfH54UxD+OAygWDQRm2xFIYja7lmxcSRBcGGksuFxBdZ007Nc+HmcLT8y2d3eETND6cda6I0esYxAAFmGI3vA+CANFsqo+/4mTAct9+OjTixuSpGzLkyNRuZNIsVmiElZfkMyQX7UV0KfWMgTR6aET0H/57/5121odWavi5izrzo4q9IYtn1qhRyvrSffBVwroTyP1qIeaVM28atvMWsfGW5DtygGdipEKEp0IxGvo2z/hADnHItpiup3GyESsFaO+In92eAhU7Xfv3dF66nXaCuzvevF5Kc3RR8d7AISRAMuBomjHellCKIaMl45de0cKOhDWJJgTxx5VaJi5ktgj2sXxK4CzTa+sDgmXCjaKJIRagNCXJChtMf+ZpBmvKjaq1uz20cBuvH7LXv7yLXv17twenZkNFlqiAgkWOPKp1+xIkJJDxh5pgaD4KFDEDzIU8OREl5KKtNPpywYBX1s7X9l2bvaBZ80++vHvseb2vv3CJ3/NPvOloTVaJqY8Zl5LmdAkBEBwjJP5lNB5iPW/VRpRC7c4kcT0DEdQ2UeLwhHOvHK1ciIYCICTBosCJ9nK6trofx7GVZknUiQtXypvKnHGEau13Hb7qJui94AUtks3y8+8znNAfRkNTFbUtI1TJe7JA60LdiDnAtUSVwMEQLGu2rZh3ra//48+cS6gy17WL4bQt6JCfysBfTXO8wWCDcux0W7+ju/9DuEpCi4AACAASURBVFXqWXVhc8u0WTJ4QP+Q7LSaQyBa2GKMahxC/Zpq1t+Pyil6gRw0m3NApfw+2NoaawOSrdeKZECQI7asyV86Mklez4MAziPG2liYwMcwDdlkh5OhCGWQyUT6QkZSymG5taqQwfrWaTKXDtROllq3ysoDu7NzSyL7kvNzck3556H5Hl9FdJKbU5K8BIKroiCWM3ljW722RnJZIJiKSKSC/goZXLWiReKeyxsWszYbBWZgZ0xnNg5OUgGVGkWCsuu0H1y0g5siggDLSShG22VPeXAe1Zdh7Gm9lglGfVlR24IgDhJAMeOIQGaz+cJ2dzHXmKq65Vw7GzkRwiouEckoS5nYRQDXMmSmN8a4CGaZJyS0VFxQY2n37r0m8khsNMEo53VsvKFsVx7Z4vhVycq+cGXtLqOKPhYWaEvIq+7v7CmwPrzvrQGJ9WTMK2/Ji2ALC9fFVAG92qhZt9fWJstz2MDJyDXSNnUDFYZ7NVqy9L4f44SgQmyQoEt+zl0QiCDRbrgvdwRkAjrvE/fKbOivic8UKEbcM7znxVHQYMLStsKulIDeyKYi5dSbPcvrbZthyIBmeja0z37mN1WhR0DXHHoK6E2SzadA7l+pQm+UeoyPi6nqQz/lgQIgjwj8uobaaX2M8lxATwhXKNIRzNdVkC+XJYn71OFXJ70iECMYPSmKxby5kiac+vpX8enV/UMCNzg5tcOjhzY4BSWa2rUrV2QIc+3KVSFbWNXGRISIfyqlkjmKPojboVJdc/zaQzQPTjB0jkFR/XJvKNMHCfPj90Rm8xyRJhXMCUINa7a2NXY2mWZ2NF7a516/Z194/Y790ReO7e6JM9TRfFrizbGuaS3w+hC20nleedK/oJ1BEZBaGq67karlNIbF+Sv3bzcIiUmUiCGfS32zH/yhj9hz73qf/R+/+En7vc/cFP/qbObpQVTo3nhIUrmpCmXYUrMehS1z8g1PJykEmaJdeRGS596IhF+ck9DVFxrginacWjU8UrB15Ta/Jq0OLS/nryCh3GvTOmbsuSoYnV44+zSBmz64dCbSNAXXtisVzJREwPEQR8abQXxVxJIkshMr3R5ZA5y2rLXtdNm1n/5ff+6dC+jZOM/pqc1hcrfMvvPPfafV+4y9LC2zhTVagEBuUKEgmQJ6NkFdKLNaC5qDz0HGjVmG3DVvnTbnYGDz7yD8oA7G3w9iUNhLwuJlM4D8BaFFbk3IDSbikLLFalXqYmzA6pWQVTF8m+BfIFW59qwr0mzudLqCWgkmbMhs/vUKNpNphvYxAd2tQjcbRDmgaxQpQa1kbEBnqC4xvw98Botcc4kK+DUdJwz4mljwBKXcLl/eslbb/YWjwg0yG05pBCPN2JcIPwHh6uZM+6VvHpsbspY0wnkP3o+vwXTneQQpm68tP5vZYjQXKkDig948fIdWu69ePUHw+ovvUsDB9pSq9lu+5Zvt0pXL9vqtW1KTQntb75eSukS0TaRIdxHzcUSHoemhM2a0XM2kJU3rIKpSsYjT+og1QXDlPwXS1J5RlZXU6JCCjSqYHjl/g8/Kf1cPrqj9QkAnKYl+OgGddc36BnJfKdPBYpNNNghQ7muuJGmeVJ+Sbj6Q+3yZSWN+Z29X1zeQBY3GmY/RhRlLQOwsSPXlkzvX+HR0bspDI27pWnI+fTTPk6i4vrzWX8+oDJjtylpJKa7R6ElcZlHtWAWVs/mZKvR/8VN/7fEB3cHQJ4bcp1XYPrL15NfGPfq0gK7PcE4Bjc1wIx/r/b2oDKPV5EFBokbSiIq+rkOS+jxprikCAnFTSVRanKpQ1w2bLJtSSYN3sr3ddz+F6chuvXHT7t69LTU1HqwvFOiuXr6idYRo02q2sBWcII3NetGhTbwBEZbWUK4kFgTK68gU7NNmvxnvi4TG1360D/zKIAzDz9pWbXat3uzbeLq012/etS/dOrT/53Ov2YMzs6NTr8ib4hi2pOl/NllanVYarPOUtMktLgVL1hNOaHEFBbULet/oqWokrzi/G2IWgb2Vr23bx9Tt+z7+bfaBb/gm++Vf+zf271963TpdWPVm8yzkXH2jqiqz8pqavzuH95GSQlXg6dhCPphAr+NKrSr6+2VaRvSQnQXlgVvbYiraFRZqjNm5T0O35SJpGqOu59bf6arCZl1w71M0SqdD1bRZi/0AMhv3IKElWc36eCotZRfUcsSVKtz78f45YHgkTohaApuATmuAdsHZett+8n/5R1w5syrvhW5+SjjS5/mqKvR8nufMKuJP2+jW7EMf/rOph44R/cqGs5F6TYJIpcSG3Z3PfauyaAFdnZc/LEPssRlxEkM1LqoPslOsMqMK0/slAY3wKQbypKc6Ggz9xmo44asYc2tArEl9lSobdFMVsCB4WbW6FGWn3hXkXpPN6Fo99IrVrddkSb55kL+coDxpQ9LIDjAYxCCqBekow1KERIi7WFWkirjRIygX1Uh1bTs7DWu1K8UiK3MOOI/yyC6NtJQDe3rjFOw3ZCvXUCdJWishQJM9RqG8EvFRut1W1yqnc3tm94pdvfqM7e7uWa+/bQdXrtr1F95lV5+5ZttbO7pGJyfH9u8//Sm7desNu/rMFdva7tmtB4f2+5952UaQvhgXkhfz2pYyiAChcBgVWB8IGq4FGSpfEeJZrKY2njAf7jdtQNFRmROIg0cRCSCfOQSGMHBhIoAyKUYfgdx5Lp+R/168/oIC+8nRqdoGnD/WE5C77noqJtfNFBLFRk2A8NZQVetOPe6kCFUXOWlls8HMzkZD29rZVpXO5wau5W+y4W/1nGmPGlkcu0hyCUkIIufkzAmR0aoKYlw5OQvUhfeLHjDX2K0sm6qwOySQ2sSaBtkmq3VFimtlQ/s8LPe//aO2vTqyNj30VKFjn9qAYPoYwZJY81+pwhZP+CkV/tMSAr/vyvwVQlgKIFHGFgHdx7T84V/RfOc/D0PeXdwE/+i/J2ObFHDVm08z5hDJzhYVqzZd3IpzSusEMi7kWhCp2zdvau1DomPdkLjBV7l85ZLt9bdtp7NlVZHVaI+4OqPY/HSsuR9kxUywjyqc/WFznN5T9v3HIWCIjexpHswluoK3fL0rwuNsUbHb94/sM3/0sr30pTv2hZtmKyT/q8mmlCAq61PU3zTD4LPSCogeSIP0xYLJaM2l4Oe96mS36p5dG7SgOPcb2L2xRtDIDA3Lj370g/YnvuU/tt/5vU/Z7/y7T9lkAeqL33cSGEqtiLJxDFeR3a0sx34RzwkwnZ97UuaVtuwz2LlX/j1DJvzXbjkfhVYQ13lvf9evdzLbAcUKTRT1tZskWYGipHlyJQQekKnKua/UzqJlmgJ33B+RkMa+HH4AQgR4D4l+OeSuWBhf2RdrXTvJd+2//R9/1g3EaliHd6SMKBTh7QT08ck8x4J0sVxYvVdXQHeix8qWkK66TQmbRLXkJKHkf16r2STDPSfdJEk8RjdbqiKC5BNwO78rG4RwldhgSLuk5NX0/qfcxRI5Q8+HaczJSYteEAlzwlWSEZfnnGUzWbzi3KWxrLUbaVBldxs+N03wpS+cL5Dka1qvuSWpyosbT2yoT9vQxHxmbIcMWpVXunHZeBm5qXGu3Cs7gnK8r36GoEbNhWpiPpzxLG3udSd/EVQ82PlomrLVAp5iLjr9bUbSE+EMuNnVzbzypdUQbQqIdyKP1Wr2vudesO2sZt/xrd9uH/qe77GdZ6/7KhJDVwoJ9vDeXbt5+5bdf3TfHh09tJs3X7fD40Of+WUsZlm3CSpewPmQ3oCqUXHDLhWCGWtatFrgN8xuEAxB0APlr8weHN4VS5/PxPGzBsJQRVrcJWIl5zDWobLsdlOjSMjBBnmMgK7KI1X11595znkJw4nIcrwe5TgEf0go6ZdHWk9ABz0goEfvn3Wn65B7otCgTcPmP5wroFOdw5TneSFJy7UkoLNGETYpIy+wYHlEglVNc0ux/qJ6L/fPBRmnscRyQJ/NMymqsekQ0Lkxs2XF5nnN1vW+qgsCOmNrv/C3f9S28mPrVDL1/GG5aw4clO1rCOhP8/MuJ6KPS4qJa9Fj9s+f4FgFvIBmI4hvfhaBnYC3ytkEfTqgYMEHZA9LWGpucH7S/ROBHSienRq+Q0oeItAT1FgnrKGQRGZNnZ4dy/Y3RkCb9Za9//n3CHXzIsMV5QjqjNqiMqdqNM3iB5weOvB+Tjb69syQa4er0NcmWWmID7GqtmycVaSpfvfBqb1256698vpdu/1gZYOMPjmBG/JyZhOQG6tbi9HVXt8mFATwDDgH0uuYO+lLSUeaWxcfwfvam2uWqujSdEHKmoqWQT33gN6vmv2Z7/hG+4Zv/JP2hRuv2O/+/qfsaABuu6n+zwXmknSXzhDBOf2ngJ0IZCwJ5rjV4qu7U14UPEqya7nt0SKrmlqZKvKa6WsK6Mx++2dKrZ00Qx+JIRojAZmH/a4rByZynr56QFYLB4QjWewq+dLbehoSULog9lSZ++f2REDPSeY/pGvzas9O8wP7r37mH7rdaZ3UqCNkg8N+WwGdCn2W4V08tWqzph56s8cidx1egv0MwleqjPgQUf3xEbs7PW3YgktSpRGQodjBrVahhR1jVf56NxyBwBaCGd6/aPvmn+beBVVDNkhCI7OpWyMy99zp92yazXTcBECNHNHfwK0LWHmZCUrm7/RaVOhAoYxFYRpNn4vNsOvygSXYrxx8o2J63IZUWdetsnR9+AiyXPTYgNmUYcZe3Ng8wHMT0X/PbIG3ugRD/H2A6eLf/S3Y5x6YGRPU8gHJqLsATPS8g2F+MWNkjtRhZicSAgerOt/dt2/7D77JLlUb9uLVZzW2AzR35/49u3f/oUPojZrdvX/PBuOBkq7JHMLc3OqgMuu13K96O9e0AGNBu2Kej4XRj4Y9HFKzfA5P5oDeIXBVbDw5c57GaqXncr5DDS5czYBBNQ1RSgYVcFsNba4gSJoSaDat13GJ3LgeTfTmmQ+fLlRZkegw1w80TyAm6VDLSJUCK9ltP72twYbS89ePXPmQgC7hngUucFMFdHIfEKVY1xxnOHi52pgjSFrvKdmNCr3X7BaQehxzJG76u4kAGvdXQO8SE2J0ab6U+lS/5v3DGY5ZiCc1cRusWWN6Yjde+r/t56nQ7UQBnfuCgL7Ma7JPfVpAf9y6L/9Mkqml6u3i85/agychhuuhe2/TsvMg6BtoBHrq14DWN2NiJG89r25KFXpBQsudhEi1plZXIih58g2ZLrdFZaYpFB9b5dK7XSfBjVVBgQFcTXWrNZH7lINQw9HYXvvyTSE/VPTIFDMyiWdCJPggNBshtNLnSZU4KKE6quif61zWE+pQF9JyOlnKmObe0dBefvWOffHVm3b/0USOZwxagC4wb65RuRplKklOLllgeCEkqGJgSxbaNBZHah1jXuLiFKS4BGenEFWGtuO6lsmHDRKmBLk/d9nsmevXJVjz6u2Z1vkOFPhgeNcIyi59KtIZraVq1Vr9rvaBIJM63wS2ONerop62KtsYKVOr0qW+GfOrrklIN62AQGmC3xAFEImnt708VhFPNG0UpDOtwLSRSaUsAnj6ufQAPMlxzktCdS+4wMXfV3Kk+Wiv0H1/ZM/2xFVFQaVnJ3Zgf/N/+IdmK4hWuDl+jQF9Oc/z8WQsS0oC+Ef+wp+30RSCXEV+tgR6yGs4YNVbTVVPBF0xdmHXalSs7azyZLISTGiq5oDcY5N19rD/HDIRGxM3gWY+J1M3H1mvtYEzMsLPeA4niJ9tJ9iUzX8wHKoaX1XWuon629siOYUm+HiKUIrPOVYlVANLwudETXPyuV27/JxVqw0dUwQ8QappbKpcEZdhUG8P1GwxWCk4bHqfiY2ZmMsxf3yxSvelHtm7999iQXk2eRFivDjL6339cJEry9X6m5Vz4vI2uwG1kF/8U9/wjZanazLBAS1Z5HK8GubSbPbSN7Uk0cmoonre6I4vG+5zTK0BqkBPV+0H+sRuyiKv7HUukhEwOm0ILF87fQhqc0l3cj5DJjVY9LxHzHjzu5gtl+gO7n29jnrMVP7SJKDNgq5By+fydYxoECSBETZe/g7HwPMgxREcsIBtdzrqyau6SmYybIA+trSwfOGo02yU1ugC8lHTDq5cVsXLPcsx8Vwfn3PZXjaOuJkVnFIwCfIfFXokY9wjfMYg+vCcIMUJcUqTIXwebXytjp2cjUS47FZc/GM8yWyc5Vbp7tlOr2O18ZH90Wd/0z7x3/2X6qF3a0ubLua2wm1tiTmLzwQ/6fHUgIyexIYw8di3iOReS/KC3jibXRs9iuKVAf9uoPWQSxYcLLKR98x1XDlCJR0pQfrtlKqwVGnSDtDxRXUm8tem578Gaq3DUl+ohaj7b13xOWwRv0n6vR0T+1jwV5RYVWs2nM5tMBxLA+H0FG/r3Pb3Duz555/XyKw7+KFxgPCWJ2jevoRTg6xqU4m07mWST6vZaJbZ6dlIqm5ffPWW3T0c2Gt3H9j9Qypwv7WB5BnXynA/U1vRWV863+l4OV+uw8PnWtha7ZX0VFWLvs3oVEYv3cX6vHpPgZ2nwegGPCWXdUib2fyVbTdArdBkaEiXgcmLhmTCffKk3wcVdfhbmuagYgnRJWnTWi+1bItedLFvJKSmhLqUOU0OvSdhd+EdqRJOxEIpCacJCr8P/QTIaEd8tVKKkhLTYo2o0j6/DzvRfLOG4tTHEvZfbe6nx5IK0+vnlb5NOs/bj/z43/fqvIJwVVvTF/ozbwdyXy7yfDgeiMA1X87tI9/3cRvPhlZvN9zGspGLJIR5AqSuMGnXhrReqT+Dchkz4XwMzQGKrb4WBMQm00X0BAUuqr712qrStsZZaV5oa1ORs/h5XzbR8A2/e/uOzhUVeXn8ZzIeq0fe2+5p/EKwBixy5tBRcyNIqX/ti6lBJqx+lXMt60nT/dLe5TT/PVa/OdjSgSCUA3pUTtE+aMEgHXPRvUIgYQgmuZKIZORRDublwJ3uwQTJ+yJwKN4JF8XCCLWtoK+UhCw2/u4Xuk+FycyTulJm9fXKetW1vkqcQweAfrOzb1lUdL6XjKSl3qBTEnIRyRilQYce0o6T2dKYTmLLSlMYmHzlUqacXyfmLaW3z8iYRIgIrClIhSxw9MDLcHM4nQXsToUu9jsJXcN5E4NTHwOLcSXm0HkPIHYSR95D5xjt/1pVawRhGYiKpOsiOyVDCM4/Fbo24VlKUpgGQMmu0rJWt5OSAp/AiNE5ycjSIqpUxPk49wit98TGjYAeiV9wQyIQ8vlYk7x3cFMCjSCgjyZY7ZoqdK4gFfpwvpJWe6/VsPr0xP74c79VBHTm0IuAvq5YR/PebzOgp/t9A6w+MS/QLy6iYPohGuxRubB3iOTmzmaMg0VSuKnWHbZkU2Jf5Lq4ooS3/QLS9F5n5ZxtbfydzXHgr5BtKrN0+J4seOUaz1XbKwRt4hpWalZFYS3xfibjmZTozs6GafR0Ze9/39dZs90x1BtpfTVxi0vIC57vBOXhlNeN7OT0zI5PRy7NenhsJ4OpDSdLGaTQjwaexlTFIPZqYj2NyCVSciAPmzYfjnwJ1RNqlAKzjEK8J83gBolro+EKnyASzFlHnxkFTPWsU/svuB4ikdVW1q+r8aE9QwgIPKu073EtNAUUCK538RzNjTiaJmFifdAF0e/LiE1BymPrOb9WUcjTPnoO4fF/631KpGE9Dx5BgcaqC+8unL75pRUQxVOImV1UidsE9FxX5c2PuKeKv1VKAvRZQXqqfZu2rtt//hPvZEBfrnOZYdRMPeiPffzjNlmMrdUDamK0ASetljU6sPByMXtZMMCVXFwUzWD6ohTGApMes+QBgcDXCs7yuc6WdnJ2qp8zu0t2DmwVlXt546ZfEn3QCKze0/T/dOqX2AOuRYIj8WCzI/CIcKUeliccHjQ9oGvki/n5dcWalYaYrYzjodBGAIFgJfGUBO8GBBp99CDzsXBVMbZ7Nj4ay7LVR81cOEF/MwlNFCIwIXWYlMgieKvnG1liVB5Fn4cKnmeeJwMVEGfSMj6/nM4H8KIgOeci57cA8NtyeiZpwiobZN3H95SdU0kCQdZxWPJzqt6fMt40x8mcex0/cB+DoSXgjHw/Ig006ucOR5fHfeT+BiSMWBCQdbIQJZGjsiUocj1ELEvKcUGGjGqJXUFoT80KF7Xp2AVpeK6SutHEK+xVqiyS+x/TDlQVJAPq9jk1VSiDfqaAu3QFvBTQlUiAyNPCafREFsRciHOk4JKY64pT84U+Q3BCojqNfSzWVjZx7fGA6wOajzG2IPtdDOjeL2zbNHN3p55ELGqWrao2Xqxtum5aE4RhNVZA/z9/8q9af3lYCMtk7W2NM+FpXYZRnx6SL/42Ec6+wotiU4vPXNxX4sqkkdeisqTkSuNqEL0Sy5yAEZu+V1kE8aW1KDkhnZXUHTeogo8Dai2mW6icXKsKp8SNeW8SiqL9RgXuiao/0qxTKTFZofGgaEcARGraR8xobyHjPJ0s7OHhqSpevB2Q9mw2cSjM7OT4zE4GQ3s0GNo4PX88YaQT85y1IUaI97hbQjnYi1DLItf8TAo9FBP85/xOYGDWr7d7nJ3N2KwH5IrL6bbqUjsD0eR5W1vMWTspU2RTCYGxNzrkjc2sB1hncUfSpAQK0iWoXUlYbLMU/LxJgyIFVzgE/thU3bDeg5G++TsbWDo4GjHKGO8vxIZJb1qxjACnGLthx/sPAiGLMUgSgnJAZ+9+k8pgiXxZvF/puDefMZcOSbkiL44vffPYJDb9blbt2aj+zDsb0FerPHcJTCChpX3s+z9m48XEWrgYMV4E/NjEi5jbZ6E5byoaFLIIao8eHBZwMwtVm2cSNGGhwBTlfYHSowIOv2qxsekxlX2GU3bHKBsbIn1PBWulki5uU1bVYvwpF+nEFb8QeeF/Dj05uUmbJLOYQF7TuTTKCfAs4KOjE3v22WcViE5PT6zdppKDDe3a9O777cMRGITMEZaQRzwtgZ7NBgs3CMi9F8b/iDCCWuiLoWUvaUu3C5QpRUk+EdOTWFDFZrMR/ysgog3Mcz5DfbPU8VsP6OjTN2UN64FYQVyOVj7rDuRYb2Fwk6WqlYrGIb2A1dVqkfw1kLxnnkCZfG7WDiYvrK1I8HgeCApCH1TmBMMwRGHtkEyxPrjmgtPTiJcjAH79Yw0wN05SyN3M6/g9vXLWB++pfn9i9c8mPv8t6A+2OX7b6jcui4BOxU91QoLga3kmMo5QgAS5awJJXPKmEiCSAtalm9mMfZSSY8kTIbMsOBIwWonVjlKctjgIbYnIx/fep/OEh+Pl3/GcggDYaMlwA/IV0q8witfWkDbAZMVEysp2qgv7/Gd+0/7pT/4V28reHNAxZv1apF+fNvKmQFqCuMuBPTa+qNQcUldoLQGWrndQGLUVO2lqYyjcTaxaccg8HuHexc9wJizur1K/U+z6NWqTcBg8IChpSIxzpTnMH5NwFrKo1cIBThU7fgHwj0jIkoKjazKAEGY2X6zsxhe/bMOxWyln0JchRGKsM0A3w1untD4I3t7J9+ZZsApcXgo2Nqz1uhhjlXpD7Z5Wo2pwOvkPQh5rvsMabiFBypox63UdBZMOhnrXvv7RD+B6dDvuT+CPzfx7EOm8pbKRbikCnBJBzi0qd2WlUH+n6BWTFPBevk9txmrjSqMNz7WPtVEmj/GcYn1cGI90xU3awq6cxjny9/BzHONvYYsbCE/R405y3zXxL8p75qY61+e4MIcf5ymuEHvo0zgkxaJMxEMXRPI1SUA/rV+1H/nxv/fOQe6r1UoBHaiaTfQjH/+ICYJv1Gy2nKk6Z8sD/oIop+sCC1EsbrTInWwVrPaotGJTZZExzgPUSgJAbzM2KBi/sv7E13k21YbIfclzuvQfsWddOZGKPiU3WARzblSqXyptgoJGnxB3gdqUekf0rfib2sjTDZ/NXUccyJ33Quf8hRde0Dwh5iAw4btderso2U2dGZ98xgls/Nx9vpvWRN++0XMof1WVeAM9GUmuA79Luq9m66pn0ZJ+JZynr1zUat72ZCAxUMobYFg3alFcgGx8oSQhikJIo1g+xSINQY3Nb8o9o5XVq/Qjgby1fLXQxDwW5InUpPcWnUS0gaA4FyAi3v5L85ckYyjCrRaqUCGrEejQ2Kca0Dgb/UmkVbO1TaUIaGqvELx85r4iaJxr7yI03i/n59FrDkidAMxxid+ReswE7iDY8Hr8B8Qon7rOvBizMJJrTUHuZ8NTBfQqVX3HPdj5PLwWoRGEZZQEJOJVCMusphgVZbZ/cMldCOfeOw8uQAT0SFiLYJZm9UNgibG1gDfFS0m+BLrkJWW8IMOVR9iANxcknvOZNZZT2RhjdDJbVeS2VkPJqzJXQP+5n/gR62WPNLYmt7X2tq3WVftaA3oBnZaXXun7TYX7eDexWlIRDElktXy0RCWQqeDoWu9p01UgChIr62+iMdGit824VrIPVVKusSzXUaczHq/1BkVdHt2oriHJS7HC3wP5Q1GRFJzrwT4DwQyFRtoVIiQic7zKbYDI1nJz3eaLTOTO0+Hc8KKC4zudI6nMONnmQRhRDzdpnTsHg7FcBEw2nBytVcyuWh0hWjX2nU5TqCdCKPSvqWKZvFRfXqNdrlimwTddoDQypYEOr7Q3gYZkfvNvl9/15/Pg9UJUFHRL5C7tPS5SU66wRTpLwitFm6R4HZycEtKi7qKPjG0q7PT7FJg3UxT+t8sFDAF9uaYN7GS3+L2OPVXZm4TAP3Ggh5E4oC5ffhSEy/RDD+hl3oXvu44QObnw/DGdvxHKaJHmfdwqUK+HFHdav/zOBvTFYpGzERHQWaQf/uiH7eTsWDcR0DuWnYZmbadpzR5QDQx4gl3abLEvpUpOUq3lCop+JcGU0SI2IhmndDpa8Pqbtbogr6iiuWm4GFqs/Z4MMwbjkSo5qHVn6wAAIABJREFUyRMkWAgo3/uxM7u6f8WFYRgXkdWey0HKJSfNJ/O5YCe3Wx2NrXFDIv3KzXL79m1ZlHLhygQkvo9gEpsFlyoukP+sbp067GtUgOoSYqnjH0yVuySgJ01vVa4gCcgY4lec5h7ZmLKGW7ue659vFlDA/W+GdVgYTBI7FJ6Wa+lG9Q3QN9RyBno+G0VcgV53eMo7S96FbgI50Y0gCD4hIUvf0CCzgVjBv3AI2HkDaKBHMFa/ueV9ZCxPnfmfxgrZQLO19XquQc85Z72ETC3vpYmGVqu4PkFeDGEZETBXi80amvmoEf/xXIwtVNlKDW8zrcH1UkuGPi0IhbwAHJJkDfno30bMCB0DVc2YatADHc5lFQtSxYZLwhJQMp81JIwZW4v1o6QoVd8R0BGWiSSV1wXKFfB9+LML6iwhWfpbyAbjsLWYK6DjAFYO6Gz2QO6f/8PfsH/yEz9i3cXDIqCvUIpb160Bmva1mLN8BaW4MsR9kRTHv7s9n17wTVh1lvfHE+t7MWeM0NcsgTlaQqHgWG349VNipzZJVbPV8F/hxrHhgyDhEokCorO/Vxrp5PIPB5DUfBwSjg8TMBQPrEtU7GCyIzpEoGcfyha5oSK7ziQaaKIFPeYOjJEtjR+ljyXQDsWxpqmK1hrWnuHVdbfVti5k4AbmHw0FaYfCa+4xAN8E3lIicxI4+y1YEH5f6iwlIpfrA5juSbWoSm2FYpOAe5KazHpOEfBTECcGIF+cPN/1nOAphGUs2vKlGKZ9roQwaiIkEoREhhNHJyIrmtMJhdi8TQqSKnyKZvubnqfKXOY+pbGxAnpPyEBpfGyDEG0SA0cSStvmhYmNDWSePAdKzxWqQ0JTyo/OG3VuDG/iZZruTxX6vNqxs8aVdzagzxZTr9ATS/jDH/2InQ5OxF6YLZwJ3OjWrbvTt+5Ox5poI+cbTe4Wc90zJwZQDYeOdvQCWbQEcJ+Hdqcugrn8r+lfLVfWQ8Gt1XL2pvR9ETHzsQuIR2R1bhFYUzUu2QbG2hYru7J7pZgZhaW/NtdW1oWAoZ3EWeDDyrSj6Y5j+QI4ns84l0d5ZN0cY/Qr+Rq641FpKAtOFSMiyMsFIiQN6zQ71qS6byFY4okKTkLTEaiDV9K0BvzrKjlI0SSsGuNv2rBK8+qxADYB/dy6Sz09dLizJFxR3NL+xLJb0vlb7twb1THrVcD2mUqH213tgX0+OAvFbaUqcu5KbNnYal0YNa4PH+QtiGVeaXo1Q0+c6wECotnejkPi/L18SV9uI4oTsHjIpXLeI6ATkMtTAygV8gA2j8BHIhVMcTGMEw11MXOtgkg80RBg48YCWAQ/kAMsDtlFRcZi48ykUii0SSpO2Ee6OxoV+nAyTolmTZU8ySrvH7oJPJ+AHv1w8TogipaS3+U0+W2nXm+0l5x74KN4sebetBYQScKeE5Mjy1Shr9ZoQ+TqoRPQ+/lUAf0f//h/oYBeaLnjtrauG5MOb27bbJbI03qAUop7+w14nYd2t+262hArGagCshbT2qFUes4rioZVrjE97Jiz5FXA887GU1vmVZcrXtBOIzBnNqPlszI7HuDvYIK/ue+ns4UxpiuIPEmDarkrqKvgTELW55krqRvgkqHMIScf7l6zoxcJOYGowShWuyHCJ0EbVo9EptoemLnf1N9mIqRSsauXrxVjuRqtwvSKvjJ8FJHe4EZgGuSaFGhWxBQM50/jW4kAKCcvJEbV7md2mjZj6oFLe3YTSJ3rQ4KZlNtSYCtkdxNbO4Sd9Deo/ksVfoWkf03ATnK9osyfJ/OSZMUaKgJ5Oo5y8/Bi68bZ5OvUA988s9yQUSskJdKxYgN2P69wF0z4cv88qbGVj1dvcr6lGdyN80FfG6z2TFq5rIWLDw/sm4Be4sWn9K9iBPRh6x2G3OfZIifgcuEWy6V99OMfsdFsZI1WwwU7yPggUjDA38KqEMlLH2+iCuk2OzafoPcDvI0jVVtQNT0jFhPzzmyMCqI57mrMFNO3QZlpKvMLPrtIUxiPQLpDgI2MeT63vQPMP7yfxXylINM2uuxdweHtWkt98TEWoAsqMFj09It88bIp8vn4G5Df8KqdjV1TXIFMMH2u53CD0LNnY+Z8AP1rzErwK/rjoSCWIGn6xlLMg2iCC0/XEJsQgQVS1AIRh1ChRFrUPXI4h8oMYdKiVKU5Uu9fxdcI8EHqKTK82ECTOQU9nA3ZZBPIoyqPUUJ//ZsXnvT02YQQBRLUDrnPhX34CoqiVyYJXJIwzsdoPLDxfGL1fg0jqE2/1+2Bkte9K91xTgm4k8mocFULRjhJkYvgODojDQIEXLAhpDJH9qflPuHqowMn1hEHylQhs0Gyrrw1UtOajBFCrh0cCIgx3kLx8Tix5Q197ExJokbV2HjY86iIgDbVZqnayeGRE6toPWBsU69bW/LBqNExcgfPZCXyXAR0PjMbK2uUhK7cMsDkI6B/zeq3XGtf/AWd+E37KiB4zn20qcp9aCDkBTautYr1MZaAwIhhB0ELBS3LbaeR2R9/5rftZ3/8r1p7ccSUq1tSYpOLgyJhs1RhbAhCUfW4clnxuGhrluZ1z62tAjb3dRP1o1fhJc2HqrenhKCsSAIRvaF63gTt45OBEmN4L4yhTiZTkcjkPbA0G4y9UuZ9CMoUfBnBmX8TsMvVs99y6Rj8rtEaKAk1FShLCjo+RZGq3ISSOFrC0CotP1NFjUESyRf8IlXUQntq0lhQcKV3jYpZK6n9pRnlPMu0PqnS2RN4zzSZrq+YgsCkRhhHqnNpRj8gZlp/7jjn8rdejZdIZ2kfDISHqgmEMwxkkKnVPpiqb3rPQpQS6heolvaAtPfEGkRDYL2iQo+1kgJ+FFQcE22g9ChwxDSDzzE7s2jDXi8QUP3UFSD99+lNLlTQKgp0XJtgrWuop2+S1Thmkqbg+nAOScLOMecvVugXvAjKy59jAvl9s3WvH2vyoQm+5uYeSt/RQ5+0rtlfiR66tVhR4gbEw89esk/1LEf7eLitBd8inl9Zr/J8MHILRyrv7/uB77PxfGg1ZEtXc82nM89IFs0IhCrjBNFxkqiuXaPdZ4qBwct+5tyc5blBbnAJHCCCkAxNqLq5kMFmDtjeM1A3eCEwxQw838fGHC4+bJL04ZlxjsqGZIHAICh34dUc8+zRi+Xf9U5LFSQ3Y1ThvHfMogeqEK/hdwQgjo2KX/rkxKElYg7OB6C3ybgTrQN6yEIXwA5WrvUubfzEjO11dzXiwkbPsUn7F9lUhGkJXJDK8NBWQpMmCKT37eIu6tFTVSQhniBSeVBFgtZvCJ8iKJm3pDlPVVlStHNSlixd2ZjYJNPIlFAKrFRpa6TxQlXKyCj2WzI30VpIAjBcR4Kp9PcrFbVaOI9U7LznRpPAk4npKEHtDbdK5DOHciAB8eDqFbVf6FkT3DnfcooDam80nKiXAgN/j88cwZANaau/gfQD8g84f2d310lvic1M9bdEPa3ifthk+urBQ+BEu1sucb4pc64hOMWomc555mNtWmvwEJZuEczYT3kNyVc9W2hkMtazeulJuImKkzU2GuJJ39Hf0jVMa5/3poer9oikMBFg8tEqnQN0Hmora66m9qnf/XX72Z/5W1abn1hzNbHKaiJSFF7fGC55EuEJhehPZGgpueN+dauJpN8QNphpE1fPEVUuNjYJ54CgMf7HfwRUkgzujbWhbDeFWzHDwtV70A9PhgrYSponJOYTmT9J+0IwN+p9jhpF0BbELQVCp2uxAUYgjlZRbOCbHv5GC78IMIkEyr8LElcKBSH9SaJGMGZsliCNdK/vT7TZ1rJLxpgpNMB9dGvTb97uIxaSJFRLLHE/Pq9oCwMaXbeyAInLtKaNK1W6m/62AlZpxrrY1KOfnNzlyiiLipxi3NAV1ARmJjJy+dxEosnnZQ/d2e4X0sYqkip4YWwQguBSxb6taZi0h/O+5TFATwDFpt2MHMb8fKFXsCHbRctA7xMJMDIsXW/rRss00DkItb3eZkSQeznavL3tLZuNne8SGgVxv5a/Xvz+TRFZSRTX53xVH88joNcrntAWiWLp+FGKuzPr2E+G9CsOiRVvT0qss9B095XuD+c5FY8LCFllMc9z/Jz5wEi9fuwHPm5nk1NU9AWpEoRkesJmnhjHvBkBmcXLZl3ujUWlEeQdNjO+j94gX6M/yGaQ0efb6RXa18XvUvLA5hlZYqjIscGyyAjwvD9owXw6U8CLipYAzvO2uj1nyKfFHRX7lICAYtql/aICjOfF5il4WH64PgMcSUTMSEsFb46MKlm598QiWMXCiw2lXFl5cAWmW9vu/jWjTwg+qE0BoA1mPL0ZBXdIX34xlTiQp6tPxSJhE/fqlbEzza9TmSDLuqCCWdjO9q6UodZs2LJ59Tl3jakxh7pgYYf6kY9fCRoG8gW2TN/jMhTQt3TZpSdQs1WtIuiZcx1ESI6nfCNvIPdR8TzOE+eUzZ3z22HjpJKezY1rQ8uC88G1729v+QgRs+pd5H7N4fNKRUJCHKOkf2fuv87f41g559zEMYaoNk/q4av3nq6vUIy08QTkTaLE50HYqAyDK9kquaOxe0dw14ZGb7bEUocUpwQpBWolBGz6acyNq8y6jQRO/Xm01pVA+dSEI02+kXFOeD+dO4mUhKpd6jNrg1xbE32BambbrYr9zu/+hv2Dv/XfWD45tvpyYPXVzLY6VVtn3jPm/XU/g8IwTy9xoJQ0Jr0Gl9jgb/jcLlW7gjlkxTXOiU42HY5nNp7ObDxbKhjff3gk1ADIe0pAn7mwzUJTDvS2mZ6RXqqPvbJZp01KSl513+CA3eN3xeZIy0HYZhCNii2vqMuXSXXRz6XvY1GNCi0DYQuEqeaBGya4RsCqZtsSRkGTHFVJPLDjegNv0w6i7cC59sQqesxhR8o6CoCjkAYtOANrXYOYnS8jBRFMigo1VW3l4MxzSLALffAUlKMa57mB0JX3n03gd9hdJLaEPigJLZk8xXrlPoKsylf23ZjokHtkQOhpX9sEdJdzLv/ti5/RKCJEolMfQ18lEa0WjH+Nn/sWF3az/pVznikBr8nqu9vuCl0+RcVyq2f1at3m2VwIKiguz+uTmIyR3E5wOfuh9DdcKTC+ilyttf7kr5UcRBkkAHLem7+C6gnl5v6RzS7VNe58FZtWe3Zke/Z3/sH/5tKvGLTwX6z/gsRXGKo6OZQDLNOmyjzn2TTPx9ORNr1VdWUf+f6P2vHwSDrbwxmCMyxgRiX8QrMJ8rVVd0tIZTsJRtTGnMaH+BkXn82VixojOecWWDW36Sqzrd0tVbuqRJPgRmyiBTSkG8ar43CxCjY0GwRsea590cdNvuByRiqNPPG+ZJdUfjDoL10+0IKLpCNgdW0iK6++VA0ly0sCPIuZGWl+Tp+Mr/xdssP4/AS4qORjgTvBxZnZIl0tMtvauWTIszYqjNB4RbjG7zxbFhB8yH8yIsWmx+fleqLKxALnvAC9uWw1n4WAq9s9uQHRdztvB+ts31xMbnzL/bO0hBK45Sy9O+c/6HcJUhacHXryXK8U0HlNfE61RdLoWDDS47xzXsqs7sHZSNd+m8SLoDAaa/Y1/KV5fUw7wEQnoM+WXjGjUEivkvcM0ZoI6CFQw1kI9OViQI/KPNaHoPGEYqgNAV9kNvfkq/Cs9ztJwif6z8fLZDpTclGTkhaoF6NzaXSS46TcjJ66X6ENtK11ltAAbloliDDZ4SMknkqgICQ88luP4IAQUILtYQ7XqBptaZ3ayn7/079nf++//htWW42tno2smc+t16zIwQphEyDlKmpmspnz5AEGPMkfFTaw5iKDO7FUUNbxqEe9stv37irpRyQKOHwy5Xszul+ZShOvLaiy1Z+W+6FX3D4xA3fGA3r0eEnegi9A0q3zVIJ7IyDzfKp8T55LFh/lqkkVqIueuN73JgEjycIqUwgHrRQqcOxupQcOWc3HplyQBTlSb8WgD+663/Spk3+DesxldpSTTXlumUUeveEIqqFEVq7gnvR9ca2LES0KTP98cU7KX/leay493hTU09RKOcjGcwL6jv2QtcZeyn7AVAp7sJTf0r4ciQDPLwd0/v7F9y/+TQKHZ4dU3RRN9fVxAV0GWEzTMMUgTpIHfpKxbJ1Zo9qQfXYPA65mzQYnA+tuuaw3+iq0tvg9/+bnoIJcS3RA/C7kPth8jcRBrTYJ25xPJIrfJzOnJ/6+lJCU34f3nVbbdlq5ZD/9P/3v5wK6F2tpCkLr/qsI6PNZnk+o0DttyyxTQD8aHCqgj6YD293fU5+SgL6pClZFQAfiCzlDBfiCADXSxeffAcVwaB58PLDR656hFOQu7g6dJM14Bffk0MMCIAPmEexpMmnee5wCjoJyBO6WH4fMWxKUHP3XgGKjiio/Rxt8WRoyZZwcc/Q9gz0dREL4AIFGxGcLyD6SgFjkUdlFAsHMarvV1+aIPgabhio3stqlZ/28h9vAQiDqqFLVTZJG8ujZ8/ep1NjUHDr1sTqSDeZhtWCrTsbxkTSe437l9UbVzvCsz7Ki8gtoinlwRg6jelQgSuljELVWlVzQcYGspPMnkYo2fIoNSz3Qmfj8arGszPZ2dpQ8TEiypjP1qbm+EWgplXS92BzrNTsbDtTe2NrZ8ZG6khkL7x1EHo6JzSeqHP4e5zH+zbkl4Ma61JpMlXO0LiKQg1ZEMsp19E0dUmUSWVLrw9sWqmoAn+m9J95HrG82sPLGHP3ZQJYyRjTp9Vfq3pNnZCqN3XHsIYFLdGRTLaQtNcKTBHrUF0SWdWn1fGWffekP7Kf+5o/Zbqdm9dXUbDm22mouJnfe6CjIzpegJYj/IM08FzxOu+z0ZCjWOD1rpIFpqWH4wWmD7c1otQDBUpAWPSSR1vm4SdnUp1HSeQOap7Ku15z0FqiV7pWy/5Yat165s9dEosd1lp5BTgXoEq2F8EnS6iYjpiUYAZvrTqUdQd3ntFvuoiWyq9tnhjwpP19hzpMCOz+PSl9VpcxlnLzl90VooSc+jK2SsFBMmiRd1TS2xJljPrwccC8G3TLS9biAHv7u8R7l/YufsRbjPR/3eh/vOu+WWRxQ2q/5zHJt7Hb/X9re69nS6zzzWzvvk0PnBhpAIycCBNEkQIiwNBxJpZFmyn+BL+Z+/hFXucoX9o2nyuWxXbbkKo+skmZkjsQZihSDGJEaodGI3ejcJ4ed93b9nnc93/7OwWlAIuldders8IW11rfWet73eVMB6OzDWmfjKFxiVq4M6Hxn1rN87wPXPyKtkftgpqAspPg6OoZwvXowXDw/2ujoESh3FD4zjFbEOJ9+yGG2GuV0v2h8piabcqstIQVD8I/JlFgW0tyvHoA+OZb+2//pf8/1CJr6b0Cf2uv/CYA+HmQberOReuNe+hf/8l+krb0NeWTv9XfTyrFVJZUxoKNB0Ml6LUqYElYmwC0lfGESRdhPV0lCvFg9Oa11AehQ7thgO3t7hcOUKFMyz3GfatDd3nQVr2rg5iHmsqoCSyqttVqRSzhvHFTEEthA36mUX5yvTZnQkGpQr2W7Z7m9HG8nLN47dSjXx9lrc3P9ACVrYPMDVGKMUv5u3lv7o/b4THsh7Xd7aQTDwO4nR7uxtAk8p5mQ1tBxBmR3Ef2f2RDCXNjY5bU7Hsjbt0/Bmkpd3rZQ2tqwqMrVQsvATjOOsJxhL2FDZoxEcZMXYBiaH7ZCnh05qgEn2m0a3oKJTBHE7OZNQxpu1haU5GImcq37e09kMz0AFekwCyc1/A3Gkd8ZW7FrmrviFelZMTesb27IEW3l2DH1wWDoseV5Wfi0GcRtsObH77aN02ZXa5KWDBtDtTjYmZIJQuOe54PmDrHy/UjNai0ck4EFXG0+FmJzTXuzVc6oiBOYBQTubdMUcfL0e0RlQFWxi2x8bECFGYjYKZA0eyvhIwH4an7n5KDtRjW9+ebr6d/86/8mLc81U7W/pxr0w70deXtvdBHIYIyC5SBbGe/RxoejcdrbJQtFTgeetWw7mgEFLRW3yVS5nbJkAsJXBrozkr7EMZnOlXbOtlVNDSVWUumVYmN0AQ2FSynua2qjFOnv0Ck0u3poeDJXySEtnktojlDmC0GtWpHI9a41H6r4Q0A5W8gK3xUw1mVc5TUuwGLpZU24FOYnXyA7bXEtVkspDluJWXKYkot1lH2KeH5lQDkMfJ63ZdAvH4NgWQZAwUtJKfH7z2nnWctnzyi/DrMDFoCdRwR/JoTkENQbYtUk5GQzmwHQIFxuj9d/+TvMGIfbfLiv5faV9xCcpJXZMQvpVrJ4/rTTgM66BcSV52Q8Lt7LF6JUa+FeQscRUJ6/ivvfy4bOQRZojgJ06qHvN46n/+7f/h8HAF1kVVi28uufAOgTnOJ2OqLWu6OuMsXtdLZUy7o76ijOlmo4klblie26ruEUtL61KRCVA1G2NWvjz3Zfa0tlGsbaHSLuPjHNyigWJVoZZIBA9lTlgg+tR+AuD+OpxzOaLPmwbGPH1kpmOrS49Y0NaZcAgDI+KTnDtEwnIxWUZk32d2vT3pjdXm+eNiv4d/pLdaW1tTsFiJlytcbOPQx2BjHbpIKen0vN1lzqsIkCyjgC4bw3Gqc2BUZmwgPaUq8WJ7Y9Od5E+BwaIEVPgA7ivQkB4zP2eeyAZLZTHWQBFPZXKEbYFgB9qEI2HluHLkJ7W3jZ2d4OD2vF3Eb8ubVXFjHPquxkaGHIXuoGSD9DA6rHKvwAok8IVwArY7S9tSVhgOcSFaxCSKP/+EwwFlQ62+uGF7k3hcP3xTnPjFDZHCPaOP/RRtlOc2nTcA4MQe7cfferf7bRI9CWhTY0bGsFtAmGQQKW09Vmk40pePotAS1T75hdoO6Zh14/GuNc1Q1HPNoFKGqejyICQGxCTX6JBSCI1ua5jqJcoxKOVCvprdd/lV5+4aupWRmlwf5uGvc7adDZlYc89cD7JENSsaJwPBMeZIccO8eJjpewFswE8wmY7Qxw8sxhjiXbqzdHA95Rm2J4Z0fSkinwHKw7jV5uEEebtUOa5mRtnOqNEWZ/JQoK7/KmohTEdjE/VY45+yOIYnX72dPwVSFTZRTgEAg5xSnvc5GWEDCmNa0jQ1oOSSIzTBbcvGkL/HOyk0jUEq+glg+ORLlYzFFj5PVSBpsDAoAK0RwsqVwGbytD9zpfc1kxqtP4aNn0s2CCooAi0O3009z8TMJERgVIFAXCTwPQp3PQ+34Z5MuAfRDUIxz5sJd4WRg4PCZlZUsGIQSabFYDsC3Qse5RSAzitvtzPnuWKieyNks3OErouTeY80vW0I9M+hVnWvk8LLQxDr3USr36avrv/+c/PQDorGNt7b8poA/G/fQn/+qP025vJ1VbeLl3RPOSTpXQHl5+UK5KtN8Lpx8WWJnO9sbKJuQHZK05NoRwdtjvRzlOvmMTlO04a3m6XrZh2vboJBxocNBhKoOXw8momKX2pkna2Q3KnxSJDAwCCyFJ0naI88x23ma1lvZ2IpzKbbYGqo00S7tOemItlu8BmqgPH3Yjn8c4WRMrV5zzQy3GkLjRetiAWRg6R5nzIvTKGrpToyJUMIZMTtphkCS+G/mJvMwICUQbQL0rF7PCgAhVos9hd48yrdigJmlnb1/CjvMHCJwBmSy4EUctz9F8Pws+eoa5Ah7PzP1nLAxojAMsRkFD51SmBvlgAzp65vRXTo7NVlGe0jZiNAJvCiQcMvDS7u3drQOhMWaKON7aLu/9vUFTYw7lnlMPc02xKaPI+mUh5+GHzodJYzDQHDHzxHNiHlVqcZ6SJNk3gqiAbL5BULAGIR+FrPF7/sHO8LtZK36P+8daM6BXxyG4WiBU+UlRys2cd4EY9AB05RNASMpg+eavfplWSWeMc2p/VOTGQi8dEiIqLSXWpIsKRU7+SJds8MLWjXwc2nR+UXwGzTXHQltbMVCNehEe6heuaWUm5+CGidd21oZzFMY8FeMovAQYq8xmhBXyPGs4/jUQWmCg0NDje5XrzVSqikVxzWzj9t4S/9GoI3Vn7FGRs1z1rnNCEp67GQNnLYu+hWZYoVpaLpJi0NQ+kAEdSnyaYY2hmoaJ3bsi4nRUypTv5wHHSSMOelGXtUEDiq94+BohnLJ/aYVFTHkuT0pT8YuYmWGPGqSFhXkVn5mbm5WigALR70V56rKgXsYJ29A9NuX/vMc3o8wo+FrGiDLD4Pfeb1Uum5lLnvpWS+BtYZe9n70HpY4Xe7XB3YDOunUN+HsxGF9IuR/23Tg4mQu8dJ99Dws1/Wor9RpL6X/4X/6vA4AOUQtx8WsB+qg/mVBIAIcrbOj/6r/+l+EM16qm3pAMcm3Fnff73QDGDMaEMbFhtshtmB1yrPFwjB3EDj9Aa5zSYvH2a9TT7EKE5TDgJPKwpi5bp+rJRuIC/seCrYuWhiZGm1ycm5ezFE46XKM/GYUNfWFeg4oTlWh1NrScmYjj8YDHu3x7cyuyimW7rx260M6vXr2q+3I+v+PAZcFFtHKL+Or9sGdmjdWgb42W8y0smIIPcOhL88yO55rY4QAVmzz2PvoDbcjLUiXMQIRh7AoEb9++LeFFwEImv8yQME62FzmOXhmpconOSH2K/8SM2u7ELdLASVhSqaS123dEsUHth61+apMTIG9uF0IGi8bPEcoL8FNkQpagldJ3dlbXsMZLqlaPHWNL/WPPI85DS2cBKmys31dUAvdRWybjtIujSy4m4Y1Ezzw7T8LYWEvhGZS1YNHy+xFy540As4e8zO2pnkPUoAbNBATARwlZ1SLCgaoSphC3017zTjrCuWJ7cs58O1FS3MgCprTuFJo4Apg2MEnrtVQZhe+EwR9gwAdith0UL0yBQrsAcylckVVtYWYhvf7aL1KLdKKEGI1HqU0Oe+YI5iaci3Kq38i+lqNZhkRMUJYYDdcadDjwKQlPrkY2Hg6CHww1LYdUmIDAAAAgAElEQVQi0W4KpowlCKoTpZKm5Q2csFgBKXNOZjvs3OSwrwnACb8LL+6It1dEif6jBIzl/AclbqXBnub2/HYub6UUz+BeAF6piqF84F0JrJT61NXByqAu4VUheVCuVD7LVc8ywHD94n4u3VoKRzP4wQdEWG+8yuPi775MQ+eZTssuT9k8X89z9osAywBTZlG9z8sBOa999gHWNeuY9cVesktxIjES4axmJzI+M532dzsHvNT9fXi1V9IWCe1LLytFVv68dstCivsmB2Htu5hCodR35ATM3EFRWFlZUuU75t/S0or2SxQd/J7wE2GuOULCmQdDsA1zEOdFca2SD0QRURG/l30EjsDzQjEq46CfMxVFqgun0v/47/7stwfog73JJIqakLRjkr720otphDNNi+LzgA3pBtEeQ2spJgbu95OxMse5rKAXlUG3TLuU7dQ8LD7vd/dUsSoSwYSWbgD3tdhwZd/GySdvyBrEHNaFM5fsrjNtbTQqNNNuSjpDWOA6O51sn8dpbyFyyePhjoY/356RVmxtl+PLNDd9BmjYTK9fv65N+9SpUwIVzplpzcqOzwSX1pBtWvxn0wZovagMEqbtiaueX1jQuNoDm3OYpIA3dmyFicxMc+ADJHYe1Phix+3tF057tL9Me9FG2s91WYxQUbxnfObmF9ONW3d0DRYt1+V32rswF8LQ7lYAtuNv+Y6xsHMiSTV4zzURNCxAODsgmwDtMS1vQDKrQ3EfnoPsw41GWlheKgCc9nJvrss9pFX3wmuWcEnYIZIfoam7XdzLGrwFG+7l3zlXceHZzn739p3CkZNxV43uNgUtopIbvh0CY9V6DnBjDsjm3m7JeUybTrbjmdVh3tJm8hF4LOwb4M1wZXU17ezsHYigYC/heIQ9afZOapLL8Xp+Ku3kZJSaLZd8zaFndRI11RTbTZpSNO333n4nzc3Mq82TMXXTYx1rnsAsFKVzpx73jnRljnkDknZeOKcRfoOG6nC5TFtn2l15rrHjK3tZUNDYG4l/91onjIcoBdjeECIN7Gh84WE+ixe6AV3e7+BAZsMA1FIYWmz6mf7N4Ip2r++dbKXQkEO7856mzG/ZS92Z19BYLdgWucFL9bYjYi5yzzupizfuIlkJgk3AdQgdTp+qNlXT5vZOOn7spPaW+++/X8WGGHPmp02JKCfMRdYS0TWsZykgzTAXnjlzJr399tvpK1/5Srp165bmHdcirTVrB4Gf9c6zs7c669E+Tjdu3NA1+B0F5rHHHtO5DgvGj4b3tN9Orsz5drup9q6sLqdRf5hur91Jzzz5dPr4yif6fPbcfen1X76WXrjwtbR+Zy3t7O+mMydP6/+g209zCwvpxo1b6Yknn06vvfZaeuGFF9LNmzclxNOGDz/8MJ0/fz598sknWrP33Xdfev311/WffYY2UlgLHyzW0fHjq6r+uby8KMCOUGtqg8ymu3fX9T3rCraHcrVnz54W4PMZQQCBgOvAdOJUfPfu7XT27P3p2rWr6b77zqm/Fy++k5599mkJDFtbGxpX9inGk7F2WnP2J1KeQ/trv65WNVZgB89Qztiws9W59G//zz8PQKdSD+WofxMNvbczmlCvGu0Vc9CFb35dgJ5q49RoUwMd8Iu83Z78LL6QyNgPKIYQTieHKXWDsgGAjkl6NfVK+6kKVI/ztVnkxBymVdCiZUvPwoTBFskUz2hsz6aiWaJ4hGNDR9DgvGMnTxR127FVSvLMdujQfKaOd/ZkL1PcfGdQKtt05bCEk1TOdGYqmv5ZizUtboqRZW1hh+MJPxPtk73oGU+FSmVbtcEAzUXCAjRfTjPp8D48fTU+GVA8jhYowvEs8pAD1kUYGvnUqdZF+c3szFaYDLI2JW07Ox1SPc450r2wcQBTxjVy42cnPdphM4O1cT8ze5wWPgaUm8XFOr+ktS6EkxzPdGdvV+V3rRlEfHbMIX23t5uWV5fELtk27bE3i2Iq2+wHfYxESOGsyIZo3wHGh/Gl3Yy3hM4cRcFcs1mJe+DsxLOiGh2+CITa0T9rOdPiD8HumAVgHnu8uM/Obghj/O7MeKHl52tlf7CwN8dL6yoXy6jViQWn6ENo5OS2JjGMtHVFgjXS2xffSnPtpVhjOXLDpqqjtArdIz+WstZoYf5z5+Ryp06ogo+eEqSkcfZ5iSIfhL86jlvOYpjlG5U0qYXzm7zMSZCT06ICsErsIsFBiT5z+tEpOKrIzoGwrWnmO1U2lC9PBAeWtVRoc4UdFsm3Q+OS5ugkHjlc6UDxEgM6YME1RY1Oc45PFR6JC5EZsgipszd+DsubVFJ/EA6F7BUGWAAUZskmJ4ddGuT5bNMLiVG8rwL8UMyca8GcOQWQsF44jvOUuyOnQeZ7gAeg4TvOA9wBeaXKbrcFWLSRYxE8AC72QkCea+IcxzhzHwpdcS6fAbs7d+4IdGkXzxhFyCG/aM1XPwtBhuP4jXt5v6L/bh/94H4ILLSVPiB8EDbNb/SBY8Vs5oJgtJ/2cU2Opy8IDLSH73hWx0+eSJ9++qnuTXsZe16MJe3k2CtXrujegDRCBgIF48g9qQOCwMTvvOw8SDuMHYyp++ZcHqzxWnteVRH/tz//6wB0YtErrWD9csqHWGv/BKe40d5kQsYtkpcA4C9/65tpVCMn+lA5ugG/nijroIEtPSLBKB2rpPwpmFvqtfMCk5CJUkzALBXrAS3OCXyDqoksZrKjA5ROkJQ1QoMW2rgXAA8ICdpJDtDUtHG2CUWpRojF8pLSO0K1wzbYQcrtxEam9LOZVj8KmAS6WTq1x7lkbq6nzTOnWsxajxiFDN7egP3fPgAcQ+pSaB8ASclFMtiQgpcxWFpYKDR3ecCT1EQ+MBMBm8CrFjZab2qmxekn42NTgfvnxc+9lKRGk6emicjxJ06ckF2ZScgkJYMdz88Z60yba/zIdgYzkZOw8B3n8TxYQGwsptOtWXJ/26LVNrzv8Uy2d3KbOunhH0DWMIQaxoyFBpNim9fc7KzC7eaX5iV0FjRmFhgZk7KHqX0aaEfZK93zQRX/SGiTc8c7Y5vqDdizmuebBU5T6AC6GQjZuHNGQj9nBAbZ76HTLbTy3EikUknKT67zcpSBhQYSy0ioVTji1EP8YFUqku2HzbmokEdCDpUADYCvVZvprbdeS83WUt4bFCYSXjfMp0rUUz/8cpnJkXKKZ9uytOMsFGcQ1bxGmM9atvKWo2nzHOSzQSY1YrnxF6HcZ1Xe6GKtqLqnNKH2P4FiD00+qnZZsAhQdknMIgWpiiIB+AfjsMtpPzUvBMzTSltaK0rJjMacM3Pl3OZOoypBBkEp5+8sCwNTwQqhgL+cyrkQGgzwzjJgOn2anrW4XrWZtvf2tVaY44CKzX/cJ2zcEfnB3gjw85/PVYoqUfUwZ3Skr6w9tELACGCUkgSjRJKkbALjGpFJjVroYdazJg8o8jsAzHV4T3uYoxxz+fJlgTbAuLgYa8+KEO1yumyzkqbr2RcAWNrItV334+6d9YJBBNT5HYD/+OOPdT/73xhH2KPKoWmwS2Yu+N5RSIAtAMz10PARUhgDrvvwww9rDLnfuQcf0HcArrVqYwB9fPTRRwXoHP/QQw9JWGFMVDr8zh0BuoUMBBrGCYEDgaHsoBdZRUfaH3nWjH+1NSNA/7O/+E5KtZmCdkefEpFUyPD/BECfdCYTqF9RlbON9K3fezVNGmQn66dxbRRgOAY8Qoswja7E81Bic3NF0geDuEHFQEcn7fTEdwWtuzQfXtbKCBQTz5Qs3uwMCHHmdrKSZp/j0a1NcgzAzWdodz2MrGEp1rAVtDXggGMcDy7sz/uSKNG8DLa00VSk2QhrKKbTDUgaL9xrR1OHFNpvatkama9n7c12bml/+/tp+diyhCbGWdT2zNSG7Nzg0mjR/tCmtQlPfQoCkIOi417W7rkPC9Z21wPsSk4jin2I0CRs0Jtr67oGi0nlHzc2NDEFrNs7GiveM15c18KUbWpyEMy0EsfSFxa3tVEzE5I3M6jjMY7yUniJKxV9JdcpD/uUAXf97lo4TGaBbn5uLu3iLzHq63g7vRlILbBZ8CpYgbwbmzWwZky/LBjRD+LBmXdOGONNHMBmHCwwUZva19J8J+ywZEsF0MUI5IRCFg6IRxd9OTMnVkkpgrMtXyCUK4CNVYs3sgLq3By2GQzWSNqt5ybcdawhHIVgFMhQ10xvvvlaajYiBakcNnQh/FPwEo78bwZBrwUX6YgxwU5tyjy88b0PhNNXsG4ANcCt8DHZ8JM0cnuIy1ZeosilwQLeAnU73E79dPS9Q8RKnsTWeJVUaaKI/+neVC4yosIoaD1TQC9T4/S63ohqb54ntvWXn6HBVz5EsGTFf3auqHao68oOEtR9NDeKi7j4jMPWChstzEalnjq5/gBjykZ/7ty5QhO2qclAyTrjGGuju1ub6czpk+natWsCCl78DjgB1BYGDPZO4GUWgLwCzBnAGwqbezPvLRhwvvbRrCBwHkK/THeECDcaaWt7o0joZbaJdcgxCCj8Z65zD/u28J7vGS+bwNB0+Z6+ArKPPPKIwF/CS7UqjZj9ieO8v+xlp2mekSNujEMcY02b9nNtzuU948C1UaTsdKv2UPNjaUlr3IAOcPMb9D9jy553+vRptcd5TNjDzHrQfsbUSgS/0X+eCc+JZygc7PZTpb2a/vQv/lpUu7R0crn/JoA+3AXQI2wLQP+dV18RkBOTDvWuEpM4fUCPZ29GGkOlM+zQ9z1wTrY0b5gGcW8MbOj2IDcFy4DwIm3nXhdntLA3a/POYSW8F028vR1aaj/SsHINgQJ2VyoRzYRTmrSY7AzleHQeCg9US0v1vKfgweDTDk8s07j0A+mW/zwYPyQmbki0oZFLcGi1lZFIWYtKtaxNf5v25lp2ODPw8F2330mnzp7SpGJT5/hZtOJBxARzrDKeyVt5Ig112OmJNo3c0s20s9fJSWQibNAMB2PlLHllJzNrsp70Cndrt9Pa3bvqM1Ix9ybXMdSS7L+5IIso7+E0QgCnPRYo46LQsizN22Zsqdobvh3PaIMnPNKgGRCyghFmqPr2EvTiRUEdHBeV3IXnTsrehUXldu8MulHxLOcV8LVCqw1GxnOyLLBZ8Org5Z893OW4mDVpm4lcLMaaMeeJWSBJCWO8tBxCVN5YPL72dQAovSHRDq7Dc/KcWFhaKRgLUfk5fA3NUKxUTu3arMWmZo0r5j+VBSO/AiyJBQueaZgaSFRRTW9efFuJoDJqRZhQLraD9oyGHgzP1BvcVbXIQQ9GmgpHiIUatxmJrGoAdewNhI8FdS4vb8oXq8yrGaQQDqQYKBlM5Co/KvWp6OxqaKYHAFcElWdGJVXHEbERaV1z9IxScAagljOzWTMvmw40Rtm/23OmbGbw8wwhKDR7/y+8kA8wANmOL4fxDOgIXs7UGLvRgTKwmN683yEMA1qmtpkD7EEOu2KdASSFAL0edDnfMX85DtC1mZC56ZBiOdhmx1WOZ61jQzYYomkC6OyL4AHrmjnLfoiGCwDayTXMiWEydOiy807QBn2/vn4AZDnXYaQA/acffZxWVpfEwimBVbVaaLzcn3GAVrfwQrvQkt999121+cmnnkl3NzYFvLQPbOA9vyF0GHDpM1o2IMw9Ll26JGGB9x9/+ols94w79+I69I0xdLZJ2sI+h8AE1ljoos18Dy3P8wJLWBeMlwGf42nzRx99JIEAgcL29mu376aF4w+k//Xf/9UBG/pvRLmjobORoiFS2/obL389DVJfgF7BttWkZm9F6fS8IUryUIGFvqqhAehl2tl2Sy8GOm3KneOsec3Oz4i2aM1GgRR5AaewQduhCdukbLLjaZYs2Us73cgWtrIs5yjFSY+mTl2mmwAhHgSfeS/HJ+hwvJLTJC0uLxU2Imu0TATuwUSwhm3AMJUksK430t52R5uJADrH0oc9MDQqa9n0h8Wle+dkCjh0iYqphl0VJz7aIEDvAtThPS2NiAAbkpbs7gvQItc4Up0yXoTnv2LSI6EPn51VjAlkIUSbV6boQwAYqI1MaICYsDEzJcdXjxUSMrZMzpNjWg7r8tgYEMuA403R3vVmXry5aFsbjlS8gLYC5FTXIy94LdeKBiH4TSEpWwhOFQEnZoCl+QU97/6YCl0xrhyn0LBSaJDam51SbDsvz6/N9Y1i7kqgwoyT49EFwDk8yTZxxpJrAnTc68TJ00rMs7MZdJuZIzNOM+32AY1dqX1zilja0Z6d1++eHwhutMOAbi93TBOeU7KF4hw5HilkDRV7Wjd6KnjXFEqX0sWLF1O7Nava22HOJcg+suI1MpCjORuU8ZewUxrCNuArQM9x3IWGXqukGTme2svclLzLdJLdL+Kvmcckp0Kjj/tEZbEafjV0slRXHSrcLxWHKeW2LsA9x07XK2EOOwDoBVs5pb45z5pzGdCd5cv3mIJ53FQgX0o7q+vkSonC+OwU6EQ0vrYzx+W4gOkcyJq8TFC6fkW+IOxRdqIqU+6MNevZzpZmJE09d3Z3NB8BYuy7ABlgCs0MaNlebbu5hWrbdcN5LAQhOXGiUOTsid7H2KOhqU2Ds0+wN3INzJtRjCtqKHAsfeEzAGz2yPsPQgVtZ9+jvcuL82llaVmaK8CNFgtgG1gRMuiTo0cAT9rBOvza176Wrl2/mT67cTM9+OCDuheAybpiPABlzuNaFgy475tvvilwZX/89OqV9MQTT2ic6A/XYS/kWfD9+++/X9SGcNibFR/6yrOCln/rrbdkimBP+OCDD/QdwA/oP/vss/rOjomMC2O0vrOXZpbPpn/3f//l55ziBB+/FuXem0zIJa6ypbVxevHrX0v9SS+NK6NUb1dFiQPoURawUcR947QDoIsyL0JCppR8SPzxZ2cMg1lBv1bD65KFjgdume522I8BRnR0LqdpWllOea1m6gz7or/5zABzfVI+Mom21jc0+ZjkqtCV7U9syIS5MSHlqZrByjYbL1ynsvUmbLODFjsOddjwcsiS6W3GyRq7TAE5KYrHwZsAGhavxmzWEnKRF8quAlZz2Ybtika4P6KlTzL1zBNvNWeKalPck0VJPw1wzi1vKtrtsp2IsD874jEBAVnR6Tmto8ALG3BmTDQO2dOeMQNMvcH7eRvYzQKU++12SJtUZrwQcBCuECxVkKOVHdAySHN9AN257nGExPNfjEFtkvaopjeMmuhlQOc8nidjQlv4zQ5GNkHYnINJw+yJtM+c7GS2FYDsTQ8Bk+vxklljHs/ZboRLIrDl4i3e2DEN8Dvgae1GPgm9foBYNQQW2+wtfFBWVu8zmoRNPGuIJaBRLXdlYQstW1XX5LSaSfTxOF18511l5MOBlesAIlXKbo4pzxnrzh7mTn8asdgUJQnKXKU9FUZGTe68zinvCWDHYinCvgzwRSpWhZbhjBre7j6/Nhmn1nCc+M9zD5Zt6vxH15XKmN8yknuv8W4X9WGmNvTDQGohKKh2EqZMnePQlCfKElfO1pbvn8ePOHw/y+m9Fa2tFpEbXOKUGQG52Zec5MSfuupYUPEFk1ANr3Guey+nODtsMo8NtlaeBKqbG5p3gDeCG0BGnwHLp556SkDFfANMrGmamg72SmKJfnNqV0cTycTWbAqYYOuwH3MM9+d78l+g8MEQcT7XBYABZTNgZf8j5r/3SIB1a2M9jYf9dGwlnPg4B1DnPgAr4MzxCBMAI2NlWzT9ApRv3LxdOOxZWHAkAOvKdnmEAgDe46nIgX5PvlWOWOJetsED2rQFzRrwxVbO+No3iDmB1r+yckxMB8CPVs74MPYIEdwfhzs0dPpGvxhH+kF/F1aPp/1Ra0q5/zac4gZbQ4WtIe0D6Be+8aI0dDLFtecjBp25i/OapLtswx4CLlSummmHhpBtZiLwxsQrY+MjHAv7C9o9GgYFL9oqiMDvZDSjzjqgQB5vJp6of6ijXOhEYWhZG2YhlLVsUqHOLS2mvV5IsP5dx1Nus9eTly0Px2DOQ5L3Y3+Q1jbWZbNdXV3WJnf77i0l3lhaXlCq1O2dTdm4yJQErY4fARQdcYwsZB6Sq86ZebAmz+Sg7fTJeeWtiVkLkJNEB8e9eZXRjNzUSeETeC0fO76Shj0Xf6ilpryJKSAySsN+2NUplkFokoUkt8MCkP0Xiox3e/tpc2dbmzkhg6rFrPK1SZIpzMfq8kpqZ8qMTURaaYlSNoCz4bJ4yMDH8crTLTPtREUjesp4Rt1xQqXCmx76nDA5NNHQNCPNrVLaZgdLnOLwK/DGwXjtbu8oHp84dRgKnitOhXNL88rtTlU0m4TMSPC5bMPzGJmBiMIZFQkoTGI5KNaZLySRQRPvpoVZcgBELnz+8z0FbZgvZkV8XwESiV0KJ0k0/pkIXaxUCsaHDZL2shHSFswsUOKk7GX+Gbj5TdWepNEHKFgTFVuGUxmOpDh8jiI0RmxJKZ0m56DxzM3Ol4SdYH34bWF+thAEYp3mFKqOXMnhY6bkA5Czpz0aNoVgcqEaHXOAXs/57MshYyVbOEA+j+OeAD2XNy3FvCOoSMiXxzzOs3FfCX0BzcFsKe57qkAERAUtH4JbLv5RAm4EFJzZmHp4EdtHwcKB7zXKURhlQaLQwpX3f5wqlP/LgoLNFyF/cEAAun+Xp372RUKgUwKU48dE2QLGcpYqha3xPHnG7CWAEuvNNlmA5vaN6wIb+mlNGm2X5wsFzPrnmj7GznCa99mcw3RF6IS6R5N10SsDpL3vvYfaxiz2azJUNUTmM07Jd27dVv0PPrOGodNRFkneBRuKwLu9uyOtnLm2cfdOWlnGr2kmffbZFf3HR+LMmfvS+++/p3VHmNhnn12XAAErefLk8XT9+k35b9kTnbbQ7yeffFJAy5gh5DCufP9Hf/RHCnljP+YY+vLpZ1fVZ9ahPeW5Hpo2+x4gzR7FuPNs/u7v/k77CQIGWjbU/XPPfVXPFkGGfZ4/aH+uB5CjuTNemA9+8IMfpOeee05CBd8/+/yF9OmtnfTv//I7qdqaJ+RD5VPZi+WG49QOuVCw5lC52pqJrHK1tf72aKIc4GwIraqc4lJzkrp9KO19xfhR15sEM6agNOGo8zoeh+MVdswRjjhJOafLucQ3N7blFKLc703ou7qyzvG53sJOOknLK0tyyGDisMkwiZFkGFxrmqJbc3iW6SGozhNnTweAZG9O0aR5QQSlHJQr1wTUTEVDGzPwQRXNaCIxOfuDkRJ2yOkPfpJqO2mUFucWU3efTEQt0URbG9uph0c+g54dwJAoWQz0A8GBBcGDNe0e8cWR7U22QUqC1ipKjrK4sKy85MtLq+n2nZtppj2XnXki0QFxsrB7FGOBAlXOdij+7KTFfVzZTg4rtXACQSq1ZqixAWBzXL9i4OVX0FD1oTu3b0trPrG8GkltdnY1sbg2UCIP/2olkZFPmm6FmOltLVgYEuYJGz7+AC5ni58B2fu4FsctLSxGxMFgKMl3425oGHKmqUe1Pv6cd59np1j82bDTcxwx3pwDoHNP/tBMWayMrzdlCQT1sCvi9GcP00JKJ2xsfTN70jLvcORbVLwpkxlg393vBoDl6k5sgs68x/WX5yPOnvszt2gfz5lxZK5Mc0UH1WwnO1GI2RGSgGsEXmho7iR/lBzFUDjlYVgraZfcE18KnjmRGgjXZh1UmzwDI/d8/9K76cEHH5AWzjqiqpj8SxDGM9gIqE27Z8CW5g7lnvVjA1mR+YziIsoSd7BtPk4arLjDKaCV+yD/AgQH2cSz/bvcx3JezqyhZ5gsUnYG22Wb+cHQtOKUnGPdseQWmCJRVnizl9OPlm3opootAGncs1lEfcsOyLa/OzwuxgBfGxSLTsyRbBYrO475OTF37cjGe7Q9wFVRJznyx4I088NCK2sT4CIOnXsCIgAY56A5cg32UtaQ7cCsA9t2+V2+SzlpFnsibUX7NTA6TI3rew1yDNcQA1ivScBG42Vtks0RH5+N7a106vgJKRDM59P3nVWiKvbtc2fv0/7LtRGkb93C8WwrnT59VuuPeHLW2eLishSut99+N3W7++nll19JGxtr6a233tYY0fcf/uTHilunTaw9+guQQ5tDd/MdND1ATR8QaqDu0b4Zx2eeeUb7JBgEM8Ca4rP9b5wTnvHgd57TO++8I22c9gPujAVjhlAFbiE00D+uA/3OODNWXItjwIf+pJE2u7X053/1Nyk1W4lkrJVGG5EvBNdSZIbnchGRoiVlNmm6OCoAOvS6tIDqKH39m99Iwyo29b6odwHSXDvVm011PlKIUjeYnODVNFuqNsZEs4ckDeJcU7xMeFOehTRbrSrsiMkEpWJ7Kxuuk7kwMZmIoQ07tWPUhEYi3Orsyf4am8+0HrltnQwc723L4d4Opdi4u6ZajqKIofcc1pYTlXAeWqHC33Je9VbOEb29tpEq0JWthhJqA1w3b98S1U+uccWQ7+9po4fF4L80DpyiGtgyx5EHu5JkO2ZyWOggj7n6k0HKj4tNt/Bj6Ecq0uXFRWnPFnz4L0c+KrhlDVQbK2FqOY84nzV+AuWwX0IBd3f30rCDVl1N7Rx3vbO1k2BCADSAeALLMhsCEBsWoKQsgvn5ck/7PzCuzAmkWps8VLq205GQgdawub6lzcd2O28u3ugckWAnP9P38hdQXe2+BAbGThvfYJhjmkMDRbBgDpDClvsyryQQdjradAYdStUGINJ20fYzbTnmcdxW9nxF27B2aBaEMSYBj9KD5tzv9qWAeeB6JNiQzwKcTs6GxrjoGoAwq7gU9mkWpwzoOt8ZE7O9U6BD9bV2W0xNL9dhn1LWofHiZf7+5UvpyUceSe0m+dD4rp6GfbzvmyWHOJvLymFpJSDOBVLKoI4WLCq9lFmtDOb/mPcAerFZ3aPmdwnLD72lzvTBsqXT9n1eGjj6N2cCi0uX28xnA3rZjKStFKWB54TVycQAACAASURBVDvALJLNBaXoBl/HQl4Z0JnD/G6HP8db2wfD92Q+s0ZgWAApgAStkTmKxme7M8/ZseSsA2he9hOHwNlniXtyTe+jFqRNhduplTXHOuG+3Af6mGuyH9IOh7FxvPddfgPY6BNaL2wfFDWAyrV4T78QOCyQ0F9nugRgUUAMskoclWuwc1444cU9rJRxnRu3bwmoOf7HP/6xjvn6178uIGWsSLZDf/7hH/5B4I9d/Ic//KGe9fPPPy9w549r0k7Gkv6ZxePeLhfr50HfwKsXX3xR9HrZ2Rewpk/0hxA/zqHP3INnhIDGmCFUVVsLadI8nv70r/4TDh45IZ3cRGXMcZGW8qQvnDwRglXgjyiOEqB3NwcT6HU6QurXr154IQ0qxKUP5e0O+LVmgk4Ne2NsmNSXlabTD43IEqw3Z1O+DIgHyNpq0D2kzRyrFrqSweTMXLSDCcZ5pokZPKc95br+jeIcSHtoynzH9RlMjrEt2QkVeGAsQh64HbMU7kYua22IkVyHe6Lx0R6OhTJVpqR2aKXkfud7NDuSoFAtrtpsaGNdJ7aTDEAkJiB5A+F6ivdGEYriNqJDc1jU9v5eeHPnkB3bngh9Usxos3XA/8CALjDIWq1pNQstOK/xcjpaJinvoarpPxOJZ8pix0ucbH2cG2UQK6m721U6XQQX5T/e2VOMOJSkCt1gp6XQTQPfA+cOCBu1bLelJDWMuWNfuRZzw16ePBfFyfeGhb2NdstPI4fgMRdoq5Ph+Hq2aSukkueJwJS92RGUpAlnp0S845X0IVPh0mgxwezthcd5pV4kM+J7gFsLVH1syGxA3+xJ7+tCcwO6ALqZElPvEmhIncozz4COk5so8ZxNUKDO7/JUn3qNF0xT1tB5LgZ0j699MAB0mJQwb0ReAgM6JgExFI1a+uDDy+m5p55KczOklp2orne/u5/aTSg+e7hPnemY+9nXK+5dqvM9zUuOtj8F9DIYlkHRrMG9QLtR3ox+TUAva95HgfJRgoW/wzx4uO2H21/YvO274LoN1JEg6uOItK2+hgVca/Xe+/hvjd1e0ziyofFxrIuL2BbtdWHGkbXjPBP2HLcmDejxnmPZs6CD0Wa5BgAEM8ZnHLX4HZCxMy1jYSYTEGf/AKBpG+0C0AE09nTWsCM4FBq8tyft1nHwXP9b3/qWwA9w5Vw0XK4FmBvo6CPX41rsgYwNWi7XRLsVPf7pp+oPnzkGbZnrP3j+vJLDWMNGAKFv2KvRkGkjwA2gc10AnvPoL1o0AGxMMYbwmTGln3a24/48Lykh+BqNxxoXO/Ah9ADgtJv7ca833nhDY4HAwbW4L9Q9YwpjMLtwPNXmTv72AZ1i3DwsbOho6OM6ebJHClvTA6tTazkSYGBvARABdDq+tbleAHp54hvkraF7othhjIcIoOPhvbG1mfCoRuMSJTg7k/A+xhYDqAH4diJCQlESFnSeRl12YEuM3N+ezNZ0TOM7BMGUtx3BHP+KD8G+Kf9W5EQXqPf6kWSlHfGqAB19IIc5wNZPYwkAtmvZscoaI9dh3A57wEtbHgxSNTslMVmZFCxGQFllCudCOOE3Sak5/ldRBrk4iDVZfpf5YGbaFjELCwuaTEwi2nb31m1lVzqBB/vWZhpWIj97gFs1jXpDafz1STAs2AjjuVL8g7hbpR8TlcjmHhRk2H0NaOXNm3tyf29IjIMjGmQPbETGPf54mUnhegKTSiUcJ/Nmr4iHzMYA6Do+J5YR8A4jl4GPx5YnoTQzDnLAAwBxlBuQC31O5zAfaRvXpB+wEvQfZorxViGWLLjSTuVuGAzF4HShM/cjesLzBkCXqQcvbWnTQY/Jdps1OQAdOt+AXtYC0f41RzrBfkTt7YMJnAB0BMTw2qc2wvQ+AeiYtirpw48+TM899WSam2mJ3m7UUhr0uqqWZcB1ylQ/QwO37eXTZ1q2B0fiFBccOQrUuf69wFwC3P8PgP6PBfVYO1NzAc/3sBYvIa/kdV/WlqLUKqzHvTV0a3q+dvlajHXsqWNt/AAdmz/rlvnoTGvsC6wB/viO4wE51rQztrG++E65LZaXtQ9C88r5bGtLYMq9sfsC6HzmfrQBQOeadh4tC+c2V/Kbo34AaDuf8j1z3pEjXrfWqhEsoKdpx9NPPy0qHHAEGLkvAr4Uql5Pn1mreKFz/h/+4R8K+Die62N/Zu8AnNfWttJzX31WGGEwB+jpl81eZgwQAriG4/PNjHAe/cd5EDBGCMBznvMRQBgn7OVQ8QA/Agj9pc0AM+sS5gHQ5xpo/jy7b3/72zoGMwjn8EwRpBg3WAL6y71b86upO55Nf/4fTLmPU4VoIlHuoaEfnnpfqqEPdsaT4SQ0nUqzkn7nd7+Vqu1KGpDuNVPubONorwwqmhmDTlysJkFnr6BQrDnxUB2Gw7HWvGSLhQbt9SKLFxTQZJA293bSmZOn5NyjNBHNRgE8KiWKbTZVIlVqrS5AgoJk8KzNGxS8mdvexDF85wplDj2wswlZ8OQF326l3f19gTf0ux0ccMbiNddqa0IA6KKDtnbUHuhnNHUmhoA2MwDuv6kibwwGLGlZypEZ1DDt5Lo8dOzRStdIXfhW5ErnfOzBnCdquT8QuEKDm31g3DneNnM7xDlEhd9v3bgpjRYgunHrZjp+6rgWOgCCPZ7wKEq3CuS6PKcMZNWGgIdnjkCF/UYpe1PYWRWBkOOk3ffypkT7rd3ST45Xtqn5SM9ozYOxMOB5rnAdRwpwnJkewFdtd/3qnFlLwkGmqOlXWZikKIlpe8aQ+7NIGEeuzR/XZD4wjrAqZYHDVLzGgVwFs3MCdJw6LeHTVtwvGP9mLZ4Zdm21NYdtqg0qflI7AOiFIJM1cwQFgW5Ox2uhWeMEK9WIdSjBKjuPOWpDrEs1pcsfXE7PP/1UmsElXbHuOAL20/xsCFPl8psGcAMPmd/iVarjkD25JaCUSoceBeh+loeBsrh+qXLb4WPK4Hn0+2w7zyzDYcHhMLCXwXT6fir8HXV/C5qH+6F9hrC/8KoLD/0jKHfmbvmZWfD1OQZg1ijCKuCNRu048zBzhvc3bWEPAiTZVwE71r4TQHEe+xygz/7BNQFOt8HrzKlV2Wu4lk2d9m7nPO4Fbcy8MrUPMCEEsFcBTAAmIMhx9IvvfQ2xQ9mxljbajs/5CBzsAfTFRaW4BmOBwAH4Y4+mXRxPe6DRaSu0Ov3AZs65MKu+J/sk12QMGQPyw0Ox0w4AnecDENM3AJpjsZ8zPtyXMcVEwD3pM/cELxBIGMdvfOMbEiauXPksffvbv6ex/9GPfiRGAEDnPdf63d/9XQE496Sd3PP73/++jgP8uZdyvFdaaafX+O0COnHohJ/JhtlIcooD0HuDnsqnSuNQbVYXks/aa058QepBBsgbsmxL1oKybZiHLe9Z4o1zkL6kQJwx5ltpgLfr3JxsivLCQivb3Q3xhLrXy8v6v4mmV6+nEydPSiuQ09xgFPHHeLMTy0xRjH4vwkPw2q3WpF2h7UKjqlQqk4C62xNswBFLT9EWwp+YpGg6LCgWEV6bsm3XG5H2r1LVhAHQcfYgsQ2AjrYG4EFXzy8tqogIFDWCiAUVQuSwi7swDIC8ciKoMXnkt9tpLy9sJjcA7mQGCDZMOGv+lI+lJroLRJQ1AGtyAKgctLLzFM+Q3ORtIgharXT77t20tLKoDalPDHi3J42Z6nWABZO5140Yb5zx5H2ezSVMCjKCwRTgVEjb/Rv9YTHyx+ZhAKVP3pz4XnGvs5Fj2tSihUILZCxmbw78Zo2A+zFm8hTPjA3zi5eEp6zRAuim/Rm73Z2I25UARttnQhgTBV4qg0tfOX5ja+sAlpTrACh7WrZLkqCGfligMqCPBwjBjdTIPic8N49HWUOfasa5vGYGdAQrabnZKc6NMYhTNMft1hyohmnJ3+G0dun9S+nF559Js4RTjvpyRCNciDKYEqztoX3ASz2cuqZa6yHHt5wNrWw/PwrQjwLR8nf13xKgH3Xv8oM7Cqyjb18sNhiop0zGND49WLOoCGkwLwsVXN+mMN6brbB50rZkwA1t2qlWnSbVGdpM23O8zYXMfe8ZFg4c1sV90BABQBdycY5ygIkXn1mfX/3qV6VJ0n72GvZ77s++wbEICFDHrFc0XTRZzkPb5ji018cff1xtcQpUed/fvi3QpG+0g77QR65JmziWa3Ic4M2c5dqME7Q4/3/1q19pTMzooQBwHUCXvfCHP/6RhAnGxWlbuS5tox/f+94P0rPPPiUt+xe/+IXuifZMX3/605/qnoAvjADrgLaJpev3tfezbukDzxBQpk0uDkMbEBjYI7k3VP8vf/lLYdyFCxfUF9qL4APz8N3vfi+98MJzEjR+/vOfR0jhbj+NGsvpz/7yt2hDJ5e7vLuhdWtj5XLHyx0bOuFrvEgAg5d7AHdoOBTV0Ebcj5AxXvKCzjZwU4+mou0Iwu+Wekmk0l6aTe35udAG2Zhh9GrVRPwvCRcUKzs7o/8kWwEg8aJko2ZzblbCIY2wKVgEaUt4krNYFe5WT11yDM/OKq1qjxhgChTAFrAZjwfBADTqosAlzeK1mWOxN9bW1V4AXdmYKtUA2a0dxeFzHqlmLYCQ2e7kqVOJjRuBBWc0UpSiGZJZDO0Xm39nf1//T91/VuNmCguQ8CSiz0xoJjHbCEKGtMYMWAgo42pFJgk7vjC+YltysRRnS+IZIdiwAaniHPnbc5Y+rg8FrbSy1Xqk+cxpdnd39/RsAXqFKOY64zh5Ec6HZgqgm/Hg3mwo/Ded6PhZBDDaZ21bTmjNKMtqkJOduVTGVqaZTHuykaB52KyhkMCFKBABU2CWQJ/tpDYcanOiDYwd3u62LcZ8DVPBAeakBHAKOcMen9kHCxw27TCf6C9mCq7rtpOWlOtjQ5cwm4uIMC8KGhozBSnVXSEso4E1cu4lwRNB9wgvd7E2OeeBco7nUDMuY8DHxebDjy6nl158Ps0jdJEqt5rSEIekuSh8FGA4rQfgzwXUHdCAyzHbQTKVQawMrF8G8Pz+mwK6mItS+47WwqOF9wJ1A2KZGfJ7+2b4mVnbZuwlaObUv77G4ft4rnFvC09lfyOve9Yp4OQc5BKmez0BC4CGzZi5BXjiOIZy8fLLL+t49gu0dGvJVqgAD56vBWmZkHJtDbNeaI0AOqDL/mK6Xw63y8sCOehnvkfbpA8AI+3ifqxBzkNAAAyhmBkjNFzGCCGAvtinB2DkBeABdFyPa9kPALBHs+W6aMj00yDL8VwbUOX5/MEf/IGEhFt3QnjhHLMBfM+YAai2b0P348iGMECfeQ7Y0ekfbaAfHIOgwb24N31whjlCzXgGjDv70E9+8hP9xh/7AYIP+wymAe6Npg9DwDlo+bxnzNDeeX/j9mZqLp757QJ6b2tIMGlQqdVRuvDy15XLnWQyFGehQ6vHV9J8dmra3HQq1rBV9rr7RUpUpQzNdXIZICYQk8L0D8fb4Un0LHXUm5W0evKEJiUvBpkNn4fAZHVecAbFGzZtEg3d66eF5oxsy1zbmqHtN/aQ5kHzEB3Wxb0ZeOKh9/sdZSdDawfQdZ8ScAFuTDYAXcBbiwxs3Z09mQaU5rDd0iQ3lUPbTb/SBiY7Y8N5zqUsehfv+1ZT9z55/IT6wHgpjjSH6aE5037ajCABxWtQoZ2jSkrrmxtRNQxv9LzIOJ74ZtvRnU6WiecUvLSXkoOkffVzQ1CTKaPZ0iJZW1sX0GNqcdIFASEpW1t4S5OSN9KSOhrBm54Ev9wnnqMTPtjeR1sBdNvQLBAyRwyYzovMdWiX8u83yQUwE22eiWQVaOSeHxJoxnmupSTWhc2Na5FoiPtxfc6nXKIB3XOTZ2cBQ9o1Amv22DclL+dJHPZyGmPGwSYOfiNfgBgE3uEomNMDqw559neAYYFyd8Ev+mgq3058PIeyhi5TTRmws5MoSnwZzMJMMBDFfvWzK+nlC19NS3MzAnR4jH4v1oTGquSMFu8zaH8OKA+COe34MkD/MrAnBv2LjpmKC0e9y6aIewD6vYSLw99bCy9r4wZ0R8RYCbHZyM8JZeKwQDBlNSK+u/DHKVVF5HzmB2uavY9zDDykIn3vvfe0VwLg2Gm5vwGV32gX4MR7tFzOMT3s0CrWC7Q693LJUWh6h235ftwfTZ2+AW68uL4d9Fi3ABT3d+pVgzqaKu/Zszie+3AP1hxtYg/nfICctcv3UPd8h5MY4MgYmb5nrWHH5j+AaVMdggGYAjDSfrRurvlf/u57GkPaJUez2VkJRhznMYIKp28wATxXxoT/tJcxBmB5cU1efGb9o3XbiZhnRV8QEHhWCASMB3s74806QtBg/8YpDmGANsA2sGc4O5xzkyh73fW11Fw8m/6fv/pODlv7LdjQ0dBHlBjAtlgZpm+88pIAXfHr9XHUxKVmcXa1393dz05UQesdW10unNLKC0UaXin2m43IQCzNBQmXmOal2dQnhWWpkhvnGRSQmNSGbIu3tiZbFBWrOv1EBjVT/hYKbFdx2Tp+twemqX/spr3JUICOtgrlzuIjUYI0WsJLcjGM3l54cdYmSZOmXWuIOlccJoJJ1ozpm+lj2uqCBLx3myzYoLFjh2esHK9sOzQZyeRr0A8bnMcHOtxCAQwBXv74FBAHSgpcJGEoaFPWi7kIAv3jZXp7dn5OGZow9tKvghrMQEQolsayWhergFMX7AfHATLtNiVZozY6dlZrHaZ6vf2y+BhTA7TByBrOsZXjWhS2v/G7NV17xrsvFtossUtDbTa1oOmXhKZWZIvjN45HWGGuOPc97zX+ZFRr1NOdO2tpJieEsFAim2IOLbK5yJSpGQTa6fszJtbQubaEUkwU9Xrqd2I+kKCEa2AyMqMF5Y4HeTnTosHBNvOCzs1FXw6PrzK/ZVQtA3rEdqsEQ7r0/jvpn7/6SqpXxqlVqxQe7rAFsqeVqoQdALsCKA+D7tTuHBkw4vVFGnBx0KE35bC1o44p9+nzv+ekRDmk7l7nm4XwuJc/qzhKDlOyBltmizyvea7ac+QgGnOIP0wtaHO8t1CPVst5AAdzEoDhPH7nOLRp5g4g6MxhrA9XSAO4oGvZ9/gDTJnjLu5Be7kn9wB8WCeAEeADiHBNAA4N0Q5rDgNDc6U9fMaWy1hgG6adXIv5RfvZK2kfY8K9uRZthipGgOA3wJy9EOqZdgJwgB6/sy/azMq1ypngAHb2KdpBX0nYwnVpC8ei8f793/+93tMXxo7x4dqMIUBL+9HkkSif/sqz6jdtRECgz7SJ66GBswcjqLCv8J7rKYJnby8KUW1uSmPmO+hwnj+gTNswKaCZ896CBtQ6/Xn11Vc1Xj/72c8kHNj5jWcMyLN///KXb6Tf+Z2XNGdoA23zvtZoL6QrN3fTD370s1SfJ4EVoJtSXzksyBHx+Rn9pU5xBnQ5X6RBoaFTFpCwNR5oA00se1aSKUsbVi3Co5aXFgrNzIvP9iaOM1A4NEAOXdmjGQ19/tiiAF1VqqqRAhbNF1szn7c3NmWnZkPGs9i2acV+EtqGs1GuEV62JXrheQN2WwKA6npAAPcn169qQ5UXc04QA9jRRiadCqNg/+pHaAVChOyktYZMBNjbqTrE2BNPThYzRbZingD8ABdsbWidJEzBqS3Xd0dDQyjg+vTbkrxs6jn2XnGuGdA5jvAz2i7v99HU+5pnQV1uJiP90WJqhlBCpjaNB6Vws8e9Q9e6u+GMQ38xbZDzW+OYnxFpgflcp8wpiVOIVycLFKaOGcwWUbvXgOeNz1quTQFlzcbCCW1aXlzRgrInO99Zs2cDttZcBgxrR55nbDi8l1CgjIURb8t9MIFwb1IIW6Did4cA3ry7VuS853uPD+EctMXzxZs417Id0+2QNpzLqlqQiLraKc00w0RCwiVp5iVPauYJLMcXAXo5sUxo3UH1GlByqrMCUA06UO3C+ckoXbr03gFAH3R2U7sVGcgkECipyyFgLkDyoFZum3MBtEcA+r3A/SjALVPuR/3ueXO0QBA+Kg5bO+oYnuEXATpMk+eKQ7A8/wzmB4ScQ4ILPg5iYnJlL56L9o3MAlr45DPzhlc53wZzF2DiNysuADtCLiCH9kx7AAHuw2fAA8bJgGtveNYQYMcL4OMZmT6mHQAeawDg5TMaJfQw5yFAAORcy4VSaJNZMZgCQBQwow20DQDDNs259vRG637ttcvpoYeOyz7Nff7yL/8jRFH64z/+ffUTxzZegC9AzP0B1HJomkPLoNUBVMCQfgOq7F0wE5cuv5+eevaZQiOnHbAWCAJo0GjFaPb2tGfdIOgw/k7VbPA1k4CQYY2a/nFfngv9YyxhSxh3NHXGhHGGakdIY0wQmGgHAhf7NOOHts7vXA/w5xm89NJL6Uf/8MtUaR1L/+X7P07V2Tkc1eRiOhS7iLf7rwHoeLlTAtAaOmFr2NCtoctjtzKWHZqHEykym6ndCCcoZS0rFf/gO9s9aQ6DyGT34jCYy2aJE1OrKkAPbSE0GOKe+c9nNFUSoNDVferyQrXj9cvFcRQjHrpU7MKLz1odD8caLQuFAWZCMDkxI9zZuFsAY63R0EMgbI7z5IFZD0cwhAYWFP/FPqQo7oLQgVMcQELmMmz7OL8hcPBZ4UYUXWnPyFbP5539vch2Rr52irHkYgh2LJM5oR+CEwlQRLPCRuRsU44TZTJynLTyFDHb0gpzOVzGFy0eWzv3IQSLY0l4w6Qia9v2+lpxfwQZMqWV7YbjUeTbB6DwQxh0emn9zl3ZnpeXF5UlKit5hY2Q9tJWxrCsXZu5YDxpq6lp+mtP/jJdz1wx5c57U+MH2IBhOMTwop2qFZ/pTI7f3Yq6xDhNWjiIeSvDddra29fzdmQAAosBQMJgjqv3xm0N3IwTQhMv4t/1PAy6OQ693YjIDsmsgHFmDjSncq3uwxq2BJ6crMTlfU3BG8yL/8RCH/KuJuEJznA1nN9GePC+k37/W6+kBhp6vZJ6nf3UbkXFtwrpJg/lNz+oFWftPNvYp8fG98yDewH4F2vXsVmVKfcjAT87Ot4L0G1DP/r3MOHZdm2nyfLnQtDKIYF+hmJTcvrow/uX5wDfyxyX/W1kGikVbPFeV47u4VwDu01UgDptAygcF25nVtYJAMr6lckoJ52yXwp9oR3ci3lLm21KcUY46HSEZoARcAM8+Qxo2kmNz7xoG9fkGrSV/4AuYOS4a4DNGeloD7/RboQQ1rzXtvavblcMA/Q4f8Rt00+Hc9EG1i1aeSGU5yQy2h+yKY99C20doMSJ7dq16+nJJ59I9z/4gPoC0NJuAN3U/KefXktPPfWYwJf7whzwnvbRVv4YV8aH3z/44NP00ktf0zgjMPAygwJ2KLtbjrIB+DlGym2zWVSEo502TQLkCBQ8B4QpPOp5TkVp2K39tNtvpu989/spYbohTTA1SXLY2q8F6NjQJ9UIwZnUJ+ml33lZXu62oTPReoOukqTEppqztFVjI+js7+bvA+gN6EwuT146zffe7LxYAOr9QSf1KS+INy/1k7OGzn82OmXIqhNuMxaljIbO96ozzEY2DG3Smou0r5xRztqe7WBKJINWuLysttKn1lzQ3mR3w6zAsQAb/RbFq9Ctoez1WjwurjAci6oHvBdXIi8xE5NzmBC0g/uZavei5xqOF+W9Y8/LzjOinKuRBpUEKNYO7fFMH/xXG6eivvyJUyclRSIwaEMgrI2iI61mhO0RN9/vp518TRwDdzbWtRHQbhwf5+YWimILtG+Wet30axg0NeVb0Xqh4OfmZxR2156NkDWbUhiLsqZthoF7cy9rM7SVFLoWAGxDt8mFsWMMbE4x2+JrC3hHY1GCjBGbhyzAWcDjOtjMedY4lx2gq5XUZZzG1ZrGxXMXE0cAXdCrJAxibAB6Mxkae1K0ZtNGOWwuQA47TdCyOMVJSMk2dDE4Th3K2up3Yp4fcrd23XfX71aG0pJ2L2GZ7IZkLc30b5n5gMq+F6D3O7tppoWzHYIxNvxp2tWDhUqmVDu2p3IbrdEb0O8F6vcCWn//m2roGoAvoNyP0rL1fLIQ0+9NMwtqTHMIoIR28k3shfDLH79ZebFjJr87mZUE65ycimvZSx0g4Fw0Ru7teG4++7rlfctObAAoaxAgYv8AjFnX3JN1wZ+Tp7CWuJ69rvkMYMksmmujOzU1YMRxaJPcF63Xn2kfWjrXBpA4H8BmDXK8BQ7WKteH0ua9E88gLHANQIv1wr3Z4/gO0OVYtFMEB3Kb007u5Rh0wB/wxISAVowdnTaglPEd7UDD7/VG6aVXvi67ODT5e+99nE6dCvs16w2A/uSTm+nZZx8VqMI6QMMz3hzDf9rDsYwzn7k34w3w8v8HP/h5evHFp3VvzBP2C7O5AHMwfeT6Bmr6hbCCoPPmm2+nr3zlaX3+27/928KrHq2f5/bMcy+m25vD9Bf/73dV/XAyGCkOXVnjSNv068ahk/r1KEDHhh6ULXmnY+LjHCWAzhsWcehlzdESsaVgA482xexFznvRqWS5qkeiGDQcOELbNqEa2SgBMRXqGI4Euvwv138mTpzFZXrW4CDqOVOT1ny5P5PHaWUpzjK/OF9o6JgVRKnOtPXwmGx4ucvjdG8/KKxm9H/SH8oEQOrXhaXQagEU+sZ5HMvDph1l27ntc26b0pLmjaBM+dnJqxBcAIq8oRRjC6jsd9MOpUVJEHHqZNA8xNPv7cokgHCCJipNWTXG4zkItCYpQblr5jCFKMDTbEuAwgQhIaMemm1tHCFqCDaE6FEchnnRXJhT6Bttl7c8sdfNZqGFyA8h2xxla85x3go1RKDY2i08/H0+9zPbQLv8LA3ofMd9xJiMY4NEM+fafv7KX9Buq6hL2VmOMRTjkU0UY/rWbBTV/ix02tTi3NzMO7V9EsljxGKkoFc9fw0UXJ8MdBJkhjkxzyFA17pgHsGtHLKBlzV0Y99tVAAAIABJREFUnB0ZP5UfPQTosDL1RiuXLw5gx3au40W5g/ZQ7u+m33/1m6lRmaR2NaVeF0CPZCAcGXnUj6bco09lMD9IwXOFo8D8H6Odc145scxR4P/F15nGod9LcDDjUwhaJTZCAnuP9Rlr2oIgx1orZw17b9Hx2ZTjPQeBHrDghaLANaBvuS/aL2PszGJOLWotm8/sLWLVXAWyXhdoW/EAVAFY5rAztFkhsYAA4AK2/A6dzpzE9gtwIwTgUc71vO9ZeEVTRjPm/q6hzrW5P+1RdE2lIls5AI02Da3MMdjb0TwBK9rG76xHjmXs7BkP4CJw0z4oddpKGwHtiPdeT6+88oJAlfa88cZbyu0OHc+6Ju6bdnAfzAmArkP8nC729TfeUN8BfMac967UxnXtB0D7P/jgSrpw4TkJAjAP9INjAHkA+mc/ezM9//wTut93vvOf0pkzp+Vt72Q3CCgwJtpzcvifBS/6xDib4fQckqmtWtUY8yx5DvSj1ppLy8cfTH/+138rzXyM8N9s/WaAPt7HKS4kT5zi8HKHcpd1uB6aO3W7rb1S7UYbyzi0CrzcOYbGl6kn2ze9gVu65bMFAChhqq0pw5XzI2ftzlqHNu0c8uEwKGtwHENcOQDKAJeB1IkauJd/88bDgNNmHMWa7SgygtDgbHhOViDaaRTx2NjQZefKKVTHvYE09ESFLuLL8RdQQhMEE8opEvpHqdFBgsonBSxCEb/zmTA7jnN5P1J4FkABcGfq99jySuFzIEEi08nyTiYhyvaeQIvPgDdtZjy5NwCtmHhVv1OOt0gOA4ywmQ+Jbx7KoU4bGntztSagQRjAaXD97npaXlhMM40ZsSg4IDIm+7udtLm9kWaWFtLS8WA8bJcy5cbzKdiF7DluDcfPG+AzFcrztX3R3vjeQDneTjYGeQkmuZ67E7Z4c4TJ0caVy5ZqrmLaKOWch73Yx7+gUf8coDsxjbPzGdDpO/OP62mOa95EUh7bXrWoq+HYSaY4vSbhFIqXu56FSoUimFe/ENAl6Mq57WD8s66VJml2biGy96mYEDnf+ZTj8MdDhagdAPTaOA06e2FDp5KYCrl8EaAfdog7GtCPAvV7gWz5+98U0L/Mhu554zlz+PN4FGGS3mNsIvTzPcpkWDAsrPm8tjyfvW/JzJNt0F4DZaHC7wF7bLGAM3sBc5YNn//eG5wIprz/uT8cZwbLqVgBJuaHNVM+o+2iBUMTcx0+0y6ED16Apkt+Igwwd7keAIadGDCiHVDQ9A1Bg+uawkfjBDABQoDWYWN4ebMuXAgL8ONaTqvK/R0CRxsYD/YP2mK6nr0AQYI9Ci2b/iIUwIxc/ewz7X2cg6BhAcoCFscC7pzPe+zdXJv+c68f//it9Nxz5wv7N7Z32ojwQL9pOywE93UMPO3gXPrE76bx+cz3/M5Ycx/G++bNW+nChReLqC0ED4SbOxs76fxjX/3taugGdDrbn/TTiy9dUOpXAB2nOBoHoOMwFrbbSGRB+VBtnr3QQnmJ2kTrLnmE2mGE323nKQN69h06YB/1sRxvDY/3Fg4M6NJyoelzGBP/+Y6J4DhO0/t2ZPJC9cKbnZ+NHOVVKNTQuCjvx/3kPEfxDRzGqCZGYpdKTtfYo358JdVn20qME/Weq3KOEn1PrXSc0gjronhIDdNFX99D8SrnerUiqZSF4nhW7sk442Xt8DHGQPQvBVyqYZeSP8NonBYpu5orrtF+mRuajUgCAzDjn5Cd/lRvnDHL8crQuGOSu8zNybGPzWkADYtmmbPCba5thLBWbwv464TTIWx0+qk/6qdeGqfZpTltDrJh53h5288cN28tuwzwtIXELvYhsKBF3+ivk8cYAEyDW1PlGQLcslGqTGbEoiMUYDvnRS5+27R4tipowniTt6AE6IXz3ShYKZs3FrP5hOeKtlwwDsxHnJWWl0Jgci51R2tkQHf5U2Q/abuZHhdTQ5ur4YdxL8qdeSM6NgO6KWHOZ97CqEwQwrL3NRo6BV+YZ5UJqWdJ9/lu+oNvvSQNvVVPU0CX30pdwkZx/0NZ16a5zg9WTFPsNyWFD7ni+jr+b9biXuD+m1LuX2ZD575HebfzPUBQrWRhNrNfYjeyuc1s0+E+lYWXuxvrhRc7Gzr9ZSNn/gPIzDnAgWuw1nk5A5urqXEOx6JdMlc5jr0G+y7zVBnRcky6qXWuy+88d4CVewBoUMO0H8BiPaI5OyUq6wog4ZoAM//RUjnWjKFzPXAtmwa4PvfiOq4sZv8C15IAoGm7i63QZtoE2KHd0j+0YudZB2SdrAZ6nPuivbp0K8Do0qhmTowl3JPxhBkh2RhaP+PA8XwvpSabTizs8Ez4nT8A24wxY41tH8GE33iG9IO+Mo4INwpNxpesVLjFPjdOq0tfXGmNsXKkAONPO7l/WSFBQ59dXE2tuZPpP/zN91ICD1Cw6tRXCMr917Kh93fHEzpP3XPyt1/45otyciLHt+zoNdzoQ0umU5YM8Y4VlZmpWYO06IZcbETCAIvGTnGExw3C5iU7KzbETtA60dnwavZgl2l7rl9Q4ty3hsNPbM4oxdrgsvZDDmv8C7AHitbd2RGYyj4+O6s+iP5VcfsF/SZaJBf4INOczQKmWEnDSswpCXCYbMSHy442SxEWnAXDoYQJxENGCHC8N2FRLICyDdnUMPdVm+yl3WhocrGR28OUtuLlz2T3PVjQUN9oOPzGGFIJT9pDg9rzUd1NjiWN0BK7vVJq02ZsZGs3bkojQOiQhkzfeX74MOAU02qrPzxUSoVC/eLljgY6vziXrt+9neozLQkuONsR0kZ+ZQCFHP0qXjKkotlQAg+Ci0qjZic/2sAmwQReWiJcsJX298llTYRFI3U6PIuRGCHiqjMBIsGSc+2k4sQyjCXjtrG2pvlA3L4dfTBN8FyUeYoc+0QYUEWtUdd4W9jTPMrCj9pLYpnx1PlTAgU5GLI/AONsTVrgq/ne0FiFeSN7uMvJLu7jueq622WQKEAwZyCTxq/ypgdj0FGwY31FG2uURxVzEPXR03iYmrXq5wC9191Ls83wcg8NPcrDHi5yohVUFC85BOgZoeEDAvCijGnUFZ/+Dxt7pAo+/N+hdV+UrE1jf89XOCKqfOo97sJzYj3wu2onwHYUn0daOwhEyig46Guc8TlR4qrOvrImOuFV4buTfXuUejlXcjTNamC0wsBnm3zM4NAnxt4aN8AHaIply+Y69irbvHnPGmEfc/Y3wAcNEjBCw6VM9fUbn6WlxZV0/uEH0872Xnr7nbfSmdP3pQcevD+tr22mjz7+IJ08cTo9+NA5fSbh0PmHHkmtdkPnk9u/Vm2kjc01lW+enWvreteuX013bq+l+YXZ9OAD53X81SvX0ieffqTfH37kIUXHUPZ5Y31LAuXqynHd99pnN9Jrr7+dTp9aTd946UK6fetueufdiyoXTTv4TGrxpYXltLZxN5GQ6b5zZ9P63Y306dVP0nPPPq995rMr19Ld9TvpwXMP6fPd22vKCMo4P/bkE9L6EU4Aa4fPIdywZ8JU8Bx+8pN/SMePH1NsOIDKeJ4+cTKtr0OFH9P6uXoVBaud7rvvnPYh5vPrr19MzzzzRDp//sH05psX09ranXT27P16FswBx+7zLLiPmRZn5UPr5wVLwHO38+OxE2fT1n4l/c1//j5aaZg+te9GLvfDgF6sE34o/EacmjkWSWV/ZziRjXpMCNQwvXDhRXm1Y1OrkWe6EiUy6/VaWlheUqgSACgHocEw7W/viNb0RlZvhpMRdkkmObW+oeulvbcbVCtVrXU6Rpaslbm5SMfaG0TN9Gqkh6W4hYSIdngJ7/f2015nP40rAeJzC2i1rTTbmE39Tl8gC+AjTSGA7BBaVQtbGFoUZULlZDU7G/buwbTkKAsLYFCbssNZbGZRKY7fmBiry8tadHzHfzS208dPFNqZBKNBRANYwOG4hZyUh2syCfiOWsGAbYtKGYBtN2LI5X2eKTfuS1+ZfIAoUiPn2O527MTxtLUbwoNsevUQKAa9XpqbXUgnjh9PW5vb0jbZFABFJNDI7hQpFXFq3N7d0nuOiVz2ePi2tInwvbQc4rbZiHLedb7jnq32rDL7IejgjAdrQJgh2jwbIc6NxMrLyatakXc/Asbq0rIcCkXl4YRYaajyGBvJwuJc6u2TSvKG2kmd5L2dfQH7zAwADQsUoKjsdzgtlTRZniHOZ3oOue9ie3o55atMHxPdF5YBQFaZ21ariNtljHkeaANinMoe7Nk3wwKAgLHk3Wxzk/xBYDdyISPaaw96n9vpdAX+Bi6uZVBAK7c5yxq4gcJshcH/4H96hIY+TpXRMH3w4fvpn/9Xr6TqeJja9Uoa9TuqtEadblXNy5D+uZC0I6qIHcTWbA4gp38FXRuTAqaEkT7X6hXZqDEr8JnnCxvA98gJw1Fk1vuiF/1iDfCfuckYiinLntBmfMqpnu17g8kIgRLGDYGTIkrME4CA56+KerV6uru+puePDwrzhTLIfD599ky6+umVtHr8mD6TwIk9j3BXGLntnb2cfKVSZEKz+Y+5A+CiPbLeaL/XE3sAm/7WxqbA5vbNm3rOALP3HSs29JXrsH9ii+YagDn7HLQu/jLhfItiwLhQDIpy0/iupHT+/MPp9ddfSwsLi+n+++9LvR4UNFTyKD388PlUq9XT5cvvJ+Yhn7vdXlpfX0vHjh2XUHjjxs20srKcTpwgth478FpaW6OoSS0tLS2mORWQqqb9/U66efOGrvfYY4+mVqudPvzwg3T9+o107tz9asf+PrHuH6kgzgMPPJiWl5fSD374w3Ts5PH0zJNPp82drXTxjbfS6fvOpPMPPJQ++PjD1NvvpieefjJt3F1PN27fTMeWV9OJ0yfToNtPb168KP8lNH/GB3s4+wn7JEwA65mseuzv7JswAKbkPa8eOf9weuvim1IOT585pVTX3V4ntTAtE46bqmlnd1v5OE6cPJ6qlVq6dv2ztLuzp+d1/pGHi5zz9vjn3rzHLGElUv48u7uaJ6od0mym22s7aVCfTz/71UVFM7VnUDYttAej98UC7edXTqXXnUyQwuXpXJnIGWGisph8RoCvCCBZQHMLc8pshXe4PTGb2N+y16g0iBqsQdbCSLhSyZp1Myh7x14Ph301fZb86pvbqbNL4hNsj6EZ2ra6B01axWN4lHpj7J04rVELHS2vkubq86k6qqk9w3HYq1mwSNskxGFjXlhdFFBDsQIiTCgnWiG5iql9b8zeJLxJc23FnufsYoAmLxzElmbmBFaKa26GJywLWElhADQcxGbaEcNeq6XTp07JSY3NiTFdXlnU2LO42VjQ9JikbETYwNlAcN5jQ/JGgmCD5rh4bCntD4lA6CqsLKj7CDtp11r6vHb7rjYpqopBsa/didSnK0tLSqjS6YUjm+kg0/t8thYpe3uJirRdO4QfTBERFeDjrUnaVhzhjqFNMqk5Vln7sgAkhiCXii1+64eQhoYtc5AFriy2ci8YFladgDjbQe08xnjpvgaEXFGN52Qarj3LfCwJoyXvfJ4557Mgy0Iec9N0nt7n6m6SjjMiGlwt5DIHWJjW0Dy/BH5ymssOdJgQSjZ2rsm1fH8LARIwsoMcNvKg8mMjkJOdHdnQjA8BOvVZhoNOmlUVQFJlBut2L1r5yyhzacfKjBs2fAsj7rs1WLfda4pj6euXbVgAl1MGsyFznmo4pCSA87ywEMX1ym1hjdlZtRw+ZhOWIzPk75A92e1cybN3FjPuZ+c0AzTCZxcA6HY1p9moDdwyJ2UhGRDm+pzHXNC6XFtT28+ePiPzWlmop88OZ4WuVShtu10kZ0Eg4HpXPvtMwOzUo6wX2sL5ZqXQ/AF+swAIB5zvthGLTruh4LkOygMapOt2I9CyVzHmZadiU870w4IK5zP+Mltub2v9og3Tb95zXeYBse+M9c9/+QuxomiyaLf8funSB+nxxx+RIIRme+nS7fQnf/KKrsdnwBpPesaO81dWj4vOZkxRVpRls1bT+Zg2AHgofZ4LOd7pD20GbLnmV559Np0+eULHXL5MKNy5wkGP3xkH5hnXsVnEKXJRdG/fWVOUAM+fsEAXh6Gd3BMbus0STj7Dd1zvwsuvpru7o/Qfv/Of02AY0T8w2Gb4jhR0y2r7UYlnBt3JxJWmoNipXyuavR+lJAF0KBEeAPZmpGti0vc7u2nUH6WF1kwi/yie8tIelEMde3LkZOe/nMGqYdto4IyD05byb6NBTFJ3L3KJV5HeoRrCO0uTFuCHooUOSY2qtPwaRUHI8tbpp+akpZj4gnJHm+/uSRuE+mXBYuMFXDo9tPYcsznCu1WJOYsN00DkDdSbjfN5e1HST/kKoNFj9xhPpJEqzryKtBpV29DWlfQE5z2yzDUbqioHpacQq0yPQp/g3EWuerRIui/tDKenVlvCiePZ0YBdda41N5vqM42w+VObe2EhLcyF9+WoG2lXdzZ3pFVT7pbX5tqmxmoh24VCyAlBhOPth8Ax9JHPpgaZtAamACdCxYJF8AI32PDffg/+zgkdONZOdGjYbJR8Z0FB1xpPtBEwrtJGUzihGdwLgK83gunI1d44Tv3PqVj5xOaFoKSNehIOQIw/bYBGxDnRQGA/D/osOjv/Jt+EXKfdNj2NWRZ2DIgG4TIYc64BTfR5dsocdKO8KoBepvvtb+AF7flYBkyDcLnal48H1OWZzvoaj9LlD99P3/7Wy9LQVXBt2E0zMgEFO4Ae8usBOoLFwRzwnkdmFOiLx80CM+NhQC+P21EbmAWDQhPPJg3PBftoWHj08yqbJ8y8Was3AAN8bMB2ynLYqZ3QzM65UAefOTc23OjDsWMnZCPlN4Mk88yRKwALIGNmhv3AWdjYV04cC3DlxSbPvAOgaCv2W2h3in0AIjh00V48suk3xUvG40l6/ImntLc6Bzrnc02ORUMlDAvQxLGLfYnPjKdToFrQoU9OFevyoICffVDoF+8RwHmuXN+x3PSTNgNq167hbX9GQIeHPWPhfYV+4jjHd9/97s/SqbNz6aGHz6t94XV+M73wwuOy69NfQBWnNAsU7BV8Z/+G02fuE4NhnwKbNi1gcSzjAjDjfEib+RwCXdTWYOx4PvSFZ+rsdAg3FgT47dKly+nBB8+JVUF4gNLn/rSd+zszH78zljy/Dz64nl566SsSLmAQ8JtwGuo76zupNn8s/fQXb6QelTvxcC9p6J7DB9bFlwF6d284UWoZge4kvfLKK/qvELMxWvo4VerhoIRmLLv4KDQmbfoTdogpoEPCaZEKgfiesLShJDHoc2zfVFUzndAnLIeiIDnnNc52o0EkcbFECIBXG9VUa9SCtq9FFrfd7b3UGDfTbGs+Nnu88TN9TegVOejlICZbbEc23khrFpXeWKgba5tFnKnt2tYiyrYuh555QWsREAGw3xVguo67nUXklIcmvLKi8Dbuj6BD2VI09tB8qGsc5V3JIEebACDOI6EOYIvDmkwm2qIjdM2JdfiMlg6g46jGRoQmLvvcbjc0b6hOFaMJj/2tjQ3RoGi0MBo8LyRH+Shwv/lwUmPh00dVltvf1/M2wHsz5XgAPcAlbLhEQSAoqZ7vmDrHmGsATOo1Ew4zVEIaUsdubW2kTq7WBqh1u/uykZMbHoYGwMFMIOIHW29lXFC1g37MWchl+t1qzQS4yMFrksaDceoPeDaTND9Hkgyc+TCFpLS7S7wudHMtUkHmqnwiqsn8hU/FcKRwNKhcx5n7OD4zltbUBfYIn/hh8IyY/8xHNFCVd0UgCQsy0QywSGhlve4gNWRr/8cDuin5w4BegLkzt8lpDd+DKaBXRoMDgB4Cy9RGfRSoH6kllL6M/DzTXaas0XM9m4MkZGXThAVls0FfdA/WG2uItXk4jps5amclnoXHxMKEhaSy9u65SxvshW5A53q8ynkkHGrGvV0XAVAGGHB4+r3f+7Y2aihWvmcuOs0p762xysyXtWf6A1CyrvBRMTPgmHfWHPsFAMexUMocg2bHtQE4rn3p8uU0OzOvfYx+0Ub6bKcxPoePUQjrgKJLlwI2tIFr0S7T+LTTa93fIUxwDMDJ2GKnpl+czx/tBbAYH8aEF6DI2EX98yvp9OnwHEcz5vqyL9eq6b33LwloGTv6e+3aWnrhhad0D9gDgBjscfgex6FN0yds0s3WjOLJubezwtmL3owqbUfg4Lly7N27G+mxxx6OWudXrqaLb19KZ86sKuSOPtJmhy3LMRkn5Vx9EvCHieD5v/76B+nhR85o/2Qech7jQRu9pwL8DqnjWWJvZx0gsKRaO71/9XZ68533hXVt1QUIpm0UTmCfZ7C+DNA7290J2qyk/zRSph3+a2GC1RMSk0QIBsDKi98lEeMR3KUQRsSMSyupBkUomhzgxNsaOqtJ7uxwxJENqxLaIPZvQoMU5kPsLp0ZEh9KnHFnmlq0joaeRLVThxs7B3aMVprSzLQZun8wxLGrkpZWlwSCtEFxy4Ou7LfQ97SRiYrTlelmHpoEmZz8w9Qd11Wmtbwo+V5e0t3IHGd/Anmv5/SO2uwzZQpA0G+FF5FprhnjyQtHMBYegg3fo5Ey0V0XHk1TKWbxoibNLLZiqHgo5UFflfAsXEnLTEHtDjsRaz6XPT4pgiI6cHMrDfrkqA+PfsYJ25CeS7dbZDwy3ey4VNPytNubItdhTCLenrhvEthgH0KIQCjEmTKAHkAHsPmegjAksNne3pRXPcIfwN/pREY6/DQ4j/MBclgaEtvgEa6qZZiEBiGAIPyQshZAF2TKnA1rguDYT/t73bQ4H7ap8ZD89FCfFBGKsDaFtjHepbwHsAbKoQ5TgmPbKLze+YwtVQxUzuTGWGhtVCJ8Tf4kOdrBZXyL44nIwPET04xShg5SbVxRDXrPtS+i3M16lMGL+x75AtCh69M4vX/5vfRtqigOe6lVn4hyn8sOnJMDSWWOpt6/CHCPun3ZZGXBnWtIaci+Fwb4I7WQ0g0BMuYpx7Ehyzy1taUxZ7N3zLdBXHtQFmp8b69nOeJm00DZvFam6MubqE0kpsrZL7gWWizXkj9MfyhNjPYAEBzr6l1o1qT6hH5lk2dzZ11xHmuW58je53Gx4MF9eA+4AJSOY+eevJizXnfQ/utb2zoeAKUv8oPJCWzYE2yyoI1OMoMQAtg7JhzAVPbM+Xn1Tyatfl9UOPfjOyexARx5JmjfDjFjnzAY8h7wpi2Roe5SOnVqRcVauAbjQ1sVGnb7dhTKynHa9I82Mc4//ekv08mTq4UTGxowY2cTA/vm1WvX1VeECoQI5gOCAeODoAAww5DI5JmfPd9FKt2OcnhYAMMjn7ZTWnVjY5BeffUFjRGJbABj+g1oM79pB/3d3t2TIIGAwpi++y5tnFMfGHuujaa/jy/AE48VxyEoPP7Us2ltf6TUr8PRMNVrCFMR0WQz3OfW3pcBenenNwlNNLy+X3jh+agvjVbUqApMWjOtqH2NY1HWgq0tjfujVEVLdygUAn8OoeG7Jhp1FSerCKdiolDedKQY2bpodhov4YAkJOPwEsb2GeDfEe1Pe8hkB6A32hHzjWNE6mF3j1hMNAW8tQM8x7I5C4iacTwbK6ADZQ0Y47yFN7Xp1PLmYm3FIVT2PlUa1EybAsKEn1FCk/vLMY3c95mqBuCZdKLX60HRiXont3iuE37i+Ko2KCaww1Rso3eoHefTD+7r70wNS4vNABO+AFE72z4IaI58j22dF8512vzGVCHb0vNlgnOMqTHawX0M3g6bUf9yWKIp72YjwsRsM7S2Q5s5hmvYBq/nMhppMcsbfT8y6wGE9E/sRyWEJQPA6nKYTfo5aY9pf3vJ7+519Bw5R9qrnIHs7T3WglImr0zZm+7mWNoAsB/WKr2IJCBmjcXmANOtBi073XGcgcNmCQlMpQqDXNdzR4wIa2eEJWkK6PEMw1xicDLlLlElh+PwXnb0Q66wBYVdCbYAQL90+b30z155qQTovTTXaqYBTEQp7OxetPsXAbpYLTI9ErwiOR6nhIk+8z3cRK1e1ech1d8mlVSHwSF1Mj4x+fhw2Ml0SOk/ewTX8e/DwUjn4bQ0OzeTNje2dL16DcUBBivuq9o0OPbiZEt0xGgidrBRRyDEj2CUBsN+mmnPpv6gp98bTRiyqo5XJGutktbXNtLi0kJaXlrReXzGSWppcVkgAjgxj/AjYf9hP4GZsiAbxAG+NBRfgb6eTSdPUsVwQ97V586ekwKCdzl76/bWrpQfvMTJ8//Z1esyb+Kdfur0CXmF37x1Xd7lpD2luJBpccCftQKAsB4AKChwgJo1573MVdjQ/AFBgPLixffSqVPHdA6/OzwN4JM392h0IJac9eDMcax5AI/ziEVnjmLndhY39jdAGDbAtnAJNidOCCS5DsDPvsOYuijKG298mh599LgEAYSm1157N83OVmWCoD+/ev21dOnS3XT+/LK0dTRpaHBs4UtLdX1H/2jTu+9+kICVZ599WvcA5GE8ELAfffThogQsJg76irDIufTp+9+/mB57bFUpYhlPBCTGCUbv2rUQhGg7bdzc3EpPP/2Uxoy5wbPBxIBAxz2xwzus8Z1LH6Wzjzydfv6rN2RDb9QxfVogDTPgPxnQJ/2J9g60J6jhCxe+lrVtkmYkxSYD6NjOcYaDxsS5C4CH3hx22TgA5bCdCxQBGLmdQsHWpeFIq50hjr0qDd00brOB13mzsHESb6Y4c5LUjwYCY+h2Lkt5V4SMegtGoCKHos5mT7Ql92BDCgAZSojAux0tDwFFDlK1qJTW6Xbl3U0ML1pS2XmJ802vM5iAFS/bZuzMxnVYPAD6EKet7OBjG561dSY+dd25Lps+tdG5lr3Vm40os2nvdiYTk9sStmlB02CW0k0ZWlvAwhHe+tC81fCuJG1pzkFvMMDWTtsBEfqC3Z5nZFMB12CxsKjs0OS1/RjpAAAgAElEQVRn5b6ZnofGLgO6x86gYyBiDA2EgJXzFSheHy2SfPA5lEuZAUvOZStLy8E4ZBOPNShsx1xzcytMA7w3U+HnybHyoYB2zEBp72GOISQJhgb63hpbWYujH74uY8E5ZTZHAsow8vEfBnQ7ANI/O8VZs7bgSF8b5HP4AsrdWmZxTsnDXuPk2qulGu5iKDKg1yqT9N777wrQJ4OucrmHhg6gY3KZsmu/DqBbGYjyrXjlEkKJcxzCxxTYZPJQZAnOZ2GSQYlwmNtRYW30g+ssLGBGgjJe0/VXV4k8ICnKnZzlLRggH68wx8wMIeCGnf9gOB3X5f4wO/zn+hyHcuHr0P6lpRUxOpSN5riTJ0+LYVpfD/u0Ndhup5+2dzZFgR8/sZp2d/bTp1c+Tk89+YzCySB92DOPrZ5IM7MtAfXe/k566IHzMi3Rf8YHUxBRHER30I7Llz9MKytosw+ofZ98ciXt7e2oHYCOtP7eQHMM8GWtOB4bbRPNuxwX78JOAIvrfLM3IgQAYDiOAcCA4KefXk8vvPCs9gOAzfZwQJhrMicBUNYYAIZAwbXYkyzc2oGM73nPPkObeAHwrJ033npTQG/gc6EUjrE/gfPScy9T2ow/As59D5zTWHAPOxtaIaFdKFEcywtanXbzmegZ6lM4kQyCzZtvfpQef/ys/AxoJ6DP8WjhKAaMAfsZ7AJtv/jWO2IIodBZq2jp7O38zn703nuXhI1UtOP3H/zgZ+nMmRUJG69ffCf1Jq30zvsfBHaVbOgIht5vD4D6l2nok0GkrNrb2ZNtHC93Ue1oOwl7Yje152a0sXX6UT6z3qoXTkidHWhRO5Zlh7jsgUuoGJvpXmdXUhsac9BmPU26rd291GrOpPbsnMJHtKlqYVXk5KVJQGwyHu01vOWHaVTFHk9hCyqaTVJvm3KeYeNAYmLCDLPH4NIqtrekNKg8aPpHe4JW76UW960HhezN22AuEwTV3LL9hEFlYtij01mJ0IJMmdlm6OpmMBJ2TgFgefBy5sBjvhUpI/kd2zKALNPAfkdhXmSIQwJfu31H4WBonvzOcQhZFHtBKr57d100MG2Vp39mCghbm8EWXaup3Xh9m+ZT5rxW2PqwYyuMbDW8/XkuzhONLQoqydq2ac2pHbeqXO/26qcNBkb6FSaNTlEalbG3wxfXEhNBcZuc4Q6tW9EBOV2saGycqjJVxnuenQUWng0bKzUB8EFAUJPjW/ZYdntl2skMAN/RRlG4OBCOLAiFL0AZfN0Ot5mx5HfOlZBBe/r9yJOfC3mUtXpTn7Qz5mVkiXO7wF2iEdBXPXds8pFJK2vpFoassfO9WAjGRTWNjkq/SmU3mJqDgN5kbQ/6AnRyTyhOvFTU/Ohr3VtHl4aen7s3INuu3VfabyGQK1loKvfxXnewvZl54YyPvC+zH2Vhx0IT4819mPsWIM1+FOxGHjezNp47ZqYcRmoHLMCQ9+wlXB8QQXNGa+NYNFL6aucoAAsHLPYM1hHzn+MMeFD0tAmwJMwS59kWwLy0pPl65erVdBIb8syMBMfbd+6IuXzwoYc03y9/8FE43RIP38OfJKJZYEXxL7p991Z64fmvKXT42tXrCk8lrhsz3TsX35VJFCfak6dP6Hf26cX5pUgkNoHbGaX52QVdr7vfS+vEp7dmdTyCJNenFgNx4feduV+mM+LFd/a204ljJ8OHqdpIn12/mm5ev5UePP9AevzRJ+SkeeWTq+mBh86JicAkhLn18ScelV8J8fOYEi58/Wvpk4+vpG5vX6Y2HFiJcycOnvj6j698qrGLJDktheMRlre6uqLwvZ0dfAjmUrvdUjEXgPWRR8jrvpY+++xaOnXqZDp1/IQYkg8/+FgC1uOPPZmWlhfS9Ws30/rG3bS91UnfevUlCWpvvvV6un1rLa0eW0rn7n8wnTxzWo57H310Kz3++P3pK195Nr3//uX03nsfpv+vvfd+luQ6rwRP2czy/vl+7dAGaHiQEAmKbsiZgaQVNROzP2xsjH6aP24jZmNjzexqZkKiKIkURQIgQLAb3Whvnq1X3mWlKbNxvntvvXyFbjQAkQQ07EQ8VFdVVua9N++957PnW1kp4fRppiy6GLNol5ThpuJAF11SshPqzS5WTp3DL959f2FyJ5ArS55SWD6/hj6iCkHGMN7gCG+//bakMjFSlnno9FHywSvNOyIpKpLnqUEwEVWaJ/+MD5oENWwMTUdixrVtlf7DHFhNqCDaAWlZyxW1IU012Yur/M2csLQE0HwmAB6PKB9+jL5Ngjf9nBEEwwBpSzEqMYhP/NlSJzsBBp/x3xIsp3P62CamjXHxKjN9DJOpAm8DBGYDMv5RswlJQKDmI2d/06mUbNIEvLBpnnXOeQjwZjKyoHme5MFKWh0Z45g5oKJlZaOeKqpVCjIcX9FA6e+nj95zJeedlgaaiNgvWgakPa6Sznl9Tm5u7RKVG08i8FV+PceXeeQGeAlATBPrDfoqGMO2VUqh3pyNL89YAwxYUXI30aO8ruImVqVLeR2OgdHAufkan6eJDub1eR+2R4IayXaVU4VsJC0waS1Y/jhfVqpVeW4skGOuwefJ1DSzYdMiMSURA100oSIl/B3/TL/kOvqZi8XFSsr9OH5c/OKP1+l7klI3mYjAY9wGxg1ghBnjpuFzGHHcGbOh+QP4HExhHrU4Fbsgr8V+GRYqCm/ciOkiMe4IA9ZiTtdBZaYv4cVtvufGS1AOuw0UsQu53BkkOMONq7/Gd7/zLZTzGdT3dpDPpSB1yJnCxuJGOhBncc1QoRi2m+MhAr2uTRBOwzP9My4IA9ILgUM/B2NZ4XXEzaIFImNp4vnHa1f5iM0zU+s5uWAONMVJqH3RzGlcXGYtGeHBtIXzkNfi8+R3Jmp94eYJFXPib0xEOtvA33Kec37y+XIN0ILG+U1A5/yjaZWgwudqNDpqbFz3vJ5hLgv74nlvkwp16fnLkr7GtNWH9x/IPsDo91KlLEG01z++gYO9BmqrJVw4/5xYtPZ2drGztysCxfrWpmRL7OzvSt52uVZBLp3FcDzCqD9EMmXJ98FMZ1XQKui46PS7KOWLKFXL4r68/+iBKFTbZ0/L7xvtJhqHRxIUzbxwK23jwd37GLkONtc2kMlnsb+zJ9e34uSd0ApZPIpkjK5WoNdm+WtLrsf7s5ww79usN7B1+hQGg6GQe9k2yXPIwd4QC+v6+obkr1+/fkOAmMBIQFxdXRMgbjSa+Pjj28hkbLxw5Yq4zu7cuSWxOaurNfFZd7ttyUKgRWM4ZP31NSGQ+fWv30enQ+X1JeHqePjwAe7duy95+xcuXJTrUwC4fv0eGOr0xhuvyT73q1+9h3sPerhwvozLl5+XOUxApyKxtraBzc11seTs7e2IxYjBv7lcQazS/LzZPFq0j+9v3N7F8y+/iF++98EC0E1QnCKXeUxe2lM1dH8+9weK3YzAKf6JclH8OcLVnclIYJxsKnS80j9mTKIU7pk7LqxdKq1ooYHFVXoOFwdBVMBByoCq4C4pD0nfuuSFR7QPndznLKoyF62F3/PhStCSjnSnRYyBdxJ9P48iPo9L2loilpR2Ki1UBWuJVkRO8kBF5JvodrNRKvCx4QXqdyJIaC3MAAYXYdh3HA7sETO8JpExGyrT4oyAI8xoSUqKA1mklND5HYPZOFYk62GEvwEJ4181WqQZy2ON+LhohJizSbfapwai0vYIkgQ7ozFS8mQU7TGoUPDwkM0qH7mJGlYaDKkNmdpF6wUFIJF7hJCCr/yd63IsWJ6RsQeTRWSvAnT6wUm4wzGMyMRlWghNmzRZ0rXBx2+i0WnqZnphwqL1h3Wbs0jbSdB0ORz15XkyYJDXm/oMkKSFgUQx9IWyyJvJ7T4u4ylCHgGOM2zGDAumbUWQTBEMmFLIdEwCN4U+XT9grspkCrVrwGI0CRG8aA6nZYcxB2GqXimTqoPjxJ8fjarysnMgk88J8xgZxpiKyblHxjFaZjifWS2Q56WyGQlu5NpgcJ+ZA2EwDAN6WDNf1i4jrG6kA8EWc1CEAaatTVAtl/Dur97BW2+8Kj500r+Wiln0Wk1VxTCi3B3Lm4f5zFiueG22z7gdDCib2AXznbE+GK1dxlaT5RhQN+Bv9guz1kwbzLWN2ZZAaoLjjODMc02sAYGV96X5mWuA1jPjEhMB2iXRynFpUf6Wn3FtUyjg3sdrmdiRcJCpEfJMWqXJ/lBxJ/Sh7mkTK7WxkfhUt7Y2xCR++/ZNme+0gpHAh0DDeUjfOS1L3K9ef+1r6PU7ohF2e23RTNfWV0Qj5B5MprWxS+79NNY3VuVzMrnR1Mz5RIIWU+SF1gCOKU3iUqRpOBQTMK0cHCPOV1oX2F9+b2hYjeLCceE4GdeZyR/nGBlqVApQvB/N1BxrBobxoKWA485r8zOOl8kD5/cm4p+vFIgM7a1JJWOwGfcj0y7zvPm5xBylUiJE8bpsF83h9foQb3ztiswNYYfsdOQ5mvONFZXzotPp4vz5c+L7ZtDcjRvMtbdw6cJFYcRje1idbWOjLP5/WlE++og0uljw4PM69+7tIpez5Dpsz3u/+gC9nofz5zfFnE/rzC/fvYlyMaqs3QB+9rOfoz8EXnvlrIwJ+0RffTSZQrZUw3sf/AbTGZVYCUDT6/mLAro3n08cpWHRFEyfRWWlIiA8dIay+XCjVHSqCthlo9SbgOSO67xM2diZCrWogX6SI1rpAhGRMC3mlifiYk6WMpY0MTJFyRBkTJWGJcAVZ9oaz+e/lWZBEhwmc01dxaPOIDDVTqZoHDO+ycInG5i0SZOQaKIPtscdK1O00V6NVkdQ5OTjxDE+Ui5uM/mNRaKry3MaUhkBYc0vL5HsWhsV4SFlL/K4FaDHRXMm8Brzvon45GIhUBg/tsQVhMg7pJ+kQw1Y41q5DSRwLqbyro0Z0YyH8gUzuI70kiqIzFRV4r+58Yi8JUEZqkyuAWDhJPAZoczCJIxAp4al5ozJUeV7cx6/p5BBXyAtIARQFb1JkzYFDLaVGj2tN2mJk6AAQBcBTW4EdAIx22mi03l9RrtzcBnlLhkRUitZmcqPE/uYXaGCq/g68ScggQxNbxSgaOqihkHBhUCTs5laRE4BZSGhZYSBlVKUZ+zAGY4kmJNATwHNRL8bH77Ja2c6IQMdmQ7oMqOCQXyAmE4LxSJStg2HhEOM5aDFRGugpkyqsXidBOVjzTuspYcBeAHouvqhcKwvAH2Gw71ddFtH+Pa3voGJ5yCXSiKZiKJVP0SpWsLIcWU9Gs3ZCBVmTRvrAj83wGsAV62VtKwfzgWea1wSxpLFuWhM3Yv1rINmTT9EsAmxNBoLEdvANUiQkBQvvakbNxLXh3HriAslpIlzvRl+AiOo8xwCMv8IHNxcub7ZLmOW5zX5PdtNwOO/6W/mvQmK/J7Awe+pkT98sCNAlkqxnV1RRra3T8n8+uCD95HN5oQ5jUxrBwf7uH37jgjMW1unFsxttIySgY3708rKqjCz8fedDiPL68LItrZG8pSUBF3RtMz5zvvSlD92VQESAiLBm/1i/9k3/tE3TQBmXwjIfF60KBD4mZtOgKXPl38ELQIyr02Q5libIiRCXKXrdRhfvWFS5BhybLiP8pkY94QJAhYGT99XVsUgEMGC43f54iXtr1cc84xJCAsGXNkcaxPBL/ztuoALn0fSTuGgTlO7p9gwddEkM0f5O5OZwO85NpxPBHCydL768ivSbsYM0ApA0Of9eB9e07hsDPMcx4+/N373X//mKobOWFj26HLhda5df4RKKSGAzmswVY7jwudgBC3FUzKBnSvh6vWbC0A3mvkX1tCdA39uzF+O6+BHP/qR1sRnGLn0qzPATCnX1IoF0A3LLBemNq8bsJHc9RC7FTdRAZWpSr8STupEHCn6gzVIM2qVecPc/FXEbxwzbuDTqeIRF4KaqJh+BNAlv52lE6NSBUy0fVG4jkkuZAPEVGuhyh9J0weBi0Fgxu+WtJnDTs3Nl8E35j1DEsEFwQlqNhH2xdQ/5kMa9VUuLP8I5CYaWsDaUtHa3ODNhigTmhWxxAUQAWuSG02DAgDvy7bx2tzEjJnOEKcYk6BsevMohv2hRMga8yQB/TgSXtFkMphHBS+paHL6oNheIVghOY8ud2riB4wv1JgwjWDBDdJYXcwmeUyEoKwz4Uhv4ys1G7bR7sQdQercwAfdE0aiFtdBEKgiLzO1yfL5C8hRMxZH1EkiE26YSrNTrITkJJ+zaD0nLQl7JuTyVnnw/J5albAgapPWqDeQOSnzWgtZvK8ZT46RMa+HTd4G8MR3T2rPyVQIg6h5M1uEMQ9SFMfzpeIdCYKYXUHNXcqe6nyvsJBmQNtoqgbwwmBu2qC+i8kckO9NcJzmeDYm9+3NDfzVf/m/8P3v/rGUUokLLetMyubmS3kwS0ARNx37udXcVJam8LznXOJ7I9gq8FYMgfwzFiajPfOzcB60EVYWMQTashA2cRv3De9j8og5n41WLYqHNr+zfdwYqW3zXKORhcuZcq1SI+I84jom4PEwlQH5fPk51x2vTbDmGuZnBBzmVRP8eH1u5mZj5vv79x4KYBthyMxv/t5khlDb47ridU0VM4IW20VLjqmMZlLK+DnvQVDlb2i6N8QzfE8wM/77UrksQXTco4SkRjPCcZyprT96tItTpzYXAVt0DRD0CdyGgpoafL8/wMWLF+Q85njfu7eH7e1VCVrj8/jpT38KFip8881XFrXBhQd9bU0UQLaV48vnwLaxfxwTjh1/b4qusK88h4IC54Bw0LdVn/gseS0+WwonphQp+2SC/dhP3tdYCBh7c/P23UXKHu9tLCi8jon+l4waXeCGz5TncY7ws1dffhmdVlPayjZQyOG85fzgvTmObDMBnH+8JvvB519dqSGbL4pW3m4z9sgWAYv943jcvXsfa2sr8qx5PgVDE5ck87LeQCKVx+179zFjZlmE8SjKRWf21fCeo1T30CePY4ob7XiSh06fcyIH9Jse8iVqlsDYVVzZDIKzbebfqosJsYa+8LGZ/7jMojrLvNdFHXRbVPFOo0/NMJmPEcwDRKYM8mGRDItGfAl4YwABI9FNPySvW+rA8dX0TNVSN1G2YZMffS4p4ao2bTkuEiFeePrONVOckez4MM3CZLAfhZw0+coZ8c68eFKJht5zYxZ/vxDWHJe4lDYzlY/Rq3NVm52TPKIZ4Nh+cVdIVR1NirFUuYrnkPdeNCNdRIMJeUaLIilIMsr8608e5prsJy0UzHHkZxJRT779SALjYLzQdGXc6Obgf9rvKeMQiavCPZqchudMdH+SMQosx7OKv5XQRBO0JfYY0psoAUb8qtqkJAGOtMrQl8v70CIgSVZMJwpUkCDjMKKK69vc5WTWNel8mVuuiG0UwQkrxdHczOIGrDxGpV49d1qYTBqRWCBoSVnUMXvsMH7qhyfaon0UhgDos75+/ruGf6F58Z5YxWGGvYcPsLm9iddfuIRUMoaZP0YmbUlRH1rHImJ5OKZLNcKlEep4t3CwGJ+ZpGFG6FYhCKogHpnvIX+5+WxhydNauTnHgDuvxc03zM8eDniTWBUG1o5GsiHy3wRYo1VxY2TOL9tLU2q3O8Tp05uy+RKgTYUzo+0bLd5U8+Lma9wGIuxalgAN+0xQUYGnTTmH/2Z7CQRck2wzNWaaw/mev+X4EZB4P5plDbDxWiaHmn3nhk/gFo3NUamwBCqeb7RQXospW2wLtWT+8R4EHVPb/P79h+hoEzrHgd+rOuN7suewljfbzmvyc96bgM77GpM5+0PN1VgsCFi8vqlQZqwjBDgCJsGPv2caF4WUW7fuolIpiqnalBU1Ueam3wRlaq/si3levO/D+w8la8DULef5hrFNEUZZCyIXBptlMkm5L+ch/ddDZ4KNjRW5N58N2fNcd4pLl85J+xnNzjZxLvA9/0wf2m0Xr7x0VvrKucVAOfrz2RYeHH+OOecFBQETMS8B1jrrZfvMOTmXghIFDo41BSE+R8ZT8BmbOcvfcOwI7lIelpaKnoOdgwMBcx7EJKVIPYFf4mmA3n/gzxmcxQsMx0NUt7KYe1zEMwETpjWREz2bTSNha1pNrRFLgCzvKxvm4wGd5nDJC9USgGGVEq0dLMiiNGlVIFL4YhkHqzokLHQKmkSIYDCeJrYxCklqUS1KAeNJoYUbOjV/IbdUbWRRj6nyqTMYLp3KCfENoUb9/tNfTT6s5NFS8xXAWaomxfHQGqJJx1GBR2GBQr03VD3htB0zHk+qUnX8OS9hfC5KyJI/bUnhdZKJpICsuttJIUttumrElqtVEdpFk2Q/KTxJqU8S13yiZtYTamk9vfVKMDvRGxEo2CL1vPj4yXOgWmpoXY8hjXEEUkFBXciQG+kTlnu7/F5+NlN0sMtasRFuwkKOcl9oAVXngBvXC11GnGgU7mTCUePXDIB8pUlexA1FrXbM/PeEUmNhbXYZLI9N7rSQ8V7Hz14JNyonnKKUGpgpXr18AcVcGk6/g0Q8glIuj+6gi1jSWhAghUUFc39j/mY/jebNTZnvudlKmqSmtuVvwvEgBCljZjW/X3YtcHMz1iMTdGfAkq88DDEINUKTnmS0QmqVxoxJMyp/w8+MqZgbNd9TcyKA8Fpsk0Sor6yI6dW4jUz6KDdgnmO0YaNR8p78nBoo78NAKuaD816SFhtimZNsjFhskdpGkGD/CIAURggOFEx29xXwUjjinynhyTaYsqAEY/aDB0HXmP73Dg+kqprxV1PgIADdvs1grrgIFBRgCDS8J8/jYYIK2Sb20UTdc3yNdsm+GjM2fcPsN6P5GTvD6G2CIJ/1Bx+QxAV49dWXFqQsrbaPF54/Jf0j6FLw4XUp6HDfpWlawPzhQyG+ooDB8aQgwTHiuWwrgbdeb8q1Obfef/+a4M2bb74u31OAO2oyfz0lfaWFhlaIew+OUC4qYOX1KMjwWZiqazzHdRl4V8NzZ8+hfnQg88LzpkJkw3YbKlcztw1dKz/nH8dmMBgjm89K+zkevM+9+3WUikkRWjgv//EffyFtPnv2jKwXPn+OB88/ODrC0J3isNmUHHQlRChXrCgmWgkKr8unauju7nxOJZa4NFbloiVtgTmT1JaYe57KppDNJhAxhZFCm5BhiDu+qdE2+UkY5JfVCGrVHoLpUHxHJIAQQCeIyx87RbpPbRZQu/wCAMzVIjpQR2l3ilddbWrK16oGRe/2YeIK2SV5QVVmlKZL7uyy1Qq1p2bJi7ENRhbgeRIJqGQDERaYIM83ur+M2jM+3Dm1fQYDsh2qrKVi5jrOi6V1gTn+SpA5rlZFQUG6LjEFKr7A1KDWEYVqyJeHVTqvn4Z+ZXEdqbcu2rqyQDAAg9qtys/VYBmNKMa0Ex5pdlWXBxWLA33TxxwgtCur8Vtwf6g0KM20JmVFzXVlHJXLxlyHs533E8DTE5hxBTKa2gy1mG6P6ysxS/hWl9R43R7irMhWoTlrBAlO9qSA67IwemIJfbY32uUjg/9Z1fMlAeSz3Sh81hM0dDMH5sCw10E6GcfX3ngFWTuJqc8UKRdZO6XSU8HiS8paIvNCg7PxextrVTgILXyOuDI0a55ZdzIttQtDrDKhCobLUfAEHB7UcAgsvDYBi5seQYT50dzgCD7Ukqi9CRBkMqKVcXM15l7jY+e9TaYBf2NcaSaLg98TELjhEgD5uYlRMdkUvCfvwXMIbuyHMf2yXdTEZOOdqxK5vAevy9/w2uyPCQ4z1K3UFpvNHqpVpf3yGteufySux3ARkEeP9lEsZiVXmWPCMWDMyfb2lgghppLXaOSgVl1BsayqMBKcCRhsD4UBghzvSS2e7j2OF8eXmjLPoWBCoGI7Hzw4QKmUlsIpBNJr1z4CZZTnnz8jAMcx//gmo+rVOSYvnWPBNvFeBMWPrj9EtWIL4yjPYS10jhPBlGDOe3GsJWgymEhtCyM8GWpdlT3ga452D5cuPSe/IRAPhlOcOb0igg3n0s07d1QqsK7xbgheDg44l4Dt7Q15vvyc16QZfOwBG2sFiW0gM+e7776L7mCCUl6VqDbuiJs37yGZVBk4/IxjbCwrfNa878r6+iKDhXOR/WL7OW8oOFHrZ9ocx5pC387OLtbX10T4+OA3HyOSiKHZ7WraV7oiVazKFwZ072g+F2pAKCrUZutIeHd5zUarK4PBdIVUJim11422bFLkFpSvinNTa9l6w9fawmzuYz5TxBzRqK12WJZPFPaoqdR2l+IrsotTMjH80KrMomggWkM3pZcFVLRxQNJo5edKAz4Gca0R60A7aeKM0e6052rpRP9W0ne071CXnV7snCqynVH7x2YQaePjAHUhaYRAZhmIQgBkGLZObOaLWrcasyVoUPlWRIAwh7musjSHrd8nLsdxZtMFOPUocbjFTSFgeiwAmL4bbT88FmKuNlYZYS1T2K0fvG7sSVgSPDeAqtsrY6e7MUWgsViV1g2lRMv1zZBLO0P9/URGR3jcjZyjny2bzXZQ1ouQnEgLMeprWh8UmPHPaJkG3BZDrc3JJvbCfC48/hJLQgGQDhyGwKv66RK5yvcMpgsBPV1BYnUghS8lDpIyPSZFJSyhh83Zn9DQ9TMUNxRjA/R4SxVEEWZnePWFS3CdEdZrFcymHsYjmtsjwoUtzIlPCGozGRtsp9HMTRqWbMDZgg6KYyClCnrkKzcmBkky2FHNIWXRUtkFKriS1zZ84ewfwZTlOFlWk7TABBGmGTEdiGxpBCJuqtQY2V4GGyUTNra2TyObzuKgfoB2qy5BjdXSmgQpPnx4W6pFFnMrWF1bg+8PRStmYRwC4Wqtip39R2CN+Ao5uWNZtNodzGYu8sWccDw4rgdMKZhzrbhIZVKwk2kJKDzY25fqiEw7Y3Dhwd4hOr02SLXM2hVrK6tSa4HZEnRfGgGX1RQLpaKMCa0E3H8IUixVY0MAACAASURBVEw3pSZLFjtqqhR4btxQ9bRZuYwxQNeufoSj5gilgi3lO03k+K1bd+D5wNZmRQCdz4la7OFhF6lUBC+++LIADTVJau0E9z/+1ndkzyfwcmxpzqZJmSlhhUIWly9fXNCXsg0M7CJomYIzBHKCNNvJzylwEbwoSLE6Wrs9lFLf3/zmN+WZEzzbnRGqlZx6jp4rmv9wNMHaahGb6xsyXof7BxiNJ7h04Yyk7Y5ZwIv16qOqPLdwVgSqWAwBkG3m3DJFYpg61u0yKwe4ckVRwArLW8/HSrWAjfUtySogORFjqlZXVtBoNtFsOTi9XcP2qVO4eu0auj0fyQSwub4Gpgs3jxroDUawk3EJluW64HO0EjYOj+jjD1As2qiWa5LFw1ohjjfDqY2aKGg7Ow1JhTuzfQb1VhOdwQjdfk+yG3iYbIwnAnp473+MdS/SbQ3nskFQ0yJwTFRwEN8vfKnxiJjd07mkRlECsVBDIS5AHDa5U2o91hwnwpBEQHTR7vZQLmwil7qIoZdBNraCecyHN+khm2euYU+kHWCCyZzRp0Bkyk3iHKzMDOPhEMGkKV3y9WbP25MaPpmiL5UFWuiHp4bnYYYAMdgY9gMUMqmFFjdxJ4iTb5y3sgEq1f0+8yGVtuCMHaRZQIU6LX3f0Rh2dvdwauuUurfPdDeVLsT6uaSTZbQ1FyNv3ev6yKSTsq8LfTuFlwDY2HwZ7cEhHxvm044IKfzOnzKQDfAZ9Sh8+bqetZifDVLrQImw3dgIMguXRxjV6DNX8gsv0WkCpQoZ77Ywn/vICBlKFt44IbESHK/A/xiJ5HlJQ2T/OC8YdCMFKhDg0aMPBRRzeWA4YoGBc5hNUhj2+whm+9IXwa45YCWfRyIRgefVMQ5aMhasdmqwTQSyCNB3DpBNFxFFSqZRInYByTipYbPo9jlWLlz/AWgokYP3zz6PyNyWdJ4guIVE4ixq1TMCIL3+DuKsvhdEEExuixY6GHaRz5J5i0LkWIhqXI+pkaxV/un1uE+KJ5/ybtms8Vnff+YbfMETpR160iwkt5CE+QST/+e+2xOoW59E6Xpc/ME8WDOxtaQX4eLkoReRvOc5hmzD9IHvE8qiJ33pqwk/y+q9iu9pQVPPH5GRWLwAxtboa4PX5ue8d0W/8r2Kz1DXz+hxZOlWrhduwMbdFh6tsFPqcaMY9o2yP4rfXqyRtEwufKcqRfh4bzXuOp7H9oSuvVBm+NmytcncT0v0y00KW7Ye19zF/AjHIS33N/x+6TmGfcFPtCZqC+fnsWyZeW24j0WzNMFkGo/kO5Wdow5+vzR+ESp4NOMZs+SSC2/ZBC3mviWLYNjFalytn+n108bxc69ANb1n2llGEzOlxJmvI5W9EG90jBWwbNg5S8BPpploO8p0qgaMi4Rq9ElAV3g0wdhvIZXMysJ4cBt46dKfI5PeQN3ZQSISxWHz/8XK6hsoFiro9A7h+L9R5v8xwUGtPcs6A0wYoDbD9tl1PHpwB932DjI59X2330Y6UxagEODABO12H9VyGcEASFnMiZ4jlY1g1JwiU4rBF4Y2YOTQj8WKTmSksqR/NHPxSNlq0w8CAqICYQ4CwZu32dtrYnOTBAWHQmSQzcSURs1ypR2gWOD4vaKqjlG4iZAN6X1snErLvkYZhoA+GM6Qz5HxjMVrmCI4VaZRcQToyWqEJTMBBdQ5acX8sNgc5rIJMcIeImEGPpBKMwCEZsv30OkCK7VLSMTXUCqs4ajFKkk0HX4gj9G23xD/cqm0jk6HaTJkDby2cHtQ2kzZ24jMCiL4jcbXJGWOzbASL4iklGZ5V6uP6YzRvHdAKu/VldcQeD3U2/eQL3GMSK3Lvlm4dcPFxfM21lb+PTq9I1QrNTRbdzD2rol0a8c3YGdqcEcT2NaKCBydwd+iWPwmXO6/cOEFH8BKnEciUUMQNBDM72LsDzD1EkilbcRjvB9T/sgul1iKufhii+jZr/4ZI7C8yS/mNec0LQ7GkqYEfYYxqkNJqqr8jAY4AR8NzHMdLBoZ6nWR15s2r8N1rQr2qIPrpqs3e1V+WAlBRqiwFvXmEaGAwHtTQDDgrfe+Jw5DGMTNSXQSTnScAz9jHx5z3mJta0AyYB6W3ZeFsrCFL3zN8Fgvj/uTBLsnfm6ExMf17VPmw2e972edUjI+ZmyW2rIYu9A5Rvg7MX5GcJMHf3y9cBse92zCp3/W9v6Oz1sA+qLIgwEMpfBi0HckSlhSszJJsVSbU1SwmVkQZlLHtV1etdwLZnDcpgQK0LRnxValIEXS+h6myGNr5TQeHd1Au/U3eOHKn+Pw8EgtylgbXrAva6fXBQpldT2CwpUX/mfcv/+BLMCJd1MasXMwxtaplJhpu10gVyJIz5HPRuA7stdD3HUEnQjQ2OujtpYXQB0HbM/xSB8eBlhdYw61+oxZVOkU0Gqx1Kj6jBo3wTJlk8ryGJT5Xb8HZNJKqOB526f+DY7a5C9mXvQ1FIovYeQ0MJkwglIBrrj+qbH2gWLp2CRtpuhiXZmJeGJCGoHqWBI1gC7XnbONp5HPViS3ul7/GPkCkM28BN+3kLZWMZkyh32Kw/pPpH/l8h+JdYI/XlvdxmH9ITzvV9JGpn6z7xRUOEf29oDNUyz7CuTTl1GpnIPvzbF/8F9RWbkCf9yCNz1EJn0FKauMQf8A3uzOCRcBrSxXLv8p9h+5mMzmqBY30O4eIpuPotH8a7S7bJPW/hOvIp/bQH/QRL3xDgpFJWTLfJso4chKvIRiIYPfXP8v2NhgqpLSBClAdPotYJZCIV/Rgt/veJU9u/ynjMCy5qe41HXZPK0Fy4rTapGxqCgtTAWbhrTPiBYQZ3pBR0XSUxo2jwg3Nl5LW+zMOopqDTi894fx/lhWVu3TwahKJnhaDMaTQY/kP+rQitDySJ2wvnEXWFKYll1e8vvwmIY0dBmHzzEZn2i9eVp/w9+H+/45wf+pTX3MPAnvizK23BiWAD081tJH8334hstt/W23/amd+0InRAIm6grOMe0n9MD1BjlzSWGqIlmjFklhjsHnGNDDg2JUeN2eKEG9Dys5QXfQRzF3Bg/ujPDalb/AwE9KUI4VtdEf/R+wUm8gk1pBLOHjzoMfY3PzEjChxltAp0ty/QC12mU0GntMIkOluolhh9y4CfSdhzKRNzevYG/vPnqjD/HchW+KDyMeS6GWP4WdwxsADsjZhcmYlLJAOvsSprDge8o0Z9sZ9IYfIm1dlpQqEn+QEGY8HGDz1Fns7TyQRZWyc6jVSjhq7KHf+wjF0qVF+stsSldEGj2pr6xMe9vr57B78IAV0BF410FXRCpNisWzcJwAUwyRtlnidIx4MkCzdR3tzhirtdTC/XriCX9C0jUbnuxaEp9uNHRq5y+/9H08fMR8SaacKOEhEb+ElL0p1IXkfh85TZTLJMD4r7Csr0k/V2ukZ1QFZXoDCiXMHbcQTIaIxy2kkivCdNVo/RK1yiVkMquYBAl4PjfOAKPxP4nmfvr0t9BuDTDxWWkuibHzEJ3RocRPJOKAFTkN296C61rIWBVhxGp0OdYj8eVxDglLWCSp4iqQhTP8B1RWv41MJo3mUUvGeTD6pfjsKoVvw/U6qK07eO/9nyKTqkrVr4xNzmvWr+cG/8m4+S+0ip796AuOwLIgyssYF5NR1Y1JXt/iE6ZmrXibxBJ4KuRyRt4BunX4ni7ElH4/0Vk1ZKhUiricp2UCKnVyZ76ndZVGAm0Ek/fCx6F/p2OETDzPwmq7FFT6pM9Vj7QgsSyoq2Ucig0KSRRGozLnmNE/YR5f9s2Zsf3nAtMymD8J3E8g62Pmx5Kg8YVm0BKgf2JumO+N2V2b3I1FZzF+2i+5yNd5XGP+ueP2hTr4uX/0eA2dl+F+zI2TArGZQPy3CmBWIKOjneWuC9PHY0zuGKM73EUxSxUrj34ngXOnvovAKyAaL8INXLjTA2ysr+PwoIWx+2O0+0ojs+JviZktnnBUeUKfKvYEpXIB777zY7zw3J/BxwRnThXxYOeOXD8CG6k0i5UcIpZIYxowpcTCxXPbuHXvv2M+70mfSDxWrnwLgxE3dhaPyWLQbwtoed6HKJa/LQvacbpieh4MHSE+SVpp+B7VfprMuEGQsaqEvvw2JrndHKPAvY5a7d8i8GcYeT3W1cL6RgW7+zfF98s22Ml/BdbcWmO95DaFkjEKWQu94R4m0x2lAOixPil56wVqTEEnUgeVKVLivaidx04hnSrAGZP69Y74o1lELp87Kz5Db/werNRbKJXywntMX7TaSWiWZGAXJQD+i4A6w9p6Bfv7t2FZrCnMgJHTeO+D/w2nT38NUeQQRRqO5yNlkeZ2H67/IXZ3gDe//n20mjRtBvCmynwvxxzIZ76OwKOrgwIQ/5ghzmA1F1ZqjpFDfzotRQUkE1kMGSQz/kcJrMxkXsSli1/HrVs3MRr9XNwiieRLSKcScMbXMJk7kvEv03raF997IbOKer0ldJzPji9rBMIaVNiXzlmvIn0Xx5M0SzOHuHcLAKqKbpgm1PuoNjUuNHbtX9WUucd7l57zJzR5w0LIICx9vYUPnuY+IwUsBcAu+4KfNLxhDTgM0gu3wz8X0Hmhx2nLnyVw4mkAZtwNTwP0J3VeCzKLmIgvMgeVBVEdS3EFJ8DaaOkG0HWsghnnTyTefpG2fDV+I4AumeB67jJHVe/exy0MuxU0oHMsJHp5IYgZaUgPln7OzCOeYYBEzIM39TDsU3vaRiR2Hja2kctvo9E/QK1SQEP8uOTz/rmkyBF0Tq3/CQbDnmhq6UwG3lhVvBq7zJO8ho3K/ypF5gPU4Y1/gUrpL0HClb6zA5uBbbMpAn+C2TxAFKz/fBu9/kMprMIcZmrKrSaBnaX6/p2kJdDXffvOj3HmzB+rqZJI4NrVn+Ctt/49ej1Fx8qJVK1W0G7vYzYbYOxcQ7H4mqQjsNZx/fDXqNReE4Bfr53GQWMHyZgFf9pDtVJEs/UQB/sPsb3xNgrZDTSHjzDq/A22tt5GLBGg2X0A37+rAuuMa+OE+Y0DbNL7wgvfYGQY0DdQKq6j020iCB6i3VHC0vr619FsuOj3rormUSh8HbPZGKXSGpLJNOr1Q2ytX8LuwSNEkILr/DdYaQpYalOMRhIoFzfQ7BwgaZE/Pwpn5CMeKQn5TCGXR29wE3ErhtHwI1iJy9jevoK9/QdwvF+JiZ5xWtXKCwhcC7nMBgYjD5srl7B39ICiEaZoo1RkbQFScjIgaYZCfhO9Pk2pHvqDd3Dhwp9gNJhiOGoh8JVbIJl4HakUAxxPAjoFJl6D/TkBGF+N9fgH1oqwhm6C3UweYtgvHlIqQkLgYwMgxKTOR6xN8wLoofcm5uQEoPMc4y9Pa9Wc88SQ5nCd0VLG9lKQ50G/+m8hoDLcn2XN+4SGHmpL2MWwACXdLLmeFloWOS3LoLtsBjfgGp5+y6D/eU3n4XuG/20AYxnQjYDweV/NuIR8waYbi/EzgiO/4PWXAf1/nGUXmc5nc6ajTDzF5JWhA1IHN32imxpcqPUtAH0hGT/B/EEftddEyprCnToSFZ1KriEa3UAueR4DP468XUbffYQXLl3G9Zt3VcT15Fey2dvJt5CxC5hF2xg53NAzWF85hYOjW2jUP0Zt9duIIYUpOvDcd2HZf4oIcpiDGj0JbZTknbFrmMwa8PyrmM3pp1dpV/HY66hVL6DVbgqYWVYWntfFYPgOtrb+VKLu3TFpDd+Dbb+JVKqqKriJY57EOAlMpl257tmzb2N/7x6isTTG418jnfoGspmimKSptdOKQROz5zaRllKAV7FZ/Q9o9pSTP3B+gnL5Bxi4B2AQveNeV2lcC0Bnq41pPQToYYnepO7xVFoJJsD62ktSDGJ1ZQt37/+T+JjF5G9toFg4g8bRzzEcqRiDXO5VVewliMJxx6Jx2/Ec3IkPd/jX2Nz6D2h166iU82i064ghT7YCAENhozuzfQV37t+HN/i5CpLTHEGdNvDcc19Hv89zfQTTW9IvWklWV9TndnwF7oTef5VtwA11hjGmsomOEIskMJ1z842hWtpCs7MPz/8AVpJBeCkUc2U0Wn+Nbg94/eU/x87BdSSSdfT6hxgNZ8KJHYmy4tZEIumfAfqXv5EtFO8TikHYJ67b+BgLrqKXCGnc8m/OD/7eBNNpQF+8X9LQl68bfr/IDvhs7fnco6nbfiIOYLk9Cx+vAa4QIOk1fuK+J8zuJlDWAKp5fRqgG7eHAcDw6+fu5WN+YAQOHf/whS9pMOcxsQW85gLQw/ummG0+af35LEaLx7TzC/7sC/f4aT8UDZ35su5IFVWxYuT5TijNO+z84ZU00+fiK+1LkptIUEk4zUNPGqaVTXpw3EMUs3k43hTJeBWJ+CayyTOYzysYBSOMBv+IrVPfRqfbRzIRgx/sYuweoZh9S4A3mLGCD6tgqSIirl/HxH+IjP1Nyc10/RZGzofIpP4c2VwV7d4j3fc4VmqbqpYwBkDkNjq9+yjkkohGqohET8GyygLaNNtsbK5jf++umIlt6w3E4kmpH+36v4KdfB2JZA6BP4Jl51V1Mm8g0dOx2BzDwREyuSLa7feQSr2MGdEqQolfLSxeK54g75qHbv+GBPgV02+Ji2CCMQL3n5CwX0DKSpL0FTu7H6NCL8UJQA9L38x3Ph7nsMYi+4I2uZMw6LnzbwojUjDZETM8xzCV2sbEZ7rgQwF4EkmRTKJYfE440LPpVYycCQrZKrrDNgLnF0ik/wjZVBrDcRP5bBnDIYWaCAbOPyKffxG+RwKbGALnPZL8SQZBqwNUKkCl/Ar6PQ/FYg73H72LLC35kqp2Fqsr59Bte/BoQxcpYIqslcPQayCXyWDkdDGbe8hl80IR3Ov3EPjXZW6Uqm/CiubR6dfR718VzTyReAH5rI2RewNe0EVUzPg8HJV7joxKo1ty0T5twTz7/rc4AloxCKe5ngg8561EcdcOctEizOasHpwKKlveqBY/PDY5G408DNL60vpCn+xYWHte/vYE8D9lTBZR50YrPdZYyceoOqUFkE/4gU1/DTgbMDppCT3Rh0/40o3p/XHm9+W2GzD/DD7ucFuf5BIxlw8j328VBZeCCsNWjjCoP+6eT2uz+f2nPN7fald+C0trYXKPzlmqFHCHYwk+ytsFJDInfVgmKMRYfBhUYmg5jwFdb8gLiZjR5m3YaV8STHrDMdZWnkOlcAH7h2NYsXXhbJ+hr0g/ommJtp6igdk0ivmkKoFQ0fgQ0RijSzOiYdGMP5tPEJtbkgfu+D0krTzS9nm0Wn0UCiTIbyEay8K28qwcqfKnx7+B55Ju0UE0WkIisa79tiFp3/hlTH7hYqC1dBdKYRDyDm44NPVJHEFolsxj6PdvYmNdVd0Zu10USzk0mr8Rc3M2u4p4pAyI31jlQ8oGZa4VCeCNVXlCmTjLPjcN2osTQt8bQCdQU8uPxzdQLFbQ7TbQHx5ibf20qs6GmOSZX7v2G1h2XALm4lHWqE/BSuYxm9CUldQ5smwDKU4pqJg0RZYmjaM/2kGvt49LF76D0XCCActY5jIYjh9hMNqRwLd0+hQi8zQsm+mB95HOZdDvtkCXfSZzAZlUUTgFUraqkT4YdSX/vdG4iudf+IaQQFDLbncamAS74j/P5S5KJkHGqmE6CzD2jzAJHiCeuIxUIgLHZyBkENLYlMn9OOr5t7CKnl3iqSNAFjO6o3iYf/NZu2M+e2A4ADJMHdcCVr8DycTwZgGsZEylfxajmEW4j0zRGzgo5UqY05V2YleleVzv6iwH6qn1mGA8B0shxyhUJ0BCoJgwvQGBp1JSSZwl2S7MNumNkC9kxEpoSJBchxXc4nCY9ZJR6au0Qi24nkLmbzIfcn+SioQpS6pJssoayxRHY1GJxYmzLvnUQTxGSlbyQUyRsskHrwRuQ+o0GHWQyyja1oe7D3F666wSliOWWLjolhO+j7giUAoLqYptkbEjHhKaTMsLPFlfybhKAWRdBTJZqu+j8JiNpNN+5LrGGyKMfgHy+QRGQ/XcRCg26fxUmQZck4p1lII1H0V/QHeeGlfW2uK/6U5NqRIZ6HZJxqIEmnbbQ7mshG9mFzHAVTMAy2cmxZe/p7XTnzCYOI1mc4BqpaBio5iBNIYoDLy3zCOmBtu8v4tCwUanzZRcuneVIsPDWClVgRTyjZzMfgpP8sFwhDwLaX3FEP0EoEvVMccXQE/F0rAyih1pcRjhUFOwCqAbk7v8w5A/cFXSx8SFMkciSaBjxLcyh13/+AFeuPR1cVFJAS3eIBzcyvdmEhmM1Ob+MEeA+Um310fCnmL/oIez22QyYu76RZSqW+i0HBwe/AKFDJDKfQPVmo/ZvIObN26gVCZ5jI4zlSIeOrOUr+Z9+JXNDL2XcdGLmM91Ee1qqFE5h/WEzudUuhcjtFNZYDQMkMku+X1MkKGZJLodoqE/TppcluYfA+gytnp/i8dXUKpUcNS4gcFwjlwugrHenMKTlRsVFyrbanPNL987ZMoyC1vGLgrUDwDGmcWTz6FcKqLduYlgxkA73Xch0OHzJQNTHL3uHIV8DPt7U6yvqUwLbvTcYOkaGDnHm4EzplCgWiqLjfwBbH8a8MlXYJGLgKmFayjnttEe7GM+31XzUoQmEzRFQNdpS0+L/QkPzLN/f+4RMAVOzA9Jj0lmM1KuXr78NdjxU2i1pijm1yUGwp0+ENBLJ7fg+QPM4g/EWjUeUhDjAiSnRRepZBmtZgsr1QqmM1/In65eu4qXrrwO12P1tZiUZY5MFXdGt9MRpq+UlRJhmtwWne4ApaIK+DTWrMl0jKSQDanSvDZRgNXpxiPYqQxG/TkyWbU5Gfzu9R0U8mn4wQyB7yOTszHoDZErkHcDaLUbwpzGnYZChU2kk4PWugnagy6KuVUMRz5m0xjyOTVXeX1n7EkxnVbnEBWpFBdFo9VErbIue2fGPitEV+trmzg4fAQ/2FdgFKjfFovk22flwgh29/aFjc6AkDP2YVnkY1DBs547EQ74MFskeTvSqQh2d1liVQlkXHsEWdtalwwisgKS/ZCb9trKKWFMm/h3Ua18UxUaiczQ6tRRLpVEGWOZ2WDyQECdwhABtVR6DoN+B4ViBfX6LRFOzBGP1RCLJySbpd1m4LMSpkRwCQPqTKc454Hz5/41Hu7cQaVcxtgdwnFamEwVKVmjwWypBNbWrqDXHSAIXHQ6R7jy4mvY39tBKp1Br/cQtZWzUuOez4gBz+Mx6X2nKBTSSoCKHcPU514Yv6MfLACdzHA8Zv5cVVMKVAUxO5c4BnWDoE8EdBNIwgWhNkyZTNYcbtCEHwyEvMZK5JFJrWI8VFKl1ODWG6suvoV5dIwZaWB9lk5UXPOSVqdJhVShkREmkyGyGaIO752C45Tg+VHRxhOxDflse/tlOMMYnFEDjncD9eYD1EppkdrE2mDot0Mc5QuANmkrZgGb9xrkDPmWhHJQquarEQjUmgW58oVqNSQwHB7sY219DYq75nhWKr/gMYIq5rjHAPoTQVaZ1ZRfTi3UdmuGXI581WzLCuYTVrgbYDB0xSzNM0esSz/VpSktjZpaezkB6Cf8UirlTEz4cUrnIzGPUzrfXH8Z3WEd6QxLSbI60RwJUp1OlBaRtFT0seclhD+e84DmfjvEB2Dm/IMHfZw5SxeH+i3PHQx8ZPJawqaQ4Cqp/4/e/Abu3LsNK1bF2L2JSFwLmgsAX456/h2trGeXPTECpAQlHzYPUimT9pXzJJN5AXMUUbROoevtiuuNglk8+Q2Uc3m0B/+E4biLecACKEChSotToIig0qzMCBwc1LG2WkGE9SB0Gtpg0BdaW3cYQ6EUxXDoI5tPLkjB7t49xPkLa3BGnlC2sqog3UPRyAh79R1srp6G4wVIWynUm/tYrZbQpzCSWEOvP0alrNPg9H5ErZAKr2FmlPXO7UVcjnMEni+UsFub67KcfPKPM1jU7yOVTMk+YCXUnrm3N8DmRg71ozFqOm2VdRespEoH5avsqyyZNyVHxkuQMtVzrrXrx9uJ3lZabVYLUwtLNGMtTwyHSgg2GrARkmXfmOoYozjpSgc4dSonINpsBlhdVWDYbHQw6LOUKF16P8Du7j4iiGM+Z37KFN3GVQH/F198G61OA4lEFF4wxpx5Sf4t8P7kzeJ6tqzzsr9L4axgB/U6wKJntdpr6HQbqFbW0Go1JeWQ38cTp8V95k4aGI16KOQKYuXJUrh3lbBfyL+FkddGNp3B0GliEjwUC0K1quhyh8OR0OtS4JoEjxBPsMhKEa7rYOTck/mWzVSQtGPw3TEmcyql6qAVZeyOUcw+vtrll7X8TwC6AczAm8IfBsLRXKrkF0GBCy3apK4Z1zlbH1P0ripoi4Ce0YBO0wgD7hiVHEoDYeCTFDjReGY0pYVvKpR+ItfXQ7T4npHKDJYaoNm8jwmGWKuexxyrmEyyixruvIczBFJamyPhTBDMkIhHBdA5uRcAfFx3ZcEB9cSYS9MO/SoCwDJroAZiagTSVwYIOkMUy1lEEKDda6FQqC7AV0H7SZXRvPuEhv5EQFc+JclDl2plJ4VYxz1e0GZYmUWQy2akKA/NbvsHB1hd3RStZ+HfNM8pZD3QNxJzVzo302VlE2LCJNBTTjlqHWGlVpI+Dgc+cpmUaA80jWdztgTV0a+eL1hoNgaoVnMKuKfKTEaCHgoMXEBcpMORJ9pAPq+EDmOBaDWUpm7Mt1SyaJKLxAjgDKdX81GlMS1HPX9Zy+9//Psa8Gb2CF07PGhyl3rYjIeIvYgza2/iwSHTEj1MvB8LCORzb7PwMHx8iMmsqbwmc2A8UebuwwMHa6tpmRdSqErPy6MDFkiJIJNXoHTsElTnNA7VHOE1xq6aIwQUmq4ljiStYoE6XRclYU4iiRI1dU4eMkCpADkW+CAQUkurH86wuqoWPwGD85RAq8S9PQAAGzxJREFUKQC6tN5M/ArbzdglKzlDf9hHVFxcaXg0FWsOHLmArrmg6xXJR8JYyaBZWqco/FivIJW0xHJBoOSxuwdsbWkTfIypt6rPPI6OpsjnWG9ef841ps3MMp60aHTp4lDn8378M9Yxuu9YdIoxRGNnV41D4rxs0mmrhHKphn7PQbv1t/L7ePpNWanVQlXAklJXs/kz9dyABXib1WDM6qurf4xW9whWPI1+/9e4ePFtPNy9J4yjLCqzX7+JiVjgtLal9/p88SXhmaA7sVYtYzhi0DIJtX4lip70McZxew52MgPXH8J17ipFYaitDxqnaRW8cOEK6oe7ODyqo1q1lYXH8BYtGQm+7BX9SUDnvJ0C454v1WLo94olI6rSWkhDF+pXarSLbAoCicrNVtFzytwkPg3hc2e0sismi+kkCteJIZsuqIAvMeWrC82nNNHw/QARJDCfsJiL9q0R1bQlYR6l/3eAidtAwlbaOouEeuMKUqkVuRYpISPzpABCtwWUi0Cb0nVFScLH5UY1gUR0pquGUVgI123n91FNS6040g3AhvFN1eFmRTVdfWxRElb56aQ0Oze0XlvoZC07KZnsqmCoOo4BXUG5FPd4nIZuJrH5oZx+nGmgrhmXT9rtMcolNUMpVLjeBH7gqJK4Gvjp73O9kaoYleLKj4mF5PHmdu3n55brxcHyu9Eox3/KEj/ym0FPPddsfoZ2t45ysYZHj46wvbUhz3cecYX20vUi4vNiW1SX5uJ3ZNlXea9KBhwf+t9jd4Cx66BQLMs8EY8PD47DHBj11GZtpTXV51zPRwK61OHVNj0zp0O3ePbP3+4IMFaDGjnNr6zkxUIZPDxqQOnXMJkXkU9uAREXu0f/uwjZVvJHSMXjmCau4dbta9je+g4SEQtrpybYP7yLWZBFv89iLcDq2qtot/fkuW6sv4j9g33s7l/D1tY2orM15CR98q5o8PnMFnqDPgL/QySSlxCLJjGbxZGIFuDPerDsITy3gyBoIpt5RRFqxaYYDvcF0CPYgp3IYRzUUcjnYKcSkt5pagoUCqR5VIWe+r0WgsmuZJqIG5DacKyKhJVCuVJCo7mHVnsP2YyNUmkLkyCGXGYFw4Enpt6VlQ0cHdEErPggypUi9lgiNpmROJNW8wOJt61UfoiB00GtUoHrjuH5I9RqFdz4+K9Rq72oUkyjUYzHAyQStGJ+DMu6gHK5Ku1iMDT5J1QZ2KG4rJrNQxSLVXS7TaytbWFn56cLkD979rtSDKXfV1wS9Iu/8Py3MJ/F0e0MEUwn2Fg9h/36Hvqtd1Cp/IAUU0glMhiTgxsB1lc2cXC0g7SVl0p69x/dXizewP018vk/FsrmVFLNFba/3f4H2GlyXbBIVQSFcgytzjXhlhj0lXvwyuW/gOdGsV+vo5CuoueQG2SCrJ0VE73jDLG5tY6Hj3YQZyzD1IPvfwjLelliHmq1sox9p/OBgDsFANveRLVWkTHqdO6Lu5IWoM2NwgISf7sr5otfTdLWyBQujEghbW46hJS/Yw52wuZfdEGbqnH6UwCdm6Xa2GlWY7CbnZoJR3uRqUMCIkpjMoJBmJhGVVsjBzOjuLWvMxztKpu6hwiGCMYHoKWKmnrj6Ai1lTdkYcQTSSkgbyc4aZUpjv5Wf9pFucx7J8Q8JpLvCa3TRJEbxAyjiaGPCuXFhsc++klOdZM+M+w6yOTT2qzkwRsPkclnhbbFmMcFuJ+moZvmLFkIjqN/tWCk8y39afREUMv9h7s4c3oLwWyMRDSBUd+VojSqDjn52l1YInnEMHLGyFCsX1hFTGcNHzYbQ/DnmPVx0DhAKrmKYp6BfurcvcOH2NxY0wJCHN32BIViHLF4AH/iIBlXjG0MaGMt8bE3Ep9gIUf1IK58ZTGg03aQtFjSMiklYBk4yCIrNO054wA5u4Bu10OxZKHT6aHMSBgewt3OYA0N6IYA6Rmgf/Fd43P8klY+HuSO4GEqchE8rGQFxfyLiEfXEY9UMZoynXQH0YiN+fwcNirr2Gv9FfzgIbZX/xJjx0fPJeUz0w5rwsbY6f8ElnVRrIPJVAGxeU2CT+1MgF7vKuz490VTK9VmaDYO5F4b66fwaO8jWFZatPhgEkEmuYaENUN38CGanVvIZeiqoin5hxh7XYbzolRcgzsoYey7iEWmsFIkryJgxIUW+dT22+j1mD6rUlqrK2vodFo4PLwqgVlW/DTSuaJUlqRgE08yCHaE/f1dFAsWEtEtrK6cR/2og3jUwmTmIvCuyv6USLKPdDOUMHKGyGWqGIz6cIcfolz6NxgHIxTzOcn04Pr1gqGkeebyGXR7RyL0smSr47jo9pq6EJMCe64/rtkuIxEpOJSqUgWPAambG6ewt/8QtpXF4eH72Nh4Hc64j1Kxhus3/kn6xUdrWxdlrTrDWzh39s/QbHaF4bM77CKdKIivvjOsC7kY/eh9p4eMncFIijDMUUjXUCjm8Gj/AYLxL5BIfQO5VAGBz3TnAaqFdTR7+3AH78DOfRO14hoa3ZsYutdFUDLWGPJPzEWhtFDObIhSura+gocHDI6dIQ4LEzjIJPkcB0jZcezs/oME8lnWq2LSZ7/7/Y9FsKQyurZ+Bb1OHdFEAs3mwYJpc9APUMx/tepBRCaz6ZwEK6L8hstX+oDnTKTesJW2kM5QvFTg93hApynTVDLiibR5aSFBNO4ZpnNHfMn+hKlrBXQ7Y+TyKg1NcSyzDaq+cjQ2lEkIMjxR2JBztIauKR25GDDtADEXg85d5Eqb6DLApkL/ikl/SqHTmaKULyhTi/huGaHF2tARxMQ2rA+xmxt1mKrhgk/SNOCkxrpshhZzbphmMIqZO8dsHpNSe6K5dgfIVSh1EpS4fJTGH27CCRnBNM3ca/FlKJWHn4mGbu5vfOgxtHuOCFGmsIy6lxI8gtkUdjSty9WaC0/Q7XWl7GUirugxTxzynMwfGfYUoI+DBlIiWeXROBqiVs2j358hX2RbfBwetiRwh4+FezxjJBioMx6zch1t41MB6GNmq7ikMDJDIZViVO0EGQZpRoCDwwOsr9EfawQoSmWsnz1DLOaJ1hWZxYRv3k7rOTkzRTc0zeNUOzPCAt3nAKpnp362ETBBcAT2/f19Kb9pDs6tQu4NjEYWEliVlM6u8//IOskn/yPG6CGZeCjWpFTkaxjPx4igjnhsimR0FW4wwRR9DEc/F/81f1fI/pn46Kezh9jZ+xgvP/8f0ek3EYuP0Gz+FKXiD5CMleFPj2TeRaITeAx1BrNhbLjeDbjTu+i2dVGl5GvICvVwA+/88kP8yQ//k1QG3K9flXVw7tyLUnOcCobjvCNBnDxeeOEv0DiiVs+U1w9hJ1/E2ecu4v6d6yo4LrglLiVan8Snze1qTnPvi8il18Rs/XDvPvrtX0g0uFm/vHY+/z3kcyXUW3UEzs+RSH8Hmyub2Du6j1HvF1hb/yEmEx9jv4Nh/+rCPJywXhE/PXk0RsN3YaVfwUplS2qF/9Vf/Wcx0dPiwZoVEsMXYUDqW3BcsjvSyngdduoVXYVzCj/4SGUEDIBKaUsss4F/T/XDegPJaA5WMoOBS0EBOLN5Dg/26BKYIXDfQy77PUwnMeTzBbREmPCRihXgT13k0gX4gQsnGGJ7/QweHZAGGiikKvI5eTHyuRmavb/DQb2J9dUq7MRlRGYlrK+ex87hoZBHlTNltEakrI4gZ6XgCMPnTIQJBssFYLpyBIH7LhL2SyJIJa0o9vbekSh57iFra88jnUmiUd9DMGtKUF0ul5A6HhLz9dmWwu/lrMhkFsxJesJGSQqCCXoiXrh8uB3YGRuZbAoRk4cuvkjVvkWKpWin9KFzZnKXVJqdBI3Rt8QSlnk1c6ezCGJSF91UbTMgQwGAvhmaWLQPfcH4pMdjAWyBSLckNOk27qJYK0jgQtJmiVMLzU5daiJLfVSk0W1PJTWCOeDOmIBVOa4MZ4Z6Aej6AwH0BVqqD839H+fD1qlnRupVEXcxTL0ZYmSKCQkAnjNEwrYQiSUeW9phOfj65KTR9uVwBSA54ZgRSWn9x2Z3scCwspukpDBoxUcMyQUl6ngcCHB6/lhSVqiv879PHuYeBHW6C2z5Pznq6ROk6XI6jR7PI5kgikOYAhV9laqAnPmcwTwqtaY3aKOQy8H1XcTjtiwujiG57tNp1h5m4JyHDIVLTOBPxkjGqdV7sK2StHc+94TBjr5O4+o5kaZmRjtcXOOrtCJ/L8v+93sT1jlnbW6ZoZOJKtPMssQxG8nkecSwCjuxglFApr+fSjGm58//J9GunNkNZFJZjMc15JJF9PyPkUtnMXAI6spMzoUVi1N7zUlaVSKWQsIeod3+G9jW/8TKC4jE+xgM/zuqxb+E70/hz9o6yKyBfL6GQZ/toXO6jsP6hxJcxSCrs2e/h0FvH8wsGw1vIZf6obiEaHVkNULuL6Qi9oOepHkyQp7Bpb7virY3nYwwGP0Km5v/CqPREFNqzkkbo9H7sjy53zJQjfI+/51IvgI7XoE78ZCOk1Hy/1PBrOlvyTqyY3mpPd7sMZ01gWD0d7Azb2OKEWrldVz98D/j8pUfwXcdOH4XViwDbzrC1toZNNotMccL8I5/hmz2u/CmFGYCBGL5UDEAW1vfFtCXtOBYTALuhk4X49E1pDIvyzorFvO4/+CnQkZFP/OZ0y/BHU+w8+iGSlElF4T9hihl+XQBXYdCwRQvXnwFH926hm7zl0LENZlE0R93UcmvivLI+1LQGnpd2LGskJEFzs8WE5aCTaHwAxFCuqMHCGa/kXFsHs3xwuWvYzSIwZ8QvNcw8EZIgPtIHJMZ970EHH/IIttIx/NgRkMiMcXIb6NxcBXPP/8DRQIWpTX3fRXsS197YguxWBSWzTTk+wsE7/VdqUn/Vdo+IrN5INC0KM9pfJH6ddAaYjqfI1/ISnEW8TvzfNa3ns4RNzkQj6sKFAZAeSTGnG3y30IAGc5HW5yrI81UA5cOXmsMf9pANDIWn4r43JFGhCYXNlDIQ1WO57HZeKkNYYAOA/pn+Xy5SZ8gkAi1/3F7qO7Tsmzw2O5+pj04TBxhfkBedzV8x/c5Pm/ZxP/02yxNEHGfhN0U2uJxwkyvzHoLgWjRwdDni+cfdoZ/Wk7Z49ph5liIYztczcrMx3Anv0qr8emD/y/2jMflodOHbqcuo5w/h3a/ixgSGAz+XgGY/W0UxQd6AN/9BRL2d5GzChh4hyKEVorraHSbSCdW4QRdWImMFPBJW1U4XhOZdBb1+v+NjfX/Bf0h05VmGA3+Ftncv0Paykn0s7I0GXvjXATa8XgPbnB1ke+cybyKOKOzRx0MxvexWvueANdsSnKpIhLxLIbDLjLpIkZOX1yUQUA/o56LkRnu3HkHW6eo6X0X3RYLS83hTu7i4BDYWlPat4jeMQL6qyjl1tEZ9JBNVjD0SYTEfYwrSFmw1H+sITGHN/p7WJl/CztuIxKL4v69/xNnz/8FUpaNdm8fhWwNvSFJtaKolNcwGgzhBkN4zt/DTn8fdnKKsd9G4F0TgblS+ZbExJC4iabnZFzFtvgTH4H/GzmHz2xr8ww+uvbfVAAgNdVYFSkri37vgbjImHpKIWV97Tuod5pIRbPIZnPianDnHmbjD5FOf0P+TSZQZlbxoODXbP4Em5t0X/QwmbsibISj89PptxDMmPY6w2D4vsTqKK6NLaytnEfgxdDqdWBH88JVUcwX0ezXYUczmMxY+cNDNpkT7hLyn8y8W3L9Wu0VscQyePPqtb9T1R0ZKJ08hbWVMg6PHmE2U9YGz5/CskyE01dnWUZmc1YEZ7t1GLnRXPR+Oe6xxjRzplNIpJX2rILWNKCLSv9lHR782ZFELtMvT0AnmKtXAgs/09yjX1YTn9332Qj8AY/A0/LQfbeEsTdHLlMCCVRUhb9V1BuHqJZraLbrSNs59Ho/x8rK90FtnwFSjttH4F5Dwn4L8Vhe/MM7uzeRSKQlJqTV2oVl5+C5A2F1pLvnwYPbiETSiEXjSKfzohFWKiU4Y9IB++JWbBzRfD5Fu38da2svw3d6WDt1God7e1hd30KvN4Q7HKFQXkOv3UE2t4ZYNIFe7wjxBN2HEfheB/liBdMpA02HorG7Hv35Z7F19iwOD/dF6y3ks6jv3UUwbUrwGoPhctkKOp0+1mpncdg4RCKSlf7yj0oLAZ150UKuNZshmM2QSKpYgOmUVRFzYv0i02MkOherBbNYspk8BoMjRKMZiUWZzyLwfbo1HV1saQeOcwfp9KUFh/329lm0mm34gSe52tz4h4PbqK28imTCQq+/j9lkB9F4ToLc+v0h0uksPrrGolRRCVSj+zOdzGKoCz4VU2WMxmOc3T6Pnb1dFCtFHBw9QixqSSrZgGYRTNDt3MLm5teF/GoydZHPldEf9HH3znW8/vo3ZUWRPXIyaaFSLaFevylBlvncOUxnc5w+dQG7O4eKenvUQT7Fuht/h3jqJZRyVXQGbWRTSQy674KZP6XiOZSKZTQ6rYV1curdlYC/CxdfQaO7i9mkJcLD2PWQSsUwHDFlmq68rw6ZxVMBfTpmWsUQlp1AKqdLeercbdHQv2RAn6ArwVwc1GNQV2B+Mt9ueVcNa4J/wDvus64/G4Hfwwg8Ng/dnUoudjhOg5oStUCaco1W1m6TeETzFJDnJaRD0CzKYFemotEnzTQxk24lvAa2+pz34L/pVuSRts7DTpfgOgEGgw9Fq0ynL2sw8+FNVc4yY0L5HTf2ZmOI8+d1cKW29jBDQ7hTdJt4r3LlZQXsbh/t3n1pm7Ew8nuTgsbod5r2j5pHqFZW4LpT+N4cxbxmo0sr1jPh4dClW+W22lUprkltEOMYUaM0vnbjB+cYUIvmmIYZ1x49mmJ7O4ZBVxE3mbHi9U0OeLPJnO3j7zod9Rx4JOL0mfuYzY5EG2fKl+h5ofRj9pXm95NltpVR5ObNMS5eTmHAdDpTugHHTHLhnHgWyeL88dyRUFfzWbA/LKjFa7PMNEtWVyu2isQvMK2RFpFjsyT7xxgxJgyYfjHewWIOvK2Ctxlcx/ZL2qxOh6xWnxfiou7gCPMZqcPZ+wkazUPUqqzUuFQV8Pewlj7tFk8FdFosKTFyEmaL+QU7j2T+kGbwSxVOAinCokxnNH8oM/vTwZxD8gzQv+S59+z2fwAj8Kl56Pm8UEFnsymQtUwyauKKaZ+H6KMErRCAM+WSbGb8aHevjq3NVQwGijiJB9nahqM+yhrVaV3kYZHuVe9XJuc6m9nG1M+gkK9KyuZk6sAPmGWxIzeX82JKsODBICg5GNxKitOsAhZqxzrLUr627bPI5miqZr71DRU7oqlZeS1GVBPMFcAqohVjUTQA0WgMUatlpQ0CiEuGUHEULI3NMk2r7HL6HPMdXzudLmrVIvoDT7HS6QHvdOawrIiAHsGYggqBmgQw7Ocy8FfK2+h3mbLHmJco9veOUCqVpdYCgZzgyN+xzya3nvnwvCbN8T5jtlisKlBjTcFD2Cbrirxmb2+MXC6FSnlFKm06gz7coKWoZoXPYIZS6dilKFBLgh8KOUJqRgpfJZT0++oeRtiT+aVrWoT9keb3SgBcR6GQQ6N9sADzg4M9lMoMoIyLopvPMnrwq1MQ4umATqaxRk/MN/lyEZoOWAKslifU739/orjN4LmQHyBcHu9TTSHPAP33/7ye3fEPcQSemIdOIEjEMGaxoyRZ36JwA1eAPYaYlOAlg1u9WcdqdVUilNNWGt7EgxVXpA6M74kZRqyFkM79YIb2oIlyTrHTedMAhwd1nN46jYEzkoJOsUhW1IBmQ2364QyeVquLWk0xq7Q7XaExJjgydS4eTwp1LIFKtDqdi01tniDNz0cjxRnOluiMvQVdcbdLfo+MsKdVShZGfheZJNXUOA4bLazVqP3q4isnJowJJDUxKzO0ui1UigQVpuT6YqLOpTWd7dJkOzg6wPrK+uJT8nYwYn/5aLcHKJdPXsMQzvBc1spgsBz7wPocnucIzwB58tVBZj5HniPz8W0OlhDadLCyUsJopDJWKNSQAfRpB+9NrOHYGi55o8FPAvrSo3DGrsQ2lMtFleqqhQmCv7HgENB57O+3sLVF9Z5cCL7UAiHb4Praqnzf7SjKXCWMTJHNxdDp9lAq5cQ9kyZLmViFKWVxHv5LAvQZ0Gp0RVItVosSayYmMhPl/rSn8Tv9PjzBTVS3MRk8zXTwDNB/p4/m2cWfjYDwfn9KHnoqiUzaRnfURj5D8DRBkuq1O2hLSdz+qLv43g182Ikkbt29g4vnnxP/ajKWhDMeYjQeYqVck5wLQww1dAbC4R6PqLgabsGdQV8Ku8yQxMRNiHbdarqo1GxFZCTcVgw8I1GSURcimkN9RXgjTJApi78kLMXj4fqktVb8z+ORjxQpqbV53PcUh/ug30cun9fFYSSBTUy4DOKqFHjtmIBTJqXSLOkPNqlE8zlTXWdSFlodLDWs1FWX17dSyqqBOYbDgTDx8ZyA5YKjCfSdAfJplpZm1lEfuWwBjj+HnUxL0BuLtQxGA/FlxyIxjD1GgTM7ZQI7act3ucwx0I/GA0Rnc2QzGXS6HSEMisXiqhaIndLcFsa0EJWsBUanK6Ggg7LkxgH9kYMsKSH1MdTvjxqMLahiMplKG1i4hgdJYU5vnxIfdiYdF4HuqNnESpWAHNVWCW2x8ZkWuwy4au8nwRfrSQjXBiI4PDzC2tqGmNubzTZWVxkVRwuFK6yWpNaNivA4wcOd+zh96qw2uf9LAnTpXAeJZAyFal7lTpNSUffhywyJU8//iwBzOBr8acD/bF9+NgLPRuCLjsCn5qGLSfi4nBmDnmiupfmW1b+4gRPc0gtb98lWjIYD2MmEpFdJERVtO3Y9B2PHEfMvD2fsIJ1KC4Vrp9XG+samkFBVa+vANKISYuiLd1RKZH/YFiDP5ljZMUA0GkO320OxqIqjcBMcDR1k6Oin35dFRfIFnX4ZF1IWbvyFogJllSp6UhP2XBdJm2miPhJS2Syqgq0kp1MdLE2cZQGnTxwqEIDG5sODI9RqNdGQhV43n8fIcRbAyfOoJbPaG6vLSdU3VpqLRuH6Y2QyWXQGXeFCDx+9geJHN0er05J0MgI6q7MZkOfQ1Y/qWF1R2i37yvOYfhbXZd8Ub4SyDJD/nM+1PxgKgx/HkhH9tm3LNSlAmCpwPJ8prBQmzCs/m86nInAEU5JLRRCPRBZj7Ae+VO9kEKGpGLd/sIeNddb1mOGoQfIiYKVGNtFjHKDcxCIztMAUi2reGFeEH0zgeTT/Z3DUOMRKjb5z89uvlg/9/weAoT0hlQNJWw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6" name="Picture 2" descr="Sa mac Sahara 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4425" y="1219200"/>
            <a:ext cx="4067175" cy="460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50285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DANGKHOA\Downloads\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59" t="16905" r="21771" b="18474"/>
          <a:stretch/>
        </p:blipFill>
        <p:spPr bwMode="auto">
          <a:xfrm>
            <a:off x="152400" y="0"/>
            <a:ext cx="7315200" cy="4181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2400" y="4308664"/>
            <a:ext cx="8686800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?3 </a:t>
            </a:r>
            <a:r>
              <a:rPr lang="en-US" sz="25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5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5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5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5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đới</a:t>
            </a:r>
            <a:r>
              <a:rPr lang="en-US" sz="25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5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hậu</a:t>
            </a:r>
            <a:r>
              <a:rPr lang="en-US" sz="25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5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5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5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5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5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5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5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5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5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SGK </a:t>
            </a:r>
            <a:r>
              <a:rPr lang="en-US" sz="25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5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25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6 </a:t>
            </a:r>
            <a:r>
              <a:rPr lang="en-US" sz="25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5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68 </a:t>
            </a:r>
            <a:r>
              <a:rPr lang="en-US" sz="25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5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a,b,c</a:t>
            </a:r>
            <a:r>
              <a:rPr lang="en-US" sz="25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5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5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5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thiện</a:t>
            </a:r>
            <a:r>
              <a:rPr lang="en-US" sz="25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5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5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5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5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5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en-US" sz="25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Dặn</a:t>
            </a:r>
            <a:r>
              <a:rPr lang="en-US" sz="25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dò</a:t>
            </a:r>
            <a:r>
              <a:rPr lang="en-US" sz="25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25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5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5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5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vở</a:t>
            </a:r>
            <a:r>
              <a:rPr lang="en-US" sz="25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25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5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điền</a:t>
            </a:r>
            <a:r>
              <a:rPr lang="en-US" sz="25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5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5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5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……….. </a:t>
            </a:r>
            <a:r>
              <a:rPr lang="en-US" sz="25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5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ằng</a:t>
            </a:r>
            <a:r>
              <a:rPr lang="en-US" sz="25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bút</a:t>
            </a:r>
            <a:r>
              <a:rPr lang="en-US" sz="25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chì</a:t>
            </a:r>
            <a:endParaRPr lang="en-US" sz="25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8234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oup 20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16724256"/>
              </p:ext>
            </p:extLst>
          </p:nvPr>
        </p:nvGraphicFramePr>
        <p:xfrm>
          <a:off x="0" y="228601"/>
          <a:ext cx="9144000" cy="4733637"/>
        </p:xfrm>
        <a:graphic>
          <a:graphicData uri="http://schemas.openxmlformats.org/drawingml/2006/table">
            <a:tbl>
              <a:tblPr/>
              <a:tblGrid>
                <a:gridCol w="990600"/>
                <a:gridCol w="1066800"/>
                <a:gridCol w="2209800"/>
                <a:gridCol w="2438400"/>
                <a:gridCol w="2438400"/>
              </a:tblGrid>
              <a:tr h="947668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4" marB="4571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Đới nóng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(nhiệt đới)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Hai đới ôn hòa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(ôn đới)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latin typeface="Times New Roman" pitchFamily="18" charset="0"/>
                        </a:rPr>
                        <a:t>Hai đới lạnh (hàn đới)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15162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Giới hạn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4" marB="4571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70306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Đặc điểm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khí hậu</a:t>
                      </a:r>
                    </a:p>
                  </a:txBody>
                  <a:tcPr marT="45714" marB="4571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Nhiệt độ</a:t>
                      </a: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250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Gió</a:t>
                      </a: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5799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Lượng mưa</a:t>
                      </a: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" name="Text Box 204"/>
          <p:cNvSpPr txBox="1">
            <a:spLocks noChangeArrowheads="1"/>
          </p:cNvSpPr>
          <p:nvPr/>
        </p:nvSpPr>
        <p:spPr bwMode="auto">
          <a:xfrm>
            <a:off x="1987378" y="2667000"/>
            <a:ext cx="22860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Nóng quanh năm</a:t>
            </a:r>
          </a:p>
        </p:txBody>
      </p:sp>
      <p:sp>
        <p:nvSpPr>
          <p:cNvPr id="9" name="Text Box 210"/>
          <p:cNvSpPr txBox="1">
            <a:spLocks noChangeArrowheads="1"/>
          </p:cNvSpPr>
          <p:nvPr/>
        </p:nvSpPr>
        <p:spPr bwMode="auto">
          <a:xfrm>
            <a:off x="2330278" y="3429000"/>
            <a:ext cx="1600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…………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 Box 213"/>
          <p:cNvSpPr txBox="1">
            <a:spLocks noChangeArrowheads="1"/>
          </p:cNvSpPr>
          <p:nvPr/>
        </p:nvSpPr>
        <p:spPr bwMode="auto">
          <a:xfrm>
            <a:off x="2063578" y="4015430"/>
            <a:ext cx="2209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ừ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…….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2000mm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205"/>
          <p:cNvSpPr txBox="1">
            <a:spLocks noChangeArrowheads="1"/>
          </p:cNvSpPr>
          <p:nvPr/>
        </p:nvSpPr>
        <p:spPr bwMode="auto">
          <a:xfrm>
            <a:off x="4648200" y="2718659"/>
            <a:ext cx="17526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Nhiệt độ TB</a:t>
            </a:r>
          </a:p>
        </p:txBody>
      </p:sp>
      <p:sp>
        <p:nvSpPr>
          <p:cNvPr id="12" name="Text Box 206"/>
          <p:cNvSpPr txBox="1">
            <a:spLocks noChangeArrowheads="1"/>
          </p:cNvSpPr>
          <p:nvPr/>
        </p:nvSpPr>
        <p:spPr bwMode="auto">
          <a:xfrm>
            <a:off x="6773562" y="2533992"/>
            <a:ext cx="22860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Quanh năm giá lạnh</a:t>
            </a:r>
          </a:p>
        </p:txBody>
      </p:sp>
      <p:sp>
        <p:nvSpPr>
          <p:cNvPr id="13" name="Text Box 211"/>
          <p:cNvSpPr txBox="1">
            <a:spLocks noChangeArrowheads="1"/>
          </p:cNvSpPr>
          <p:nvPr/>
        </p:nvSpPr>
        <p:spPr bwMode="auto">
          <a:xfrm>
            <a:off x="4728519" y="3429000"/>
            <a:ext cx="152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…………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 Box 214"/>
          <p:cNvSpPr txBox="1">
            <a:spLocks noChangeArrowheads="1"/>
          </p:cNvSpPr>
          <p:nvPr/>
        </p:nvSpPr>
        <p:spPr bwMode="auto">
          <a:xfrm>
            <a:off x="4533900" y="4056792"/>
            <a:ext cx="2133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…….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…….......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 Box 212"/>
          <p:cNvSpPr txBox="1">
            <a:spLocks noChangeArrowheads="1"/>
          </p:cNvSpPr>
          <p:nvPr/>
        </p:nvSpPr>
        <p:spPr bwMode="auto">
          <a:xfrm>
            <a:off x="7124700" y="3424886"/>
            <a:ext cx="1676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………….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 Box 215"/>
          <p:cNvSpPr txBox="1">
            <a:spLocks noChangeArrowheads="1"/>
          </p:cNvSpPr>
          <p:nvPr/>
        </p:nvSpPr>
        <p:spPr bwMode="auto">
          <a:xfrm>
            <a:off x="7048500" y="4200095"/>
            <a:ext cx="1828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ưới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….mm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0" y="762000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điểm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85800" y="22860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Tên đới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981200" y="1442130"/>
            <a:ext cx="24384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Chí tuyến Bắc đến chí tuyến Nam</a:t>
            </a:r>
            <a:endParaRPr lang="en-US" sz="23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343400" y="1136072"/>
            <a:ext cx="2514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tuyến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…….... Bắc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343400" y="1745673"/>
            <a:ext cx="2514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- Chí tuyến Nam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……….Nam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781800" y="1136073"/>
            <a:ext cx="2362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- Vòng cực Bắc đến cực Bắc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705600" y="1752600"/>
            <a:ext cx="2438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- Vòng cực Nam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Nam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5334000"/>
            <a:ext cx="8496300" cy="70788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58 SGK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67 ,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68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a,b,c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SGK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…..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nhé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259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  <p:bldP spid="16" grpId="0"/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1"/>
            <a:ext cx="8534400" cy="38010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5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4 ) </a:t>
            </a:r>
            <a:r>
              <a:rPr lang="en-US" sz="25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5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5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củng</a:t>
            </a:r>
            <a:r>
              <a:rPr lang="en-US" sz="25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sz="25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endParaRPr lang="en-US" sz="25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700" b="1" dirty="0" smtClean="0">
                <a:latin typeface="Times New Roman" pitchFamily="18" charset="0"/>
                <a:cs typeface="Times New Roman" pitchFamily="18" charset="0"/>
              </a:rPr>
              <a:t>BT1 :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6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22.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xảy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tầng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endParaRPr lang="en-US" sz="27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700" b="1" dirty="0" smtClean="0">
                <a:latin typeface="Times New Roman" pitchFamily="18" charset="0"/>
                <a:cs typeface="Times New Roman" pitchFamily="18" charset="0"/>
              </a:rPr>
              <a:t>BT2 :  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áp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?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guyên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gió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?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gió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?  </a:t>
            </a:r>
          </a:p>
          <a:p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6551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" y="381000"/>
            <a:ext cx="7924800" cy="65402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7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700" b="1" dirty="0">
              <a:latin typeface="Times New Roman" pitchFamily="18" charset="0"/>
              <a:cs typeface="Times New Roman" pitchFamily="18" charset="0"/>
            </a:endParaRPr>
          </a:p>
          <a:p>
            <a:endParaRPr lang="en-US" sz="27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700" b="1" dirty="0" smtClean="0">
                <a:latin typeface="Times New Roman" pitchFamily="18" charset="0"/>
                <a:cs typeface="Times New Roman" pitchFamily="18" charset="0"/>
              </a:rPr>
              <a:t>BT3 </a:t>
            </a:r>
            <a:r>
              <a:rPr lang="en-US" sz="2700" b="1" dirty="0"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đới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hậu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hạn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hậu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đới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nóng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( hay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đới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) .</a:t>
            </a:r>
          </a:p>
          <a:p>
            <a:endParaRPr lang="en-US" sz="27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700" b="1" dirty="0" smtClean="0">
                <a:latin typeface="Times New Roman" pitchFamily="18" charset="0"/>
                <a:cs typeface="Times New Roman" pitchFamily="18" charset="0"/>
              </a:rPr>
              <a:t>BT4 </a:t>
            </a:r>
            <a:r>
              <a:rPr lang="en-US" sz="27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6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 26 – 27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đới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hậu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? </a:t>
            </a:r>
          </a:p>
          <a:p>
            <a:endParaRPr lang="en-US" sz="2500" dirty="0">
              <a:latin typeface="Times New Roman" pitchFamily="18" charset="0"/>
              <a:cs typeface="Times New Roman" pitchFamily="18" charset="0"/>
            </a:endParaRPr>
          </a:p>
          <a:p>
            <a:endParaRPr lang="en-US" sz="25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500" dirty="0">
              <a:latin typeface="Times New Roman" pitchFamily="18" charset="0"/>
              <a:cs typeface="Times New Roman" pitchFamily="18" charset="0"/>
            </a:endParaRPr>
          </a:p>
          <a:p>
            <a:endParaRPr lang="en-US" sz="25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500" dirty="0">
              <a:latin typeface="Times New Roman" pitchFamily="18" charset="0"/>
              <a:cs typeface="Times New Roman" pitchFamily="18" charset="0"/>
            </a:endParaRPr>
          </a:p>
          <a:p>
            <a:endParaRPr lang="en-US" sz="25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/>
          </a:p>
          <a:p>
            <a:endParaRPr lang="en-US" sz="25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7488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Dell\Desktop\hc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905000"/>
            <a:ext cx="8763000" cy="4848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28600" y="6927"/>
            <a:ext cx="8610600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smtClean="0">
                <a:latin typeface="Times New Roman" pitchFamily="18" charset="0"/>
                <a:cs typeface="Times New Roman" pitchFamily="18" charset="0"/>
              </a:rPr>
              <a:t>BT5 </a:t>
            </a:r>
            <a:r>
              <a:rPr lang="en-US" sz="25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: </a:t>
            </a:r>
          </a:p>
          <a:p>
            <a:pPr marL="342900" indent="-342900">
              <a:buAutoNum type="alphaLcParenR"/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nhất,nhiệt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thấp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TP HCM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03/04/2019.</a:t>
            </a:r>
          </a:p>
          <a:p>
            <a:pPr marL="342900" indent="-342900">
              <a:buAutoNum type="alphaLcParenR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Cho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dự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TP HCM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thấp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 </a:t>
            </a:r>
          </a:p>
        </p:txBody>
      </p:sp>
    </p:spTree>
    <p:extLst>
      <p:ext uri="{BB962C8B-B14F-4D97-AF65-F5344CB8AC3E}">
        <p14:creationId xmlns:p14="http://schemas.microsoft.com/office/powerpoint/2010/main" val="4129838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/>
            </a:extLst>
          </p:cNvPr>
          <p:cNvSpPr>
            <a:spLocks noChangeArrowheads="1"/>
          </p:cNvSpPr>
          <p:nvPr/>
        </p:nvSpPr>
        <p:spPr bwMode="auto">
          <a:xfrm>
            <a:off x="190500" y="228600"/>
            <a:ext cx="8763000" cy="3539430"/>
          </a:xfrm>
          <a:prstGeom prst="rect">
            <a:avLst/>
          </a:prstGeom>
          <a:ln/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DẶN 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DÒ:</a:t>
            </a:r>
          </a:p>
          <a:p>
            <a:pPr eaLnBrk="1" hangingPunct="1">
              <a:defRPr/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 </a:t>
            </a:r>
            <a:r>
              <a:rPr lang="en-US" altLang="en-US" sz="28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altLang="en-US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altLang="en-US" sz="28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hoc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’’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1,2,3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1" hangingPunct="1">
              <a:defRPr/>
            </a:pP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ả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?1,?2.?3.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alt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nộp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 eaLnBrk="1" hangingPunct="1">
              <a:buFontTx/>
              <a:buChar char="-"/>
              <a:defRPr/>
            </a:pP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defRPr/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CHÚC 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CÁC EM HỌC TẬP TỐT</a:t>
            </a:r>
            <a:endParaRPr lang="en-US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614743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7818" y="457200"/>
            <a:ext cx="5334000" cy="460375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hậu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7817" y="1219200"/>
            <a:ext cx="8707583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phương,trong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ngắn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indent="-285750">
              <a:buFontTx/>
              <a:buChar char="-"/>
            </a:pPr>
            <a:endParaRPr lang="en-US" sz="25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     + VD : TP HCM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 17/8/2019,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dự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gió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tối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đêm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nay.</a:t>
            </a:r>
          </a:p>
          <a:p>
            <a:endParaRPr lang="en-US" sz="25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hậu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lặp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,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lặp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indent="-285750">
              <a:buFontTx/>
              <a:buChar char="-"/>
            </a:pPr>
            <a:endParaRPr lang="en-US" sz="25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    + VD :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hậu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khô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khoảng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10.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khô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11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5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1495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ell\Desktop\hc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71600"/>
            <a:ext cx="8763000" cy="4848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66700" y="76200"/>
            <a:ext cx="83820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25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dự</a:t>
            </a:r>
            <a:r>
              <a:rPr lang="en-US" sz="2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2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TPHCM </a:t>
            </a:r>
            <a:r>
              <a:rPr lang="en-US" sz="25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en-US" sz="25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. </a:t>
            </a:r>
            <a:r>
              <a:rPr lang="en-US" sz="25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2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2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độ,lượng</a:t>
            </a:r>
            <a:r>
              <a:rPr lang="en-US" sz="2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mây,cơn</a:t>
            </a:r>
            <a:r>
              <a:rPr lang="en-US" sz="2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2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5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4342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5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5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hậu</a:t>
            </a:r>
            <a:r>
              <a:rPr lang="en-US" sz="25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</a:t>
            </a:r>
            <a:r>
              <a:rPr lang="en-US" sz="25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hạn</a:t>
            </a:r>
            <a:r>
              <a:rPr lang="en-US" sz="25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kéo</a:t>
            </a:r>
            <a:r>
              <a:rPr lang="en-US" sz="25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5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5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sz="25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Tây</a:t>
            </a:r>
            <a:r>
              <a:rPr lang="en-US" sz="25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5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5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5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khiến</a:t>
            </a:r>
            <a:r>
              <a:rPr lang="en-US" sz="25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5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5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5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nông</a:t>
            </a:r>
            <a:r>
              <a:rPr lang="en-US" sz="25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sz="25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5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5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5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25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5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25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khăn</a:t>
            </a:r>
            <a:r>
              <a:rPr lang="en-US" sz="25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 sz="25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4" name="Picture 6" descr="C:\Users\Dell\Desktop\Han-han-keo-dai-gan-34-nghin-nguoi-thieu-doi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4000"/>
            <a:ext cx="4267200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Dell\Desktop\unnamed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524000"/>
            <a:ext cx="3962400" cy="4648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4959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áp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gió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áp</a:t>
            </a:r>
            <a:r>
              <a:rPr lang="en-US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FontTx/>
              <a:buChar char="-"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áp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ép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bề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áp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mm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thủy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ngân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Tx/>
              <a:buChar char="-"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áp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: </a:t>
            </a:r>
          </a:p>
          <a:p>
            <a:pPr marL="0" indent="0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+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áp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( C )</a:t>
            </a:r>
          </a:p>
          <a:p>
            <a:pPr marL="0" indent="0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+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áp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thấp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 T )  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3683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Oval 2"/>
          <p:cNvSpPr>
            <a:spLocks noChangeArrowheads="1"/>
          </p:cNvSpPr>
          <p:nvPr/>
        </p:nvSpPr>
        <p:spPr bwMode="auto">
          <a:xfrm>
            <a:off x="2631281" y="800100"/>
            <a:ext cx="4338638" cy="4341813"/>
          </a:xfrm>
          <a:prstGeom prst="ellips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667" name="Rectangle 3"/>
          <p:cNvSpPr>
            <a:spLocks noChangeArrowheads="1"/>
          </p:cNvSpPr>
          <p:nvPr/>
        </p:nvSpPr>
        <p:spPr bwMode="auto">
          <a:xfrm>
            <a:off x="2617426" y="2805833"/>
            <a:ext cx="4343400" cy="339725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Đai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áp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thấp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 T)</a:t>
            </a:r>
            <a:endParaRPr lang="en-US" sz="1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3668" name="AutoShape 4"/>
          <p:cNvSpPr>
            <a:spLocks noChangeArrowheads="1"/>
          </p:cNvSpPr>
          <p:nvPr/>
        </p:nvSpPr>
        <p:spPr bwMode="auto">
          <a:xfrm>
            <a:off x="2663536" y="3490913"/>
            <a:ext cx="4267200" cy="304800"/>
          </a:xfrm>
          <a:custGeom>
            <a:avLst/>
            <a:gdLst>
              <a:gd name="G0" fmla="+- 771 0 0"/>
              <a:gd name="G1" fmla="+- 21600 0 771"/>
              <a:gd name="G2" fmla="*/ 771 1 2"/>
              <a:gd name="G3" fmla="+- 21600 0 G2"/>
              <a:gd name="G4" fmla="+/ 771 21600 2"/>
              <a:gd name="G5" fmla="+/ G1 0 2"/>
              <a:gd name="G6" fmla="*/ 21600 21600 771"/>
              <a:gd name="G7" fmla="*/ G6 1 2"/>
              <a:gd name="G8" fmla="+- 21600 0 G7"/>
              <a:gd name="G9" fmla="*/ 21600 1 2"/>
              <a:gd name="G10" fmla="+- 771 0 G9"/>
              <a:gd name="G11" fmla="?: G10 G8 0"/>
              <a:gd name="G12" fmla="?: G10 G7 21600"/>
              <a:gd name="T0" fmla="*/ 21214 w 21600"/>
              <a:gd name="T1" fmla="*/ 10800 h 21600"/>
              <a:gd name="T2" fmla="*/ 10800 w 21600"/>
              <a:gd name="T3" fmla="*/ 21600 h 21600"/>
              <a:gd name="T4" fmla="*/ 386 w 21600"/>
              <a:gd name="T5" fmla="*/ 10800 h 21600"/>
              <a:gd name="T6" fmla="*/ 10800 w 21600"/>
              <a:gd name="T7" fmla="*/ 0 h 21600"/>
              <a:gd name="T8" fmla="*/ 2186 w 21600"/>
              <a:gd name="T9" fmla="*/ 2186 h 21600"/>
              <a:gd name="T10" fmla="*/ 19414 w 21600"/>
              <a:gd name="T11" fmla="*/ 19414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771" y="21600"/>
                </a:lnTo>
                <a:lnTo>
                  <a:pt x="20829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Đai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áp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(C)</a:t>
            </a:r>
            <a:endParaRPr lang="en-US" sz="1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3669" name="AutoShape 5"/>
          <p:cNvSpPr>
            <a:spLocks noChangeArrowheads="1"/>
          </p:cNvSpPr>
          <p:nvPr/>
        </p:nvSpPr>
        <p:spPr bwMode="auto">
          <a:xfrm>
            <a:off x="2998426" y="4191793"/>
            <a:ext cx="3581400" cy="327025"/>
          </a:xfrm>
          <a:custGeom>
            <a:avLst/>
            <a:gdLst>
              <a:gd name="G0" fmla="+- 1880 0 0"/>
              <a:gd name="G1" fmla="+- 21600 0 1880"/>
              <a:gd name="G2" fmla="*/ 1880 1 2"/>
              <a:gd name="G3" fmla="+- 21600 0 G2"/>
              <a:gd name="G4" fmla="+/ 1880 21600 2"/>
              <a:gd name="G5" fmla="+/ G1 0 2"/>
              <a:gd name="G6" fmla="*/ 21600 21600 1880"/>
              <a:gd name="G7" fmla="*/ G6 1 2"/>
              <a:gd name="G8" fmla="+- 21600 0 G7"/>
              <a:gd name="G9" fmla="*/ 21600 1 2"/>
              <a:gd name="G10" fmla="+- 1880 0 G9"/>
              <a:gd name="G11" fmla="?: G10 G8 0"/>
              <a:gd name="G12" fmla="?: G10 G7 21600"/>
              <a:gd name="T0" fmla="*/ 20660 w 21600"/>
              <a:gd name="T1" fmla="*/ 10800 h 21600"/>
              <a:gd name="T2" fmla="*/ 10800 w 21600"/>
              <a:gd name="T3" fmla="*/ 21600 h 21600"/>
              <a:gd name="T4" fmla="*/ 940 w 21600"/>
              <a:gd name="T5" fmla="*/ 10800 h 21600"/>
              <a:gd name="T6" fmla="*/ 10800 w 21600"/>
              <a:gd name="T7" fmla="*/ 0 h 21600"/>
              <a:gd name="T8" fmla="*/ 2740 w 21600"/>
              <a:gd name="T9" fmla="*/ 2740 h 21600"/>
              <a:gd name="T10" fmla="*/ 18860 w 21600"/>
              <a:gd name="T11" fmla="*/ 1886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1880" y="21600"/>
                </a:lnTo>
                <a:lnTo>
                  <a:pt x="1972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Đai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áp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thấp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(T )</a:t>
            </a:r>
            <a:endParaRPr lang="en-US" sz="1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3670" name="AutoShape 6"/>
          <p:cNvSpPr>
            <a:spLocks noChangeArrowheads="1"/>
          </p:cNvSpPr>
          <p:nvPr/>
        </p:nvSpPr>
        <p:spPr bwMode="auto">
          <a:xfrm rot="10800000">
            <a:off x="2710295" y="1995055"/>
            <a:ext cx="4191000" cy="304800"/>
          </a:xfrm>
          <a:custGeom>
            <a:avLst/>
            <a:gdLst>
              <a:gd name="G0" fmla="+- 679 0 0"/>
              <a:gd name="G1" fmla="+- 21600 0 679"/>
              <a:gd name="G2" fmla="*/ 679 1 2"/>
              <a:gd name="G3" fmla="+- 21600 0 G2"/>
              <a:gd name="G4" fmla="+/ 679 21600 2"/>
              <a:gd name="G5" fmla="+/ G1 0 2"/>
              <a:gd name="G6" fmla="*/ 21600 21600 679"/>
              <a:gd name="G7" fmla="*/ G6 1 2"/>
              <a:gd name="G8" fmla="+- 21600 0 G7"/>
              <a:gd name="G9" fmla="*/ 21600 1 2"/>
              <a:gd name="G10" fmla="+- 679 0 G9"/>
              <a:gd name="G11" fmla="?: G10 G8 0"/>
              <a:gd name="G12" fmla="?: G10 G7 21600"/>
              <a:gd name="T0" fmla="*/ 21260 w 21600"/>
              <a:gd name="T1" fmla="*/ 10800 h 21600"/>
              <a:gd name="T2" fmla="*/ 10800 w 21600"/>
              <a:gd name="T3" fmla="*/ 21600 h 21600"/>
              <a:gd name="T4" fmla="*/ 340 w 21600"/>
              <a:gd name="T5" fmla="*/ 10800 h 21600"/>
              <a:gd name="T6" fmla="*/ 10800 w 21600"/>
              <a:gd name="T7" fmla="*/ 0 h 21600"/>
              <a:gd name="T8" fmla="*/ 2140 w 21600"/>
              <a:gd name="T9" fmla="*/ 2140 h 21600"/>
              <a:gd name="T10" fmla="*/ 19460 w 21600"/>
              <a:gd name="T11" fmla="*/ 1946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679" y="21600"/>
                </a:lnTo>
                <a:lnTo>
                  <a:pt x="20921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/>
          <a:p>
            <a:pPr algn="ctr" eaLnBrk="1" hangingPunct="1"/>
            <a:r>
              <a:rPr lang="en-US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Đai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áp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(C)</a:t>
            </a:r>
            <a:endParaRPr lang="en-US" sz="1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3671" name="AutoShape 7"/>
          <p:cNvSpPr>
            <a:spLocks noChangeArrowheads="1"/>
          </p:cNvSpPr>
          <p:nvPr/>
        </p:nvSpPr>
        <p:spPr bwMode="auto">
          <a:xfrm rot="10800000">
            <a:off x="3074626" y="1340644"/>
            <a:ext cx="3429000" cy="280987"/>
          </a:xfrm>
          <a:custGeom>
            <a:avLst/>
            <a:gdLst>
              <a:gd name="G0" fmla="+- 2124 0 0"/>
              <a:gd name="G1" fmla="+- 21600 0 2124"/>
              <a:gd name="G2" fmla="*/ 2124 1 2"/>
              <a:gd name="G3" fmla="+- 21600 0 G2"/>
              <a:gd name="G4" fmla="+/ 2124 21600 2"/>
              <a:gd name="G5" fmla="+/ G1 0 2"/>
              <a:gd name="G6" fmla="*/ 21600 21600 2124"/>
              <a:gd name="G7" fmla="*/ G6 1 2"/>
              <a:gd name="G8" fmla="+- 21600 0 G7"/>
              <a:gd name="G9" fmla="*/ 21600 1 2"/>
              <a:gd name="G10" fmla="+- 2124 0 G9"/>
              <a:gd name="G11" fmla="?: G10 G8 0"/>
              <a:gd name="G12" fmla="?: G10 G7 21600"/>
              <a:gd name="T0" fmla="*/ 20538 w 21600"/>
              <a:gd name="T1" fmla="*/ 10800 h 21600"/>
              <a:gd name="T2" fmla="*/ 10800 w 21600"/>
              <a:gd name="T3" fmla="*/ 21600 h 21600"/>
              <a:gd name="T4" fmla="*/ 1062 w 21600"/>
              <a:gd name="T5" fmla="*/ 10800 h 21600"/>
              <a:gd name="T6" fmla="*/ 10800 w 21600"/>
              <a:gd name="T7" fmla="*/ 0 h 21600"/>
              <a:gd name="T8" fmla="*/ 2862 w 21600"/>
              <a:gd name="T9" fmla="*/ 2862 h 21600"/>
              <a:gd name="T10" fmla="*/ 18738 w 21600"/>
              <a:gd name="T11" fmla="*/ 18738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2124" y="21600"/>
                </a:lnTo>
                <a:lnTo>
                  <a:pt x="19476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/>
          <a:p>
            <a:pPr algn="ctr" eaLnBrk="1" hangingPunct="1"/>
            <a:r>
              <a:rPr lang="en-US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Đai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áp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thấp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 T)</a:t>
            </a:r>
            <a:endParaRPr lang="en-US" sz="1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3672" name="Text Box 8"/>
          <p:cNvSpPr txBox="1">
            <a:spLocks noChangeArrowheads="1"/>
          </p:cNvSpPr>
          <p:nvPr/>
        </p:nvSpPr>
        <p:spPr bwMode="auto">
          <a:xfrm>
            <a:off x="2174081" y="1254270"/>
            <a:ext cx="914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60</a:t>
            </a:r>
            <a:r>
              <a:rPr lang="en-US" sz="1800" baseline="30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 </a:t>
            </a:r>
            <a:r>
              <a:rPr lang="en-US" sz="1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113673" name="Text Box 9"/>
          <p:cNvSpPr txBox="1">
            <a:spLocks noChangeArrowheads="1"/>
          </p:cNvSpPr>
          <p:nvPr/>
        </p:nvSpPr>
        <p:spPr bwMode="auto">
          <a:xfrm>
            <a:off x="2001982" y="4171950"/>
            <a:ext cx="914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60</a:t>
            </a:r>
            <a:r>
              <a:rPr lang="en-US" sz="1800" baseline="30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 </a:t>
            </a:r>
            <a:r>
              <a:rPr lang="en-US" sz="1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</a:t>
            </a:r>
          </a:p>
        </p:txBody>
      </p:sp>
      <p:sp>
        <p:nvSpPr>
          <p:cNvPr id="113674" name="Text Box 10"/>
          <p:cNvSpPr txBox="1">
            <a:spLocks noChangeArrowheads="1"/>
          </p:cNvSpPr>
          <p:nvPr/>
        </p:nvSpPr>
        <p:spPr bwMode="auto">
          <a:xfrm>
            <a:off x="1795895" y="3490913"/>
            <a:ext cx="914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30</a:t>
            </a:r>
            <a:r>
              <a:rPr lang="en-US" sz="1800" baseline="30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 </a:t>
            </a:r>
            <a:r>
              <a:rPr lang="en-US" sz="1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</a:t>
            </a:r>
          </a:p>
        </p:txBody>
      </p:sp>
      <p:sp>
        <p:nvSpPr>
          <p:cNvPr id="113675" name="Text Box 11"/>
          <p:cNvSpPr txBox="1">
            <a:spLocks noChangeArrowheads="1"/>
          </p:cNvSpPr>
          <p:nvPr/>
        </p:nvSpPr>
        <p:spPr bwMode="auto">
          <a:xfrm>
            <a:off x="2019300" y="1919288"/>
            <a:ext cx="704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30</a:t>
            </a:r>
            <a:r>
              <a:rPr lang="en-US" sz="1800" baseline="30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 </a:t>
            </a:r>
            <a:r>
              <a:rPr lang="en-US" sz="1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113676" name="Text Box 12"/>
          <p:cNvSpPr txBox="1">
            <a:spLocks noChangeArrowheads="1"/>
          </p:cNvSpPr>
          <p:nvPr/>
        </p:nvSpPr>
        <p:spPr bwMode="auto">
          <a:xfrm>
            <a:off x="1726622" y="2842995"/>
            <a:ext cx="914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800" dirty="0" smtClean="0">
                <a:solidFill>
                  <a:srgbClr val="0000FF"/>
                </a:solidFill>
                <a:latin typeface="VNI-Times" pitchFamily="2" charset="0"/>
              </a:rPr>
              <a:t>      </a:t>
            </a:r>
            <a:r>
              <a:rPr lang="en-US" sz="1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1800" baseline="30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en-US" sz="1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3678" name="Text Box 14"/>
          <p:cNvSpPr txBox="1">
            <a:spLocks noChangeArrowheads="1"/>
          </p:cNvSpPr>
          <p:nvPr/>
        </p:nvSpPr>
        <p:spPr bwMode="auto">
          <a:xfrm>
            <a:off x="3744625" y="5141913"/>
            <a:ext cx="2362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Đai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áp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 T )90</a:t>
            </a:r>
            <a:r>
              <a:rPr lang="en-US" sz="1800" baseline="30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1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endParaRPr lang="en-US" sz="1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3679" name="Text Box 15"/>
          <p:cNvSpPr txBox="1">
            <a:spLocks noChangeArrowheads="1"/>
          </p:cNvSpPr>
          <p:nvPr/>
        </p:nvSpPr>
        <p:spPr bwMode="auto">
          <a:xfrm>
            <a:off x="3609543" y="433388"/>
            <a:ext cx="2590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Đai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áp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(C)  </a:t>
            </a:r>
            <a:r>
              <a:rPr lang="en-US" sz="1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90</a:t>
            </a:r>
            <a:r>
              <a:rPr lang="en-US" sz="1800" baseline="30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 </a:t>
            </a:r>
            <a:r>
              <a:rPr lang="en-US" sz="1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113683" name="AutoShape 19"/>
          <p:cNvSpPr>
            <a:spLocks noChangeArrowheads="1"/>
          </p:cNvSpPr>
          <p:nvPr/>
        </p:nvSpPr>
        <p:spPr bwMode="auto">
          <a:xfrm rot="5400000">
            <a:off x="4712926" y="171450"/>
            <a:ext cx="152400" cy="1447800"/>
          </a:xfrm>
          <a:prstGeom prst="moon">
            <a:avLst>
              <a:gd name="adj" fmla="val 87500"/>
            </a:avLst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684" name="AutoShape 20"/>
          <p:cNvSpPr>
            <a:spLocks noChangeArrowheads="1"/>
          </p:cNvSpPr>
          <p:nvPr/>
        </p:nvSpPr>
        <p:spPr bwMode="auto">
          <a:xfrm rot="16200000">
            <a:off x="4712926" y="4324350"/>
            <a:ext cx="152400" cy="1447800"/>
          </a:xfrm>
          <a:prstGeom prst="moon">
            <a:avLst>
              <a:gd name="adj" fmla="val 87500"/>
            </a:avLst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81408" y="134115"/>
            <a:ext cx="54699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đai</a:t>
            </a:r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áp</a:t>
            </a:r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46364" y="5508626"/>
            <a:ext cx="8526175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 1 </a:t>
            </a:r>
            <a:r>
              <a:rPr lang="en-US" sz="25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5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5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5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5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đai</a:t>
            </a:r>
            <a:r>
              <a:rPr lang="en-US" sz="25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áp</a:t>
            </a:r>
            <a:r>
              <a:rPr lang="en-US" sz="25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thấp</a:t>
            </a:r>
            <a:r>
              <a:rPr lang="en-US" sz="25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5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đai</a:t>
            </a:r>
            <a:r>
              <a:rPr lang="en-US" sz="25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áp</a:t>
            </a:r>
            <a:r>
              <a:rPr lang="en-US" sz="25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5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5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25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5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5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vĩ</a:t>
            </a:r>
            <a:r>
              <a:rPr lang="en-US" sz="25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5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5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  <a:p>
            <a:r>
              <a:rPr lang="en-US" sz="25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……………………………………………………………</a:t>
            </a:r>
            <a:endParaRPr lang="en-US" sz="25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2006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136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136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1366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136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30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1136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1136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11366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136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30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16" dur="500" fill="hold"/>
                                        <p:tgtEl>
                                          <p:spTgt spid="1136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1136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11367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136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0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23" dur="500" fill="hold"/>
                                        <p:tgtEl>
                                          <p:spTgt spid="1136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" fill="hold"/>
                                        <p:tgtEl>
                                          <p:spTgt spid="1136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11367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1136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30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28" dur="500" fill="hold"/>
                                        <p:tgtEl>
                                          <p:spTgt spid="1136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9" dur="500" fill="hold"/>
                                        <p:tgtEl>
                                          <p:spTgt spid="1136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0" dur="500" fill="hold"/>
                                        <p:tgtEl>
                                          <p:spTgt spid="11366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1136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30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33" dur="500" fill="hold"/>
                                        <p:tgtEl>
                                          <p:spTgt spid="11368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4" dur="500" fill="hold"/>
                                        <p:tgtEl>
                                          <p:spTgt spid="1136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5" dur="500" fill="hold"/>
                                        <p:tgtEl>
                                          <p:spTgt spid="11368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1136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0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38" dur="500" fill="hold"/>
                                        <p:tgtEl>
                                          <p:spTgt spid="1136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9" dur="500" fill="hold"/>
                                        <p:tgtEl>
                                          <p:spTgt spid="1136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1368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1136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67" grpId="0" animBg="1"/>
      <p:bldP spid="113668" grpId="0" animBg="1"/>
      <p:bldP spid="113669" grpId="0" animBg="1"/>
      <p:bldP spid="113670" grpId="0" animBg="1"/>
      <p:bldP spid="113671" grpId="0" animBg="1"/>
      <p:bldP spid="113683" grpId="0" animBg="1"/>
      <p:bldP spid="11368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Oval 2"/>
          <p:cNvSpPr>
            <a:spLocks noChangeArrowheads="1"/>
          </p:cNvSpPr>
          <p:nvPr/>
        </p:nvSpPr>
        <p:spPr bwMode="auto">
          <a:xfrm>
            <a:off x="304800" y="2286000"/>
            <a:ext cx="2438400" cy="236220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4691" name="Oval 3"/>
          <p:cNvSpPr>
            <a:spLocks noChangeArrowheads="1"/>
          </p:cNvSpPr>
          <p:nvPr/>
        </p:nvSpPr>
        <p:spPr bwMode="auto">
          <a:xfrm>
            <a:off x="6096000" y="2286000"/>
            <a:ext cx="2362200" cy="2362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692" name="AutoShape 4"/>
          <p:cNvSpPr>
            <a:spLocks noChangeArrowheads="1"/>
          </p:cNvSpPr>
          <p:nvPr/>
        </p:nvSpPr>
        <p:spPr bwMode="auto">
          <a:xfrm>
            <a:off x="7315200" y="3581400"/>
            <a:ext cx="228600" cy="152400"/>
          </a:xfrm>
          <a:prstGeom prst="plus">
            <a:avLst>
              <a:gd name="adj" fmla="val 32292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694" name="AutoShape 6"/>
          <p:cNvSpPr>
            <a:spLocks noChangeArrowheads="1"/>
          </p:cNvSpPr>
          <p:nvPr/>
        </p:nvSpPr>
        <p:spPr bwMode="auto">
          <a:xfrm>
            <a:off x="7086600" y="2514600"/>
            <a:ext cx="228600" cy="152400"/>
          </a:xfrm>
          <a:prstGeom prst="plus">
            <a:avLst>
              <a:gd name="adj" fmla="val 32292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697" name="AutoShape 9"/>
          <p:cNvSpPr>
            <a:spLocks noChangeArrowheads="1"/>
          </p:cNvSpPr>
          <p:nvPr/>
        </p:nvSpPr>
        <p:spPr bwMode="auto">
          <a:xfrm>
            <a:off x="7924800" y="2667000"/>
            <a:ext cx="228600" cy="152400"/>
          </a:xfrm>
          <a:prstGeom prst="plus">
            <a:avLst>
              <a:gd name="adj" fmla="val 32292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698" name="AutoShape 10"/>
          <p:cNvSpPr>
            <a:spLocks noChangeArrowheads="1"/>
          </p:cNvSpPr>
          <p:nvPr/>
        </p:nvSpPr>
        <p:spPr bwMode="auto">
          <a:xfrm>
            <a:off x="7924800" y="3124200"/>
            <a:ext cx="228600" cy="152400"/>
          </a:xfrm>
          <a:prstGeom prst="plus">
            <a:avLst>
              <a:gd name="adj" fmla="val 32292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702" name="AutoShape 14"/>
          <p:cNvSpPr>
            <a:spLocks noChangeArrowheads="1"/>
          </p:cNvSpPr>
          <p:nvPr/>
        </p:nvSpPr>
        <p:spPr bwMode="auto">
          <a:xfrm>
            <a:off x="7162800" y="2819400"/>
            <a:ext cx="228600" cy="152400"/>
          </a:xfrm>
          <a:prstGeom prst="plus">
            <a:avLst>
              <a:gd name="adj" fmla="val 32292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703" name="AutoShape 15"/>
          <p:cNvSpPr>
            <a:spLocks noChangeArrowheads="1"/>
          </p:cNvSpPr>
          <p:nvPr/>
        </p:nvSpPr>
        <p:spPr bwMode="auto">
          <a:xfrm>
            <a:off x="7772400" y="2819400"/>
            <a:ext cx="228600" cy="152400"/>
          </a:xfrm>
          <a:prstGeom prst="plus">
            <a:avLst>
              <a:gd name="adj" fmla="val 32292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704" name="AutoShape 16"/>
          <p:cNvSpPr>
            <a:spLocks noChangeArrowheads="1"/>
          </p:cNvSpPr>
          <p:nvPr/>
        </p:nvSpPr>
        <p:spPr bwMode="auto">
          <a:xfrm>
            <a:off x="7086600" y="3810000"/>
            <a:ext cx="228600" cy="152400"/>
          </a:xfrm>
          <a:prstGeom prst="plus">
            <a:avLst>
              <a:gd name="adj" fmla="val 32292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707" name="AutoShape 19"/>
          <p:cNvSpPr>
            <a:spLocks noChangeArrowheads="1"/>
          </p:cNvSpPr>
          <p:nvPr/>
        </p:nvSpPr>
        <p:spPr bwMode="auto">
          <a:xfrm>
            <a:off x="990600" y="3810000"/>
            <a:ext cx="228600" cy="152400"/>
          </a:xfrm>
          <a:prstGeom prst="plus">
            <a:avLst>
              <a:gd name="adj" fmla="val 32292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708" name="AutoShape 20"/>
          <p:cNvSpPr>
            <a:spLocks noChangeArrowheads="1"/>
          </p:cNvSpPr>
          <p:nvPr/>
        </p:nvSpPr>
        <p:spPr bwMode="auto">
          <a:xfrm>
            <a:off x="1219200" y="2895600"/>
            <a:ext cx="228600" cy="152400"/>
          </a:xfrm>
          <a:prstGeom prst="plus">
            <a:avLst>
              <a:gd name="adj" fmla="val 32292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709" name="AutoShape 21"/>
          <p:cNvSpPr>
            <a:spLocks noChangeArrowheads="1"/>
          </p:cNvSpPr>
          <p:nvPr/>
        </p:nvSpPr>
        <p:spPr bwMode="auto">
          <a:xfrm>
            <a:off x="1676400" y="3810000"/>
            <a:ext cx="228600" cy="152400"/>
          </a:xfrm>
          <a:prstGeom prst="plus">
            <a:avLst>
              <a:gd name="adj" fmla="val 32292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710" name="AutoShape 22"/>
          <p:cNvSpPr>
            <a:spLocks noChangeArrowheads="1"/>
          </p:cNvSpPr>
          <p:nvPr/>
        </p:nvSpPr>
        <p:spPr bwMode="auto">
          <a:xfrm>
            <a:off x="685800" y="3276600"/>
            <a:ext cx="228600" cy="152400"/>
          </a:xfrm>
          <a:prstGeom prst="plus">
            <a:avLst>
              <a:gd name="adj" fmla="val 32292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711" name="AutoShape 23"/>
          <p:cNvSpPr>
            <a:spLocks noChangeArrowheads="1"/>
          </p:cNvSpPr>
          <p:nvPr/>
        </p:nvSpPr>
        <p:spPr bwMode="auto">
          <a:xfrm>
            <a:off x="1828800" y="3048000"/>
            <a:ext cx="228600" cy="152400"/>
          </a:xfrm>
          <a:prstGeom prst="plus">
            <a:avLst>
              <a:gd name="adj" fmla="val 32292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712" name="AutoShape 24"/>
          <p:cNvSpPr>
            <a:spLocks noChangeArrowheads="1"/>
          </p:cNvSpPr>
          <p:nvPr/>
        </p:nvSpPr>
        <p:spPr bwMode="auto">
          <a:xfrm>
            <a:off x="7162800" y="2286000"/>
            <a:ext cx="228600" cy="152400"/>
          </a:xfrm>
          <a:prstGeom prst="plus">
            <a:avLst>
              <a:gd name="adj" fmla="val 32292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713" name="AutoShape 25"/>
          <p:cNvSpPr>
            <a:spLocks noChangeArrowheads="1"/>
          </p:cNvSpPr>
          <p:nvPr/>
        </p:nvSpPr>
        <p:spPr bwMode="auto">
          <a:xfrm>
            <a:off x="7467600" y="2514600"/>
            <a:ext cx="228600" cy="152400"/>
          </a:xfrm>
          <a:prstGeom prst="plus">
            <a:avLst>
              <a:gd name="adj" fmla="val 32292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714" name="Text Box 26"/>
          <p:cNvSpPr txBox="1">
            <a:spLocks noChangeArrowheads="1"/>
          </p:cNvSpPr>
          <p:nvPr/>
        </p:nvSpPr>
        <p:spPr bwMode="auto">
          <a:xfrm>
            <a:off x="609600" y="4953000"/>
            <a:ext cx="25146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Khu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áp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thấp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( T )</a:t>
            </a:r>
            <a:endParaRPr lang="en-US" sz="20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4715" name="Text Box 27"/>
          <p:cNvSpPr txBox="1">
            <a:spLocks noChangeArrowheads="1"/>
          </p:cNvSpPr>
          <p:nvPr/>
        </p:nvSpPr>
        <p:spPr bwMode="auto">
          <a:xfrm>
            <a:off x="6400800" y="4953000"/>
            <a:ext cx="20574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Khu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áp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( C )</a:t>
            </a:r>
            <a:endParaRPr lang="en-US" sz="20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4718" name="AutoShape 30"/>
          <p:cNvSpPr>
            <a:spLocks noChangeArrowheads="1"/>
          </p:cNvSpPr>
          <p:nvPr/>
        </p:nvSpPr>
        <p:spPr bwMode="auto">
          <a:xfrm>
            <a:off x="2819400" y="3200400"/>
            <a:ext cx="609600" cy="533400"/>
          </a:xfrm>
          <a:prstGeom prst="leftArrow">
            <a:avLst>
              <a:gd name="adj1" fmla="val 50000"/>
              <a:gd name="adj2" fmla="val 28571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719" name="Rectangle 31"/>
          <p:cNvSpPr>
            <a:spLocks noChangeArrowheads="1"/>
          </p:cNvSpPr>
          <p:nvPr/>
        </p:nvSpPr>
        <p:spPr bwMode="auto">
          <a:xfrm>
            <a:off x="3429000" y="3352800"/>
            <a:ext cx="457200" cy="228600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shade val="79216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720" name="Rectangle 32"/>
          <p:cNvSpPr>
            <a:spLocks noChangeArrowheads="1"/>
          </p:cNvSpPr>
          <p:nvPr/>
        </p:nvSpPr>
        <p:spPr bwMode="auto">
          <a:xfrm>
            <a:off x="3886200" y="3352800"/>
            <a:ext cx="457200" cy="228600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tint val="79216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721" name="Rectangle 33"/>
          <p:cNvSpPr>
            <a:spLocks noChangeArrowheads="1"/>
          </p:cNvSpPr>
          <p:nvPr/>
        </p:nvSpPr>
        <p:spPr bwMode="auto">
          <a:xfrm>
            <a:off x="4343400" y="3352800"/>
            <a:ext cx="457200" cy="2286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15686"/>
                  <a:invGamma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729" name="AutoShape 41"/>
          <p:cNvSpPr>
            <a:spLocks noChangeArrowheads="1"/>
          </p:cNvSpPr>
          <p:nvPr/>
        </p:nvSpPr>
        <p:spPr bwMode="auto">
          <a:xfrm>
            <a:off x="3429000" y="2514600"/>
            <a:ext cx="228600" cy="152400"/>
          </a:xfrm>
          <a:prstGeom prst="plus">
            <a:avLst>
              <a:gd name="adj" fmla="val 32292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730" name="AutoShape 42"/>
          <p:cNvSpPr>
            <a:spLocks noChangeArrowheads="1"/>
          </p:cNvSpPr>
          <p:nvPr/>
        </p:nvSpPr>
        <p:spPr bwMode="auto">
          <a:xfrm>
            <a:off x="3962400" y="2514600"/>
            <a:ext cx="228600" cy="152400"/>
          </a:xfrm>
          <a:prstGeom prst="plus">
            <a:avLst>
              <a:gd name="adj" fmla="val 32292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731" name="AutoShape 43"/>
          <p:cNvSpPr>
            <a:spLocks noChangeArrowheads="1"/>
          </p:cNvSpPr>
          <p:nvPr/>
        </p:nvSpPr>
        <p:spPr bwMode="auto">
          <a:xfrm>
            <a:off x="4419600" y="2514600"/>
            <a:ext cx="228600" cy="152400"/>
          </a:xfrm>
          <a:prstGeom prst="plus">
            <a:avLst>
              <a:gd name="adj" fmla="val 32292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732" name="AutoShape 44"/>
          <p:cNvSpPr>
            <a:spLocks noChangeArrowheads="1"/>
          </p:cNvSpPr>
          <p:nvPr/>
        </p:nvSpPr>
        <p:spPr bwMode="auto">
          <a:xfrm>
            <a:off x="5029200" y="2514600"/>
            <a:ext cx="228600" cy="152400"/>
          </a:xfrm>
          <a:prstGeom prst="plus">
            <a:avLst>
              <a:gd name="adj" fmla="val 32292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733" name="AutoShape 45"/>
          <p:cNvSpPr>
            <a:spLocks noChangeArrowheads="1"/>
          </p:cNvSpPr>
          <p:nvPr/>
        </p:nvSpPr>
        <p:spPr bwMode="auto">
          <a:xfrm>
            <a:off x="5562600" y="2514600"/>
            <a:ext cx="228600" cy="152400"/>
          </a:xfrm>
          <a:prstGeom prst="plus">
            <a:avLst>
              <a:gd name="adj" fmla="val 32292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735" name="AutoShape 47"/>
          <p:cNvSpPr>
            <a:spLocks noChangeArrowheads="1"/>
          </p:cNvSpPr>
          <p:nvPr/>
        </p:nvSpPr>
        <p:spPr bwMode="auto">
          <a:xfrm>
            <a:off x="3048000" y="2819400"/>
            <a:ext cx="228600" cy="152400"/>
          </a:xfrm>
          <a:prstGeom prst="plus">
            <a:avLst>
              <a:gd name="adj" fmla="val 32292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736" name="AutoShape 48"/>
          <p:cNvSpPr>
            <a:spLocks noChangeArrowheads="1"/>
          </p:cNvSpPr>
          <p:nvPr/>
        </p:nvSpPr>
        <p:spPr bwMode="auto">
          <a:xfrm>
            <a:off x="3581400" y="2819400"/>
            <a:ext cx="228600" cy="152400"/>
          </a:xfrm>
          <a:prstGeom prst="plus">
            <a:avLst>
              <a:gd name="adj" fmla="val 32292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737" name="AutoShape 49"/>
          <p:cNvSpPr>
            <a:spLocks noChangeArrowheads="1"/>
          </p:cNvSpPr>
          <p:nvPr/>
        </p:nvSpPr>
        <p:spPr bwMode="auto">
          <a:xfrm>
            <a:off x="4114800" y="2819400"/>
            <a:ext cx="228600" cy="152400"/>
          </a:xfrm>
          <a:prstGeom prst="plus">
            <a:avLst>
              <a:gd name="adj" fmla="val 32292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738" name="AutoShape 50"/>
          <p:cNvSpPr>
            <a:spLocks noChangeArrowheads="1"/>
          </p:cNvSpPr>
          <p:nvPr/>
        </p:nvSpPr>
        <p:spPr bwMode="auto">
          <a:xfrm>
            <a:off x="4724400" y="2819400"/>
            <a:ext cx="228600" cy="152400"/>
          </a:xfrm>
          <a:prstGeom prst="plus">
            <a:avLst>
              <a:gd name="adj" fmla="val 32292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739" name="AutoShape 51"/>
          <p:cNvSpPr>
            <a:spLocks noChangeArrowheads="1"/>
          </p:cNvSpPr>
          <p:nvPr/>
        </p:nvSpPr>
        <p:spPr bwMode="auto">
          <a:xfrm>
            <a:off x="5181600" y="2895600"/>
            <a:ext cx="228600" cy="152400"/>
          </a:xfrm>
          <a:prstGeom prst="plus">
            <a:avLst>
              <a:gd name="adj" fmla="val 32292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740" name="Text Box 52"/>
          <p:cNvSpPr txBox="1">
            <a:spLocks noChangeArrowheads="1"/>
          </p:cNvSpPr>
          <p:nvPr/>
        </p:nvSpPr>
        <p:spPr bwMode="auto">
          <a:xfrm>
            <a:off x="3657600" y="3581400"/>
            <a:ext cx="1066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Gioù</a:t>
            </a:r>
          </a:p>
        </p:txBody>
      </p:sp>
      <p:sp>
        <p:nvSpPr>
          <p:cNvPr id="114741" name="AutoShape 53"/>
          <p:cNvSpPr>
            <a:spLocks noChangeArrowheads="1"/>
          </p:cNvSpPr>
          <p:nvPr/>
        </p:nvSpPr>
        <p:spPr bwMode="auto">
          <a:xfrm>
            <a:off x="1371600" y="3276600"/>
            <a:ext cx="228600" cy="152400"/>
          </a:xfrm>
          <a:prstGeom prst="plus">
            <a:avLst>
              <a:gd name="adj" fmla="val 32292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746" name="AutoShape 58"/>
          <p:cNvSpPr>
            <a:spLocks noChangeArrowheads="1"/>
          </p:cNvSpPr>
          <p:nvPr/>
        </p:nvSpPr>
        <p:spPr bwMode="auto">
          <a:xfrm>
            <a:off x="8001000" y="3810000"/>
            <a:ext cx="228600" cy="152400"/>
          </a:xfrm>
          <a:prstGeom prst="plus">
            <a:avLst>
              <a:gd name="adj" fmla="val 32292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750" name="AutoShape 62"/>
          <p:cNvSpPr>
            <a:spLocks noChangeArrowheads="1"/>
          </p:cNvSpPr>
          <p:nvPr/>
        </p:nvSpPr>
        <p:spPr bwMode="auto">
          <a:xfrm>
            <a:off x="7391400" y="4191000"/>
            <a:ext cx="228600" cy="152400"/>
          </a:xfrm>
          <a:prstGeom prst="plus">
            <a:avLst>
              <a:gd name="adj" fmla="val 32292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753" name="AutoShape 65"/>
          <p:cNvSpPr>
            <a:spLocks noChangeArrowheads="1"/>
          </p:cNvSpPr>
          <p:nvPr/>
        </p:nvSpPr>
        <p:spPr bwMode="auto">
          <a:xfrm>
            <a:off x="6477000" y="2895600"/>
            <a:ext cx="228600" cy="152400"/>
          </a:xfrm>
          <a:prstGeom prst="plus">
            <a:avLst>
              <a:gd name="adj" fmla="val 32292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758" name="AutoShape 70"/>
          <p:cNvSpPr>
            <a:spLocks noChangeArrowheads="1"/>
          </p:cNvSpPr>
          <p:nvPr/>
        </p:nvSpPr>
        <p:spPr bwMode="auto">
          <a:xfrm>
            <a:off x="7086600" y="2514600"/>
            <a:ext cx="228600" cy="152400"/>
          </a:xfrm>
          <a:prstGeom prst="plus">
            <a:avLst>
              <a:gd name="adj" fmla="val 32292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763" name="AutoShape 75"/>
          <p:cNvSpPr>
            <a:spLocks noChangeArrowheads="1"/>
          </p:cNvSpPr>
          <p:nvPr/>
        </p:nvSpPr>
        <p:spPr bwMode="auto">
          <a:xfrm>
            <a:off x="6781800" y="2590800"/>
            <a:ext cx="228600" cy="152400"/>
          </a:xfrm>
          <a:prstGeom prst="plus">
            <a:avLst>
              <a:gd name="adj" fmla="val 32292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764" name="AutoShape 76"/>
          <p:cNvSpPr>
            <a:spLocks noChangeArrowheads="1"/>
          </p:cNvSpPr>
          <p:nvPr/>
        </p:nvSpPr>
        <p:spPr bwMode="auto">
          <a:xfrm>
            <a:off x="7467600" y="2514600"/>
            <a:ext cx="228600" cy="152400"/>
          </a:xfrm>
          <a:prstGeom prst="plus">
            <a:avLst>
              <a:gd name="adj" fmla="val 32292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765" name="AutoShape 77"/>
          <p:cNvSpPr>
            <a:spLocks noChangeArrowheads="1"/>
          </p:cNvSpPr>
          <p:nvPr/>
        </p:nvSpPr>
        <p:spPr bwMode="auto">
          <a:xfrm>
            <a:off x="7086600" y="2514600"/>
            <a:ext cx="228600" cy="152400"/>
          </a:xfrm>
          <a:prstGeom prst="plus">
            <a:avLst>
              <a:gd name="adj" fmla="val 32292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770" name="AutoShape 82"/>
          <p:cNvSpPr>
            <a:spLocks noChangeArrowheads="1"/>
          </p:cNvSpPr>
          <p:nvPr/>
        </p:nvSpPr>
        <p:spPr bwMode="auto">
          <a:xfrm>
            <a:off x="6553200" y="3657600"/>
            <a:ext cx="228600" cy="152400"/>
          </a:xfrm>
          <a:prstGeom prst="plus">
            <a:avLst>
              <a:gd name="adj" fmla="val 32292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771" name="AutoShape 83"/>
          <p:cNvSpPr>
            <a:spLocks noChangeArrowheads="1"/>
          </p:cNvSpPr>
          <p:nvPr/>
        </p:nvSpPr>
        <p:spPr bwMode="auto">
          <a:xfrm>
            <a:off x="7772400" y="2819400"/>
            <a:ext cx="228600" cy="152400"/>
          </a:xfrm>
          <a:prstGeom prst="plus">
            <a:avLst>
              <a:gd name="adj" fmla="val 32292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772" name="AutoShape 84"/>
          <p:cNvSpPr>
            <a:spLocks noChangeArrowheads="1"/>
          </p:cNvSpPr>
          <p:nvPr/>
        </p:nvSpPr>
        <p:spPr bwMode="auto">
          <a:xfrm>
            <a:off x="7467600" y="2514600"/>
            <a:ext cx="228600" cy="152400"/>
          </a:xfrm>
          <a:prstGeom prst="plus">
            <a:avLst>
              <a:gd name="adj" fmla="val 32292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773" name="AutoShape 85"/>
          <p:cNvSpPr>
            <a:spLocks noChangeArrowheads="1"/>
          </p:cNvSpPr>
          <p:nvPr/>
        </p:nvSpPr>
        <p:spPr bwMode="auto">
          <a:xfrm>
            <a:off x="7086600" y="2514600"/>
            <a:ext cx="228600" cy="152400"/>
          </a:xfrm>
          <a:prstGeom prst="plus">
            <a:avLst>
              <a:gd name="adj" fmla="val 32292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778" name="AutoShape 90"/>
          <p:cNvSpPr>
            <a:spLocks noChangeArrowheads="1"/>
          </p:cNvSpPr>
          <p:nvPr/>
        </p:nvSpPr>
        <p:spPr bwMode="auto">
          <a:xfrm>
            <a:off x="6705600" y="2514600"/>
            <a:ext cx="228600" cy="152400"/>
          </a:xfrm>
          <a:prstGeom prst="plus">
            <a:avLst>
              <a:gd name="adj" fmla="val 32292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779" name="AutoShape 91"/>
          <p:cNvSpPr>
            <a:spLocks noChangeArrowheads="1"/>
          </p:cNvSpPr>
          <p:nvPr/>
        </p:nvSpPr>
        <p:spPr bwMode="auto">
          <a:xfrm>
            <a:off x="7924800" y="2667000"/>
            <a:ext cx="228600" cy="152400"/>
          </a:xfrm>
          <a:prstGeom prst="plus">
            <a:avLst>
              <a:gd name="adj" fmla="val 32292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780" name="AutoShape 92"/>
          <p:cNvSpPr>
            <a:spLocks noChangeArrowheads="1"/>
          </p:cNvSpPr>
          <p:nvPr/>
        </p:nvSpPr>
        <p:spPr bwMode="auto">
          <a:xfrm>
            <a:off x="7772400" y="2819400"/>
            <a:ext cx="228600" cy="152400"/>
          </a:xfrm>
          <a:prstGeom prst="plus">
            <a:avLst>
              <a:gd name="adj" fmla="val 32292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781" name="AutoShape 93"/>
          <p:cNvSpPr>
            <a:spLocks noChangeArrowheads="1"/>
          </p:cNvSpPr>
          <p:nvPr/>
        </p:nvSpPr>
        <p:spPr bwMode="auto">
          <a:xfrm>
            <a:off x="7467600" y="2514600"/>
            <a:ext cx="228600" cy="152400"/>
          </a:xfrm>
          <a:prstGeom prst="plus">
            <a:avLst>
              <a:gd name="adj" fmla="val 32292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782" name="AutoShape 94"/>
          <p:cNvSpPr>
            <a:spLocks noChangeArrowheads="1"/>
          </p:cNvSpPr>
          <p:nvPr/>
        </p:nvSpPr>
        <p:spPr bwMode="auto">
          <a:xfrm>
            <a:off x="7086600" y="2514600"/>
            <a:ext cx="228600" cy="152400"/>
          </a:xfrm>
          <a:prstGeom prst="plus">
            <a:avLst>
              <a:gd name="adj" fmla="val 32292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783" name="AutoShape 95"/>
          <p:cNvSpPr>
            <a:spLocks noChangeArrowheads="1"/>
          </p:cNvSpPr>
          <p:nvPr/>
        </p:nvSpPr>
        <p:spPr bwMode="auto">
          <a:xfrm>
            <a:off x="7086600" y="4267200"/>
            <a:ext cx="228600" cy="152400"/>
          </a:xfrm>
          <a:prstGeom prst="plus">
            <a:avLst>
              <a:gd name="adj" fmla="val 32292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789" name="AutoShape 101"/>
          <p:cNvSpPr>
            <a:spLocks noChangeArrowheads="1"/>
          </p:cNvSpPr>
          <p:nvPr/>
        </p:nvSpPr>
        <p:spPr bwMode="auto">
          <a:xfrm>
            <a:off x="7924800" y="2667000"/>
            <a:ext cx="228600" cy="152400"/>
          </a:xfrm>
          <a:prstGeom prst="plus">
            <a:avLst>
              <a:gd name="adj" fmla="val 32292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790" name="AutoShape 102"/>
          <p:cNvSpPr>
            <a:spLocks noChangeArrowheads="1"/>
          </p:cNvSpPr>
          <p:nvPr/>
        </p:nvSpPr>
        <p:spPr bwMode="auto">
          <a:xfrm>
            <a:off x="7772400" y="2819400"/>
            <a:ext cx="228600" cy="152400"/>
          </a:xfrm>
          <a:prstGeom prst="plus">
            <a:avLst>
              <a:gd name="adj" fmla="val 32292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791" name="AutoShape 103"/>
          <p:cNvSpPr>
            <a:spLocks noChangeArrowheads="1"/>
          </p:cNvSpPr>
          <p:nvPr/>
        </p:nvSpPr>
        <p:spPr bwMode="auto">
          <a:xfrm>
            <a:off x="7467600" y="2514600"/>
            <a:ext cx="228600" cy="152400"/>
          </a:xfrm>
          <a:prstGeom prst="plus">
            <a:avLst>
              <a:gd name="adj" fmla="val 32292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792" name="AutoShape 104"/>
          <p:cNvSpPr>
            <a:spLocks noChangeArrowheads="1"/>
          </p:cNvSpPr>
          <p:nvPr/>
        </p:nvSpPr>
        <p:spPr bwMode="auto">
          <a:xfrm>
            <a:off x="7086600" y="2514600"/>
            <a:ext cx="228600" cy="152400"/>
          </a:xfrm>
          <a:prstGeom prst="plus">
            <a:avLst>
              <a:gd name="adj" fmla="val 32292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799" name="AutoShape 111"/>
          <p:cNvSpPr>
            <a:spLocks noChangeArrowheads="1"/>
          </p:cNvSpPr>
          <p:nvPr/>
        </p:nvSpPr>
        <p:spPr bwMode="auto">
          <a:xfrm>
            <a:off x="8001000" y="3429000"/>
            <a:ext cx="228600" cy="152400"/>
          </a:xfrm>
          <a:prstGeom prst="plus">
            <a:avLst>
              <a:gd name="adj" fmla="val 32292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800" name="AutoShape 112"/>
          <p:cNvSpPr>
            <a:spLocks noChangeArrowheads="1"/>
          </p:cNvSpPr>
          <p:nvPr/>
        </p:nvSpPr>
        <p:spPr bwMode="auto">
          <a:xfrm>
            <a:off x="7772400" y="2819400"/>
            <a:ext cx="228600" cy="152400"/>
          </a:xfrm>
          <a:prstGeom prst="plus">
            <a:avLst>
              <a:gd name="adj" fmla="val 32292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801" name="AutoShape 113"/>
          <p:cNvSpPr>
            <a:spLocks noChangeArrowheads="1"/>
          </p:cNvSpPr>
          <p:nvPr/>
        </p:nvSpPr>
        <p:spPr bwMode="auto">
          <a:xfrm>
            <a:off x="7467600" y="2514600"/>
            <a:ext cx="228600" cy="152400"/>
          </a:xfrm>
          <a:prstGeom prst="plus">
            <a:avLst>
              <a:gd name="adj" fmla="val 32292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802" name="AutoShape 114"/>
          <p:cNvSpPr>
            <a:spLocks noChangeArrowheads="1"/>
          </p:cNvSpPr>
          <p:nvPr/>
        </p:nvSpPr>
        <p:spPr bwMode="auto">
          <a:xfrm>
            <a:off x="7086600" y="2514600"/>
            <a:ext cx="228600" cy="152400"/>
          </a:xfrm>
          <a:prstGeom prst="plus">
            <a:avLst>
              <a:gd name="adj" fmla="val 32292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808" name="AutoShape 120"/>
          <p:cNvSpPr>
            <a:spLocks noChangeArrowheads="1"/>
          </p:cNvSpPr>
          <p:nvPr/>
        </p:nvSpPr>
        <p:spPr bwMode="auto">
          <a:xfrm>
            <a:off x="7467600" y="2971800"/>
            <a:ext cx="228600" cy="152400"/>
          </a:xfrm>
          <a:prstGeom prst="plus">
            <a:avLst>
              <a:gd name="adj" fmla="val 32292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809" name="AutoShape 121"/>
          <p:cNvSpPr>
            <a:spLocks noChangeArrowheads="1"/>
          </p:cNvSpPr>
          <p:nvPr/>
        </p:nvSpPr>
        <p:spPr bwMode="auto">
          <a:xfrm>
            <a:off x="7620000" y="3200400"/>
            <a:ext cx="228600" cy="152400"/>
          </a:xfrm>
          <a:prstGeom prst="plus">
            <a:avLst>
              <a:gd name="adj" fmla="val 32292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810" name="AutoShape 122"/>
          <p:cNvSpPr>
            <a:spLocks noChangeArrowheads="1"/>
          </p:cNvSpPr>
          <p:nvPr/>
        </p:nvSpPr>
        <p:spPr bwMode="auto">
          <a:xfrm>
            <a:off x="7696200" y="3657600"/>
            <a:ext cx="228600" cy="152400"/>
          </a:xfrm>
          <a:prstGeom prst="plus">
            <a:avLst>
              <a:gd name="adj" fmla="val 32292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811" name="AutoShape 123"/>
          <p:cNvSpPr>
            <a:spLocks noChangeArrowheads="1"/>
          </p:cNvSpPr>
          <p:nvPr/>
        </p:nvSpPr>
        <p:spPr bwMode="auto">
          <a:xfrm>
            <a:off x="7543800" y="3810000"/>
            <a:ext cx="228600" cy="152400"/>
          </a:xfrm>
          <a:prstGeom prst="plus">
            <a:avLst>
              <a:gd name="adj" fmla="val 32292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812" name="AutoShape 124"/>
          <p:cNvSpPr>
            <a:spLocks noChangeArrowheads="1"/>
          </p:cNvSpPr>
          <p:nvPr/>
        </p:nvSpPr>
        <p:spPr bwMode="auto">
          <a:xfrm>
            <a:off x="7239000" y="3276600"/>
            <a:ext cx="228600" cy="152400"/>
          </a:xfrm>
          <a:prstGeom prst="plus">
            <a:avLst>
              <a:gd name="adj" fmla="val 32292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813" name="AutoShape 125"/>
          <p:cNvSpPr>
            <a:spLocks noChangeArrowheads="1"/>
          </p:cNvSpPr>
          <p:nvPr/>
        </p:nvSpPr>
        <p:spPr bwMode="auto">
          <a:xfrm>
            <a:off x="6858000" y="3505200"/>
            <a:ext cx="228600" cy="152400"/>
          </a:xfrm>
          <a:prstGeom prst="plus">
            <a:avLst>
              <a:gd name="adj" fmla="val 32292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814" name="AutoShape 126"/>
          <p:cNvSpPr>
            <a:spLocks noChangeArrowheads="1"/>
          </p:cNvSpPr>
          <p:nvPr/>
        </p:nvSpPr>
        <p:spPr bwMode="auto">
          <a:xfrm>
            <a:off x="6934200" y="3276600"/>
            <a:ext cx="228600" cy="152400"/>
          </a:xfrm>
          <a:prstGeom prst="plus">
            <a:avLst>
              <a:gd name="adj" fmla="val 32292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815" name="AutoShape 127"/>
          <p:cNvSpPr>
            <a:spLocks noChangeArrowheads="1"/>
          </p:cNvSpPr>
          <p:nvPr/>
        </p:nvSpPr>
        <p:spPr bwMode="auto">
          <a:xfrm>
            <a:off x="6934200" y="2971800"/>
            <a:ext cx="228600" cy="152400"/>
          </a:xfrm>
          <a:prstGeom prst="plus">
            <a:avLst>
              <a:gd name="adj" fmla="val 32292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816" name="AutoShape 128"/>
          <p:cNvSpPr>
            <a:spLocks noChangeArrowheads="1"/>
          </p:cNvSpPr>
          <p:nvPr/>
        </p:nvSpPr>
        <p:spPr bwMode="auto">
          <a:xfrm>
            <a:off x="6705600" y="4038600"/>
            <a:ext cx="228600" cy="152400"/>
          </a:xfrm>
          <a:prstGeom prst="plus">
            <a:avLst>
              <a:gd name="adj" fmla="val 32292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817" name="AutoShape 129"/>
          <p:cNvSpPr>
            <a:spLocks noChangeArrowheads="1"/>
          </p:cNvSpPr>
          <p:nvPr/>
        </p:nvSpPr>
        <p:spPr bwMode="auto">
          <a:xfrm>
            <a:off x="6553200" y="3200400"/>
            <a:ext cx="228600" cy="152400"/>
          </a:xfrm>
          <a:prstGeom prst="plus">
            <a:avLst>
              <a:gd name="adj" fmla="val 32292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818" name="AutoShape 130"/>
          <p:cNvSpPr>
            <a:spLocks noChangeArrowheads="1"/>
          </p:cNvSpPr>
          <p:nvPr/>
        </p:nvSpPr>
        <p:spPr bwMode="auto">
          <a:xfrm>
            <a:off x="6324600" y="3505200"/>
            <a:ext cx="228600" cy="152400"/>
          </a:xfrm>
          <a:prstGeom prst="plus">
            <a:avLst>
              <a:gd name="adj" fmla="val 32292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836" name="AutoShape 148"/>
          <p:cNvSpPr>
            <a:spLocks noChangeArrowheads="1"/>
          </p:cNvSpPr>
          <p:nvPr/>
        </p:nvSpPr>
        <p:spPr bwMode="auto">
          <a:xfrm>
            <a:off x="2133600" y="3505200"/>
            <a:ext cx="228600" cy="152400"/>
          </a:xfrm>
          <a:prstGeom prst="plus">
            <a:avLst>
              <a:gd name="adj" fmla="val 32292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429035" y="381000"/>
            <a:ext cx="8714965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7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27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7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7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7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gió</a:t>
            </a:r>
            <a:r>
              <a:rPr lang="en-US" sz="27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7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7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7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7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27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Tx/>
              <a:buChar char="-"/>
            </a:pP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áp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áp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thấp.Sự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gió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>
              <a:buFontTx/>
              <a:buChar char="-"/>
            </a:pPr>
            <a:endParaRPr lang="en-US" sz="27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8564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4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14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14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14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14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4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14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14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14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14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14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14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14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14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114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114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14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114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114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114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5" presetClass="path" presetSubtype="0" repeatCount="indefinite" accel="50000" decel="50000" fill="hold" grpId="2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 -2.22222E-6 L -0.1625 -2.22222E-6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1147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25" y="0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35" presetClass="path" presetSubtype="0" repeatCount="indefinite" accel="50000" decel="50000" fill="hold" grpId="2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3.33333E-6 -2.22222E-6 L -0.25 -2.22222E-6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1147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35" presetClass="path" presetSubtype="0" repeatCount="indefinite" accel="50000" decel="50000" fill="hold" grpId="2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3.33333E-6 -2.22222E-6 L -0.25 -2.22222E-6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1147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35" presetClass="path" presetSubtype="0" repeatCount="indefinite" accel="50000" decel="50000" fill="hold" grpId="2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3.33333E-6 -2.22222E-6 L -0.25 -2.22222E-6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1147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35" presetClass="path" presetSubtype="0" repeatCount="indefinite" accel="50000" decel="50000" fill="hold" grpId="2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1.11022E-16 -2.22222E-6 L -0.25 -2.22222E-6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1147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35" presetClass="path" presetSubtype="0" repeatCount="indefinite" accel="50000" decel="50000" fill="hold" grpId="2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5.55112E-17 2.22222E-6 L -0.12083 2.22222E-6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1147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42" y="0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35" presetClass="path" presetSubtype="0" repeatCount="indefinite" accel="50000" decel="50000" fill="hold" grpId="2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3.33333E-6 2.22222E-6 L -0.19584 2.22222E-6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1147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92" y="0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35" presetClass="path" presetSubtype="0" repeatCount="indefinite" accel="50000" decel="50000" fill="hold" grpId="2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3.33333E-6 2.22222E-6 L -0.25 2.22222E-6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1147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83" presetID="35" presetClass="path" presetSubtype="0" repeatCount="indefinite" accel="50000" decel="50000" fill="hold" grpId="2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3.33333E-6 2.22222E-6 L -0.25 2.22222E-6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1147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35" presetClass="path" presetSubtype="0" repeatCount="indefinite" accel="50000" decel="50000" fill="hold" grpId="2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 2.22222E-6 L -0.25 2.22222E-6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1147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87" presetID="4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9" dur="500"/>
                                        <p:tgtEl>
                                          <p:spTgt spid="114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2" presetClass="entr" presetSubtype="2" repeatCount="indefinite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92" dur="500"/>
                                        <p:tgtEl>
                                          <p:spTgt spid="114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2" presetClass="entr" presetSubtype="2" repeatCount="indefinite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95" dur="500"/>
                                        <p:tgtEl>
                                          <p:spTgt spid="114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2" presetClass="entr" presetSubtype="2" repeatCount="indefinite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98" dur="500"/>
                                        <p:tgtEl>
                                          <p:spTgt spid="114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2" presetClass="entr" presetSubtype="2" repeatCount="indefinite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01" dur="500"/>
                                        <p:tgtEl>
                                          <p:spTgt spid="114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3" presetClass="entr" presetSubtype="10" repeatCount="indefinite" fill="hold" grpId="3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4" dur="500"/>
                                        <p:tgtEl>
                                          <p:spTgt spid="114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3" presetClass="entr" presetSubtype="10" repeatCount="indefinite" fill="hold" grpId="3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114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3" presetClass="entr" presetSubtype="10" repeatCount="indefinite" fill="hold" grpId="3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0" dur="500"/>
                                        <p:tgtEl>
                                          <p:spTgt spid="114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3" presetClass="entr" presetSubtype="10" repeatCount="indefinite" fill="hold" grpId="3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3" dur="500"/>
                                        <p:tgtEl>
                                          <p:spTgt spid="114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3" presetClass="entr" presetSubtype="10" repeatCount="indefinite" fill="hold" grpId="3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6" dur="500"/>
                                        <p:tgtEl>
                                          <p:spTgt spid="114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3" presetClass="entr" presetSubtype="10" repeatCount="indefinite" fill="hold" grpId="3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9" dur="500"/>
                                        <p:tgtEl>
                                          <p:spTgt spid="114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3" presetClass="entr" presetSubtype="10" repeatCount="indefinite" fill="hold" grpId="3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114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3" presetClass="entr" presetSubtype="10" repeatCount="indefinite" fill="hold" grpId="3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5" dur="500"/>
                                        <p:tgtEl>
                                          <p:spTgt spid="114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3" presetClass="entr" presetSubtype="10" repeatCount="indefinite" fill="hold" grpId="3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8" dur="500"/>
                                        <p:tgtEl>
                                          <p:spTgt spid="114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3" presetClass="entr" presetSubtype="10" repeatCount="indefinite" fill="hold" grpId="3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1" dur="500"/>
                                        <p:tgtEl>
                                          <p:spTgt spid="114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35" presetClass="path" presetSubtype="0" accel="50000" decel="5000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-0.01667 -2.60749E-6 L -0.69583 -2.60749E-6 " pathEditMode="relative" rAng="0" ptsTypes="AA">
                                      <p:cBhvr>
                                        <p:cTn id="133" dur="5000" fill="hold"/>
                                        <p:tgtEl>
                                          <p:spTgt spid="1146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958" y="0"/>
                                    </p:animMotion>
                                  </p:childTnLst>
                                </p:cTn>
                              </p:par>
                              <p:par>
                                <p:cTn id="134" presetID="35" presetClass="path" presetSubtype="0" accel="50000" decel="5000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animMotion origin="layout" path="M 3.33333E-6 4.44444E-6 L -0.7375 4.44444E-6 " pathEditMode="relative" rAng="0" ptsTypes="AA">
                                      <p:cBhvr>
                                        <p:cTn id="135" dur="5000" fill="hold"/>
                                        <p:tgtEl>
                                          <p:spTgt spid="1146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875" y="0"/>
                                    </p:animMotion>
                                  </p:childTnLst>
                                </p:cTn>
                              </p:par>
                              <p:par>
                                <p:cTn id="136" presetID="35" presetClass="path" presetSubtype="0" accel="50000" decel="5000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-0.01667 -2.60749E-6 L -0.69583 -2.60749E-6 " pathEditMode="relative" rAng="0" ptsTypes="AA">
                                      <p:cBhvr>
                                        <p:cTn id="137" dur="5000" fill="hold"/>
                                        <p:tgtEl>
                                          <p:spTgt spid="1147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958" y="0"/>
                                    </p:animMotion>
                                  </p:childTnLst>
                                </p:cTn>
                              </p:par>
                              <p:par>
                                <p:cTn id="138" presetID="35" presetClass="path" presetSubtype="0" accel="50000" decel="5000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-0.01667 -2.60749E-6 L -0.69583 -2.60749E-6 " pathEditMode="relative" rAng="0" ptsTypes="AA">
                                      <p:cBhvr>
                                        <p:cTn id="139" dur="5000" fill="hold"/>
                                        <p:tgtEl>
                                          <p:spTgt spid="1147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958" y="0"/>
                                    </p:animMotion>
                                  </p:childTnLst>
                                </p:cTn>
                              </p:par>
                              <p:par>
                                <p:cTn id="140" presetID="35" presetClass="path" presetSubtype="0" accel="50000" decel="5000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-0.01667 -2.60749E-6 L -0.69583 -2.60749E-6 " pathEditMode="relative" rAng="0" ptsTypes="AA">
                                      <p:cBhvr>
                                        <p:cTn id="141" dur="5000" fill="hold"/>
                                        <p:tgtEl>
                                          <p:spTgt spid="1147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958" y="0"/>
                                    </p:animMotion>
                                  </p:childTnLst>
                                </p:cTn>
                              </p:par>
                              <p:par>
                                <p:cTn id="142" presetID="35" presetClass="path" presetSubtype="0" accel="50000" decel="5000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animMotion origin="layout" path="M 3.33333E-6 4.44444E-6 L -0.7375 4.44444E-6 " pathEditMode="relative" rAng="0" ptsTypes="AA">
                                      <p:cBhvr>
                                        <p:cTn id="143" dur="5000" fill="hold"/>
                                        <p:tgtEl>
                                          <p:spTgt spid="1147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875" y="0"/>
                                    </p:animMotion>
                                  </p:childTnLst>
                                </p:cTn>
                              </p:par>
                              <p:par>
                                <p:cTn id="144" presetID="35" presetClass="path" presetSubtype="0" accel="50000" decel="5000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-0.01667 -2.60749E-6 L -0.69583 -2.60749E-6 " pathEditMode="relative" rAng="0" ptsTypes="AA">
                                      <p:cBhvr>
                                        <p:cTn id="145" dur="5000" fill="hold"/>
                                        <p:tgtEl>
                                          <p:spTgt spid="1147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958" y="0"/>
                                    </p:animMotion>
                                  </p:childTnLst>
                                </p:cTn>
                              </p:par>
                              <p:par>
                                <p:cTn id="146" presetID="35" presetClass="path" presetSubtype="0" accel="50000" decel="5000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animMotion origin="layout" path="M 3.33333E-6 4.44444E-6 L -0.7375 4.44444E-6 " pathEditMode="relative" rAng="0" ptsTypes="AA">
                                      <p:cBhvr>
                                        <p:cTn id="147" dur="5000" fill="hold"/>
                                        <p:tgtEl>
                                          <p:spTgt spid="1147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875" y="0"/>
                                    </p:animMotion>
                                  </p:childTnLst>
                                </p:cTn>
                              </p:par>
                              <p:par>
                                <p:cTn id="148" presetID="35" presetClass="path" presetSubtype="0" accel="50000" decel="5000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-0.01667 -2.60749E-6 L -0.69583 -2.60749E-6 " pathEditMode="relative" rAng="0" ptsTypes="AA">
                                      <p:cBhvr>
                                        <p:cTn id="149" dur="5000" fill="hold"/>
                                        <p:tgtEl>
                                          <p:spTgt spid="1147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958" y="0"/>
                                    </p:animMotion>
                                  </p:childTnLst>
                                </p:cTn>
                              </p:par>
                              <p:par>
                                <p:cTn id="150" presetID="35" presetClass="path" presetSubtype="0" accel="50000" decel="5000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animMotion origin="layout" path="M 3.33333E-6 4.44444E-6 L -0.7375 4.44444E-6 " pathEditMode="relative" rAng="0" ptsTypes="AA">
                                      <p:cBhvr>
                                        <p:cTn id="151" dur="5000" fill="hold"/>
                                        <p:tgtEl>
                                          <p:spTgt spid="1147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875" y="0"/>
                                    </p:animMotion>
                                  </p:childTnLst>
                                </p:cTn>
                              </p:par>
                              <p:par>
                                <p:cTn id="152" presetID="35" presetClass="path" presetSubtype="0" accel="50000" decel="5000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-3.33333E-6 2.22222E-6 L -0.6625 2.22222E-6 " pathEditMode="relative" rAng="0" ptsTypes="AA">
                                      <p:cBhvr>
                                        <p:cTn id="153" dur="5000" fill="hold"/>
                                        <p:tgtEl>
                                          <p:spTgt spid="1148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 nodeType="clickPar">
                      <p:stCondLst>
                        <p:cond delay="indefinite"/>
                      </p:stCondLst>
                      <p:childTnLst>
                        <p:par>
                          <p:cTn id="1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6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44444E-6 L -0.72917 4.44444E-6 " pathEditMode="relative" rAng="0" ptsTypes="AA">
                                      <p:cBhvr>
                                        <p:cTn id="157" dur="5000" fill="hold"/>
                                        <p:tgtEl>
                                          <p:spTgt spid="1148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458" y="0"/>
                                    </p:animMotion>
                                  </p:childTnLst>
                                </p:cTn>
                              </p:par>
                              <p:par>
                                <p:cTn id="158" presetID="35" presetClass="path" presetSubtype="0" accel="50000" decel="5000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animMotion origin="layout" path="M 3.33333E-6 4.44444E-6 L -0.7375 4.44444E-6 " pathEditMode="relative" rAng="0" ptsTypes="AA">
                                      <p:cBhvr>
                                        <p:cTn id="159" dur="5000" fill="hold"/>
                                        <p:tgtEl>
                                          <p:spTgt spid="1148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875" y="0"/>
                                    </p:animMotion>
                                  </p:childTnLst>
                                </p:cTn>
                              </p:par>
                              <p:par>
                                <p:cTn id="160" presetID="35" presetClass="path" presetSubtype="0" accel="50000" decel="5000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-0.01667 -2.60749E-6 L -0.69583 -2.60749E-6 " pathEditMode="relative" rAng="0" ptsTypes="AA">
                                      <p:cBhvr>
                                        <p:cTn id="161" dur="5000" fill="hold"/>
                                        <p:tgtEl>
                                          <p:spTgt spid="1148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95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 nodeType="clickPar">
                      <p:stCondLst>
                        <p:cond delay="indefinite"/>
                      </p:stCondLst>
                      <p:childTnLst>
                        <p:par>
                          <p:cTn id="1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4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6" dur="500"/>
                                        <p:tgtEl>
                                          <p:spTgt spid="114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94" grpId="0" animBg="1"/>
      <p:bldP spid="114697" grpId="0" animBg="1"/>
      <p:bldP spid="114718" grpId="0" animBg="1"/>
      <p:bldP spid="114719" grpId="0" animBg="1"/>
      <p:bldP spid="114720" grpId="0" animBg="1"/>
      <p:bldP spid="114721" grpId="0" animBg="1"/>
      <p:bldP spid="114729" grpId="0" animBg="1"/>
      <p:bldP spid="114729" grpId="1" animBg="1"/>
      <p:bldP spid="114729" grpId="2" animBg="1"/>
      <p:bldP spid="114729" grpId="3" animBg="1"/>
      <p:bldP spid="114730" grpId="0" animBg="1"/>
      <p:bldP spid="114730" grpId="1" animBg="1"/>
      <p:bldP spid="114730" grpId="2" animBg="1"/>
      <p:bldP spid="114730" grpId="3" animBg="1"/>
      <p:bldP spid="114731" grpId="0" animBg="1"/>
      <p:bldP spid="114731" grpId="1" animBg="1"/>
      <p:bldP spid="114731" grpId="2" animBg="1"/>
      <p:bldP spid="114731" grpId="3" animBg="1"/>
      <p:bldP spid="114732" grpId="0" animBg="1"/>
      <p:bldP spid="114732" grpId="1" animBg="1"/>
      <p:bldP spid="114732" grpId="2" animBg="1"/>
      <p:bldP spid="114732" grpId="3" animBg="1"/>
      <p:bldP spid="114733" grpId="0" animBg="1"/>
      <p:bldP spid="114733" grpId="1" animBg="1"/>
      <p:bldP spid="114733" grpId="2" animBg="1"/>
      <p:bldP spid="114733" grpId="3" animBg="1"/>
      <p:bldP spid="114735" grpId="0" animBg="1"/>
      <p:bldP spid="114735" grpId="1" animBg="1"/>
      <p:bldP spid="114735" grpId="2" animBg="1"/>
      <p:bldP spid="114735" grpId="3" animBg="1"/>
      <p:bldP spid="114736" grpId="0" animBg="1"/>
      <p:bldP spid="114736" grpId="1" animBg="1"/>
      <p:bldP spid="114736" grpId="2" animBg="1"/>
      <p:bldP spid="114736" grpId="3" animBg="1"/>
      <p:bldP spid="114737" grpId="0" animBg="1"/>
      <p:bldP spid="114737" grpId="1" animBg="1"/>
      <p:bldP spid="114737" grpId="2" animBg="1"/>
      <p:bldP spid="114737" grpId="3" animBg="1"/>
      <p:bldP spid="114738" grpId="0" animBg="1"/>
      <p:bldP spid="114738" grpId="1" animBg="1"/>
      <p:bldP spid="114738" grpId="2" animBg="1"/>
      <p:bldP spid="114738" grpId="3" animBg="1"/>
      <p:bldP spid="114739" grpId="0" animBg="1"/>
      <p:bldP spid="114739" grpId="1" animBg="1"/>
      <p:bldP spid="114739" grpId="2" animBg="1"/>
      <p:bldP spid="114739" grpId="3" animBg="1"/>
      <p:bldP spid="114740" grpId="0"/>
      <p:bldP spid="114740" grpId="1"/>
      <p:bldP spid="114758" grpId="0" animBg="1"/>
      <p:bldP spid="114765" grpId="0" animBg="1"/>
      <p:bldP spid="114773" grpId="0" animBg="1"/>
      <p:bldP spid="114779" grpId="0" animBg="1"/>
      <p:bldP spid="114782" grpId="0" animBg="1"/>
      <p:bldP spid="114789" grpId="0" animBg="1"/>
      <p:bldP spid="114792" grpId="0" animBg="1"/>
      <p:bldP spid="114799" grpId="0" animBg="1"/>
      <p:bldP spid="114802" grpId="0" animBg="1"/>
      <p:bldP spid="114808" grpId="0" animBg="1"/>
      <p:bldP spid="114810" grpId="0" animBg="1"/>
      <p:bldP spid="1148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Dell\Desktop\SGK Dia ly 6 hinh 51.jp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07127"/>
            <a:ext cx="7848599" cy="4682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1000" y="533400"/>
            <a:ext cx="8433719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?2 </a:t>
            </a:r>
            <a:r>
              <a:rPr lang="en-US" sz="25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5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5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5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5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gió</a:t>
            </a:r>
            <a:r>
              <a:rPr lang="en-US" sz="25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5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5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5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5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? </a:t>
            </a:r>
          </a:p>
          <a:p>
            <a:r>
              <a:rPr lang="en-US" sz="25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………………………………………………………………..</a:t>
            </a:r>
            <a:endParaRPr lang="en-US" sz="25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6684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175</TotalTime>
  <Words>1020</Words>
  <Application>Microsoft Office PowerPoint</Application>
  <PresentationFormat>On-screen Show (4:3)</PresentationFormat>
  <Paragraphs>129</Paragraphs>
  <Slides>17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CHỦ ĐỀ : THỜI TIẾT VÀ KHÍ HẬU</vt:lpstr>
      <vt:lpstr>PowerPoint Presentation</vt:lpstr>
      <vt:lpstr>1. Thời tiết và khí hậu</vt:lpstr>
      <vt:lpstr>PowerPoint Presentation</vt:lpstr>
      <vt:lpstr>Khí hậu khô hạn kéo dài ở vùng Tây nguyên nước ta khiến cho sản xuất nông nghiệp của người dân gặp nhiều khó khăn. </vt:lpstr>
      <vt:lpstr>2. Khí áp và một số loại gió chính trên Trái Đất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Windows User</cp:lastModifiedBy>
  <cp:revision>18</cp:revision>
  <dcterms:created xsi:type="dcterms:W3CDTF">2006-08-16T00:00:00Z</dcterms:created>
  <dcterms:modified xsi:type="dcterms:W3CDTF">2021-02-01T08:54:22Z</dcterms:modified>
</cp:coreProperties>
</file>