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
  </p:notesMasterIdLst>
  <p:sldIdLst>
    <p:sldId id="530" r:id="rId3"/>
    <p:sldId id="487" r:id="rId5"/>
    <p:sldId id="511" r:id="rId6"/>
    <p:sldId id="512" r:id="rId7"/>
    <p:sldId id="513" r:id="rId8"/>
    <p:sldId id="534" r:id="rId9"/>
    <p:sldId id="515" r:id="rId10"/>
    <p:sldId id="516" r:id="rId11"/>
    <p:sldId id="517" r:id="rId12"/>
    <p:sldId id="518" r:id="rId13"/>
    <p:sldId id="519" r:id="rId14"/>
    <p:sldId id="520" r:id="rId15"/>
    <p:sldId id="531" r:id="rId16"/>
    <p:sldId id="523" r:id="rId17"/>
    <p:sldId id="524" r:id="rId18"/>
    <p:sldId id="527" r:id="rId19"/>
    <p:sldId id="528" r:id="rId20"/>
    <p:sldId id="514" r:id="rId21"/>
    <p:sldId id="533" r:id="rId22"/>
    <p:sldId id="490" r:id="rId23"/>
  </p:sldIdLst>
  <p:sldSz cx="12192000" cy="6858000"/>
  <p:notesSz cx="6858000" cy="9144000"/>
  <p:embeddedFontLst>
    <p:embeddedFont>
      <p:font typeface="Calibri" panose="020F0502020204030204" charset="0"/>
      <p:regular r:id="rId28"/>
      <p:bold r:id="rId29"/>
      <p:italic r:id="rId30"/>
      <p:boldItalic r:id="rId31"/>
    </p:embeddedFont>
    <p:embeddedFont>
      <p:font typeface="Calibri Light" panose="020F030202020403020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51"/>
  </p:normalViewPr>
  <p:slideViewPr>
    <p:cSldViewPr snapToGrid="0" snapToObjects="1">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0A9B1F-D6A4-4CD2-B228-8B6965AE0346}" type="doc">
      <dgm:prSet loTypeId="urn:microsoft.com/office/officeart/2005/8/layout/pyramid2" loCatId="pyramid" qsTypeId="urn:microsoft.com/office/officeart/2005/8/quickstyle/simple1" qsCatId="simple" csTypeId="urn:microsoft.com/office/officeart/2005/8/colors/colorful4" csCatId="colorful" phldr="1"/>
      <dgm:spPr/>
      <dgm:t>
        <a:bodyPr/>
        <a:lstStyle/>
        <a:p>
          <a:endParaRPr lang="en-US"/>
        </a:p>
      </dgm:t>
    </dgm:pt>
    <dgm:pt modelId="{7B3ACA09-D0E9-4C27-89B1-7DBA345B5233}">
      <dgm:prSet/>
      <dgm:spPr/>
      <dgm:t>
        <a:bodyPr/>
        <a:lstStyle/>
        <a:p>
          <a:r>
            <a:rPr lang="en-US" dirty="0"/>
            <a:t>A. </a:t>
          </a:r>
          <a:r>
            <a:rPr lang="en-US" dirty="0" err="1"/>
            <a:t>Phạm</a:t>
          </a:r>
          <a:r>
            <a:rPr lang="en-US" dirty="0"/>
            <a:t> </a:t>
          </a:r>
          <a:r>
            <a:rPr lang="en-US" dirty="0" err="1"/>
            <a:t>Văn</a:t>
          </a:r>
          <a:r>
            <a:rPr lang="en-US" dirty="0"/>
            <a:t> </a:t>
          </a:r>
          <a:r>
            <a:rPr lang="en-US" dirty="0" err="1"/>
            <a:t>Đồng</a:t>
          </a:r>
          <a:endParaRPr lang="en-US" dirty="0"/>
        </a:p>
      </dgm:t>
    </dgm:pt>
    <dgm:pt modelId="{4F3DBBA2-9E9E-4A0F-9CA5-C1731CDC4A9B}" cxnId="{17B3FAD9-79FA-4526-8696-668F65CC8674}" type="parTrans">
      <dgm:prSet/>
      <dgm:spPr/>
      <dgm:t>
        <a:bodyPr/>
        <a:lstStyle/>
        <a:p>
          <a:endParaRPr lang="en-US"/>
        </a:p>
      </dgm:t>
    </dgm:pt>
    <dgm:pt modelId="{5A28CC08-A510-4FA6-BE65-F97AFD72B681}" cxnId="{17B3FAD9-79FA-4526-8696-668F65CC8674}" type="sibTrans">
      <dgm:prSet/>
      <dgm:spPr/>
      <dgm:t>
        <a:bodyPr/>
        <a:lstStyle/>
        <a:p>
          <a:endParaRPr lang="en-US"/>
        </a:p>
      </dgm:t>
    </dgm:pt>
    <dgm:pt modelId="{D98A087E-25A4-4A5E-9BA3-74D45A8D12A0}">
      <dgm:prSet/>
      <dgm:spPr/>
      <dgm:t>
        <a:bodyPr/>
        <a:lstStyle/>
        <a:p>
          <a:r>
            <a:rPr lang="en-US" dirty="0"/>
            <a:t>B. </a:t>
          </a:r>
          <a:r>
            <a:rPr lang="en-US" dirty="0" err="1"/>
            <a:t>Võ</a:t>
          </a:r>
          <a:r>
            <a:rPr lang="en-US" dirty="0"/>
            <a:t> </a:t>
          </a:r>
          <a:r>
            <a:rPr lang="en-US" dirty="0" err="1"/>
            <a:t>Nguyên</a:t>
          </a:r>
          <a:r>
            <a:rPr lang="en-US" dirty="0"/>
            <a:t> </a:t>
          </a:r>
          <a:r>
            <a:rPr lang="en-US" dirty="0" err="1"/>
            <a:t>Giáp</a:t>
          </a:r>
          <a:endParaRPr lang="en-US" dirty="0"/>
        </a:p>
      </dgm:t>
    </dgm:pt>
    <dgm:pt modelId="{94003D7A-A7FC-4E21-B712-BCF1EF8A100A}" cxnId="{657DB794-5C22-4B75-B412-8FE87BDB4519}" type="parTrans">
      <dgm:prSet/>
      <dgm:spPr/>
      <dgm:t>
        <a:bodyPr/>
        <a:lstStyle/>
        <a:p>
          <a:endParaRPr lang="en-US"/>
        </a:p>
      </dgm:t>
    </dgm:pt>
    <dgm:pt modelId="{F5570328-8185-4F6A-AC88-5EC904646B5E}" cxnId="{657DB794-5C22-4B75-B412-8FE87BDB4519}" type="sibTrans">
      <dgm:prSet/>
      <dgm:spPr/>
      <dgm:t>
        <a:bodyPr/>
        <a:lstStyle/>
        <a:p>
          <a:endParaRPr lang="en-US"/>
        </a:p>
      </dgm:t>
    </dgm:pt>
    <dgm:pt modelId="{5636AE33-D5A3-426E-B738-698770B2A80E}">
      <dgm:prSet/>
      <dgm:spPr/>
      <dgm:t>
        <a:bodyPr/>
        <a:lstStyle/>
        <a:p>
          <a:r>
            <a:rPr lang="en-US" dirty="0"/>
            <a:t>C. </a:t>
          </a:r>
          <a:r>
            <a:rPr lang="en-US" dirty="0" err="1"/>
            <a:t>Hồ</a:t>
          </a:r>
          <a:r>
            <a:rPr lang="en-US" dirty="0"/>
            <a:t> </a:t>
          </a:r>
          <a:r>
            <a:rPr lang="en-US" dirty="0" err="1"/>
            <a:t>Chí</a:t>
          </a:r>
          <a:r>
            <a:rPr lang="en-US" dirty="0"/>
            <a:t> Minh</a:t>
          </a:r>
        </a:p>
      </dgm:t>
    </dgm:pt>
    <dgm:pt modelId="{72470390-FE52-41A2-8079-8C863CB9CA9D}" cxnId="{F05652E0-23F1-4FAD-92A6-A80AA69C7637}" type="parTrans">
      <dgm:prSet/>
      <dgm:spPr/>
      <dgm:t>
        <a:bodyPr/>
        <a:lstStyle/>
        <a:p>
          <a:endParaRPr lang="en-US"/>
        </a:p>
      </dgm:t>
    </dgm:pt>
    <dgm:pt modelId="{A4323CD8-5370-47CD-B1C4-A098DD36DFBA}" cxnId="{F05652E0-23F1-4FAD-92A6-A80AA69C7637}" type="sibTrans">
      <dgm:prSet/>
      <dgm:spPr/>
      <dgm:t>
        <a:bodyPr/>
        <a:lstStyle/>
        <a:p>
          <a:endParaRPr lang="en-US"/>
        </a:p>
      </dgm:t>
    </dgm:pt>
    <dgm:pt modelId="{0DA2D4BA-E117-4C38-95F3-98BCFBD7DAE4}" type="pres">
      <dgm:prSet presAssocID="{B30A9B1F-D6A4-4CD2-B228-8B6965AE0346}" presName="compositeShape" presStyleCnt="0">
        <dgm:presLayoutVars>
          <dgm:dir/>
          <dgm:resizeHandles/>
        </dgm:presLayoutVars>
      </dgm:prSet>
      <dgm:spPr/>
    </dgm:pt>
    <dgm:pt modelId="{0B8DEA12-57AA-49DB-A944-51999B120C6E}" type="pres">
      <dgm:prSet presAssocID="{B30A9B1F-D6A4-4CD2-B228-8B6965AE0346}" presName="pyramid" presStyleLbl="node1" presStyleIdx="0" presStyleCnt="1"/>
      <dgm:spPr/>
    </dgm:pt>
    <dgm:pt modelId="{ECF90E84-357E-4FCC-8D9F-B7D60D98DDA8}" type="pres">
      <dgm:prSet presAssocID="{B30A9B1F-D6A4-4CD2-B228-8B6965AE0346}" presName="theList" presStyleCnt="0"/>
      <dgm:spPr/>
    </dgm:pt>
    <dgm:pt modelId="{512C4EC3-F49D-4999-A97C-6CE7EC747BDD}" type="pres">
      <dgm:prSet presAssocID="{7B3ACA09-D0E9-4C27-89B1-7DBA345B5233}" presName="aNode" presStyleLbl="fgAcc1" presStyleIdx="0" presStyleCnt="3" custScaleX="314105">
        <dgm:presLayoutVars>
          <dgm:bulletEnabled val="1"/>
        </dgm:presLayoutVars>
      </dgm:prSet>
      <dgm:spPr/>
    </dgm:pt>
    <dgm:pt modelId="{C9B65AF5-ED78-4103-A66E-8B96E20E4454}" type="pres">
      <dgm:prSet presAssocID="{7B3ACA09-D0E9-4C27-89B1-7DBA345B5233}" presName="aSpace" presStyleCnt="0"/>
      <dgm:spPr/>
    </dgm:pt>
    <dgm:pt modelId="{6642705E-9BEE-4AB5-918C-8C89F55254AF}" type="pres">
      <dgm:prSet presAssocID="{D98A087E-25A4-4A5E-9BA3-74D45A8D12A0}" presName="aNode" presStyleLbl="fgAcc1" presStyleIdx="1" presStyleCnt="3" custScaleX="314105">
        <dgm:presLayoutVars>
          <dgm:bulletEnabled val="1"/>
        </dgm:presLayoutVars>
      </dgm:prSet>
      <dgm:spPr/>
    </dgm:pt>
    <dgm:pt modelId="{65CBCB02-38A2-41B6-A87A-C9EB213DE669}" type="pres">
      <dgm:prSet presAssocID="{D98A087E-25A4-4A5E-9BA3-74D45A8D12A0}" presName="aSpace" presStyleCnt="0"/>
      <dgm:spPr/>
    </dgm:pt>
    <dgm:pt modelId="{960EC777-2B6F-4BEA-A328-5C46DD7EFFE6}" type="pres">
      <dgm:prSet presAssocID="{5636AE33-D5A3-426E-B738-698770B2A80E}" presName="aNode" presStyleLbl="fgAcc1" presStyleIdx="2" presStyleCnt="3" custScaleX="314105">
        <dgm:presLayoutVars>
          <dgm:bulletEnabled val="1"/>
        </dgm:presLayoutVars>
      </dgm:prSet>
      <dgm:spPr/>
    </dgm:pt>
    <dgm:pt modelId="{59964B21-AE3E-49BA-A746-14CC15B613F7}" type="pres">
      <dgm:prSet presAssocID="{5636AE33-D5A3-426E-B738-698770B2A80E}" presName="aSpace" presStyleCnt="0"/>
      <dgm:spPr/>
    </dgm:pt>
  </dgm:ptLst>
  <dgm:cxnLst>
    <dgm:cxn modelId="{E944EA65-4CDE-4B13-9CE4-DBEAFF32CE17}" type="presOf" srcId="{D98A087E-25A4-4A5E-9BA3-74D45A8D12A0}" destId="{6642705E-9BEE-4AB5-918C-8C89F55254AF}" srcOrd="0" destOrd="0" presId="urn:microsoft.com/office/officeart/2005/8/layout/pyramid2"/>
    <dgm:cxn modelId="{D143B777-C6F3-4D1A-81FA-EDF1C42A2AE2}" type="presOf" srcId="{7B3ACA09-D0E9-4C27-89B1-7DBA345B5233}" destId="{512C4EC3-F49D-4999-A97C-6CE7EC747BDD}" srcOrd="0" destOrd="0" presId="urn:microsoft.com/office/officeart/2005/8/layout/pyramid2"/>
    <dgm:cxn modelId="{657DB794-5C22-4B75-B412-8FE87BDB4519}" srcId="{B30A9B1F-D6A4-4CD2-B228-8B6965AE0346}" destId="{D98A087E-25A4-4A5E-9BA3-74D45A8D12A0}" srcOrd="1" destOrd="0" parTransId="{94003D7A-A7FC-4E21-B712-BCF1EF8A100A}" sibTransId="{F5570328-8185-4F6A-AC88-5EC904646B5E}"/>
    <dgm:cxn modelId="{B75F95AB-E427-4E79-9ECD-B0524A98FCE9}" type="presOf" srcId="{B30A9B1F-D6A4-4CD2-B228-8B6965AE0346}" destId="{0DA2D4BA-E117-4C38-95F3-98BCFBD7DAE4}" srcOrd="0" destOrd="0" presId="urn:microsoft.com/office/officeart/2005/8/layout/pyramid2"/>
    <dgm:cxn modelId="{17B3FAD9-79FA-4526-8696-668F65CC8674}" srcId="{B30A9B1F-D6A4-4CD2-B228-8B6965AE0346}" destId="{7B3ACA09-D0E9-4C27-89B1-7DBA345B5233}" srcOrd="0" destOrd="0" parTransId="{4F3DBBA2-9E9E-4A0F-9CA5-C1731CDC4A9B}" sibTransId="{5A28CC08-A510-4FA6-BE65-F97AFD72B681}"/>
    <dgm:cxn modelId="{F05652E0-23F1-4FAD-92A6-A80AA69C7637}" srcId="{B30A9B1F-D6A4-4CD2-B228-8B6965AE0346}" destId="{5636AE33-D5A3-426E-B738-698770B2A80E}" srcOrd="2" destOrd="0" parTransId="{72470390-FE52-41A2-8079-8C863CB9CA9D}" sibTransId="{A4323CD8-5370-47CD-B1C4-A098DD36DFBA}"/>
    <dgm:cxn modelId="{BA61E2E2-07B8-4CB1-9BB3-8D1D16B72AD4}" type="presOf" srcId="{5636AE33-D5A3-426E-B738-698770B2A80E}" destId="{960EC777-2B6F-4BEA-A328-5C46DD7EFFE6}" srcOrd="0" destOrd="0" presId="urn:microsoft.com/office/officeart/2005/8/layout/pyramid2"/>
    <dgm:cxn modelId="{F6F03CA0-35EF-4905-A379-5BA247B20736}" type="presParOf" srcId="{0DA2D4BA-E117-4C38-95F3-98BCFBD7DAE4}" destId="{0B8DEA12-57AA-49DB-A944-51999B120C6E}" srcOrd="0" destOrd="0" presId="urn:microsoft.com/office/officeart/2005/8/layout/pyramid2"/>
    <dgm:cxn modelId="{DD15E670-9D9B-45DF-AD89-43F4C4210B47}" type="presParOf" srcId="{0DA2D4BA-E117-4C38-95F3-98BCFBD7DAE4}" destId="{ECF90E84-357E-4FCC-8D9F-B7D60D98DDA8}" srcOrd="1" destOrd="0" presId="urn:microsoft.com/office/officeart/2005/8/layout/pyramid2"/>
    <dgm:cxn modelId="{F4564FE4-7A02-40F7-A48B-3453F3BCB60B}" type="presParOf" srcId="{ECF90E84-357E-4FCC-8D9F-B7D60D98DDA8}" destId="{512C4EC3-F49D-4999-A97C-6CE7EC747BDD}" srcOrd="0" destOrd="0" presId="urn:microsoft.com/office/officeart/2005/8/layout/pyramid2"/>
    <dgm:cxn modelId="{7803E706-93E9-4D43-B680-25E62548A7E6}" type="presParOf" srcId="{ECF90E84-357E-4FCC-8D9F-B7D60D98DDA8}" destId="{C9B65AF5-ED78-4103-A66E-8B96E20E4454}" srcOrd="1" destOrd="0" presId="urn:microsoft.com/office/officeart/2005/8/layout/pyramid2"/>
    <dgm:cxn modelId="{B328A2A5-57B8-4912-9DFA-B976256DCE6E}" type="presParOf" srcId="{ECF90E84-357E-4FCC-8D9F-B7D60D98DDA8}" destId="{6642705E-9BEE-4AB5-918C-8C89F55254AF}" srcOrd="2" destOrd="0" presId="urn:microsoft.com/office/officeart/2005/8/layout/pyramid2"/>
    <dgm:cxn modelId="{70920DB2-410E-4D06-ADB9-34F3F68BF9A5}" type="presParOf" srcId="{ECF90E84-357E-4FCC-8D9F-B7D60D98DDA8}" destId="{65CBCB02-38A2-41B6-A87A-C9EB213DE669}" srcOrd="3" destOrd="0" presId="urn:microsoft.com/office/officeart/2005/8/layout/pyramid2"/>
    <dgm:cxn modelId="{1B617C0C-DB78-408E-B35C-B03D9E818F38}" type="presParOf" srcId="{ECF90E84-357E-4FCC-8D9F-B7D60D98DDA8}" destId="{960EC777-2B6F-4BEA-A328-5C46DD7EFFE6}" srcOrd="4" destOrd="0" presId="urn:microsoft.com/office/officeart/2005/8/layout/pyramid2"/>
    <dgm:cxn modelId="{86B5DDCB-6566-4153-9B5F-6755BE497BF9}" type="presParOf" srcId="{ECF90E84-357E-4FCC-8D9F-B7D60D98DDA8}" destId="{59964B21-AE3E-49BA-A746-14CC15B613F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7E054-8414-47EC-8627-12258E3FF00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2042BD5-A149-435C-907D-74C92D73FFEF}">
      <dgm:prSet custT="1"/>
      <dgm:spPr/>
      <dgm:t>
        <a:bodyPr/>
        <a:lstStyle/>
        <a:p>
          <a:r>
            <a:rPr lang="en-US" sz="2800" dirty="0"/>
            <a:t>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endParaRPr lang="en-US" sz="2800" dirty="0">
            <a:latin typeface="Times New Roman" panose="02020603050405020304" pitchFamily="18" charset="0"/>
            <a:cs typeface="Times New Roman" panose="02020603050405020304" pitchFamily="18" charset="0"/>
          </a:endParaRPr>
        </a:p>
      </dgm:t>
    </dgm:pt>
    <dgm:pt modelId="{50751E27-8DD7-4DA6-A8B5-9FC9D4DA7A0D}" cxnId="{81CD1105-B6C4-4B65-A2D9-66D241F91C23}" type="parTrans">
      <dgm:prSet/>
      <dgm:spPr/>
      <dgm:t>
        <a:bodyPr/>
        <a:lstStyle/>
        <a:p>
          <a:endParaRPr lang="en-US"/>
        </a:p>
      </dgm:t>
    </dgm:pt>
    <dgm:pt modelId="{9DC521EE-4C01-4963-83EB-695EEA612072}" cxnId="{81CD1105-B6C4-4B65-A2D9-66D241F91C23}" type="sibTrans">
      <dgm:prSet/>
      <dgm:spPr/>
      <dgm:t>
        <a:bodyPr/>
        <a:lstStyle/>
        <a:p>
          <a:endParaRPr lang="en-US"/>
        </a:p>
      </dgm:t>
    </dgm:pt>
    <dgm:pt modelId="{8458159B-7182-45F9-A624-0ECA89F457AC}">
      <dgm:prSet custT="1"/>
      <dgm:spPr/>
      <dgm:t>
        <a:bodyPr/>
        <a:lstStyle/>
        <a:p>
          <a:r>
            <a:rPr lang="en-US" sz="2800" dirty="0"/>
            <a:t>B.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dgm:t>
    </dgm:pt>
    <dgm:pt modelId="{E373DE57-2B21-4913-9367-7D04610C8043}" cxnId="{4475C6CC-569D-4EB9-80CC-41D0B70A5B4F}" type="parTrans">
      <dgm:prSet/>
      <dgm:spPr/>
      <dgm:t>
        <a:bodyPr/>
        <a:lstStyle/>
        <a:p>
          <a:endParaRPr lang="en-US"/>
        </a:p>
      </dgm:t>
    </dgm:pt>
    <dgm:pt modelId="{4D8D4F4A-8DA0-4874-8778-148758ACFD72}" cxnId="{4475C6CC-569D-4EB9-80CC-41D0B70A5B4F}" type="sibTrans">
      <dgm:prSet/>
      <dgm:spPr/>
      <dgm:t>
        <a:bodyPr/>
        <a:lstStyle/>
        <a:p>
          <a:endParaRPr lang="en-US"/>
        </a:p>
      </dgm:t>
    </dgm:pt>
    <dgm:pt modelId="{ED92CD5F-55B8-4D76-8B21-7B1E0FFC1C08}">
      <dgm:prSet custT="1"/>
      <dgm:spPr/>
      <dgm: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endParaRPr lang="en-US" sz="2800" dirty="0">
            <a:latin typeface="Times New Roman" panose="02020603050405020304" pitchFamily="18" charset="0"/>
            <a:cs typeface="Times New Roman" panose="02020603050405020304" pitchFamily="18" charset="0"/>
          </a:endParaRPr>
        </a:p>
      </dgm:t>
    </dgm:pt>
    <dgm:pt modelId="{949432B9-7105-4769-A83F-DE6DF9E620C9}" cxnId="{97402126-4B80-4832-8C7A-BC9D872E2D43}" type="parTrans">
      <dgm:prSet/>
      <dgm:spPr/>
      <dgm:t>
        <a:bodyPr/>
        <a:lstStyle/>
        <a:p>
          <a:endParaRPr lang="en-US"/>
        </a:p>
      </dgm:t>
    </dgm:pt>
    <dgm:pt modelId="{9BF06041-293D-4109-8FF9-23D327D2E638}" cxnId="{97402126-4B80-4832-8C7A-BC9D872E2D43}" type="sibTrans">
      <dgm:prSet/>
      <dgm:spPr/>
      <dgm:t>
        <a:bodyPr/>
        <a:lstStyle/>
        <a:p>
          <a:endParaRPr lang="en-US"/>
        </a:p>
      </dgm:t>
    </dgm:pt>
    <dgm:pt modelId="{55B35C9C-7044-4D55-ABEC-0E361A22F196}" type="pres">
      <dgm:prSet presAssocID="{1677E054-8414-47EC-8627-12258E3FF009}" presName="Name0" presStyleCnt="0">
        <dgm:presLayoutVars>
          <dgm:chPref val="3"/>
          <dgm:dir/>
          <dgm:animLvl val="lvl"/>
          <dgm:resizeHandles/>
        </dgm:presLayoutVars>
      </dgm:prSet>
      <dgm:spPr/>
    </dgm:pt>
    <dgm:pt modelId="{8F6A14D1-59DB-4824-9C5D-065D64053E8E}" type="pres">
      <dgm:prSet presAssocID="{52042BD5-A149-435C-907D-74C92D73FFEF}" presName="horFlow" presStyleCnt="0"/>
      <dgm:spPr/>
    </dgm:pt>
    <dgm:pt modelId="{564CAB08-005E-43DE-9796-75FD9E24BD6A}" type="pres">
      <dgm:prSet presAssocID="{52042BD5-A149-435C-907D-74C92D73FFEF}" presName="bigChev" presStyleLbl="node1" presStyleIdx="0" presStyleCnt="3" custScaleX="330323" custLinFactNeighborX="0" custLinFactNeighborY="-5064"/>
      <dgm:spPr/>
    </dgm:pt>
    <dgm:pt modelId="{7F95BFB9-6E54-4B2B-8797-FFE99A795E29}" type="pres">
      <dgm:prSet presAssocID="{52042BD5-A149-435C-907D-74C92D73FFEF}" presName="vSp" presStyleCnt="0"/>
      <dgm:spPr/>
    </dgm:pt>
    <dgm:pt modelId="{94B283A8-B889-4F8E-B8F4-CA7EA9D2DE54}" type="pres">
      <dgm:prSet presAssocID="{8458159B-7182-45F9-A624-0ECA89F457AC}" presName="horFlow" presStyleCnt="0"/>
      <dgm:spPr/>
    </dgm:pt>
    <dgm:pt modelId="{D4317227-1AA2-4EFE-93C0-64251456378E}" type="pres">
      <dgm:prSet presAssocID="{8458159B-7182-45F9-A624-0ECA89F457AC}" presName="bigChev" presStyleLbl="node1" presStyleIdx="1" presStyleCnt="3" custScaleX="329791" custLinFactNeighborX="1308" custLinFactNeighborY="6396"/>
      <dgm:spPr/>
    </dgm:pt>
    <dgm:pt modelId="{7F34562A-EF9C-4B0B-B4A4-A767BF24FFAB}" type="pres">
      <dgm:prSet presAssocID="{8458159B-7182-45F9-A624-0ECA89F457AC}" presName="vSp" presStyleCnt="0"/>
      <dgm:spPr/>
    </dgm:pt>
    <dgm:pt modelId="{540BBDF4-B54D-436D-81D0-1828227BF8A6}" type="pres">
      <dgm:prSet presAssocID="{ED92CD5F-55B8-4D76-8B21-7B1E0FFC1C08}" presName="horFlow" presStyleCnt="0"/>
      <dgm:spPr/>
    </dgm:pt>
    <dgm:pt modelId="{8FF4F06F-2432-4AAE-B00B-06A0F301AAD0}" type="pres">
      <dgm:prSet presAssocID="{ED92CD5F-55B8-4D76-8B21-7B1E0FFC1C08}" presName="bigChev" presStyleLbl="node1" presStyleIdx="2" presStyleCnt="3" custScaleX="330856" custLinFactNeighborX="0" custLinFactNeighborY="35614"/>
      <dgm:spPr/>
    </dgm:pt>
  </dgm:ptLst>
  <dgm:cxnLst>
    <dgm:cxn modelId="{81CD1105-B6C4-4B65-A2D9-66D241F91C23}" srcId="{1677E054-8414-47EC-8627-12258E3FF009}" destId="{52042BD5-A149-435C-907D-74C92D73FFEF}" srcOrd="0" destOrd="0" parTransId="{50751E27-8DD7-4DA6-A8B5-9FC9D4DA7A0D}" sibTransId="{9DC521EE-4C01-4963-83EB-695EEA612072}"/>
    <dgm:cxn modelId="{793B7C1B-AF09-431E-B5C4-FF4603416C47}" type="presOf" srcId="{8458159B-7182-45F9-A624-0ECA89F457AC}" destId="{D4317227-1AA2-4EFE-93C0-64251456378E}" srcOrd="0" destOrd="0" presId="urn:microsoft.com/office/officeart/2005/8/layout/lProcess3"/>
    <dgm:cxn modelId="{97402126-4B80-4832-8C7A-BC9D872E2D43}" srcId="{1677E054-8414-47EC-8627-12258E3FF009}" destId="{ED92CD5F-55B8-4D76-8B21-7B1E0FFC1C08}" srcOrd="2" destOrd="0" parTransId="{949432B9-7105-4769-A83F-DE6DF9E620C9}" sibTransId="{9BF06041-293D-4109-8FF9-23D327D2E638}"/>
    <dgm:cxn modelId="{0523D2A1-BDD6-46D5-8178-6C4FFF77D79F}" type="presOf" srcId="{1677E054-8414-47EC-8627-12258E3FF009}" destId="{55B35C9C-7044-4D55-ABEC-0E361A22F196}" srcOrd="0" destOrd="0" presId="urn:microsoft.com/office/officeart/2005/8/layout/lProcess3"/>
    <dgm:cxn modelId="{4475C6CC-569D-4EB9-80CC-41D0B70A5B4F}" srcId="{1677E054-8414-47EC-8627-12258E3FF009}" destId="{8458159B-7182-45F9-A624-0ECA89F457AC}" srcOrd="1" destOrd="0" parTransId="{E373DE57-2B21-4913-9367-7D04610C8043}" sibTransId="{4D8D4F4A-8DA0-4874-8778-148758ACFD72}"/>
    <dgm:cxn modelId="{38CC79E3-274C-48B0-9C4E-95ABA6969B94}" type="presOf" srcId="{52042BD5-A149-435C-907D-74C92D73FFEF}" destId="{564CAB08-005E-43DE-9796-75FD9E24BD6A}" srcOrd="0" destOrd="0" presId="urn:microsoft.com/office/officeart/2005/8/layout/lProcess3"/>
    <dgm:cxn modelId="{D4CE5AED-FE58-49C8-867A-70DEFEF1AAF3}" type="presOf" srcId="{ED92CD5F-55B8-4D76-8B21-7B1E0FFC1C08}" destId="{8FF4F06F-2432-4AAE-B00B-06A0F301AAD0}" srcOrd="0" destOrd="0" presId="urn:microsoft.com/office/officeart/2005/8/layout/lProcess3"/>
    <dgm:cxn modelId="{5ADF2BDF-5FCF-427D-8B8D-59D2435111EC}" type="presParOf" srcId="{55B35C9C-7044-4D55-ABEC-0E361A22F196}" destId="{8F6A14D1-59DB-4824-9C5D-065D64053E8E}" srcOrd="0" destOrd="0" presId="urn:microsoft.com/office/officeart/2005/8/layout/lProcess3"/>
    <dgm:cxn modelId="{6E917F1B-63E2-4A52-BF76-90E434BF9398}" type="presParOf" srcId="{8F6A14D1-59DB-4824-9C5D-065D64053E8E}" destId="{564CAB08-005E-43DE-9796-75FD9E24BD6A}" srcOrd="0" destOrd="0" presId="urn:microsoft.com/office/officeart/2005/8/layout/lProcess3"/>
    <dgm:cxn modelId="{F8D9EEEF-9B57-4DA2-9C91-4B913659DA37}" type="presParOf" srcId="{55B35C9C-7044-4D55-ABEC-0E361A22F196}" destId="{7F95BFB9-6E54-4B2B-8797-FFE99A795E29}" srcOrd="1" destOrd="0" presId="urn:microsoft.com/office/officeart/2005/8/layout/lProcess3"/>
    <dgm:cxn modelId="{BB9C07BD-1325-47EF-883C-F2A316A26E58}" type="presParOf" srcId="{55B35C9C-7044-4D55-ABEC-0E361A22F196}" destId="{94B283A8-B889-4F8E-B8F4-CA7EA9D2DE54}" srcOrd="2" destOrd="0" presId="urn:microsoft.com/office/officeart/2005/8/layout/lProcess3"/>
    <dgm:cxn modelId="{1519B330-7197-4DD6-BA34-A8E56322B4C6}" type="presParOf" srcId="{94B283A8-B889-4F8E-B8F4-CA7EA9D2DE54}" destId="{D4317227-1AA2-4EFE-93C0-64251456378E}" srcOrd="0" destOrd="0" presId="urn:microsoft.com/office/officeart/2005/8/layout/lProcess3"/>
    <dgm:cxn modelId="{A88B44E4-C99B-4F9D-B1CD-EFC2A060AF6B}" type="presParOf" srcId="{55B35C9C-7044-4D55-ABEC-0E361A22F196}" destId="{7F34562A-EF9C-4B0B-B4A4-A767BF24FFAB}" srcOrd="3" destOrd="0" presId="urn:microsoft.com/office/officeart/2005/8/layout/lProcess3"/>
    <dgm:cxn modelId="{582DB346-B76D-4EA4-93E6-93FD31115304}" type="presParOf" srcId="{55B35C9C-7044-4D55-ABEC-0E361A22F196}" destId="{540BBDF4-B54D-436D-81D0-1828227BF8A6}" srcOrd="4" destOrd="0" presId="urn:microsoft.com/office/officeart/2005/8/layout/lProcess3"/>
    <dgm:cxn modelId="{7D2C8FAD-D505-45FE-93CD-BF8D097DC37D}" type="presParOf" srcId="{540BBDF4-B54D-436D-81D0-1828227BF8A6}" destId="{8FF4F06F-2432-4AAE-B00B-06A0F301AAD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DEA12-57AA-49DB-A944-51999B120C6E}">
      <dsp:nvSpPr>
        <dsp:cNvPr id="0" name=""/>
        <dsp:cNvSpPr/>
      </dsp:nvSpPr>
      <dsp:spPr>
        <a:xfrm>
          <a:off x="744866" y="0"/>
          <a:ext cx="3803414" cy="3803414"/>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2C4EC3-F49D-4999-A97C-6CE7EC747BDD}">
      <dsp:nvSpPr>
        <dsp:cNvPr id="0" name=""/>
        <dsp:cNvSpPr/>
      </dsp:nvSpPr>
      <dsp:spPr>
        <a:xfrm>
          <a:off x="1" y="382384"/>
          <a:ext cx="7765363" cy="900339"/>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A. </a:t>
          </a:r>
          <a:r>
            <a:rPr lang="en-US" sz="3500" kern="1200" dirty="0" err="1"/>
            <a:t>Phạm</a:t>
          </a:r>
          <a:r>
            <a:rPr lang="en-US" sz="3500" kern="1200" dirty="0"/>
            <a:t> </a:t>
          </a:r>
          <a:r>
            <a:rPr lang="en-US" sz="3500" kern="1200" dirty="0" err="1"/>
            <a:t>Văn</a:t>
          </a:r>
          <a:r>
            <a:rPr lang="en-US" sz="3500" kern="1200" dirty="0"/>
            <a:t> </a:t>
          </a:r>
          <a:r>
            <a:rPr lang="en-US" sz="3500" kern="1200" dirty="0" err="1"/>
            <a:t>Đồng</a:t>
          </a:r>
          <a:endParaRPr lang="en-US" sz="3500" kern="1200" dirty="0"/>
        </a:p>
      </dsp:txBody>
      <dsp:txXfrm>
        <a:off x="43952" y="426335"/>
        <a:ext cx="7677461" cy="812437"/>
      </dsp:txXfrm>
    </dsp:sp>
    <dsp:sp modelId="{6642705E-9BEE-4AB5-918C-8C89F55254AF}">
      <dsp:nvSpPr>
        <dsp:cNvPr id="0" name=""/>
        <dsp:cNvSpPr/>
      </dsp:nvSpPr>
      <dsp:spPr>
        <a:xfrm>
          <a:off x="1" y="1395266"/>
          <a:ext cx="7765363" cy="900339"/>
        </a:xfrm>
        <a:prstGeom prst="round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B. </a:t>
          </a:r>
          <a:r>
            <a:rPr lang="en-US" sz="3400" kern="1200" dirty="0" err="1"/>
            <a:t>Võ</a:t>
          </a:r>
          <a:r>
            <a:rPr lang="en-US" sz="3400" kern="1200" dirty="0"/>
            <a:t> </a:t>
          </a:r>
          <a:r>
            <a:rPr lang="en-US" sz="3400" kern="1200" dirty="0" err="1"/>
            <a:t>Nguyên</a:t>
          </a:r>
          <a:r>
            <a:rPr lang="en-US" sz="3400" kern="1200" dirty="0"/>
            <a:t> </a:t>
          </a:r>
          <a:r>
            <a:rPr lang="en-US" sz="3400" kern="1200" dirty="0" err="1"/>
            <a:t>Giáp</a:t>
          </a:r>
          <a:endParaRPr lang="en-US" sz="3400" kern="1200" dirty="0"/>
        </a:p>
      </dsp:txBody>
      <dsp:txXfrm>
        <a:off x="43952" y="1439217"/>
        <a:ext cx="7677461" cy="812437"/>
      </dsp:txXfrm>
    </dsp:sp>
    <dsp:sp modelId="{960EC777-2B6F-4BEA-A328-5C46DD7EFFE6}">
      <dsp:nvSpPr>
        <dsp:cNvPr id="0" name=""/>
        <dsp:cNvSpPr/>
      </dsp:nvSpPr>
      <dsp:spPr>
        <a:xfrm>
          <a:off x="1" y="2408147"/>
          <a:ext cx="7765363" cy="900339"/>
        </a:xfrm>
        <a:prstGeom prst="round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 </a:t>
          </a:r>
          <a:r>
            <a:rPr lang="en-US" sz="3300" kern="1200" dirty="0" err="1"/>
            <a:t>Hồ</a:t>
          </a:r>
          <a:r>
            <a:rPr lang="en-US" sz="3300" kern="1200" dirty="0"/>
            <a:t> </a:t>
          </a:r>
          <a:r>
            <a:rPr lang="en-US" sz="3300" kern="1200" dirty="0" err="1"/>
            <a:t>Chí</a:t>
          </a:r>
          <a:r>
            <a:rPr lang="en-US" sz="3300" kern="1200" dirty="0"/>
            <a:t> Minh</a:t>
          </a:r>
        </a:p>
      </dsp:txBody>
      <dsp:txXfrm>
        <a:off x="43952" y="2452098"/>
        <a:ext cx="7677461" cy="812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CAB08-005E-43DE-9796-75FD9E24BD6A}">
      <dsp:nvSpPr>
        <dsp:cNvPr id="0" name=""/>
        <dsp:cNvSpPr/>
      </dsp:nvSpPr>
      <dsp:spPr>
        <a:xfrm>
          <a:off x="2" y="86507"/>
          <a:ext cx="8682162" cy="105135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lịch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tộc</a:t>
          </a:r>
          <a:endParaRPr lang="en-US" sz="2800" kern="1200" dirty="0">
            <a:latin typeface="Times New Roman" panose="02020603050405020304" pitchFamily="18" charset="0"/>
            <a:cs typeface="Times New Roman" panose="02020603050405020304" pitchFamily="18" charset="0"/>
          </a:endParaRPr>
        </a:p>
      </dsp:txBody>
      <dsp:txXfrm>
        <a:off x="525679" y="86507"/>
        <a:ext cx="7630808" cy="1051354"/>
      </dsp:txXfrm>
    </dsp:sp>
    <dsp:sp modelId="{D4317227-1AA2-4EFE-93C0-64251456378E}">
      <dsp:nvSpPr>
        <dsp:cNvPr id="0" name=""/>
        <dsp:cNvSpPr/>
      </dsp:nvSpPr>
      <dsp:spPr>
        <a:xfrm>
          <a:off x="27998" y="1405536"/>
          <a:ext cx="8668179" cy="105135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B.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lịch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loài</a:t>
          </a:r>
          <a:endParaRPr lang="en-US" sz="2800" kern="1200" dirty="0">
            <a:latin typeface="Times New Roman" panose="02020603050405020304" pitchFamily="18" charset="0"/>
            <a:cs typeface="Times New Roman" panose="02020603050405020304" pitchFamily="18" charset="0"/>
          </a:endParaRPr>
        </a:p>
      </dsp:txBody>
      <dsp:txXfrm>
        <a:off x="553675" y="1405536"/>
        <a:ext cx="7616825" cy="1051354"/>
      </dsp:txXfrm>
    </dsp:sp>
    <dsp:sp modelId="{8FF4F06F-2432-4AAE-B00B-06A0F301AAD0}">
      <dsp:nvSpPr>
        <dsp:cNvPr id="0" name=""/>
        <dsp:cNvSpPr/>
      </dsp:nvSpPr>
      <dsp:spPr>
        <a:xfrm>
          <a:off x="2" y="2676583"/>
          <a:ext cx="8696172" cy="105135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lịch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lai</a:t>
          </a:r>
          <a:endParaRPr lang="en-US" sz="2800" kern="1200" dirty="0">
            <a:latin typeface="Times New Roman" panose="02020603050405020304" pitchFamily="18" charset="0"/>
            <a:cs typeface="Times New Roman" panose="02020603050405020304" pitchFamily="18" charset="0"/>
          </a:endParaRPr>
        </a:p>
      </dsp:txBody>
      <dsp:txXfrm>
        <a:off x="525679" y="2676583"/>
        <a:ext cx="7644818" cy="10513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DB7A0-AC9E-4CA5-97B3-FC3A56D4312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1EB23-9E58-4B59-B24A-8908F8FCE19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F1EB23-9E58-4B59-B24A-8908F8FCE19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1EB23-9E58-4B59-B24A-8908F8FCE19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Ấu</a:t>
            </a:r>
            <a:r>
              <a:rPr lang="en-US" dirty="0"/>
              <a:t> </a:t>
            </a:r>
            <a:endParaRPr lang="en-US" dirty="0"/>
          </a:p>
        </p:txBody>
      </p:sp>
      <p:sp>
        <p:nvSpPr>
          <p:cNvPr id="4" name="Slide Number Placeholder 3"/>
          <p:cNvSpPr>
            <a:spLocks noGrp="1"/>
          </p:cNvSpPr>
          <p:nvPr>
            <p:ph type="sldNum" sz="quarter" idx="5"/>
          </p:nvPr>
        </p:nvSpPr>
        <p:spPr/>
        <p:txBody>
          <a:bodyPr/>
          <a:lstStyle/>
          <a:p>
            <a:fld id="{0AF1EB23-9E58-4B59-B24A-8908F8FCE19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CABFE86-5F1F-6946-9818-B4D877E6DE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CABFE86-5F1F-6946-9818-B4D877E6DEA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CABFE86-5F1F-6946-9818-B4D877E6DEA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CABFE86-5F1F-6946-9818-B4D877E6DE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CABFE86-5F1F-6946-9818-B4D877E6DEA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CABFE86-5F1F-6946-9818-B4D877E6DEA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ABFE86-5F1F-6946-9818-B4D877E6DEA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CABFE86-5F1F-6946-9818-B4D877E6DE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CABFE86-5F1F-6946-9818-B4D877E6DEA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F207E-C5CA-3246-A3D1-75505BB9440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FE86-5F1F-6946-9818-B4D877E6DEA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207E-C5CA-3246-A3D1-75505BB9440F}" type="slidenum">
              <a:rPr lang="en-US" smtClean="0"/>
            </a:fld>
            <a:endParaRPr lang="en-US"/>
          </a:p>
        </p:txBody>
      </p:sp>
      <p:pic>
        <p:nvPicPr>
          <p:cNvPr id="7" name="Picture 6"/>
          <p:cNvPicPr>
            <a:picLocks noChangeAspect="1"/>
          </p:cNvPicPr>
          <p:nvPr userDrawn="1"/>
        </p:nvPicPr>
        <p:blipFill rotWithShape="1">
          <a:blip r:embed="rId12"/>
          <a:srcRect t="7789" b="7789"/>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xml"/><Relationship Id="rId5" Type="http://schemas.openxmlformats.org/officeDocument/2006/relationships/image" Target="../media/image3.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21.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xml"/><Relationship Id="rId5" Type="http://schemas.openxmlformats.org/officeDocument/2006/relationships/image" Target="../media/image3.png"/><Relationship Id="rId4" Type="http://schemas.microsoft.com/office/2007/relationships/media" Target="../media/media11.m4a"/><Relationship Id="rId3" Type="http://schemas.openxmlformats.org/officeDocument/2006/relationships/audio" Target="../media/media11.m4a"/><Relationship Id="rId2" Type="http://schemas.openxmlformats.org/officeDocument/2006/relationships/image" Target="../media/image22.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tags" Target="../tags/tag11.xml"/><Relationship Id="rId5" Type="http://schemas.openxmlformats.org/officeDocument/2006/relationships/image" Target="../media/image3.png"/><Relationship Id="rId4" Type="http://schemas.microsoft.com/office/2007/relationships/media" Target="../media/media12.m4a"/><Relationship Id="rId3" Type="http://schemas.openxmlformats.org/officeDocument/2006/relationships/audio" Target="../media/media12.m4a"/><Relationship Id="rId2" Type="http://schemas.openxmlformats.org/officeDocument/2006/relationships/image" Target="../media/image23.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xml"/><Relationship Id="rId5" Type="http://schemas.openxmlformats.org/officeDocument/2006/relationships/image" Target="../media/image3.png"/><Relationship Id="rId4" Type="http://schemas.microsoft.com/office/2007/relationships/media" Target="../media/media13.m4a"/><Relationship Id="rId3" Type="http://schemas.openxmlformats.org/officeDocument/2006/relationships/audio" Target="../media/media13.m4a"/><Relationship Id="rId2" Type="http://schemas.openxmlformats.org/officeDocument/2006/relationships/image" Target="../media/image24.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9" Type="http://schemas.openxmlformats.org/officeDocument/2006/relationships/image" Target="../media/image3.png"/><Relationship Id="rId8" Type="http://schemas.microsoft.com/office/2007/relationships/media" Target="../media/media14.m4a"/><Relationship Id="rId7" Type="http://schemas.openxmlformats.org/officeDocument/2006/relationships/audio" Target="../media/media14.m4a"/><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1" Type="http://schemas.openxmlformats.org/officeDocument/2006/relationships/slideLayout" Target="../slideLayouts/slideLayout7.xml"/><Relationship Id="rId10" Type="http://schemas.openxmlformats.org/officeDocument/2006/relationships/tags" Target="../tags/tag13.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9" Type="http://schemas.openxmlformats.org/officeDocument/2006/relationships/image" Target="../media/image3.png"/><Relationship Id="rId8" Type="http://schemas.microsoft.com/office/2007/relationships/media" Target="../media/media15.m4a"/><Relationship Id="rId7" Type="http://schemas.openxmlformats.org/officeDocument/2006/relationships/audio" Target="../media/media15.m4a"/><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1" Type="http://schemas.openxmlformats.org/officeDocument/2006/relationships/slideLayout" Target="../slideLayouts/slideLayout7.xml"/><Relationship Id="rId10" Type="http://schemas.openxmlformats.org/officeDocument/2006/relationships/tags" Target="../tags/tag14.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5.xml"/><Relationship Id="rId5" Type="http://schemas.openxmlformats.org/officeDocument/2006/relationships/image" Target="../media/image3.png"/><Relationship Id="rId4" Type="http://schemas.microsoft.com/office/2007/relationships/media" Target="../media/media16.m4a"/><Relationship Id="rId3" Type="http://schemas.openxmlformats.org/officeDocument/2006/relationships/audio" Target="../media/media16.m4a"/><Relationship Id="rId2" Type="http://schemas.openxmlformats.org/officeDocument/2006/relationships/image" Target="../media/image26.pn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6.xml"/><Relationship Id="rId5" Type="http://schemas.openxmlformats.org/officeDocument/2006/relationships/image" Target="../media/image3.png"/><Relationship Id="rId4" Type="http://schemas.microsoft.com/office/2007/relationships/media" Target="../media/media17.m4a"/><Relationship Id="rId3" Type="http://schemas.openxmlformats.org/officeDocument/2006/relationships/audio" Target="../media/media17.m4a"/><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7.xml"/><Relationship Id="rId4" Type="http://schemas.openxmlformats.org/officeDocument/2006/relationships/image" Target="../media/image3.png"/><Relationship Id="rId3" Type="http://schemas.microsoft.com/office/2007/relationships/media" Target="../media/media18.m4a"/><Relationship Id="rId2" Type="http://schemas.openxmlformats.org/officeDocument/2006/relationships/audio" Target="../media/media18.m4a"/><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8.xml"/><Relationship Id="rId4" Type="http://schemas.openxmlformats.org/officeDocument/2006/relationships/image" Target="../media/image3.png"/><Relationship Id="rId3" Type="http://schemas.microsoft.com/office/2007/relationships/media" Target="../media/media19.m4a"/><Relationship Id="rId2" Type="http://schemas.openxmlformats.org/officeDocument/2006/relationships/audio" Target="../media/media19.m4a"/><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3.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20.m4a"/><Relationship Id="rId2" Type="http://schemas.openxmlformats.org/officeDocument/2006/relationships/audio" Target="../media/media20.m4a"/><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image" Target="../media/image3.png"/><Relationship Id="rId7" Type="http://schemas.microsoft.com/office/2007/relationships/media" Target="../media/media3.m4a"/><Relationship Id="rId6" Type="http://schemas.openxmlformats.org/officeDocument/2006/relationships/audio" Target="../media/media3.m4a"/><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xml"/><Relationship Id="rId6" Type="http://schemas.openxmlformats.org/officeDocument/2006/relationships/image" Target="../media/image3.png"/><Relationship Id="rId5" Type="http://schemas.microsoft.com/office/2007/relationships/media" Target="../media/media4.m4a"/><Relationship Id="rId4" Type="http://schemas.openxmlformats.org/officeDocument/2006/relationships/audio" Target="../media/media4.m4a"/><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3.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xml"/><Relationship Id="rId5" Type="http://schemas.openxmlformats.org/officeDocument/2006/relationships/image" Target="../media/image3.png"/><Relationship Id="rId4" Type="http://schemas.microsoft.com/office/2007/relationships/media" Target="../media/media6.m4a"/><Relationship Id="rId3" Type="http://schemas.openxmlformats.org/officeDocument/2006/relationships/audio" Target="../media/media6.m4a"/><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xml"/><Relationship Id="rId6" Type="http://schemas.openxmlformats.org/officeDocument/2006/relationships/image" Target="../media/image3.png"/><Relationship Id="rId5" Type="http://schemas.microsoft.com/office/2007/relationships/media" Target="../media/media7.m4a"/><Relationship Id="rId4" Type="http://schemas.openxmlformats.org/officeDocument/2006/relationships/audio" Target="../media/media7.m4a"/><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7.xml"/><Relationship Id="rId5" Type="http://schemas.openxmlformats.org/officeDocument/2006/relationships/image" Target="../media/image3.png"/><Relationship Id="rId4" Type="http://schemas.microsoft.com/office/2007/relationships/media" Target="../media/media8.m4a"/><Relationship Id="rId3" Type="http://schemas.openxmlformats.org/officeDocument/2006/relationships/audio" Target="../media/media8.m4a"/><Relationship Id="rId2" Type="http://schemas.openxmlformats.org/officeDocument/2006/relationships/image" Target="../media/image18.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xml"/><Relationship Id="rId6" Type="http://schemas.openxmlformats.org/officeDocument/2006/relationships/image" Target="../media/image3.png"/><Relationship Id="rId5" Type="http://schemas.microsoft.com/office/2007/relationships/media" Target="../media/media9.m4a"/><Relationship Id="rId4" Type="http://schemas.openxmlformats.org/officeDocument/2006/relationships/audio" Target="../media/media9.m4a"/><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0" y="-147484"/>
            <a:ext cx="12192000" cy="7506019"/>
          </a:xfrm>
          <a:prstGeom prst="rect">
            <a:avLst/>
          </a:prstGeom>
        </p:spPr>
      </p:pic>
      <p:sp>
        <p:nvSpPr>
          <p:cNvPr id="3" name="TextBox 2"/>
          <p:cNvSpPr txBox="1"/>
          <p:nvPr/>
        </p:nvSpPr>
        <p:spPr>
          <a:xfrm>
            <a:off x="2646313" y="3605525"/>
            <a:ext cx="6636775" cy="1323439"/>
          </a:xfrm>
          <a:prstGeom prst="rect">
            <a:avLst/>
          </a:prstGeom>
          <a:noFill/>
        </p:spPr>
        <p:txBody>
          <a:bodyPr wrap="square" rtlCol="0">
            <a:spAutoFit/>
          </a:bodyPr>
          <a:lstStyle/>
          <a:p>
            <a:pPr algn="ctr"/>
            <a:r>
              <a:rPr lang="en-US" sz="4000" b="1" dirty="0">
                <a:solidFill>
                  <a:srgbClr val="FFFF00"/>
                </a:solidFill>
                <a:latin typeface="Times New Roman" panose="02020603050405020304" pitchFamily="18" charset="0"/>
                <a:cs typeface="Times New Roman" panose="02020603050405020304" pitchFamily="18" charset="0"/>
              </a:rPr>
              <a:t>CHÀO MỪNG CÁC EM HỌC SINH LỚP 6</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785403" y="2236763"/>
            <a:ext cx="6358597"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UBND QUẬN BÌNH THẠNH</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TRƯỜNG: THCS NGUYỄN VĂN BÉ</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75"/>
    </mc:Choice>
    <mc:Fallback>
      <p:transition spd="slow" advTm="1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sp>
        <p:nvSpPr>
          <p:cNvPr id="3" name="Rectangle: Rounded Corners 2"/>
          <p:cNvSpPr/>
          <p:nvPr/>
        </p:nvSpPr>
        <p:spPr>
          <a:xfrm>
            <a:off x="703384" y="4923692"/>
            <a:ext cx="10902461" cy="16318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buFontTx/>
              <a:buChar char="-"/>
            </a:pP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sp>
        <p:nvSpPr>
          <p:cNvPr id="4" name="Thought Bubble: Cloud 3"/>
          <p:cNvSpPr/>
          <p:nvPr/>
        </p:nvSpPr>
        <p:spPr>
          <a:xfrm>
            <a:off x="473612" y="492370"/>
            <a:ext cx="4815840" cy="237744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486400" y="168813"/>
            <a:ext cx="6231988" cy="3530990"/>
          </a:xfrm>
          <a:prstGeom prst="rect">
            <a:avLst/>
          </a:prstGeom>
        </p:spPr>
      </p:pic>
      <p:sp>
        <p:nvSpPr>
          <p:cNvPr id="7" name="TextBox 6"/>
          <p:cNvSpPr txBox="1"/>
          <p:nvPr/>
        </p:nvSpPr>
        <p:spPr>
          <a:xfrm>
            <a:off x="5387926" y="3854547"/>
            <a:ext cx="6330462" cy="830997"/>
          </a:xfrm>
          <a:prstGeom prst="rect">
            <a:avLst/>
          </a:prstGeom>
          <a:noFill/>
        </p:spPr>
        <p:txBody>
          <a:bodyPr wrap="square" rtlCol="0">
            <a:spAutoFit/>
          </a:bodyPr>
          <a:lstStyle/>
          <a:p>
            <a:pPr algn="ctr"/>
            <a:r>
              <a:rPr lang="en-US" sz="2400" dirty="0" err="1">
                <a:solidFill>
                  <a:srgbClr val="FFFF00"/>
                </a:solidFill>
                <a:latin typeface="Times New Roman" panose="02020603050405020304" pitchFamily="18" charset="0"/>
                <a:cs typeface="Times New Roman" panose="02020603050405020304" pitchFamily="18" charset="0"/>
              </a:rPr>
              <a:t>Bản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thảo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Lời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kêu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gọi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toàn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quốc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kháng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Chủ</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tịch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Hồ</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Chí</a:t>
            </a:r>
            <a:r>
              <a:rPr lang="en-US" sz="2400" dirty="0">
                <a:solidFill>
                  <a:srgbClr val="FFFF00"/>
                </a:solidFill>
                <a:latin typeface="Times New Roman" panose="02020603050405020304" pitchFamily="18" charset="0"/>
                <a:cs typeface="Times New Roman" panose="02020603050405020304" pitchFamily="18" charset="0"/>
              </a:rPr>
              <a:t> Minh </a:t>
            </a:r>
            <a:r>
              <a:rPr lang="en-US" sz="2400" dirty="0" err="1">
                <a:solidFill>
                  <a:srgbClr val="FFFF00"/>
                </a:solidFill>
                <a:latin typeface="Times New Roman" panose="02020603050405020304" pitchFamily="18" charset="0"/>
                <a:cs typeface="Times New Roman" panose="02020603050405020304" pitchFamily="18" charset="0"/>
              </a:rPr>
              <a:t>ngày</a:t>
            </a:r>
            <a:r>
              <a:rPr lang="en-US" sz="2400" dirty="0">
                <a:solidFill>
                  <a:srgbClr val="FFFF00"/>
                </a:solidFill>
                <a:latin typeface="Times New Roman" panose="02020603050405020304" pitchFamily="18" charset="0"/>
                <a:cs typeface="Times New Roman" panose="02020603050405020304" pitchFamily="18" charset="0"/>
              </a:rPr>
              <a:t> 19/12/1946</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52424"/>
    </mc:Choice>
    <mc:Fallback>
      <p:transition spd="slow" advTm="5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3" grpId="0" animBg="1"/>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2191" y="0"/>
            <a:ext cx="12179809" cy="6858000"/>
          </a:xfrm>
          <a:prstGeom prst="rect">
            <a:avLst/>
          </a:prstGeom>
        </p:spPr>
      </p:pic>
      <p:sp>
        <p:nvSpPr>
          <p:cNvPr id="5" name="Thought Bubble: Cloud 4"/>
          <p:cNvSpPr/>
          <p:nvPr/>
        </p:nvSpPr>
        <p:spPr>
          <a:xfrm>
            <a:off x="430436" y="858679"/>
            <a:ext cx="4670040" cy="2770785"/>
          </a:xfrm>
          <a:prstGeom prst="cloudCallout">
            <a:avLst>
              <a:gd name="adj1" fmla="val 40317"/>
              <a:gd name="adj2" fmla="val 94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lịch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thực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914400" y="4937760"/>
            <a:ext cx="10847164" cy="157558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buFontTx/>
              <a:buChar char="-"/>
            </a:pP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19/12/1946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530912" y="247286"/>
            <a:ext cx="6230652" cy="3529890"/>
          </a:xfrm>
          <a:prstGeom prst="rect">
            <a:avLst/>
          </a:prstGeom>
        </p:spPr>
      </p:pic>
      <p:sp>
        <p:nvSpPr>
          <p:cNvPr id="9" name="Rectangle: Rounded Corners 8"/>
          <p:cNvSpPr/>
          <p:nvPr/>
        </p:nvSpPr>
        <p:spPr>
          <a:xfrm>
            <a:off x="5725551" y="4009292"/>
            <a:ext cx="5781821" cy="583810"/>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TextBox 9"/>
          <p:cNvSpPr txBox="1"/>
          <p:nvPr/>
        </p:nvSpPr>
        <p:spPr>
          <a:xfrm>
            <a:off x="6056139" y="3924886"/>
            <a:ext cx="5781821" cy="830997"/>
          </a:xfrm>
          <a:prstGeom prst="rect">
            <a:avLst/>
          </a:prstGeom>
          <a:noFill/>
        </p:spPr>
        <p:txBody>
          <a:bodyPr wrap="square" rtlCol="0">
            <a:spAutoFit/>
          </a:bodyPr>
          <a:lstStyle/>
          <a:p>
            <a:r>
              <a:rPr lang="en-US" sz="2400" dirty="0" err="1">
                <a:solidFill>
                  <a:srgbClr val="FFC000"/>
                </a:solidFill>
                <a:latin typeface="Times New Roman" panose="02020603050405020304" pitchFamily="18" charset="0"/>
                <a:cs typeface="Times New Roman" panose="02020603050405020304" pitchFamily="18" charset="0"/>
              </a:rPr>
              <a:t>Bản</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thảo</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Lời</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kêu</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gọi</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toàn</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quốc</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kháng</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chiến</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của</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Chủ</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tịch</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Hồ</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Chí</a:t>
            </a:r>
            <a:r>
              <a:rPr lang="en-US" sz="2400" dirty="0">
                <a:solidFill>
                  <a:srgbClr val="FFC000"/>
                </a:solidFill>
                <a:latin typeface="Times New Roman" panose="02020603050405020304" pitchFamily="18" charset="0"/>
                <a:cs typeface="Times New Roman" panose="02020603050405020304" pitchFamily="18" charset="0"/>
              </a:rPr>
              <a:t> Minh </a:t>
            </a:r>
            <a:r>
              <a:rPr lang="en-US" sz="2400" dirty="0" err="1">
                <a:solidFill>
                  <a:srgbClr val="FFC000"/>
                </a:solidFill>
                <a:latin typeface="Times New Roman" panose="02020603050405020304" pitchFamily="18" charset="0"/>
                <a:cs typeface="Times New Roman" panose="02020603050405020304" pitchFamily="18" charset="0"/>
              </a:rPr>
              <a:t>ngày</a:t>
            </a:r>
            <a:r>
              <a:rPr lang="en-US" sz="2400" dirty="0">
                <a:solidFill>
                  <a:srgbClr val="FFC000"/>
                </a:solidFill>
                <a:latin typeface="Times New Roman" panose="02020603050405020304" pitchFamily="18" charset="0"/>
                <a:cs typeface="Times New Roman" panose="02020603050405020304" pitchFamily="18" charset="0"/>
              </a:rPr>
              <a:t> 19/12/1946</a:t>
            </a:r>
            <a:endParaRPr lang="en-US" sz="2400" dirty="0">
              <a:solidFill>
                <a:srgbClr val="FFC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5497"/>
    </mc:Choice>
    <mc:Fallback>
      <p:transition spd="slow" advTm="6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sp>
        <p:nvSpPr>
          <p:cNvPr id="3" name="Thought Bubble: Cloud 2"/>
          <p:cNvSpPr/>
          <p:nvPr/>
        </p:nvSpPr>
        <p:spPr>
          <a:xfrm>
            <a:off x="492369" y="422031"/>
            <a:ext cx="4670474" cy="2539218"/>
          </a:xfrm>
          <a:prstGeom prst="cloudCallout">
            <a:avLst>
              <a:gd name="adj1" fmla="val 33685"/>
              <a:gd name="adj2" fmla="val 96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262020" y="151228"/>
            <a:ext cx="5062472" cy="3743325"/>
          </a:xfrm>
          <a:prstGeom prst="rect">
            <a:avLst/>
          </a:prstGeom>
        </p:spPr>
      </p:pic>
      <p:sp>
        <p:nvSpPr>
          <p:cNvPr id="6" name="Rectangle: Rounded Corners 5"/>
          <p:cNvSpPr/>
          <p:nvPr/>
        </p:nvSpPr>
        <p:spPr>
          <a:xfrm>
            <a:off x="182880" y="4290646"/>
            <a:ext cx="11788726" cy="15615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34749"/>
    </mc:Choice>
    <mc:Fallback>
      <p:transition spd="slow" advTm="3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 y="-18368"/>
            <a:ext cx="12179809" cy="6858000"/>
          </a:xfrm>
          <a:prstGeom prst="rect">
            <a:avLst/>
          </a:prstGeom>
        </p:spPr>
      </p:pic>
      <p:pic>
        <p:nvPicPr>
          <p:cNvPr id="4" name="Picture 3"/>
          <p:cNvPicPr>
            <a:picLocks noChangeAspect="1"/>
          </p:cNvPicPr>
          <p:nvPr/>
        </p:nvPicPr>
        <p:blipFill>
          <a:blip r:embed="rId2"/>
          <a:stretch>
            <a:fillRect/>
          </a:stretch>
        </p:blipFill>
        <p:spPr>
          <a:xfrm>
            <a:off x="-1" y="-1"/>
            <a:ext cx="12179809" cy="6077243"/>
          </a:xfrm>
          <a:prstGeom prst="rect">
            <a:avLst/>
          </a:prstGeom>
        </p:spPr>
      </p:pic>
      <p:sp>
        <p:nvSpPr>
          <p:cNvPr id="5" name="TextBox 4"/>
          <p:cNvSpPr txBox="1"/>
          <p:nvPr/>
        </p:nvSpPr>
        <p:spPr>
          <a:xfrm>
            <a:off x="3235569" y="6227604"/>
            <a:ext cx="6443003" cy="461665"/>
          </a:xfrm>
          <a:prstGeom prst="rect">
            <a:avLst/>
          </a:prstGeom>
          <a:noFill/>
        </p:spPr>
        <p:txBody>
          <a:bodyPr wrap="square" rtlCol="0">
            <a:spAutoFit/>
          </a:bodyPr>
          <a:lstStyle/>
          <a:p>
            <a:r>
              <a:rPr lang="en-US" sz="2400" b="1" dirty="0">
                <a:solidFill>
                  <a:srgbClr val="FFC000"/>
                </a:solidFill>
                <a:latin typeface="Times New Roman" panose="02020603050405020304" pitchFamily="18" charset="0"/>
                <a:cs typeface="Times New Roman" panose="02020603050405020304" pitchFamily="18" charset="0"/>
              </a:rPr>
              <a:t>SƠ ĐỒ TƯ DUY NGUỒN SỬ LIỆU</a:t>
            </a:r>
            <a:endParaRPr lang="en-US" sz="2400" b="1" dirty="0">
              <a:solidFill>
                <a:srgbClr val="FFC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46353"/>
    </mc:Choice>
    <mc:Fallback>
      <p:transition spd="slow" advTm="4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191" y="0"/>
            <a:ext cx="12179809" cy="6858000"/>
          </a:xfrm>
          <a:prstGeom prst="rect">
            <a:avLst/>
          </a:prstGeom>
        </p:spPr>
      </p:pic>
      <p:sp>
        <p:nvSpPr>
          <p:cNvPr id="3" name="TextBox 2"/>
          <p:cNvSpPr txBox="1"/>
          <p:nvPr/>
        </p:nvSpPr>
        <p:spPr>
          <a:xfrm>
            <a:off x="1153550" y="604911"/>
            <a:ext cx="8102992" cy="1569660"/>
          </a:xfrm>
          <a:prstGeom prst="rect">
            <a:avLst/>
          </a:prstGeom>
          <a:noFill/>
        </p:spPr>
        <p:txBody>
          <a:bodyPr wrap="square" rtlCol="0">
            <a:spAutoFit/>
          </a:bodyPr>
          <a:lstStyle/>
          <a:p>
            <a:r>
              <a:rPr lang="en-US" sz="2400" dirty="0" err="1">
                <a:solidFill>
                  <a:srgbClr val="FFFF00"/>
                </a:solidFill>
                <a:latin typeface="Times New Roman" panose="02020603050405020304" pitchFamily="18" charset="0"/>
                <a:cs typeface="Times New Roman" panose="02020603050405020304" pitchFamily="18" charset="0"/>
              </a:rPr>
              <a:t>Câu</a:t>
            </a:r>
            <a:r>
              <a:rPr lang="en-US" sz="2400" dirty="0">
                <a:solidFill>
                  <a:srgbClr val="FFFF00"/>
                </a:solidFill>
                <a:latin typeface="Times New Roman" panose="02020603050405020304" pitchFamily="18" charset="0"/>
                <a:cs typeface="Times New Roman" panose="02020603050405020304" pitchFamily="18" charset="0"/>
              </a:rPr>
              <a:t> 1: </a:t>
            </a:r>
            <a:endParaRPr lang="en-US" sz="2400" dirty="0">
              <a:solidFill>
                <a:srgbClr val="FFFF00"/>
              </a:solidFill>
              <a:latin typeface="Times New Roman" panose="02020603050405020304" pitchFamily="18" charset="0"/>
              <a:cs typeface="Times New Roman" panose="02020603050405020304" pitchFamily="18" charset="0"/>
            </a:endParaRPr>
          </a:p>
          <a:p>
            <a:pPr algn="ctr"/>
            <a:r>
              <a:rPr lang="en-US" sz="2400" dirty="0">
                <a:solidFill>
                  <a:srgbClr val="FFFF00"/>
                </a:solidFill>
                <a:latin typeface="Times New Roman" panose="02020603050405020304" pitchFamily="18" charset="0"/>
                <a:cs typeface="Times New Roman" panose="02020603050405020304" pitchFamily="18" charset="0"/>
              </a:rPr>
              <a:t>“</a:t>
            </a:r>
            <a:r>
              <a:rPr lang="en-US" sz="2400" dirty="0" err="1">
                <a:solidFill>
                  <a:srgbClr val="FFFF00"/>
                </a:solidFill>
                <a:latin typeface="Times New Roman" panose="02020603050405020304" pitchFamily="18" charset="0"/>
                <a:cs typeface="Times New Roman" panose="02020603050405020304" pitchFamily="18" charset="0"/>
              </a:rPr>
              <a:t>Dân</a:t>
            </a:r>
            <a:r>
              <a:rPr lang="en-US" sz="2400" dirty="0">
                <a:solidFill>
                  <a:srgbClr val="FFFF00"/>
                </a:solidFill>
                <a:latin typeface="Times New Roman" panose="02020603050405020304" pitchFamily="18" charset="0"/>
                <a:cs typeface="Times New Roman" panose="02020603050405020304" pitchFamily="18" charset="0"/>
              </a:rPr>
              <a:t> ta </a:t>
            </a:r>
            <a:r>
              <a:rPr lang="en-US" sz="2400" dirty="0" err="1">
                <a:solidFill>
                  <a:srgbClr val="FFFF00"/>
                </a:solidFill>
                <a:latin typeface="Times New Roman" panose="02020603050405020304" pitchFamily="18" charset="0"/>
                <a:cs typeface="Times New Roman" panose="02020603050405020304" pitchFamily="18" charset="0"/>
              </a:rPr>
              <a:t>phải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biết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ta</a:t>
            </a:r>
            <a:endParaRPr lang="en-US" sz="2400" dirty="0">
              <a:solidFill>
                <a:srgbClr val="FFFF00"/>
              </a:solidFill>
              <a:latin typeface="Times New Roman" panose="02020603050405020304" pitchFamily="18" charset="0"/>
              <a:cs typeface="Times New Roman" panose="02020603050405020304" pitchFamily="18" charset="0"/>
            </a:endParaRPr>
          </a:p>
          <a:p>
            <a:pPr algn="ctr"/>
            <a:r>
              <a:rPr lang="en-US" sz="2400" dirty="0">
                <a:solidFill>
                  <a:srgbClr val="FFFF00"/>
                </a:solidFill>
                <a:latin typeface="Times New Roman" panose="02020603050405020304" pitchFamily="18" charset="0"/>
                <a:cs typeface="Times New Roman" panose="02020603050405020304" pitchFamily="18" charset="0"/>
              </a:rPr>
              <a:t>Cho </a:t>
            </a:r>
            <a:r>
              <a:rPr lang="en-US" sz="2400" dirty="0" err="1">
                <a:solidFill>
                  <a:srgbClr val="FFFF00"/>
                </a:solidFill>
                <a:latin typeface="Times New Roman" panose="02020603050405020304" pitchFamily="18" charset="0"/>
                <a:cs typeface="Times New Roman" panose="02020603050405020304" pitchFamily="18" charset="0"/>
              </a:rPr>
              <a:t>tường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gốc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tích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nước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Việt</a:t>
            </a:r>
            <a:r>
              <a:rPr lang="en-US" sz="2400" dirty="0">
                <a:solidFill>
                  <a:srgbClr val="FFFF00"/>
                </a:solidFill>
                <a:latin typeface="Times New Roman" panose="02020603050405020304" pitchFamily="18" charset="0"/>
                <a:cs typeface="Times New Roman" panose="02020603050405020304" pitchFamily="18" charset="0"/>
              </a:rPr>
              <a:t> Nam”</a:t>
            </a:r>
            <a:endParaRPr lang="en-US" sz="2400" dirty="0">
              <a:solidFill>
                <a:srgbClr val="FFFF00"/>
              </a:solidFill>
              <a:latin typeface="Times New Roman" panose="02020603050405020304" pitchFamily="18" charset="0"/>
              <a:cs typeface="Times New Roman" panose="02020603050405020304" pitchFamily="18" charset="0"/>
            </a:endParaRPr>
          </a:p>
          <a:p>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Câu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thơ</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ai?</a:t>
            </a:r>
            <a:endParaRPr lang="en-US" sz="2400"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nvGraphicFramePr>
        <p:xfrm>
          <a:off x="787791" y="2133152"/>
          <a:ext cx="7765366" cy="3803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p:cNvSpPr/>
          <p:nvPr/>
        </p:nvSpPr>
        <p:spPr>
          <a:xfrm>
            <a:off x="8904849" y="4684542"/>
            <a:ext cx="2499360" cy="74558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C. </a:t>
            </a:r>
            <a:endParaRPr lang="en-US" dirty="0">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3362178" y="91439"/>
            <a:ext cx="4853354" cy="75262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366500" y="6032500"/>
            <a:ext cx="609600" cy="609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Tm="37778"/>
    </mc:Choice>
    <mc:Fallback>
      <p:transition spd="slow" advTm="3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9"/>
                </p:tgtEl>
              </p:cMediaNode>
            </p:audio>
          </p:childTnLst>
        </p:cTn>
      </p:par>
    </p:tnLst>
    <p:bldLst>
      <p:bldP spid="3" grpId="0"/>
      <p:bldGraphic spid="5" grpId="0">
        <p:bldAsOne/>
      </p:bldGraphic>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191" y="0"/>
            <a:ext cx="12179809" cy="6858000"/>
          </a:xfrm>
          <a:prstGeom prst="rect">
            <a:avLst/>
          </a:prstGeom>
        </p:spPr>
      </p:pic>
      <p:sp>
        <p:nvSpPr>
          <p:cNvPr id="3" name="TextBox 2"/>
          <p:cNvSpPr txBox="1"/>
          <p:nvPr/>
        </p:nvSpPr>
        <p:spPr>
          <a:xfrm>
            <a:off x="5641144" y="2968283"/>
            <a:ext cx="914400" cy="914400"/>
          </a:xfrm>
          <a:prstGeom prst="rect">
            <a:avLst/>
          </a:prstGeom>
          <a:noFill/>
        </p:spPr>
        <p:txBody>
          <a:bodyPr wrap="square" rtlCol="0">
            <a:spAutoFit/>
          </a:bodyPr>
          <a:lstStyle/>
          <a:p>
            <a:endParaRPr lang="en-US" dirty="0"/>
          </a:p>
        </p:txBody>
      </p:sp>
      <p:sp>
        <p:nvSpPr>
          <p:cNvPr id="4" name="TextBox 3"/>
          <p:cNvSpPr txBox="1"/>
          <p:nvPr/>
        </p:nvSpPr>
        <p:spPr>
          <a:xfrm>
            <a:off x="787791" y="590844"/>
            <a:ext cx="9692639" cy="461665"/>
          </a:xfrm>
          <a:prstGeom prst="rect">
            <a:avLst/>
          </a:prstGeom>
          <a:noFill/>
        </p:spPr>
        <p:txBody>
          <a:bodyPr wrap="square" rtlCol="0">
            <a:spAutoFit/>
          </a:bodyPr>
          <a:lstStyle/>
          <a:p>
            <a:r>
              <a:rPr lang="en-US" sz="2400" dirty="0" err="1">
                <a:solidFill>
                  <a:srgbClr val="FFFF00"/>
                </a:solidFill>
                <a:latin typeface="Times New Roman" panose="02020603050405020304" pitchFamily="18" charset="0"/>
                <a:cs typeface="Times New Roman" panose="02020603050405020304" pitchFamily="18" charset="0"/>
              </a:rPr>
              <a:t>Câu</a:t>
            </a:r>
            <a:r>
              <a:rPr lang="en-US" sz="2400" dirty="0">
                <a:solidFill>
                  <a:srgbClr val="FFFF00"/>
                </a:solidFill>
                <a:latin typeface="Times New Roman" panose="02020603050405020304" pitchFamily="18" charset="0"/>
                <a:cs typeface="Times New Roman" panose="02020603050405020304" pitchFamily="18" charset="0"/>
              </a:rPr>
              <a:t> 2: Ý </a:t>
            </a:r>
            <a:r>
              <a:rPr lang="en-US" sz="2400" dirty="0" err="1">
                <a:solidFill>
                  <a:srgbClr val="FFFF00"/>
                </a:solidFill>
                <a:latin typeface="Times New Roman" panose="02020603050405020304" pitchFamily="18" charset="0"/>
                <a:cs typeface="Times New Roman" panose="02020603050405020304" pitchFamily="18" charset="0"/>
              </a:rPr>
              <a:t>nào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dưới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đây</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phản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ánh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đúng</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nghĩa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việc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học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lịch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648178" y="2693963"/>
            <a:ext cx="914400" cy="914400"/>
          </a:xfrm>
          <a:prstGeom prst="rect">
            <a:avLst/>
          </a:prstGeom>
          <a:noFill/>
        </p:spPr>
        <p:txBody>
          <a:bodyPr wrap="square" rtlCol="0">
            <a:spAutoFit/>
          </a:bodyPr>
          <a:lstStyle/>
          <a:p>
            <a:endParaRPr lang="en-US" dirty="0"/>
          </a:p>
        </p:txBody>
      </p:sp>
      <p:graphicFrame>
        <p:nvGraphicFramePr>
          <p:cNvPr id="8" name="Diagram 7"/>
          <p:cNvGraphicFramePr/>
          <p:nvPr/>
        </p:nvGraphicFramePr>
        <p:xfrm>
          <a:off x="759656" y="1659988"/>
          <a:ext cx="8696178" cy="3727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p:cNvSpPr/>
          <p:nvPr/>
        </p:nvSpPr>
        <p:spPr>
          <a:xfrm>
            <a:off x="9811043" y="3038620"/>
            <a:ext cx="2025748" cy="773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B</a:t>
            </a:r>
            <a:endParaRPr lang="en-US" sz="24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366500" y="6032500"/>
            <a:ext cx="609600" cy="60960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Tm="50330"/>
    </mc:Choice>
    <mc:Fallback>
      <p:transition spd="slow" advTm="5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4" grpId="0"/>
      <p:bldGraphic spid="8" grpId="0">
        <p:bldAsOne/>
      </p:bldGraphic>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pic>
        <p:nvPicPr>
          <p:cNvPr id="4" name="Picture 3"/>
          <p:cNvPicPr>
            <a:picLocks noChangeAspect="1"/>
          </p:cNvPicPr>
          <p:nvPr/>
        </p:nvPicPr>
        <p:blipFill>
          <a:blip r:embed="rId2"/>
          <a:stretch>
            <a:fillRect/>
          </a:stretch>
        </p:blipFill>
        <p:spPr>
          <a:xfrm>
            <a:off x="0" y="1780676"/>
            <a:ext cx="12191999" cy="5077323"/>
          </a:xfrm>
          <a:prstGeom prst="rect">
            <a:avLst/>
          </a:prstGeom>
        </p:spPr>
      </p:pic>
      <p:sp>
        <p:nvSpPr>
          <p:cNvPr id="5" name="TextBox 4"/>
          <p:cNvSpPr txBox="1"/>
          <p:nvPr/>
        </p:nvSpPr>
        <p:spPr>
          <a:xfrm>
            <a:off x="295422" y="211016"/>
            <a:ext cx="11890482" cy="1569660"/>
          </a:xfrm>
          <a:prstGeom prst="rect">
            <a:avLst/>
          </a:prstGeom>
          <a:noFill/>
        </p:spPr>
        <p:txBody>
          <a:bodyPr wrap="square" rtlCol="0">
            <a:spAutoFit/>
          </a:bodyPr>
          <a:lstStyle/>
          <a:p>
            <a:pPr algn="just"/>
            <a:r>
              <a:rPr lang="en-US" sz="2400" dirty="0" err="1">
                <a:solidFill>
                  <a:srgbClr val="FFFF00"/>
                </a:solidFill>
                <a:latin typeface="Times New Roman" panose="02020603050405020304" pitchFamily="18" charset="0"/>
                <a:cs typeface="Times New Roman" panose="02020603050405020304" pitchFamily="18" charset="0"/>
              </a:rPr>
              <a:t>Câu</a:t>
            </a:r>
            <a:r>
              <a:rPr lang="en-US" sz="2400" dirty="0">
                <a:solidFill>
                  <a:srgbClr val="FFFF00"/>
                </a:solidFill>
                <a:latin typeface="Times New Roman" panose="02020603050405020304" pitchFamily="18" charset="0"/>
                <a:cs typeface="Times New Roman" panose="02020603050405020304" pitchFamily="18" charset="0"/>
              </a:rPr>
              <a:t> 3: </a:t>
            </a:r>
            <a:r>
              <a:rPr lang="en-US" sz="2400" dirty="0" err="1">
                <a:solidFill>
                  <a:srgbClr val="FFFF00"/>
                </a:solidFill>
                <a:latin typeface="Times New Roman" panose="02020603050405020304" pitchFamily="18" charset="0"/>
                <a:cs typeface="Times New Roman" panose="02020603050405020304" pitchFamily="18" charset="0"/>
              </a:rPr>
              <a:t>Một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trình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trúc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cổ</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nằm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phố</a:t>
            </a:r>
            <a:r>
              <a:rPr lang="en-US" sz="2400" dirty="0">
                <a:solidFill>
                  <a:srgbClr val="FFFF00"/>
                </a:solidFill>
                <a:latin typeface="Times New Roman" panose="02020603050405020304" pitchFamily="18" charset="0"/>
                <a:cs typeface="Times New Roman" panose="02020603050405020304" pitchFamily="18" charset="0"/>
              </a:rPr>
              <a:t> Phan </a:t>
            </a:r>
            <a:r>
              <a:rPr lang="en-US" sz="2400" dirty="0" err="1">
                <a:solidFill>
                  <a:srgbClr val="FFFF00"/>
                </a:solidFill>
                <a:latin typeface="Times New Roman" panose="02020603050405020304" pitchFamily="18" charset="0"/>
                <a:cs typeface="Times New Roman" panose="02020603050405020304" pitchFamily="18" charset="0"/>
              </a:rPr>
              <a:t>Đình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Nội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tường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vẫn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còn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nguyên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dấu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pháo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thực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dân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Pháp</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đánh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chiếm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thành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Nội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năm</a:t>
            </a:r>
            <a:r>
              <a:rPr lang="en-US" sz="2400" dirty="0">
                <a:solidFill>
                  <a:srgbClr val="FFFF00"/>
                </a:solidFill>
                <a:latin typeface="Times New Roman" panose="02020603050405020304" pitchFamily="18" charset="0"/>
                <a:cs typeface="Times New Roman" panose="02020603050405020304" pitchFamily="18" charset="0"/>
              </a:rPr>
              <a:t> 1882. </a:t>
            </a: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kiến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rằng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mặt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thành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xóa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những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pháo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Em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đồng</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kiến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sao</a:t>
            </a:r>
            <a:r>
              <a:rPr lang="en-US" sz="2400" dirty="0">
                <a:solidFill>
                  <a:srgbClr val="FFFF00"/>
                </a:solidFill>
                <a:latin typeface="Times New Roman" panose="02020603050405020304" pitchFamily="18" charset="0"/>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9447"/>
    </mc:Choice>
    <mc:Fallback>
      <p:transition spd="slow" advTm="69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pic>
        <p:nvPicPr>
          <p:cNvPr id="3" name="Picture 2"/>
          <p:cNvPicPr>
            <a:picLocks noChangeAspect="1"/>
          </p:cNvPicPr>
          <p:nvPr/>
        </p:nvPicPr>
        <p:blipFill>
          <a:blip r:embed="rId2"/>
          <a:stretch>
            <a:fillRect/>
          </a:stretch>
        </p:blipFill>
        <p:spPr>
          <a:xfrm>
            <a:off x="286042" y="422030"/>
            <a:ext cx="5809957" cy="3699803"/>
          </a:xfrm>
          <a:prstGeom prst="rect">
            <a:avLst/>
          </a:prstGeom>
        </p:spPr>
      </p:pic>
      <p:sp>
        <p:nvSpPr>
          <p:cNvPr id="6" name="TextBox 5"/>
          <p:cNvSpPr txBox="1"/>
          <p:nvPr/>
        </p:nvSpPr>
        <p:spPr>
          <a:xfrm>
            <a:off x="6288259" y="2547929"/>
            <a:ext cx="5552049" cy="4154984"/>
          </a:xfrm>
          <a:prstGeom prst="rect">
            <a:avLst/>
          </a:prstGeom>
          <a:noFill/>
        </p:spPr>
        <p:txBody>
          <a:bodyPr wrap="square" rtlCol="0">
            <a:spAutoFit/>
          </a:bodyPr>
          <a:lstStyle/>
          <a:p>
            <a:pPr marL="285750" indent="-285750" algn="just">
              <a:buFontTx/>
              <a:buChar char="-"/>
            </a:pPr>
            <a:r>
              <a:rPr lang="en-US" sz="2400" dirty="0" err="1">
                <a:solidFill>
                  <a:srgbClr val="FFFF00"/>
                </a:solidFill>
                <a:latin typeface="Times New Roman" panose="02020603050405020304" pitchFamily="18" charset="0"/>
                <a:cs typeface="Times New Roman" panose="02020603050405020304" pitchFamily="18" charset="0"/>
              </a:rPr>
              <a:t>Em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đồng</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ý </a:t>
            </a:r>
            <a:r>
              <a:rPr lang="en-US" sz="2400" dirty="0" err="1">
                <a:solidFill>
                  <a:srgbClr val="FFFF00"/>
                </a:solidFill>
                <a:latin typeface="Times New Roman" panose="02020603050405020304" pitchFamily="18" charset="0"/>
                <a:cs typeface="Times New Roman" panose="02020603050405020304" pitchFamily="18" charset="0"/>
              </a:rPr>
              <a:t>kiến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endParaRPr lang="en-US" sz="2400" dirty="0">
              <a:solidFill>
                <a:srgbClr val="FFFF00"/>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err="1">
                <a:solidFill>
                  <a:srgbClr val="FFFF00"/>
                </a:solidFill>
                <a:latin typeface="Times New Roman" panose="02020603050405020304" pitchFamily="18" charset="0"/>
                <a:cs typeface="Times New Roman" panose="02020603050405020304" pitchFamily="18" charset="0"/>
              </a:rPr>
              <a:t>Việc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trúc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một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điều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tốt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nhưng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xóa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những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nên</a:t>
            </a:r>
            <a:endParaRPr lang="en-US" sz="2400" dirty="0">
              <a:solidFill>
                <a:srgbClr val="FFFF00"/>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Những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dấu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minh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chứng</a:t>
            </a:r>
            <a:r>
              <a:rPr lang="en-US" sz="2400" dirty="0">
                <a:solidFill>
                  <a:srgbClr val="FFFF00"/>
                </a:solidFill>
                <a:latin typeface="Times New Roman" panose="02020603050405020304" pitchFamily="18" charset="0"/>
                <a:cs typeface="Times New Roman" panose="02020603050405020304" pitchFamily="18" charset="0"/>
              </a:rPr>
              <a:t> hung </a:t>
            </a:r>
            <a:r>
              <a:rPr lang="en-US" sz="2400" dirty="0" err="1">
                <a:solidFill>
                  <a:srgbClr val="FFFF00"/>
                </a:solidFill>
                <a:latin typeface="Times New Roman" panose="02020603050405020304" pitchFamily="18" charset="0"/>
                <a:cs typeface="Times New Roman" panose="02020603050405020304" pitchFamily="18" charset="0"/>
              </a:rPr>
              <a:t>hồn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lịch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chiến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đấu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kiên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cường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dân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tộc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xóa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bỏ</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cũng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giống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như</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chúng</a:t>
            </a:r>
            <a:r>
              <a:rPr lang="en-US" sz="2400" dirty="0">
                <a:solidFill>
                  <a:srgbClr val="FFFF00"/>
                </a:solidFill>
                <a:latin typeface="Times New Roman" panose="02020603050405020304" pitchFamily="18" charset="0"/>
                <a:cs typeface="Times New Roman" panose="02020603050405020304" pitchFamily="18" charset="0"/>
              </a:rPr>
              <a:t> ta </a:t>
            </a:r>
            <a:r>
              <a:rPr lang="en-US" sz="2400" dirty="0" err="1">
                <a:solidFill>
                  <a:srgbClr val="FFFF00"/>
                </a:solidFill>
                <a:latin typeface="Times New Roman" panose="02020603050405020304" pitchFamily="18" charset="0"/>
                <a:cs typeface="Times New Roman" panose="02020603050405020304" pitchFamily="18" charset="0"/>
              </a:rPr>
              <a:t>đang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xóa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bỏ</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lịch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dân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tộc</a:t>
            </a:r>
            <a:endParaRPr lang="en-US" sz="2400" dirty="0">
              <a:solidFill>
                <a:srgbClr val="FFFF00"/>
              </a:solidFill>
              <a:latin typeface="Times New Roman" panose="02020603050405020304" pitchFamily="18" charset="0"/>
              <a:cs typeface="Times New Roman" panose="02020603050405020304" pitchFamily="18" charset="0"/>
            </a:endParaRPr>
          </a:p>
          <a:p>
            <a:pPr algn="just"/>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Những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một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phần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lịch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nguồn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liệu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cần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được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giữ</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gìn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tôn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trọng</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42302"/>
    </mc:Choice>
    <mc:Fallback>
      <p:transition spd="slow" advTm="4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79809" cy="6858000"/>
          </a:xfrm>
          <a:prstGeom prst="rect">
            <a:avLst/>
          </a:prstGeom>
        </p:spPr>
      </p:pic>
      <p:sp>
        <p:nvSpPr>
          <p:cNvPr id="9" name="TextBox 8"/>
          <p:cNvSpPr txBox="1"/>
          <p:nvPr/>
        </p:nvSpPr>
        <p:spPr>
          <a:xfrm>
            <a:off x="3847513" y="72741"/>
            <a:ext cx="5155810" cy="584775"/>
          </a:xfrm>
          <a:prstGeom prst="rect">
            <a:avLst/>
          </a:prstGeom>
          <a:noFill/>
        </p:spPr>
        <p:txBody>
          <a:bodyPr wrap="square" rtlCol="0">
            <a:spAutoFit/>
          </a:bodyPr>
          <a:lstStyle/>
          <a:p>
            <a:pPr algn="ctr"/>
            <a:r>
              <a:rPr lang="en-US" sz="3200" b="1" dirty="0">
                <a:solidFill>
                  <a:schemeClr val="accent2">
                    <a:lumMod val="75000"/>
                  </a:schemeClr>
                </a:solidFill>
              </a:rPr>
              <a:t>NỘI DUNG BÀI HỌC</a:t>
            </a:r>
            <a:endParaRPr lang="en-US" sz="3200" b="1" dirty="0">
              <a:solidFill>
                <a:schemeClr val="accent2">
                  <a:lumMod val="75000"/>
                </a:schemeClr>
              </a:solidFill>
            </a:endParaRPr>
          </a:p>
        </p:txBody>
      </p:sp>
      <p:sp>
        <p:nvSpPr>
          <p:cNvPr id="10" name="TextBox 9"/>
          <p:cNvSpPr txBox="1"/>
          <p:nvPr/>
        </p:nvSpPr>
        <p:spPr>
          <a:xfrm>
            <a:off x="2957243" y="606097"/>
            <a:ext cx="4780345" cy="461665"/>
          </a:xfrm>
          <a:prstGeom prst="rect">
            <a:avLst/>
          </a:prstGeom>
          <a:noFill/>
        </p:spPr>
        <p:txBody>
          <a:bodyPr wrap="square" rtlCol="0">
            <a:spAutoFit/>
          </a:bodyPr>
          <a:lstStyle/>
          <a:p>
            <a:pPr algn="ctr"/>
            <a:r>
              <a:rPr lang="en-US" sz="2400" b="1" dirty="0">
                <a:solidFill>
                  <a:srgbClr val="FFC000"/>
                </a:solidFill>
                <a:latin typeface="Times New Roman" panose="02020603050405020304" pitchFamily="18" charset="0"/>
                <a:cs typeface="Times New Roman" panose="02020603050405020304" pitchFamily="18" charset="0"/>
              </a:rPr>
              <a:t>Bài 1: LỊCH SỬ </a:t>
            </a:r>
            <a:r>
              <a:rPr lang="en-US" sz="2400" b="1" dirty="0">
                <a:solidFill>
                  <a:srgbClr val="FFC000"/>
                </a:solidFill>
                <a:latin typeface="Times New Roman" panose="02020603050405020304" pitchFamily="18" charset="0"/>
                <a:cs typeface="Times New Roman" panose="02020603050405020304" pitchFamily="18" charset="0"/>
              </a:rPr>
              <a:t>LÀ GÌ? ( </a:t>
            </a:r>
            <a:r>
              <a:rPr lang="en-US" sz="2400" b="1" dirty="0" err="1">
                <a:solidFill>
                  <a:srgbClr val="FFC000"/>
                </a:solidFill>
                <a:latin typeface="Times New Roman" panose="02020603050405020304" pitchFamily="18" charset="0"/>
                <a:cs typeface="Times New Roman" panose="02020603050405020304" pitchFamily="18" charset="0"/>
              </a:rPr>
              <a:t>tiết</a:t>
            </a:r>
            <a:r>
              <a:rPr lang="en-US" sz="2400" b="1" dirty="0">
                <a:solidFill>
                  <a:srgbClr val="FFC000"/>
                </a:solidFill>
                <a:latin typeface="Times New Roman" panose="02020603050405020304" pitchFamily="18" charset="0"/>
                <a:cs typeface="Times New Roman" panose="02020603050405020304" pitchFamily="18" charset="0"/>
              </a:rPr>
              <a:t> 2)</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69587" y="1338779"/>
            <a:ext cx="4780345"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II. Vì sao phải học lịch sử?</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35634" y="1936832"/>
            <a:ext cx="11762936" cy="830997"/>
          </a:xfrm>
          <a:prstGeom prst="rect">
            <a:avLst/>
          </a:prstGeom>
          <a:noFill/>
        </p:spPr>
        <p:txBody>
          <a:bodyPr wrap="square">
            <a:spAutoFit/>
          </a:bodyPr>
          <a:lstStyle/>
          <a:p>
            <a:r>
              <a:rPr lang="en-US" dirty="0">
                <a:latin typeface="+mj-lt"/>
              </a:rPr>
              <a:t>-</a:t>
            </a:r>
            <a:r>
              <a:rPr lang="en-US" dirty="0">
                <a:solidFill>
                  <a:schemeClr val="bg1"/>
                </a:solidFill>
                <a:latin typeface="+mj-lt"/>
              </a:rPr>
              <a:t> </a:t>
            </a:r>
            <a:r>
              <a:rPr lang="vi-VN" sz="1800" dirty="0">
                <a:solidFill>
                  <a:schemeClr val="bg1"/>
                </a:solidFill>
                <a:latin typeface="+mj-lt"/>
              </a:rPr>
              <a:t> </a:t>
            </a:r>
            <a:r>
              <a:rPr lang="vi-VN" sz="2400" dirty="0">
                <a:latin typeface="+mj-lt"/>
              </a:rPr>
              <a:t>Học lịch sử để biết được cội nguồn của tổ tiên, quê hương, đất nước, hiểu được ông cha ta đã phải lao động, sáng tạo, đấu tranh như thế nào để có được đất nước như ngày nay. </a:t>
            </a:r>
            <a:endParaRPr lang="en-US" sz="2400" dirty="0">
              <a:latin typeface="+mj-lt"/>
            </a:endParaRPr>
          </a:p>
        </p:txBody>
      </p:sp>
      <p:sp>
        <p:nvSpPr>
          <p:cNvPr id="20" name="TextBox 19"/>
          <p:cNvSpPr txBox="1"/>
          <p:nvPr/>
        </p:nvSpPr>
        <p:spPr>
          <a:xfrm>
            <a:off x="337935" y="2767829"/>
            <a:ext cx="11762936" cy="830997"/>
          </a:xfrm>
          <a:prstGeom prst="rect">
            <a:avLst/>
          </a:prstGeom>
          <a:noFill/>
        </p:spPr>
        <p:txBody>
          <a:bodyPr wrap="square">
            <a:spAutoFit/>
          </a:bodyPr>
          <a:lstStyle/>
          <a:p>
            <a:r>
              <a:rPr lang="vi-VN" sz="1800" dirty="0">
                <a:latin typeface="+mj-lt"/>
              </a:rPr>
              <a:t>-</a:t>
            </a:r>
            <a:r>
              <a:rPr lang="vi-VN" sz="1800" dirty="0">
                <a:solidFill>
                  <a:schemeClr val="bg1"/>
                </a:solidFill>
                <a:latin typeface="+mj-lt"/>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 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1800" dirty="0">
                <a:solidFill>
                  <a:schemeClr val="bg1"/>
                </a:solidFill>
                <a:latin typeface="Times New Roman" panose="02020603050405020304" pitchFamily="18" charset="0"/>
                <a:cs typeface="Times New Roman" panose="02020603050405020304" pitchFamily="18" charset="0"/>
              </a:rPr>
              <a:t>.</a:t>
            </a:r>
            <a:r>
              <a:rPr lang="en-US" sz="1800" dirty="0">
                <a:solidFill>
                  <a:schemeClr val="bg1"/>
                </a:solidFill>
                <a:latin typeface="Times New Roman" panose="02020603050405020304" pitchFamily="18" charset="0"/>
                <a:cs typeface="Times New Roman" panose="02020603050405020304" pitchFamily="18" charset="0"/>
              </a:rPr>
              <a:t> </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9587" y="3700289"/>
            <a:ext cx="6597748" cy="461665"/>
          </a:xfrm>
          <a:prstGeom prst="rect">
            <a:avLst/>
          </a:prstGeom>
          <a:noFill/>
        </p:spPr>
        <p:txBody>
          <a:bodyPr wrap="squar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III. </a:t>
            </a:r>
            <a:r>
              <a:rPr lang="en-US" sz="2400" dirty="0" err="1">
                <a:solidFill>
                  <a:srgbClr val="FFFF00"/>
                </a:solidFill>
                <a:latin typeface="Times New Roman" panose="02020603050405020304" pitchFamily="18" charset="0"/>
                <a:cs typeface="Times New Roman" panose="02020603050405020304" pitchFamily="18" charset="0"/>
              </a:rPr>
              <a:t>Khám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phá</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quá</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khứ</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từ</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nguồn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liệu</a:t>
            </a:r>
            <a:r>
              <a:rPr lang="en-US" sz="2400" dirty="0">
                <a:solidFill>
                  <a:srgbClr val="FFFF00"/>
                </a:solidFill>
                <a:latin typeface="Times New Roman" panose="02020603050405020304" pitchFamily="18" charset="0"/>
                <a:cs typeface="Times New Roman" panose="02020603050405020304" pitchFamily="18" charset="0"/>
              </a:rPr>
              <a:t>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37934" y="4263417"/>
            <a:ext cx="11660635" cy="2041585"/>
          </a:xfrm>
          <a:prstGeom prst="rect">
            <a:avLst/>
          </a:prstGeom>
          <a:noFill/>
        </p:spPr>
        <p:txBody>
          <a:bodyPr wrap="square">
            <a:spAutoFit/>
          </a:bodyPr>
          <a:lstStyle/>
          <a:p>
            <a:pPr marL="0" marR="0" algn="just">
              <a:lnSpc>
                <a:spcPct val="107000"/>
              </a:lnSpc>
              <a:spcBef>
                <a:spcPts val="0"/>
              </a:spcBef>
              <a:spcAft>
                <a:spcPts val="0"/>
              </a:spcAft>
            </a:pPr>
            <a:r>
              <a:rPr lang="pt-BR" sz="2400" dirty="0">
                <a:solidFill>
                  <a:srgbClr val="000000"/>
                </a:solidFill>
                <a:latin typeface="Times New Roman" panose="02020603050405020304" pitchFamily="18" charset="0"/>
                <a:ea typeface="Calibri" panose="020F0502020204030204" charset="0"/>
              </a:rPr>
              <a:t>+ Tư liệu t</a:t>
            </a:r>
            <a:r>
              <a:rPr lang="pt-BR" sz="2400" dirty="0">
                <a:solidFill>
                  <a:srgbClr val="000000"/>
                </a:solidFill>
                <a:effectLst/>
                <a:latin typeface="Times New Roman" panose="02020603050405020304" pitchFamily="18" charset="0"/>
                <a:ea typeface="Calibri" panose="020F0502020204030204" charset="0"/>
              </a:rPr>
              <a:t>ruyền miệng (các chuyện dân gian).</a:t>
            </a:r>
            <a:endParaRPr lang="en-US" sz="2400" dirty="0">
              <a:effectLst/>
              <a:latin typeface="Times New Roman" panose="02020603050405020304" pitchFamily="18" charset="0"/>
              <a:ea typeface="Calibri" panose="020F0502020204030204" charset="0"/>
            </a:endParaRPr>
          </a:p>
          <a:p>
            <a:pPr marL="0" marR="0" algn="just">
              <a:lnSpc>
                <a:spcPct val="107000"/>
              </a:lnSpc>
              <a:spcBef>
                <a:spcPts val="0"/>
              </a:spcBef>
              <a:spcAft>
                <a:spcPts val="0"/>
              </a:spcAft>
            </a:pPr>
            <a:r>
              <a:rPr lang="pt-BR" sz="2400" dirty="0">
                <a:solidFill>
                  <a:srgbClr val="000000"/>
                </a:solidFill>
                <a:effectLst/>
                <a:latin typeface="Times New Roman" panose="02020603050405020304" pitchFamily="18" charset="0"/>
                <a:ea typeface="Calibri" panose="020F0502020204030204" charset="0"/>
              </a:rPr>
              <a:t>+ Tư liệu chữ viết (các văn bản viết).</a:t>
            </a:r>
            <a:endParaRPr lang="en-US" sz="2400" dirty="0">
              <a:effectLst/>
              <a:latin typeface="Times New Roman" panose="02020603050405020304" pitchFamily="18" charset="0"/>
              <a:ea typeface="Calibri" panose="020F0502020204030204" charset="0"/>
            </a:endParaRPr>
          </a:p>
          <a:p>
            <a:pPr marL="0" marR="0" algn="just">
              <a:lnSpc>
                <a:spcPct val="107000"/>
              </a:lnSpc>
              <a:spcBef>
                <a:spcPts val="0"/>
              </a:spcBef>
              <a:spcAft>
                <a:spcPts val="0"/>
              </a:spcAft>
            </a:pPr>
            <a:r>
              <a:rPr lang="pt-BR" sz="2400" dirty="0">
                <a:solidFill>
                  <a:srgbClr val="000000"/>
                </a:solidFill>
                <a:effectLst/>
                <a:latin typeface="Times New Roman" panose="02020603050405020304" pitchFamily="18" charset="0"/>
                <a:ea typeface="Calibri" panose="020F0502020204030204" charset="0"/>
              </a:rPr>
              <a:t>+ Tư liệu hiện vật (những di tích, di vật, cổ vật người xưa để lại).</a:t>
            </a:r>
            <a:endParaRPr lang="pt-BR" sz="2400" dirty="0">
              <a:solidFill>
                <a:srgbClr val="000000"/>
              </a:solidFill>
              <a:effectLst/>
              <a:latin typeface="Times New Roman" panose="02020603050405020304" pitchFamily="18" charset="0"/>
              <a:ea typeface="Calibri" panose="020F0502020204030204" charset="0"/>
            </a:endParaRPr>
          </a:p>
          <a:p>
            <a:pPr algn="just">
              <a:lnSpc>
                <a:spcPct val="107000"/>
              </a:lnSpc>
            </a:pPr>
            <a:r>
              <a:rPr lang="pt-BR" sz="2400" dirty="0">
                <a:solidFill>
                  <a:srgbClr val="000000"/>
                </a:solidFill>
                <a:effectLst/>
                <a:latin typeface="Times New Roman" panose="02020603050405020304" pitchFamily="18" charset="0"/>
                <a:ea typeface="Calibri" panose="020F0502020204030204" charset="0"/>
              </a:rPr>
              <a:t>+ Tư liệu gốc: tư liệu liên quan trực tiếp tới sự kiện lịch sử, ra đời vào thời điểm liên quan đến sự kiện</a:t>
            </a:r>
            <a:endParaRPr lang="pt-BR" sz="2400" dirty="0">
              <a:solidFill>
                <a:srgbClr val="000000"/>
              </a:solidFill>
              <a:effectLst/>
              <a:latin typeface="Times New Roman" panose="02020603050405020304" pitchFamily="18" charset="0"/>
              <a:ea typeface="Calibri" panose="020F050202020403020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79206"/>
    </mc:Choice>
    <mc:Fallback>
      <p:transition spd="slow" advTm="7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1000"/>
                                        <p:tgtEl>
                                          <p:spTgt spid="10">
                                            <p:txEl>
                                              <p:pRg st="0" end="0"/>
                                            </p:txEl>
                                          </p:spTgt>
                                        </p:tgtEl>
                                      </p:cBhvr>
                                    </p:animEffect>
                                    <p:anim calcmode="lin" valueType="num">
                                      <p:cBhvr>
                                        <p:cTn id="1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9" grpId="0"/>
      <p:bldP spid="16" grpId="0"/>
      <p:bldP spid="18" grpId="0"/>
      <p:bldP spid="20"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 y="0"/>
            <a:ext cx="12191999" cy="6857999"/>
          </a:xfrm>
          <a:prstGeom prst="rect">
            <a:avLst/>
          </a:prstGeom>
        </p:spPr>
      </p:pic>
      <p:sp>
        <p:nvSpPr>
          <p:cNvPr id="3" name="TextBox 2"/>
          <p:cNvSpPr txBox="1"/>
          <p:nvPr/>
        </p:nvSpPr>
        <p:spPr>
          <a:xfrm>
            <a:off x="2377440" y="1772529"/>
            <a:ext cx="6682154"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DẶN DÒ</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7711" y="2852560"/>
            <a:ext cx="12044288" cy="2246769"/>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Ghi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nội</a:t>
            </a:r>
            <a:r>
              <a:rPr lang="en-US" sz="2800" b="1" dirty="0">
                <a:solidFill>
                  <a:srgbClr val="00B050"/>
                </a:solidFill>
                <a:latin typeface="Times New Roman" panose="02020603050405020304" pitchFamily="18" charset="0"/>
                <a:cs typeface="Times New Roman" panose="02020603050405020304" pitchFamily="18" charset="0"/>
              </a:rPr>
              <a:t> dung </a:t>
            </a:r>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tập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thuộc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phần</a:t>
            </a:r>
            <a:r>
              <a:rPr lang="en-US" sz="2800" b="1" dirty="0">
                <a:solidFill>
                  <a:srgbClr val="00B050"/>
                </a:solidFill>
                <a:latin typeface="Times New Roman" panose="02020603050405020304" pitchFamily="18" charset="0"/>
                <a:cs typeface="Times New Roman" panose="02020603050405020304" pitchFamily="18" charset="0"/>
              </a:rPr>
              <a:t> II</a:t>
            </a:r>
            <a:endParaRPr lang="en-US" sz="2800" b="1" dirty="0">
              <a:solidFill>
                <a:srgbClr val="00B050"/>
              </a:solidFill>
              <a:latin typeface="Times New Roman" panose="02020603050405020304" pitchFamily="18" charset="0"/>
              <a:cs typeface="Times New Roman" panose="02020603050405020304" pitchFamily="18" charset="0"/>
            </a:endParaRPr>
          </a:p>
          <a:p>
            <a:r>
              <a:rPr lang="en-US" sz="2800" b="1" dirty="0" err="1">
                <a:solidFill>
                  <a:srgbClr val="00B050"/>
                </a:solidFill>
                <a:latin typeface="Times New Roman" panose="02020603050405020304" pitchFamily="18" charset="0"/>
                <a:cs typeface="Times New Roman" panose="02020603050405020304" pitchFamily="18" charset="0"/>
              </a:rPr>
              <a:t>Đọc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trước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số</a:t>
            </a:r>
            <a:r>
              <a:rPr lang="en-US" sz="2800" b="1" dirty="0">
                <a:solidFill>
                  <a:srgbClr val="00B050"/>
                </a:solidFill>
                <a:latin typeface="Times New Roman" panose="02020603050405020304" pitchFamily="18" charset="0"/>
                <a:cs typeface="Times New Roman" panose="02020603050405020304" pitchFamily="18" charset="0"/>
              </a:rPr>
              <a:t> 2: </a:t>
            </a:r>
            <a:r>
              <a:rPr lang="en-US" sz="2800" b="1" dirty="0" err="1">
                <a:solidFill>
                  <a:srgbClr val="00B050"/>
                </a:solidFill>
                <a:latin typeface="Times New Roman" panose="02020603050405020304" pitchFamily="18" charset="0"/>
                <a:cs typeface="Times New Roman" panose="02020603050405020304" pitchFamily="18" charset="0"/>
              </a:rPr>
              <a:t>Thời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trong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lịch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sử</a:t>
            </a:r>
            <a:endParaRPr lang="en-US" sz="2800" b="1" dirty="0">
              <a:solidFill>
                <a:srgbClr val="00B050"/>
              </a:solidFill>
              <a:latin typeface="Times New Roman" panose="02020603050405020304" pitchFamily="18" charset="0"/>
              <a:cs typeface="Times New Roman" panose="02020603050405020304" pitchFamily="18" charset="0"/>
            </a:endParaRPr>
          </a:p>
          <a:p>
            <a:r>
              <a:rPr lang="en-US" sz="2800" b="1" dirty="0" err="1">
                <a:solidFill>
                  <a:srgbClr val="00B050"/>
                </a:solidFill>
                <a:latin typeface="Times New Roman" panose="02020603050405020304" pitchFamily="18" charset="0"/>
                <a:cs typeface="Times New Roman" panose="02020603050405020304" pitchFamily="18" charset="0"/>
              </a:rPr>
              <a:t>Em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hãy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tìm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hiểu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ngày</a:t>
            </a:r>
            <a:r>
              <a:rPr lang="en-US" sz="2800" b="1" dirty="0">
                <a:solidFill>
                  <a:srgbClr val="00B050"/>
                </a:solidFill>
                <a:latin typeface="Times New Roman" panose="02020603050405020304" pitchFamily="18" charset="0"/>
                <a:cs typeface="Times New Roman" panose="02020603050405020304" pitchFamily="18" charset="0"/>
              </a:rPr>
              <a:t> : </a:t>
            </a:r>
            <a:r>
              <a:rPr lang="en-US" sz="2800" b="1" dirty="0" err="1">
                <a:solidFill>
                  <a:srgbClr val="00B050"/>
                </a:solidFill>
                <a:latin typeface="Times New Roman" panose="02020603050405020304" pitchFamily="18" charset="0"/>
                <a:cs typeface="Times New Roman" panose="02020603050405020304" pitchFamily="18" charset="0"/>
              </a:rPr>
              <a:t>giỗ</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tổ</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Hùng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Vương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ngày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Quốc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Khánh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tết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Nguyên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đán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ngày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phóng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miền</a:t>
            </a:r>
            <a:r>
              <a:rPr lang="en-US" sz="2800" b="1" dirty="0">
                <a:solidFill>
                  <a:srgbClr val="00B050"/>
                </a:solidFill>
                <a:latin typeface="Times New Roman" panose="02020603050405020304" pitchFamily="18" charset="0"/>
                <a:cs typeface="Times New Roman" panose="02020603050405020304" pitchFamily="18" charset="0"/>
              </a:rPr>
              <a:t> Nam </a:t>
            </a:r>
            <a:r>
              <a:rPr lang="en-US" sz="2800" b="1" dirty="0" err="1">
                <a:solidFill>
                  <a:srgbClr val="00B050"/>
                </a:solidFill>
                <a:latin typeface="Times New Roman" panose="02020603050405020304" pitchFamily="18" charset="0"/>
                <a:cs typeface="Times New Roman" panose="02020603050405020304" pitchFamily="18" charset="0"/>
              </a:rPr>
              <a:t>thống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nhất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đất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nước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được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theo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loại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lịch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nào</a:t>
            </a:r>
            <a:r>
              <a:rPr lang="en-US" sz="2800" b="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40824"/>
    </mc:Choice>
    <mc:Fallback>
      <p:transition spd="slow" advTm="4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5586"/>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70116" y="104172"/>
            <a:ext cx="4780345" cy="461665"/>
          </a:xfrm>
          <a:prstGeom prst="rect">
            <a:avLst/>
          </a:prstGeom>
          <a:noFill/>
        </p:spPr>
        <p:txBody>
          <a:bodyPr wrap="square" rtlCol="0">
            <a:spAutoFit/>
          </a:bodyPr>
          <a:lstStyle/>
          <a:p>
            <a:pPr algn="ctr"/>
            <a:r>
              <a:rPr lang="en-US" sz="2400" b="1" dirty="0">
                <a:solidFill>
                  <a:srgbClr val="FFC000"/>
                </a:solidFill>
                <a:latin typeface="Times New Roman" panose="02020603050405020304" pitchFamily="18" charset="0"/>
                <a:cs typeface="Times New Roman" panose="02020603050405020304" pitchFamily="18" charset="0"/>
              </a:rPr>
              <a:t>Bài 1: LỊCH SỬ </a:t>
            </a:r>
            <a:r>
              <a:rPr lang="en-US" sz="2400" b="1" dirty="0">
                <a:solidFill>
                  <a:srgbClr val="FFC000"/>
                </a:solidFill>
                <a:latin typeface="Times New Roman" panose="02020603050405020304" pitchFamily="18" charset="0"/>
                <a:cs typeface="Times New Roman" panose="02020603050405020304" pitchFamily="18" charset="0"/>
              </a:rPr>
              <a:t>LÀ GÌ ( TIẾT 2)</a:t>
            </a:r>
            <a:endParaRPr lang="en-US" sz="2400" b="1" dirty="0">
              <a:solidFill>
                <a:srgbClr val="FFC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
          <a:stretch>
            <a:fillRect/>
          </a:stretch>
        </p:blipFill>
        <p:spPr>
          <a:xfrm>
            <a:off x="10640984" y="-100013"/>
            <a:ext cx="1551016" cy="1444774"/>
          </a:xfrm>
          <a:prstGeom prst="rect">
            <a:avLst/>
          </a:prstGeom>
        </p:spPr>
      </p:pic>
      <p:sp>
        <p:nvSpPr>
          <p:cNvPr id="6" name="TextBox 5"/>
          <p:cNvSpPr txBox="1"/>
          <p:nvPr/>
        </p:nvSpPr>
        <p:spPr>
          <a:xfrm>
            <a:off x="94526" y="883096"/>
            <a:ext cx="4780345"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II. Vì sao phải học lịch sử?</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5134"/>
    </mc:Choice>
    <mc:Fallback>
      <p:transition spd="slow" advTm="1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strips(down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
          <a:stretch>
            <a:fillRect/>
          </a:stretch>
        </p:blipFill>
        <p:spPr>
          <a:xfrm>
            <a:off x="383458" y="-147484"/>
            <a:ext cx="11808542" cy="7506019"/>
          </a:xfrm>
          <a:prstGeom prst="rect">
            <a:avLst/>
          </a:prstGeom>
        </p:spPr>
      </p:pic>
      <p:sp>
        <p:nvSpPr>
          <p:cNvPr id="3" name="TextBox 2"/>
          <p:cNvSpPr txBox="1"/>
          <p:nvPr/>
        </p:nvSpPr>
        <p:spPr>
          <a:xfrm>
            <a:off x="2969341" y="2767280"/>
            <a:ext cx="6636775" cy="1323439"/>
          </a:xfrm>
          <a:prstGeom prst="rect">
            <a:avLst/>
          </a:prstGeom>
          <a:noFill/>
        </p:spPr>
        <p:txBody>
          <a:bodyPr wrap="square" rtlCol="0">
            <a:spAutoFit/>
          </a:bodyPr>
          <a:lstStyle/>
          <a:p>
            <a:pPr algn="ctr"/>
            <a:r>
              <a:rPr lang="en-US" sz="4000" b="1" dirty="0">
                <a:solidFill>
                  <a:srgbClr val="FFFF00"/>
                </a:solidFill>
                <a:latin typeface="APPLE CHANCERY" panose="03020702040506060504" pitchFamily="66" charset="-79"/>
                <a:cs typeface="APPLE CHANCERY" panose="03020702040506060504" pitchFamily="66" charset="-79"/>
              </a:rPr>
              <a:t>CẢM ƠN CÁC EM!</a:t>
            </a:r>
            <a:endParaRPr lang="en-US" sz="4000" b="1" dirty="0">
              <a:solidFill>
                <a:srgbClr val="FFFF00"/>
              </a:solidFill>
              <a:latin typeface="APPLE CHANCERY" panose="03020702040506060504" pitchFamily="66" charset="-79"/>
              <a:cs typeface="APPLE CHANCERY" panose="03020702040506060504" pitchFamily="66" charset="-79"/>
            </a:endParaRPr>
          </a:p>
          <a:p>
            <a:pPr algn="ctr"/>
            <a:r>
              <a:rPr lang="en-US" sz="4000" b="1" dirty="0">
                <a:solidFill>
                  <a:srgbClr val="FFFF00"/>
                </a:solidFill>
                <a:latin typeface="APPLE CHANCERY" panose="03020702040506060504" pitchFamily="66" charset="-79"/>
                <a:cs typeface="APPLE CHANCERY" panose="03020702040506060504" pitchFamily="66" charset="-79"/>
              </a:rPr>
              <a:t>CHÚC CÁC EM HỌC TỐT!</a:t>
            </a:r>
            <a:endParaRPr lang="en-US" sz="4000" b="1" dirty="0">
              <a:solidFill>
                <a:srgbClr val="FFFF00"/>
              </a:solidFill>
              <a:latin typeface="APPLE CHANCERY" panose="03020702040506060504" pitchFamily="66" charset="-79"/>
              <a:cs typeface="APPLE CHANCERY" panose="03020702040506060504" pitchFamily="66" charset="-79"/>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9"/>
    </mc:Choice>
    <mc:Fallback>
      <p:transition spd="slow" advTm="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732" y="0"/>
            <a:ext cx="12182535" cy="6858000"/>
          </a:xfrm>
          <a:prstGeom prst="rect">
            <a:avLst/>
          </a:prstGeom>
        </p:spPr>
      </p:pic>
      <p:pic>
        <p:nvPicPr>
          <p:cNvPr id="4" name="Picture 3"/>
          <p:cNvPicPr>
            <a:picLocks noChangeAspect="1"/>
          </p:cNvPicPr>
          <p:nvPr/>
        </p:nvPicPr>
        <p:blipFill>
          <a:blip r:embed="rId2"/>
          <a:stretch>
            <a:fillRect/>
          </a:stretch>
        </p:blipFill>
        <p:spPr>
          <a:xfrm>
            <a:off x="1275544" y="610186"/>
            <a:ext cx="1819275" cy="2514600"/>
          </a:xfrm>
          <a:prstGeom prst="rect">
            <a:avLst/>
          </a:prstGeom>
        </p:spPr>
      </p:pic>
      <p:pic>
        <p:nvPicPr>
          <p:cNvPr id="6" name="Picture 5"/>
          <p:cNvPicPr>
            <a:picLocks noChangeAspect="1"/>
          </p:cNvPicPr>
          <p:nvPr/>
        </p:nvPicPr>
        <p:blipFill>
          <a:blip r:embed="rId3"/>
          <a:stretch>
            <a:fillRect/>
          </a:stretch>
        </p:blipFill>
        <p:spPr>
          <a:xfrm>
            <a:off x="4035500" y="629235"/>
            <a:ext cx="1790700" cy="2543175"/>
          </a:xfrm>
          <a:prstGeom prst="rect">
            <a:avLst/>
          </a:prstGeom>
        </p:spPr>
      </p:pic>
      <p:pic>
        <p:nvPicPr>
          <p:cNvPr id="8" name="Picture 7"/>
          <p:cNvPicPr>
            <a:picLocks noChangeAspect="1"/>
          </p:cNvPicPr>
          <p:nvPr/>
        </p:nvPicPr>
        <p:blipFill>
          <a:blip r:embed="rId4"/>
          <a:stretch>
            <a:fillRect/>
          </a:stretch>
        </p:blipFill>
        <p:spPr>
          <a:xfrm>
            <a:off x="6743554" y="610186"/>
            <a:ext cx="1771650" cy="2581275"/>
          </a:xfrm>
          <a:prstGeom prst="rect">
            <a:avLst/>
          </a:prstGeom>
        </p:spPr>
      </p:pic>
      <p:pic>
        <p:nvPicPr>
          <p:cNvPr id="10" name="Picture 9"/>
          <p:cNvPicPr>
            <a:picLocks noChangeAspect="1"/>
          </p:cNvPicPr>
          <p:nvPr/>
        </p:nvPicPr>
        <p:blipFill>
          <a:blip r:embed="rId5"/>
          <a:stretch>
            <a:fillRect/>
          </a:stretch>
        </p:blipFill>
        <p:spPr>
          <a:xfrm>
            <a:off x="9102427" y="543511"/>
            <a:ext cx="2143125" cy="2581275"/>
          </a:xfrm>
          <a:prstGeom prst="rect">
            <a:avLst/>
          </a:prstGeom>
        </p:spPr>
      </p:pic>
      <p:sp>
        <p:nvSpPr>
          <p:cNvPr id="11" name="Thought Bubble: Cloud 10"/>
          <p:cNvSpPr/>
          <p:nvPr/>
        </p:nvSpPr>
        <p:spPr>
          <a:xfrm>
            <a:off x="1" y="3595908"/>
            <a:ext cx="4839286" cy="2632857"/>
          </a:xfrm>
          <a:prstGeom prst="cloudCallout">
            <a:avLst>
              <a:gd name="adj1" fmla="val 51260"/>
              <a:gd name="adj2" fmla="val 44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5613009" y="3733215"/>
            <a:ext cx="6288259" cy="28645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cha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endParaRPr lang="en-US" sz="2400" dirty="0">
              <a:latin typeface="Times New Roman" panose="02020603050405020304" pitchFamily="18" charset="0"/>
              <a:cs typeface="Times New Roman" panose="02020603050405020304" pitchFamily="18" charset="0"/>
            </a:endParaRPr>
          </a:p>
        </p:txBody>
      </p:sp>
      <p:pic>
        <p:nvPicPr>
          <p:cNvPr id="13" name="Audio 12">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366500" y="6032500"/>
            <a:ext cx="609600" cy="60960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advTm="99837"/>
    </mc:Choice>
    <mc:Fallback>
      <p:transition spd="slow" advTm="9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3"/>
                </p:tgtEl>
              </p:cMediaNode>
            </p:audio>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pic>
        <p:nvPicPr>
          <p:cNvPr id="5" name="Picture 4"/>
          <p:cNvPicPr>
            <a:picLocks noChangeAspect="1"/>
          </p:cNvPicPr>
          <p:nvPr/>
        </p:nvPicPr>
        <p:blipFill>
          <a:blip r:embed="rId2"/>
          <a:stretch>
            <a:fillRect/>
          </a:stretch>
        </p:blipFill>
        <p:spPr>
          <a:xfrm>
            <a:off x="1966313" y="0"/>
            <a:ext cx="3179298" cy="3429000"/>
          </a:xfrm>
          <a:prstGeom prst="rect">
            <a:avLst/>
          </a:prstGeom>
        </p:spPr>
      </p:pic>
      <p:pic>
        <p:nvPicPr>
          <p:cNvPr id="7" name="Picture 6"/>
          <p:cNvPicPr>
            <a:picLocks noChangeAspect="1"/>
          </p:cNvPicPr>
          <p:nvPr/>
        </p:nvPicPr>
        <p:blipFill>
          <a:blip r:embed="rId3"/>
          <a:stretch>
            <a:fillRect/>
          </a:stretch>
        </p:blipFill>
        <p:spPr>
          <a:xfrm>
            <a:off x="6571255" y="1"/>
            <a:ext cx="3291928" cy="3428999"/>
          </a:xfrm>
          <a:prstGeom prst="rect">
            <a:avLst/>
          </a:prstGeom>
        </p:spPr>
      </p:pic>
      <p:sp>
        <p:nvSpPr>
          <p:cNvPr id="8" name="Rectangle: Rounded Corners 7"/>
          <p:cNvSpPr/>
          <p:nvPr/>
        </p:nvSpPr>
        <p:spPr>
          <a:xfrm>
            <a:off x="7086191" y="3995226"/>
            <a:ext cx="4815928" cy="28627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hought Bubble: Cloud 8"/>
          <p:cNvSpPr/>
          <p:nvPr/>
        </p:nvSpPr>
        <p:spPr>
          <a:xfrm>
            <a:off x="6096" y="3777177"/>
            <a:ext cx="6338434" cy="2708029"/>
          </a:xfrm>
          <a:prstGeom prst="cloudCallout">
            <a:avLst>
              <a:gd name="adj1" fmla="val 54849"/>
              <a:gd name="adj2" fmla="val 417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endParaRPr lang="en-US" sz="2400" dirty="0">
              <a:latin typeface="Times New Roman" panose="02020603050405020304" pitchFamily="18" charset="0"/>
              <a:cs typeface="Times New Roman" panose="02020603050405020304" pitchFamily="18" charset="0"/>
            </a:endParaRPr>
          </a:p>
        </p:txBody>
      </p:sp>
      <p:pic>
        <p:nvPicPr>
          <p:cNvPr id="16" name="Audio 15">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366500" y="6032500"/>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65015"/>
    </mc:Choice>
    <mc:Fallback>
      <p:transition spd="slow" advTm="6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79809" cy="6858000"/>
          </a:xfrm>
          <a:prstGeom prst="rect">
            <a:avLst/>
          </a:prstGeom>
        </p:spPr>
      </p:pic>
      <p:sp>
        <p:nvSpPr>
          <p:cNvPr id="3" name="Rectangle: Rounded Corners 2"/>
          <p:cNvSpPr/>
          <p:nvPr/>
        </p:nvSpPr>
        <p:spPr>
          <a:xfrm>
            <a:off x="351692" y="906680"/>
            <a:ext cx="5430129" cy="2522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gốc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a:p>
            <a:pPr algn="ct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Lịch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ta, </a:t>
            </a:r>
            <a:r>
              <a:rPr lang="en-US" sz="2400" i="1" dirty="0" err="1">
                <a:latin typeface="Times New Roman" panose="02020603050405020304" pitchFamily="18" charset="0"/>
                <a:cs typeface="Times New Roman" panose="02020603050405020304" pitchFamily="18" charset="0"/>
              </a:rPr>
              <a:t>Hồ</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a:t>
            </a:r>
            <a:r>
              <a:rPr lang="en-US" sz="2400" i="1" dirty="0">
                <a:latin typeface="Times New Roman" panose="02020603050405020304" pitchFamily="18" charset="0"/>
                <a:cs typeface="Times New Roman" panose="02020603050405020304" pitchFamily="18" charset="0"/>
              </a:rPr>
              <a:t> Minh</a:t>
            </a:r>
            <a:r>
              <a:rPr lang="en-US" i="1" dirty="0"/>
              <a:t>)</a:t>
            </a:r>
            <a:endParaRPr lang="en-US" i="1" dirty="0"/>
          </a:p>
        </p:txBody>
      </p:sp>
      <p:sp>
        <p:nvSpPr>
          <p:cNvPr id="4" name="Thought Bubble: Cloud 3"/>
          <p:cNvSpPr/>
          <p:nvPr/>
        </p:nvSpPr>
        <p:spPr>
          <a:xfrm>
            <a:off x="5929532" y="735194"/>
            <a:ext cx="5697415" cy="2194562"/>
          </a:xfrm>
          <a:prstGeom prst="cloudCallout">
            <a:avLst>
              <a:gd name="adj1" fmla="val -42561"/>
              <a:gd name="adj2" fmla="val 1301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gốc</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066757" y="4420614"/>
            <a:ext cx="6752493" cy="830997"/>
          </a:xfrm>
          <a:prstGeom prst="rect">
            <a:avLst/>
          </a:prstGeom>
          <a:noFill/>
        </p:spPr>
        <p:txBody>
          <a:bodyPr wrap="square" rtlCol="0">
            <a:spAutoFit/>
          </a:bodyPr>
          <a:lstStyle/>
          <a:p>
            <a:r>
              <a:rPr lang="en-US" sz="2400" b="1" dirty="0">
                <a:solidFill>
                  <a:srgbClr val="FFFF00"/>
                </a:solidFill>
              </a:rPr>
              <a:t>- </a:t>
            </a:r>
            <a:r>
              <a:rPr lang="en-US" sz="2400" b="1" dirty="0" err="1">
                <a:solidFill>
                  <a:srgbClr val="FFFF00"/>
                </a:solidFill>
                <a:latin typeface="Times New Roman" panose="02020603050405020304" pitchFamily="18" charset="0"/>
                <a:cs typeface="Times New Roman" panose="02020603050405020304" pitchFamily="18" charset="0"/>
              </a:rPr>
              <a:t>Gốc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Lịch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buổi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đầu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của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Việt</a:t>
            </a:r>
            <a:r>
              <a:rPr lang="en-US" sz="2400" b="1" dirty="0">
                <a:solidFill>
                  <a:srgbClr val="FFFF00"/>
                </a:solidFill>
                <a:latin typeface="Times New Roman" panose="02020603050405020304" pitchFamily="18" charset="0"/>
                <a:cs typeface="Times New Roman" panose="02020603050405020304" pitchFamily="18" charset="0"/>
              </a:rPr>
              <a:t> Nam</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066757" y="5572604"/>
            <a:ext cx="6928338" cy="1200329"/>
          </a:xfrm>
          <a:prstGeom prst="rect">
            <a:avLst/>
          </a:prstGeom>
          <a:noFill/>
        </p:spPr>
        <p:txBody>
          <a:bodyPr wrap="square" rtlCol="0">
            <a:spAutoFit/>
          </a:bodyPr>
          <a:lstStyle/>
          <a:p>
            <a:r>
              <a:rPr lang="en-US" sz="2400" b="1" dirty="0">
                <a:solidFill>
                  <a:srgbClr val="FFFF00"/>
                </a:solidFill>
              </a:rPr>
              <a:t>- </a:t>
            </a:r>
            <a:r>
              <a:rPr lang="en-US" sz="2400" b="1" dirty="0">
                <a:solidFill>
                  <a:srgbClr val="FFFF00"/>
                </a:solidFill>
                <a:latin typeface="Times New Roman" panose="02020603050405020304" pitchFamily="18" charset="0"/>
                <a:cs typeface="Times New Roman" panose="02020603050405020304" pitchFamily="18" charset="0"/>
              </a:rPr>
              <a:t>Ý </a:t>
            </a:r>
            <a:r>
              <a:rPr lang="en-US" sz="2400" b="1" dirty="0" err="1">
                <a:solidFill>
                  <a:srgbClr val="FFFF00"/>
                </a:solidFill>
                <a:latin typeface="Times New Roman" panose="02020603050405020304" pitchFamily="18" charset="0"/>
                <a:cs typeface="Times New Roman" panose="02020603050405020304" pitchFamily="18" charset="0"/>
              </a:rPr>
              <a:t>Nghĩa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Việt</a:t>
            </a:r>
            <a:r>
              <a:rPr lang="en-US" sz="2400" b="1" dirty="0">
                <a:solidFill>
                  <a:srgbClr val="FFFF00"/>
                </a:solidFill>
                <a:latin typeface="Times New Roman" panose="02020603050405020304" pitchFamily="18" charset="0"/>
                <a:cs typeface="Times New Roman" panose="02020603050405020304" pitchFamily="18" charset="0"/>
              </a:rPr>
              <a:t> Nam </a:t>
            </a:r>
            <a:r>
              <a:rPr lang="en-US" sz="2400" b="1" dirty="0" err="1">
                <a:solidFill>
                  <a:srgbClr val="FFFF00"/>
                </a:solidFill>
                <a:latin typeface="Times New Roman" panose="02020603050405020304" pitchFamily="18" charset="0"/>
                <a:cs typeface="Times New Roman" panose="02020603050405020304" pitchFamily="18" charset="0"/>
              </a:rPr>
              <a:t>phải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biết</a:t>
            </a:r>
            <a:r>
              <a:rPr lang="en-US" sz="2400" b="1" dirty="0">
                <a:solidFill>
                  <a:srgbClr val="FFFF00"/>
                </a:solidFill>
                <a:latin typeface="Times New Roman" panose="02020603050405020304" pitchFamily="18" charset="0"/>
                <a:cs typeface="Times New Roman" panose="02020603050405020304" pitchFamily="18" charset="0"/>
              </a:rPr>
              <a:t> Lich </a:t>
            </a:r>
            <a:r>
              <a:rPr lang="en-US" sz="2400" b="1" dirty="0" err="1">
                <a:solidFill>
                  <a:srgbClr val="FFFF00"/>
                </a:solidFill>
                <a:latin typeface="Times New Roman" panose="02020603050405020304" pitchFamily="18" charset="0"/>
                <a:cs typeface="Times New Roman" panose="02020603050405020304" pitchFamily="18" charset="0"/>
              </a:rPr>
              <a:t>sử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của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Việt</a:t>
            </a:r>
            <a:r>
              <a:rPr lang="en-US" sz="2400" b="1" dirty="0">
                <a:solidFill>
                  <a:srgbClr val="FFFF00"/>
                </a:solidFill>
                <a:latin typeface="Times New Roman" panose="02020603050405020304" pitchFamily="18" charset="0"/>
                <a:cs typeface="Times New Roman" panose="02020603050405020304" pitchFamily="18" charset="0"/>
              </a:rPr>
              <a:t> Nam, </a:t>
            </a:r>
            <a:r>
              <a:rPr lang="en-US" sz="2400" b="1" dirty="0" err="1">
                <a:solidFill>
                  <a:srgbClr val="FFFF00"/>
                </a:solidFill>
                <a:latin typeface="Times New Roman" panose="02020603050405020304" pitchFamily="18" charset="0"/>
                <a:cs typeface="Times New Roman" panose="02020603050405020304" pitchFamily="18" charset="0"/>
              </a:rPr>
              <a:t>như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vậy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được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nguồn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gốc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cội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nguồn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của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dân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tộc</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366500" y="60325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52770"/>
    </mc:Choice>
    <mc:Fallback>
      <p:transition spd="slow" advTm="5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191" y="0"/>
            <a:ext cx="12179809" cy="6858000"/>
          </a:xfrm>
          <a:prstGeom prst="rect">
            <a:avLst/>
          </a:prstGeom>
        </p:spPr>
      </p:pic>
      <p:pic>
        <p:nvPicPr>
          <p:cNvPr id="3" name="Picture 2"/>
          <p:cNvPicPr>
            <a:picLocks noChangeAspect="1"/>
          </p:cNvPicPr>
          <p:nvPr/>
        </p:nvPicPr>
        <p:blipFill>
          <a:blip r:embed="rId2"/>
          <a:stretch>
            <a:fillRect/>
          </a:stretch>
        </p:blipFill>
        <p:spPr>
          <a:xfrm>
            <a:off x="6639951" y="0"/>
            <a:ext cx="5387925" cy="4093698"/>
          </a:xfrm>
          <a:prstGeom prst="rect">
            <a:avLst/>
          </a:prstGeom>
        </p:spPr>
      </p:pic>
      <p:sp>
        <p:nvSpPr>
          <p:cNvPr id="9" name="Thought Bubble: Cloud 8"/>
          <p:cNvSpPr/>
          <p:nvPr/>
        </p:nvSpPr>
        <p:spPr>
          <a:xfrm>
            <a:off x="393895" y="0"/>
            <a:ext cx="6081932" cy="2658794"/>
          </a:xfrm>
          <a:prstGeom prst="cloudCallout">
            <a:avLst>
              <a:gd name="adj1" fmla="val 28897"/>
              <a:gd name="adj2" fmla="val 11435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1341120" y="4621238"/>
            <a:ext cx="9509760" cy="11746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34334"/>
    </mc:Choice>
    <mc:Fallback>
      <p:transition spd="slow" advTm="3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pic>
        <p:nvPicPr>
          <p:cNvPr id="3" name="Picture 2"/>
          <p:cNvPicPr>
            <a:picLocks noChangeAspect="1"/>
          </p:cNvPicPr>
          <p:nvPr/>
        </p:nvPicPr>
        <p:blipFill>
          <a:blip r:embed="rId2"/>
          <a:stretch>
            <a:fillRect/>
          </a:stretch>
        </p:blipFill>
        <p:spPr>
          <a:xfrm>
            <a:off x="3451768" y="109465"/>
            <a:ext cx="4810161" cy="646232"/>
          </a:xfrm>
          <a:prstGeom prst="rect">
            <a:avLst/>
          </a:prstGeom>
        </p:spPr>
      </p:pic>
      <p:sp>
        <p:nvSpPr>
          <p:cNvPr id="8" name="TextBox 7"/>
          <p:cNvSpPr txBox="1"/>
          <p:nvPr/>
        </p:nvSpPr>
        <p:spPr>
          <a:xfrm>
            <a:off x="64971" y="874710"/>
            <a:ext cx="6773594"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III. </a:t>
            </a:r>
            <a:r>
              <a:rPr lang="en-US" sz="2400" b="1" dirty="0" err="1">
                <a:solidFill>
                  <a:srgbClr val="FFFF00"/>
                </a:solidFill>
                <a:latin typeface="Times New Roman" panose="02020603050405020304" pitchFamily="18" charset="0"/>
                <a:cs typeface="Times New Roman" panose="02020603050405020304" pitchFamily="18" charset="0"/>
              </a:rPr>
              <a:t>Khám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quá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khứ</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nguồn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liệu</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0" name="Thought Bubble: Cloud 9"/>
          <p:cNvSpPr/>
          <p:nvPr/>
        </p:nvSpPr>
        <p:spPr>
          <a:xfrm>
            <a:off x="351693" y="1478230"/>
            <a:ext cx="5271776" cy="2526129"/>
          </a:xfrm>
          <a:prstGeom prst="cloudCallout">
            <a:avLst>
              <a:gd name="adj1" fmla="val 22776"/>
              <a:gd name="adj2" fmla="val 69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41613" y="4585038"/>
            <a:ext cx="10320503" cy="15766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buFontTx/>
              <a:buChar char="-"/>
            </a:pPr>
            <a:r>
              <a:rPr lang="vi-VN" sz="2400" dirty="0">
                <a:solidFill>
                  <a:schemeClr val="tx1"/>
                </a:solidFill>
                <a:latin typeface="Times New Roman" panose="02020603050405020304" pitchFamily="18" charset="0"/>
                <a:cs typeface="Times New Roman" panose="02020603050405020304" pitchFamily="18" charset="0"/>
              </a:rPr>
              <a:t>Là những câu chuyện dân gian: truyền thuyết, thần thoại, cổ tích… được kể từ đời này sang đời khác.</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400" dirty="0">
                <a:solidFill>
                  <a:schemeClr val="tx1"/>
                </a:solidFill>
                <a:latin typeface="Times New Roman" panose="02020603050405020304" pitchFamily="18" charset="0"/>
                <a:cs typeface="Times New Roman" panose="02020603050405020304" pitchFamily="18" charset="0"/>
              </a:rPr>
              <a:t>Ý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góp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6568530" y="1533268"/>
            <a:ext cx="5271777" cy="2357424"/>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366500" y="6032500"/>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74611"/>
    </mc:Choice>
    <mc:Fallback>
      <p:transition spd="slow" advTm="74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8" grpId="0"/>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6095" y="0"/>
            <a:ext cx="12179809" cy="6858000"/>
          </a:xfrm>
          <a:prstGeom prst="rect">
            <a:avLst/>
          </a:prstGeom>
        </p:spPr>
      </p:pic>
      <p:sp>
        <p:nvSpPr>
          <p:cNvPr id="7" name="Thought Bubble: Cloud 6"/>
          <p:cNvSpPr/>
          <p:nvPr/>
        </p:nvSpPr>
        <p:spPr>
          <a:xfrm>
            <a:off x="417342" y="676371"/>
            <a:ext cx="5908430" cy="2348183"/>
          </a:xfrm>
          <a:prstGeom prst="cloudCallout">
            <a:avLst>
              <a:gd name="adj1" fmla="val 30157"/>
              <a:gd name="adj2" fmla="val 113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902548" y="407964"/>
            <a:ext cx="4937759" cy="3021036"/>
          </a:xfrm>
          <a:prstGeom prst="rect">
            <a:avLst/>
          </a:prstGeom>
        </p:spPr>
      </p:pic>
      <p:sp>
        <p:nvSpPr>
          <p:cNvPr id="10" name="Rectangle 9"/>
          <p:cNvSpPr/>
          <p:nvPr/>
        </p:nvSpPr>
        <p:spPr>
          <a:xfrm>
            <a:off x="7090118" y="3727937"/>
            <a:ext cx="4642338" cy="92846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Bia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endParaRPr lang="en-US" sz="2400" dirty="0">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998806" y="5064369"/>
            <a:ext cx="10325686" cy="13856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buFontTx/>
              <a:buChar char="-"/>
            </a:pPr>
            <a:r>
              <a:rPr lang="vi-VN" sz="2400" dirty="0">
                <a:solidFill>
                  <a:schemeClr val="tx1"/>
                </a:solidFill>
                <a:latin typeface="+mj-lt"/>
              </a:rPr>
              <a:t>Các bản chữ khắc trên xương, mai rùa, vỏ cây, đá, viết tay hoặc ghi trên giấy.</a:t>
            </a:r>
            <a:endParaRPr lang="en-US" sz="2400" dirty="0">
              <a:solidFill>
                <a:schemeClr val="tx1"/>
              </a:solidFill>
              <a:latin typeface="+mj-lt"/>
            </a:endParaRPr>
          </a:p>
          <a:p>
            <a:pPr marL="342900" indent="-342900">
              <a:buFontTx/>
              <a:buChar char="-"/>
            </a:pPr>
            <a:r>
              <a:rPr lang="en-US" sz="2400" dirty="0">
                <a:solidFill>
                  <a:schemeClr val="tx1"/>
                </a:solidFill>
                <a:latin typeface="Times New Roman" panose="02020603050405020304" pitchFamily="18" charset="0"/>
                <a:cs typeface="Times New Roman" panose="02020603050405020304" pitchFamily="18" charset="0"/>
              </a:rPr>
              <a:t>Ý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66500" y="60325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57371"/>
    </mc:Choice>
    <mc:Fallback>
      <p:transition spd="slow" advTm="5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7"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095" y="0"/>
            <a:ext cx="12179809" cy="6858000"/>
          </a:xfrm>
          <a:prstGeom prst="rect">
            <a:avLst/>
          </a:prstGeom>
        </p:spPr>
      </p:pic>
      <p:pic>
        <p:nvPicPr>
          <p:cNvPr id="4" name="Picture 3"/>
          <p:cNvPicPr>
            <a:picLocks noChangeAspect="1"/>
          </p:cNvPicPr>
          <p:nvPr/>
        </p:nvPicPr>
        <p:blipFill>
          <a:blip r:embed="rId2"/>
          <a:stretch>
            <a:fillRect/>
          </a:stretch>
        </p:blipFill>
        <p:spPr>
          <a:xfrm>
            <a:off x="8605573" y="311963"/>
            <a:ext cx="3152775" cy="2909539"/>
          </a:xfrm>
          <a:prstGeom prst="rect">
            <a:avLst/>
          </a:prstGeom>
        </p:spPr>
      </p:pic>
      <p:sp>
        <p:nvSpPr>
          <p:cNvPr id="5" name="TextBox 4"/>
          <p:cNvSpPr txBox="1"/>
          <p:nvPr/>
        </p:nvSpPr>
        <p:spPr>
          <a:xfrm>
            <a:off x="5317587" y="3603898"/>
            <a:ext cx="6105379" cy="830997"/>
          </a:xfrm>
          <a:prstGeom prst="rect">
            <a:avLst/>
          </a:prstGeom>
          <a:noFill/>
        </p:spPr>
        <p:txBody>
          <a:bodyPr wrap="square" rtlCol="0">
            <a:spAutoFit/>
          </a:bodyPr>
          <a:lstStyle/>
          <a:p>
            <a:pPr algn="ctr"/>
            <a:r>
              <a:rPr lang="en-US" sz="2400" dirty="0" err="1">
                <a:solidFill>
                  <a:srgbClr val="FFFF00"/>
                </a:solidFill>
                <a:latin typeface="Times New Roman" panose="02020603050405020304" pitchFamily="18" charset="0"/>
                <a:cs typeface="Times New Roman" panose="02020603050405020304" pitchFamily="18" charset="0"/>
              </a:rPr>
              <a:t>Rìu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gót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vuông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trang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cảnh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chó</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săn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hươu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cụ</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lao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động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người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Việt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cổ</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6" name="Thought Bubble: Cloud 5"/>
          <p:cNvSpPr/>
          <p:nvPr/>
        </p:nvSpPr>
        <p:spPr>
          <a:xfrm>
            <a:off x="195188" y="451010"/>
            <a:ext cx="4192172" cy="2403891"/>
          </a:xfrm>
          <a:prstGeom prst="cloudCallout">
            <a:avLst>
              <a:gd name="adj1" fmla="val 30462"/>
              <a:gd name="adj2" fmla="val 121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78302" y="4909626"/>
            <a:ext cx="11408898" cy="16951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buFontTx/>
              <a:buChar char="-"/>
            </a:pP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814917" y="214458"/>
            <a:ext cx="3513158" cy="3007044"/>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366500" y="6032500"/>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57528"/>
    </mc:Choice>
    <mc:Fallback>
      <p:transition spd="slow" advTm="5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tags/tag1.xml><?xml version="1.0" encoding="utf-8"?>
<p:tagLst xmlns:p="http://schemas.openxmlformats.org/presentationml/2006/main">
  <p:tag name="TIMING" val="|5.8"/>
</p:tagLst>
</file>

<file path=ppt/tags/tag10.xml><?xml version="1.0" encoding="utf-8"?>
<p:tagLst xmlns:p="http://schemas.openxmlformats.org/presentationml/2006/main">
  <p:tag name="TIMING" val="|1.7|1.4|7.3|15.5"/>
</p:tagLst>
</file>

<file path=ppt/tags/tag11.xml><?xml version="1.0" encoding="utf-8"?>
<p:tagLst xmlns:p="http://schemas.openxmlformats.org/presentationml/2006/main">
  <p:tag name="TIMING" val="|1.6|7|1.8"/>
</p:tagLst>
</file>

<file path=ppt/tags/tag12.xml><?xml version="1.0" encoding="utf-8"?>
<p:tagLst xmlns:p="http://schemas.openxmlformats.org/presentationml/2006/main">
  <p:tag name="TIMING" val="|1.7"/>
</p:tagLst>
</file>

<file path=ppt/tags/tag13.xml><?xml version="1.0" encoding="utf-8"?>
<p:tagLst xmlns:p="http://schemas.openxmlformats.org/presentationml/2006/main">
  <p:tag name="TIMING" val="|1|4.6|12.9|10.7"/>
</p:tagLst>
</file>

<file path=ppt/tags/tag14.xml><?xml version="1.0" encoding="utf-8"?>
<p:tagLst xmlns:p="http://schemas.openxmlformats.org/presentationml/2006/main">
  <p:tag name="TIMING" val="|1.2|5.6|24.5"/>
</p:tagLst>
</file>

<file path=ppt/tags/tag15.xml><?xml version="1.0" encoding="utf-8"?>
<p:tagLst xmlns:p="http://schemas.openxmlformats.org/presentationml/2006/main">
  <p:tag name="TIMING" val="|2.2|15.8"/>
</p:tagLst>
</file>

<file path=ppt/tags/tag16.xml><?xml version="1.0" encoding="utf-8"?>
<p:tagLst xmlns:p="http://schemas.openxmlformats.org/presentationml/2006/main">
  <p:tag name="TIMING" val="|2.6|0.7"/>
</p:tagLst>
</file>

<file path=ppt/tags/tag17.xml><?xml version="1.0" encoding="utf-8"?>
<p:tagLst xmlns:p="http://schemas.openxmlformats.org/presentationml/2006/main">
  <p:tag name="TIMING" val="|1.2|3.7|3.1|0.9|3.4|22.6|8.6"/>
</p:tagLst>
</file>

<file path=ppt/tags/tag18.xml><?xml version="1.0" encoding="utf-8"?>
<p:tagLst xmlns:p="http://schemas.openxmlformats.org/presentationml/2006/main">
  <p:tag name="TIMING" val="|2.3|0.9"/>
</p:tagLst>
</file>

<file path=ppt/tags/tag2.xml><?xml version="1.0" encoding="utf-8"?>
<p:tagLst xmlns:p="http://schemas.openxmlformats.org/presentationml/2006/main">
  <p:tag name="TIMING" val="|1.7|5.4|25.8|8.8|12.7|19.5"/>
</p:tagLst>
</file>

<file path=ppt/tags/tag3.xml><?xml version="1.0" encoding="utf-8"?>
<p:tagLst xmlns:p="http://schemas.openxmlformats.org/presentationml/2006/main">
  <p:tag name="TIMING" val="|1.4|7.6|8.5|15.4"/>
</p:tagLst>
</file>

<file path=ppt/tags/tag4.xml><?xml version="1.0" encoding="utf-8"?>
<p:tagLst xmlns:p="http://schemas.openxmlformats.org/presentationml/2006/main">
  <p:tag name="TIMING" val="|1.2|10.8|17.4|7.5"/>
</p:tagLst>
</file>

<file path=ppt/tags/tag5.xml><?xml version="1.0" encoding="utf-8"?>
<p:tagLst xmlns:p="http://schemas.openxmlformats.org/presentationml/2006/main">
  <p:tag name="TIMING" val="|1.5|6.6|6.8"/>
</p:tagLst>
</file>

<file path=ppt/tags/tag6.xml><?xml version="1.0" encoding="utf-8"?>
<p:tagLst xmlns:p="http://schemas.openxmlformats.org/presentationml/2006/main">
  <p:tag name="TIMING" val="|1.4|9.1|9.8|30.8"/>
</p:tagLst>
</file>

<file path=ppt/tags/tag7.xml><?xml version="1.0" encoding="utf-8"?>
<p:tagLst xmlns:p="http://schemas.openxmlformats.org/presentationml/2006/main">
  <p:tag name="TIMING" val="|1.8|5|1.5|15.7"/>
</p:tagLst>
</file>

<file path=ppt/tags/tag8.xml><?xml version="1.0" encoding="utf-8"?>
<p:tagLst xmlns:p="http://schemas.openxmlformats.org/presentationml/2006/main">
  <p:tag name="TIMING" val="|1.8|7.7|2.4|1.1|12.9"/>
</p:tagLst>
</file>

<file path=ppt/tags/tag9.xml><?xml version="1.0" encoding="utf-8"?>
<p:tagLst xmlns:p="http://schemas.openxmlformats.org/presentationml/2006/main">
  <p:tag name="TIMING" val="|1.3|7.5|1.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4715</Words>
  <Application>WPS Presentation</Application>
  <PresentationFormat>Widescreen</PresentationFormat>
  <Paragraphs>118</Paragraphs>
  <Slides>20</Slides>
  <Notes>3</Notes>
  <HiddenSlides>0</HiddenSlides>
  <MMClips>20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Arial</vt:lpstr>
      <vt:lpstr>SimSun</vt:lpstr>
      <vt:lpstr>Wingdings</vt:lpstr>
      <vt:lpstr>Times New Roman</vt:lpstr>
      <vt:lpstr>Calibri</vt:lpstr>
      <vt:lpstr>Microsoft YaHei</vt:lpstr>
      <vt:lpstr>Arial Unicode MS</vt:lpstr>
      <vt:lpstr>Calibri Light</vt:lpstr>
      <vt:lpstr>APPLE CHANCERY</vt:lpstr>
      <vt:lpstr>Mongolian Baiti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hoang</cp:lastModifiedBy>
  <cp:revision>59</cp:revision>
  <dcterms:created xsi:type="dcterms:W3CDTF">2021-07-16T02:46:00Z</dcterms:created>
  <dcterms:modified xsi:type="dcterms:W3CDTF">2021-09-04T07:20:55Z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1033-11.2.0.10224</vt:lpwstr>
  </property>
</Properties>
</file>