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embeddedFontLst>
    <p:embeddedFont>
      <p:font typeface="Book Antiqua"/>
      <p:regular r:id="rId34"/>
      <p:bold r:id="rId35"/>
      <p:italic r:id="rId36"/>
      <p:boldItalic r:id="rId37"/>
    </p:embeddedFont>
    <p:embeddedFont>
      <p:font typeface="Merriweather"/>
      <p:regular r:id="rId38"/>
      <p:bold r:id="rId39"/>
      <p:italic r:id="rId40"/>
      <p:boldItalic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FAFC38B-7553-4F41-B853-E9B4A7307F83}">
  <a:tblStyle styleId="{9FAFC38B-7553-4F41-B853-E9B4A7307F83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fill>
          <a:solidFill>
            <a:srgbClr val="E0CCCA"/>
          </a:solidFill>
        </a:fill>
      </a:tcStyle>
    </a:band1H>
    <a:band2H>
      <a:tcTxStyle/>
    </a:band2H>
    <a:band1V>
      <a:tcTxStyle/>
      <a:tcStyle>
        <a:fill>
          <a:solidFill>
            <a:srgbClr val="E0CCCA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CF3DD22-9DF4-4FC6-B87D-FF9FE66EBC36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italic.fntdata"/><Relationship Id="rId20" Type="http://schemas.openxmlformats.org/officeDocument/2006/relationships/slide" Target="slides/slide14.xml"/><Relationship Id="rId42" Type="http://schemas.openxmlformats.org/officeDocument/2006/relationships/font" Target="fonts/CenturyGothic-regular.fntdata"/><Relationship Id="rId41" Type="http://schemas.openxmlformats.org/officeDocument/2006/relationships/font" Target="fonts/Merriweather-boldItalic.fntdata"/><Relationship Id="rId22" Type="http://schemas.openxmlformats.org/officeDocument/2006/relationships/slide" Target="slides/slide16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5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BookAntiqua-bold.fntdata"/><Relationship Id="rId12" Type="http://schemas.openxmlformats.org/officeDocument/2006/relationships/slide" Target="slides/slide6.xml"/><Relationship Id="rId34" Type="http://schemas.openxmlformats.org/officeDocument/2006/relationships/font" Target="fonts/BookAntiqua-regular.fntdata"/><Relationship Id="rId15" Type="http://schemas.openxmlformats.org/officeDocument/2006/relationships/slide" Target="slides/slide9.xml"/><Relationship Id="rId37" Type="http://schemas.openxmlformats.org/officeDocument/2006/relationships/font" Target="fonts/BookAntiqua-boldItalic.fntdata"/><Relationship Id="rId14" Type="http://schemas.openxmlformats.org/officeDocument/2006/relationships/slide" Target="slides/slide8.xml"/><Relationship Id="rId36" Type="http://schemas.openxmlformats.org/officeDocument/2006/relationships/font" Target="fonts/BookAntiqua-italic.fntdata"/><Relationship Id="rId17" Type="http://schemas.openxmlformats.org/officeDocument/2006/relationships/slide" Target="slides/slide11.xml"/><Relationship Id="rId39" Type="http://schemas.openxmlformats.org/officeDocument/2006/relationships/font" Target="fonts/Merriweather-bold.fntdata"/><Relationship Id="rId16" Type="http://schemas.openxmlformats.org/officeDocument/2006/relationships/slide" Target="slides/slide10.xml"/><Relationship Id="rId38" Type="http://schemas.openxmlformats.org/officeDocument/2006/relationships/font" Target="fonts/Merriweather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7" name="Google Shape;106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5" name="Google Shape;13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1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1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1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7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7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1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6096000" y="0"/>
            <a:ext cx="7955280" cy="6858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6371859" y="-185195"/>
            <a:ext cx="8384932" cy="7228390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8470546" y="1701480"/>
            <a:ext cx="2787112" cy="856527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9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792838" y="2988365"/>
            <a:ext cx="725844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</a:t>
            </a:r>
            <a:endParaRPr b="1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5773664" y="5000127"/>
            <a:ext cx="2953588" cy="2546196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030A0">
              <a:alpha val="6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4283210" y="4171224"/>
            <a:ext cx="1950720" cy="168165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C00000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27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420" name="Google Shape;420;p27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fmla="val 49325" name="adj"/>
              </a:avLst>
            </a:prstGeom>
            <a:gradFill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0"/>
            </a:gra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1" name="Google Shape;421;p27"/>
            <p:cNvSpPr txBox="1"/>
            <p:nvPr/>
          </p:nvSpPr>
          <p:spPr>
            <a:xfrm rot="-5400000">
              <a:off x="-793267" y="3086027"/>
              <a:ext cx="23642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2" name="Google Shape;422;p27"/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bảng ghi số liệu dưới đây về quãng đường và thời gian của một người đi bộ, em hãy vẽ đồ thị quãng đường – thời gian của người này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23" name="Google Shape;423;p27"/>
          <p:cNvGraphicFramePr/>
          <p:nvPr/>
        </p:nvGraphicFramePr>
        <p:xfrm>
          <a:off x="2268607" y="16890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2160625"/>
                <a:gridCol w="1206225"/>
                <a:gridCol w="1235425"/>
                <a:gridCol w="1196500"/>
                <a:gridCol w="1177050"/>
                <a:gridCol w="1152200"/>
              </a:tblGrid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(h)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(km)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424" name="Google Shape;424;p27"/>
          <p:cNvSpPr txBox="1"/>
          <p:nvPr/>
        </p:nvSpPr>
        <p:spPr>
          <a:xfrm>
            <a:off x="3314179" y="1200297"/>
            <a:ext cx="6482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ghi số liệu quãng đường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thời gian </a:t>
            </a:r>
            <a:r>
              <a:rPr i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người đi bộ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5" name="Google Shape;425;p27"/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426" name="Google Shape;426;p27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Trả lời</a:t>
              </a:r>
              <a:endPara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28" name="Google Shape;428;p27"/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429" name="Google Shape;429;p27"/>
            <p:cNvCxnSpPr/>
            <p:nvPr/>
          </p:nvCxnSpPr>
          <p:spPr>
            <a:xfrm>
              <a:off x="4660235" y="3127266"/>
              <a:ext cx="0" cy="32760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430" name="Google Shape;430;p27"/>
            <p:cNvCxnSpPr/>
            <p:nvPr/>
          </p:nvCxnSpPr>
          <p:spPr>
            <a:xfrm>
              <a:off x="4660235" y="6423538"/>
              <a:ext cx="3600000" cy="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31" name="Google Shape;431;p27"/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2" name="Google Shape;432;p27"/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3" name="Google Shape;433;p27"/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(h)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34" name="Google Shape;434;p27"/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(km)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35" name="Google Shape;435;p27"/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436" name="Google Shape;436;p27"/>
              <p:cNvCxnSpPr/>
              <p:nvPr/>
            </p:nvCxnSpPr>
            <p:spPr>
              <a:xfrm>
                <a:off x="537591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37" name="Google Shape;437;p27"/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38" name="Google Shape;438;p27"/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439" name="Google Shape;439;p27"/>
              <p:cNvCxnSpPr/>
              <p:nvPr/>
            </p:nvCxnSpPr>
            <p:spPr>
              <a:xfrm>
                <a:off x="609600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40" name="Google Shape;440;p27"/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41" name="Google Shape;441;p27"/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442" name="Google Shape;442;p27"/>
              <p:cNvCxnSpPr/>
              <p:nvPr/>
            </p:nvCxnSpPr>
            <p:spPr>
              <a:xfrm>
                <a:off x="681609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43" name="Google Shape;443;p27"/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44" name="Google Shape;444;p27"/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445" name="Google Shape;445;p27"/>
              <p:cNvCxnSpPr/>
              <p:nvPr/>
            </p:nvCxnSpPr>
            <p:spPr>
              <a:xfrm>
                <a:off x="753618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46" name="Google Shape;446;p27"/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47" name="Google Shape;447;p27"/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448" name="Google Shape;448;p27"/>
              <p:cNvCxnSpPr/>
              <p:nvPr/>
            </p:nvCxnSpPr>
            <p:spPr>
              <a:xfrm>
                <a:off x="4574502" y="569190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49" name="Google Shape;449;p27"/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0" name="Google Shape;450;p27"/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451" name="Google Shape;451;p27"/>
              <p:cNvCxnSpPr/>
              <p:nvPr/>
            </p:nvCxnSpPr>
            <p:spPr>
              <a:xfrm>
                <a:off x="4574502" y="497181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52" name="Google Shape;452;p27"/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3" name="Google Shape;453;p27"/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454" name="Google Shape;454;p27"/>
              <p:cNvCxnSpPr/>
              <p:nvPr/>
            </p:nvCxnSpPr>
            <p:spPr>
              <a:xfrm>
                <a:off x="4574502" y="425172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55" name="Google Shape;455;p27"/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56" name="Google Shape;456;p27"/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457" name="Google Shape;457;p27"/>
              <p:cNvCxnSpPr/>
              <p:nvPr/>
            </p:nvCxnSpPr>
            <p:spPr>
              <a:xfrm>
                <a:off x="4574502" y="353163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58" name="Google Shape;458;p27"/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59" name="Google Shape;459;p27"/>
          <p:cNvSpPr txBox="1"/>
          <p:nvPr/>
        </p:nvSpPr>
        <p:spPr>
          <a:xfrm>
            <a:off x="6104345" y="3895369"/>
            <a:ext cx="6008309" cy="1687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hai trục tọa độ O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(biểu diễn độ dài quãng đường) và O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(biểu diễn thời gian) theo tỉ lệ: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độ chia trên trục Ot ứng với 0,5h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độ chia trên trục Os ứng với 2,5km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28"/>
          <p:cNvCxnSpPr/>
          <p:nvPr/>
        </p:nvCxnSpPr>
        <p:spPr>
          <a:xfrm flipH="1" rot="10800000">
            <a:off x="3221677" y="3545842"/>
            <a:ext cx="2757740" cy="278145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5" name="Google Shape;465;p28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466" name="Google Shape;466;p28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fmla="val 49325" name="adj"/>
              </a:avLst>
            </a:prstGeom>
            <a:gradFill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0"/>
            </a:gra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7" name="Google Shape;467;p28"/>
            <p:cNvSpPr txBox="1"/>
            <p:nvPr/>
          </p:nvSpPr>
          <p:spPr>
            <a:xfrm rot="-5400000">
              <a:off x="-793267" y="3086027"/>
              <a:ext cx="23642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68" name="Google Shape;468;p28"/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các điểm có giá trị </a:t>
            </a:r>
            <a:r>
              <a:rPr i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</a:t>
            </a:r>
            <a:r>
              <a:rPr i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tương ứng trong bảng: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28"/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gốc O (biểu diễn nơi xuất phát của người đi bộ) có </a:t>
            </a:r>
            <a:r>
              <a:rPr i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0, </a:t>
            </a:r>
            <a:r>
              <a:rPr i="1"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28"/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 lượt xác định các điểm còn lại: Điểm X (t = 0,5h; s = 2,5km), điểm Y (t = 1h; s = 5km), điểm Z (t = 1,5h; s = 7,5km), điểm T (t = 2h; s = 10km),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71" name="Google Shape;471;p28"/>
          <p:cNvGraphicFramePr/>
          <p:nvPr/>
        </p:nvGraphicFramePr>
        <p:xfrm>
          <a:off x="2018586" y="6555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2160625"/>
                <a:gridCol w="1206225"/>
                <a:gridCol w="1235425"/>
                <a:gridCol w="1196500"/>
                <a:gridCol w="1177050"/>
                <a:gridCol w="1152200"/>
              </a:tblGrid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(h)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</a:tr>
              <a:tr h="41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(km)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7,5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1"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grpSp>
        <p:nvGrpSpPr>
          <p:cNvPr id="472" name="Google Shape;472;p28"/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473" name="Google Shape;473;p28"/>
            <p:cNvCxnSpPr/>
            <p:nvPr/>
          </p:nvCxnSpPr>
          <p:spPr>
            <a:xfrm>
              <a:off x="4639214" y="2717362"/>
              <a:ext cx="0" cy="32760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474" name="Google Shape;474;p28"/>
            <p:cNvCxnSpPr/>
            <p:nvPr/>
          </p:nvCxnSpPr>
          <p:spPr>
            <a:xfrm>
              <a:off x="4639214" y="6013634"/>
              <a:ext cx="3600000" cy="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475" name="Google Shape;475;p28"/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6" name="Google Shape;476;p28"/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7" name="Google Shape;477;p28"/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(h)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8" name="Google Shape;478;p28"/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(km)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79" name="Google Shape;479;p28"/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480" name="Google Shape;480;p28"/>
              <p:cNvCxnSpPr/>
              <p:nvPr/>
            </p:nvCxnSpPr>
            <p:spPr>
              <a:xfrm>
                <a:off x="537591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81" name="Google Shape;481;p28"/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2" name="Google Shape;482;p28"/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483" name="Google Shape;483;p28"/>
              <p:cNvCxnSpPr/>
              <p:nvPr/>
            </p:nvCxnSpPr>
            <p:spPr>
              <a:xfrm>
                <a:off x="609600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84" name="Google Shape;484;p28"/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5" name="Google Shape;485;p28"/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486" name="Google Shape;486;p28"/>
              <p:cNvCxnSpPr/>
              <p:nvPr/>
            </p:nvCxnSpPr>
            <p:spPr>
              <a:xfrm>
                <a:off x="681609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87" name="Google Shape;487;p28"/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8" name="Google Shape;488;p28"/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489" name="Google Shape;489;p28"/>
              <p:cNvCxnSpPr/>
              <p:nvPr/>
            </p:nvCxnSpPr>
            <p:spPr>
              <a:xfrm>
                <a:off x="7536180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0" name="Google Shape;490;p28"/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91" name="Google Shape;491;p28"/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492" name="Google Shape;492;p28"/>
              <p:cNvCxnSpPr/>
              <p:nvPr/>
            </p:nvCxnSpPr>
            <p:spPr>
              <a:xfrm>
                <a:off x="4574502" y="569190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3" name="Google Shape;493;p28"/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94" name="Google Shape;494;p28"/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495" name="Google Shape;495;p28"/>
              <p:cNvCxnSpPr/>
              <p:nvPr/>
            </p:nvCxnSpPr>
            <p:spPr>
              <a:xfrm>
                <a:off x="4574502" y="497181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6" name="Google Shape;496;p28"/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97" name="Google Shape;497;p28"/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498" name="Google Shape;498;p28"/>
              <p:cNvCxnSpPr/>
              <p:nvPr/>
            </p:nvCxnSpPr>
            <p:spPr>
              <a:xfrm>
                <a:off x="4574502" y="425172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99" name="Google Shape;499;p28"/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7,5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00" name="Google Shape;500;p28"/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501" name="Google Shape;501;p28"/>
              <p:cNvCxnSpPr/>
              <p:nvPr/>
            </p:nvCxnSpPr>
            <p:spPr>
              <a:xfrm>
                <a:off x="4574502" y="353163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02" name="Google Shape;502;p28"/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503" name="Google Shape;503;p28"/>
          <p:cNvCxnSpPr/>
          <p:nvPr/>
        </p:nvCxnSpPr>
        <p:spPr>
          <a:xfrm rot="10800000">
            <a:off x="3878879" y="5658338"/>
            <a:ext cx="0" cy="570419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4" name="Google Shape;504;p28"/>
          <p:cNvCxnSpPr/>
          <p:nvPr/>
        </p:nvCxnSpPr>
        <p:spPr>
          <a:xfrm rot="10800000">
            <a:off x="3322320" y="5658338"/>
            <a:ext cx="556559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5" name="Google Shape;505;p28"/>
          <p:cNvCxnSpPr/>
          <p:nvPr/>
        </p:nvCxnSpPr>
        <p:spPr>
          <a:xfrm rot="10800000">
            <a:off x="4598969" y="4938248"/>
            <a:ext cx="0" cy="1290509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6" name="Google Shape;506;p28"/>
          <p:cNvCxnSpPr/>
          <p:nvPr/>
        </p:nvCxnSpPr>
        <p:spPr>
          <a:xfrm rot="10800000">
            <a:off x="3320080" y="4938248"/>
            <a:ext cx="1278889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7" name="Google Shape;507;p28"/>
          <p:cNvCxnSpPr/>
          <p:nvPr/>
        </p:nvCxnSpPr>
        <p:spPr>
          <a:xfrm rot="10800000">
            <a:off x="5319059" y="4218158"/>
            <a:ext cx="0" cy="20106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8" name="Google Shape;508;p28"/>
          <p:cNvCxnSpPr/>
          <p:nvPr/>
        </p:nvCxnSpPr>
        <p:spPr>
          <a:xfrm rot="10800000">
            <a:off x="3320081" y="4218158"/>
            <a:ext cx="1998978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9" name="Google Shape;509;p28"/>
          <p:cNvCxnSpPr/>
          <p:nvPr/>
        </p:nvCxnSpPr>
        <p:spPr>
          <a:xfrm rot="10800000">
            <a:off x="6039149" y="3498068"/>
            <a:ext cx="0" cy="273069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0" name="Google Shape;510;p28"/>
          <p:cNvCxnSpPr/>
          <p:nvPr/>
        </p:nvCxnSpPr>
        <p:spPr>
          <a:xfrm rot="10800000">
            <a:off x="3199946" y="3498068"/>
            <a:ext cx="2839203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11" name="Google Shape;511;p28"/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512" name="Google Shape;512;p28"/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3" name="Google Shape;513;p28"/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14" name="Google Shape;514;p28"/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515" name="Google Shape;515;p28"/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28"/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17" name="Google Shape;517;p28"/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518" name="Google Shape;518;p28"/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28"/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20" name="Google Shape;520;p28"/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521" name="Google Shape;521;p28"/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2" name="Google Shape;522;p28"/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3" name="Google Shape;523;p28"/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Google Shape;524;p28"/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các điểm đã vẽ sẽ được </a:t>
            </a:r>
            <a:r>
              <a:rPr b="1" lang="en-US" sz="22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 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người đi bộ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9"/>
          <p:cNvSpPr/>
          <p:nvPr/>
        </p:nvSpPr>
        <p:spPr>
          <a:xfrm>
            <a:off x="0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Google Shape;531;p29"/>
          <p:cNvSpPr/>
          <p:nvPr/>
        </p:nvSpPr>
        <p:spPr>
          <a:xfrm>
            <a:off x="66040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29"/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trường hợp nào thì đồ thị quãng đường đường – thời gian có dạng là một đường thẳng nằm ngang?</a:t>
            </a:r>
            <a:endParaRPr/>
          </a:p>
        </p:txBody>
      </p:sp>
      <p:sp>
        <p:nvSpPr>
          <p:cNvPr id="533" name="Google Shape;533;p29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29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5" name="Google Shape;535;p29"/>
          <p:cNvSpPr txBox="1"/>
          <p:nvPr/>
        </p:nvSpPr>
        <p:spPr>
          <a:xfrm>
            <a:off x="503882" y="1701929"/>
            <a:ext cx="1126571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một đường thẳng nằm ngang và xét vị trí của vật tại các thời điểm khác nhau.</a:t>
            </a:r>
            <a:endParaRPr/>
          </a:p>
        </p:txBody>
      </p:sp>
      <p:grpSp>
        <p:nvGrpSpPr>
          <p:cNvPr id="536" name="Google Shape;536;p29"/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537" name="Google Shape;537;p29"/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538" name="Google Shape;538;p29"/>
              <p:cNvCxnSpPr/>
              <p:nvPr/>
            </p:nvCxnSpPr>
            <p:spPr>
              <a:xfrm>
                <a:off x="4660235" y="3127266"/>
                <a:ext cx="0" cy="3276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539" name="Google Shape;539;p29"/>
              <p:cNvCxnSpPr/>
              <p:nvPr/>
            </p:nvCxnSpPr>
            <p:spPr>
              <a:xfrm>
                <a:off x="4660235" y="6423538"/>
                <a:ext cx="3600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540" name="Google Shape;540;p29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29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2" name="Google Shape;542;p29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(h)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3" name="Google Shape;543;p29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(km)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44" name="Google Shape;544;p29"/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545" name="Google Shape;545;p29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46" name="Google Shape;546;p29"/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0.5</a:t>
                  </a:r>
                  <a:endParaRPr/>
                </a:p>
              </p:txBody>
            </p:sp>
          </p:grpSp>
          <p:grpSp>
            <p:nvGrpSpPr>
              <p:cNvPr id="547" name="Google Shape;547;p29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548" name="Google Shape;548;p29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49" name="Google Shape;549;p29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550" name="Google Shape;550;p29"/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551" name="Google Shape;551;p29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52" name="Google Shape;552;p29"/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1,5</a:t>
                  </a:r>
                  <a:endParaRPr/>
                </a:p>
              </p:txBody>
            </p:sp>
          </p:grpSp>
          <p:grpSp>
            <p:nvGrpSpPr>
              <p:cNvPr id="553" name="Google Shape;553;p29"/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554" name="Google Shape;554;p29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55" name="Google Shape;555;p29"/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</p:grpSp>
          <p:grpSp>
            <p:nvGrpSpPr>
              <p:cNvPr id="556" name="Google Shape;556;p29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557" name="Google Shape;557;p29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58" name="Google Shape;558;p29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59" name="Google Shape;559;p29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560" name="Google Shape;560;p29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61" name="Google Shape;561;p29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62" name="Google Shape;562;p29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563" name="Google Shape;563;p29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64" name="Google Shape;564;p29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65" name="Google Shape;565;p29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566" name="Google Shape;566;p29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567" name="Google Shape;567;p29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568" name="Google Shape;568;p29"/>
            <p:cNvCxnSpPr>
              <a:endCxn id="569" idx="2"/>
            </p:cNvCxnSpPr>
            <p:nvPr/>
          </p:nvCxnSpPr>
          <p:spPr>
            <a:xfrm flipH="1" rot="10800000">
              <a:off x="3273439" y="4930485"/>
              <a:ext cx="2713800" cy="246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70" name="Google Shape;570;p29"/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1" name="Google Shape;571;p29"/>
          <p:cNvCxnSpPr/>
          <p:nvPr/>
        </p:nvCxnSpPr>
        <p:spPr>
          <a:xfrm rot="10800000">
            <a:off x="2719411" y="4484123"/>
            <a:ext cx="0" cy="132328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2" name="Google Shape;572;p29"/>
          <p:cNvCxnSpPr/>
          <p:nvPr/>
        </p:nvCxnSpPr>
        <p:spPr>
          <a:xfrm rot="10800000">
            <a:off x="3435085" y="4501514"/>
            <a:ext cx="0" cy="132328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3" name="Google Shape;573;p29"/>
          <p:cNvCxnSpPr/>
          <p:nvPr/>
        </p:nvCxnSpPr>
        <p:spPr>
          <a:xfrm rot="10800000">
            <a:off x="4159591" y="4484123"/>
            <a:ext cx="0" cy="132328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4" name="Google Shape;574;p29"/>
          <p:cNvCxnSpPr/>
          <p:nvPr/>
        </p:nvCxnSpPr>
        <p:spPr>
          <a:xfrm rot="10800000">
            <a:off x="4881683" y="4482089"/>
            <a:ext cx="0" cy="132328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75" name="Google Shape;575;p29"/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29"/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29"/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29"/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1"/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các thời điểm khác nhau, vị trí của vật không đổi.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Vật đứng yên, không chuyển động thì đồ thị là đường thẳng nằm ngang.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oat sailing on the water&#10;&#10;Description automatically generated with low confidence" id="583" name="Google Shape;583;p30"/>
          <p:cNvPicPr preferRelativeResize="0"/>
          <p:nvPr/>
        </p:nvPicPr>
        <p:blipFill rotWithShape="1">
          <a:blip r:embed="rId3">
            <a:alphaModFix/>
          </a:blip>
          <a:srcRect b="7813" l="0" r="0" t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4" name="Google Shape;584;p30"/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85" name="Google Shape;585;p30"/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dk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6" name="Google Shape;586;p30"/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Đồ thị quãng đường – thời gian mô tả </a:t>
              </a:r>
              <a:r>
                <a:rPr b="1" i="1" lang="en-US" sz="2400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liên hệ </a:t>
              </a:r>
              <a:r>
                <a:rPr b="1" i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giữa </a:t>
              </a:r>
              <a:r>
                <a:rPr b="1" i="1" lang="en-US" sz="2400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quãng đường đi được </a:t>
              </a:r>
              <a:r>
                <a:rPr b="1" i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 vật và </a:t>
              </a:r>
              <a:r>
                <a:rPr b="1" i="1" lang="en-US" sz="2400">
                  <a:solidFill>
                    <a:srgbClr val="FFC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thời gian</a:t>
              </a:r>
              <a:endParaRPr b="1" i="1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1"/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31"/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ĐỒ THỊ QUÃNG ĐƯỜNG – THỜI GIAN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3" name="Google Shape;593;p31"/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94" name="Google Shape;594;p31"/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5" name="Google Shape;595;p31"/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02</a:t>
              </a:r>
              <a:endParaRPr b="1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A person riding a surfboard&#10;&#10;Description automatically generated with medium confidence" id="596" name="Google Shape;596;p31"/>
          <p:cNvPicPr preferRelativeResize="0"/>
          <p:nvPr/>
        </p:nvPicPr>
        <p:blipFill rotWithShape="1">
          <a:blip r:embed="rId3">
            <a:alphaModFix/>
          </a:blip>
          <a:srcRect b="0" l="21000" r="0" t="0"/>
          <a:stretch/>
        </p:blipFill>
        <p:spPr>
          <a:xfrm flipH="1">
            <a:off x="-1290320" y="0"/>
            <a:ext cx="9631680" cy="6858000"/>
          </a:xfrm>
          <a:custGeom>
            <a:rect b="b" l="l" r="r" t="t"/>
            <a:pathLst>
              <a:path extrusionOk="0" h="6858000" w="963168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97" name="Google Shape;597;p31"/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fmla="val 73713" name="adj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2"/>
          <p:cNvSpPr/>
          <p:nvPr/>
        </p:nvSpPr>
        <p:spPr>
          <a:xfrm>
            <a:off x="0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66040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32"/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quãng đường (hoặc tốc độ, hay thời gian chuyển động của vật) từ đồ thị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5" name="Google Shape;605;p32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p32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07" name="Google Shape;607;p32"/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608" name="Google Shape;608;p32"/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9" name="Google Shape;609;p32"/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quãng đường s khi biết thời gian t (hoặc ngược lại)</a:t>
              </a:r>
              <a:endParaRPr b="1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0" name="Google Shape;610;p32"/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611" name="Google Shape;611;p32"/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3" name="Google Shape;613;p32"/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01</a:t>
              </a:r>
              <a:endParaRPr b="1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14" name="Google Shape;614;p32"/>
          <p:cNvSpPr txBox="1"/>
          <p:nvPr/>
        </p:nvSpPr>
        <p:spPr>
          <a:xfrm>
            <a:off x="558897" y="2334975"/>
            <a:ext cx="112657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 để tìm quãng đường đi được sau thời gian t = 1h kể từ lúc xuất phát dựa vào đồ thị, ta thực hiện như sau:</a:t>
            </a:r>
            <a:endParaRPr/>
          </a:p>
        </p:txBody>
      </p:sp>
      <p:sp>
        <p:nvSpPr>
          <p:cNvPr id="615" name="Google Shape;615;p32"/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điểm t = 1h trên trục Ot. Từ đó, vẽ một đường thẳng đứng cắt đồ thị tại điểm B.</a:t>
            </a:r>
            <a:endParaRPr/>
          </a:p>
        </p:txBody>
      </p:sp>
      <p:sp>
        <p:nvSpPr>
          <p:cNvPr id="616" name="Google Shape;616;p32"/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B, vẽ một đường nằm ngang cắt trục Os, ta được s = 30km, đó là quãng đường đi được sau 1h.</a:t>
            </a:r>
            <a:endParaRPr/>
          </a:p>
        </p:txBody>
      </p:sp>
      <p:cxnSp>
        <p:nvCxnSpPr>
          <p:cNvPr id="617" name="Google Shape;617;p32"/>
          <p:cNvCxnSpPr/>
          <p:nvPr/>
        </p:nvCxnSpPr>
        <p:spPr>
          <a:xfrm rot="10800000">
            <a:off x="4632435" y="5036380"/>
            <a:ext cx="0" cy="1281108"/>
          </a:xfrm>
          <a:prstGeom prst="straightConnector1">
            <a:avLst/>
          </a:prstGeom>
          <a:noFill/>
          <a:ln cap="flat" cmpd="sng" w="28575">
            <a:solidFill>
              <a:srgbClr val="FF66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18" name="Google Shape;618;p32"/>
          <p:cNvCxnSpPr/>
          <p:nvPr/>
        </p:nvCxnSpPr>
        <p:spPr>
          <a:xfrm>
            <a:off x="3340608" y="5036380"/>
            <a:ext cx="1291827" cy="0"/>
          </a:xfrm>
          <a:prstGeom prst="straightConnector1">
            <a:avLst/>
          </a:prstGeom>
          <a:noFill/>
          <a:ln cap="flat" cmpd="sng" w="28575">
            <a:solidFill>
              <a:srgbClr val="FF66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19" name="Google Shape;619;p32"/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620" name="Google Shape;620;p32"/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621" name="Google Shape;621;p32"/>
              <p:cNvCxnSpPr/>
              <p:nvPr/>
            </p:nvCxnSpPr>
            <p:spPr>
              <a:xfrm>
                <a:off x="4660235" y="3127266"/>
                <a:ext cx="0" cy="3276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622" name="Google Shape;622;p32"/>
              <p:cNvCxnSpPr/>
              <p:nvPr/>
            </p:nvCxnSpPr>
            <p:spPr>
              <a:xfrm>
                <a:off x="4660235" y="6423538"/>
                <a:ext cx="3600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623" name="Google Shape;623;p32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4" name="Google Shape;624;p32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5" name="Google Shape;625;p32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(h)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6" name="Google Shape;626;p32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(km)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27" name="Google Shape;627;p32"/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628" name="Google Shape;628;p32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29" name="Google Shape;629;p32"/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0,5</a:t>
                  </a:r>
                  <a:endParaRPr/>
                </a:p>
              </p:txBody>
            </p:sp>
          </p:grpSp>
          <p:grpSp>
            <p:nvGrpSpPr>
              <p:cNvPr id="630" name="Google Shape;630;p32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631" name="Google Shape;631;p32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32" name="Google Shape;632;p32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633" name="Google Shape;633;p32"/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634" name="Google Shape;634;p32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35" name="Google Shape;635;p32"/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1,5</a:t>
                  </a:r>
                  <a:endParaRPr/>
                </a:p>
              </p:txBody>
            </p:sp>
          </p:grpSp>
          <p:grpSp>
            <p:nvGrpSpPr>
              <p:cNvPr id="636" name="Google Shape;636;p32"/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637" name="Google Shape;637;p32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38" name="Google Shape;638;p32"/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39" name="Google Shape;639;p32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640" name="Google Shape;640;p32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41" name="Google Shape;641;p32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42" name="Google Shape;642;p32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643" name="Google Shape;643;p32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44" name="Google Shape;644;p32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45" name="Google Shape;645;p32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646" name="Google Shape;646;p32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47" name="Google Shape;647;p32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48" name="Google Shape;648;p32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649" name="Google Shape;649;p32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50" name="Google Shape;650;p32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651" name="Google Shape;651;p32"/>
            <p:cNvCxnSpPr/>
            <p:nvPr/>
          </p:nvCxnSpPr>
          <p:spPr>
            <a:xfrm flipH="1" rot="10800000">
              <a:off x="3212870" y="3514920"/>
              <a:ext cx="2883130" cy="2881764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52" name="Google Shape;652;p32"/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(1;30)</a:t>
            </a: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ky, boat, transport, airplane&#10;&#10;Description automatically generated" id="658" name="Google Shape;65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0175" y="4824494"/>
            <a:ext cx="49530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3"/>
          <p:cNvSpPr/>
          <p:nvPr/>
        </p:nvSpPr>
        <p:spPr>
          <a:xfrm>
            <a:off x="0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33"/>
          <p:cNvSpPr/>
          <p:nvPr/>
        </p:nvSpPr>
        <p:spPr>
          <a:xfrm>
            <a:off x="66040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33"/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Tìm quãng đường (hoặc tốc độ, hay thời gian chuyển động của vật) từ đồ thị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33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33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422407" y="1469167"/>
            <a:ext cx="11265711" cy="808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xác định được thời gian t khi biết trước quãng đường chuyển động s = 30km của vật trên đồ thị, ta thực hiện như sau:</a:t>
            </a:r>
            <a:endParaRPr/>
          </a:p>
        </p:txBody>
      </p:sp>
      <p:sp>
        <p:nvSpPr>
          <p:cNvPr id="665" name="Google Shape;665;p33"/>
          <p:cNvSpPr txBox="1"/>
          <p:nvPr/>
        </p:nvSpPr>
        <p:spPr>
          <a:xfrm>
            <a:off x="6386672" y="2712095"/>
            <a:ext cx="5072511" cy="118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điểm ứng với s = 30km trên trục Os. Từ điểm này vẽ một đường nằm ngang cắt đồ thị tại điểm B</a:t>
            </a:r>
            <a:endParaRPr/>
          </a:p>
        </p:txBody>
      </p:sp>
      <p:sp>
        <p:nvSpPr>
          <p:cNvPr id="666" name="Google Shape;666;p33"/>
          <p:cNvSpPr txBox="1"/>
          <p:nvPr/>
        </p:nvSpPr>
        <p:spPr>
          <a:xfrm>
            <a:off x="6428656" y="3975341"/>
            <a:ext cx="4960514" cy="83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B, vẽ một đường thẳng đứng cắt trục Ot, ta được t = 1h.</a:t>
            </a:r>
            <a:endParaRPr/>
          </a:p>
        </p:txBody>
      </p:sp>
      <p:cxnSp>
        <p:nvCxnSpPr>
          <p:cNvPr id="667" name="Google Shape;667;p33"/>
          <p:cNvCxnSpPr/>
          <p:nvPr/>
        </p:nvCxnSpPr>
        <p:spPr>
          <a:xfrm rot="10800000">
            <a:off x="3767741" y="4446010"/>
            <a:ext cx="0" cy="1281108"/>
          </a:xfrm>
          <a:prstGeom prst="straightConnector1">
            <a:avLst/>
          </a:prstGeom>
          <a:noFill/>
          <a:ln cap="flat" cmpd="sng" w="28575">
            <a:solidFill>
              <a:srgbClr val="CC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68" name="Google Shape;668;p33"/>
          <p:cNvCxnSpPr/>
          <p:nvPr/>
        </p:nvCxnSpPr>
        <p:spPr>
          <a:xfrm>
            <a:off x="2475914" y="4446010"/>
            <a:ext cx="1291827" cy="0"/>
          </a:xfrm>
          <a:prstGeom prst="straightConnector1">
            <a:avLst/>
          </a:prstGeom>
          <a:noFill/>
          <a:ln cap="flat" cmpd="sng" w="28575">
            <a:solidFill>
              <a:srgbClr val="CC00F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69" name="Google Shape;669;p33"/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670" name="Google Shape;670;p33"/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671" name="Google Shape;671;p33"/>
              <p:cNvCxnSpPr/>
              <p:nvPr/>
            </p:nvCxnSpPr>
            <p:spPr>
              <a:xfrm>
                <a:off x="4660235" y="3127266"/>
                <a:ext cx="0" cy="3276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med" w="med" type="triangle"/>
                <a:tailEnd len="sm" w="sm" type="none"/>
              </a:ln>
            </p:spPr>
          </p:cxnSp>
          <p:cxnSp>
            <p:nvCxnSpPr>
              <p:cNvPr id="672" name="Google Shape;672;p33"/>
              <p:cNvCxnSpPr/>
              <p:nvPr/>
            </p:nvCxnSpPr>
            <p:spPr>
              <a:xfrm>
                <a:off x="4660235" y="6423538"/>
                <a:ext cx="3600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70C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673" name="Google Shape;673;p33"/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4" name="Google Shape;674;p33"/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5" name="Google Shape;675;p33"/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(h)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76" name="Google Shape;676;p33"/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(km)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77" name="Google Shape;677;p33"/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678" name="Google Shape;678;p33"/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79" name="Google Shape;679;p33"/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0,5</a:t>
                  </a:r>
                  <a:endParaRPr/>
                </a:p>
              </p:txBody>
            </p:sp>
          </p:grpSp>
          <p:grpSp>
            <p:nvGrpSpPr>
              <p:cNvPr id="680" name="Google Shape;680;p33"/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681" name="Google Shape;681;p33"/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82" name="Google Shape;682;p33"/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</p:grpSp>
          <p:grpSp>
            <p:nvGrpSpPr>
              <p:cNvPr id="683" name="Google Shape;683;p33"/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684" name="Google Shape;684;p33"/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85" name="Google Shape;685;p33"/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1.5</a:t>
                  </a:r>
                  <a:endParaRPr/>
                </a:p>
              </p:txBody>
            </p:sp>
          </p:grpSp>
          <p:grpSp>
            <p:nvGrpSpPr>
              <p:cNvPr id="686" name="Google Shape;686;p33"/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687" name="Google Shape;687;p33"/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88" name="Google Shape;688;p33"/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</p:grpSp>
          <p:grpSp>
            <p:nvGrpSpPr>
              <p:cNvPr id="689" name="Google Shape;689;p33"/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690" name="Google Shape;690;p33"/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91" name="Google Shape;691;p33"/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92" name="Google Shape;692;p33"/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693" name="Google Shape;693;p33"/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94" name="Google Shape;694;p33"/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95" name="Google Shape;695;p33"/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696" name="Google Shape;696;p33"/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697" name="Google Shape;697;p33"/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45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98" name="Google Shape;698;p33"/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699" name="Google Shape;699;p33"/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70C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00" name="Google Shape;700;p33"/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701" name="Google Shape;701;p33"/>
            <p:cNvCxnSpPr/>
            <p:nvPr/>
          </p:nvCxnSpPr>
          <p:spPr>
            <a:xfrm flipH="1" rot="10800000">
              <a:off x="3212870" y="3514920"/>
              <a:ext cx="2883130" cy="2881764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02" name="Google Shape;702;p33"/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(1;30)</a:t>
            </a:r>
            <a:endParaRPr/>
          </a:p>
        </p:txBody>
      </p:sp>
      <p:sp>
        <p:nvSpPr>
          <p:cNvPr id="703" name="Google Shape;703;p33"/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34"/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709" name="Google Shape;709;p34"/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0" name="Google Shape;710;p34"/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Tìm tốc độ </a:t>
              </a:r>
              <a:r>
                <a:rPr b="1" i="1" lang="en-US" sz="2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 </a:t>
              </a:r>
              <a:r>
                <a:rPr b="1" lang="en-US" sz="2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từ đồ thị</a:t>
              </a:r>
              <a:endParaRPr b="1" sz="2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11" name="Google Shape;711;p34"/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712" name="Google Shape;712;p34"/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>
                <a:gd fmla="val 16667" name="adj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3" name="Google Shape;713;p34"/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GHI NHỚ</a:t>
              </a:r>
              <a:endPara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14" name="Google Shape;714;p34"/>
          <p:cNvSpPr txBox="1"/>
          <p:nvPr/>
        </p:nvSpPr>
        <p:spPr>
          <a:xfrm>
            <a:off x="1928647" y="2395395"/>
            <a:ext cx="83347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đồ thị, xác định quãng đường s và thời gian t tương ứng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p34"/>
          <p:cNvSpPr txBox="1"/>
          <p:nvPr/>
        </p:nvSpPr>
        <p:spPr>
          <a:xfrm>
            <a:off x="1928647" y="3007402"/>
            <a:ext cx="5517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tốc độ của ca nô bằng công thức: </a:t>
            </a:r>
            <a:endParaRPr/>
          </a:p>
        </p:txBody>
      </p:sp>
      <p:grpSp>
        <p:nvGrpSpPr>
          <p:cNvPr id="716" name="Google Shape;716;p34"/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p:sp>
          <p:nvSpPr>
            <p:cNvPr id="717" name="Google Shape;717;p34"/>
            <p:cNvSpPr txBox="1"/>
            <p:nvPr/>
          </p:nvSpPr>
          <p:spPr>
            <a:xfrm>
              <a:off x="3834620" y="5731821"/>
              <a:ext cx="1279264" cy="7512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568" l="-12379" r="0" t="-406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19" name="Google Shape;719;p34"/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720" name="Google Shape;720;p34"/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1" name="Google Shape;721;p34"/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Từ đồ thị quãng đường – thời gian cho trước, có thể tìm được quãng đường vật đi (hoặc tốc độ, hay thời gian chuyển động của vật)</a:t>
              </a:r>
              <a:endParaRPr/>
            </a:p>
          </p:txBody>
        </p:sp>
      </p:grpSp>
      <p:grpSp>
        <p:nvGrpSpPr>
          <p:cNvPr id="722" name="Google Shape;722;p34"/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723" name="Google Shape;723;p34"/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724" name="Google Shape;724;p34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5" name="Google Shape;725;p34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descr="Brain in head with solid fill" id="726" name="Google Shape;726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7" name="Google Shape;727;p34"/>
          <p:cNvSpPr/>
          <p:nvPr/>
        </p:nvSpPr>
        <p:spPr>
          <a:xfrm>
            <a:off x="0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34"/>
          <p:cNvSpPr/>
          <p:nvPr/>
        </p:nvSpPr>
        <p:spPr>
          <a:xfrm>
            <a:off x="66040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34"/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quãng đường (hoặc tốc độ, hay thời gian chuyển động của vật) từ đồ thị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Google Shape;730;p34"/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34"/>
          <p:cNvSpPr/>
          <p:nvPr/>
        </p:nvSpPr>
        <p:spPr>
          <a:xfrm flipH="1">
            <a:off x="10764520" y="375920"/>
            <a:ext cx="767080" cy="61976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2" name="Google Shape;732;p34"/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733" name="Google Shape;733;p34"/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5" name="Google Shape;735;p34"/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02</a:t>
              </a:r>
              <a:endParaRPr b="1" sz="3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" name="Google Shape;741;p35"/>
          <p:cNvGraphicFramePr/>
          <p:nvPr/>
        </p:nvGraphicFramePr>
        <p:xfrm>
          <a:off x="7974685" y="31467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{BCF3DD22-9DF4-4FC6-B87D-FF9FE66EBC36}</a:tableStyleId>
              </a:tblPr>
              <a:tblGrid>
                <a:gridCol w="719575"/>
                <a:gridCol w="719575"/>
                <a:gridCol w="719575"/>
                <a:gridCol w="719575"/>
              </a:tblGrid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42" name="Google Shape;742;p35"/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743" name="Google Shape;743;p35"/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fmla="val 49325" name="adj"/>
              </a:avLst>
            </a:prstGeom>
            <a:gradFill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0"/>
            </a:gra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4" name="Google Shape;744;p35"/>
            <p:cNvSpPr txBox="1"/>
            <p:nvPr/>
          </p:nvSpPr>
          <p:spPr>
            <a:xfrm rot="-5400000">
              <a:off x="-793267" y="3086027"/>
              <a:ext cx="23642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LUYỆN TẬP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45" name="Google Shape;745;p35"/>
          <p:cNvSpPr txBox="1"/>
          <p:nvPr/>
        </p:nvSpPr>
        <p:spPr>
          <a:xfrm>
            <a:off x="865590" y="217022"/>
            <a:ext cx="1110250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đồ thị hình 9.2, nêu cách tìm: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arenR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để ca nô đi hết quãng đường 60 km.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lphaLcParenR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 độ của ca nô.</a:t>
            </a:r>
            <a:endParaRPr/>
          </a:p>
        </p:txBody>
      </p:sp>
      <p:sp>
        <p:nvSpPr>
          <p:cNvPr id="746" name="Google Shape;746;p35"/>
          <p:cNvSpPr txBox="1"/>
          <p:nvPr/>
        </p:nvSpPr>
        <p:spPr>
          <a:xfrm>
            <a:off x="928185" y="3275703"/>
            <a:ext cx="3874638" cy="9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để ca nô đi hết quãng đường 60 km là 2h</a:t>
            </a:r>
            <a:endParaRPr/>
          </a:p>
        </p:txBody>
      </p:sp>
      <p:grpSp>
        <p:nvGrpSpPr>
          <p:cNvPr id="747" name="Google Shape;747;p35"/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748" name="Google Shape;748;p35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Trả lời</a:t>
              </a:r>
              <a:endPara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50" name="Google Shape;750;p35"/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  <p:cxnSp>
        <p:nvCxnSpPr>
          <p:cNvPr id="751" name="Google Shape;751;p35"/>
          <p:cNvCxnSpPr/>
          <p:nvPr/>
        </p:nvCxnSpPr>
        <p:spPr>
          <a:xfrm flipH="1" rot="10800000">
            <a:off x="7999174" y="3204831"/>
            <a:ext cx="2793523" cy="268557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35"/>
          <p:cNvCxnSpPr/>
          <p:nvPr/>
        </p:nvCxnSpPr>
        <p:spPr>
          <a:xfrm flipH="1">
            <a:off x="7975944" y="2276526"/>
            <a:ext cx="3301" cy="361633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53" name="Google Shape;753;p35"/>
          <p:cNvCxnSpPr/>
          <p:nvPr/>
        </p:nvCxnSpPr>
        <p:spPr>
          <a:xfrm>
            <a:off x="7975944" y="5913134"/>
            <a:ext cx="3882520" cy="1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54" name="Google Shape;754;p35"/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5" name="Google Shape;755;p35"/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6" name="Google Shape;756;p35"/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Google Shape;757;p35"/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(km)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58" name="Google Shape;758;p35"/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759" name="Google Shape;759;p35"/>
            <p:cNvCxnSpPr/>
            <p:nvPr/>
          </p:nvCxnSpPr>
          <p:spPr>
            <a:xfrm>
              <a:off x="609600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0" name="Google Shape;760;p35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761" name="Google Shape;761;p35"/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762" name="Google Shape;762;p35"/>
            <p:cNvCxnSpPr/>
            <p:nvPr/>
          </p:nvCxnSpPr>
          <p:spPr>
            <a:xfrm>
              <a:off x="681609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3" name="Google Shape;763;p35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1,5</a:t>
              </a:r>
              <a:endParaRPr/>
            </a:p>
          </p:txBody>
        </p:sp>
      </p:grpSp>
      <p:grpSp>
        <p:nvGrpSpPr>
          <p:cNvPr id="764" name="Google Shape;764;p35"/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765" name="Google Shape;765;p35"/>
            <p:cNvCxnSpPr/>
            <p:nvPr/>
          </p:nvCxnSpPr>
          <p:spPr>
            <a:xfrm>
              <a:off x="753618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6" name="Google Shape;766;p35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767" name="Google Shape;767;p35"/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768" name="Google Shape;768;p35"/>
            <p:cNvCxnSpPr/>
            <p:nvPr/>
          </p:nvCxnSpPr>
          <p:spPr>
            <a:xfrm>
              <a:off x="4574502" y="569190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69" name="Google Shape;769;p35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</p:grpSp>
      <p:grpSp>
        <p:nvGrpSpPr>
          <p:cNvPr id="770" name="Google Shape;770;p35"/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771" name="Google Shape;771;p35"/>
            <p:cNvCxnSpPr/>
            <p:nvPr/>
          </p:nvCxnSpPr>
          <p:spPr>
            <a:xfrm>
              <a:off x="4574502" y="497181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2" name="Google Shape;772;p35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/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774" name="Google Shape;774;p35"/>
            <p:cNvCxnSpPr/>
            <p:nvPr/>
          </p:nvCxnSpPr>
          <p:spPr>
            <a:xfrm>
              <a:off x="4574502" y="425172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5" name="Google Shape;775;p35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  <a:endParaRPr/>
            </a:p>
          </p:txBody>
        </p:sp>
      </p:grpSp>
      <p:grpSp>
        <p:nvGrpSpPr>
          <p:cNvPr id="776" name="Google Shape;776;p35"/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777" name="Google Shape;777;p35"/>
            <p:cNvCxnSpPr/>
            <p:nvPr/>
          </p:nvCxnSpPr>
          <p:spPr>
            <a:xfrm>
              <a:off x="4574502" y="353163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78" name="Google Shape;778;p35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  <a:endParaRPr/>
            </a:p>
          </p:txBody>
        </p:sp>
      </p:grpSp>
      <p:sp>
        <p:nvSpPr>
          <p:cNvPr id="779" name="Google Shape;779;p35"/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  <p:sp>
        <p:nvSpPr>
          <p:cNvPr id="780" name="Google Shape;780;p35"/>
          <p:cNvSpPr txBox="1"/>
          <p:nvPr/>
        </p:nvSpPr>
        <p:spPr>
          <a:xfrm>
            <a:off x="1584544" y="4251788"/>
            <a:ext cx="4354721" cy="941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đồ thị: t = 2 h</a:t>
            </a:r>
            <a:endParaRPr/>
          </a:p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 = 60 km</a:t>
            </a:r>
            <a:endParaRPr/>
          </a:p>
        </p:txBody>
      </p:sp>
      <p:grpSp>
        <p:nvGrpSpPr>
          <p:cNvPr id="781" name="Google Shape;781;p35"/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p:sp>
          <p:nvSpPr>
            <p:cNvPr id="782" name="Google Shape;782;p35"/>
            <p:cNvSpPr txBox="1"/>
            <p:nvPr/>
          </p:nvSpPr>
          <p:spPr>
            <a:xfrm>
              <a:off x="3834620" y="5731821"/>
              <a:ext cx="1279264" cy="7512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4838" l="-9997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783" name="Google Shape;783;p35"/>
            <p:cNvSpPr txBox="1"/>
            <p:nvPr/>
          </p:nvSpPr>
          <p:spPr>
            <a:xfrm>
              <a:off x="4861136" y="5731821"/>
              <a:ext cx="1279264" cy="7913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4613" l="-952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784" name="Google Shape;784;p35"/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1393" l="-5864" r="0" t="-1162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86" name="Google Shape;786;p35"/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87" name="Google Shape;787;p35"/>
          <p:cNvCxnSpPr/>
          <p:nvPr/>
        </p:nvCxnSpPr>
        <p:spPr>
          <a:xfrm rot="10800000">
            <a:off x="10847110" y="3153203"/>
            <a:ext cx="10525" cy="2632243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88" name="Google Shape;788;p35"/>
          <p:cNvCxnSpPr/>
          <p:nvPr/>
        </p:nvCxnSpPr>
        <p:spPr>
          <a:xfrm>
            <a:off x="8095586" y="3145929"/>
            <a:ext cx="2751524" cy="7274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36"/>
          <p:cNvSpPr/>
          <p:nvPr/>
        </p:nvSpPr>
        <p:spPr>
          <a:xfrm>
            <a:off x="2950502" y="6823395"/>
            <a:ext cx="5035513" cy="3773"/>
          </a:xfrm>
          <a:custGeom>
            <a:rect b="b" l="l" r="r" t="t"/>
            <a:pathLst>
              <a:path extrusionOk="0" h="184" w="232741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36"/>
          <p:cNvSpPr/>
          <p:nvPr/>
        </p:nvSpPr>
        <p:spPr>
          <a:xfrm>
            <a:off x="6159746" y="5901978"/>
            <a:ext cx="849676" cy="919569"/>
          </a:xfrm>
          <a:custGeom>
            <a:rect b="b" l="l" r="r" t="t"/>
            <a:pathLst>
              <a:path extrusionOk="0" h="44834" w="39272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36"/>
          <p:cNvSpPr/>
          <p:nvPr/>
        </p:nvSpPr>
        <p:spPr>
          <a:xfrm>
            <a:off x="6610894" y="5979282"/>
            <a:ext cx="25660" cy="275580"/>
          </a:xfrm>
          <a:custGeom>
            <a:rect b="b" l="l" r="r" t="t"/>
            <a:pathLst>
              <a:path extrusionOk="0" h="13436" w="1186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36"/>
          <p:cNvSpPr/>
          <p:nvPr/>
        </p:nvSpPr>
        <p:spPr>
          <a:xfrm>
            <a:off x="6660223" y="6002500"/>
            <a:ext cx="52619" cy="47235"/>
          </a:xfrm>
          <a:custGeom>
            <a:rect b="b" l="l" r="r" t="t"/>
            <a:pathLst>
              <a:path extrusionOk="0" h="2303" w="2432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36"/>
          <p:cNvSpPr/>
          <p:nvPr/>
        </p:nvSpPr>
        <p:spPr>
          <a:xfrm>
            <a:off x="6814097" y="5979281"/>
            <a:ext cx="161143" cy="79131"/>
          </a:xfrm>
          <a:custGeom>
            <a:rect b="b" l="l" r="r" t="t"/>
            <a:pathLst>
              <a:path extrusionOk="0" h="3858" w="7448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36"/>
          <p:cNvSpPr/>
          <p:nvPr/>
        </p:nvSpPr>
        <p:spPr>
          <a:xfrm>
            <a:off x="6095315" y="4655124"/>
            <a:ext cx="299892" cy="536105"/>
          </a:xfrm>
          <a:custGeom>
            <a:rect b="b" l="l" r="r" t="t"/>
            <a:pathLst>
              <a:path extrusionOk="0" h="26138" w="13861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6464247" y="4283449"/>
            <a:ext cx="589920" cy="969739"/>
          </a:xfrm>
          <a:custGeom>
            <a:rect b="b" l="l" r="r" t="t"/>
            <a:pathLst>
              <a:path extrusionOk="0" h="47280" w="27266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36"/>
          <p:cNvSpPr/>
          <p:nvPr/>
        </p:nvSpPr>
        <p:spPr>
          <a:xfrm>
            <a:off x="6261023" y="4946249"/>
            <a:ext cx="692516" cy="1030491"/>
          </a:xfrm>
          <a:custGeom>
            <a:rect b="b" l="l" r="r" t="t"/>
            <a:pathLst>
              <a:path extrusionOk="0" h="50242" w="32008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36"/>
          <p:cNvSpPr/>
          <p:nvPr/>
        </p:nvSpPr>
        <p:spPr>
          <a:xfrm>
            <a:off x="6272879" y="5720561"/>
            <a:ext cx="613588" cy="52384"/>
          </a:xfrm>
          <a:custGeom>
            <a:rect b="b" l="l" r="r" t="t"/>
            <a:pathLst>
              <a:path extrusionOk="0" h="2554" w="2836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36"/>
          <p:cNvSpPr/>
          <p:nvPr/>
        </p:nvSpPr>
        <p:spPr>
          <a:xfrm>
            <a:off x="6351135" y="5381401"/>
            <a:ext cx="334748" cy="4391"/>
          </a:xfrm>
          <a:custGeom>
            <a:rect b="b" l="l" r="r" t="t"/>
            <a:pathLst>
              <a:path extrusionOk="0" h="214" w="15472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36"/>
          <p:cNvSpPr/>
          <p:nvPr/>
        </p:nvSpPr>
        <p:spPr>
          <a:xfrm>
            <a:off x="6573400" y="5145756"/>
            <a:ext cx="338057" cy="24961"/>
          </a:xfrm>
          <a:custGeom>
            <a:rect b="b" l="l" r="r" t="t"/>
            <a:pathLst>
              <a:path extrusionOk="0" h="1217" w="15625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36"/>
          <p:cNvSpPr/>
          <p:nvPr/>
        </p:nvSpPr>
        <p:spPr>
          <a:xfrm>
            <a:off x="6883805" y="5022324"/>
            <a:ext cx="436024" cy="719161"/>
          </a:xfrm>
          <a:custGeom>
            <a:rect b="b" l="l" r="r" t="t"/>
            <a:pathLst>
              <a:path extrusionOk="0" h="35063" w="20153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36"/>
          <p:cNvSpPr/>
          <p:nvPr/>
        </p:nvSpPr>
        <p:spPr>
          <a:xfrm>
            <a:off x="7046897" y="5459340"/>
            <a:ext cx="13847" cy="281179"/>
          </a:xfrm>
          <a:custGeom>
            <a:rect b="b" l="l" r="r" t="t"/>
            <a:pathLst>
              <a:path extrusionOk="0" h="13709" w="64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36"/>
          <p:cNvSpPr/>
          <p:nvPr/>
        </p:nvSpPr>
        <p:spPr>
          <a:xfrm>
            <a:off x="7085711" y="5405029"/>
            <a:ext cx="187429" cy="66865"/>
          </a:xfrm>
          <a:custGeom>
            <a:rect b="b" l="l" r="r" t="t"/>
            <a:pathLst>
              <a:path extrusionOk="0" h="3260" w="8663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7204079" y="5224310"/>
            <a:ext cx="151927" cy="50517"/>
          </a:xfrm>
          <a:custGeom>
            <a:rect b="b" l="l" r="r" t="t"/>
            <a:pathLst>
              <a:path extrusionOk="0" h="2463" w="7022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6970609" y="4612091"/>
            <a:ext cx="645825" cy="653384"/>
          </a:xfrm>
          <a:custGeom>
            <a:rect b="b" l="l" r="r" t="t"/>
            <a:pathLst>
              <a:path extrusionOk="0" h="31856" w="2985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36"/>
          <p:cNvSpPr/>
          <p:nvPr/>
        </p:nvSpPr>
        <p:spPr>
          <a:xfrm>
            <a:off x="6967320" y="4612091"/>
            <a:ext cx="649115" cy="656503"/>
          </a:xfrm>
          <a:custGeom>
            <a:rect b="b" l="l" r="r" t="t"/>
            <a:pathLst>
              <a:path extrusionOk="0" h="32008" w="30002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36"/>
          <p:cNvSpPr/>
          <p:nvPr/>
        </p:nvSpPr>
        <p:spPr>
          <a:xfrm>
            <a:off x="7217276" y="4859346"/>
            <a:ext cx="195955" cy="173745"/>
          </a:xfrm>
          <a:custGeom>
            <a:rect b="b" l="l" r="r" t="t"/>
            <a:pathLst>
              <a:path extrusionOk="0" h="8471" w="9057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36"/>
          <p:cNvSpPr/>
          <p:nvPr/>
        </p:nvSpPr>
        <p:spPr>
          <a:xfrm>
            <a:off x="7310614" y="4612092"/>
            <a:ext cx="306471" cy="334177"/>
          </a:xfrm>
          <a:custGeom>
            <a:rect b="b" l="l" r="r" t="t"/>
            <a:pathLst>
              <a:path extrusionOk="0" h="16293" w="14165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36"/>
          <p:cNvSpPr/>
          <p:nvPr/>
        </p:nvSpPr>
        <p:spPr>
          <a:xfrm>
            <a:off x="5756630" y="5150740"/>
            <a:ext cx="1365255" cy="1404521"/>
          </a:xfrm>
          <a:custGeom>
            <a:rect b="b" l="l" r="r" t="t"/>
            <a:pathLst>
              <a:path extrusionOk="0" h="68478" w="63102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36"/>
          <p:cNvSpPr/>
          <p:nvPr/>
        </p:nvSpPr>
        <p:spPr>
          <a:xfrm>
            <a:off x="6887095" y="5052247"/>
            <a:ext cx="334748" cy="300500"/>
          </a:xfrm>
          <a:custGeom>
            <a:rect b="b" l="l" r="r" t="t"/>
            <a:pathLst>
              <a:path extrusionOk="0" h="14651" w="15472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36"/>
          <p:cNvSpPr/>
          <p:nvPr/>
        </p:nvSpPr>
        <p:spPr>
          <a:xfrm>
            <a:off x="7566433" y="4572197"/>
            <a:ext cx="89464" cy="84811"/>
          </a:xfrm>
          <a:custGeom>
            <a:rect b="b" l="l" r="r" t="t"/>
            <a:pathLst>
              <a:path extrusionOk="0" h="4135" w="4135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5" name="Google Shape;815;p36"/>
          <p:cNvSpPr/>
          <p:nvPr/>
        </p:nvSpPr>
        <p:spPr>
          <a:xfrm>
            <a:off x="7187637" y="4269811"/>
            <a:ext cx="827327" cy="654040"/>
          </a:xfrm>
          <a:custGeom>
            <a:rect b="b" l="l" r="r" t="t"/>
            <a:pathLst>
              <a:path extrusionOk="0" h="31888" w="38239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6" name="Google Shape;816;p36"/>
          <p:cNvSpPr/>
          <p:nvPr/>
        </p:nvSpPr>
        <p:spPr>
          <a:xfrm>
            <a:off x="7988351" y="4901618"/>
            <a:ext cx="40416" cy="35668"/>
          </a:xfrm>
          <a:custGeom>
            <a:rect b="b" l="l" r="r" t="t"/>
            <a:pathLst>
              <a:path extrusionOk="0" h="1739" w="1868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7" name="Google Shape;817;p36"/>
          <p:cNvSpPr/>
          <p:nvPr/>
        </p:nvSpPr>
        <p:spPr>
          <a:xfrm>
            <a:off x="7170263" y="4252008"/>
            <a:ext cx="41064" cy="35853"/>
          </a:xfrm>
          <a:custGeom>
            <a:rect b="b" l="l" r="r" t="t"/>
            <a:pathLst>
              <a:path extrusionOk="0" h="1748" w="1898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8" name="Google Shape;818;p36"/>
          <p:cNvSpPr/>
          <p:nvPr/>
        </p:nvSpPr>
        <p:spPr>
          <a:xfrm>
            <a:off x="6894321" y="5150740"/>
            <a:ext cx="227564" cy="215729"/>
          </a:xfrm>
          <a:custGeom>
            <a:rect b="b" l="l" r="r" t="t"/>
            <a:pathLst>
              <a:path extrusionOk="0" h="10518" w="10518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36"/>
          <p:cNvSpPr/>
          <p:nvPr/>
        </p:nvSpPr>
        <p:spPr>
          <a:xfrm>
            <a:off x="7036382" y="5111462"/>
            <a:ext cx="32237" cy="178319"/>
          </a:xfrm>
          <a:custGeom>
            <a:rect b="b" l="l" r="r" t="t"/>
            <a:pathLst>
              <a:path extrusionOk="0" h="8694" w="149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36"/>
          <p:cNvSpPr/>
          <p:nvPr/>
        </p:nvSpPr>
        <p:spPr>
          <a:xfrm>
            <a:off x="7209337" y="5042895"/>
            <a:ext cx="184812" cy="200756"/>
          </a:xfrm>
          <a:custGeom>
            <a:rect b="b" l="l" r="r" t="t"/>
            <a:pathLst>
              <a:path extrusionOk="0" h="9788" w="8542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36"/>
          <p:cNvSpPr/>
          <p:nvPr/>
        </p:nvSpPr>
        <p:spPr>
          <a:xfrm>
            <a:off x="7269180" y="5138740"/>
            <a:ext cx="21723" cy="46928"/>
          </a:xfrm>
          <a:custGeom>
            <a:rect b="b" l="l" r="r" t="t"/>
            <a:pathLst>
              <a:path extrusionOk="0" h="2288" w="1004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36"/>
          <p:cNvSpPr/>
          <p:nvPr/>
        </p:nvSpPr>
        <p:spPr>
          <a:xfrm>
            <a:off x="7228397" y="5090274"/>
            <a:ext cx="96712" cy="82309"/>
          </a:xfrm>
          <a:custGeom>
            <a:rect b="b" l="l" r="r" t="t"/>
            <a:pathLst>
              <a:path extrusionOk="0" h="4013" w="447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36"/>
          <p:cNvSpPr/>
          <p:nvPr/>
        </p:nvSpPr>
        <p:spPr>
          <a:xfrm>
            <a:off x="7337571" y="5129553"/>
            <a:ext cx="7248" cy="29351"/>
          </a:xfrm>
          <a:custGeom>
            <a:rect b="b" l="l" r="r" t="t"/>
            <a:pathLst>
              <a:path extrusionOk="0" h="1431" w="335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36"/>
          <p:cNvSpPr/>
          <p:nvPr/>
        </p:nvSpPr>
        <p:spPr>
          <a:xfrm>
            <a:off x="6729262" y="5445003"/>
            <a:ext cx="261100" cy="253756"/>
          </a:xfrm>
          <a:custGeom>
            <a:rect b="b" l="l" r="r" t="t"/>
            <a:pathLst>
              <a:path extrusionOk="0" h="12372" w="12068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36"/>
          <p:cNvSpPr/>
          <p:nvPr/>
        </p:nvSpPr>
        <p:spPr>
          <a:xfrm>
            <a:off x="6883806" y="5524174"/>
            <a:ext cx="98009" cy="59871"/>
          </a:xfrm>
          <a:custGeom>
            <a:rect b="b" l="l" r="r" t="t"/>
            <a:pathLst>
              <a:path extrusionOk="0" h="2919" w="453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36"/>
          <p:cNvSpPr/>
          <p:nvPr/>
        </p:nvSpPr>
        <p:spPr>
          <a:xfrm>
            <a:off x="6886447" y="5576517"/>
            <a:ext cx="57896" cy="31832"/>
          </a:xfrm>
          <a:custGeom>
            <a:rect b="b" l="l" r="r" t="t"/>
            <a:pathLst>
              <a:path extrusionOk="0" h="1552" w="2676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36"/>
          <p:cNvSpPr/>
          <p:nvPr/>
        </p:nvSpPr>
        <p:spPr>
          <a:xfrm>
            <a:off x="6885126" y="5593377"/>
            <a:ext cx="73669" cy="44281"/>
          </a:xfrm>
          <a:custGeom>
            <a:rect b="b" l="l" r="r" t="t"/>
            <a:pathLst>
              <a:path extrusionOk="0" h="2159" w="3405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36"/>
          <p:cNvSpPr/>
          <p:nvPr/>
        </p:nvSpPr>
        <p:spPr>
          <a:xfrm>
            <a:off x="6094644" y="4993013"/>
            <a:ext cx="650435" cy="841036"/>
          </a:xfrm>
          <a:custGeom>
            <a:rect b="b" l="l" r="r" t="t"/>
            <a:pathLst>
              <a:path extrusionOk="0" h="41005" w="30063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36"/>
          <p:cNvSpPr/>
          <p:nvPr/>
        </p:nvSpPr>
        <p:spPr>
          <a:xfrm>
            <a:off x="6316281" y="5274807"/>
            <a:ext cx="58547" cy="313607"/>
          </a:xfrm>
          <a:custGeom>
            <a:rect b="b" l="l" r="r" t="t"/>
            <a:pathLst>
              <a:path extrusionOk="0" h="15290" w="2706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36"/>
          <p:cNvSpPr/>
          <p:nvPr/>
        </p:nvSpPr>
        <p:spPr>
          <a:xfrm>
            <a:off x="6286012" y="5572806"/>
            <a:ext cx="442624" cy="16081"/>
          </a:xfrm>
          <a:custGeom>
            <a:rect b="b" l="l" r="r" t="t"/>
            <a:pathLst>
              <a:path extrusionOk="0" h="784" w="20458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36"/>
          <p:cNvSpPr/>
          <p:nvPr/>
        </p:nvSpPr>
        <p:spPr>
          <a:xfrm>
            <a:off x="6113727" y="5458315"/>
            <a:ext cx="220316" cy="11485"/>
          </a:xfrm>
          <a:custGeom>
            <a:rect b="b" l="l" r="r" t="t"/>
            <a:pathLst>
              <a:path extrusionOk="0" h="560" w="10183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36"/>
          <p:cNvSpPr/>
          <p:nvPr/>
        </p:nvSpPr>
        <p:spPr>
          <a:xfrm>
            <a:off x="6134757" y="5243139"/>
            <a:ext cx="240071" cy="10359"/>
          </a:xfrm>
          <a:custGeom>
            <a:rect b="b" l="l" r="r" t="t"/>
            <a:pathLst>
              <a:path extrusionOk="0" h="505" w="11096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36"/>
          <p:cNvSpPr/>
          <p:nvPr/>
        </p:nvSpPr>
        <p:spPr>
          <a:xfrm>
            <a:off x="6149901" y="5587757"/>
            <a:ext cx="165080" cy="142795"/>
          </a:xfrm>
          <a:custGeom>
            <a:rect b="b" l="l" r="r" t="t"/>
            <a:pathLst>
              <a:path extrusionOk="0" h="6962" w="763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36"/>
          <p:cNvSpPr/>
          <p:nvPr/>
        </p:nvSpPr>
        <p:spPr>
          <a:xfrm>
            <a:off x="6457670" y="5583409"/>
            <a:ext cx="34207" cy="189537"/>
          </a:xfrm>
          <a:custGeom>
            <a:rect b="b" l="l" r="r" t="t"/>
            <a:pathLst>
              <a:path extrusionOk="0" h="9241" w="1581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36"/>
          <p:cNvSpPr/>
          <p:nvPr/>
        </p:nvSpPr>
        <p:spPr>
          <a:xfrm>
            <a:off x="6245899" y="5681284"/>
            <a:ext cx="553096" cy="215115"/>
          </a:xfrm>
          <a:custGeom>
            <a:rect b="b" l="l" r="r" t="t"/>
            <a:pathLst>
              <a:path extrusionOk="0" h="10488" w="25564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6" name="Google Shape;836;p36"/>
          <p:cNvSpPr/>
          <p:nvPr/>
        </p:nvSpPr>
        <p:spPr>
          <a:xfrm>
            <a:off x="6241963" y="4466548"/>
            <a:ext cx="137472" cy="122120"/>
          </a:xfrm>
          <a:custGeom>
            <a:rect b="b" l="l" r="r" t="t"/>
            <a:pathLst>
              <a:path extrusionOk="0" h="5954" w="6354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7" name="Google Shape;837;p36"/>
          <p:cNvSpPr/>
          <p:nvPr/>
        </p:nvSpPr>
        <p:spPr>
          <a:xfrm>
            <a:off x="6430042" y="4388199"/>
            <a:ext cx="397231" cy="723283"/>
          </a:xfrm>
          <a:custGeom>
            <a:rect b="b" l="l" r="r" t="t"/>
            <a:pathLst>
              <a:path extrusionOk="0" h="35264" w="1836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8" name="Google Shape;838;p36"/>
          <p:cNvSpPr/>
          <p:nvPr/>
        </p:nvSpPr>
        <p:spPr>
          <a:xfrm>
            <a:off x="6752283" y="4557820"/>
            <a:ext cx="30939" cy="28120"/>
          </a:xfrm>
          <a:custGeom>
            <a:rect b="b" l="l" r="r" t="t"/>
            <a:pathLst>
              <a:path extrusionOk="0" h="1371" w="143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9" name="Google Shape;839;p36"/>
          <p:cNvSpPr/>
          <p:nvPr/>
        </p:nvSpPr>
        <p:spPr>
          <a:xfrm>
            <a:off x="6738479" y="4536571"/>
            <a:ext cx="63804" cy="16572"/>
          </a:xfrm>
          <a:custGeom>
            <a:rect b="b" l="l" r="r" t="t"/>
            <a:pathLst>
              <a:path extrusionOk="0" h="808" w="2949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0" name="Google Shape;840;p36"/>
          <p:cNvSpPr/>
          <p:nvPr/>
        </p:nvSpPr>
        <p:spPr>
          <a:xfrm>
            <a:off x="6589841" y="4556570"/>
            <a:ext cx="30939" cy="27545"/>
          </a:xfrm>
          <a:custGeom>
            <a:rect b="b" l="l" r="r" t="t"/>
            <a:pathLst>
              <a:path extrusionOk="0" h="1343" w="143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36"/>
          <p:cNvSpPr/>
          <p:nvPr/>
        </p:nvSpPr>
        <p:spPr>
          <a:xfrm>
            <a:off x="6575390" y="4535321"/>
            <a:ext cx="63153" cy="16449"/>
          </a:xfrm>
          <a:custGeom>
            <a:rect b="b" l="l" r="r" t="t"/>
            <a:pathLst>
              <a:path extrusionOk="0" h="802" w="2919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36"/>
          <p:cNvSpPr/>
          <p:nvPr/>
        </p:nvSpPr>
        <p:spPr>
          <a:xfrm>
            <a:off x="6689151" y="4537904"/>
            <a:ext cx="48680" cy="132600"/>
          </a:xfrm>
          <a:custGeom>
            <a:rect b="b" l="l" r="r" t="t"/>
            <a:pathLst>
              <a:path extrusionOk="0" h="6465" w="225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36"/>
          <p:cNvSpPr/>
          <p:nvPr/>
        </p:nvSpPr>
        <p:spPr>
          <a:xfrm>
            <a:off x="6540535" y="4810962"/>
            <a:ext cx="159823" cy="72300"/>
          </a:xfrm>
          <a:custGeom>
            <a:rect b="b" l="l" r="r" t="t"/>
            <a:pathLst>
              <a:path extrusionOk="0" h="3525" w="7387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36"/>
          <p:cNvSpPr/>
          <p:nvPr/>
        </p:nvSpPr>
        <p:spPr>
          <a:xfrm>
            <a:off x="6635234" y="4696040"/>
            <a:ext cx="53289" cy="34355"/>
          </a:xfrm>
          <a:custGeom>
            <a:rect b="b" l="l" r="r" t="t"/>
            <a:pathLst>
              <a:path extrusionOk="0" h="1675" w="2463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36"/>
          <p:cNvSpPr/>
          <p:nvPr/>
        </p:nvSpPr>
        <p:spPr>
          <a:xfrm>
            <a:off x="6641833" y="4679366"/>
            <a:ext cx="55235" cy="46209"/>
          </a:xfrm>
          <a:custGeom>
            <a:rect b="b" l="l" r="r" t="t"/>
            <a:pathLst>
              <a:path extrusionOk="0" h="2253" w="2553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36"/>
          <p:cNvSpPr/>
          <p:nvPr/>
        </p:nvSpPr>
        <p:spPr>
          <a:xfrm>
            <a:off x="6566822" y="4477089"/>
            <a:ext cx="77628" cy="20203"/>
          </a:xfrm>
          <a:custGeom>
            <a:rect b="b" l="l" r="r" t="t"/>
            <a:pathLst>
              <a:path extrusionOk="0" h="985" w="3588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36"/>
          <p:cNvSpPr/>
          <p:nvPr/>
        </p:nvSpPr>
        <p:spPr>
          <a:xfrm>
            <a:off x="6739128" y="4489930"/>
            <a:ext cx="58547" cy="18460"/>
          </a:xfrm>
          <a:custGeom>
            <a:rect b="b" l="l" r="r" t="t"/>
            <a:pathLst>
              <a:path extrusionOk="0" h="900" w="2706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36"/>
          <p:cNvSpPr/>
          <p:nvPr/>
        </p:nvSpPr>
        <p:spPr>
          <a:xfrm>
            <a:off x="6218941" y="4346746"/>
            <a:ext cx="410387" cy="928041"/>
          </a:xfrm>
          <a:custGeom>
            <a:rect b="b" l="l" r="r" t="t"/>
            <a:pathLst>
              <a:path extrusionOk="0" h="45247" w="18968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36"/>
          <p:cNvSpPr/>
          <p:nvPr/>
        </p:nvSpPr>
        <p:spPr>
          <a:xfrm>
            <a:off x="6345207" y="4393900"/>
            <a:ext cx="256491" cy="169621"/>
          </a:xfrm>
          <a:custGeom>
            <a:rect b="b" l="l" r="r" t="t"/>
            <a:pathLst>
              <a:path extrusionOk="0" h="8270" w="11855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0" name="Google Shape;850;p36"/>
          <p:cNvSpPr/>
          <p:nvPr/>
        </p:nvSpPr>
        <p:spPr>
          <a:xfrm>
            <a:off x="6348496" y="4574004"/>
            <a:ext cx="139443" cy="28633"/>
          </a:xfrm>
          <a:custGeom>
            <a:rect b="b" l="l" r="r" t="t"/>
            <a:pathLst>
              <a:path extrusionOk="0" h="1396" w="6445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1" name="Google Shape;851;p36"/>
          <p:cNvSpPr/>
          <p:nvPr/>
        </p:nvSpPr>
        <p:spPr>
          <a:xfrm>
            <a:off x="6814096" y="4461235"/>
            <a:ext cx="64475" cy="36160"/>
          </a:xfrm>
          <a:custGeom>
            <a:rect b="b" l="l" r="r" t="t"/>
            <a:pathLst>
              <a:path extrusionOk="0" h="1763" w="298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36"/>
          <p:cNvSpPr/>
          <p:nvPr/>
        </p:nvSpPr>
        <p:spPr>
          <a:xfrm>
            <a:off x="6827901" y="4525393"/>
            <a:ext cx="42775" cy="12348"/>
          </a:xfrm>
          <a:custGeom>
            <a:rect b="b" l="l" r="r" t="t"/>
            <a:pathLst>
              <a:path extrusionOk="0" h="602" w="1977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6348496" y="4509231"/>
            <a:ext cx="13824" cy="74207"/>
          </a:xfrm>
          <a:custGeom>
            <a:rect b="b" l="l" r="r" t="t"/>
            <a:pathLst>
              <a:path extrusionOk="0" h="3618" w="639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36"/>
          <p:cNvSpPr/>
          <p:nvPr/>
        </p:nvSpPr>
        <p:spPr>
          <a:xfrm>
            <a:off x="5143084" y="5888873"/>
            <a:ext cx="841757" cy="933311"/>
          </a:xfrm>
          <a:custGeom>
            <a:rect b="b" l="l" r="r" t="t"/>
            <a:pathLst>
              <a:path extrusionOk="0" h="45504" w="38906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5" name="Google Shape;855;p36"/>
          <p:cNvSpPr/>
          <p:nvPr/>
        </p:nvSpPr>
        <p:spPr>
          <a:xfrm>
            <a:off x="4821471" y="4665089"/>
            <a:ext cx="316357" cy="800035"/>
          </a:xfrm>
          <a:custGeom>
            <a:rect b="b" l="l" r="r" t="t"/>
            <a:pathLst>
              <a:path extrusionOk="0" h="39006" w="14622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6" name="Google Shape;856;p36"/>
          <p:cNvSpPr/>
          <p:nvPr/>
        </p:nvSpPr>
        <p:spPr>
          <a:xfrm>
            <a:off x="4925387" y="4813916"/>
            <a:ext cx="95371" cy="105321"/>
          </a:xfrm>
          <a:custGeom>
            <a:rect b="b" l="l" r="r" t="t"/>
            <a:pathLst>
              <a:path extrusionOk="0" h="5135" w="4408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7" name="Google Shape;857;p36"/>
          <p:cNvSpPr/>
          <p:nvPr/>
        </p:nvSpPr>
        <p:spPr>
          <a:xfrm>
            <a:off x="4924068" y="4812069"/>
            <a:ext cx="96689" cy="108233"/>
          </a:xfrm>
          <a:custGeom>
            <a:rect b="b" l="l" r="r" t="t"/>
            <a:pathLst>
              <a:path extrusionOk="0" h="5277" w="4469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36"/>
          <p:cNvSpPr/>
          <p:nvPr/>
        </p:nvSpPr>
        <p:spPr>
          <a:xfrm>
            <a:off x="4841204" y="4746128"/>
            <a:ext cx="93401" cy="55521"/>
          </a:xfrm>
          <a:custGeom>
            <a:rect b="b" l="l" r="r" t="t"/>
            <a:pathLst>
              <a:path extrusionOk="0" h="2707" w="4317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36"/>
          <p:cNvSpPr/>
          <p:nvPr/>
        </p:nvSpPr>
        <p:spPr>
          <a:xfrm>
            <a:off x="4968117" y="4687530"/>
            <a:ext cx="4631" cy="110367"/>
          </a:xfrm>
          <a:custGeom>
            <a:rect b="b" l="l" r="r" t="t"/>
            <a:pathLst>
              <a:path extrusionOk="0" h="5381" w="214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36"/>
          <p:cNvSpPr/>
          <p:nvPr/>
        </p:nvSpPr>
        <p:spPr>
          <a:xfrm>
            <a:off x="4856997" y="4799742"/>
            <a:ext cx="57876" cy="54887"/>
          </a:xfrm>
          <a:custGeom>
            <a:rect b="b" l="l" r="r" t="t"/>
            <a:pathLst>
              <a:path extrusionOk="0" h="2676" w="2675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1" name="Google Shape;861;p36"/>
          <p:cNvSpPr/>
          <p:nvPr/>
        </p:nvSpPr>
        <p:spPr>
          <a:xfrm>
            <a:off x="4828048" y="4796624"/>
            <a:ext cx="40133" cy="63992"/>
          </a:xfrm>
          <a:custGeom>
            <a:rect b="b" l="l" r="r" t="t"/>
            <a:pathLst>
              <a:path extrusionOk="0" h="3120" w="1855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36"/>
          <p:cNvSpPr/>
          <p:nvPr/>
        </p:nvSpPr>
        <p:spPr>
          <a:xfrm>
            <a:off x="4926035" y="4866461"/>
            <a:ext cx="42104" cy="49267"/>
          </a:xfrm>
          <a:custGeom>
            <a:rect b="b" l="l" r="r" t="t"/>
            <a:pathLst>
              <a:path extrusionOk="0" h="2402" w="1946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36"/>
          <p:cNvSpPr/>
          <p:nvPr/>
        </p:nvSpPr>
        <p:spPr>
          <a:xfrm>
            <a:off x="4898407" y="4761716"/>
            <a:ext cx="25032" cy="11341"/>
          </a:xfrm>
          <a:custGeom>
            <a:rect b="b" l="l" r="r" t="t"/>
            <a:pathLst>
              <a:path extrusionOk="0" h="553" w="1157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36"/>
          <p:cNvSpPr/>
          <p:nvPr/>
        </p:nvSpPr>
        <p:spPr>
          <a:xfrm>
            <a:off x="5379802" y="4987393"/>
            <a:ext cx="733948" cy="997571"/>
          </a:xfrm>
          <a:custGeom>
            <a:rect b="b" l="l" r="r" t="t"/>
            <a:pathLst>
              <a:path extrusionOk="0" h="48637" w="33923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5" name="Google Shape;865;p36"/>
          <p:cNvSpPr/>
          <p:nvPr/>
        </p:nvSpPr>
        <p:spPr>
          <a:xfrm>
            <a:off x="5611282" y="4370211"/>
            <a:ext cx="256513" cy="437511"/>
          </a:xfrm>
          <a:custGeom>
            <a:rect b="b" l="l" r="r" t="t"/>
            <a:pathLst>
              <a:path extrusionOk="0" h="21331" w="11856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36"/>
          <p:cNvSpPr/>
          <p:nvPr/>
        </p:nvSpPr>
        <p:spPr>
          <a:xfrm>
            <a:off x="5301545" y="4358991"/>
            <a:ext cx="284120" cy="488767"/>
          </a:xfrm>
          <a:custGeom>
            <a:rect b="b" l="l" r="r" t="t"/>
            <a:pathLst>
              <a:path extrusionOk="0" h="23830" w="13132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36"/>
          <p:cNvSpPr/>
          <p:nvPr/>
        </p:nvSpPr>
        <p:spPr>
          <a:xfrm>
            <a:off x="5377183" y="4237280"/>
            <a:ext cx="426807" cy="328312"/>
          </a:xfrm>
          <a:custGeom>
            <a:rect b="b" l="l" r="r" t="t"/>
            <a:pathLst>
              <a:path extrusionOk="0" h="16007" w="19727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36"/>
          <p:cNvSpPr/>
          <p:nvPr/>
        </p:nvSpPr>
        <p:spPr>
          <a:xfrm>
            <a:off x="5356131" y="4349843"/>
            <a:ext cx="380789" cy="700557"/>
          </a:xfrm>
          <a:custGeom>
            <a:rect b="b" l="l" r="r" t="t"/>
            <a:pathLst>
              <a:path extrusionOk="0" h="34156" w="1760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36"/>
          <p:cNvSpPr/>
          <p:nvPr/>
        </p:nvSpPr>
        <p:spPr>
          <a:xfrm>
            <a:off x="5400852" y="4540344"/>
            <a:ext cx="29619" cy="26315"/>
          </a:xfrm>
          <a:custGeom>
            <a:rect b="b" l="l" r="r" t="t"/>
            <a:pathLst>
              <a:path extrusionOk="0" h="1283" w="1369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36"/>
          <p:cNvSpPr/>
          <p:nvPr/>
        </p:nvSpPr>
        <p:spPr>
          <a:xfrm>
            <a:off x="5383761" y="4521701"/>
            <a:ext cx="61164" cy="15259"/>
          </a:xfrm>
          <a:custGeom>
            <a:rect b="b" l="l" r="r" t="t"/>
            <a:pathLst>
              <a:path extrusionOk="0" h="744" w="2827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36"/>
          <p:cNvSpPr/>
          <p:nvPr/>
        </p:nvSpPr>
        <p:spPr>
          <a:xfrm>
            <a:off x="5556045" y="4544099"/>
            <a:ext cx="29619" cy="26293"/>
          </a:xfrm>
          <a:custGeom>
            <a:rect b="b" l="l" r="r" t="t"/>
            <a:pathLst>
              <a:path extrusionOk="0" h="1282" w="1369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36"/>
          <p:cNvSpPr/>
          <p:nvPr/>
        </p:nvSpPr>
        <p:spPr>
          <a:xfrm>
            <a:off x="5540924" y="4524817"/>
            <a:ext cx="61185" cy="15259"/>
          </a:xfrm>
          <a:custGeom>
            <a:rect b="b" l="l" r="r" t="t"/>
            <a:pathLst>
              <a:path extrusionOk="0" h="744" w="2828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36"/>
          <p:cNvSpPr/>
          <p:nvPr/>
        </p:nvSpPr>
        <p:spPr>
          <a:xfrm>
            <a:off x="5442284" y="4525436"/>
            <a:ext cx="50648" cy="127001"/>
          </a:xfrm>
          <a:custGeom>
            <a:rect b="b" l="l" r="r" t="t"/>
            <a:pathLst>
              <a:path extrusionOk="0" h="6192" w="2341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4" name="Google Shape;874;p36"/>
          <p:cNvSpPr/>
          <p:nvPr/>
        </p:nvSpPr>
        <p:spPr>
          <a:xfrm>
            <a:off x="5471883" y="4792276"/>
            <a:ext cx="155215" cy="65981"/>
          </a:xfrm>
          <a:custGeom>
            <a:rect b="b" l="l" r="r" t="t"/>
            <a:pathLst>
              <a:path extrusionOk="0" h="3217" w="7174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36"/>
          <p:cNvSpPr/>
          <p:nvPr/>
        </p:nvSpPr>
        <p:spPr>
          <a:xfrm>
            <a:off x="5487656" y="4677971"/>
            <a:ext cx="51321" cy="33740"/>
          </a:xfrm>
          <a:custGeom>
            <a:rect b="b" l="l" r="r" t="t"/>
            <a:pathLst>
              <a:path extrusionOk="0" h="1645" w="2372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6" name="Google Shape;876;p36"/>
          <p:cNvSpPr/>
          <p:nvPr/>
        </p:nvSpPr>
        <p:spPr>
          <a:xfrm>
            <a:off x="5479108" y="4662587"/>
            <a:ext cx="54608" cy="43667"/>
          </a:xfrm>
          <a:custGeom>
            <a:rect b="b" l="l" r="r" t="t"/>
            <a:pathLst>
              <a:path extrusionOk="0" h="2129" w="2524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7" name="Google Shape;877;p36"/>
          <p:cNvSpPr/>
          <p:nvPr/>
        </p:nvSpPr>
        <p:spPr>
          <a:xfrm>
            <a:off x="5534346" y="4501887"/>
            <a:ext cx="73669" cy="20285"/>
          </a:xfrm>
          <a:custGeom>
            <a:rect b="b" l="l" r="r" t="t"/>
            <a:pathLst>
              <a:path extrusionOk="0" h="989" w="3405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8" name="Google Shape;878;p36"/>
          <p:cNvSpPr/>
          <p:nvPr/>
        </p:nvSpPr>
        <p:spPr>
          <a:xfrm>
            <a:off x="5389017" y="4477316"/>
            <a:ext cx="56579" cy="16757"/>
          </a:xfrm>
          <a:custGeom>
            <a:rect b="b" l="l" r="r" t="t"/>
            <a:pathLst>
              <a:path extrusionOk="0" h="817" w="2615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9" name="Google Shape;879;p36"/>
          <p:cNvSpPr/>
          <p:nvPr/>
        </p:nvSpPr>
        <p:spPr>
          <a:xfrm>
            <a:off x="5450832" y="4326565"/>
            <a:ext cx="324881" cy="444668"/>
          </a:xfrm>
          <a:custGeom>
            <a:rect b="b" l="l" r="r" t="t"/>
            <a:pathLst>
              <a:path extrusionOk="0" h="21680" w="15016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790816" y="4469605"/>
            <a:ext cx="215729" cy="217391"/>
          </a:xfrm>
          <a:custGeom>
            <a:rect b="b" l="l" r="r" t="t"/>
            <a:pathLst>
              <a:path extrusionOk="0" h="10599" w="9971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36"/>
          <p:cNvSpPr/>
          <p:nvPr/>
        </p:nvSpPr>
        <p:spPr>
          <a:xfrm>
            <a:off x="5838825" y="4488658"/>
            <a:ext cx="22393" cy="207628"/>
          </a:xfrm>
          <a:custGeom>
            <a:rect b="b" l="l" r="r" t="t"/>
            <a:pathLst>
              <a:path extrusionOk="0" h="10123" w="1035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5846722" y="4564669"/>
            <a:ext cx="150628" cy="34048"/>
          </a:xfrm>
          <a:custGeom>
            <a:rect b="b" l="l" r="r" t="t"/>
            <a:pathLst>
              <a:path extrusionOk="0" h="1660" w="6962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5851978" y="4581551"/>
            <a:ext cx="114452" cy="66413"/>
          </a:xfrm>
          <a:custGeom>
            <a:rect b="b" l="l" r="r" t="t"/>
            <a:pathLst>
              <a:path extrusionOk="0" h="3238" w="529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5458729" y="4288824"/>
            <a:ext cx="378820" cy="444237"/>
          </a:xfrm>
          <a:custGeom>
            <a:rect b="b" l="l" r="r" t="t"/>
            <a:pathLst>
              <a:path extrusionOk="0" h="21659" w="17509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36"/>
          <p:cNvSpPr/>
          <p:nvPr/>
        </p:nvSpPr>
        <p:spPr>
          <a:xfrm>
            <a:off x="5443606" y="4253034"/>
            <a:ext cx="373540" cy="173929"/>
          </a:xfrm>
          <a:custGeom>
            <a:rect b="b" l="l" r="r" t="t"/>
            <a:pathLst>
              <a:path extrusionOk="0" h="8480" w="17265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4875409" y="4939397"/>
            <a:ext cx="1046972" cy="881563"/>
          </a:xfrm>
          <a:custGeom>
            <a:rect b="b" l="l" r="r" t="t"/>
            <a:pathLst>
              <a:path extrusionOk="0" h="42981" w="48391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p36"/>
          <p:cNvSpPr/>
          <p:nvPr/>
        </p:nvSpPr>
        <p:spPr>
          <a:xfrm>
            <a:off x="4837264" y="4194660"/>
            <a:ext cx="308763" cy="287784"/>
          </a:xfrm>
          <a:custGeom>
            <a:rect b="b" l="l" r="r" t="t"/>
            <a:pathLst>
              <a:path extrusionOk="0" h="14031" w="14271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8" name="Google Shape;888;p36"/>
          <p:cNvSpPr/>
          <p:nvPr/>
        </p:nvSpPr>
        <p:spPr>
          <a:xfrm>
            <a:off x="4925819" y="4328061"/>
            <a:ext cx="159391" cy="151881"/>
          </a:xfrm>
          <a:custGeom>
            <a:rect b="b" l="l" r="r" t="t"/>
            <a:pathLst>
              <a:path extrusionOk="0" h="7405" w="7367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9" name="Google Shape;889;p36"/>
          <p:cNvSpPr/>
          <p:nvPr/>
        </p:nvSpPr>
        <p:spPr>
          <a:xfrm>
            <a:off x="4943798" y="4486793"/>
            <a:ext cx="121679" cy="16839"/>
          </a:xfrm>
          <a:custGeom>
            <a:rect b="b" l="l" r="r" t="t"/>
            <a:pathLst>
              <a:path extrusionOk="0" h="821" w="5624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0" name="Google Shape;890;p36"/>
          <p:cNvSpPr/>
          <p:nvPr/>
        </p:nvSpPr>
        <p:spPr>
          <a:xfrm>
            <a:off x="4937547" y="4508800"/>
            <a:ext cx="131221" cy="49083"/>
          </a:xfrm>
          <a:custGeom>
            <a:rect b="b" l="l" r="r" t="t"/>
            <a:pathLst>
              <a:path extrusionOk="0" h="2393" w="6065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1" name="Google Shape;891;p36"/>
          <p:cNvSpPr/>
          <p:nvPr/>
        </p:nvSpPr>
        <p:spPr>
          <a:xfrm>
            <a:off x="4880665" y="4219089"/>
            <a:ext cx="94720" cy="150015"/>
          </a:xfrm>
          <a:custGeom>
            <a:rect b="b" l="l" r="r" t="t"/>
            <a:pathLst>
              <a:path extrusionOk="0" h="7314" w="4378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2" name="Google Shape;892;p36"/>
          <p:cNvSpPr/>
          <p:nvPr/>
        </p:nvSpPr>
        <p:spPr>
          <a:xfrm>
            <a:off x="4990488" y="4209982"/>
            <a:ext cx="35525" cy="16223"/>
          </a:xfrm>
          <a:custGeom>
            <a:rect b="b" l="l" r="r" t="t"/>
            <a:pathLst>
              <a:path extrusionOk="0" h="791" w="1642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36"/>
          <p:cNvSpPr/>
          <p:nvPr/>
        </p:nvSpPr>
        <p:spPr>
          <a:xfrm>
            <a:off x="4981272" y="4548959"/>
            <a:ext cx="50000" cy="7056"/>
          </a:xfrm>
          <a:custGeom>
            <a:rect b="b" l="l" r="r" t="t"/>
            <a:pathLst>
              <a:path extrusionOk="0" h="344" w="2311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36"/>
          <p:cNvSpPr/>
          <p:nvPr/>
        </p:nvSpPr>
        <p:spPr>
          <a:xfrm>
            <a:off x="4964181" y="4523732"/>
            <a:ext cx="84855" cy="2195"/>
          </a:xfrm>
          <a:custGeom>
            <a:rect b="b" l="l" r="r" t="t"/>
            <a:pathLst>
              <a:path extrusionOk="0" h="107" w="3922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36"/>
          <p:cNvSpPr/>
          <p:nvPr/>
        </p:nvSpPr>
        <p:spPr>
          <a:xfrm>
            <a:off x="4971406" y="4537289"/>
            <a:ext cx="71052" cy="1272"/>
          </a:xfrm>
          <a:custGeom>
            <a:rect b="b" l="l" r="r" t="t"/>
            <a:pathLst>
              <a:path extrusionOk="0" h="62" w="3284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36"/>
          <p:cNvSpPr/>
          <p:nvPr/>
        </p:nvSpPr>
        <p:spPr>
          <a:xfrm>
            <a:off x="5225257" y="5218075"/>
            <a:ext cx="57896" cy="221965"/>
          </a:xfrm>
          <a:custGeom>
            <a:rect b="b" l="l" r="r" t="t"/>
            <a:pathLst>
              <a:path extrusionOk="0" h="10822" w="2676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7" name="Google Shape;897;p36"/>
          <p:cNvSpPr/>
          <p:nvPr/>
        </p:nvSpPr>
        <p:spPr>
          <a:xfrm>
            <a:off x="5816473" y="5238648"/>
            <a:ext cx="67763" cy="402129"/>
          </a:xfrm>
          <a:custGeom>
            <a:rect b="b" l="l" r="r" t="t"/>
            <a:pathLst>
              <a:path extrusionOk="0" h="19606" w="3132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8" name="Google Shape;898;p36"/>
          <p:cNvSpPr/>
          <p:nvPr/>
        </p:nvSpPr>
        <p:spPr>
          <a:xfrm>
            <a:off x="5121363" y="5299747"/>
            <a:ext cx="9888" cy="147757"/>
          </a:xfrm>
          <a:custGeom>
            <a:rect b="b" l="l" r="r" t="t"/>
            <a:pathLst>
              <a:path extrusionOk="0" h="7204" w="457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9" name="Google Shape;899;p36"/>
          <p:cNvSpPr/>
          <p:nvPr/>
        </p:nvSpPr>
        <p:spPr>
          <a:xfrm>
            <a:off x="5882896" y="5639136"/>
            <a:ext cx="74341" cy="53389"/>
          </a:xfrm>
          <a:custGeom>
            <a:rect b="b" l="l" r="r" t="t"/>
            <a:pathLst>
              <a:path extrusionOk="0" h="2603" w="3436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0" name="Google Shape;900;p36"/>
          <p:cNvSpPr/>
          <p:nvPr/>
        </p:nvSpPr>
        <p:spPr>
          <a:xfrm>
            <a:off x="5861844" y="5671933"/>
            <a:ext cx="50000" cy="43647"/>
          </a:xfrm>
          <a:custGeom>
            <a:rect b="b" l="l" r="r" t="t"/>
            <a:pathLst>
              <a:path extrusionOk="0" h="2128" w="2311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1" name="Google Shape;901;p36"/>
          <p:cNvSpPr/>
          <p:nvPr/>
        </p:nvSpPr>
        <p:spPr>
          <a:xfrm>
            <a:off x="5759919" y="5672446"/>
            <a:ext cx="103267" cy="43133"/>
          </a:xfrm>
          <a:custGeom>
            <a:rect b="b" l="l" r="r" t="t"/>
            <a:pathLst>
              <a:path extrusionOk="0" h="2103" w="4773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2" name="Google Shape;902;p36"/>
          <p:cNvSpPr/>
          <p:nvPr/>
        </p:nvSpPr>
        <p:spPr>
          <a:xfrm>
            <a:off x="4960891" y="5387021"/>
            <a:ext cx="1010799" cy="554871"/>
          </a:xfrm>
          <a:custGeom>
            <a:rect b="b" l="l" r="r" t="t"/>
            <a:pathLst>
              <a:path extrusionOk="0" h="27053" w="46719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36"/>
          <p:cNvSpPr/>
          <p:nvPr/>
        </p:nvSpPr>
        <p:spPr>
          <a:xfrm>
            <a:off x="5707301" y="5400106"/>
            <a:ext cx="97361" cy="536801"/>
          </a:xfrm>
          <a:custGeom>
            <a:rect b="b" l="l" r="r" t="t"/>
            <a:pathLst>
              <a:path extrusionOk="0" h="26172" w="450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36"/>
          <p:cNvSpPr/>
          <p:nvPr/>
        </p:nvSpPr>
        <p:spPr>
          <a:xfrm>
            <a:off x="5688239" y="5400742"/>
            <a:ext cx="92752" cy="541151"/>
          </a:xfrm>
          <a:custGeom>
            <a:rect b="b" l="l" r="r" t="t"/>
            <a:pathLst>
              <a:path extrusionOk="0" h="26384" w="4287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36"/>
          <p:cNvSpPr/>
          <p:nvPr/>
        </p:nvSpPr>
        <p:spPr>
          <a:xfrm>
            <a:off x="4966819" y="5408207"/>
            <a:ext cx="722092" cy="11876"/>
          </a:xfrm>
          <a:custGeom>
            <a:rect b="b" l="l" r="r" t="t"/>
            <a:pathLst>
              <a:path extrusionOk="0" h="579" w="33375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6" name="Google Shape;906;p36"/>
          <p:cNvSpPr/>
          <p:nvPr/>
        </p:nvSpPr>
        <p:spPr>
          <a:xfrm>
            <a:off x="5777682" y="5790380"/>
            <a:ext cx="151927" cy="110984"/>
          </a:xfrm>
          <a:custGeom>
            <a:rect b="b" l="l" r="r" t="t"/>
            <a:pathLst>
              <a:path extrusionOk="0" h="5411" w="7022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7" name="Google Shape;907;p36"/>
          <p:cNvSpPr/>
          <p:nvPr/>
        </p:nvSpPr>
        <p:spPr>
          <a:xfrm>
            <a:off x="5251568" y="5816163"/>
            <a:ext cx="293985" cy="169909"/>
          </a:xfrm>
          <a:custGeom>
            <a:rect b="b" l="l" r="r" t="t"/>
            <a:pathLst>
              <a:path extrusionOk="0" h="8284" w="13588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8" name="Google Shape;908;p36"/>
          <p:cNvSpPr/>
          <p:nvPr/>
        </p:nvSpPr>
        <p:spPr>
          <a:xfrm>
            <a:off x="5304833" y="5608800"/>
            <a:ext cx="92839" cy="75376"/>
          </a:xfrm>
          <a:custGeom>
            <a:rect b="b" l="l" r="r" t="t"/>
            <a:pathLst>
              <a:path extrusionOk="0" h="3675" w="4291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9" name="Google Shape;909;p36"/>
          <p:cNvSpPr/>
          <p:nvPr/>
        </p:nvSpPr>
        <p:spPr>
          <a:xfrm>
            <a:off x="5881577" y="5633147"/>
            <a:ext cx="122999" cy="90349"/>
          </a:xfrm>
          <a:custGeom>
            <a:rect b="b" l="l" r="r" t="t"/>
            <a:pathLst>
              <a:path extrusionOk="0" h="4405" w="5685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0" name="Google Shape;910;p36"/>
          <p:cNvSpPr/>
          <p:nvPr/>
        </p:nvSpPr>
        <p:spPr>
          <a:xfrm>
            <a:off x="5445574" y="4857562"/>
            <a:ext cx="307789" cy="124868"/>
          </a:xfrm>
          <a:custGeom>
            <a:rect b="b" l="l" r="r" t="t"/>
            <a:pathLst>
              <a:path extrusionOk="0" h="6088" w="14226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1" name="Google Shape;911;p36"/>
          <p:cNvSpPr/>
          <p:nvPr/>
        </p:nvSpPr>
        <p:spPr>
          <a:xfrm>
            <a:off x="5457409" y="4950598"/>
            <a:ext cx="263068" cy="51871"/>
          </a:xfrm>
          <a:custGeom>
            <a:rect b="b" l="l" r="r" t="t"/>
            <a:pathLst>
              <a:path extrusionOk="0" h="2529" w="12159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2" name="Google Shape;912;p36"/>
          <p:cNvSpPr/>
          <p:nvPr/>
        </p:nvSpPr>
        <p:spPr>
          <a:xfrm>
            <a:off x="5563942" y="4864966"/>
            <a:ext cx="21073" cy="136804"/>
          </a:xfrm>
          <a:custGeom>
            <a:rect b="b" l="l" r="r" t="t"/>
            <a:pathLst>
              <a:path extrusionOk="0" h="6670" w="974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3" name="Google Shape;913;p36"/>
          <p:cNvSpPr/>
          <p:nvPr/>
        </p:nvSpPr>
        <p:spPr>
          <a:xfrm>
            <a:off x="5663251" y="4859448"/>
            <a:ext cx="25660" cy="113013"/>
          </a:xfrm>
          <a:custGeom>
            <a:rect b="b" l="l" r="r" t="t"/>
            <a:pathLst>
              <a:path extrusionOk="0" h="5510" w="1186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4" name="Google Shape;914;p36"/>
          <p:cNvSpPr/>
          <p:nvPr/>
        </p:nvSpPr>
        <p:spPr>
          <a:xfrm>
            <a:off x="5471883" y="4865827"/>
            <a:ext cx="26980" cy="107885"/>
          </a:xfrm>
          <a:custGeom>
            <a:rect b="b" l="l" r="r" t="t"/>
            <a:pathLst>
              <a:path extrusionOk="0" h="5260" w="1247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5" name="Google Shape;915;p36"/>
          <p:cNvSpPr/>
          <p:nvPr/>
        </p:nvSpPr>
        <p:spPr>
          <a:xfrm>
            <a:off x="3959309" y="5978032"/>
            <a:ext cx="753008" cy="846019"/>
          </a:xfrm>
          <a:custGeom>
            <a:rect b="b" l="l" r="r" t="t"/>
            <a:pathLst>
              <a:path extrusionOk="0" h="41248" w="34804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6" name="Google Shape;916;p36"/>
          <p:cNvSpPr/>
          <p:nvPr/>
        </p:nvSpPr>
        <p:spPr>
          <a:xfrm>
            <a:off x="3493710" y="5003616"/>
            <a:ext cx="541261" cy="811643"/>
          </a:xfrm>
          <a:custGeom>
            <a:rect b="b" l="l" r="r" t="t"/>
            <a:pathLst>
              <a:path extrusionOk="0" h="39572" w="25017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7" name="Google Shape;917;p36"/>
          <p:cNvSpPr/>
          <p:nvPr/>
        </p:nvSpPr>
        <p:spPr>
          <a:xfrm>
            <a:off x="3308920" y="4521702"/>
            <a:ext cx="1007509" cy="1602241"/>
          </a:xfrm>
          <a:custGeom>
            <a:rect b="b" l="l" r="r" t="t"/>
            <a:pathLst>
              <a:path extrusionOk="0" h="78118" w="46567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36"/>
          <p:cNvSpPr/>
          <p:nvPr/>
        </p:nvSpPr>
        <p:spPr>
          <a:xfrm>
            <a:off x="3308920" y="4521702"/>
            <a:ext cx="407747" cy="503841"/>
          </a:xfrm>
          <a:custGeom>
            <a:rect b="b" l="l" r="r" t="t"/>
            <a:pathLst>
              <a:path extrusionOk="0" h="24565" w="18846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36"/>
          <p:cNvSpPr/>
          <p:nvPr/>
        </p:nvSpPr>
        <p:spPr>
          <a:xfrm>
            <a:off x="3308920" y="4521702"/>
            <a:ext cx="164432" cy="205823"/>
          </a:xfrm>
          <a:custGeom>
            <a:rect b="b" l="l" r="r" t="t"/>
            <a:pathLst>
              <a:path extrusionOk="0" h="10035" w="760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36"/>
          <p:cNvSpPr/>
          <p:nvPr/>
        </p:nvSpPr>
        <p:spPr>
          <a:xfrm>
            <a:off x="3515410" y="4938783"/>
            <a:ext cx="582044" cy="1094135"/>
          </a:xfrm>
          <a:custGeom>
            <a:rect b="b" l="l" r="r" t="t"/>
            <a:pathLst>
              <a:path extrusionOk="0" h="53345" w="26902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36"/>
          <p:cNvSpPr/>
          <p:nvPr/>
        </p:nvSpPr>
        <p:spPr>
          <a:xfrm>
            <a:off x="3663377" y="4855223"/>
            <a:ext cx="582044" cy="1094155"/>
          </a:xfrm>
          <a:custGeom>
            <a:rect b="b" l="l" r="r" t="t"/>
            <a:pathLst>
              <a:path extrusionOk="0" h="53346" w="26902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36"/>
          <p:cNvSpPr/>
          <p:nvPr/>
        </p:nvSpPr>
        <p:spPr>
          <a:xfrm>
            <a:off x="3424670" y="5171948"/>
            <a:ext cx="184812" cy="257489"/>
          </a:xfrm>
          <a:custGeom>
            <a:rect b="b" l="l" r="r" t="t"/>
            <a:pathLst>
              <a:path extrusionOk="0" h="12554" w="8542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36"/>
          <p:cNvSpPr/>
          <p:nvPr/>
        </p:nvSpPr>
        <p:spPr>
          <a:xfrm>
            <a:off x="3527245" y="5267936"/>
            <a:ext cx="22393" cy="47400"/>
          </a:xfrm>
          <a:custGeom>
            <a:rect b="b" l="l" r="r" t="t"/>
            <a:pathLst>
              <a:path extrusionOk="0" h="2311" w="1035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36"/>
          <p:cNvSpPr/>
          <p:nvPr/>
        </p:nvSpPr>
        <p:spPr>
          <a:xfrm>
            <a:off x="3493710" y="5219327"/>
            <a:ext cx="96689" cy="82309"/>
          </a:xfrm>
          <a:custGeom>
            <a:rect b="b" l="l" r="r" t="t"/>
            <a:pathLst>
              <a:path extrusionOk="0" h="4013" w="4469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5" name="Google Shape;925;p36"/>
          <p:cNvSpPr/>
          <p:nvPr/>
        </p:nvSpPr>
        <p:spPr>
          <a:xfrm>
            <a:off x="3473979" y="5258583"/>
            <a:ext cx="7269" cy="29331"/>
          </a:xfrm>
          <a:custGeom>
            <a:rect b="b" l="l" r="r" t="t"/>
            <a:pathLst>
              <a:path extrusionOk="0" h="1430" w="336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36"/>
          <p:cNvSpPr/>
          <p:nvPr/>
        </p:nvSpPr>
        <p:spPr>
          <a:xfrm>
            <a:off x="4060588" y="4835902"/>
            <a:ext cx="492601" cy="1348137"/>
          </a:xfrm>
          <a:custGeom>
            <a:rect b="b" l="l" r="r" t="t"/>
            <a:pathLst>
              <a:path extrusionOk="0" h="65729" w="22768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36"/>
          <p:cNvSpPr/>
          <p:nvPr/>
        </p:nvSpPr>
        <p:spPr>
          <a:xfrm>
            <a:off x="4403881" y="4844639"/>
            <a:ext cx="352511" cy="1456967"/>
          </a:xfrm>
          <a:custGeom>
            <a:rect b="b" l="l" r="r" t="t"/>
            <a:pathLst>
              <a:path extrusionOk="0" h="71035" w="16293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36"/>
          <p:cNvSpPr/>
          <p:nvPr/>
        </p:nvSpPr>
        <p:spPr>
          <a:xfrm>
            <a:off x="3927094" y="4906357"/>
            <a:ext cx="273605" cy="1407105"/>
          </a:xfrm>
          <a:custGeom>
            <a:rect b="b" l="l" r="r" t="t"/>
            <a:pathLst>
              <a:path extrusionOk="0" h="68604" w="12646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36"/>
          <p:cNvSpPr/>
          <p:nvPr/>
        </p:nvSpPr>
        <p:spPr>
          <a:xfrm>
            <a:off x="4113854" y="4302629"/>
            <a:ext cx="403159" cy="705707"/>
          </a:xfrm>
          <a:custGeom>
            <a:rect b="b" l="l" r="r" t="t"/>
            <a:pathLst>
              <a:path extrusionOk="0" h="34407" w="18634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36"/>
          <p:cNvSpPr/>
          <p:nvPr/>
        </p:nvSpPr>
        <p:spPr>
          <a:xfrm>
            <a:off x="4221708" y="4738662"/>
            <a:ext cx="138793" cy="63705"/>
          </a:xfrm>
          <a:custGeom>
            <a:rect b="b" l="l" r="r" t="t"/>
            <a:pathLst>
              <a:path extrusionOk="0" h="3106" w="6415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36"/>
          <p:cNvSpPr/>
          <p:nvPr/>
        </p:nvSpPr>
        <p:spPr>
          <a:xfrm>
            <a:off x="4499899" y="4486896"/>
            <a:ext cx="76223" cy="104521"/>
          </a:xfrm>
          <a:custGeom>
            <a:rect b="b" l="l" r="r" t="t"/>
            <a:pathLst>
              <a:path extrusionOk="0" h="5096" w="3523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36"/>
          <p:cNvSpPr/>
          <p:nvPr/>
        </p:nvSpPr>
        <p:spPr>
          <a:xfrm>
            <a:off x="4522919" y="4509231"/>
            <a:ext cx="33557" cy="59747"/>
          </a:xfrm>
          <a:custGeom>
            <a:rect b="b" l="l" r="r" t="t"/>
            <a:pathLst>
              <a:path extrusionOk="0" h="2913" w="1551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36"/>
          <p:cNvSpPr/>
          <p:nvPr/>
        </p:nvSpPr>
        <p:spPr>
          <a:xfrm>
            <a:off x="4167120" y="4472393"/>
            <a:ext cx="30291" cy="26931"/>
          </a:xfrm>
          <a:custGeom>
            <a:rect b="b" l="l" r="r" t="t"/>
            <a:pathLst>
              <a:path extrusionOk="0" h="1313" w="140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36"/>
          <p:cNvSpPr/>
          <p:nvPr/>
        </p:nvSpPr>
        <p:spPr>
          <a:xfrm>
            <a:off x="4151349" y="4456867"/>
            <a:ext cx="62505" cy="15259"/>
          </a:xfrm>
          <a:custGeom>
            <a:rect b="b" l="l" r="r" t="t"/>
            <a:pathLst>
              <a:path extrusionOk="0" h="744" w="2889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36"/>
          <p:cNvSpPr/>
          <p:nvPr/>
        </p:nvSpPr>
        <p:spPr>
          <a:xfrm>
            <a:off x="4326945" y="4478629"/>
            <a:ext cx="30268" cy="27545"/>
          </a:xfrm>
          <a:custGeom>
            <a:rect b="b" l="l" r="r" t="t"/>
            <a:pathLst>
              <a:path extrusionOk="0" h="1343" w="1399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36"/>
          <p:cNvSpPr/>
          <p:nvPr/>
        </p:nvSpPr>
        <p:spPr>
          <a:xfrm>
            <a:off x="4311149" y="4459350"/>
            <a:ext cx="62505" cy="15895"/>
          </a:xfrm>
          <a:custGeom>
            <a:rect b="b" l="l" r="r" t="t"/>
            <a:pathLst>
              <a:path extrusionOk="0" h="775" w="2889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36"/>
          <p:cNvSpPr/>
          <p:nvPr/>
        </p:nvSpPr>
        <p:spPr>
          <a:xfrm>
            <a:off x="4211193" y="4460600"/>
            <a:ext cx="51321" cy="129176"/>
          </a:xfrm>
          <a:custGeom>
            <a:rect b="b" l="l" r="r" t="t"/>
            <a:pathLst>
              <a:path extrusionOk="0" h="6298" w="2372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36"/>
          <p:cNvSpPr/>
          <p:nvPr/>
        </p:nvSpPr>
        <p:spPr>
          <a:xfrm>
            <a:off x="4307213" y="4402760"/>
            <a:ext cx="75639" cy="20573"/>
          </a:xfrm>
          <a:custGeom>
            <a:rect b="b" l="l" r="r" t="t"/>
            <a:pathLst>
              <a:path extrusionOk="0" h="1003" w="3496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9" name="Google Shape;939;p36"/>
          <p:cNvSpPr/>
          <p:nvPr/>
        </p:nvSpPr>
        <p:spPr>
          <a:xfrm>
            <a:off x="4157275" y="4411415"/>
            <a:ext cx="57227" cy="17208"/>
          </a:xfrm>
          <a:custGeom>
            <a:rect b="b" l="l" r="r" t="t"/>
            <a:pathLst>
              <a:path extrusionOk="0" h="839" w="2645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0" name="Google Shape;940;p36"/>
          <p:cNvSpPr/>
          <p:nvPr/>
        </p:nvSpPr>
        <p:spPr>
          <a:xfrm>
            <a:off x="4078997" y="4182457"/>
            <a:ext cx="479448" cy="341131"/>
          </a:xfrm>
          <a:custGeom>
            <a:rect b="b" l="l" r="r" t="t"/>
            <a:pathLst>
              <a:path extrusionOk="0" h="16632" w="2216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1" name="Google Shape;941;p36"/>
          <p:cNvSpPr/>
          <p:nvPr/>
        </p:nvSpPr>
        <p:spPr>
          <a:xfrm>
            <a:off x="4236831" y="4618964"/>
            <a:ext cx="53960" cy="44281"/>
          </a:xfrm>
          <a:custGeom>
            <a:rect b="b" l="l" r="r" t="t"/>
            <a:pathLst>
              <a:path extrusionOk="0" h="2159" w="2494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2" name="Google Shape;942;p36"/>
          <p:cNvSpPr/>
          <p:nvPr/>
        </p:nvSpPr>
        <p:spPr>
          <a:xfrm>
            <a:off x="4230252" y="4615374"/>
            <a:ext cx="66443" cy="51031"/>
          </a:xfrm>
          <a:custGeom>
            <a:rect b="b" l="l" r="r" t="t"/>
            <a:pathLst>
              <a:path extrusionOk="0" h="2488" w="3071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3" name="Google Shape;943;p36"/>
          <p:cNvSpPr/>
          <p:nvPr/>
        </p:nvSpPr>
        <p:spPr>
          <a:xfrm>
            <a:off x="4149379" y="4272908"/>
            <a:ext cx="286739" cy="58045"/>
          </a:xfrm>
          <a:custGeom>
            <a:rect b="b" l="l" r="r" t="t"/>
            <a:pathLst>
              <a:path extrusionOk="0" h="2830" w="13253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4" name="Google Shape;944;p36"/>
          <p:cNvSpPr/>
          <p:nvPr/>
        </p:nvSpPr>
        <p:spPr>
          <a:xfrm>
            <a:off x="4450570" y="4304619"/>
            <a:ext cx="67092" cy="195896"/>
          </a:xfrm>
          <a:custGeom>
            <a:rect b="b" l="l" r="r" t="t"/>
            <a:pathLst>
              <a:path extrusionOk="0" h="9551" w="3101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5" name="Google Shape;945;p36"/>
          <p:cNvSpPr/>
          <p:nvPr/>
        </p:nvSpPr>
        <p:spPr>
          <a:xfrm>
            <a:off x="4138194" y="4209982"/>
            <a:ext cx="308460" cy="112869"/>
          </a:xfrm>
          <a:custGeom>
            <a:rect b="b" l="l" r="r" t="t"/>
            <a:pathLst>
              <a:path extrusionOk="0" h="5503" w="14257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6" name="Google Shape;946;p36"/>
          <p:cNvSpPr/>
          <p:nvPr/>
        </p:nvSpPr>
        <p:spPr>
          <a:xfrm>
            <a:off x="4409786" y="4860228"/>
            <a:ext cx="601775" cy="995601"/>
          </a:xfrm>
          <a:custGeom>
            <a:rect b="b" l="l" r="r" t="t"/>
            <a:pathLst>
              <a:path extrusionOk="0" h="48541" w="27814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7" name="Google Shape;947;p36"/>
          <p:cNvSpPr/>
          <p:nvPr/>
        </p:nvSpPr>
        <p:spPr>
          <a:xfrm>
            <a:off x="4163832" y="5517940"/>
            <a:ext cx="245976" cy="300521"/>
          </a:xfrm>
          <a:custGeom>
            <a:rect b="b" l="l" r="r" t="t"/>
            <a:pathLst>
              <a:path extrusionOk="0" h="14652" w="11369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36"/>
          <p:cNvSpPr/>
          <p:nvPr/>
        </p:nvSpPr>
        <p:spPr>
          <a:xfrm>
            <a:off x="4202645" y="5770875"/>
            <a:ext cx="66443" cy="14543"/>
          </a:xfrm>
          <a:custGeom>
            <a:rect b="b" l="l" r="r" t="t"/>
            <a:pathLst>
              <a:path extrusionOk="0" h="709" w="3071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36"/>
          <p:cNvSpPr/>
          <p:nvPr/>
        </p:nvSpPr>
        <p:spPr>
          <a:xfrm>
            <a:off x="4184883" y="5727248"/>
            <a:ext cx="75660" cy="12901"/>
          </a:xfrm>
          <a:custGeom>
            <a:rect b="b" l="l" r="r" t="t"/>
            <a:pathLst>
              <a:path extrusionOk="0" h="629" w="3497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36"/>
          <p:cNvSpPr/>
          <p:nvPr/>
        </p:nvSpPr>
        <p:spPr>
          <a:xfrm>
            <a:off x="4170409" y="5599612"/>
            <a:ext cx="101969" cy="76832"/>
          </a:xfrm>
          <a:custGeom>
            <a:rect b="b" l="l" r="r" t="t"/>
            <a:pathLst>
              <a:path extrusionOk="0" h="3746" w="4713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36"/>
          <p:cNvSpPr/>
          <p:nvPr/>
        </p:nvSpPr>
        <p:spPr>
          <a:xfrm>
            <a:off x="4409785" y="5602729"/>
            <a:ext cx="324904" cy="45288"/>
          </a:xfrm>
          <a:custGeom>
            <a:rect b="b" l="l" r="r" t="t"/>
            <a:pathLst>
              <a:path extrusionOk="0" h="2208" w="15017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36"/>
          <p:cNvSpPr/>
          <p:nvPr/>
        </p:nvSpPr>
        <p:spPr>
          <a:xfrm>
            <a:off x="4724152" y="5563823"/>
            <a:ext cx="147317" cy="40180"/>
          </a:xfrm>
          <a:custGeom>
            <a:rect b="b" l="l" r="r" t="t"/>
            <a:pathLst>
              <a:path extrusionOk="0" h="1959" w="6809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36"/>
          <p:cNvSpPr/>
          <p:nvPr/>
        </p:nvSpPr>
        <p:spPr>
          <a:xfrm>
            <a:off x="4728739" y="5602730"/>
            <a:ext cx="90133" cy="25577"/>
          </a:xfrm>
          <a:custGeom>
            <a:rect b="b" l="l" r="r" t="t"/>
            <a:pathLst>
              <a:path extrusionOk="0" h="1247" w="4166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36"/>
          <p:cNvSpPr/>
          <p:nvPr/>
        </p:nvSpPr>
        <p:spPr>
          <a:xfrm>
            <a:off x="4618267" y="5229294"/>
            <a:ext cx="113781" cy="347265"/>
          </a:xfrm>
          <a:custGeom>
            <a:rect b="b" l="l" r="r" t="t"/>
            <a:pathLst>
              <a:path extrusionOk="0" h="16931" w="5259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36"/>
          <p:cNvSpPr/>
          <p:nvPr/>
        </p:nvSpPr>
        <p:spPr>
          <a:xfrm>
            <a:off x="4630753" y="4984275"/>
            <a:ext cx="176937" cy="168987"/>
          </a:xfrm>
          <a:custGeom>
            <a:rect b="b" l="l" r="r" t="t"/>
            <a:pathLst>
              <a:path extrusionOk="0" h="8239" w="8178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36"/>
          <p:cNvSpPr/>
          <p:nvPr/>
        </p:nvSpPr>
        <p:spPr>
          <a:xfrm>
            <a:off x="3967878" y="5150124"/>
            <a:ext cx="6599" cy="533664"/>
          </a:xfrm>
          <a:custGeom>
            <a:rect b="b" l="l" r="r" t="t"/>
            <a:pathLst>
              <a:path extrusionOk="0" h="26019" w="305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36"/>
          <p:cNvSpPr/>
          <p:nvPr/>
        </p:nvSpPr>
        <p:spPr>
          <a:xfrm>
            <a:off x="4267099" y="6224280"/>
            <a:ext cx="98659" cy="587915"/>
          </a:xfrm>
          <a:custGeom>
            <a:rect b="b" l="l" r="r" t="t"/>
            <a:pathLst>
              <a:path extrusionOk="0" h="28664" w="456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36"/>
          <p:cNvSpPr/>
          <p:nvPr/>
        </p:nvSpPr>
        <p:spPr>
          <a:xfrm>
            <a:off x="4414396" y="5830705"/>
            <a:ext cx="414345" cy="25967"/>
          </a:xfrm>
          <a:custGeom>
            <a:rect b="b" l="l" r="r" t="t"/>
            <a:pathLst>
              <a:path extrusionOk="0" h="1266" w="19151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36"/>
          <p:cNvSpPr/>
          <p:nvPr/>
        </p:nvSpPr>
        <p:spPr>
          <a:xfrm>
            <a:off x="2998513" y="5171947"/>
            <a:ext cx="193380" cy="1438260"/>
          </a:xfrm>
          <a:custGeom>
            <a:rect b="b" l="l" r="r" t="t"/>
            <a:pathLst>
              <a:path extrusionOk="0" h="70123" w="8938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36"/>
          <p:cNvSpPr/>
          <p:nvPr/>
        </p:nvSpPr>
        <p:spPr>
          <a:xfrm>
            <a:off x="3041264" y="5318905"/>
            <a:ext cx="94720" cy="207792"/>
          </a:xfrm>
          <a:custGeom>
            <a:rect b="b" l="l" r="r" t="t"/>
            <a:pathLst>
              <a:path extrusionOk="0" h="10131" w="4378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1" name="Google Shape;961;p36"/>
          <p:cNvSpPr/>
          <p:nvPr/>
        </p:nvSpPr>
        <p:spPr>
          <a:xfrm>
            <a:off x="3082047" y="5363331"/>
            <a:ext cx="27628" cy="162732"/>
          </a:xfrm>
          <a:custGeom>
            <a:rect b="b" l="l" r="r" t="t"/>
            <a:pathLst>
              <a:path extrusionOk="0" h="7934" w="1277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36"/>
          <p:cNvSpPr/>
          <p:nvPr/>
        </p:nvSpPr>
        <p:spPr>
          <a:xfrm>
            <a:off x="3134644" y="5666148"/>
            <a:ext cx="138123" cy="167899"/>
          </a:xfrm>
          <a:custGeom>
            <a:rect b="b" l="l" r="r" t="t"/>
            <a:pathLst>
              <a:path extrusionOk="0" h="8186" w="6384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36"/>
          <p:cNvSpPr/>
          <p:nvPr/>
        </p:nvSpPr>
        <p:spPr>
          <a:xfrm>
            <a:off x="3133994" y="5701222"/>
            <a:ext cx="103916" cy="131575"/>
          </a:xfrm>
          <a:custGeom>
            <a:rect b="b" l="l" r="r" t="t"/>
            <a:pathLst>
              <a:path extrusionOk="0" h="6415" w="4803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36"/>
          <p:cNvSpPr/>
          <p:nvPr/>
        </p:nvSpPr>
        <p:spPr>
          <a:xfrm>
            <a:off x="3089921" y="5973028"/>
            <a:ext cx="98680" cy="197661"/>
          </a:xfrm>
          <a:custGeom>
            <a:rect b="b" l="l" r="r" t="t"/>
            <a:pathLst>
              <a:path extrusionOk="0" h="9637" w="4561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36"/>
          <p:cNvSpPr/>
          <p:nvPr/>
        </p:nvSpPr>
        <p:spPr>
          <a:xfrm>
            <a:off x="3105046" y="6014808"/>
            <a:ext cx="59217" cy="155265"/>
          </a:xfrm>
          <a:custGeom>
            <a:rect b="b" l="l" r="r" t="t"/>
            <a:pathLst>
              <a:path extrusionOk="0" h="7570" w="2737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36"/>
          <p:cNvSpPr/>
          <p:nvPr/>
        </p:nvSpPr>
        <p:spPr>
          <a:xfrm>
            <a:off x="3174756" y="6314487"/>
            <a:ext cx="100648" cy="194727"/>
          </a:xfrm>
          <a:custGeom>
            <a:rect b="b" l="l" r="r" t="t"/>
            <a:pathLst>
              <a:path extrusionOk="0" h="9494" w="4652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36"/>
          <p:cNvSpPr/>
          <p:nvPr/>
        </p:nvSpPr>
        <p:spPr>
          <a:xfrm>
            <a:off x="3185293" y="6355836"/>
            <a:ext cx="64452" cy="152763"/>
          </a:xfrm>
          <a:custGeom>
            <a:rect b="b" l="l" r="r" t="t"/>
            <a:pathLst>
              <a:path extrusionOk="0" h="7448" w="2979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36"/>
          <p:cNvSpPr/>
          <p:nvPr/>
        </p:nvSpPr>
        <p:spPr>
          <a:xfrm>
            <a:off x="2891978" y="5238647"/>
            <a:ext cx="130247" cy="173333"/>
          </a:xfrm>
          <a:custGeom>
            <a:rect b="b" l="l" r="r" t="t"/>
            <a:pathLst>
              <a:path extrusionOk="0" h="8451" w="602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9" name="Google Shape;969;p36"/>
          <p:cNvSpPr/>
          <p:nvPr/>
        </p:nvSpPr>
        <p:spPr>
          <a:xfrm>
            <a:off x="2918935" y="5279791"/>
            <a:ext cx="102619" cy="132807"/>
          </a:xfrm>
          <a:custGeom>
            <a:rect b="b" l="l" r="r" t="t"/>
            <a:pathLst>
              <a:path extrusionOk="0" h="6475" w="4743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0" name="Google Shape;970;p36"/>
          <p:cNvSpPr/>
          <p:nvPr/>
        </p:nvSpPr>
        <p:spPr>
          <a:xfrm>
            <a:off x="3018244" y="5526041"/>
            <a:ext cx="141411" cy="165848"/>
          </a:xfrm>
          <a:custGeom>
            <a:rect b="b" l="l" r="r" t="t"/>
            <a:pathLst>
              <a:path extrusionOk="0" h="8086" w="6536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1" name="Google Shape;971;p36"/>
          <p:cNvSpPr/>
          <p:nvPr/>
        </p:nvSpPr>
        <p:spPr>
          <a:xfrm>
            <a:off x="3047840" y="5565953"/>
            <a:ext cx="110493" cy="126571"/>
          </a:xfrm>
          <a:custGeom>
            <a:rect b="b" l="l" r="r" t="t"/>
            <a:pathLst>
              <a:path extrusionOk="0" h="6171" w="5107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2" name="Google Shape;972;p36"/>
          <p:cNvSpPr/>
          <p:nvPr/>
        </p:nvSpPr>
        <p:spPr>
          <a:xfrm>
            <a:off x="2993254" y="5797354"/>
            <a:ext cx="93401" cy="206889"/>
          </a:xfrm>
          <a:custGeom>
            <a:rect b="b" l="l" r="r" t="t"/>
            <a:pathLst>
              <a:path extrusionOk="0" h="10087" w="4317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3" name="Google Shape;973;p36"/>
          <p:cNvSpPr/>
          <p:nvPr/>
        </p:nvSpPr>
        <p:spPr>
          <a:xfrm>
            <a:off x="3044554" y="5843381"/>
            <a:ext cx="38165" cy="160865"/>
          </a:xfrm>
          <a:custGeom>
            <a:rect b="b" l="l" r="r" t="t"/>
            <a:pathLst>
              <a:path extrusionOk="0" h="7843" w="1764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4" name="Google Shape;974;p36"/>
          <p:cNvSpPr/>
          <p:nvPr/>
        </p:nvSpPr>
        <p:spPr>
          <a:xfrm>
            <a:off x="3034688" y="6203094"/>
            <a:ext cx="138793" cy="168351"/>
          </a:xfrm>
          <a:custGeom>
            <a:rect b="b" l="l" r="r" t="t"/>
            <a:pathLst>
              <a:path extrusionOk="0" h="8208" w="6415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5" name="Google Shape;975;p36"/>
          <p:cNvSpPr/>
          <p:nvPr/>
        </p:nvSpPr>
        <p:spPr>
          <a:xfrm>
            <a:off x="3063615" y="6242988"/>
            <a:ext cx="107876" cy="128457"/>
          </a:xfrm>
          <a:custGeom>
            <a:rect b="b" l="l" r="r" t="t"/>
            <a:pathLst>
              <a:path extrusionOk="0" h="6263" w="4986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36"/>
          <p:cNvSpPr/>
          <p:nvPr/>
        </p:nvSpPr>
        <p:spPr>
          <a:xfrm>
            <a:off x="3184623" y="5837146"/>
            <a:ext cx="248615" cy="608485"/>
          </a:xfrm>
          <a:custGeom>
            <a:rect b="b" l="l" r="r" t="t"/>
            <a:pathLst>
              <a:path extrusionOk="0" h="29667" w="11491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7" name="Google Shape;977;p36"/>
          <p:cNvSpPr/>
          <p:nvPr/>
        </p:nvSpPr>
        <p:spPr>
          <a:xfrm>
            <a:off x="3315496" y="5934775"/>
            <a:ext cx="95371" cy="210356"/>
          </a:xfrm>
          <a:custGeom>
            <a:rect b="b" l="l" r="r" t="t"/>
            <a:pathLst>
              <a:path extrusionOk="0" h="10256" w="4408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p36"/>
          <p:cNvSpPr/>
          <p:nvPr/>
        </p:nvSpPr>
        <p:spPr>
          <a:xfrm>
            <a:off x="3344425" y="5980534"/>
            <a:ext cx="13847" cy="163981"/>
          </a:xfrm>
          <a:custGeom>
            <a:rect b="b" l="l" r="r" t="t"/>
            <a:pathLst>
              <a:path extrusionOk="0" h="7995" w="64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9" name="Google Shape;979;p36"/>
          <p:cNvSpPr/>
          <p:nvPr/>
        </p:nvSpPr>
        <p:spPr>
          <a:xfrm>
            <a:off x="3315496" y="5934775"/>
            <a:ext cx="95371" cy="210356"/>
          </a:xfrm>
          <a:custGeom>
            <a:rect b="b" l="l" r="r" t="t"/>
            <a:pathLst>
              <a:path extrusionOk="0" h="10256" w="4408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0" name="Google Shape;980;p36"/>
          <p:cNvSpPr/>
          <p:nvPr/>
        </p:nvSpPr>
        <p:spPr>
          <a:xfrm>
            <a:off x="3133995" y="6240445"/>
            <a:ext cx="94720" cy="208305"/>
          </a:xfrm>
          <a:custGeom>
            <a:rect b="b" l="l" r="r" t="t"/>
            <a:pathLst>
              <a:path extrusionOk="0" h="10156" w="4378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1" name="Google Shape;981;p36"/>
          <p:cNvSpPr/>
          <p:nvPr/>
        </p:nvSpPr>
        <p:spPr>
          <a:xfrm>
            <a:off x="3160305" y="6285383"/>
            <a:ext cx="25660" cy="162732"/>
          </a:xfrm>
          <a:custGeom>
            <a:rect b="b" l="l" r="r" t="t"/>
            <a:pathLst>
              <a:path extrusionOk="0" h="7934" w="1186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2" name="Google Shape;982;p36"/>
          <p:cNvSpPr/>
          <p:nvPr/>
        </p:nvSpPr>
        <p:spPr>
          <a:xfrm>
            <a:off x="3133995" y="6240445"/>
            <a:ext cx="94720" cy="208305"/>
          </a:xfrm>
          <a:custGeom>
            <a:rect b="b" l="l" r="r" t="t"/>
            <a:pathLst>
              <a:path extrusionOk="0" h="10156" w="4378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3" name="Google Shape;983;p36"/>
          <p:cNvSpPr/>
          <p:nvPr/>
        </p:nvSpPr>
        <p:spPr>
          <a:xfrm>
            <a:off x="3425991" y="5803465"/>
            <a:ext cx="117720" cy="187672"/>
          </a:xfrm>
          <a:custGeom>
            <a:rect b="b" l="l" r="r" t="t"/>
            <a:pathLst>
              <a:path extrusionOk="0" h="9150" w="5441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36"/>
          <p:cNvSpPr/>
          <p:nvPr/>
        </p:nvSpPr>
        <p:spPr>
          <a:xfrm>
            <a:off x="3425991" y="5803465"/>
            <a:ext cx="117720" cy="187672"/>
          </a:xfrm>
          <a:custGeom>
            <a:rect b="b" l="l" r="r" t="t"/>
            <a:pathLst>
              <a:path extrusionOk="0" h="9150" w="5441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5" name="Google Shape;985;p36"/>
          <p:cNvSpPr/>
          <p:nvPr/>
        </p:nvSpPr>
        <p:spPr>
          <a:xfrm>
            <a:off x="3426640" y="5847114"/>
            <a:ext cx="83536" cy="144025"/>
          </a:xfrm>
          <a:custGeom>
            <a:rect b="b" l="l" r="r" t="t"/>
            <a:pathLst>
              <a:path extrusionOk="0" h="7022" w="3861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36"/>
          <p:cNvSpPr/>
          <p:nvPr/>
        </p:nvSpPr>
        <p:spPr>
          <a:xfrm>
            <a:off x="3231984" y="6193884"/>
            <a:ext cx="180873" cy="126427"/>
          </a:xfrm>
          <a:custGeom>
            <a:rect b="b" l="l" r="r" t="t"/>
            <a:pathLst>
              <a:path extrusionOk="0" h="6164" w="836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7" name="Google Shape;987;p36"/>
          <p:cNvSpPr/>
          <p:nvPr/>
        </p:nvSpPr>
        <p:spPr>
          <a:xfrm>
            <a:off x="3231984" y="6193884"/>
            <a:ext cx="180873" cy="126427"/>
          </a:xfrm>
          <a:custGeom>
            <a:rect b="b" l="l" r="r" t="t"/>
            <a:pathLst>
              <a:path extrusionOk="0" h="6164" w="836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8" name="Google Shape;988;p36"/>
          <p:cNvSpPr/>
          <p:nvPr/>
        </p:nvSpPr>
        <p:spPr>
          <a:xfrm>
            <a:off x="3232632" y="6226147"/>
            <a:ext cx="142081" cy="94800"/>
          </a:xfrm>
          <a:custGeom>
            <a:rect b="b" l="l" r="r" t="t"/>
            <a:pathLst>
              <a:path extrusionOk="0" h="4622" w="6567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9" name="Google Shape;989;p36"/>
          <p:cNvSpPr/>
          <p:nvPr/>
        </p:nvSpPr>
        <p:spPr>
          <a:xfrm>
            <a:off x="3063616" y="6568429"/>
            <a:ext cx="258481" cy="253756"/>
          </a:xfrm>
          <a:custGeom>
            <a:rect b="b" l="l" r="r" t="t"/>
            <a:pathLst>
              <a:path extrusionOk="0" h="12372" w="11947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0" name="Google Shape;990;p36"/>
          <p:cNvSpPr/>
          <p:nvPr/>
        </p:nvSpPr>
        <p:spPr>
          <a:xfrm>
            <a:off x="3082697" y="6603829"/>
            <a:ext cx="215729" cy="124212"/>
          </a:xfrm>
          <a:custGeom>
            <a:rect b="b" l="l" r="r" t="t"/>
            <a:pathLst>
              <a:path extrusionOk="0" h="6056" w="9971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1" name="Google Shape;991;p36"/>
          <p:cNvSpPr/>
          <p:nvPr/>
        </p:nvSpPr>
        <p:spPr>
          <a:xfrm>
            <a:off x="7398736" y="6216098"/>
            <a:ext cx="400520" cy="392860"/>
          </a:xfrm>
          <a:custGeom>
            <a:rect b="b" l="l" r="r" t="t"/>
            <a:pathLst>
              <a:path extrusionOk="0" h="19154" w="18512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36"/>
          <p:cNvSpPr/>
          <p:nvPr/>
        </p:nvSpPr>
        <p:spPr>
          <a:xfrm>
            <a:off x="7587485" y="6222417"/>
            <a:ext cx="20403" cy="392777"/>
          </a:xfrm>
          <a:custGeom>
            <a:rect b="b" l="l" r="r" t="t"/>
            <a:pathLst>
              <a:path extrusionOk="0" h="19150" w="943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36"/>
          <p:cNvSpPr/>
          <p:nvPr/>
        </p:nvSpPr>
        <p:spPr>
          <a:xfrm>
            <a:off x="7375066" y="6402846"/>
            <a:ext cx="46041" cy="6665"/>
          </a:xfrm>
          <a:custGeom>
            <a:rect b="b" l="l" r="r" t="t"/>
            <a:pathLst>
              <a:path extrusionOk="0" h="325" w="2128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4" name="Google Shape;994;p36"/>
          <p:cNvSpPr/>
          <p:nvPr/>
        </p:nvSpPr>
        <p:spPr>
          <a:xfrm>
            <a:off x="7386231" y="6331201"/>
            <a:ext cx="38836" cy="16859"/>
          </a:xfrm>
          <a:custGeom>
            <a:rect b="b" l="l" r="r" t="t"/>
            <a:pathLst>
              <a:path extrusionOk="0" h="822" w="1795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5" name="Google Shape;995;p36"/>
          <p:cNvSpPr/>
          <p:nvPr/>
        </p:nvSpPr>
        <p:spPr>
          <a:xfrm>
            <a:off x="7419117" y="6273385"/>
            <a:ext cx="38836" cy="29247"/>
          </a:xfrm>
          <a:custGeom>
            <a:rect b="b" l="l" r="r" t="t"/>
            <a:pathLst>
              <a:path extrusionOk="0" h="1426" w="1795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6" name="Google Shape;996;p36"/>
          <p:cNvSpPr/>
          <p:nvPr/>
        </p:nvSpPr>
        <p:spPr>
          <a:xfrm>
            <a:off x="7473055" y="6226127"/>
            <a:ext cx="17763" cy="33760"/>
          </a:xfrm>
          <a:custGeom>
            <a:rect b="b" l="l" r="r" t="t"/>
            <a:pathLst>
              <a:path extrusionOk="0" h="1646" w="821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7" name="Google Shape;997;p36"/>
          <p:cNvSpPr/>
          <p:nvPr/>
        </p:nvSpPr>
        <p:spPr>
          <a:xfrm>
            <a:off x="7528290" y="6193085"/>
            <a:ext cx="15145" cy="36879"/>
          </a:xfrm>
          <a:custGeom>
            <a:rect b="b" l="l" r="r" t="t"/>
            <a:pathLst>
              <a:path extrusionOk="0" h="1798" w="70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8" name="Google Shape;998;p36"/>
          <p:cNvSpPr/>
          <p:nvPr/>
        </p:nvSpPr>
        <p:spPr>
          <a:xfrm>
            <a:off x="7616412" y="6196181"/>
            <a:ext cx="13824" cy="26931"/>
          </a:xfrm>
          <a:custGeom>
            <a:rect b="b" l="l" r="r" t="t"/>
            <a:pathLst>
              <a:path extrusionOk="0" h="1313" w="639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9" name="Google Shape;999;p36"/>
          <p:cNvSpPr/>
          <p:nvPr/>
        </p:nvSpPr>
        <p:spPr>
          <a:xfrm>
            <a:off x="7669031" y="6222149"/>
            <a:ext cx="25011" cy="19895"/>
          </a:xfrm>
          <a:custGeom>
            <a:rect b="b" l="l" r="r" t="t"/>
            <a:pathLst>
              <a:path extrusionOk="0" h="970" w="1156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0" name="Google Shape;1000;p36"/>
          <p:cNvSpPr/>
          <p:nvPr/>
        </p:nvSpPr>
        <p:spPr>
          <a:xfrm>
            <a:off x="7722297" y="6256382"/>
            <a:ext cx="27628" cy="17455"/>
          </a:xfrm>
          <a:custGeom>
            <a:rect b="b" l="l" r="r" t="t"/>
            <a:pathLst>
              <a:path extrusionOk="0" h="851" w="1277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36"/>
          <p:cNvSpPr/>
          <p:nvPr/>
        </p:nvSpPr>
        <p:spPr>
          <a:xfrm>
            <a:off x="7750575" y="6308069"/>
            <a:ext cx="39463" cy="15999"/>
          </a:xfrm>
          <a:custGeom>
            <a:rect b="b" l="l" r="r" t="t"/>
            <a:pathLst>
              <a:path extrusionOk="0" h="780" w="1824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2" name="Google Shape;1002;p36"/>
          <p:cNvSpPr/>
          <p:nvPr/>
        </p:nvSpPr>
        <p:spPr>
          <a:xfrm>
            <a:off x="7768318" y="6363260"/>
            <a:ext cx="36845" cy="7179"/>
          </a:xfrm>
          <a:custGeom>
            <a:rect b="b" l="l" r="r" t="t"/>
            <a:pathLst>
              <a:path extrusionOk="0" h="350" w="1703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3" name="Google Shape;1003;p36"/>
          <p:cNvSpPr/>
          <p:nvPr/>
        </p:nvSpPr>
        <p:spPr>
          <a:xfrm>
            <a:off x="7776863" y="6418475"/>
            <a:ext cx="36867" cy="15692"/>
          </a:xfrm>
          <a:custGeom>
            <a:rect b="b" l="l" r="r" t="t"/>
            <a:pathLst>
              <a:path extrusionOk="0" h="765" w="1704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4" name="Google Shape;1004;p36"/>
          <p:cNvSpPr/>
          <p:nvPr/>
        </p:nvSpPr>
        <p:spPr>
          <a:xfrm>
            <a:off x="7765029" y="6468623"/>
            <a:ext cx="41455" cy="24981"/>
          </a:xfrm>
          <a:custGeom>
            <a:rect b="b" l="l" r="r" t="t"/>
            <a:pathLst>
              <a:path extrusionOk="0" h="1218" w="1916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5" name="Google Shape;1005;p36"/>
          <p:cNvSpPr/>
          <p:nvPr/>
        </p:nvSpPr>
        <p:spPr>
          <a:xfrm>
            <a:off x="7742679" y="6517253"/>
            <a:ext cx="31587" cy="30171"/>
          </a:xfrm>
          <a:custGeom>
            <a:rect b="b" l="l" r="r" t="t"/>
            <a:pathLst>
              <a:path extrusionOk="0" h="1471" w="146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6" name="Google Shape;1006;p36"/>
          <p:cNvSpPr/>
          <p:nvPr/>
        </p:nvSpPr>
        <p:spPr>
          <a:xfrm>
            <a:off x="7419787" y="6553640"/>
            <a:ext cx="44743" cy="22131"/>
          </a:xfrm>
          <a:custGeom>
            <a:rect b="b" l="l" r="r" t="t"/>
            <a:pathLst>
              <a:path extrusionOk="0" h="1079" w="2068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7" name="Google Shape;1007;p36"/>
          <p:cNvSpPr/>
          <p:nvPr/>
        </p:nvSpPr>
        <p:spPr>
          <a:xfrm>
            <a:off x="7399384" y="6504455"/>
            <a:ext cx="36845" cy="15732"/>
          </a:xfrm>
          <a:custGeom>
            <a:rect b="b" l="l" r="r" t="t"/>
            <a:pathLst>
              <a:path extrusionOk="0" h="767" w="1703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8" name="Google Shape;1008;p36"/>
          <p:cNvSpPr/>
          <p:nvPr/>
        </p:nvSpPr>
        <p:spPr>
          <a:xfrm>
            <a:off x="7373745" y="6460255"/>
            <a:ext cx="40784" cy="7959"/>
          </a:xfrm>
          <a:custGeom>
            <a:rect b="b" l="l" r="r" t="t"/>
            <a:pathLst>
              <a:path extrusionOk="0" h="388" w="1885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9" name="Google Shape;1009;p36"/>
          <p:cNvSpPr/>
          <p:nvPr/>
        </p:nvSpPr>
        <p:spPr>
          <a:xfrm>
            <a:off x="7442137" y="6436811"/>
            <a:ext cx="40804" cy="7363"/>
          </a:xfrm>
          <a:custGeom>
            <a:rect b="b" l="l" r="r" t="t"/>
            <a:pathLst>
              <a:path extrusionOk="0" h="359" w="1886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0" name="Google Shape;1010;p36"/>
          <p:cNvSpPr/>
          <p:nvPr/>
        </p:nvSpPr>
        <p:spPr>
          <a:xfrm>
            <a:off x="7507910" y="6383157"/>
            <a:ext cx="32237" cy="6769"/>
          </a:xfrm>
          <a:custGeom>
            <a:rect b="b" l="l" r="r" t="t"/>
            <a:pathLst>
              <a:path extrusionOk="0" h="330" w="149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1" name="Google Shape;1011;p36"/>
          <p:cNvSpPr/>
          <p:nvPr/>
        </p:nvSpPr>
        <p:spPr>
          <a:xfrm>
            <a:off x="7518426" y="6330403"/>
            <a:ext cx="32237" cy="11589"/>
          </a:xfrm>
          <a:custGeom>
            <a:rect b="b" l="l" r="r" t="t"/>
            <a:pathLst>
              <a:path extrusionOk="0" h="565" w="149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2" name="Google Shape;1012;p36"/>
          <p:cNvSpPr/>
          <p:nvPr/>
        </p:nvSpPr>
        <p:spPr>
          <a:xfrm>
            <a:off x="7557217" y="6277280"/>
            <a:ext cx="15816" cy="20859"/>
          </a:xfrm>
          <a:custGeom>
            <a:rect b="b" l="l" r="r" t="t"/>
            <a:pathLst>
              <a:path extrusionOk="0" h="1017" w="731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3" name="Google Shape;1013;p36"/>
          <p:cNvSpPr/>
          <p:nvPr/>
        </p:nvSpPr>
        <p:spPr>
          <a:xfrm>
            <a:off x="7517775" y="6474346"/>
            <a:ext cx="28300" cy="8676"/>
          </a:xfrm>
          <a:custGeom>
            <a:rect b="b" l="l" r="r" t="t"/>
            <a:pathLst>
              <a:path extrusionOk="0" h="423" w="1308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4" name="Google Shape;1014;p36"/>
          <p:cNvSpPr/>
          <p:nvPr/>
        </p:nvSpPr>
        <p:spPr>
          <a:xfrm>
            <a:off x="7517775" y="6550585"/>
            <a:ext cx="40784" cy="15732"/>
          </a:xfrm>
          <a:custGeom>
            <a:rect b="b" l="l" r="r" t="t"/>
            <a:pathLst>
              <a:path extrusionOk="0" h="767" w="1885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5" name="Google Shape;1015;p36"/>
          <p:cNvSpPr/>
          <p:nvPr/>
        </p:nvSpPr>
        <p:spPr>
          <a:xfrm>
            <a:off x="7466478" y="6516681"/>
            <a:ext cx="27628" cy="10297"/>
          </a:xfrm>
          <a:custGeom>
            <a:rect b="b" l="l" r="r" t="t"/>
            <a:pathLst>
              <a:path extrusionOk="0" h="502" w="1277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6" name="Google Shape;1016;p36"/>
          <p:cNvSpPr/>
          <p:nvPr/>
        </p:nvSpPr>
        <p:spPr>
          <a:xfrm>
            <a:off x="7457931" y="6349273"/>
            <a:ext cx="40784" cy="14295"/>
          </a:xfrm>
          <a:custGeom>
            <a:rect b="b" l="l" r="r" t="t"/>
            <a:pathLst>
              <a:path extrusionOk="0" h="697" w="1885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7" name="Google Shape;1017;p36"/>
          <p:cNvSpPr/>
          <p:nvPr/>
        </p:nvSpPr>
        <p:spPr>
          <a:xfrm>
            <a:off x="7624959" y="6345580"/>
            <a:ext cx="29619" cy="18296"/>
          </a:xfrm>
          <a:custGeom>
            <a:rect b="b" l="l" r="r" t="t"/>
            <a:pathLst>
              <a:path extrusionOk="0" h="892" w="1369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8" name="Google Shape;1018;p36"/>
          <p:cNvSpPr/>
          <p:nvPr/>
        </p:nvSpPr>
        <p:spPr>
          <a:xfrm>
            <a:off x="7634826" y="6421143"/>
            <a:ext cx="26980" cy="7813"/>
          </a:xfrm>
          <a:custGeom>
            <a:rect b="b" l="l" r="r" t="t"/>
            <a:pathLst>
              <a:path extrusionOk="0" h="381" w="1247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9" name="Google Shape;1019;p36"/>
          <p:cNvSpPr/>
          <p:nvPr/>
        </p:nvSpPr>
        <p:spPr>
          <a:xfrm>
            <a:off x="7636793" y="6492601"/>
            <a:ext cx="35547" cy="15999"/>
          </a:xfrm>
          <a:custGeom>
            <a:rect b="b" l="l" r="r" t="t"/>
            <a:pathLst>
              <a:path extrusionOk="0" h="780" w="1643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0" name="Google Shape;1020;p36"/>
          <p:cNvSpPr/>
          <p:nvPr/>
        </p:nvSpPr>
        <p:spPr>
          <a:xfrm>
            <a:off x="7630887" y="6569453"/>
            <a:ext cx="21052" cy="22275"/>
          </a:xfrm>
          <a:custGeom>
            <a:rect b="b" l="l" r="r" t="t"/>
            <a:pathLst>
              <a:path extrusionOk="0" h="1086" w="973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36"/>
          <p:cNvSpPr/>
          <p:nvPr/>
        </p:nvSpPr>
        <p:spPr>
          <a:xfrm>
            <a:off x="7625609" y="6289340"/>
            <a:ext cx="22393" cy="11485"/>
          </a:xfrm>
          <a:custGeom>
            <a:rect b="b" l="l" r="r" t="t"/>
            <a:pathLst>
              <a:path extrusionOk="0" h="560" w="1035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2" name="Google Shape;1022;p36"/>
          <p:cNvSpPr/>
          <p:nvPr/>
        </p:nvSpPr>
        <p:spPr>
          <a:xfrm>
            <a:off x="7688742" y="6366091"/>
            <a:ext cx="34228" cy="7712"/>
          </a:xfrm>
          <a:custGeom>
            <a:rect b="b" l="l" r="r" t="t"/>
            <a:pathLst>
              <a:path extrusionOk="0" h="376" w="1582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3" name="Google Shape;1023;p36"/>
          <p:cNvSpPr/>
          <p:nvPr/>
        </p:nvSpPr>
        <p:spPr>
          <a:xfrm>
            <a:off x="7672319" y="6297463"/>
            <a:ext cx="36175" cy="11836"/>
          </a:xfrm>
          <a:custGeom>
            <a:rect b="b" l="l" r="r" t="t"/>
            <a:pathLst>
              <a:path extrusionOk="0" h="577" w="1672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4" name="Google Shape;1024;p36"/>
          <p:cNvSpPr/>
          <p:nvPr/>
        </p:nvSpPr>
        <p:spPr>
          <a:xfrm>
            <a:off x="7687442" y="6464603"/>
            <a:ext cx="51969" cy="10727"/>
          </a:xfrm>
          <a:custGeom>
            <a:rect b="b" l="l" r="r" t="t"/>
            <a:pathLst>
              <a:path extrusionOk="0" h="523" w="2402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36"/>
          <p:cNvSpPr/>
          <p:nvPr/>
        </p:nvSpPr>
        <p:spPr>
          <a:xfrm>
            <a:off x="7678898" y="6544573"/>
            <a:ext cx="33557" cy="29659"/>
          </a:xfrm>
          <a:custGeom>
            <a:rect b="b" l="l" r="r" t="t"/>
            <a:pathLst>
              <a:path extrusionOk="0" h="1446" w="1551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6" name="Google Shape;1026;p36"/>
          <p:cNvSpPr/>
          <p:nvPr/>
        </p:nvSpPr>
        <p:spPr>
          <a:xfrm>
            <a:off x="7459229" y="6216181"/>
            <a:ext cx="127608" cy="392777"/>
          </a:xfrm>
          <a:custGeom>
            <a:rect b="b" l="l" r="r" t="t"/>
            <a:pathLst>
              <a:path extrusionOk="0" h="19150" w="5898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7" name="Google Shape;1027;p36"/>
          <p:cNvSpPr/>
          <p:nvPr/>
        </p:nvSpPr>
        <p:spPr>
          <a:xfrm>
            <a:off x="7582207" y="6218395"/>
            <a:ext cx="144700" cy="393679"/>
          </a:xfrm>
          <a:custGeom>
            <a:rect b="b" l="l" r="r" t="t"/>
            <a:pathLst>
              <a:path extrusionOk="0" h="19194" w="6688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8" name="Google Shape;1028;p36"/>
          <p:cNvSpPr/>
          <p:nvPr/>
        </p:nvSpPr>
        <p:spPr>
          <a:xfrm>
            <a:off x="7435561" y="6598969"/>
            <a:ext cx="334769" cy="62988"/>
          </a:xfrm>
          <a:custGeom>
            <a:rect b="b" l="l" r="r" t="t"/>
            <a:pathLst>
              <a:path extrusionOk="0" h="3071" w="15473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9" name="Google Shape;1029;p36"/>
          <p:cNvSpPr/>
          <p:nvPr/>
        </p:nvSpPr>
        <p:spPr>
          <a:xfrm>
            <a:off x="7463837" y="6630143"/>
            <a:ext cx="282152" cy="193271"/>
          </a:xfrm>
          <a:custGeom>
            <a:rect b="b" l="l" r="r" t="t"/>
            <a:pathLst>
              <a:path extrusionOk="0" h="9423" w="13041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0" name="Google Shape;1030;p36"/>
          <p:cNvSpPr/>
          <p:nvPr/>
        </p:nvSpPr>
        <p:spPr>
          <a:xfrm>
            <a:off x="7435561" y="6660068"/>
            <a:ext cx="334769" cy="5619"/>
          </a:xfrm>
          <a:custGeom>
            <a:rect b="b" l="l" r="r" t="t"/>
            <a:pathLst>
              <a:path extrusionOk="0" h="274" w="15473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36"/>
          <p:cNvSpPr/>
          <p:nvPr/>
        </p:nvSpPr>
        <p:spPr>
          <a:xfrm>
            <a:off x="7479631" y="6702464"/>
            <a:ext cx="257140" cy="61737"/>
          </a:xfrm>
          <a:custGeom>
            <a:rect b="b" l="l" r="r" t="t"/>
            <a:pathLst>
              <a:path extrusionOk="0" h="3010" w="11885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2" name="Google Shape;1032;p36"/>
          <p:cNvSpPr/>
          <p:nvPr/>
        </p:nvSpPr>
        <p:spPr>
          <a:xfrm>
            <a:off x="6614832" y="3661346"/>
            <a:ext cx="505755" cy="466759"/>
          </a:xfrm>
          <a:custGeom>
            <a:rect b="b" l="l" r="r" t="t"/>
            <a:pathLst>
              <a:path extrusionOk="0" h="22757" w="23376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3" name="Google Shape;1033;p36"/>
          <p:cNvSpPr/>
          <p:nvPr/>
        </p:nvSpPr>
        <p:spPr>
          <a:xfrm>
            <a:off x="6614833" y="3660442"/>
            <a:ext cx="507055" cy="468420"/>
          </a:xfrm>
          <a:custGeom>
            <a:rect b="b" l="l" r="r" t="t"/>
            <a:pathLst>
              <a:path extrusionOk="0" h="22838" w="23436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4" name="Google Shape;1034;p36"/>
          <p:cNvSpPr/>
          <p:nvPr/>
        </p:nvSpPr>
        <p:spPr>
          <a:xfrm>
            <a:off x="6935103" y="3677569"/>
            <a:ext cx="165080" cy="157745"/>
          </a:xfrm>
          <a:custGeom>
            <a:rect b="b" l="l" r="r" t="t"/>
            <a:pathLst>
              <a:path extrusionOk="0" h="7691" w="763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5" name="Google Shape;1035;p36"/>
          <p:cNvSpPr/>
          <p:nvPr/>
        </p:nvSpPr>
        <p:spPr>
          <a:xfrm>
            <a:off x="6712819" y="3882673"/>
            <a:ext cx="165103" cy="157131"/>
          </a:xfrm>
          <a:custGeom>
            <a:rect b="b" l="l" r="r" t="t"/>
            <a:pathLst>
              <a:path extrusionOk="0" h="7661" w="7631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6" name="Google Shape;1036;p36"/>
          <p:cNvSpPr/>
          <p:nvPr/>
        </p:nvSpPr>
        <p:spPr>
          <a:xfrm>
            <a:off x="6787136" y="3814108"/>
            <a:ext cx="165080" cy="157745"/>
          </a:xfrm>
          <a:custGeom>
            <a:rect b="b" l="l" r="r" t="t"/>
            <a:pathLst>
              <a:path extrusionOk="0" h="7691" w="763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7" name="Google Shape;1037;p36"/>
          <p:cNvSpPr/>
          <p:nvPr/>
        </p:nvSpPr>
        <p:spPr>
          <a:xfrm>
            <a:off x="6861455" y="3746155"/>
            <a:ext cx="165080" cy="157131"/>
          </a:xfrm>
          <a:custGeom>
            <a:rect b="b" l="l" r="r" t="t"/>
            <a:pathLst>
              <a:path extrusionOk="0" h="7661" w="763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8" name="Google Shape;1038;p36"/>
          <p:cNvSpPr/>
          <p:nvPr/>
        </p:nvSpPr>
        <p:spPr>
          <a:xfrm>
            <a:off x="6935103" y="3677568"/>
            <a:ext cx="165080" cy="157747"/>
          </a:xfrm>
          <a:custGeom>
            <a:rect b="b" l="l" r="r" t="t"/>
            <a:pathLst>
              <a:path extrusionOk="0" h="7691" w="763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36"/>
          <p:cNvSpPr/>
          <p:nvPr/>
        </p:nvSpPr>
        <p:spPr>
          <a:xfrm>
            <a:off x="6712819" y="3882673"/>
            <a:ext cx="165103" cy="157131"/>
          </a:xfrm>
          <a:custGeom>
            <a:rect b="b" l="l" r="r" t="t"/>
            <a:pathLst>
              <a:path extrusionOk="0" h="7661" w="7631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0" name="Google Shape;1040;p36"/>
          <p:cNvSpPr/>
          <p:nvPr/>
        </p:nvSpPr>
        <p:spPr>
          <a:xfrm>
            <a:off x="6787136" y="3814107"/>
            <a:ext cx="165080" cy="157747"/>
          </a:xfrm>
          <a:custGeom>
            <a:rect b="b" l="l" r="r" t="t"/>
            <a:pathLst>
              <a:path extrusionOk="0" h="7691" w="763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1" name="Google Shape;1041;p36"/>
          <p:cNvSpPr/>
          <p:nvPr/>
        </p:nvSpPr>
        <p:spPr>
          <a:xfrm>
            <a:off x="6861455" y="3746155"/>
            <a:ext cx="165080" cy="157131"/>
          </a:xfrm>
          <a:custGeom>
            <a:rect b="b" l="l" r="r" t="t"/>
            <a:pathLst>
              <a:path extrusionOk="0" h="7661" w="763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2" name="Google Shape;1042;p36"/>
          <p:cNvSpPr/>
          <p:nvPr/>
        </p:nvSpPr>
        <p:spPr>
          <a:xfrm>
            <a:off x="6622729" y="3755160"/>
            <a:ext cx="552423" cy="379753"/>
          </a:xfrm>
          <a:custGeom>
            <a:rect b="b" l="l" r="r" t="t"/>
            <a:pathLst>
              <a:path extrusionOk="0" h="18515" w="25533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36"/>
          <p:cNvSpPr/>
          <p:nvPr/>
        </p:nvSpPr>
        <p:spPr>
          <a:xfrm>
            <a:off x="6624697" y="3753519"/>
            <a:ext cx="550455" cy="382133"/>
          </a:xfrm>
          <a:custGeom>
            <a:rect b="b" l="l" r="r" t="t"/>
            <a:pathLst>
              <a:path extrusionOk="0" h="18631" w="25442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4" name="Google Shape;1044;p36"/>
          <p:cNvSpPr/>
          <p:nvPr/>
        </p:nvSpPr>
        <p:spPr>
          <a:xfrm>
            <a:off x="6996918" y="3777333"/>
            <a:ext cx="150628" cy="158977"/>
          </a:xfrm>
          <a:custGeom>
            <a:rect b="b" l="l" r="r" t="t"/>
            <a:pathLst>
              <a:path extrusionOk="0" h="7751" w="6962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5" name="Google Shape;1045;p36"/>
          <p:cNvSpPr/>
          <p:nvPr/>
        </p:nvSpPr>
        <p:spPr>
          <a:xfrm>
            <a:off x="6726646" y="3921338"/>
            <a:ext cx="150605" cy="158999"/>
          </a:xfrm>
          <a:custGeom>
            <a:rect b="b" l="l" r="r" t="t"/>
            <a:pathLst>
              <a:path extrusionOk="0" h="7752" w="6961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6" name="Google Shape;1046;p36"/>
          <p:cNvSpPr/>
          <p:nvPr/>
        </p:nvSpPr>
        <p:spPr>
          <a:xfrm>
            <a:off x="6816735" y="3873342"/>
            <a:ext cx="150605" cy="158977"/>
          </a:xfrm>
          <a:custGeom>
            <a:rect b="b" l="l" r="r" t="t"/>
            <a:pathLst>
              <a:path extrusionOk="0" h="7751" w="6961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7" name="Google Shape;1047;p36"/>
          <p:cNvSpPr/>
          <p:nvPr/>
        </p:nvSpPr>
        <p:spPr>
          <a:xfrm>
            <a:off x="6906826" y="3825327"/>
            <a:ext cx="151276" cy="158999"/>
          </a:xfrm>
          <a:custGeom>
            <a:rect b="b" l="l" r="r" t="t"/>
            <a:pathLst>
              <a:path extrusionOk="0" h="7752" w="6992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" name="Google Shape;1048;p36"/>
          <p:cNvSpPr/>
          <p:nvPr/>
        </p:nvSpPr>
        <p:spPr>
          <a:xfrm>
            <a:off x="6996918" y="3777333"/>
            <a:ext cx="150628" cy="158977"/>
          </a:xfrm>
          <a:custGeom>
            <a:rect b="b" l="l" r="r" t="t"/>
            <a:pathLst>
              <a:path extrusionOk="0" h="7751" w="6962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9" name="Google Shape;1049;p36"/>
          <p:cNvSpPr/>
          <p:nvPr/>
        </p:nvSpPr>
        <p:spPr>
          <a:xfrm>
            <a:off x="6726646" y="3921338"/>
            <a:ext cx="150605" cy="158999"/>
          </a:xfrm>
          <a:custGeom>
            <a:rect b="b" l="l" r="r" t="t"/>
            <a:pathLst>
              <a:path extrusionOk="0" h="7752" w="6961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0" name="Google Shape;1050;p36"/>
          <p:cNvSpPr/>
          <p:nvPr/>
        </p:nvSpPr>
        <p:spPr>
          <a:xfrm>
            <a:off x="6816735" y="3873342"/>
            <a:ext cx="150605" cy="158977"/>
          </a:xfrm>
          <a:custGeom>
            <a:rect b="b" l="l" r="r" t="t"/>
            <a:pathLst>
              <a:path extrusionOk="0" h="7751" w="6961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1" name="Google Shape;1051;p36"/>
          <p:cNvSpPr/>
          <p:nvPr/>
        </p:nvSpPr>
        <p:spPr>
          <a:xfrm>
            <a:off x="6906826" y="3825327"/>
            <a:ext cx="151276" cy="158999"/>
          </a:xfrm>
          <a:custGeom>
            <a:rect b="b" l="l" r="r" t="t"/>
            <a:pathLst>
              <a:path extrusionOk="0" h="7752" w="6992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2" name="Google Shape;1052;p36"/>
          <p:cNvSpPr/>
          <p:nvPr/>
        </p:nvSpPr>
        <p:spPr>
          <a:xfrm>
            <a:off x="6608924" y="3884193"/>
            <a:ext cx="592536" cy="266945"/>
          </a:xfrm>
          <a:custGeom>
            <a:rect b="b" l="l" r="r" t="t"/>
            <a:pathLst>
              <a:path extrusionOk="0" h="13015" w="27387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3" name="Google Shape;1053;p36"/>
          <p:cNvSpPr/>
          <p:nvPr/>
        </p:nvSpPr>
        <p:spPr>
          <a:xfrm>
            <a:off x="6610245" y="3883455"/>
            <a:ext cx="593185" cy="269816"/>
          </a:xfrm>
          <a:custGeom>
            <a:rect b="b" l="l" r="r" t="t"/>
            <a:pathLst>
              <a:path extrusionOk="0" h="13155" w="27417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4" name="Google Shape;1054;p36"/>
          <p:cNvSpPr/>
          <p:nvPr/>
        </p:nvSpPr>
        <p:spPr>
          <a:xfrm>
            <a:off x="6493821" y="4012981"/>
            <a:ext cx="209152" cy="182092"/>
          </a:xfrm>
          <a:custGeom>
            <a:rect b="b" l="l" r="r" t="t"/>
            <a:pathLst>
              <a:path extrusionOk="0" h="8878" w="9667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5" name="Google Shape;1055;p36"/>
          <p:cNvSpPr/>
          <p:nvPr/>
        </p:nvSpPr>
        <p:spPr>
          <a:xfrm>
            <a:off x="6666800" y="4048627"/>
            <a:ext cx="50389" cy="39196"/>
          </a:xfrm>
          <a:custGeom>
            <a:rect b="b" l="l" r="r" t="t"/>
            <a:pathLst>
              <a:path extrusionOk="0" h="1911" w="2329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6" name="Google Shape;1056;p36"/>
          <p:cNvSpPr/>
          <p:nvPr/>
        </p:nvSpPr>
        <p:spPr>
          <a:xfrm>
            <a:off x="7061370" y="3901382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7" name="Google Shape;1057;p36"/>
          <p:cNvSpPr/>
          <p:nvPr/>
        </p:nvSpPr>
        <p:spPr>
          <a:xfrm>
            <a:off x="6960742" y="3921954"/>
            <a:ext cx="122999" cy="148415"/>
          </a:xfrm>
          <a:custGeom>
            <a:rect b="b" l="l" r="r" t="t"/>
            <a:pathLst>
              <a:path extrusionOk="0" h="7236" w="5685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8" name="Google Shape;1058;p36"/>
          <p:cNvSpPr/>
          <p:nvPr/>
        </p:nvSpPr>
        <p:spPr>
          <a:xfrm>
            <a:off x="6859466" y="3943162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9" name="Google Shape;1059;p36"/>
          <p:cNvSpPr/>
          <p:nvPr/>
        </p:nvSpPr>
        <p:spPr>
          <a:xfrm>
            <a:off x="6758859" y="3964350"/>
            <a:ext cx="122351" cy="147777"/>
          </a:xfrm>
          <a:custGeom>
            <a:rect b="b" l="l" r="r" t="t"/>
            <a:pathLst>
              <a:path extrusionOk="0" h="7205" w="5655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0" name="Google Shape;1060;p36"/>
          <p:cNvSpPr/>
          <p:nvPr/>
        </p:nvSpPr>
        <p:spPr>
          <a:xfrm>
            <a:off x="6758859" y="3964350"/>
            <a:ext cx="122351" cy="147777"/>
          </a:xfrm>
          <a:custGeom>
            <a:rect b="b" l="l" r="r" t="t"/>
            <a:pathLst>
              <a:path extrusionOk="0" h="7205" w="5655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1" name="Google Shape;1061;p36"/>
          <p:cNvSpPr/>
          <p:nvPr/>
        </p:nvSpPr>
        <p:spPr>
          <a:xfrm>
            <a:off x="6859466" y="3943162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36"/>
          <p:cNvSpPr/>
          <p:nvPr/>
        </p:nvSpPr>
        <p:spPr>
          <a:xfrm>
            <a:off x="6960742" y="3921954"/>
            <a:ext cx="122999" cy="148415"/>
          </a:xfrm>
          <a:custGeom>
            <a:rect b="b" l="l" r="r" t="t"/>
            <a:pathLst>
              <a:path extrusionOk="0" h="7236" w="5685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4278267" y="3760492"/>
            <a:ext cx="115123" cy="158363"/>
          </a:xfrm>
          <a:custGeom>
            <a:rect b="b" l="l" r="r" t="t"/>
            <a:pathLst>
              <a:path extrusionOk="0" h="7721" w="5321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4" name="Google Shape;1064;p36"/>
          <p:cNvSpPr txBox="1"/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</a:pPr>
            <a:r>
              <a:rPr b="1" i="0" lang="en-US" sz="6667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MỞ RỘNG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7813" l="0" r="0" t="7812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208722" y="539099"/>
            <a:ext cx="11439939" cy="1018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thế nào để xác định được quãng đường đi được sau những khoảng thời gian khác nhau mà không dùng công thức s = v.t?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7"/>
          <p:cNvSpPr/>
          <p:nvPr/>
        </p:nvSpPr>
        <p:spPr>
          <a:xfrm>
            <a:off x="382764" y="6854227"/>
            <a:ext cx="5035513" cy="3773"/>
          </a:xfrm>
          <a:custGeom>
            <a:rect b="b" l="l" r="r" t="t"/>
            <a:pathLst>
              <a:path extrusionOk="0" h="184" w="232741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1" name="Google Shape;1071;p37"/>
          <p:cNvSpPr/>
          <p:nvPr/>
        </p:nvSpPr>
        <p:spPr>
          <a:xfrm>
            <a:off x="3592008" y="5932810"/>
            <a:ext cx="849676" cy="919569"/>
          </a:xfrm>
          <a:custGeom>
            <a:rect b="b" l="l" r="r" t="t"/>
            <a:pathLst>
              <a:path extrusionOk="0" h="44834" w="39272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2" name="Google Shape;1072;p37"/>
          <p:cNvSpPr/>
          <p:nvPr/>
        </p:nvSpPr>
        <p:spPr>
          <a:xfrm>
            <a:off x="4043156" y="6010114"/>
            <a:ext cx="25660" cy="275580"/>
          </a:xfrm>
          <a:custGeom>
            <a:rect b="b" l="l" r="r" t="t"/>
            <a:pathLst>
              <a:path extrusionOk="0" h="13436" w="1186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3" name="Google Shape;1073;p37"/>
          <p:cNvSpPr/>
          <p:nvPr/>
        </p:nvSpPr>
        <p:spPr>
          <a:xfrm>
            <a:off x="4092485" y="6033332"/>
            <a:ext cx="52619" cy="47235"/>
          </a:xfrm>
          <a:custGeom>
            <a:rect b="b" l="l" r="r" t="t"/>
            <a:pathLst>
              <a:path extrusionOk="0" h="2303" w="2432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4" name="Google Shape;1074;p37"/>
          <p:cNvSpPr/>
          <p:nvPr/>
        </p:nvSpPr>
        <p:spPr>
          <a:xfrm>
            <a:off x="4246359" y="6010113"/>
            <a:ext cx="161143" cy="79131"/>
          </a:xfrm>
          <a:custGeom>
            <a:rect b="b" l="l" r="r" t="t"/>
            <a:pathLst>
              <a:path extrusionOk="0" h="3858" w="7448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5" name="Google Shape;1075;p37"/>
          <p:cNvSpPr/>
          <p:nvPr/>
        </p:nvSpPr>
        <p:spPr>
          <a:xfrm>
            <a:off x="3527577" y="4685956"/>
            <a:ext cx="299892" cy="536105"/>
          </a:xfrm>
          <a:custGeom>
            <a:rect b="b" l="l" r="r" t="t"/>
            <a:pathLst>
              <a:path extrusionOk="0" h="26138" w="13861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p37"/>
          <p:cNvSpPr/>
          <p:nvPr/>
        </p:nvSpPr>
        <p:spPr>
          <a:xfrm>
            <a:off x="3896509" y="4314281"/>
            <a:ext cx="589920" cy="969739"/>
          </a:xfrm>
          <a:custGeom>
            <a:rect b="b" l="l" r="r" t="t"/>
            <a:pathLst>
              <a:path extrusionOk="0" h="47280" w="27266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37"/>
          <p:cNvSpPr/>
          <p:nvPr/>
        </p:nvSpPr>
        <p:spPr>
          <a:xfrm>
            <a:off x="3693285" y="4977081"/>
            <a:ext cx="692516" cy="1030491"/>
          </a:xfrm>
          <a:custGeom>
            <a:rect b="b" l="l" r="r" t="t"/>
            <a:pathLst>
              <a:path extrusionOk="0" h="50242" w="32008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37"/>
          <p:cNvSpPr/>
          <p:nvPr/>
        </p:nvSpPr>
        <p:spPr>
          <a:xfrm>
            <a:off x="3705141" y="5751393"/>
            <a:ext cx="613588" cy="52384"/>
          </a:xfrm>
          <a:custGeom>
            <a:rect b="b" l="l" r="r" t="t"/>
            <a:pathLst>
              <a:path extrusionOk="0" h="2554" w="2836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37"/>
          <p:cNvSpPr/>
          <p:nvPr/>
        </p:nvSpPr>
        <p:spPr>
          <a:xfrm>
            <a:off x="3783397" y="5412233"/>
            <a:ext cx="334748" cy="4391"/>
          </a:xfrm>
          <a:custGeom>
            <a:rect b="b" l="l" r="r" t="t"/>
            <a:pathLst>
              <a:path extrusionOk="0" h="214" w="15472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37"/>
          <p:cNvSpPr/>
          <p:nvPr/>
        </p:nvSpPr>
        <p:spPr>
          <a:xfrm>
            <a:off x="4005662" y="5176588"/>
            <a:ext cx="338057" cy="24961"/>
          </a:xfrm>
          <a:custGeom>
            <a:rect b="b" l="l" r="r" t="t"/>
            <a:pathLst>
              <a:path extrusionOk="0" h="1217" w="15625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37"/>
          <p:cNvSpPr/>
          <p:nvPr/>
        </p:nvSpPr>
        <p:spPr>
          <a:xfrm>
            <a:off x="4316067" y="5053156"/>
            <a:ext cx="436024" cy="719161"/>
          </a:xfrm>
          <a:custGeom>
            <a:rect b="b" l="l" r="r" t="t"/>
            <a:pathLst>
              <a:path extrusionOk="0" h="35063" w="20153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2" name="Google Shape;1082;p37"/>
          <p:cNvSpPr/>
          <p:nvPr/>
        </p:nvSpPr>
        <p:spPr>
          <a:xfrm>
            <a:off x="4479159" y="5490172"/>
            <a:ext cx="13847" cy="281179"/>
          </a:xfrm>
          <a:custGeom>
            <a:rect b="b" l="l" r="r" t="t"/>
            <a:pathLst>
              <a:path extrusionOk="0" h="13709" w="64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3" name="Google Shape;1083;p37"/>
          <p:cNvSpPr/>
          <p:nvPr/>
        </p:nvSpPr>
        <p:spPr>
          <a:xfrm>
            <a:off x="4517973" y="5435861"/>
            <a:ext cx="187429" cy="66865"/>
          </a:xfrm>
          <a:custGeom>
            <a:rect b="b" l="l" r="r" t="t"/>
            <a:pathLst>
              <a:path extrusionOk="0" h="3260" w="8663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4" name="Google Shape;1084;p37"/>
          <p:cNvSpPr/>
          <p:nvPr/>
        </p:nvSpPr>
        <p:spPr>
          <a:xfrm>
            <a:off x="4636341" y="5255142"/>
            <a:ext cx="151927" cy="50517"/>
          </a:xfrm>
          <a:custGeom>
            <a:rect b="b" l="l" r="r" t="t"/>
            <a:pathLst>
              <a:path extrusionOk="0" h="2463" w="7022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37"/>
          <p:cNvSpPr/>
          <p:nvPr/>
        </p:nvSpPr>
        <p:spPr>
          <a:xfrm>
            <a:off x="4402871" y="4642923"/>
            <a:ext cx="645825" cy="653384"/>
          </a:xfrm>
          <a:custGeom>
            <a:rect b="b" l="l" r="r" t="t"/>
            <a:pathLst>
              <a:path extrusionOk="0" h="31856" w="2985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37"/>
          <p:cNvSpPr/>
          <p:nvPr/>
        </p:nvSpPr>
        <p:spPr>
          <a:xfrm>
            <a:off x="4399582" y="4642923"/>
            <a:ext cx="649115" cy="656503"/>
          </a:xfrm>
          <a:custGeom>
            <a:rect b="b" l="l" r="r" t="t"/>
            <a:pathLst>
              <a:path extrusionOk="0" h="32008" w="30002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37"/>
          <p:cNvSpPr/>
          <p:nvPr/>
        </p:nvSpPr>
        <p:spPr>
          <a:xfrm>
            <a:off x="4649538" y="4890178"/>
            <a:ext cx="195955" cy="173745"/>
          </a:xfrm>
          <a:custGeom>
            <a:rect b="b" l="l" r="r" t="t"/>
            <a:pathLst>
              <a:path extrusionOk="0" h="8471" w="9057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p37"/>
          <p:cNvSpPr/>
          <p:nvPr/>
        </p:nvSpPr>
        <p:spPr>
          <a:xfrm>
            <a:off x="4742876" y="4642924"/>
            <a:ext cx="306471" cy="334177"/>
          </a:xfrm>
          <a:custGeom>
            <a:rect b="b" l="l" r="r" t="t"/>
            <a:pathLst>
              <a:path extrusionOk="0" h="16293" w="14165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3188892" y="5181572"/>
            <a:ext cx="1365255" cy="1404521"/>
          </a:xfrm>
          <a:custGeom>
            <a:rect b="b" l="l" r="r" t="t"/>
            <a:pathLst>
              <a:path extrusionOk="0" h="68478" w="63102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p37"/>
          <p:cNvSpPr/>
          <p:nvPr/>
        </p:nvSpPr>
        <p:spPr>
          <a:xfrm>
            <a:off x="4319357" y="5083079"/>
            <a:ext cx="334748" cy="300500"/>
          </a:xfrm>
          <a:custGeom>
            <a:rect b="b" l="l" r="r" t="t"/>
            <a:pathLst>
              <a:path extrusionOk="0" h="14651" w="15472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1" name="Google Shape;1091;p37"/>
          <p:cNvSpPr/>
          <p:nvPr/>
        </p:nvSpPr>
        <p:spPr>
          <a:xfrm>
            <a:off x="4998695" y="4603029"/>
            <a:ext cx="89464" cy="84811"/>
          </a:xfrm>
          <a:custGeom>
            <a:rect b="b" l="l" r="r" t="t"/>
            <a:pathLst>
              <a:path extrusionOk="0" h="4135" w="4135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2" name="Google Shape;1092;p37"/>
          <p:cNvSpPr/>
          <p:nvPr/>
        </p:nvSpPr>
        <p:spPr>
          <a:xfrm>
            <a:off x="4619899" y="4300643"/>
            <a:ext cx="827327" cy="654040"/>
          </a:xfrm>
          <a:custGeom>
            <a:rect b="b" l="l" r="r" t="t"/>
            <a:pathLst>
              <a:path extrusionOk="0" h="31888" w="38239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3" name="Google Shape;1093;p37"/>
          <p:cNvSpPr/>
          <p:nvPr/>
        </p:nvSpPr>
        <p:spPr>
          <a:xfrm>
            <a:off x="5420613" y="4932450"/>
            <a:ext cx="40416" cy="35668"/>
          </a:xfrm>
          <a:custGeom>
            <a:rect b="b" l="l" r="r" t="t"/>
            <a:pathLst>
              <a:path extrusionOk="0" h="1739" w="1868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4" name="Google Shape;1094;p37"/>
          <p:cNvSpPr/>
          <p:nvPr/>
        </p:nvSpPr>
        <p:spPr>
          <a:xfrm>
            <a:off x="4602525" y="4282840"/>
            <a:ext cx="41064" cy="35853"/>
          </a:xfrm>
          <a:custGeom>
            <a:rect b="b" l="l" r="r" t="t"/>
            <a:pathLst>
              <a:path extrusionOk="0" h="1748" w="1898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5" name="Google Shape;1095;p37"/>
          <p:cNvSpPr/>
          <p:nvPr/>
        </p:nvSpPr>
        <p:spPr>
          <a:xfrm>
            <a:off x="4326583" y="5181572"/>
            <a:ext cx="227564" cy="215729"/>
          </a:xfrm>
          <a:custGeom>
            <a:rect b="b" l="l" r="r" t="t"/>
            <a:pathLst>
              <a:path extrusionOk="0" h="10518" w="10518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6" name="Google Shape;1096;p37"/>
          <p:cNvSpPr/>
          <p:nvPr/>
        </p:nvSpPr>
        <p:spPr>
          <a:xfrm>
            <a:off x="4468644" y="5142294"/>
            <a:ext cx="32237" cy="178319"/>
          </a:xfrm>
          <a:custGeom>
            <a:rect b="b" l="l" r="r" t="t"/>
            <a:pathLst>
              <a:path extrusionOk="0" h="8694" w="149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7" name="Google Shape;1097;p37"/>
          <p:cNvSpPr/>
          <p:nvPr/>
        </p:nvSpPr>
        <p:spPr>
          <a:xfrm>
            <a:off x="4641599" y="5073727"/>
            <a:ext cx="184812" cy="200756"/>
          </a:xfrm>
          <a:custGeom>
            <a:rect b="b" l="l" r="r" t="t"/>
            <a:pathLst>
              <a:path extrusionOk="0" h="9788" w="8542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8" name="Google Shape;1098;p37"/>
          <p:cNvSpPr/>
          <p:nvPr/>
        </p:nvSpPr>
        <p:spPr>
          <a:xfrm>
            <a:off x="4701442" y="5169572"/>
            <a:ext cx="21723" cy="46928"/>
          </a:xfrm>
          <a:custGeom>
            <a:rect b="b" l="l" r="r" t="t"/>
            <a:pathLst>
              <a:path extrusionOk="0" h="2288" w="1004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9" name="Google Shape;1099;p37"/>
          <p:cNvSpPr/>
          <p:nvPr/>
        </p:nvSpPr>
        <p:spPr>
          <a:xfrm>
            <a:off x="4660659" y="5121106"/>
            <a:ext cx="96712" cy="82309"/>
          </a:xfrm>
          <a:custGeom>
            <a:rect b="b" l="l" r="r" t="t"/>
            <a:pathLst>
              <a:path extrusionOk="0" h="4013" w="447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4769833" y="5160385"/>
            <a:ext cx="7248" cy="29351"/>
          </a:xfrm>
          <a:custGeom>
            <a:rect b="b" l="l" r="r" t="t"/>
            <a:pathLst>
              <a:path extrusionOk="0" h="1431" w="335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4161524" y="5475835"/>
            <a:ext cx="261100" cy="253756"/>
          </a:xfrm>
          <a:custGeom>
            <a:rect b="b" l="l" r="r" t="t"/>
            <a:pathLst>
              <a:path extrusionOk="0" h="12372" w="12068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4316068" y="5555006"/>
            <a:ext cx="98009" cy="59871"/>
          </a:xfrm>
          <a:custGeom>
            <a:rect b="b" l="l" r="r" t="t"/>
            <a:pathLst>
              <a:path extrusionOk="0" h="2919" w="453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4318709" y="5607349"/>
            <a:ext cx="57896" cy="31832"/>
          </a:xfrm>
          <a:custGeom>
            <a:rect b="b" l="l" r="r" t="t"/>
            <a:pathLst>
              <a:path extrusionOk="0" h="1552" w="2676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4317388" y="5624209"/>
            <a:ext cx="73669" cy="44281"/>
          </a:xfrm>
          <a:custGeom>
            <a:rect b="b" l="l" r="r" t="t"/>
            <a:pathLst>
              <a:path extrusionOk="0" h="2159" w="3405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5" name="Google Shape;1105;p37"/>
          <p:cNvSpPr/>
          <p:nvPr/>
        </p:nvSpPr>
        <p:spPr>
          <a:xfrm>
            <a:off x="3526906" y="5023845"/>
            <a:ext cx="650435" cy="841036"/>
          </a:xfrm>
          <a:custGeom>
            <a:rect b="b" l="l" r="r" t="t"/>
            <a:pathLst>
              <a:path extrusionOk="0" h="41005" w="30063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6" name="Google Shape;1106;p37"/>
          <p:cNvSpPr/>
          <p:nvPr/>
        </p:nvSpPr>
        <p:spPr>
          <a:xfrm>
            <a:off x="3748543" y="5305639"/>
            <a:ext cx="58547" cy="313607"/>
          </a:xfrm>
          <a:custGeom>
            <a:rect b="b" l="l" r="r" t="t"/>
            <a:pathLst>
              <a:path extrusionOk="0" h="15290" w="2706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7" name="Google Shape;1107;p37"/>
          <p:cNvSpPr/>
          <p:nvPr/>
        </p:nvSpPr>
        <p:spPr>
          <a:xfrm>
            <a:off x="3718274" y="5603638"/>
            <a:ext cx="442624" cy="16081"/>
          </a:xfrm>
          <a:custGeom>
            <a:rect b="b" l="l" r="r" t="t"/>
            <a:pathLst>
              <a:path extrusionOk="0" h="784" w="20458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8" name="Google Shape;1108;p37"/>
          <p:cNvSpPr/>
          <p:nvPr/>
        </p:nvSpPr>
        <p:spPr>
          <a:xfrm>
            <a:off x="3545989" y="5489147"/>
            <a:ext cx="220316" cy="11485"/>
          </a:xfrm>
          <a:custGeom>
            <a:rect b="b" l="l" r="r" t="t"/>
            <a:pathLst>
              <a:path extrusionOk="0" h="560" w="10183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9" name="Google Shape;1109;p37"/>
          <p:cNvSpPr/>
          <p:nvPr/>
        </p:nvSpPr>
        <p:spPr>
          <a:xfrm>
            <a:off x="3567019" y="5273971"/>
            <a:ext cx="240071" cy="10359"/>
          </a:xfrm>
          <a:custGeom>
            <a:rect b="b" l="l" r="r" t="t"/>
            <a:pathLst>
              <a:path extrusionOk="0" h="505" w="11096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3582163" y="5618589"/>
            <a:ext cx="165080" cy="142795"/>
          </a:xfrm>
          <a:custGeom>
            <a:rect b="b" l="l" r="r" t="t"/>
            <a:pathLst>
              <a:path extrusionOk="0" h="6962" w="763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1" name="Google Shape;1111;p37"/>
          <p:cNvSpPr/>
          <p:nvPr/>
        </p:nvSpPr>
        <p:spPr>
          <a:xfrm>
            <a:off x="3889932" y="5614241"/>
            <a:ext cx="34207" cy="189537"/>
          </a:xfrm>
          <a:custGeom>
            <a:rect b="b" l="l" r="r" t="t"/>
            <a:pathLst>
              <a:path extrusionOk="0" h="9241" w="1581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2" name="Google Shape;1112;p37"/>
          <p:cNvSpPr/>
          <p:nvPr/>
        </p:nvSpPr>
        <p:spPr>
          <a:xfrm>
            <a:off x="3678161" y="5712116"/>
            <a:ext cx="553096" cy="215115"/>
          </a:xfrm>
          <a:custGeom>
            <a:rect b="b" l="l" r="r" t="t"/>
            <a:pathLst>
              <a:path extrusionOk="0" h="10488" w="25564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3" name="Google Shape;1113;p37"/>
          <p:cNvSpPr/>
          <p:nvPr/>
        </p:nvSpPr>
        <p:spPr>
          <a:xfrm>
            <a:off x="3674225" y="4497380"/>
            <a:ext cx="137472" cy="122120"/>
          </a:xfrm>
          <a:custGeom>
            <a:rect b="b" l="l" r="r" t="t"/>
            <a:pathLst>
              <a:path extrusionOk="0" h="5954" w="6354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4" name="Google Shape;1114;p37"/>
          <p:cNvSpPr/>
          <p:nvPr/>
        </p:nvSpPr>
        <p:spPr>
          <a:xfrm>
            <a:off x="3862304" y="4419031"/>
            <a:ext cx="397231" cy="723283"/>
          </a:xfrm>
          <a:custGeom>
            <a:rect b="b" l="l" r="r" t="t"/>
            <a:pathLst>
              <a:path extrusionOk="0" h="35264" w="1836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5" name="Google Shape;1115;p37"/>
          <p:cNvSpPr/>
          <p:nvPr/>
        </p:nvSpPr>
        <p:spPr>
          <a:xfrm>
            <a:off x="4184545" y="4588652"/>
            <a:ext cx="30939" cy="28120"/>
          </a:xfrm>
          <a:custGeom>
            <a:rect b="b" l="l" r="r" t="t"/>
            <a:pathLst>
              <a:path extrusionOk="0" h="1371" w="143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6" name="Google Shape;1116;p37"/>
          <p:cNvSpPr/>
          <p:nvPr/>
        </p:nvSpPr>
        <p:spPr>
          <a:xfrm>
            <a:off x="4170741" y="4567403"/>
            <a:ext cx="63804" cy="16572"/>
          </a:xfrm>
          <a:custGeom>
            <a:rect b="b" l="l" r="r" t="t"/>
            <a:pathLst>
              <a:path extrusionOk="0" h="808" w="2949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7" name="Google Shape;1117;p37"/>
          <p:cNvSpPr/>
          <p:nvPr/>
        </p:nvSpPr>
        <p:spPr>
          <a:xfrm>
            <a:off x="4022103" y="4587402"/>
            <a:ext cx="30939" cy="27545"/>
          </a:xfrm>
          <a:custGeom>
            <a:rect b="b" l="l" r="r" t="t"/>
            <a:pathLst>
              <a:path extrusionOk="0" h="1343" w="143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8" name="Google Shape;1118;p37"/>
          <p:cNvSpPr/>
          <p:nvPr/>
        </p:nvSpPr>
        <p:spPr>
          <a:xfrm>
            <a:off x="4007652" y="4566153"/>
            <a:ext cx="63153" cy="16449"/>
          </a:xfrm>
          <a:custGeom>
            <a:rect b="b" l="l" r="r" t="t"/>
            <a:pathLst>
              <a:path extrusionOk="0" h="802" w="2919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9" name="Google Shape;1119;p37"/>
          <p:cNvSpPr/>
          <p:nvPr/>
        </p:nvSpPr>
        <p:spPr>
          <a:xfrm>
            <a:off x="4121413" y="4568736"/>
            <a:ext cx="48680" cy="132600"/>
          </a:xfrm>
          <a:custGeom>
            <a:rect b="b" l="l" r="r" t="t"/>
            <a:pathLst>
              <a:path extrusionOk="0" h="6465" w="225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0" name="Google Shape;1120;p37"/>
          <p:cNvSpPr/>
          <p:nvPr/>
        </p:nvSpPr>
        <p:spPr>
          <a:xfrm>
            <a:off x="3972797" y="4841794"/>
            <a:ext cx="159823" cy="72300"/>
          </a:xfrm>
          <a:custGeom>
            <a:rect b="b" l="l" r="r" t="t"/>
            <a:pathLst>
              <a:path extrusionOk="0" h="3525" w="7387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1" name="Google Shape;1121;p37"/>
          <p:cNvSpPr/>
          <p:nvPr/>
        </p:nvSpPr>
        <p:spPr>
          <a:xfrm>
            <a:off x="4067496" y="4726872"/>
            <a:ext cx="53289" cy="34355"/>
          </a:xfrm>
          <a:custGeom>
            <a:rect b="b" l="l" r="r" t="t"/>
            <a:pathLst>
              <a:path extrusionOk="0" h="1675" w="2463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2" name="Google Shape;1122;p37"/>
          <p:cNvSpPr/>
          <p:nvPr/>
        </p:nvSpPr>
        <p:spPr>
          <a:xfrm>
            <a:off x="4074095" y="4710198"/>
            <a:ext cx="55235" cy="46209"/>
          </a:xfrm>
          <a:custGeom>
            <a:rect b="b" l="l" r="r" t="t"/>
            <a:pathLst>
              <a:path extrusionOk="0" h="2253" w="2553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3" name="Google Shape;1123;p37"/>
          <p:cNvSpPr/>
          <p:nvPr/>
        </p:nvSpPr>
        <p:spPr>
          <a:xfrm>
            <a:off x="3999084" y="4507921"/>
            <a:ext cx="77628" cy="20203"/>
          </a:xfrm>
          <a:custGeom>
            <a:rect b="b" l="l" r="r" t="t"/>
            <a:pathLst>
              <a:path extrusionOk="0" h="985" w="3588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4" name="Google Shape;1124;p37"/>
          <p:cNvSpPr/>
          <p:nvPr/>
        </p:nvSpPr>
        <p:spPr>
          <a:xfrm>
            <a:off x="4171390" y="4520762"/>
            <a:ext cx="58547" cy="18460"/>
          </a:xfrm>
          <a:custGeom>
            <a:rect b="b" l="l" r="r" t="t"/>
            <a:pathLst>
              <a:path extrusionOk="0" h="900" w="2706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5" name="Google Shape;1125;p37"/>
          <p:cNvSpPr/>
          <p:nvPr/>
        </p:nvSpPr>
        <p:spPr>
          <a:xfrm>
            <a:off x="3651203" y="4377578"/>
            <a:ext cx="410387" cy="928041"/>
          </a:xfrm>
          <a:custGeom>
            <a:rect b="b" l="l" r="r" t="t"/>
            <a:pathLst>
              <a:path extrusionOk="0" h="45247" w="18968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6" name="Google Shape;1126;p37"/>
          <p:cNvSpPr/>
          <p:nvPr/>
        </p:nvSpPr>
        <p:spPr>
          <a:xfrm>
            <a:off x="3777469" y="4424732"/>
            <a:ext cx="256491" cy="169621"/>
          </a:xfrm>
          <a:custGeom>
            <a:rect b="b" l="l" r="r" t="t"/>
            <a:pathLst>
              <a:path extrusionOk="0" h="8270" w="11855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7" name="Google Shape;1127;p37"/>
          <p:cNvSpPr/>
          <p:nvPr/>
        </p:nvSpPr>
        <p:spPr>
          <a:xfrm>
            <a:off x="3780758" y="4604836"/>
            <a:ext cx="139443" cy="28633"/>
          </a:xfrm>
          <a:custGeom>
            <a:rect b="b" l="l" r="r" t="t"/>
            <a:pathLst>
              <a:path extrusionOk="0" h="1396" w="6445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8" name="Google Shape;1128;p37"/>
          <p:cNvSpPr/>
          <p:nvPr/>
        </p:nvSpPr>
        <p:spPr>
          <a:xfrm>
            <a:off x="4246358" y="4492067"/>
            <a:ext cx="64475" cy="36160"/>
          </a:xfrm>
          <a:custGeom>
            <a:rect b="b" l="l" r="r" t="t"/>
            <a:pathLst>
              <a:path extrusionOk="0" h="1763" w="298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9" name="Google Shape;1129;p37"/>
          <p:cNvSpPr/>
          <p:nvPr/>
        </p:nvSpPr>
        <p:spPr>
          <a:xfrm>
            <a:off x="4260163" y="4556225"/>
            <a:ext cx="42775" cy="12348"/>
          </a:xfrm>
          <a:custGeom>
            <a:rect b="b" l="l" r="r" t="t"/>
            <a:pathLst>
              <a:path extrusionOk="0" h="602" w="1977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0" name="Google Shape;1130;p37"/>
          <p:cNvSpPr/>
          <p:nvPr/>
        </p:nvSpPr>
        <p:spPr>
          <a:xfrm>
            <a:off x="3780758" y="4540063"/>
            <a:ext cx="13824" cy="74207"/>
          </a:xfrm>
          <a:custGeom>
            <a:rect b="b" l="l" r="r" t="t"/>
            <a:pathLst>
              <a:path extrusionOk="0" h="3618" w="639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1" name="Google Shape;1131;p37"/>
          <p:cNvSpPr/>
          <p:nvPr/>
        </p:nvSpPr>
        <p:spPr>
          <a:xfrm>
            <a:off x="2575346" y="5919705"/>
            <a:ext cx="841757" cy="933311"/>
          </a:xfrm>
          <a:custGeom>
            <a:rect b="b" l="l" r="r" t="t"/>
            <a:pathLst>
              <a:path extrusionOk="0" h="45504" w="38906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2" name="Google Shape;1132;p37"/>
          <p:cNvSpPr/>
          <p:nvPr/>
        </p:nvSpPr>
        <p:spPr>
          <a:xfrm>
            <a:off x="2253733" y="4695921"/>
            <a:ext cx="316357" cy="800035"/>
          </a:xfrm>
          <a:custGeom>
            <a:rect b="b" l="l" r="r" t="t"/>
            <a:pathLst>
              <a:path extrusionOk="0" h="39006" w="14622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3" name="Google Shape;1133;p37"/>
          <p:cNvSpPr/>
          <p:nvPr/>
        </p:nvSpPr>
        <p:spPr>
          <a:xfrm>
            <a:off x="2357649" y="4844748"/>
            <a:ext cx="95371" cy="105321"/>
          </a:xfrm>
          <a:custGeom>
            <a:rect b="b" l="l" r="r" t="t"/>
            <a:pathLst>
              <a:path extrusionOk="0" h="5135" w="4408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4" name="Google Shape;1134;p37"/>
          <p:cNvSpPr/>
          <p:nvPr/>
        </p:nvSpPr>
        <p:spPr>
          <a:xfrm>
            <a:off x="2356330" y="4842901"/>
            <a:ext cx="96689" cy="108233"/>
          </a:xfrm>
          <a:custGeom>
            <a:rect b="b" l="l" r="r" t="t"/>
            <a:pathLst>
              <a:path extrusionOk="0" h="5277" w="4469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5" name="Google Shape;1135;p37"/>
          <p:cNvSpPr/>
          <p:nvPr/>
        </p:nvSpPr>
        <p:spPr>
          <a:xfrm>
            <a:off x="2273466" y="4776960"/>
            <a:ext cx="93401" cy="55521"/>
          </a:xfrm>
          <a:custGeom>
            <a:rect b="b" l="l" r="r" t="t"/>
            <a:pathLst>
              <a:path extrusionOk="0" h="2707" w="4317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6" name="Google Shape;1136;p37"/>
          <p:cNvSpPr/>
          <p:nvPr/>
        </p:nvSpPr>
        <p:spPr>
          <a:xfrm>
            <a:off x="2400379" y="4718362"/>
            <a:ext cx="4631" cy="110367"/>
          </a:xfrm>
          <a:custGeom>
            <a:rect b="b" l="l" r="r" t="t"/>
            <a:pathLst>
              <a:path extrusionOk="0" h="5381" w="214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7" name="Google Shape;1137;p37"/>
          <p:cNvSpPr/>
          <p:nvPr/>
        </p:nvSpPr>
        <p:spPr>
          <a:xfrm>
            <a:off x="2289259" y="4830574"/>
            <a:ext cx="57876" cy="54887"/>
          </a:xfrm>
          <a:custGeom>
            <a:rect b="b" l="l" r="r" t="t"/>
            <a:pathLst>
              <a:path extrusionOk="0" h="2676" w="2675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8" name="Google Shape;1138;p37"/>
          <p:cNvSpPr/>
          <p:nvPr/>
        </p:nvSpPr>
        <p:spPr>
          <a:xfrm>
            <a:off x="2260310" y="4827456"/>
            <a:ext cx="40133" cy="63992"/>
          </a:xfrm>
          <a:custGeom>
            <a:rect b="b" l="l" r="r" t="t"/>
            <a:pathLst>
              <a:path extrusionOk="0" h="3120" w="1855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9" name="Google Shape;1139;p37"/>
          <p:cNvSpPr/>
          <p:nvPr/>
        </p:nvSpPr>
        <p:spPr>
          <a:xfrm>
            <a:off x="2358297" y="4897293"/>
            <a:ext cx="42104" cy="49267"/>
          </a:xfrm>
          <a:custGeom>
            <a:rect b="b" l="l" r="r" t="t"/>
            <a:pathLst>
              <a:path extrusionOk="0" h="2402" w="1946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0" name="Google Shape;1140;p37"/>
          <p:cNvSpPr/>
          <p:nvPr/>
        </p:nvSpPr>
        <p:spPr>
          <a:xfrm>
            <a:off x="2330669" y="4792548"/>
            <a:ext cx="25032" cy="11341"/>
          </a:xfrm>
          <a:custGeom>
            <a:rect b="b" l="l" r="r" t="t"/>
            <a:pathLst>
              <a:path extrusionOk="0" h="553" w="1157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1" name="Google Shape;1141;p37"/>
          <p:cNvSpPr/>
          <p:nvPr/>
        </p:nvSpPr>
        <p:spPr>
          <a:xfrm>
            <a:off x="2812064" y="5018225"/>
            <a:ext cx="733948" cy="997571"/>
          </a:xfrm>
          <a:custGeom>
            <a:rect b="b" l="l" r="r" t="t"/>
            <a:pathLst>
              <a:path extrusionOk="0" h="48637" w="33923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2" name="Google Shape;1142;p37"/>
          <p:cNvSpPr/>
          <p:nvPr/>
        </p:nvSpPr>
        <p:spPr>
          <a:xfrm>
            <a:off x="3043544" y="4401043"/>
            <a:ext cx="256513" cy="437511"/>
          </a:xfrm>
          <a:custGeom>
            <a:rect b="b" l="l" r="r" t="t"/>
            <a:pathLst>
              <a:path extrusionOk="0" h="21331" w="11856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3" name="Google Shape;1143;p37"/>
          <p:cNvSpPr/>
          <p:nvPr/>
        </p:nvSpPr>
        <p:spPr>
          <a:xfrm>
            <a:off x="2733807" y="4389823"/>
            <a:ext cx="284120" cy="488767"/>
          </a:xfrm>
          <a:custGeom>
            <a:rect b="b" l="l" r="r" t="t"/>
            <a:pathLst>
              <a:path extrusionOk="0" h="23830" w="13132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4" name="Google Shape;1144;p37"/>
          <p:cNvSpPr/>
          <p:nvPr/>
        </p:nvSpPr>
        <p:spPr>
          <a:xfrm>
            <a:off x="2809445" y="4268112"/>
            <a:ext cx="426807" cy="328312"/>
          </a:xfrm>
          <a:custGeom>
            <a:rect b="b" l="l" r="r" t="t"/>
            <a:pathLst>
              <a:path extrusionOk="0" h="16007" w="19727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5" name="Google Shape;1145;p37"/>
          <p:cNvSpPr/>
          <p:nvPr/>
        </p:nvSpPr>
        <p:spPr>
          <a:xfrm>
            <a:off x="2788393" y="4380675"/>
            <a:ext cx="380789" cy="700557"/>
          </a:xfrm>
          <a:custGeom>
            <a:rect b="b" l="l" r="r" t="t"/>
            <a:pathLst>
              <a:path extrusionOk="0" h="34156" w="1760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6" name="Google Shape;1146;p37"/>
          <p:cNvSpPr/>
          <p:nvPr/>
        </p:nvSpPr>
        <p:spPr>
          <a:xfrm>
            <a:off x="2833114" y="4571176"/>
            <a:ext cx="29619" cy="26315"/>
          </a:xfrm>
          <a:custGeom>
            <a:rect b="b" l="l" r="r" t="t"/>
            <a:pathLst>
              <a:path extrusionOk="0" h="1283" w="1369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p37"/>
          <p:cNvSpPr/>
          <p:nvPr/>
        </p:nvSpPr>
        <p:spPr>
          <a:xfrm>
            <a:off x="2816023" y="4552533"/>
            <a:ext cx="61164" cy="15259"/>
          </a:xfrm>
          <a:custGeom>
            <a:rect b="b" l="l" r="r" t="t"/>
            <a:pathLst>
              <a:path extrusionOk="0" h="744" w="2827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8" name="Google Shape;1148;p37"/>
          <p:cNvSpPr/>
          <p:nvPr/>
        </p:nvSpPr>
        <p:spPr>
          <a:xfrm>
            <a:off x="2988307" y="4574931"/>
            <a:ext cx="29619" cy="26293"/>
          </a:xfrm>
          <a:custGeom>
            <a:rect b="b" l="l" r="r" t="t"/>
            <a:pathLst>
              <a:path extrusionOk="0" h="1282" w="1369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9" name="Google Shape;1149;p37"/>
          <p:cNvSpPr/>
          <p:nvPr/>
        </p:nvSpPr>
        <p:spPr>
          <a:xfrm>
            <a:off x="2973186" y="4555649"/>
            <a:ext cx="61185" cy="15259"/>
          </a:xfrm>
          <a:custGeom>
            <a:rect b="b" l="l" r="r" t="t"/>
            <a:pathLst>
              <a:path extrusionOk="0" h="744" w="2828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0" name="Google Shape;1150;p37"/>
          <p:cNvSpPr/>
          <p:nvPr/>
        </p:nvSpPr>
        <p:spPr>
          <a:xfrm>
            <a:off x="2874546" y="4556268"/>
            <a:ext cx="50648" cy="127001"/>
          </a:xfrm>
          <a:custGeom>
            <a:rect b="b" l="l" r="r" t="t"/>
            <a:pathLst>
              <a:path extrusionOk="0" h="6192" w="2341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1" name="Google Shape;1151;p37"/>
          <p:cNvSpPr/>
          <p:nvPr/>
        </p:nvSpPr>
        <p:spPr>
          <a:xfrm>
            <a:off x="2904145" y="4823108"/>
            <a:ext cx="155215" cy="65981"/>
          </a:xfrm>
          <a:custGeom>
            <a:rect b="b" l="l" r="r" t="t"/>
            <a:pathLst>
              <a:path extrusionOk="0" h="3217" w="7174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2" name="Google Shape;1152;p37"/>
          <p:cNvSpPr/>
          <p:nvPr/>
        </p:nvSpPr>
        <p:spPr>
          <a:xfrm>
            <a:off x="2919918" y="4708803"/>
            <a:ext cx="51321" cy="33740"/>
          </a:xfrm>
          <a:custGeom>
            <a:rect b="b" l="l" r="r" t="t"/>
            <a:pathLst>
              <a:path extrusionOk="0" h="1645" w="2372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3" name="Google Shape;1153;p37"/>
          <p:cNvSpPr/>
          <p:nvPr/>
        </p:nvSpPr>
        <p:spPr>
          <a:xfrm>
            <a:off x="2911370" y="4693419"/>
            <a:ext cx="54608" cy="43667"/>
          </a:xfrm>
          <a:custGeom>
            <a:rect b="b" l="l" r="r" t="t"/>
            <a:pathLst>
              <a:path extrusionOk="0" h="2129" w="2524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4" name="Google Shape;1154;p37"/>
          <p:cNvSpPr/>
          <p:nvPr/>
        </p:nvSpPr>
        <p:spPr>
          <a:xfrm>
            <a:off x="2966608" y="4532719"/>
            <a:ext cx="73669" cy="20285"/>
          </a:xfrm>
          <a:custGeom>
            <a:rect b="b" l="l" r="r" t="t"/>
            <a:pathLst>
              <a:path extrusionOk="0" h="989" w="3405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5" name="Google Shape;1155;p37"/>
          <p:cNvSpPr/>
          <p:nvPr/>
        </p:nvSpPr>
        <p:spPr>
          <a:xfrm>
            <a:off x="2821279" y="4508148"/>
            <a:ext cx="56579" cy="16757"/>
          </a:xfrm>
          <a:custGeom>
            <a:rect b="b" l="l" r="r" t="t"/>
            <a:pathLst>
              <a:path extrusionOk="0" h="817" w="2615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6" name="Google Shape;1156;p37"/>
          <p:cNvSpPr/>
          <p:nvPr/>
        </p:nvSpPr>
        <p:spPr>
          <a:xfrm>
            <a:off x="2883094" y="4357397"/>
            <a:ext cx="324881" cy="444668"/>
          </a:xfrm>
          <a:custGeom>
            <a:rect b="b" l="l" r="r" t="t"/>
            <a:pathLst>
              <a:path extrusionOk="0" h="21680" w="15016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7" name="Google Shape;1157;p37"/>
          <p:cNvSpPr/>
          <p:nvPr/>
        </p:nvSpPr>
        <p:spPr>
          <a:xfrm>
            <a:off x="3223078" y="4500437"/>
            <a:ext cx="215729" cy="217391"/>
          </a:xfrm>
          <a:custGeom>
            <a:rect b="b" l="l" r="r" t="t"/>
            <a:pathLst>
              <a:path extrusionOk="0" h="10599" w="9971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8" name="Google Shape;1158;p37"/>
          <p:cNvSpPr/>
          <p:nvPr/>
        </p:nvSpPr>
        <p:spPr>
          <a:xfrm>
            <a:off x="3271087" y="4519490"/>
            <a:ext cx="22393" cy="207628"/>
          </a:xfrm>
          <a:custGeom>
            <a:rect b="b" l="l" r="r" t="t"/>
            <a:pathLst>
              <a:path extrusionOk="0" h="10123" w="1035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9" name="Google Shape;1159;p37"/>
          <p:cNvSpPr/>
          <p:nvPr/>
        </p:nvSpPr>
        <p:spPr>
          <a:xfrm>
            <a:off x="3278984" y="4595501"/>
            <a:ext cx="150628" cy="34048"/>
          </a:xfrm>
          <a:custGeom>
            <a:rect b="b" l="l" r="r" t="t"/>
            <a:pathLst>
              <a:path extrusionOk="0" h="1660" w="6962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0" name="Google Shape;1160;p37"/>
          <p:cNvSpPr/>
          <p:nvPr/>
        </p:nvSpPr>
        <p:spPr>
          <a:xfrm>
            <a:off x="3284240" y="4612383"/>
            <a:ext cx="114452" cy="66413"/>
          </a:xfrm>
          <a:custGeom>
            <a:rect b="b" l="l" r="r" t="t"/>
            <a:pathLst>
              <a:path extrusionOk="0" h="3238" w="529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1" name="Google Shape;1161;p37"/>
          <p:cNvSpPr/>
          <p:nvPr/>
        </p:nvSpPr>
        <p:spPr>
          <a:xfrm>
            <a:off x="2890991" y="4319656"/>
            <a:ext cx="378820" cy="444237"/>
          </a:xfrm>
          <a:custGeom>
            <a:rect b="b" l="l" r="r" t="t"/>
            <a:pathLst>
              <a:path extrusionOk="0" h="21659" w="17509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2" name="Google Shape;1162;p37"/>
          <p:cNvSpPr/>
          <p:nvPr/>
        </p:nvSpPr>
        <p:spPr>
          <a:xfrm>
            <a:off x="2875868" y="4283866"/>
            <a:ext cx="373540" cy="173929"/>
          </a:xfrm>
          <a:custGeom>
            <a:rect b="b" l="l" r="r" t="t"/>
            <a:pathLst>
              <a:path extrusionOk="0" h="8480" w="17265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3" name="Google Shape;1163;p37"/>
          <p:cNvSpPr/>
          <p:nvPr/>
        </p:nvSpPr>
        <p:spPr>
          <a:xfrm>
            <a:off x="2307671" y="4970229"/>
            <a:ext cx="1046972" cy="881563"/>
          </a:xfrm>
          <a:custGeom>
            <a:rect b="b" l="l" r="r" t="t"/>
            <a:pathLst>
              <a:path extrusionOk="0" h="42981" w="48391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4" name="Google Shape;1164;p37"/>
          <p:cNvSpPr/>
          <p:nvPr/>
        </p:nvSpPr>
        <p:spPr>
          <a:xfrm>
            <a:off x="2269526" y="4225492"/>
            <a:ext cx="308763" cy="287784"/>
          </a:xfrm>
          <a:custGeom>
            <a:rect b="b" l="l" r="r" t="t"/>
            <a:pathLst>
              <a:path extrusionOk="0" h="14031" w="14271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5" name="Google Shape;1165;p37"/>
          <p:cNvSpPr/>
          <p:nvPr/>
        </p:nvSpPr>
        <p:spPr>
          <a:xfrm>
            <a:off x="2358081" y="4358893"/>
            <a:ext cx="159391" cy="151881"/>
          </a:xfrm>
          <a:custGeom>
            <a:rect b="b" l="l" r="r" t="t"/>
            <a:pathLst>
              <a:path extrusionOk="0" h="7405" w="7367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6" name="Google Shape;1166;p37"/>
          <p:cNvSpPr/>
          <p:nvPr/>
        </p:nvSpPr>
        <p:spPr>
          <a:xfrm>
            <a:off x="2376060" y="4517625"/>
            <a:ext cx="121679" cy="16839"/>
          </a:xfrm>
          <a:custGeom>
            <a:rect b="b" l="l" r="r" t="t"/>
            <a:pathLst>
              <a:path extrusionOk="0" h="821" w="5624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7" name="Google Shape;1167;p37"/>
          <p:cNvSpPr/>
          <p:nvPr/>
        </p:nvSpPr>
        <p:spPr>
          <a:xfrm>
            <a:off x="2369809" y="4539632"/>
            <a:ext cx="131221" cy="49083"/>
          </a:xfrm>
          <a:custGeom>
            <a:rect b="b" l="l" r="r" t="t"/>
            <a:pathLst>
              <a:path extrusionOk="0" h="2393" w="6065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8" name="Google Shape;1168;p37"/>
          <p:cNvSpPr/>
          <p:nvPr/>
        </p:nvSpPr>
        <p:spPr>
          <a:xfrm>
            <a:off x="2312927" y="4249921"/>
            <a:ext cx="94720" cy="150015"/>
          </a:xfrm>
          <a:custGeom>
            <a:rect b="b" l="l" r="r" t="t"/>
            <a:pathLst>
              <a:path extrusionOk="0" h="7314" w="4378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9" name="Google Shape;1169;p37"/>
          <p:cNvSpPr/>
          <p:nvPr/>
        </p:nvSpPr>
        <p:spPr>
          <a:xfrm>
            <a:off x="2422750" y="4240814"/>
            <a:ext cx="35525" cy="16223"/>
          </a:xfrm>
          <a:custGeom>
            <a:rect b="b" l="l" r="r" t="t"/>
            <a:pathLst>
              <a:path extrusionOk="0" h="791" w="1642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0" name="Google Shape;1170;p37"/>
          <p:cNvSpPr/>
          <p:nvPr/>
        </p:nvSpPr>
        <p:spPr>
          <a:xfrm>
            <a:off x="2413534" y="4579791"/>
            <a:ext cx="50000" cy="7056"/>
          </a:xfrm>
          <a:custGeom>
            <a:rect b="b" l="l" r="r" t="t"/>
            <a:pathLst>
              <a:path extrusionOk="0" h="344" w="2311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1" name="Google Shape;1171;p37"/>
          <p:cNvSpPr/>
          <p:nvPr/>
        </p:nvSpPr>
        <p:spPr>
          <a:xfrm>
            <a:off x="2396443" y="4554564"/>
            <a:ext cx="84855" cy="2195"/>
          </a:xfrm>
          <a:custGeom>
            <a:rect b="b" l="l" r="r" t="t"/>
            <a:pathLst>
              <a:path extrusionOk="0" h="107" w="3922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2" name="Google Shape;1172;p37"/>
          <p:cNvSpPr/>
          <p:nvPr/>
        </p:nvSpPr>
        <p:spPr>
          <a:xfrm>
            <a:off x="2403668" y="4568121"/>
            <a:ext cx="71052" cy="1272"/>
          </a:xfrm>
          <a:custGeom>
            <a:rect b="b" l="l" r="r" t="t"/>
            <a:pathLst>
              <a:path extrusionOk="0" h="62" w="3284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3" name="Google Shape;1173;p37"/>
          <p:cNvSpPr/>
          <p:nvPr/>
        </p:nvSpPr>
        <p:spPr>
          <a:xfrm>
            <a:off x="2657519" y="5248907"/>
            <a:ext cx="57896" cy="221965"/>
          </a:xfrm>
          <a:custGeom>
            <a:rect b="b" l="l" r="r" t="t"/>
            <a:pathLst>
              <a:path extrusionOk="0" h="10822" w="2676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4" name="Google Shape;1174;p37"/>
          <p:cNvSpPr/>
          <p:nvPr/>
        </p:nvSpPr>
        <p:spPr>
          <a:xfrm>
            <a:off x="3248735" y="5269480"/>
            <a:ext cx="67763" cy="402129"/>
          </a:xfrm>
          <a:custGeom>
            <a:rect b="b" l="l" r="r" t="t"/>
            <a:pathLst>
              <a:path extrusionOk="0" h="19606" w="3132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5" name="Google Shape;1175;p37"/>
          <p:cNvSpPr/>
          <p:nvPr/>
        </p:nvSpPr>
        <p:spPr>
          <a:xfrm>
            <a:off x="2553625" y="5330579"/>
            <a:ext cx="9888" cy="147757"/>
          </a:xfrm>
          <a:custGeom>
            <a:rect b="b" l="l" r="r" t="t"/>
            <a:pathLst>
              <a:path extrusionOk="0" h="7204" w="457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6" name="Google Shape;1176;p37"/>
          <p:cNvSpPr/>
          <p:nvPr/>
        </p:nvSpPr>
        <p:spPr>
          <a:xfrm>
            <a:off x="3315158" y="5669968"/>
            <a:ext cx="74341" cy="53389"/>
          </a:xfrm>
          <a:custGeom>
            <a:rect b="b" l="l" r="r" t="t"/>
            <a:pathLst>
              <a:path extrusionOk="0" h="2603" w="3436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7" name="Google Shape;1177;p37"/>
          <p:cNvSpPr/>
          <p:nvPr/>
        </p:nvSpPr>
        <p:spPr>
          <a:xfrm>
            <a:off x="3294106" y="5702765"/>
            <a:ext cx="50000" cy="43647"/>
          </a:xfrm>
          <a:custGeom>
            <a:rect b="b" l="l" r="r" t="t"/>
            <a:pathLst>
              <a:path extrusionOk="0" h="2128" w="2311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8" name="Google Shape;1178;p37"/>
          <p:cNvSpPr/>
          <p:nvPr/>
        </p:nvSpPr>
        <p:spPr>
          <a:xfrm>
            <a:off x="3192181" y="5703278"/>
            <a:ext cx="103267" cy="43133"/>
          </a:xfrm>
          <a:custGeom>
            <a:rect b="b" l="l" r="r" t="t"/>
            <a:pathLst>
              <a:path extrusionOk="0" h="2103" w="4773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9" name="Google Shape;1179;p37"/>
          <p:cNvSpPr/>
          <p:nvPr/>
        </p:nvSpPr>
        <p:spPr>
          <a:xfrm>
            <a:off x="2393153" y="5417853"/>
            <a:ext cx="1010799" cy="554871"/>
          </a:xfrm>
          <a:custGeom>
            <a:rect b="b" l="l" r="r" t="t"/>
            <a:pathLst>
              <a:path extrusionOk="0" h="27053" w="46719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0" name="Google Shape;1180;p37"/>
          <p:cNvSpPr/>
          <p:nvPr/>
        </p:nvSpPr>
        <p:spPr>
          <a:xfrm>
            <a:off x="3139563" y="5430938"/>
            <a:ext cx="97361" cy="536801"/>
          </a:xfrm>
          <a:custGeom>
            <a:rect b="b" l="l" r="r" t="t"/>
            <a:pathLst>
              <a:path extrusionOk="0" h="26172" w="450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1" name="Google Shape;1181;p37"/>
          <p:cNvSpPr/>
          <p:nvPr/>
        </p:nvSpPr>
        <p:spPr>
          <a:xfrm>
            <a:off x="3120501" y="5431574"/>
            <a:ext cx="92752" cy="541151"/>
          </a:xfrm>
          <a:custGeom>
            <a:rect b="b" l="l" r="r" t="t"/>
            <a:pathLst>
              <a:path extrusionOk="0" h="26384" w="4287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2" name="Google Shape;1182;p37"/>
          <p:cNvSpPr/>
          <p:nvPr/>
        </p:nvSpPr>
        <p:spPr>
          <a:xfrm>
            <a:off x="2399081" y="5439039"/>
            <a:ext cx="722092" cy="11876"/>
          </a:xfrm>
          <a:custGeom>
            <a:rect b="b" l="l" r="r" t="t"/>
            <a:pathLst>
              <a:path extrusionOk="0" h="579" w="33375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3" name="Google Shape;1183;p37"/>
          <p:cNvSpPr/>
          <p:nvPr/>
        </p:nvSpPr>
        <p:spPr>
          <a:xfrm>
            <a:off x="3209944" y="5821212"/>
            <a:ext cx="151927" cy="110984"/>
          </a:xfrm>
          <a:custGeom>
            <a:rect b="b" l="l" r="r" t="t"/>
            <a:pathLst>
              <a:path extrusionOk="0" h="5411" w="7022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4" name="Google Shape;1184;p37"/>
          <p:cNvSpPr/>
          <p:nvPr/>
        </p:nvSpPr>
        <p:spPr>
          <a:xfrm>
            <a:off x="2683830" y="5846995"/>
            <a:ext cx="293985" cy="169909"/>
          </a:xfrm>
          <a:custGeom>
            <a:rect b="b" l="l" r="r" t="t"/>
            <a:pathLst>
              <a:path extrusionOk="0" h="8284" w="13588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5" name="Google Shape;1185;p37"/>
          <p:cNvSpPr/>
          <p:nvPr/>
        </p:nvSpPr>
        <p:spPr>
          <a:xfrm>
            <a:off x="2737095" y="5639632"/>
            <a:ext cx="92839" cy="75376"/>
          </a:xfrm>
          <a:custGeom>
            <a:rect b="b" l="l" r="r" t="t"/>
            <a:pathLst>
              <a:path extrusionOk="0" h="3675" w="4291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6" name="Google Shape;1186;p37"/>
          <p:cNvSpPr/>
          <p:nvPr/>
        </p:nvSpPr>
        <p:spPr>
          <a:xfrm>
            <a:off x="3313839" y="5663979"/>
            <a:ext cx="122999" cy="90349"/>
          </a:xfrm>
          <a:custGeom>
            <a:rect b="b" l="l" r="r" t="t"/>
            <a:pathLst>
              <a:path extrusionOk="0" h="4405" w="5685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7" name="Google Shape;1187;p37"/>
          <p:cNvSpPr/>
          <p:nvPr/>
        </p:nvSpPr>
        <p:spPr>
          <a:xfrm>
            <a:off x="2877836" y="4888394"/>
            <a:ext cx="307789" cy="124868"/>
          </a:xfrm>
          <a:custGeom>
            <a:rect b="b" l="l" r="r" t="t"/>
            <a:pathLst>
              <a:path extrusionOk="0" h="6088" w="14226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8" name="Google Shape;1188;p37"/>
          <p:cNvSpPr/>
          <p:nvPr/>
        </p:nvSpPr>
        <p:spPr>
          <a:xfrm>
            <a:off x="2889671" y="4981430"/>
            <a:ext cx="263068" cy="51871"/>
          </a:xfrm>
          <a:custGeom>
            <a:rect b="b" l="l" r="r" t="t"/>
            <a:pathLst>
              <a:path extrusionOk="0" h="2529" w="12159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9" name="Google Shape;1189;p37"/>
          <p:cNvSpPr/>
          <p:nvPr/>
        </p:nvSpPr>
        <p:spPr>
          <a:xfrm>
            <a:off x="2996204" y="4895798"/>
            <a:ext cx="21073" cy="136804"/>
          </a:xfrm>
          <a:custGeom>
            <a:rect b="b" l="l" r="r" t="t"/>
            <a:pathLst>
              <a:path extrusionOk="0" h="6670" w="974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0" name="Google Shape;1190;p37"/>
          <p:cNvSpPr/>
          <p:nvPr/>
        </p:nvSpPr>
        <p:spPr>
          <a:xfrm>
            <a:off x="3095513" y="4890280"/>
            <a:ext cx="25660" cy="113013"/>
          </a:xfrm>
          <a:custGeom>
            <a:rect b="b" l="l" r="r" t="t"/>
            <a:pathLst>
              <a:path extrusionOk="0" h="5510" w="1186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1" name="Google Shape;1191;p37"/>
          <p:cNvSpPr/>
          <p:nvPr/>
        </p:nvSpPr>
        <p:spPr>
          <a:xfrm>
            <a:off x="2904145" y="4896659"/>
            <a:ext cx="26980" cy="107885"/>
          </a:xfrm>
          <a:custGeom>
            <a:rect b="b" l="l" r="r" t="t"/>
            <a:pathLst>
              <a:path extrusionOk="0" h="5260" w="1247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2" name="Google Shape;1192;p37"/>
          <p:cNvSpPr/>
          <p:nvPr/>
        </p:nvSpPr>
        <p:spPr>
          <a:xfrm>
            <a:off x="1391571" y="6008864"/>
            <a:ext cx="753008" cy="846019"/>
          </a:xfrm>
          <a:custGeom>
            <a:rect b="b" l="l" r="r" t="t"/>
            <a:pathLst>
              <a:path extrusionOk="0" h="41248" w="34804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3" name="Google Shape;1193;p37"/>
          <p:cNvSpPr/>
          <p:nvPr/>
        </p:nvSpPr>
        <p:spPr>
          <a:xfrm>
            <a:off x="925972" y="5034448"/>
            <a:ext cx="541261" cy="811643"/>
          </a:xfrm>
          <a:custGeom>
            <a:rect b="b" l="l" r="r" t="t"/>
            <a:pathLst>
              <a:path extrusionOk="0" h="39572" w="25017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4" name="Google Shape;1194;p37"/>
          <p:cNvSpPr/>
          <p:nvPr/>
        </p:nvSpPr>
        <p:spPr>
          <a:xfrm>
            <a:off x="741182" y="4552534"/>
            <a:ext cx="1007509" cy="1602241"/>
          </a:xfrm>
          <a:custGeom>
            <a:rect b="b" l="l" r="r" t="t"/>
            <a:pathLst>
              <a:path extrusionOk="0" h="78118" w="46567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5" name="Google Shape;1195;p37"/>
          <p:cNvSpPr/>
          <p:nvPr/>
        </p:nvSpPr>
        <p:spPr>
          <a:xfrm>
            <a:off x="741182" y="4552534"/>
            <a:ext cx="407747" cy="503841"/>
          </a:xfrm>
          <a:custGeom>
            <a:rect b="b" l="l" r="r" t="t"/>
            <a:pathLst>
              <a:path extrusionOk="0" h="24565" w="18846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6" name="Google Shape;1196;p37"/>
          <p:cNvSpPr/>
          <p:nvPr/>
        </p:nvSpPr>
        <p:spPr>
          <a:xfrm>
            <a:off x="741182" y="4552534"/>
            <a:ext cx="164432" cy="205823"/>
          </a:xfrm>
          <a:custGeom>
            <a:rect b="b" l="l" r="r" t="t"/>
            <a:pathLst>
              <a:path extrusionOk="0" h="10035" w="760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7" name="Google Shape;1197;p37"/>
          <p:cNvSpPr/>
          <p:nvPr/>
        </p:nvSpPr>
        <p:spPr>
          <a:xfrm>
            <a:off x="947672" y="4969615"/>
            <a:ext cx="582044" cy="1094135"/>
          </a:xfrm>
          <a:custGeom>
            <a:rect b="b" l="l" r="r" t="t"/>
            <a:pathLst>
              <a:path extrusionOk="0" h="53345" w="26902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8" name="Google Shape;1198;p37"/>
          <p:cNvSpPr/>
          <p:nvPr/>
        </p:nvSpPr>
        <p:spPr>
          <a:xfrm>
            <a:off x="1095639" y="4886055"/>
            <a:ext cx="582044" cy="1094155"/>
          </a:xfrm>
          <a:custGeom>
            <a:rect b="b" l="l" r="r" t="t"/>
            <a:pathLst>
              <a:path extrusionOk="0" h="53346" w="26902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9" name="Google Shape;1199;p37"/>
          <p:cNvSpPr/>
          <p:nvPr/>
        </p:nvSpPr>
        <p:spPr>
          <a:xfrm>
            <a:off x="856932" y="5202780"/>
            <a:ext cx="184812" cy="257489"/>
          </a:xfrm>
          <a:custGeom>
            <a:rect b="b" l="l" r="r" t="t"/>
            <a:pathLst>
              <a:path extrusionOk="0" h="12554" w="8542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0" name="Google Shape;1200;p37"/>
          <p:cNvSpPr/>
          <p:nvPr/>
        </p:nvSpPr>
        <p:spPr>
          <a:xfrm>
            <a:off x="959507" y="5298768"/>
            <a:ext cx="22393" cy="47400"/>
          </a:xfrm>
          <a:custGeom>
            <a:rect b="b" l="l" r="r" t="t"/>
            <a:pathLst>
              <a:path extrusionOk="0" h="2311" w="1035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1" name="Google Shape;1201;p37"/>
          <p:cNvSpPr/>
          <p:nvPr/>
        </p:nvSpPr>
        <p:spPr>
          <a:xfrm>
            <a:off x="925972" y="5250159"/>
            <a:ext cx="96689" cy="82309"/>
          </a:xfrm>
          <a:custGeom>
            <a:rect b="b" l="l" r="r" t="t"/>
            <a:pathLst>
              <a:path extrusionOk="0" h="4013" w="4469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2" name="Google Shape;1202;p37"/>
          <p:cNvSpPr/>
          <p:nvPr/>
        </p:nvSpPr>
        <p:spPr>
          <a:xfrm>
            <a:off x="906241" y="5289415"/>
            <a:ext cx="7269" cy="29331"/>
          </a:xfrm>
          <a:custGeom>
            <a:rect b="b" l="l" r="r" t="t"/>
            <a:pathLst>
              <a:path extrusionOk="0" h="1430" w="336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3" name="Google Shape;1203;p37"/>
          <p:cNvSpPr/>
          <p:nvPr/>
        </p:nvSpPr>
        <p:spPr>
          <a:xfrm>
            <a:off x="1492850" y="4866734"/>
            <a:ext cx="492601" cy="1348137"/>
          </a:xfrm>
          <a:custGeom>
            <a:rect b="b" l="l" r="r" t="t"/>
            <a:pathLst>
              <a:path extrusionOk="0" h="65729" w="22768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4" name="Google Shape;1204;p37"/>
          <p:cNvSpPr/>
          <p:nvPr/>
        </p:nvSpPr>
        <p:spPr>
          <a:xfrm>
            <a:off x="1836143" y="4875471"/>
            <a:ext cx="352511" cy="1456967"/>
          </a:xfrm>
          <a:custGeom>
            <a:rect b="b" l="l" r="r" t="t"/>
            <a:pathLst>
              <a:path extrusionOk="0" h="71035" w="16293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5" name="Google Shape;1205;p37"/>
          <p:cNvSpPr/>
          <p:nvPr/>
        </p:nvSpPr>
        <p:spPr>
          <a:xfrm>
            <a:off x="1359356" y="4937189"/>
            <a:ext cx="273605" cy="1407105"/>
          </a:xfrm>
          <a:custGeom>
            <a:rect b="b" l="l" r="r" t="t"/>
            <a:pathLst>
              <a:path extrusionOk="0" h="68604" w="12646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6" name="Google Shape;1206;p37"/>
          <p:cNvSpPr/>
          <p:nvPr/>
        </p:nvSpPr>
        <p:spPr>
          <a:xfrm>
            <a:off x="1546116" y="4333461"/>
            <a:ext cx="403159" cy="705707"/>
          </a:xfrm>
          <a:custGeom>
            <a:rect b="b" l="l" r="r" t="t"/>
            <a:pathLst>
              <a:path extrusionOk="0" h="34407" w="18634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7" name="Google Shape;1207;p37"/>
          <p:cNvSpPr/>
          <p:nvPr/>
        </p:nvSpPr>
        <p:spPr>
          <a:xfrm>
            <a:off x="1653970" y="4769494"/>
            <a:ext cx="138793" cy="63705"/>
          </a:xfrm>
          <a:custGeom>
            <a:rect b="b" l="l" r="r" t="t"/>
            <a:pathLst>
              <a:path extrusionOk="0" h="3106" w="6415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8" name="Google Shape;1208;p37"/>
          <p:cNvSpPr/>
          <p:nvPr/>
        </p:nvSpPr>
        <p:spPr>
          <a:xfrm>
            <a:off x="1932161" y="4517728"/>
            <a:ext cx="76223" cy="104521"/>
          </a:xfrm>
          <a:custGeom>
            <a:rect b="b" l="l" r="r" t="t"/>
            <a:pathLst>
              <a:path extrusionOk="0" h="5096" w="3523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9" name="Google Shape;1209;p37"/>
          <p:cNvSpPr/>
          <p:nvPr/>
        </p:nvSpPr>
        <p:spPr>
          <a:xfrm>
            <a:off x="1955181" y="4540063"/>
            <a:ext cx="33557" cy="59747"/>
          </a:xfrm>
          <a:custGeom>
            <a:rect b="b" l="l" r="r" t="t"/>
            <a:pathLst>
              <a:path extrusionOk="0" h="2913" w="1551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0" name="Google Shape;1210;p37"/>
          <p:cNvSpPr/>
          <p:nvPr/>
        </p:nvSpPr>
        <p:spPr>
          <a:xfrm>
            <a:off x="1599382" y="4503225"/>
            <a:ext cx="30291" cy="26931"/>
          </a:xfrm>
          <a:custGeom>
            <a:rect b="b" l="l" r="r" t="t"/>
            <a:pathLst>
              <a:path extrusionOk="0" h="1313" w="140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1" name="Google Shape;1211;p37"/>
          <p:cNvSpPr/>
          <p:nvPr/>
        </p:nvSpPr>
        <p:spPr>
          <a:xfrm>
            <a:off x="1583611" y="4487699"/>
            <a:ext cx="62505" cy="15259"/>
          </a:xfrm>
          <a:custGeom>
            <a:rect b="b" l="l" r="r" t="t"/>
            <a:pathLst>
              <a:path extrusionOk="0" h="744" w="2889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2" name="Google Shape;1212;p37"/>
          <p:cNvSpPr/>
          <p:nvPr/>
        </p:nvSpPr>
        <p:spPr>
          <a:xfrm>
            <a:off x="1759207" y="4509461"/>
            <a:ext cx="30268" cy="27545"/>
          </a:xfrm>
          <a:custGeom>
            <a:rect b="b" l="l" r="r" t="t"/>
            <a:pathLst>
              <a:path extrusionOk="0" h="1343" w="1399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3" name="Google Shape;1213;p37"/>
          <p:cNvSpPr/>
          <p:nvPr/>
        </p:nvSpPr>
        <p:spPr>
          <a:xfrm>
            <a:off x="1743411" y="4490182"/>
            <a:ext cx="62505" cy="15895"/>
          </a:xfrm>
          <a:custGeom>
            <a:rect b="b" l="l" r="r" t="t"/>
            <a:pathLst>
              <a:path extrusionOk="0" h="775" w="2889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4" name="Google Shape;1214;p37"/>
          <p:cNvSpPr/>
          <p:nvPr/>
        </p:nvSpPr>
        <p:spPr>
          <a:xfrm>
            <a:off x="1643455" y="4491432"/>
            <a:ext cx="51321" cy="129176"/>
          </a:xfrm>
          <a:custGeom>
            <a:rect b="b" l="l" r="r" t="t"/>
            <a:pathLst>
              <a:path extrusionOk="0" h="6298" w="2372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5" name="Google Shape;1215;p37"/>
          <p:cNvSpPr/>
          <p:nvPr/>
        </p:nvSpPr>
        <p:spPr>
          <a:xfrm>
            <a:off x="1739475" y="4433592"/>
            <a:ext cx="75639" cy="20573"/>
          </a:xfrm>
          <a:custGeom>
            <a:rect b="b" l="l" r="r" t="t"/>
            <a:pathLst>
              <a:path extrusionOk="0" h="1003" w="3496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6" name="Google Shape;1216;p37"/>
          <p:cNvSpPr/>
          <p:nvPr/>
        </p:nvSpPr>
        <p:spPr>
          <a:xfrm>
            <a:off x="1589537" y="4442247"/>
            <a:ext cx="57227" cy="17208"/>
          </a:xfrm>
          <a:custGeom>
            <a:rect b="b" l="l" r="r" t="t"/>
            <a:pathLst>
              <a:path extrusionOk="0" h="839" w="2645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7" name="Google Shape;1217;p37"/>
          <p:cNvSpPr/>
          <p:nvPr/>
        </p:nvSpPr>
        <p:spPr>
          <a:xfrm>
            <a:off x="1511259" y="4213289"/>
            <a:ext cx="479448" cy="341131"/>
          </a:xfrm>
          <a:custGeom>
            <a:rect b="b" l="l" r="r" t="t"/>
            <a:pathLst>
              <a:path extrusionOk="0" h="16632" w="2216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8" name="Google Shape;1218;p37"/>
          <p:cNvSpPr/>
          <p:nvPr/>
        </p:nvSpPr>
        <p:spPr>
          <a:xfrm>
            <a:off x="1669093" y="4649796"/>
            <a:ext cx="53960" cy="44281"/>
          </a:xfrm>
          <a:custGeom>
            <a:rect b="b" l="l" r="r" t="t"/>
            <a:pathLst>
              <a:path extrusionOk="0" h="2159" w="2494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9" name="Google Shape;1219;p37"/>
          <p:cNvSpPr/>
          <p:nvPr/>
        </p:nvSpPr>
        <p:spPr>
          <a:xfrm>
            <a:off x="1662514" y="4646206"/>
            <a:ext cx="66443" cy="51031"/>
          </a:xfrm>
          <a:custGeom>
            <a:rect b="b" l="l" r="r" t="t"/>
            <a:pathLst>
              <a:path extrusionOk="0" h="2488" w="3071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0" name="Google Shape;1220;p37"/>
          <p:cNvSpPr/>
          <p:nvPr/>
        </p:nvSpPr>
        <p:spPr>
          <a:xfrm>
            <a:off x="1581641" y="4303740"/>
            <a:ext cx="286739" cy="58045"/>
          </a:xfrm>
          <a:custGeom>
            <a:rect b="b" l="l" r="r" t="t"/>
            <a:pathLst>
              <a:path extrusionOk="0" h="2830" w="13253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1" name="Google Shape;1221;p37"/>
          <p:cNvSpPr/>
          <p:nvPr/>
        </p:nvSpPr>
        <p:spPr>
          <a:xfrm>
            <a:off x="1882832" y="4335451"/>
            <a:ext cx="67092" cy="195896"/>
          </a:xfrm>
          <a:custGeom>
            <a:rect b="b" l="l" r="r" t="t"/>
            <a:pathLst>
              <a:path extrusionOk="0" h="9551" w="3101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2" name="Google Shape;1222;p37"/>
          <p:cNvSpPr/>
          <p:nvPr/>
        </p:nvSpPr>
        <p:spPr>
          <a:xfrm>
            <a:off x="1570456" y="4240814"/>
            <a:ext cx="308460" cy="112869"/>
          </a:xfrm>
          <a:custGeom>
            <a:rect b="b" l="l" r="r" t="t"/>
            <a:pathLst>
              <a:path extrusionOk="0" h="5503" w="14257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3" name="Google Shape;1223;p37"/>
          <p:cNvSpPr/>
          <p:nvPr/>
        </p:nvSpPr>
        <p:spPr>
          <a:xfrm>
            <a:off x="1842048" y="4891060"/>
            <a:ext cx="601775" cy="995601"/>
          </a:xfrm>
          <a:custGeom>
            <a:rect b="b" l="l" r="r" t="t"/>
            <a:pathLst>
              <a:path extrusionOk="0" h="48541" w="27814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4" name="Google Shape;1224;p37"/>
          <p:cNvSpPr/>
          <p:nvPr/>
        </p:nvSpPr>
        <p:spPr>
          <a:xfrm>
            <a:off x="1596094" y="5548772"/>
            <a:ext cx="245976" cy="300521"/>
          </a:xfrm>
          <a:custGeom>
            <a:rect b="b" l="l" r="r" t="t"/>
            <a:pathLst>
              <a:path extrusionOk="0" h="14652" w="11369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5" name="Google Shape;1225;p37"/>
          <p:cNvSpPr/>
          <p:nvPr/>
        </p:nvSpPr>
        <p:spPr>
          <a:xfrm>
            <a:off x="1634907" y="5801707"/>
            <a:ext cx="66443" cy="14543"/>
          </a:xfrm>
          <a:custGeom>
            <a:rect b="b" l="l" r="r" t="t"/>
            <a:pathLst>
              <a:path extrusionOk="0" h="709" w="3071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6" name="Google Shape;1226;p37"/>
          <p:cNvSpPr/>
          <p:nvPr/>
        </p:nvSpPr>
        <p:spPr>
          <a:xfrm>
            <a:off x="1617145" y="5758080"/>
            <a:ext cx="75660" cy="12901"/>
          </a:xfrm>
          <a:custGeom>
            <a:rect b="b" l="l" r="r" t="t"/>
            <a:pathLst>
              <a:path extrusionOk="0" h="629" w="3497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7" name="Google Shape;1227;p37"/>
          <p:cNvSpPr/>
          <p:nvPr/>
        </p:nvSpPr>
        <p:spPr>
          <a:xfrm>
            <a:off x="1602671" y="5630444"/>
            <a:ext cx="101969" cy="76832"/>
          </a:xfrm>
          <a:custGeom>
            <a:rect b="b" l="l" r="r" t="t"/>
            <a:pathLst>
              <a:path extrusionOk="0" h="3746" w="4713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8" name="Google Shape;1228;p37"/>
          <p:cNvSpPr/>
          <p:nvPr/>
        </p:nvSpPr>
        <p:spPr>
          <a:xfrm>
            <a:off x="1842047" y="5633561"/>
            <a:ext cx="324904" cy="45288"/>
          </a:xfrm>
          <a:custGeom>
            <a:rect b="b" l="l" r="r" t="t"/>
            <a:pathLst>
              <a:path extrusionOk="0" h="2208" w="15017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9" name="Google Shape;1229;p37"/>
          <p:cNvSpPr/>
          <p:nvPr/>
        </p:nvSpPr>
        <p:spPr>
          <a:xfrm>
            <a:off x="2156414" y="5594655"/>
            <a:ext cx="147317" cy="40180"/>
          </a:xfrm>
          <a:custGeom>
            <a:rect b="b" l="l" r="r" t="t"/>
            <a:pathLst>
              <a:path extrusionOk="0" h="1959" w="6809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0" name="Google Shape;1230;p37"/>
          <p:cNvSpPr/>
          <p:nvPr/>
        </p:nvSpPr>
        <p:spPr>
          <a:xfrm>
            <a:off x="2161001" y="5633562"/>
            <a:ext cx="90133" cy="25577"/>
          </a:xfrm>
          <a:custGeom>
            <a:rect b="b" l="l" r="r" t="t"/>
            <a:pathLst>
              <a:path extrusionOk="0" h="1247" w="4166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1" name="Google Shape;1231;p37"/>
          <p:cNvSpPr/>
          <p:nvPr/>
        </p:nvSpPr>
        <p:spPr>
          <a:xfrm>
            <a:off x="2050529" y="5260126"/>
            <a:ext cx="113781" cy="347265"/>
          </a:xfrm>
          <a:custGeom>
            <a:rect b="b" l="l" r="r" t="t"/>
            <a:pathLst>
              <a:path extrusionOk="0" h="16931" w="5259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2" name="Google Shape;1232;p37"/>
          <p:cNvSpPr/>
          <p:nvPr/>
        </p:nvSpPr>
        <p:spPr>
          <a:xfrm>
            <a:off x="2063015" y="5015107"/>
            <a:ext cx="176937" cy="168987"/>
          </a:xfrm>
          <a:custGeom>
            <a:rect b="b" l="l" r="r" t="t"/>
            <a:pathLst>
              <a:path extrusionOk="0" h="8239" w="8178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3" name="Google Shape;1233;p37"/>
          <p:cNvSpPr/>
          <p:nvPr/>
        </p:nvSpPr>
        <p:spPr>
          <a:xfrm>
            <a:off x="1400140" y="5180956"/>
            <a:ext cx="6599" cy="533664"/>
          </a:xfrm>
          <a:custGeom>
            <a:rect b="b" l="l" r="r" t="t"/>
            <a:pathLst>
              <a:path extrusionOk="0" h="26019" w="305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4" name="Google Shape;1234;p37"/>
          <p:cNvSpPr/>
          <p:nvPr/>
        </p:nvSpPr>
        <p:spPr>
          <a:xfrm>
            <a:off x="1699361" y="6255112"/>
            <a:ext cx="98659" cy="587915"/>
          </a:xfrm>
          <a:custGeom>
            <a:rect b="b" l="l" r="r" t="t"/>
            <a:pathLst>
              <a:path extrusionOk="0" h="28664" w="456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1846658" y="5861537"/>
            <a:ext cx="414345" cy="25967"/>
          </a:xfrm>
          <a:custGeom>
            <a:rect b="b" l="l" r="r" t="t"/>
            <a:pathLst>
              <a:path extrusionOk="0" h="1266" w="19151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6" name="Google Shape;1236;p37"/>
          <p:cNvSpPr/>
          <p:nvPr/>
        </p:nvSpPr>
        <p:spPr>
          <a:xfrm>
            <a:off x="430775" y="5202779"/>
            <a:ext cx="193380" cy="1438260"/>
          </a:xfrm>
          <a:custGeom>
            <a:rect b="b" l="l" r="r" t="t"/>
            <a:pathLst>
              <a:path extrusionOk="0" h="70123" w="8938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7" name="Google Shape;1237;p37"/>
          <p:cNvSpPr/>
          <p:nvPr/>
        </p:nvSpPr>
        <p:spPr>
          <a:xfrm>
            <a:off x="473526" y="5349737"/>
            <a:ext cx="94720" cy="207792"/>
          </a:xfrm>
          <a:custGeom>
            <a:rect b="b" l="l" r="r" t="t"/>
            <a:pathLst>
              <a:path extrusionOk="0" h="10131" w="4378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8" name="Google Shape;1238;p37"/>
          <p:cNvSpPr/>
          <p:nvPr/>
        </p:nvSpPr>
        <p:spPr>
          <a:xfrm>
            <a:off x="514309" y="5394163"/>
            <a:ext cx="27628" cy="162732"/>
          </a:xfrm>
          <a:custGeom>
            <a:rect b="b" l="l" r="r" t="t"/>
            <a:pathLst>
              <a:path extrusionOk="0" h="7934" w="1277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9" name="Google Shape;1239;p37"/>
          <p:cNvSpPr/>
          <p:nvPr/>
        </p:nvSpPr>
        <p:spPr>
          <a:xfrm>
            <a:off x="566906" y="5696980"/>
            <a:ext cx="138123" cy="167899"/>
          </a:xfrm>
          <a:custGeom>
            <a:rect b="b" l="l" r="r" t="t"/>
            <a:pathLst>
              <a:path extrusionOk="0" h="8186" w="6384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0" name="Google Shape;1240;p37"/>
          <p:cNvSpPr/>
          <p:nvPr/>
        </p:nvSpPr>
        <p:spPr>
          <a:xfrm>
            <a:off x="566256" y="5732054"/>
            <a:ext cx="103916" cy="131575"/>
          </a:xfrm>
          <a:custGeom>
            <a:rect b="b" l="l" r="r" t="t"/>
            <a:pathLst>
              <a:path extrusionOk="0" h="6415" w="4803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1" name="Google Shape;1241;p37"/>
          <p:cNvSpPr/>
          <p:nvPr/>
        </p:nvSpPr>
        <p:spPr>
          <a:xfrm>
            <a:off x="522183" y="6003860"/>
            <a:ext cx="98680" cy="197661"/>
          </a:xfrm>
          <a:custGeom>
            <a:rect b="b" l="l" r="r" t="t"/>
            <a:pathLst>
              <a:path extrusionOk="0" h="9637" w="4561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2" name="Google Shape;1242;p37"/>
          <p:cNvSpPr/>
          <p:nvPr/>
        </p:nvSpPr>
        <p:spPr>
          <a:xfrm>
            <a:off x="537308" y="6045640"/>
            <a:ext cx="59217" cy="155265"/>
          </a:xfrm>
          <a:custGeom>
            <a:rect b="b" l="l" r="r" t="t"/>
            <a:pathLst>
              <a:path extrusionOk="0" h="7570" w="2737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3" name="Google Shape;1243;p37"/>
          <p:cNvSpPr/>
          <p:nvPr/>
        </p:nvSpPr>
        <p:spPr>
          <a:xfrm>
            <a:off x="607018" y="6345319"/>
            <a:ext cx="100648" cy="194727"/>
          </a:xfrm>
          <a:custGeom>
            <a:rect b="b" l="l" r="r" t="t"/>
            <a:pathLst>
              <a:path extrusionOk="0" h="9494" w="4652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4" name="Google Shape;1244;p37"/>
          <p:cNvSpPr/>
          <p:nvPr/>
        </p:nvSpPr>
        <p:spPr>
          <a:xfrm>
            <a:off x="617555" y="6386668"/>
            <a:ext cx="64452" cy="152763"/>
          </a:xfrm>
          <a:custGeom>
            <a:rect b="b" l="l" r="r" t="t"/>
            <a:pathLst>
              <a:path extrusionOk="0" h="7448" w="2979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5" name="Google Shape;1245;p37"/>
          <p:cNvSpPr/>
          <p:nvPr/>
        </p:nvSpPr>
        <p:spPr>
          <a:xfrm>
            <a:off x="324240" y="5269479"/>
            <a:ext cx="130247" cy="173333"/>
          </a:xfrm>
          <a:custGeom>
            <a:rect b="b" l="l" r="r" t="t"/>
            <a:pathLst>
              <a:path extrusionOk="0" h="8451" w="602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6" name="Google Shape;1246;p37"/>
          <p:cNvSpPr/>
          <p:nvPr/>
        </p:nvSpPr>
        <p:spPr>
          <a:xfrm>
            <a:off x="351197" y="5310623"/>
            <a:ext cx="102619" cy="132807"/>
          </a:xfrm>
          <a:custGeom>
            <a:rect b="b" l="l" r="r" t="t"/>
            <a:pathLst>
              <a:path extrusionOk="0" h="6475" w="4743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7" name="Google Shape;1247;p37"/>
          <p:cNvSpPr/>
          <p:nvPr/>
        </p:nvSpPr>
        <p:spPr>
          <a:xfrm>
            <a:off x="450506" y="5556873"/>
            <a:ext cx="141411" cy="165848"/>
          </a:xfrm>
          <a:custGeom>
            <a:rect b="b" l="l" r="r" t="t"/>
            <a:pathLst>
              <a:path extrusionOk="0" h="8086" w="6536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8" name="Google Shape;1248;p37"/>
          <p:cNvSpPr/>
          <p:nvPr/>
        </p:nvSpPr>
        <p:spPr>
          <a:xfrm>
            <a:off x="480102" y="5596785"/>
            <a:ext cx="110493" cy="126571"/>
          </a:xfrm>
          <a:custGeom>
            <a:rect b="b" l="l" r="r" t="t"/>
            <a:pathLst>
              <a:path extrusionOk="0" h="6171" w="5107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9" name="Google Shape;1249;p37"/>
          <p:cNvSpPr/>
          <p:nvPr/>
        </p:nvSpPr>
        <p:spPr>
          <a:xfrm>
            <a:off x="425516" y="5828186"/>
            <a:ext cx="93401" cy="206889"/>
          </a:xfrm>
          <a:custGeom>
            <a:rect b="b" l="l" r="r" t="t"/>
            <a:pathLst>
              <a:path extrusionOk="0" h="10087" w="4317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0" name="Google Shape;1250;p37"/>
          <p:cNvSpPr/>
          <p:nvPr/>
        </p:nvSpPr>
        <p:spPr>
          <a:xfrm>
            <a:off x="476816" y="5874213"/>
            <a:ext cx="38165" cy="160865"/>
          </a:xfrm>
          <a:custGeom>
            <a:rect b="b" l="l" r="r" t="t"/>
            <a:pathLst>
              <a:path extrusionOk="0" h="7843" w="1764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1" name="Google Shape;1251;p37"/>
          <p:cNvSpPr/>
          <p:nvPr/>
        </p:nvSpPr>
        <p:spPr>
          <a:xfrm>
            <a:off x="466950" y="6233926"/>
            <a:ext cx="138793" cy="168351"/>
          </a:xfrm>
          <a:custGeom>
            <a:rect b="b" l="l" r="r" t="t"/>
            <a:pathLst>
              <a:path extrusionOk="0" h="8208" w="6415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2" name="Google Shape;1252;p37"/>
          <p:cNvSpPr/>
          <p:nvPr/>
        </p:nvSpPr>
        <p:spPr>
          <a:xfrm>
            <a:off x="495877" y="6273820"/>
            <a:ext cx="107876" cy="128457"/>
          </a:xfrm>
          <a:custGeom>
            <a:rect b="b" l="l" r="r" t="t"/>
            <a:pathLst>
              <a:path extrusionOk="0" h="6263" w="4986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3" name="Google Shape;1253;p37"/>
          <p:cNvSpPr/>
          <p:nvPr/>
        </p:nvSpPr>
        <p:spPr>
          <a:xfrm>
            <a:off x="616885" y="5867978"/>
            <a:ext cx="248615" cy="608485"/>
          </a:xfrm>
          <a:custGeom>
            <a:rect b="b" l="l" r="r" t="t"/>
            <a:pathLst>
              <a:path extrusionOk="0" h="29667" w="11491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4" name="Google Shape;1254;p37"/>
          <p:cNvSpPr/>
          <p:nvPr/>
        </p:nvSpPr>
        <p:spPr>
          <a:xfrm>
            <a:off x="747758" y="5965607"/>
            <a:ext cx="95371" cy="210356"/>
          </a:xfrm>
          <a:custGeom>
            <a:rect b="b" l="l" r="r" t="t"/>
            <a:pathLst>
              <a:path extrusionOk="0" h="10256" w="4408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5" name="Google Shape;1255;p37"/>
          <p:cNvSpPr/>
          <p:nvPr/>
        </p:nvSpPr>
        <p:spPr>
          <a:xfrm>
            <a:off x="776687" y="6011366"/>
            <a:ext cx="13847" cy="163981"/>
          </a:xfrm>
          <a:custGeom>
            <a:rect b="b" l="l" r="r" t="t"/>
            <a:pathLst>
              <a:path extrusionOk="0" h="7995" w="64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6" name="Google Shape;1256;p37"/>
          <p:cNvSpPr/>
          <p:nvPr/>
        </p:nvSpPr>
        <p:spPr>
          <a:xfrm>
            <a:off x="747758" y="5965607"/>
            <a:ext cx="95371" cy="210356"/>
          </a:xfrm>
          <a:custGeom>
            <a:rect b="b" l="l" r="r" t="t"/>
            <a:pathLst>
              <a:path extrusionOk="0" h="10256" w="4408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7" name="Google Shape;1257;p37"/>
          <p:cNvSpPr/>
          <p:nvPr/>
        </p:nvSpPr>
        <p:spPr>
          <a:xfrm>
            <a:off x="566257" y="6271277"/>
            <a:ext cx="94720" cy="208305"/>
          </a:xfrm>
          <a:custGeom>
            <a:rect b="b" l="l" r="r" t="t"/>
            <a:pathLst>
              <a:path extrusionOk="0" h="10156" w="4378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8" name="Google Shape;1258;p37"/>
          <p:cNvSpPr/>
          <p:nvPr/>
        </p:nvSpPr>
        <p:spPr>
          <a:xfrm>
            <a:off x="592567" y="6316215"/>
            <a:ext cx="25660" cy="162732"/>
          </a:xfrm>
          <a:custGeom>
            <a:rect b="b" l="l" r="r" t="t"/>
            <a:pathLst>
              <a:path extrusionOk="0" h="7934" w="1186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9" name="Google Shape;1259;p37"/>
          <p:cNvSpPr/>
          <p:nvPr/>
        </p:nvSpPr>
        <p:spPr>
          <a:xfrm>
            <a:off x="566257" y="6271277"/>
            <a:ext cx="94720" cy="208305"/>
          </a:xfrm>
          <a:custGeom>
            <a:rect b="b" l="l" r="r" t="t"/>
            <a:pathLst>
              <a:path extrusionOk="0" h="10156" w="4378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0" name="Google Shape;1260;p37"/>
          <p:cNvSpPr/>
          <p:nvPr/>
        </p:nvSpPr>
        <p:spPr>
          <a:xfrm>
            <a:off x="858253" y="5834297"/>
            <a:ext cx="117720" cy="187672"/>
          </a:xfrm>
          <a:custGeom>
            <a:rect b="b" l="l" r="r" t="t"/>
            <a:pathLst>
              <a:path extrusionOk="0" h="9150" w="5441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1" name="Google Shape;1261;p37"/>
          <p:cNvSpPr/>
          <p:nvPr/>
        </p:nvSpPr>
        <p:spPr>
          <a:xfrm>
            <a:off x="858253" y="5834297"/>
            <a:ext cx="117720" cy="187672"/>
          </a:xfrm>
          <a:custGeom>
            <a:rect b="b" l="l" r="r" t="t"/>
            <a:pathLst>
              <a:path extrusionOk="0" h="9150" w="5441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2" name="Google Shape;1262;p37"/>
          <p:cNvSpPr/>
          <p:nvPr/>
        </p:nvSpPr>
        <p:spPr>
          <a:xfrm>
            <a:off x="858902" y="5877946"/>
            <a:ext cx="83536" cy="144025"/>
          </a:xfrm>
          <a:custGeom>
            <a:rect b="b" l="l" r="r" t="t"/>
            <a:pathLst>
              <a:path extrusionOk="0" h="7022" w="3861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3" name="Google Shape;1263;p37"/>
          <p:cNvSpPr/>
          <p:nvPr/>
        </p:nvSpPr>
        <p:spPr>
          <a:xfrm>
            <a:off x="664246" y="6224716"/>
            <a:ext cx="180873" cy="126427"/>
          </a:xfrm>
          <a:custGeom>
            <a:rect b="b" l="l" r="r" t="t"/>
            <a:pathLst>
              <a:path extrusionOk="0" h="6164" w="836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4" name="Google Shape;1264;p37"/>
          <p:cNvSpPr/>
          <p:nvPr/>
        </p:nvSpPr>
        <p:spPr>
          <a:xfrm>
            <a:off x="664246" y="6224716"/>
            <a:ext cx="180873" cy="126427"/>
          </a:xfrm>
          <a:custGeom>
            <a:rect b="b" l="l" r="r" t="t"/>
            <a:pathLst>
              <a:path extrusionOk="0" h="6164" w="836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5" name="Google Shape;1265;p37"/>
          <p:cNvSpPr/>
          <p:nvPr/>
        </p:nvSpPr>
        <p:spPr>
          <a:xfrm>
            <a:off x="664894" y="6256979"/>
            <a:ext cx="142081" cy="94800"/>
          </a:xfrm>
          <a:custGeom>
            <a:rect b="b" l="l" r="r" t="t"/>
            <a:pathLst>
              <a:path extrusionOk="0" h="4622" w="6567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6" name="Google Shape;1266;p37"/>
          <p:cNvSpPr/>
          <p:nvPr/>
        </p:nvSpPr>
        <p:spPr>
          <a:xfrm>
            <a:off x="495878" y="6599261"/>
            <a:ext cx="258481" cy="253756"/>
          </a:xfrm>
          <a:custGeom>
            <a:rect b="b" l="l" r="r" t="t"/>
            <a:pathLst>
              <a:path extrusionOk="0" h="12372" w="11947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7" name="Google Shape;1267;p37"/>
          <p:cNvSpPr/>
          <p:nvPr/>
        </p:nvSpPr>
        <p:spPr>
          <a:xfrm>
            <a:off x="514959" y="6634661"/>
            <a:ext cx="215729" cy="124212"/>
          </a:xfrm>
          <a:custGeom>
            <a:rect b="b" l="l" r="r" t="t"/>
            <a:pathLst>
              <a:path extrusionOk="0" h="6056" w="9971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8" name="Google Shape;1268;p37"/>
          <p:cNvSpPr/>
          <p:nvPr/>
        </p:nvSpPr>
        <p:spPr>
          <a:xfrm>
            <a:off x="4830998" y="6246930"/>
            <a:ext cx="400520" cy="392860"/>
          </a:xfrm>
          <a:custGeom>
            <a:rect b="b" l="l" r="r" t="t"/>
            <a:pathLst>
              <a:path extrusionOk="0" h="19154" w="18512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9" name="Google Shape;1269;p37"/>
          <p:cNvSpPr/>
          <p:nvPr/>
        </p:nvSpPr>
        <p:spPr>
          <a:xfrm>
            <a:off x="5019747" y="6253249"/>
            <a:ext cx="20403" cy="392777"/>
          </a:xfrm>
          <a:custGeom>
            <a:rect b="b" l="l" r="r" t="t"/>
            <a:pathLst>
              <a:path extrusionOk="0" h="19150" w="943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0" name="Google Shape;1270;p37"/>
          <p:cNvSpPr/>
          <p:nvPr/>
        </p:nvSpPr>
        <p:spPr>
          <a:xfrm>
            <a:off x="4807328" y="6433678"/>
            <a:ext cx="46041" cy="6665"/>
          </a:xfrm>
          <a:custGeom>
            <a:rect b="b" l="l" r="r" t="t"/>
            <a:pathLst>
              <a:path extrusionOk="0" h="325" w="2128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1" name="Google Shape;1271;p37"/>
          <p:cNvSpPr/>
          <p:nvPr/>
        </p:nvSpPr>
        <p:spPr>
          <a:xfrm>
            <a:off x="4818493" y="6362033"/>
            <a:ext cx="38836" cy="16859"/>
          </a:xfrm>
          <a:custGeom>
            <a:rect b="b" l="l" r="r" t="t"/>
            <a:pathLst>
              <a:path extrusionOk="0" h="822" w="1795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2" name="Google Shape;1272;p37"/>
          <p:cNvSpPr/>
          <p:nvPr/>
        </p:nvSpPr>
        <p:spPr>
          <a:xfrm>
            <a:off x="4851379" y="6304217"/>
            <a:ext cx="38836" cy="29247"/>
          </a:xfrm>
          <a:custGeom>
            <a:rect b="b" l="l" r="r" t="t"/>
            <a:pathLst>
              <a:path extrusionOk="0" h="1426" w="1795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3" name="Google Shape;1273;p37"/>
          <p:cNvSpPr/>
          <p:nvPr/>
        </p:nvSpPr>
        <p:spPr>
          <a:xfrm>
            <a:off x="4905317" y="6256959"/>
            <a:ext cx="17763" cy="33760"/>
          </a:xfrm>
          <a:custGeom>
            <a:rect b="b" l="l" r="r" t="t"/>
            <a:pathLst>
              <a:path extrusionOk="0" h="1646" w="821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4" name="Google Shape;1274;p37"/>
          <p:cNvSpPr/>
          <p:nvPr/>
        </p:nvSpPr>
        <p:spPr>
          <a:xfrm>
            <a:off x="4960552" y="6223917"/>
            <a:ext cx="15145" cy="36879"/>
          </a:xfrm>
          <a:custGeom>
            <a:rect b="b" l="l" r="r" t="t"/>
            <a:pathLst>
              <a:path extrusionOk="0" h="1798" w="70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5" name="Google Shape;1275;p37"/>
          <p:cNvSpPr/>
          <p:nvPr/>
        </p:nvSpPr>
        <p:spPr>
          <a:xfrm>
            <a:off x="5048674" y="6227013"/>
            <a:ext cx="13824" cy="26931"/>
          </a:xfrm>
          <a:custGeom>
            <a:rect b="b" l="l" r="r" t="t"/>
            <a:pathLst>
              <a:path extrusionOk="0" h="1313" w="639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6" name="Google Shape;1276;p37"/>
          <p:cNvSpPr/>
          <p:nvPr/>
        </p:nvSpPr>
        <p:spPr>
          <a:xfrm>
            <a:off x="5101293" y="6252981"/>
            <a:ext cx="25011" cy="19895"/>
          </a:xfrm>
          <a:custGeom>
            <a:rect b="b" l="l" r="r" t="t"/>
            <a:pathLst>
              <a:path extrusionOk="0" h="970" w="1156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7" name="Google Shape;1277;p37"/>
          <p:cNvSpPr/>
          <p:nvPr/>
        </p:nvSpPr>
        <p:spPr>
          <a:xfrm>
            <a:off x="5154559" y="6287214"/>
            <a:ext cx="27628" cy="17455"/>
          </a:xfrm>
          <a:custGeom>
            <a:rect b="b" l="l" r="r" t="t"/>
            <a:pathLst>
              <a:path extrusionOk="0" h="851" w="1277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8" name="Google Shape;1278;p37"/>
          <p:cNvSpPr/>
          <p:nvPr/>
        </p:nvSpPr>
        <p:spPr>
          <a:xfrm>
            <a:off x="5182837" y="6338901"/>
            <a:ext cx="39463" cy="15999"/>
          </a:xfrm>
          <a:custGeom>
            <a:rect b="b" l="l" r="r" t="t"/>
            <a:pathLst>
              <a:path extrusionOk="0" h="780" w="1824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9" name="Google Shape;1279;p37"/>
          <p:cNvSpPr/>
          <p:nvPr/>
        </p:nvSpPr>
        <p:spPr>
          <a:xfrm>
            <a:off x="5200580" y="6394092"/>
            <a:ext cx="36845" cy="7179"/>
          </a:xfrm>
          <a:custGeom>
            <a:rect b="b" l="l" r="r" t="t"/>
            <a:pathLst>
              <a:path extrusionOk="0" h="350" w="1703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0" name="Google Shape;1280;p37"/>
          <p:cNvSpPr/>
          <p:nvPr/>
        </p:nvSpPr>
        <p:spPr>
          <a:xfrm>
            <a:off x="5209125" y="6449307"/>
            <a:ext cx="36867" cy="15692"/>
          </a:xfrm>
          <a:custGeom>
            <a:rect b="b" l="l" r="r" t="t"/>
            <a:pathLst>
              <a:path extrusionOk="0" h="765" w="1704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1" name="Google Shape;1281;p37"/>
          <p:cNvSpPr/>
          <p:nvPr/>
        </p:nvSpPr>
        <p:spPr>
          <a:xfrm>
            <a:off x="5197291" y="6499455"/>
            <a:ext cx="41455" cy="24981"/>
          </a:xfrm>
          <a:custGeom>
            <a:rect b="b" l="l" r="r" t="t"/>
            <a:pathLst>
              <a:path extrusionOk="0" h="1218" w="1916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2" name="Google Shape;1282;p37"/>
          <p:cNvSpPr/>
          <p:nvPr/>
        </p:nvSpPr>
        <p:spPr>
          <a:xfrm>
            <a:off x="5174941" y="6548085"/>
            <a:ext cx="31587" cy="30171"/>
          </a:xfrm>
          <a:custGeom>
            <a:rect b="b" l="l" r="r" t="t"/>
            <a:pathLst>
              <a:path extrusionOk="0" h="1471" w="146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3" name="Google Shape;1283;p37"/>
          <p:cNvSpPr/>
          <p:nvPr/>
        </p:nvSpPr>
        <p:spPr>
          <a:xfrm>
            <a:off x="4852049" y="6584472"/>
            <a:ext cx="44743" cy="22131"/>
          </a:xfrm>
          <a:custGeom>
            <a:rect b="b" l="l" r="r" t="t"/>
            <a:pathLst>
              <a:path extrusionOk="0" h="1079" w="2068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4" name="Google Shape;1284;p37"/>
          <p:cNvSpPr/>
          <p:nvPr/>
        </p:nvSpPr>
        <p:spPr>
          <a:xfrm>
            <a:off x="4831646" y="6535287"/>
            <a:ext cx="36845" cy="15732"/>
          </a:xfrm>
          <a:custGeom>
            <a:rect b="b" l="l" r="r" t="t"/>
            <a:pathLst>
              <a:path extrusionOk="0" h="767" w="1703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5" name="Google Shape;1285;p37"/>
          <p:cNvSpPr/>
          <p:nvPr/>
        </p:nvSpPr>
        <p:spPr>
          <a:xfrm>
            <a:off x="4806007" y="6491087"/>
            <a:ext cx="40784" cy="7959"/>
          </a:xfrm>
          <a:custGeom>
            <a:rect b="b" l="l" r="r" t="t"/>
            <a:pathLst>
              <a:path extrusionOk="0" h="388" w="1885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6" name="Google Shape;1286;p37"/>
          <p:cNvSpPr/>
          <p:nvPr/>
        </p:nvSpPr>
        <p:spPr>
          <a:xfrm>
            <a:off x="4874399" y="6467643"/>
            <a:ext cx="40804" cy="7363"/>
          </a:xfrm>
          <a:custGeom>
            <a:rect b="b" l="l" r="r" t="t"/>
            <a:pathLst>
              <a:path extrusionOk="0" h="359" w="1886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7" name="Google Shape;1287;p37"/>
          <p:cNvSpPr/>
          <p:nvPr/>
        </p:nvSpPr>
        <p:spPr>
          <a:xfrm>
            <a:off x="4940172" y="6413989"/>
            <a:ext cx="32237" cy="6769"/>
          </a:xfrm>
          <a:custGeom>
            <a:rect b="b" l="l" r="r" t="t"/>
            <a:pathLst>
              <a:path extrusionOk="0" h="330" w="149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8" name="Google Shape;1288;p37"/>
          <p:cNvSpPr/>
          <p:nvPr/>
        </p:nvSpPr>
        <p:spPr>
          <a:xfrm>
            <a:off x="4950688" y="6361235"/>
            <a:ext cx="32237" cy="11589"/>
          </a:xfrm>
          <a:custGeom>
            <a:rect b="b" l="l" r="r" t="t"/>
            <a:pathLst>
              <a:path extrusionOk="0" h="565" w="149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9" name="Google Shape;1289;p37"/>
          <p:cNvSpPr/>
          <p:nvPr/>
        </p:nvSpPr>
        <p:spPr>
          <a:xfrm>
            <a:off x="4989479" y="6308112"/>
            <a:ext cx="15816" cy="20859"/>
          </a:xfrm>
          <a:custGeom>
            <a:rect b="b" l="l" r="r" t="t"/>
            <a:pathLst>
              <a:path extrusionOk="0" h="1017" w="731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0" name="Google Shape;1290;p37"/>
          <p:cNvSpPr/>
          <p:nvPr/>
        </p:nvSpPr>
        <p:spPr>
          <a:xfrm>
            <a:off x="4950037" y="6505178"/>
            <a:ext cx="28300" cy="8676"/>
          </a:xfrm>
          <a:custGeom>
            <a:rect b="b" l="l" r="r" t="t"/>
            <a:pathLst>
              <a:path extrusionOk="0" h="423" w="1308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4950037" y="6581417"/>
            <a:ext cx="40784" cy="15732"/>
          </a:xfrm>
          <a:custGeom>
            <a:rect b="b" l="l" r="r" t="t"/>
            <a:pathLst>
              <a:path extrusionOk="0" h="767" w="1885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4898740" y="6547513"/>
            <a:ext cx="27628" cy="10297"/>
          </a:xfrm>
          <a:custGeom>
            <a:rect b="b" l="l" r="r" t="t"/>
            <a:pathLst>
              <a:path extrusionOk="0" h="502" w="1277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4890193" y="6380105"/>
            <a:ext cx="40784" cy="14295"/>
          </a:xfrm>
          <a:custGeom>
            <a:rect b="b" l="l" r="r" t="t"/>
            <a:pathLst>
              <a:path extrusionOk="0" h="697" w="1885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5057221" y="6376412"/>
            <a:ext cx="29619" cy="18296"/>
          </a:xfrm>
          <a:custGeom>
            <a:rect b="b" l="l" r="r" t="t"/>
            <a:pathLst>
              <a:path extrusionOk="0" h="892" w="1369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5067088" y="6451975"/>
            <a:ext cx="26980" cy="7813"/>
          </a:xfrm>
          <a:custGeom>
            <a:rect b="b" l="l" r="r" t="t"/>
            <a:pathLst>
              <a:path extrusionOk="0" h="381" w="1247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5069055" y="6523433"/>
            <a:ext cx="35547" cy="15999"/>
          </a:xfrm>
          <a:custGeom>
            <a:rect b="b" l="l" r="r" t="t"/>
            <a:pathLst>
              <a:path extrusionOk="0" h="780" w="1643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5063149" y="6600285"/>
            <a:ext cx="21052" cy="22275"/>
          </a:xfrm>
          <a:custGeom>
            <a:rect b="b" l="l" r="r" t="t"/>
            <a:pathLst>
              <a:path extrusionOk="0" h="1086" w="973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057871" y="6320172"/>
            <a:ext cx="22393" cy="11485"/>
          </a:xfrm>
          <a:custGeom>
            <a:rect b="b" l="l" r="r" t="t"/>
            <a:pathLst>
              <a:path extrusionOk="0" h="560" w="1035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5121004" y="6396923"/>
            <a:ext cx="34228" cy="7712"/>
          </a:xfrm>
          <a:custGeom>
            <a:rect b="b" l="l" r="r" t="t"/>
            <a:pathLst>
              <a:path extrusionOk="0" h="376" w="1582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5104581" y="6328295"/>
            <a:ext cx="36175" cy="11836"/>
          </a:xfrm>
          <a:custGeom>
            <a:rect b="b" l="l" r="r" t="t"/>
            <a:pathLst>
              <a:path extrusionOk="0" h="577" w="1672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5119704" y="6495435"/>
            <a:ext cx="51969" cy="10727"/>
          </a:xfrm>
          <a:custGeom>
            <a:rect b="b" l="l" r="r" t="t"/>
            <a:pathLst>
              <a:path extrusionOk="0" h="523" w="2402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5111160" y="6575405"/>
            <a:ext cx="33557" cy="29659"/>
          </a:xfrm>
          <a:custGeom>
            <a:rect b="b" l="l" r="r" t="t"/>
            <a:pathLst>
              <a:path extrusionOk="0" h="1446" w="1551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4891491" y="6247013"/>
            <a:ext cx="127608" cy="392777"/>
          </a:xfrm>
          <a:custGeom>
            <a:rect b="b" l="l" r="r" t="t"/>
            <a:pathLst>
              <a:path extrusionOk="0" h="19150" w="5898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5014469" y="6249227"/>
            <a:ext cx="144700" cy="393679"/>
          </a:xfrm>
          <a:custGeom>
            <a:rect b="b" l="l" r="r" t="t"/>
            <a:pathLst>
              <a:path extrusionOk="0" h="19194" w="6688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867823" y="6629801"/>
            <a:ext cx="334769" cy="62988"/>
          </a:xfrm>
          <a:custGeom>
            <a:rect b="b" l="l" r="r" t="t"/>
            <a:pathLst>
              <a:path extrusionOk="0" h="3071" w="15473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4896099" y="6660975"/>
            <a:ext cx="282152" cy="193271"/>
          </a:xfrm>
          <a:custGeom>
            <a:rect b="b" l="l" r="r" t="t"/>
            <a:pathLst>
              <a:path extrusionOk="0" h="9423" w="13041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cap="flat" cmpd="sng" w="9875">
            <a:solidFill>
              <a:srgbClr val="F5AA78"/>
            </a:solidFill>
            <a:prstDash val="solid"/>
            <a:miter lim="30395"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4867823" y="6690900"/>
            <a:ext cx="334769" cy="5619"/>
          </a:xfrm>
          <a:custGeom>
            <a:rect b="b" l="l" r="r" t="t"/>
            <a:pathLst>
              <a:path extrusionOk="0" h="274" w="15473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4911893" y="6733296"/>
            <a:ext cx="257140" cy="61737"/>
          </a:xfrm>
          <a:custGeom>
            <a:rect b="b" l="l" r="r" t="t"/>
            <a:pathLst>
              <a:path extrusionOk="0" h="3010" w="11885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4047094" y="3692178"/>
            <a:ext cx="505755" cy="466759"/>
          </a:xfrm>
          <a:custGeom>
            <a:rect b="b" l="l" r="r" t="t"/>
            <a:pathLst>
              <a:path extrusionOk="0" h="22757" w="23376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047095" y="3691274"/>
            <a:ext cx="507055" cy="468420"/>
          </a:xfrm>
          <a:custGeom>
            <a:rect b="b" l="l" r="r" t="t"/>
            <a:pathLst>
              <a:path extrusionOk="0" h="22838" w="23436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4367365" y="3708401"/>
            <a:ext cx="165080" cy="157745"/>
          </a:xfrm>
          <a:custGeom>
            <a:rect b="b" l="l" r="r" t="t"/>
            <a:pathLst>
              <a:path extrusionOk="0" h="7691" w="763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4145081" y="3913505"/>
            <a:ext cx="165103" cy="157131"/>
          </a:xfrm>
          <a:custGeom>
            <a:rect b="b" l="l" r="r" t="t"/>
            <a:pathLst>
              <a:path extrusionOk="0" h="7661" w="7631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4219398" y="3844940"/>
            <a:ext cx="165080" cy="157745"/>
          </a:xfrm>
          <a:custGeom>
            <a:rect b="b" l="l" r="r" t="t"/>
            <a:pathLst>
              <a:path extrusionOk="0" h="7691" w="763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4293717" y="3776987"/>
            <a:ext cx="165080" cy="157131"/>
          </a:xfrm>
          <a:custGeom>
            <a:rect b="b" l="l" r="r" t="t"/>
            <a:pathLst>
              <a:path extrusionOk="0" h="7661" w="763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367365" y="3708400"/>
            <a:ext cx="165080" cy="157747"/>
          </a:xfrm>
          <a:custGeom>
            <a:rect b="b" l="l" r="r" t="t"/>
            <a:pathLst>
              <a:path extrusionOk="0" h="7691" w="763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4145081" y="3913505"/>
            <a:ext cx="165103" cy="157131"/>
          </a:xfrm>
          <a:custGeom>
            <a:rect b="b" l="l" r="r" t="t"/>
            <a:pathLst>
              <a:path extrusionOk="0" h="7661" w="7631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4219398" y="3844939"/>
            <a:ext cx="165080" cy="157747"/>
          </a:xfrm>
          <a:custGeom>
            <a:rect b="b" l="l" r="r" t="t"/>
            <a:pathLst>
              <a:path extrusionOk="0" h="7691" w="763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4293717" y="3776987"/>
            <a:ext cx="165080" cy="157131"/>
          </a:xfrm>
          <a:custGeom>
            <a:rect b="b" l="l" r="r" t="t"/>
            <a:pathLst>
              <a:path extrusionOk="0" h="7661" w="763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4054991" y="3785992"/>
            <a:ext cx="552423" cy="379753"/>
          </a:xfrm>
          <a:custGeom>
            <a:rect b="b" l="l" r="r" t="t"/>
            <a:pathLst>
              <a:path extrusionOk="0" h="18515" w="25533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056959" y="3784351"/>
            <a:ext cx="550455" cy="382133"/>
          </a:xfrm>
          <a:custGeom>
            <a:rect b="b" l="l" r="r" t="t"/>
            <a:pathLst>
              <a:path extrusionOk="0" h="18631" w="25442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4429180" y="3808165"/>
            <a:ext cx="150628" cy="158977"/>
          </a:xfrm>
          <a:custGeom>
            <a:rect b="b" l="l" r="r" t="t"/>
            <a:pathLst>
              <a:path extrusionOk="0" h="7751" w="6962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4158908" y="3952170"/>
            <a:ext cx="150605" cy="158999"/>
          </a:xfrm>
          <a:custGeom>
            <a:rect b="b" l="l" r="r" t="t"/>
            <a:pathLst>
              <a:path extrusionOk="0" h="7752" w="6961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4248997" y="3904174"/>
            <a:ext cx="150605" cy="158977"/>
          </a:xfrm>
          <a:custGeom>
            <a:rect b="b" l="l" r="r" t="t"/>
            <a:pathLst>
              <a:path extrusionOk="0" h="7751" w="6961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4339088" y="3856159"/>
            <a:ext cx="151276" cy="158999"/>
          </a:xfrm>
          <a:custGeom>
            <a:rect b="b" l="l" r="r" t="t"/>
            <a:pathLst>
              <a:path extrusionOk="0" h="7752" w="6992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429180" y="3808165"/>
            <a:ext cx="150628" cy="158977"/>
          </a:xfrm>
          <a:custGeom>
            <a:rect b="b" l="l" r="r" t="t"/>
            <a:pathLst>
              <a:path extrusionOk="0" h="7751" w="6962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4158908" y="3952170"/>
            <a:ext cx="150605" cy="158999"/>
          </a:xfrm>
          <a:custGeom>
            <a:rect b="b" l="l" r="r" t="t"/>
            <a:pathLst>
              <a:path extrusionOk="0" h="7752" w="6961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4248997" y="3904174"/>
            <a:ext cx="150605" cy="158977"/>
          </a:xfrm>
          <a:custGeom>
            <a:rect b="b" l="l" r="r" t="t"/>
            <a:pathLst>
              <a:path extrusionOk="0" h="7751" w="6961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4339088" y="3856159"/>
            <a:ext cx="151276" cy="158999"/>
          </a:xfrm>
          <a:custGeom>
            <a:rect b="b" l="l" r="r" t="t"/>
            <a:pathLst>
              <a:path extrusionOk="0" h="7752" w="6992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4041186" y="3915025"/>
            <a:ext cx="592536" cy="266945"/>
          </a:xfrm>
          <a:custGeom>
            <a:rect b="b" l="l" r="r" t="t"/>
            <a:pathLst>
              <a:path extrusionOk="0" h="13015" w="27387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042507" y="3914287"/>
            <a:ext cx="593185" cy="269816"/>
          </a:xfrm>
          <a:custGeom>
            <a:rect b="b" l="l" r="r" t="t"/>
            <a:pathLst>
              <a:path extrusionOk="0" h="13155" w="27417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3926083" y="4043813"/>
            <a:ext cx="209152" cy="182092"/>
          </a:xfrm>
          <a:custGeom>
            <a:rect b="b" l="l" r="r" t="t"/>
            <a:pathLst>
              <a:path extrusionOk="0" h="8878" w="9667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4099062" y="4079459"/>
            <a:ext cx="50389" cy="39196"/>
          </a:xfrm>
          <a:custGeom>
            <a:rect b="b" l="l" r="r" t="t"/>
            <a:pathLst>
              <a:path extrusionOk="0" h="1911" w="2329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4493632" y="3932214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4393004" y="3952786"/>
            <a:ext cx="122999" cy="148415"/>
          </a:xfrm>
          <a:custGeom>
            <a:rect b="b" l="l" r="r" t="t"/>
            <a:pathLst>
              <a:path extrusionOk="0" h="7236" w="5685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5" name="Google Shape;1335;p37"/>
          <p:cNvSpPr/>
          <p:nvPr/>
        </p:nvSpPr>
        <p:spPr>
          <a:xfrm>
            <a:off x="4291728" y="3973994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6" name="Google Shape;1336;p37"/>
          <p:cNvSpPr/>
          <p:nvPr/>
        </p:nvSpPr>
        <p:spPr>
          <a:xfrm>
            <a:off x="4191121" y="3995182"/>
            <a:ext cx="122351" cy="147777"/>
          </a:xfrm>
          <a:custGeom>
            <a:rect b="b" l="l" r="r" t="t"/>
            <a:pathLst>
              <a:path extrusionOk="0" h="7205" w="5655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7" name="Google Shape;1337;p37"/>
          <p:cNvSpPr/>
          <p:nvPr/>
        </p:nvSpPr>
        <p:spPr>
          <a:xfrm>
            <a:off x="4191121" y="3995182"/>
            <a:ext cx="122351" cy="147777"/>
          </a:xfrm>
          <a:custGeom>
            <a:rect b="b" l="l" r="r" t="t"/>
            <a:pathLst>
              <a:path extrusionOk="0" h="7205" w="5655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8" name="Google Shape;1338;p37"/>
          <p:cNvSpPr/>
          <p:nvPr/>
        </p:nvSpPr>
        <p:spPr>
          <a:xfrm>
            <a:off x="4291728" y="3973994"/>
            <a:ext cx="122999" cy="147777"/>
          </a:xfrm>
          <a:custGeom>
            <a:rect b="b" l="l" r="r" t="t"/>
            <a:pathLst>
              <a:path extrusionOk="0" h="7205" w="5685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9" name="Google Shape;1339;p37"/>
          <p:cNvSpPr/>
          <p:nvPr/>
        </p:nvSpPr>
        <p:spPr>
          <a:xfrm>
            <a:off x="4393004" y="3952786"/>
            <a:ext cx="122999" cy="148415"/>
          </a:xfrm>
          <a:custGeom>
            <a:rect b="b" l="l" r="r" t="t"/>
            <a:pathLst>
              <a:path extrusionOk="0" h="7236" w="5685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0" name="Google Shape;1340;p37"/>
          <p:cNvSpPr/>
          <p:nvPr/>
        </p:nvSpPr>
        <p:spPr>
          <a:xfrm>
            <a:off x="1710529" y="3791324"/>
            <a:ext cx="115123" cy="158363"/>
          </a:xfrm>
          <a:custGeom>
            <a:rect b="b" l="l" r="r" t="t"/>
            <a:pathLst>
              <a:path extrusionOk="0" h="7721" w="5321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1" name="Google Shape;1341;p37"/>
          <p:cNvSpPr txBox="1"/>
          <p:nvPr/>
        </p:nvSpPr>
        <p:spPr>
          <a:xfrm>
            <a:off x="6373329" y="1804348"/>
            <a:ext cx="5184178" cy="331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cái nhìn trực quan và nhanh chóng về chuyển động của vật so với bảng dữ liệu.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toán, dự báo về quãng đường, thời gian; có thể đánh giá, so sánh tốc độ của các vật chuyển động khác nhau chuyển động mà không cần tính toán.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2" name="Google Shape;1342;p37"/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rgbClr val="FAE5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mô tả một chuyển động bằng đồ thị quãng đường – thời gian có ưu điểm gì không?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ark in urban city Premium Vector" id="1347" name="Google Shape;1347;p38"/>
          <p:cNvPicPr preferRelativeResize="0"/>
          <p:nvPr/>
        </p:nvPicPr>
        <p:blipFill rotWithShape="1">
          <a:blip r:embed="rId3">
            <a:alphaModFix/>
          </a:blip>
          <a:srcRect b="0" l="6264" r="6264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60784"/>
            </a:schemeClr>
          </a:solidFill>
          <a:ln cap="rnd" cmpd="sng" w="15875">
            <a:solidFill>
              <a:srgbClr val="7823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49" name="Google Shape;1349;p38"/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1350" name="Google Shape;1350;p38"/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1351" name="Google Shape;1351;p38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52" name="Google Shape;1352;p38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53" name="Google Shape;1353;p38"/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01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54" name="Google Shape;1354;p38"/>
          <p:cNvSpPr/>
          <p:nvPr/>
        </p:nvSpPr>
        <p:spPr>
          <a:xfrm>
            <a:off x="8166908" y="207086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5" name="Google Shape;1355;p38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56" name="Google Shape;1356;p38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357" name="Google Shape;1357;p38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</p:grpSpPr>
          <p:sp>
            <p:nvSpPr>
              <p:cNvPr id="1358" name="Google Shape;1358;p38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59" name="Google Shape;1359;p38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60" name="Google Shape;1360;p38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TẬP</a:t>
              </a:r>
              <a:endParaRPr b="1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61" name="Google Shape;1361;p38"/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các thông tin về quãng đường và thời gian của một người đi xe đạp trong hình dưới , hãy: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lphaLcParenR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bảng ghi các giá trị quãng đường s và thời gian t tương ứng của người này.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AutoNum type="alphaLcParenR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 quãng đường – thời gian của người đi xe đạp nói trên.</a:t>
            </a:r>
            <a:endParaRPr/>
          </a:p>
        </p:txBody>
      </p:sp>
      <p:pic>
        <p:nvPicPr>
          <p:cNvPr id="1362" name="Google Shape;136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39"/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1368" name="Google Shape;1368;p39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Trả lời</a:t>
              </a:r>
              <a:endParaRPr b="1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1370" name="Google Shape;1370;p39"/>
          <p:cNvGraphicFramePr/>
          <p:nvPr/>
        </p:nvGraphicFramePr>
        <p:xfrm>
          <a:off x="1577041" y="37387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3145150"/>
                <a:gridCol w="920050"/>
                <a:gridCol w="987150"/>
                <a:gridCol w="996725"/>
                <a:gridCol w="996725"/>
                <a:gridCol w="996725"/>
                <a:gridCol w="996725"/>
              </a:tblGrid>
              <a:tr h="567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Thời</a:t>
                      </a:r>
                      <a:r>
                        <a:rPr b="1" i="0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gian t</a:t>
                      </a: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(s)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</a:tcPr>
                </a:tc>
              </a:tr>
              <a:tr h="567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Quãng</a:t>
                      </a:r>
                      <a:r>
                        <a:rPr b="1" i="0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đường s</a:t>
                      </a: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(m)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b="1"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T="50775" marB="50775" marR="101550" marL="1015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1371" name="Google Shape;1371;p39"/>
          <p:cNvSpPr txBox="1"/>
          <p:nvPr/>
        </p:nvSpPr>
        <p:spPr>
          <a:xfrm>
            <a:off x="2821623" y="5218425"/>
            <a:ext cx="8305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ghi số liệu quãng đường s và thời gian t của người đi xe đạp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2" name="Google Shape;1372;p39"/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Lập bảng quãng đường – thời gian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3" name="Google Shape;1373;p39"/>
          <p:cNvSpPr/>
          <p:nvPr/>
        </p:nvSpPr>
        <p:spPr>
          <a:xfrm>
            <a:off x="8145888" y="754835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4" name="Google Shape;1374;p39"/>
          <p:cNvSpPr/>
          <p:nvPr/>
        </p:nvSpPr>
        <p:spPr>
          <a:xfrm flipH="1">
            <a:off x="3731443" y="748298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75" name="Google Shape;1375;p39"/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1376" name="Google Shape;1376;p39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</p:grpSpPr>
          <p:sp>
            <p:nvSpPr>
              <p:cNvPr id="1377" name="Google Shape;1377;p39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8" name="Google Shape;1378;p39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79" name="Google Shape;1379;p39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TẬP</a:t>
              </a:r>
              <a:endParaRPr b="1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0"/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 sz="24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5" name="Google Shape;1385;p40"/>
          <p:cNvSpPr/>
          <p:nvPr/>
        </p:nvSpPr>
        <p:spPr>
          <a:xfrm>
            <a:off x="8166908" y="207086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6" name="Google Shape;1386;p40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87" name="Google Shape;1387;p40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388" name="Google Shape;1388;p40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</p:grpSpPr>
          <p:sp>
            <p:nvSpPr>
              <p:cNvPr id="1389" name="Google Shape;1389;p40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391" name="Google Shape;1391;p40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TẬP</a:t>
              </a:r>
              <a:endParaRPr b="1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92" name="Google Shape;1392;p40"/>
          <p:cNvSpPr txBox="1"/>
          <p:nvPr/>
        </p:nvSpPr>
        <p:spPr>
          <a:xfrm>
            <a:off x="676056" y="1100856"/>
            <a:ext cx="113302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hai trục tọa độ O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(biểu diễn độ dài quãng đường) và O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(biểu diễn thời gian) theo tỉ lệ: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độ chia trên trục Ot ứng với 2 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độ chia trên trục Os ứng với 10 m</a:t>
            </a:r>
            <a:endParaRPr/>
          </a:p>
        </p:txBody>
      </p:sp>
      <p:pic>
        <p:nvPicPr>
          <p:cNvPr id="1393" name="Google Shape;139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40"/>
          <p:cNvSpPr txBox="1"/>
          <p:nvPr/>
        </p:nvSpPr>
        <p:spPr>
          <a:xfrm>
            <a:off x="387294" y="2664367"/>
            <a:ext cx="612915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gốc O (biểu diễn nơi xuất phát) có </a:t>
            </a:r>
            <a:r>
              <a:rPr i="1"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0, </a:t>
            </a:r>
            <a:r>
              <a:rPr i="1"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 </a:t>
            </a:r>
            <a:endParaRPr sz="22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5" name="Google Shape;1395;p40"/>
          <p:cNvSpPr txBox="1"/>
          <p:nvPr/>
        </p:nvSpPr>
        <p:spPr>
          <a:xfrm>
            <a:off x="449824" y="3403031"/>
            <a:ext cx="5031853" cy="1275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 lượt xác định các điểm còn lại: (t = 2s; s = 10 m), (t = 4s; s = 20 m), (t = 6s; s = 30 m), (t = 8s; s = 40 m), (t = 10s; s = 50 m).</a:t>
            </a:r>
            <a:endParaRPr/>
          </a:p>
        </p:txBody>
      </p:sp>
      <p:sp>
        <p:nvSpPr>
          <p:cNvPr id="1396" name="Google Shape;1396;p40"/>
          <p:cNvSpPr txBox="1"/>
          <p:nvPr/>
        </p:nvSpPr>
        <p:spPr>
          <a:xfrm>
            <a:off x="1322593" y="6024485"/>
            <a:ext cx="1068367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các điểm đã vẽ ta được </a:t>
            </a:r>
            <a:r>
              <a:rPr b="1" lang="en-US" sz="2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 </a:t>
            </a: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người đi xe đạp</a:t>
            </a:r>
            <a:endParaRPr sz="22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p41"/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1402" name="Google Shape;1402;p41"/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1403" name="Google Shape;1403;p41"/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4" name="Google Shape;1404;p41"/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05" name="Google Shape;1405;p41"/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02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06" name="Google Shape;1406;p41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sp>
          <p:nvSpPr>
            <p:cNvPr id="1407" name="Google Shape;1407;p41"/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>
                <a:gd fmla="val 50000" name="adj"/>
              </a:avLst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09" name="Google Shape;1409;p41"/>
          <p:cNvSpPr/>
          <p:nvPr/>
        </p:nvSpPr>
        <p:spPr>
          <a:xfrm>
            <a:off x="8166908" y="207086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0" name="Google Shape;1410;p41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1" name="Google Shape;1411;p41"/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</a:t>
            </a:r>
            <a:endParaRPr b="1"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2" name="Google Shape;1412;p41"/>
          <p:cNvSpPr txBox="1"/>
          <p:nvPr/>
        </p:nvSpPr>
        <p:spPr>
          <a:xfrm>
            <a:off x="1455162" y="1620232"/>
            <a:ext cx="3906347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vào đồ thị quãng đường – thời gian của ô tô (hình bên) để trả lời các câu hỏi sau: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414C21"/>
              </a:buClr>
              <a:buSzPts val="2200"/>
              <a:buFont typeface="Times New Roman"/>
              <a:buAutoNum type="alphaLcParenR"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50 giây, xe đi được bao nhiêu mét?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414C21"/>
              </a:buClr>
              <a:buSzPts val="2200"/>
              <a:buFont typeface="Times New Roman"/>
              <a:buAutoNum type="alphaLcParenR"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đoạn đường nào xe chuyển động nhanh hơn? Xác định tốc độ của xe trên mỗi đoạn đường.</a:t>
            </a:r>
            <a:endParaRPr sz="22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3" name="Google Shape;1413;p41"/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 của một ô tô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14" name="Google Shape;1414;p41"/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1415" name="Google Shape;1415;p41"/>
            <p:cNvCxnSpPr/>
            <p:nvPr/>
          </p:nvCxnSpPr>
          <p:spPr>
            <a:xfrm flipH="1" rot="10800000">
              <a:off x="6481766" y="3740197"/>
              <a:ext cx="2309680" cy="1736099"/>
            </a:xfrm>
            <a:prstGeom prst="straightConnector1">
              <a:avLst/>
            </a:pr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16" name="Google Shape;1416;p41"/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1417" name="Google Shape;1417;p41"/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1418" name="Google Shape;1418;p41"/>
                <p:cNvCxnSpPr/>
                <p:nvPr/>
              </p:nvCxnSpPr>
              <p:spPr>
                <a:xfrm>
                  <a:off x="4749487" y="6237192"/>
                  <a:ext cx="41040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med" w="med" type="triangle"/>
                </a:ln>
              </p:spPr>
            </p:cxnSp>
            <p:sp>
              <p:nvSpPr>
                <p:cNvPr id="1419" name="Google Shape;1419;p41"/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en-US"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 </a:t>
                  </a:r>
                  <a:r>
                    <a:rPr lang="en-US"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(s)</a:t>
                  </a:r>
                  <a:endParaRPr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1420" name="Google Shape;1420;p41"/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421" name="Google Shape;1421;p41"/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22" name="Google Shape;1422;p41"/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10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23" name="Google Shape;1423;p41"/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(1)</a:t>
                    </a:r>
                    <a:endParaRPr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24" name="Google Shape;1424;p41"/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(2)</a:t>
                    </a:r>
                    <a:endParaRPr sz="1800">
                      <a:solidFill>
                        <a:srgbClr val="00B0F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25" name="Google Shape;1425;p41"/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426" name="Google Shape;1426;p41"/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27" name="Google Shape;1427;p41"/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20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28" name="Google Shape;1428;p41"/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429" name="Google Shape;1429;p41"/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30" name="Google Shape;1430;p41"/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31" name="Google Shape;1431;p41"/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40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32" name="Google Shape;1432;p41"/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1433" name="Google Shape;1433;p41"/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34" name="Google Shape;1434;p41"/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50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1435" name="Google Shape;1435;p41"/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36" name="Google Shape;1436;p41"/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37" name="Google Shape;1437;p41"/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60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  <p:grpSp>
            <p:nvGrpSpPr>
              <p:cNvPr id="1438" name="Google Shape;1438;p41"/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1439" name="Google Shape;1439;p41"/>
                <p:cNvCxnSpPr/>
                <p:nvPr/>
              </p:nvCxnSpPr>
              <p:spPr>
                <a:xfrm flipH="1">
                  <a:off x="4749487" y="2276799"/>
                  <a:ext cx="5681" cy="39600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B050"/>
                  </a:solidFill>
                  <a:prstDash val="solid"/>
                  <a:round/>
                  <a:headEnd len="med" w="med" type="triangle"/>
                  <a:tailEnd len="sm" w="sm" type="none"/>
                </a:ln>
              </p:spPr>
            </p:cxnSp>
            <p:sp>
              <p:nvSpPr>
                <p:cNvPr id="1440" name="Google Shape;1440;p41"/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41" name="Google Shape;1441;p41"/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42" name="Google Shape;1442;p41"/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en-US"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s </a:t>
                  </a:r>
                  <a:r>
                    <a:rPr lang="en-US"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(m)</a:t>
                  </a:r>
                  <a:endParaRPr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1443" name="Google Shape;1443;p41"/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1444" name="Google Shape;1444;p41"/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45" name="Google Shape;1445;p41"/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150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46" name="Google Shape;1446;p41"/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1447" name="Google Shape;1447;p41"/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48" name="Google Shape;1448;p41"/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300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49" name="Google Shape;1449;p41"/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1450" name="Google Shape;1450;p41"/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51" name="Google Shape;1451;p41"/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450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452" name="Google Shape;1452;p41"/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600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1453" name="Google Shape;1453;p41"/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1454" name="Google Shape;1454;p41"/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55" name="Google Shape;1455;p41"/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750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cxnSp>
                <p:nvCxnSpPr>
                  <p:cNvPr id="1456" name="Google Shape;1456;p41"/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457" name="Google Shape;1457;p41"/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straightConnector1">
                    <a:avLst/>
                  </a:prstGeom>
                  <a:noFill/>
                  <a:ln cap="flat" cmpd="sng" w="28575">
                    <a:solidFill>
                      <a:srgbClr val="00B05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458" name="Google Shape;1458;p41"/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rgbClr val="414C2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900</a:t>
                    </a:r>
                    <a:endParaRPr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</p:grpSp>
        </p:grpSp>
        <p:cxnSp>
          <p:nvCxnSpPr>
            <p:cNvPr id="1459" name="Google Shape;1459;p41"/>
            <p:cNvCxnSpPr/>
            <p:nvPr/>
          </p:nvCxnSpPr>
          <p:spPr>
            <a:xfrm rot="10800000">
              <a:off x="8797127" y="3735234"/>
              <a:ext cx="2535" cy="165600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60" name="Google Shape;1460;p41"/>
            <p:cNvCxnSpPr/>
            <p:nvPr/>
          </p:nvCxnSpPr>
          <p:spPr>
            <a:xfrm flipH="1">
              <a:off x="6583423" y="3750138"/>
              <a:ext cx="2165557" cy="242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61" name="Google Shape;1461;p41"/>
            <p:cNvCxnSpPr/>
            <p:nvPr/>
          </p:nvCxnSpPr>
          <p:spPr>
            <a:xfrm rot="10800000">
              <a:off x="9974417" y="1996439"/>
              <a:ext cx="2737" cy="333020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62" name="Google Shape;1462;p41"/>
            <p:cNvCxnSpPr/>
            <p:nvPr/>
          </p:nvCxnSpPr>
          <p:spPr>
            <a:xfrm rot="10800000">
              <a:off x="6653838" y="1988560"/>
              <a:ext cx="3320579" cy="16501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63" name="Google Shape;1463;p41"/>
            <p:cNvCxnSpPr/>
            <p:nvPr/>
          </p:nvCxnSpPr>
          <p:spPr>
            <a:xfrm flipH="1" rot="10800000">
              <a:off x="8798394" y="1995866"/>
              <a:ext cx="1176023" cy="1712112"/>
            </a:xfrm>
            <a:prstGeom prst="straightConnector1">
              <a:avLst/>
            </a:pr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4" name="Google Shape;1464;p41"/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65" name="Google Shape;1465;p41"/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42"/>
          <p:cNvSpPr/>
          <p:nvPr/>
        </p:nvSpPr>
        <p:spPr>
          <a:xfrm>
            <a:off x="8166908" y="207086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1" name="Google Shape;1471;p42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72" name="Google Shape;1472;p42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473" name="Google Shape;1473;p42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</p:grpSpPr>
          <p:sp>
            <p:nvSpPr>
              <p:cNvPr id="1474" name="Google Shape;1474;p42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5" name="Google Shape;1475;p42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476" name="Google Shape;1476;p42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TẬP</a:t>
              </a:r>
              <a:endParaRPr b="1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77" name="Google Shape;1477;p42"/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 của một ô tô</a:t>
            </a:r>
            <a:endParaRPr sz="20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78" name="Google Shape;1478;p42"/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1479" name="Google Shape;1479;p42"/>
            <p:cNvCxnSpPr/>
            <p:nvPr/>
          </p:nvCxnSpPr>
          <p:spPr>
            <a:xfrm flipH="1" rot="10800000">
              <a:off x="6870091" y="3754983"/>
              <a:ext cx="2309680" cy="1736099"/>
            </a:xfrm>
            <a:prstGeom prst="straightConnector1">
              <a:avLst/>
            </a:pr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480" name="Google Shape;1480;p42"/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1481" name="Google Shape;1481;p42"/>
              <p:cNvCxnSpPr/>
              <p:nvPr/>
            </p:nvCxnSpPr>
            <p:spPr>
              <a:xfrm>
                <a:off x="4749487" y="6237192"/>
                <a:ext cx="4104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B05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1482" name="Google Shape;1482;p42"/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 </a:t>
                </a: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(s)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483" name="Google Shape;1483;p42"/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484" name="Google Shape;1484;p42"/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85" name="Google Shape;1485;p42"/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86" name="Google Shape;1486;p42"/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C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(1)</a:t>
                  </a:r>
                  <a:endParaRPr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87" name="Google Shape;1487;p42"/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00B0F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(2)</a:t>
                  </a:r>
                  <a:endParaRPr sz="1800">
                    <a:solidFill>
                      <a:srgbClr val="00B0F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88" name="Google Shape;1488;p42"/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489" name="Google Shape;1489;p42"/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90" name="Google Shape;1490;p42"/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91" name="Google Shape;1491;p42"/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492" name="Google Shape;1492;p42"/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93" name="Google Shape;1493;p42"/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94" name="Google Shape;1494;p42"/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1495" name="Google Shape;1495;p42"/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1496" name="Google Shape;1496;p42"/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497" name="Google Shape;1497;p42"/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50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1498" name="Google Shape;1498;p42"/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1499" name="Google Shape;1499;p42"/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00B05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1500" name="Google Shape;1500;p42"/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414C2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60</a:t>
                  </a:r>
                  <a:endParaRPr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cxnSp>
          <p:nvCxnSpPr>
            <p:cNvPr id="1501" name="Google Shape;1501;p42"/>
            <p:cNvCxnSpPr/>
            <p:nvPr/>
          </p:nvCxnSpPr>
          <p:spPr>
            <a:xfrm flipH="1">
              <a:off x="6877197" y="1535950"/>
              <a:ext cx="5681" cy="39600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502" name="Google Shape;1502;p42"/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3" name="Google Shape;1503;p42"/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4" name="Google Shape;1504;p42"/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05" name="Google Shape;1505;p42"/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1506" name="Google Shape;1506;p42"/>
              <p:cNvCxnSpPr/>
              <p:nvPr/>
            </p:nvCxnSpPr>
            <p:spPr>
              <a:xfrm>
                <a:off x="4574502" y="5843292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7" name="Google Shape;1507;p42"/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508" name="Google Shape;1508;p42"/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1509" name="Google Shape;1509;p42"/>
              <p:cNvCxnSpPr/>
              <p:nvPr/>
            </p:nvCxnSpPr>
            <p:spPr>
              <a:xfrm>
                <a:off x="4574502" y="527153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0" name="Google Shape;1510;p42"/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300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511" name="Google Shape;1511;p42"/>
            <p:cNvCxnSpPr/>
            <p:nvPr/>
          </p:nvCxnSpPr>
          <p:spPr>
            <a:xfrm>
              <a:off x="6791464" y="376585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12" name="Google Shape;1512;p42"/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3" name="Google Shape;1513;p42"/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514" name="Google Shape;1514;p42"/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1515" name="Google Shape;1515;p42"/>
              <p:cNvCxnSpPr/>
              <p:nvPr/>
            </p:nvCxnSpPr>
            <p:spPr>
              <a:xfrm>
                <a:off x="4574502" y="4116473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6" name="Google Shape;1516;p42"/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750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517" name="Google Shape;1517;p42"/>
              <p:cNvCxnSpPr/>
              <p:nvPr/>
            </p:nvCxnSpPr>
            <p:spPr>
              <a:xfrm>
                <a:off x="4574502" y="354329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8" name="Google Shape;1518;p42"/>
              <p:cNvCxnSpPr/>
              <p:nvPr/>
            </p:nvCxnSpPr>
            <p:spPr>
              <a:xfrm>
                <a:off x="4579582" y="2970546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19" name="Google Shape;1519;p42"/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900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520" name="Google Shape;1520;p42"/>
            <p:cNvCxnSpPr/>
            <p:nvPr/>
          </p:nvCxnSpPr>
          <p:spPr>
            <a:xfrm rot="10800000">
              <a:off x="9185452" y="3750020"/>
              <a:ext cx="2535" cy="165600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521" name="Google Shape;1521;p42"/>
            <p:cNvCxnSpPr/>
            <p:nvPr/>
          </p:nvCxnSpPr>
          <p:spPr>
            <a:xfrm flipH="1">
              <a:off x="6971748" y="3764924"/>
              <a:ext cx="2165557" cy="242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522" name="Google Shape;1522;p42"/>
            <p:cNvCxnSpPr/>
            <p:nvPr/>
          </p:nvCxnSpPr>
          <p:spPr>
            <a:xfrm rot="10800000">
              <a:off x="10332262" y="2011225"/>
              <a:ext cx="2737" cy="333020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523" name="Google Shape;1523;p42"/>
            <p:cNvCxnSpPr/>
            <p:nvPr/>
          </p:nvCxnSpPr>
          <p:spPr>
            <a:xfrm rot="10800000">
              <a:off x="7042163" y="2041446"/>
              <a:ext cx="3320579" cy="16501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524" name="Google Shape;1524;p42"/>
            <p:cNvCxnSpPr/>
            <p:nvPr/>
          </p:nvCxnSpPr>
          <p:spPr>
            <a:xfrm flipH="1" rot="10800000">
              <a:off x="9186719" y="2046622"/>
              <a:ext cx="1145543" cy="1676142"/>
            </a:xfrm>
            <a:prstGeom prst="straightConnector1">
              <a:avLst/>
            </a:pr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25" name="Google Shape;1525;p42"/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527" name="Google Shape;1527;p42"/>
          <p:cNvCxnSpPr/>
          <p:nvPr/>
        </p:nvCxnSpPr>
        <p:spPr>
          <a:xfrm rot="10800000">
            <a:off x="9760762" y="2879985"/>
            <a:ext cx="1" cy="2464771"/>
          </a:xfrm>
          <a:prstGeom prst="straightConnector1">
            <a:avLst/>
          </a:prstGeom>
          <a:noFill/>
          <a:ln cap="flat" cmpd="sng" w="28575">
            <a:solidFill>
              <a:srgbClr val="CC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28" name="Google Shape;1528;p42"/>
          <p:cNvCxnSpPr/>
          <p:nvPr/>
        </p:nvCxnSpPr>
        <p:spPr>
          <a:xfrm rot="10800000">
            <a:off x="6871516" y="2891736"/>
            <a:ext cx="2858872" cy="1862"/>
          </a:xfrm>
          <a:prstGeom prst="straightConnector1">
            <a:avLst/>
          </a:prstGeom>
          <a:noFill/>
          <a:ln cap="flat" cmpd="sng" w="28575">
            <a:solidFill>
              <a:srgbClr val="CC00FF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29" name="Google Shape;1529;p42"/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0" name="Google Shape;1530;p42"/>
          <p:cNvSpPr txBox="1"/>
          <p:nvPr/>
        </p:nvSpPr>
        <p:spPr>
          <a:xfrm>
            <a:off x="433397" y="1517880"/>
            <a:ext cx="4835700" cy="1279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C21"/>
              </a:buClr>
              <a:buSzPts val="2400"/>
              <a:buFont typeface="Times New Roman"/>
              <a:buAutoNum type="alphaLcParenR"/>
            </a:pPr>
            <a:r>
              <a:rPr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điểm t = 50s trên trục Ot. Từ đó, vẽ một đường thẳng đứng cắt đồ thị tại điểm X.</a:t>
            </a:r>
            <a:endParaRPr sz="24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31" name="Google Shape;1531;p42"/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532" name="Google Shape;1532;p42"/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675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534" name="Google Shape;1534;p42"/>
          <p:cNvCxnSpPr/>
          <p:nvPr/>
        </p:nvCxnSpPr>
        <p:spPr>
          <a:xfrm rot="10800000">
            <a:off x="6138496" y="2882394"/>
            <a:ext cx="731602" cy="6838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535" name="Google Shape;1535;p42"/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20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6" name="Google Shape;1536;p42"/>
          <p:cNvSpPr txBox="1"/>
          <p:nvPr/>
        </p:nvSpPr>
        <p:spPr>
          <a:xfrm>
            <a:off x="800100" y="2987448"/>
            <a:ext cx="4387663" cy="11826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X, vẽ một đường nằm ngang cắt trục Os, ta được s = 675m, đó là quãng đường ô tô đi được sau 50s.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3"/>
          <p:cNvSpPr/>
          <p:nvPr/>
        </p:nvSpPr>
        <p:spPr>
          <a:xfrm>
            <a:off x="8166908" y="207086"/>
            <a:ext cx="767080" cy="788594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2" name="Google Shape;1542;p43"/>
          <p:cNvSpPr/>
          <p:nvPr/>
        </p:nvSpPr>
        <p:spPr>
          <a:xfrm flipH="1">
            <a:off x="3752463" y="200549"/>
            <a:ext cx="767080" cy="795131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43" name="Google Shape;1543;p43"/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544" name="Google Shape;1544;p43"/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</p:grpSpPr>
          <p:sp>
            <p:nvSpPr>
              <p:cNvPr id="1545" name="Google Shape;1545;p43"/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46" name="Google Shape;1546;p43"/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47" name="Google Shape;1547;p43"/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TẬP</a:t>
              </a:r>
              <a:endParaRPr b="1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548" name="Google Shape;1548;p43"/>
          <p:cNvCxnSpPr/>
          <p:nvPr/>
        </p:nvCxnSpPr>
        <p:spPr>
          <a:xfrm flipH="1" rot="10800000">
            <a:off x="6953770" y="3798800"/>
            <a:ext cx="2309680" cy="1736099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9" name="Google Shape;1549;p43"/>
          <p:cNvCxnSpPr/>
          <p:nvPr/>
        </p:nvCxnSpPr>
        <p:spPr>
          <a:xfrm>
            <a:off x="6960876" y="5540160"/>
            <a:ext cx="4104000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50" name="Google Shape;1550;p43"/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51" name="Google Shape;1551;p43"/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1552" name="Google Shape;1552;p43"/>
            <p:cNvCxnSpPr/>
            <p:nvPr/>
          </p:nvCxnSpPr>
          <p:spPr>
            <a:xfrm>
              <a:off x="5236845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53" name="Google Shape;1553;p43"/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4" name="Google Shape;1554;p43"/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(1)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5" name="Google Shape;1555;p43"/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(2)</a:t>
              </a:r>
              <a:endParaRPr sz="18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6" name="Google Shape;1556;p43"/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1557" name="Google Shape;1557;p43"/>
            <p:cNvCxnSpPr/>
            <p:nvPr/>
          </p:nvCxnSpPr>
          <p:spPr>
            <a:xfrm>
              <a:off x="5815965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58" name="Google Shape;1558;p43"/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559" name="Google Shape;1559;p43"/>
          <p:cNvCxnSpPr/>
          <p:nvPr/>
        </p:nvCxnSpPr>
        <p:spPr>
          <a:xfrm>
            <a:off x="8691916" y="5457524"/>
            <a:ext cx="0" cy="154916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0" name="Google Shape;1560;p43"/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1" name="Google Shape;1561;p43"/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2" name="Google Shape;1562;p43"/>
          <p:cNvCxnSpPr/>
          <p:nvPr/>
        </p:nvCxnSpPr>
        <p:spPr>
          <a:xfrm>
            <a:off x="9269131" y="5457524"/>
            <a:ext cx="0" cy="154916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3" name="Google Shape;1563;p43"/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4" name="Google Shape;1564;p43"/>
          <p:cNvCxnSpPr/>
          <p:nvPr/>
        </p:nvCxnSpPr>
        <p:spPr>
          <a:xfrm>
            <a:off x="9844441" y="5457524"/>
            <a:ext cx="0" cy="154916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5" name="Google Shape;1565;p43"/>
          <p:cNvCxnSpPr/>
          <p:nvPr/>
        </p:nvCxnSpPr>
        <p:spPr>
          <a:xfrm>
            <a:off x="10446421" y="5462604"/>
            <a:ext cx="0" cy="154916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6" name="Google Shape;1566;p43"/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7" name="Google Shape;1567;p43"/>
          <p:cNvCxnSpPr/>
          <p:nvPr/>
        </p:nvCxnSpPr>
        <p:spPr>
          <a:xfrm flipH="1">
            <a:off x="6960876" y="1579767"/>
            <a:ext cx="5681" cy="396000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568" name="Google Shape;1568;p43"/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9" name="Google Shape;1569;p43"/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0" name="Google Shape;1570;p43"/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71" name="Google Shape;1571;p43"/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1572" name="Google Shape;1572;p43"/>
            <p:cNvCxnSpPr/>
            <p:nvPr/>
          </p:nvCxnSpPr>
          <p:spPr>
            <a:xfrm>
              <a:off x="4574502" y="5843292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73" name="Google Shape;1573;p43"/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74" name="Google Shape;1574;p43"/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1575" name="Google Shape;1575;p43"/>
            <p:cNvCxnSpPr/>
            <p:nvPr/>
          </p:nvCxnSpPr>
          <p:spPr>
            <a:xfrm>
              <a:off x="4574502" y="527153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76" name="Google Shape;1576;p43"/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77" name="Google Shape;1577;p43"/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1578" name="Google Shape;1578;p43"/>
            <p:cNvCxnSpPr/>
            <p:nvPr/>
          </p:nvCxnSpPr>
          <p:spPr>
            <a:xfrm>
              <a:off x="4574502" y="4693053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79" name="Google Shape;1579;p43"/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0" name="Google Shape;1580;p43"/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81" name="Google Shape;1581;p43"/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1582" name="Google Shape;1582;p43"/>
            <p:cNvCxnSpPr/>
            <p:nvPr/>
          </p:nvCxnSpPr>
          <p:spPr>
            <a:xfrm>
              <a:off x="4574502" y="4116473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83" name="Google Shape;1583;p43"/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750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84" name="Google Shape;1584;p43"/>
            <p:cNvCxnSpPr/>
            <p:nvPr/>
          </p:nvCxnSpPr>
          <p:spPr>
            <a:xfrm>
              <a:off x="4574502" y="354329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5" name="Google Shape;1585;p43"/>
            <p:cNvCxnSpPr/>
            <p:nvPr/>
          </p:nvCxnSpPr>
          <p:spPr>
            <a:xfrm>
              <a:off x="4579582" y="2930541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86" name="Google Shape;1586;p43"/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1587" name="Google Shape;1587;p43"/>
          <p:cNvCxnSpPr/>
          <p:nvPr/>
        </p:nvCxnSpPr>
        <p:spPr>
          <a:xfrm rot="10800000">
            <a:off x="9269131" y="3793837"/>
            <a:ext cx="2535" cy="16560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88" name="Google Shape;1588;p43"/>
          <p:cNvCxnSpPr/>
          <p:nvPr/>
        </p:nvCxnSpPr>
        <p:spPr>
          <a:xfrm flipH="1">
            <a:off x="7055427" y="3808741"/>
            <a:ext cx="2165557" cy="2424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89" name="Google Shape;1589;p43"/>
          <p:cNvCxnSpPr/>
          <p:nvPr/>
        </p:nvCxnSpPr>
        <p:spPr>
          <a:xfrm rot="10800000">
            <a:off x="10446421" y="2055042"/>
            <a:ext cx="2737" cy="3330204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90" name="Google Shape;1590;p43"/>
          <p:cNvCxnSpPr/>
          <p:nvPr/>
        </p:nvCxnSpPr>
        <p:spPr>
          <a:xfrm rot="10800000">
            <a:off x="7125842" y="2047163"/>
            <a:ext cx="3320579" cy="16501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91" name="Google Shape;1591;p43"/>
          <p:cNvCxnSpPr/>
          <p:nvPr/>
        </p:nvCxnSpPr>
        <p:spPr>
          <a:xfrm flipH="1" rot="10800000">
            <a:off x="9270398" y="2054469"/>
            <a:ext cx="1176023" cy="1712112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2" name="Google Shape;1592;p43"/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3" name="Google Shape;1593;p43"/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4" name="Google Shape;1594;p43"/>
          <p:cNvSpPr txBox="1"/>
          <p:nvPr/>
        </p:nvSpPr>
        <p:spPr>
          <a:xfrm>
            <a:off x="6565431" y="6079104"/>
            <a:ext cx="4737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 của một ô tô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5" name="Google Shape;1595;p43"/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Quan sát hình bên, có thể thấy được tại đoạn đường thứ 2, xe di chuyển được 450m mà chỉ mất 20s (từ giây 40 đến giây 60).</a:t>
            </a:r>
            <a:endParaRPr/>
          </a:p>
        </p:txBody>
      </p:sp>
      <p:sp>
        <p:nvSpPr>
          <p:cNvPr id="1596" name="Google Shape;1596;p43"/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khi tại đoạn đường thứ nhất xe di chuyển được 450m mà trong vòng 40s (từ khi xuất phát đến giây 40).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7" name="Google Shape;1597;p43"/>
          <p:cNvSpPr/>
          <p:nvPr/>
        </p:nvSpPr>
        <p:spPr>
          <a:xfrm>
            <a:off x="491556" y="5041146"/>
            <a:ext cx="1154364" cy="67386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00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8" name="Google Shape;1598;p43"/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đoạn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thứ 2 </a:t>
            </a:r>
            <a:r>
              <a:rPr b="1" lang="en-US" sz="24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 chuyển động </a:t>
            </a:r>
            <a:r>
              <a:rPr b="1" lang="en-US" sz="2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 hơn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44"/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1604" name="Google Shape;1604;p44"/>
            <p:cNvCxnSpPr/>
            <p:nvPr/>
          </p:nvCxnSpPr>
          <p:spPr>
            <a:xfrm flipH="1" rot="10800000">
              <a:off x="6953770" y="3798800"/>
              <a:ext cx="2309680" cy="1736099"/>
            </a:xfrm>
            <a:prstGeom prst="straightConnector1">
              <a:avLst/>
            </a:prstGeom>
            <a:noFill/>
            <a:ln cap="flat" cmpd="sng" w="381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05" name="Google Shape;1605;p44"/>
            <p:cNvCxnSpPr/>
            <p:nvPr/>
          </p:nvCxnSpPr>
          <p:spPr>
            <a:xfrm>
              <a:off x="6960876" y="5540160"/>
              <a:ext cx="4104000" cy="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606" name="Google Shape;1606;p44"/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(s)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07" name="Google Shape;1607;p44"/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1608" name="Google Shape;1608;p44"/>
              <p:cNvCxnSpPr/>
              <p:nvPr/>
            </p:nvCxnSpPr>
            <p:spPr>
              <a:xfrm>
                <a:off x="5236845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09" name="Google Shape;1609;p44"/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10" name="Google Shape;1610;p44"/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(1)</a:t>
                </a:r>
                <a:endParaRPr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11" name="Google Shape;1611;p44"/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B0F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(2)</a:t>
                </a:r>
                <a:endParaRPr sz="180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12" name="Google Shape;1612;p44"/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613" name="Google Shape;1613;p44"/>
              <p:cNvCxnSpPr/>
              <p:nvPr/>
            </p:nvCxnSpPr>
            <p:spPr>
              <a:xfrm>
                <a:off x="5815965" y="6340902"/>
                <a:ext cx="0" cy="154916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14" name="Google Shape;1614;p44"/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615" name="Google Shape;1615;p44"/>
            <p:cNvCxnSpPr/>
            <p:nvPr/>
          </p:nvCxnSpPr>
          <p:spPr>
            <a:xfrm>
              <a:off x="8691916" y="5457524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6" name="Google Shape;1616;p44"/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7" name="Google Shape;1617;p44"/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18" name="Google Shape;1618;p44"/>
            <p:cNvCxnSpPr/>
            <p:nvPr/>
          </p:nvCxnSpPr>
          <p:spPr>
            <a:xfrm>
              <a:off x="9269131" y="5457524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9" name="Google Shape;1619;p44"/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20" name="Google Shape;1620;p44"/>
            <p:cNvCxnSpPr/>
            <p:nvPr/>
          </p:nvCxnSpPr>
          <p:spPr>
            <a:xfrm>
              <a:off x="9844441" y="5457524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21" name="Google Shape;1621;p44"/>
            <p:cNvCxnSpPr/>
            <p:nvPr/>
          </p:nvCxnSpPr>
          <p:spPr>
            <a:xfrm>
              <a:off x="10446421" y="5462604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22" name="Google Shape;1622;p44"/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623" name="Google Shape;1623;p44"/>
            <p:cNvCxnSpPr/>
            <p:nvPr/>
          </p:nvCxnSpPr>
          <p:spPr>
            <a:xfrm flipH="1">
              <a:off x="6960876" y="1579767"/>
              <a:ext cx="5681" cy="3960000"/>
            </a:xfrm>
            <a:prstGeom prst="straightConnector1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624" name="Google Shape;1624;p44"/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5" name="Google Shape;1625;p44"/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6" name="Google Shape;1626;p44"/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 </a:t>
              </a:r>
              <a:r>
                <a:rPr lang="en-US" sz="1800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(m)</a:t>
              </a:r>
              <a:endParaRPr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627" name="Google Shape;1627;p44"/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1628" name="Google Shape;1628;p44"/>
              <p:cNvCxnSpPr/>
              <p:nvPr/>
            </p:nvCxnSpPr>
            <p:spPr>
              <a:xfrm>
                <a:off x="4574502" y="5843292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29" name="Google Shape;1629;p44"/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0" name="Google Shape;1630;p44"/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1631" name="Google Shape;1631;p44"/>
              <p:cNvCxnSpPr/>
              <p:nvPr/>
            </p:nvCxnSpPr>
            <p:spPr>
              <a:xfrm>
                <a:off x="4574502" y="527153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2" name="Google Shape;1632;p44"/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300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3" name="Google Shape;1633;p44"/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1634" name="Google Shape;1634;p44"/>
              <p:cNvCxnSpPr/>
              <p:nvPr/>
            </p:nvCxnSpPr>
            <p:spPr>
              <a:xfrm>
                <a:off x="4574502" y="4693053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5" name="Google Shape;1635;p44"/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450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36" name="Google Shape;1636;p44"/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600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7" name="Google Shape;1637;p44"/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1638" name="Google Shape;1638;p44"/>
              <p:cNvCxnSpPr/>
              <p:nvPr/>
            </p:nvCxnSpPr>
            <p:spPr>
              <a:xfrm>
                <a:off x="4574502" y="4116473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39" name="Google Shape;1639;p44"/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750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640" name="Google Shape;1640;p44"/>
              <p:cNvCxnSpPr/>
              <p:nvPr/>
            </p:nvCxnSpPr>
            <p:spPr>
              <a:xfrm>
                <a:off x="4574502" y="3543298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1" name="Google Shape;1641;p44"/>
              <p:cNvCxnSpPr/>
              <p:nvPr/>
            </p:nvCxnSpPr>
            <p:spPr>
              <a:xfrm>
                <a:off x="4579582" y="2930541"/>
                <a:ext cx="168948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42" name="Google Shape;1642;p44"/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414C2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900</a:t>
                </a:r>
                <a:endParaRPr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643" name="Google Shape;1643;p44"/>
            <p:cNvCxnSpPr/>
            <p:nvPr/>
          </p:nvCxnSpPr>
          <p:spPr>
            <a:xfrm rot="10800000">
              <a:off x="9269131" y="3793837"/>
              <a:ext cx="2535" cy="1656000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644" name="Google Shape;1644;p44"/>
            <p:cNvCxnSpPr/>
            <p:nvPr/>
          </p:nvCxnSpPr>
          <p:spPr>
            <a:xfrm flipH="1">
              <a:off x="7055427" y="3808741"/>
              <a:ext cx="2165557" cy="242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645" name="Google Shape;1645;p44"/>
            <p:cNvCxnSpPr/>
            <p:nvPr/>
          </p:nvCxnSpPr>
          <p:spPr>
            <a:xfrm rot="10800000">
              <a:off x="10446421" y="2055042"/>
              <a:ext cx="2737" cy="3330204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646" name="Google Shape;1646;p44"/>
            <p:cNvCxnSpPr/>
            <p:nvPr/>
          </p:nvCxnSpPr>
          <p:spPr>
            <a:xfrm rot="10800000">
              <a:off x="7125842" y="2047163"/>
              <a:ext cx="3320579" cy="16501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647" name="Google Shape;1647;p44"/>
            <p:cNvCxnSpPr/>
            <p:nvPr/>
          </p:nvCxnSpPr>
          <p:spPr>
            <a:xfrm flipH="1" rot="10800000">
              <a:off x="9270398" y="2054469"/>
              <a:ext cx="1176023" cy="1712112"/>
            </a:xfrm>
            <a:prstGeom prst="straightConnector1">
              <a:avLst/>
            </a:prstGeom>
            <a:noFill/>
            <a:ln cap="flat" cmpd="sng" w="381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48" name="Google Shape;1648;p44"/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0" name="Google Shape;1650;p44"/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Đồ thị quãng đường – thời gian của một ô tô</a:t>
              </a:r>
              <a:endParaRPr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51" name="Google Shape;1651;p44"/>
          <p:cNvSpPr txBox="1"/>
          <p:nvPr/>
        </p:nvSpPr>
        <p:spPr>
          <a:xfrm>
            <a:off x="259511" y="908315"/>
            <a:ext cx="53385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 độ xe trên đoạn đường thứ 1 là: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52" name="Google Shape;1652;p44"/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p:sp>
          <p:nvSpPr>
            <p:cNvPr id="1653" name="Google Shape;1653;p44"/>
            <p:cNvSpPr txBox="1"/>
            <p:nvPr/>
          </p:nvSpPr>
          <p:spPr>
            <a:xfrm>
              <a:off x="3834620" y="5731821"/>
              <a:ext cx="1279264" cy="75129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9675" l="-10047" r="0" t="-403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54" name="Google Shape;1654;p44"/>
            <p:cNvSpPr txBox="1"/>
            <p:nvPr/>
          </p:nvSpPr>
          <p:spPr>
            <a:xfrm>
              <a:off x="4861136" y="5731821"/>
              <a:ext cx="1279264" cy="7913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6152" l="-9997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55" name="Google Shape;1655;p44"/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1393" l="-5570" r="0" t="-1162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657" name="Google Shape;1657;p44"/>
          <p:cNvSpPr txBox="1"/>
          <p:nvPr/>
        </p:nvSpPr>
        <p:spPr>
          <a:xfrm>
            <a:off x="217738" y="3330889"/>
            <a:ext cx="53385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 độ xe trên đoạn đường thứ 2 là: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658" name="Google Shape;1658;p44"/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p:sp>
          <p:nvSpPr>
            <p:cNvPr id="1659" name="Google Shape;1659;p44"/>
            <p:cNvSpPr txBox="1"/>
            <p:nvPr/>
          </p:nvSpPr>
          <p:spPr>
            <a:xfrm>
              <a:off x="3834620" y="5731821"/>
              <a:ext cx="1279264" cy="75129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5690" l="-10047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60" name="Google Shape;1660;p44"/>
            <p:cNvSpPr txBox="1"/>
            <p:nvPr/>
          </p:nvSpPr>
          <p:spPr>
            <a:xfrm>
              <a:off x="4861136" y="5731821"/>
              <a:ext cx="1279264" cy="79137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10768" l="-9997" r="-380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61" name="Google Shape;1661;p44"/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-31391" l="-5570" r="0" t="-1279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>
            <a:off x="3993509" y="0"/>
            <a:ext cx="8198490" cy="6522720"/>
          </a:xfrm>
          <a:custGeom>
            <a:rect b="b" l="l" r="r" t="t"/>
            <a:pathLst>
              <a:path extrusionOk="0" h="6522720" w="819849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3">
            <a:alphaModFix/>
          </a:blip>
          <a:srcRect b="0" l="9811" r="9811" t="0"/>
          <a:stretch/>
        </p:blipFill>
        <p:spPr>
          <a:xfrm>
            <a:off x="4588205" y="0"/>
            <a:ext cx="7603794" cy="6400464"/>
          </a:xfrm>
          <a:custGeom>
            <a:rect b="b" l="l" r="r" t="t"/>
            <a:pathLst>
              <a:path extrusionOk="0" h="6400464" w="760379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 QUÃNG ĐƯỜNG – THỜI GIAN</a:t>
            </a:r>
            <a:endParaRPr b="1"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</a:t>
            </a:r>
            <a:endParaRPr sz="5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1"/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195" name="Google Shape;195;p21"/>
            <p:cNvSpPr/>
            <p:nvPr/>
          </p:nvSpPr>
          <p:spPr>
            <a:xfrm flipH="1" rot="10800000">
              <a:off x="1888602" y="115747"/>
              <a:ext cx="8414795" cy="763929"/>
            </a:xfrm>
            <a:prstGeom prst="trapezoid">
              <a:avLst>
                <a:gd fmla="val 28486" name="adj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21"/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VẼ ĐỒ THỊ QUÃNG ĐƯỜNG – THỜI GIAN</a:t>
              </a:r>
              <a:endParaRPr b="1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7" name="Google Shape;197;p21"/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98" name="Google Shape;198;p21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9" name="Google Shape;199;p21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200" name="Google Shape;200;p21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rgbClr val="F2F2F2"/>
              </a:solidFill>
              <a:ln cap="flat" cmpd="sng" w="2857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="1" sz="3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02" name="Google Shape;202;p21"/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dụ: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tả chuyển động của một ca nô từ khoảng thời gian từ 6h00 đến 8h00</a:t>
            </a:r>
            <a:endParaRPr/>
          </a:p>
        </p:txBody>
      </p:sp>
      <p:graphicFrame>
        <p:nvGraphicFramePr>
          <p:cNvPr id="203" name="Google Shape;203;p21"/>
          <p:cNvGraphicFramePr/>
          <p:nvPr/>
        </p:nvGraphicFramePr>
        <p:xfrm>
          <a:off x="286347" y="38826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2929000"/>
                <a:gridCol w="1329150"/>
                <a:gridCol w="1386125"/>
                <a:gridCol w="1286325"/>
                <a:gridCol w="1408300"/>
                <a:gridCol w="1376875"/>
              </a:tblGrid>
              <a:tr h="70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Thời điểm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6h30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7h30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8h00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Thời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gian t (h)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  <a:tr h="40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Quãng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đường s (km)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204" name="Google Shape;204;p21"/>
          <p:cNvSpPr txBox="1"/>
          <p:nvPr/>
        </p:nvSpPr>
        <p:spPr>
          <a:xfrm>
            <a:off x="1558581" y="5944056"/>
            <a:ext cx="79478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9.1: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ghi quãng đường đi được theo thời gian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bảng ghi quãng đường đi được theo thời gian → vẽ đồ thị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ận tốc xuôi dòng của ca nô bằng vận tốc thực của ca nô trừ đi v" id="206" name="Google Shape;2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42" y="5030112"/>
            <a:ext cx="2685547" cy="1827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1888602" y="1069390"/>
            <a:ext cx="67319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 quãng đường – thời gian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ận tốc xuôi dòng của ca nô bằng vận tốc thực của ca nô trừ đi v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1069" y="4572050"/>
            <a:ext cx="3218674" cy="2190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2"/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214" name="Google Shape;214;p22"/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</a:t>
              </a:r>
              <a:endParaRPr b="1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6" name="Google Shape;216;p22"/>
          <p:cNvSpPr txBox="1"/>
          <p:nvPr/>
        </p:nvSpPr>
        <p:spPr>
          <a:xfrm>
            <a:off x="1434499" y="353586"/>
            <a:ext cx="1036651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dựa vào bảng 9.1, trả lời các câu hỏi sau: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Xác định thời gian để ca nô đi được quãng đường 60 km.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tốc độ của ca nô trên quãng đường 60 km.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 đoán vào lúc 9h00 ca nô sẽ đi đến vị trí cách bến bao nhiêu km. Cho biết tốc độ của ca nô không đổi.</a:t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218" name="Google Shape;218;p22"/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Trả lời</a:t>
              </a:r>
              <a:endParaRPr b="1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0" name="Google Shape;220;p22"/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endParaRPr sz="20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950377" y="4160259"/>
            <a:ext cx="10193757" cy="406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 gian để ca nô đi được quãng đường 60 km là: 8h – 6h = 2h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2"/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</a:t>
            </a:r>
            <a:endParaRPr sz="20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3" name="Google Shape;223;p22"/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p:sp>
          <p:nvSpPr>
            <p:cNvPr id="224" name="Google Shape;224;p22"/>
            <p:cNvSpPr txBox="1"/>
            <p:nvPr/>
          </p:nvSpPr>
          <p:spPr>
            <a:xfrm>
              <a:off x="3834620" y="5731821"/>
              <a:ext cx="1279264" cy="6688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1008" l="-9523" r="0" t="-275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4861136" y="5731821"/>
              <a:ext cx="1279264" cy="70160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4346" l="-7655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5790115" y="5865896"/>
              <a:ext cx="2185828" cy="46166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31998" l="-4177" r="0" t="-933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entury Gothic"/>
                  <a:ea typeface="Century Gothic"/>
                  <a:cs typeface="Century Gothic"/>
                  <a:sym typeface="Century Gothic"/>
                </a:rPr>
                <a:t> </a:t>
              </a: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228" name="Google Shape;228;p22"/>
          <p:cNvGraphicFramePr/>
          <p:nvPr/>
        </p:nvGraphicFramePr>
        <p:xfrm>
          <a:off x="1041535" y="26795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2929000"/>
                <a:gridCol w="1329150"/>
                <a:gridCol w="1386125"/>
                <a:gridCol w="1286325"/>
                <a:gridCol w="1408300"/>
                <a:gridCol w="1376875"/>
              </a:tblGrid>
              <a:tr h="44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Thời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điểm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6h30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7h30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8h00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  <a:tr h="45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Thời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gian t (h)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  <a:tr h="40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Quãng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đường s (km)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229" name="Google Shape;229;p22"/>
          <p:cNvSpPr txBox="1"/>
          <p:nvPr/>
        </p:nvSpPr>
        <p:spPr>
          <a:xfrm>
            <a:off x="972563" y="4660252"/>
            <a:ext cx="7930215" cy="406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Tốc độ của ca nô: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endParaRPr sz="20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741800" y="5814506"/>
            <a:ext cx="816097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8h đến 9h ca nô đi thêm quãng đường 30 km. Vậy ca nô đi được đoạn đường tổng cộng 90 km, tức là cách bến 90 km.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/>
          <p:nvPr/>
        </p:nvSpPr>
        <p:spPr>
          <a:xfrm flipH="1" rot="10800000">
            <a:off x="1888602" y="0"/>
            <a:ext cx="8414795" cy="763929"/>
          </a:xfrm>
          <a:prstGeom prst="trapezoid">
            <a:avLst>
              <a:gd fmla="val 28486" name="adj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7" name="Google Shape;237;p23"/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238" name="Google Shape;238;p23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rgbClr val="F2F2F2"/>
              </a:solidFill>
              <a:ln cap="flat" cmpd="sng" w="2857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1" sz="3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42" name="Google Shape;242;p23"/>
          <p:cNvSpPr txBox="1"/>
          <p:nvPr/>
        </p:nvSpPr>
        <p:spPr>
          <a:xfrm>
            <a:off x="1624232" y="4763359"/>
            <a:ext cx="79478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9.1: Bảng ghi quãng đường đi được theo thời gian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9.1 → vẽ đồ thị để mô tả mối quan hệ giữa quãng đường và thời gian.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4" name="Google Shape;244;p23"/>
          <p:cNvGraphicFramePr/>
          <p:nvPr/>
        </p:nvGraphicFramePr>
        <p:xfrm>
          <a:off x="716290" y="33481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{9FAFC38B-7553-4F41-B853-E9B4A7307F83}</a:tableStyleId>
              </a:tblPr>
              <a:tblGrid>
                <a:gridCol w="2929000"/>
                <a:gridCol w="1329150"/>
                <a:gridCol w="1386125"/>
                <a:gridCol w="1286325"/>
                <a:gridCol w="1408300"/>
                <a:gridCol w="1376875"/>
              </a:tblGrid>
              <a:tr h="453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Thời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gian t (h)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0,5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1,5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2,0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  <a:tr h="40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Quãng</a:t>
                      </a:r>
                      <a:r>
                        <a:rPr b="1" lang="en-US" sz="2000">
                          <a:solidFill>
                            <a:srgbClr val="000000"/>
                          </a:solidFill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 đường s (km)</a:t>
                      </a:r>
                      <a:endParaRPr b="1" sz="2000">
                        <a:solidFill>
                          <a:srgbClr val="000000"/>
                        </a:solidFill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0</a:t>
                      </a:r>
                      <a:endParaRPr b="1" sz="2000">
                        <a:latin typeface="Book Antiqua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30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45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Book Antiqua"/>
                          <a:ea typeface="Book Antiqua"/>
                          <a:cs typeface="Book Antiqua"/>
                          <a:sym typeface="Book Antiqua"/>
                        </a:rPr>
                        <a:t>60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DDFF"/>
                    </a:solidFill>
                  </a:tcPr>
                </a:tc>
              </a:tr>
            </a:tbl>
          </a:graphicData>
        </a:graphic>
      </p:graphicFrame>
      <p:sp>
        <p:nvSpPr>
          <p:cNvPr id="245" name="Google Shape;245;p23"/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 QUÃNG ĐƯỜNG – THỜI GIAN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Vận tốc xuôi dòng của ca nô bằng vận tốc thực của ca nô trừ đi v" id="246" name="Google Shape;2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1069" y="4572050"/>
            <a:ext cx="3218674" cy="2190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/>
          <p:nvPr/>
        </p:nvSpPr>
        <p:spPr>
          <a:xfrm>
            <a:off x="1888603" y="1069390"/>
            <a:ext cx="2050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Google Shape;252;p24"/>
          <p:cNvGraphicFramePr/>
          <p:nvPr/>
        </p:nvGraphicFramePr>
        <p:xfrm>
          <a:off x="6976479" y="30929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{BCF3DD22-9DF4-4FC6-B87D-FF9FE66EBC36}</a:tableStyleId>
              </a:tblPr>
              <a:tblGrid>
                <a:gridCol w="719575"/>
                <a:gridCol w="719575"/>
                <a:gridCol w="719575"/>
                <a:gridCol w="719575"/>
              </a:tblGrid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3" name="Google Shape;253;p24"/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254" name="Google Shape;254;p24"/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5" name="Google Shape;255;p24"/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256" name="Google Shape;256;p24"/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rgbClr val="F2F2F2"/>
              </a:solidFill>
              <a:ln cap="flat" cmpd="sng" w="28575">
                <a:solidFill>
                  <a:srgbClr val="C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6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 b="1" sz="36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58" name="Google Shape;258;p24"/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1324041" y="1839930"/>
            <a:ext cx="4764390" cy="875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hai đoạn thẳng Os và Ot vuông góc với nhau, gọi là hai trục tọa độ.</a:t>
            </a:r>
            <a:endParaRPr/>
          </a:p>
        </p:txBody>
      </p:sp>
      <p:cxnSp>
        <p:nvCxnSpPr>
          <p:cNvPr id="260" name="Google Shape;260;p24"/>
          <p:cNvCxnSpPr/>
          <p:nvPr/>
        </p:nvCxnSpPr>
        <p:spPr>
          <a:xfrm flipH="1">
            <a:off x="6977738" y="2222695"/>
            <a:ext cx="3301" cy="361633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61" name="Google Shape;261;p24"/>
          <p:cNvCxnSpPr/>
          <p:nvPr/>
        </p:nvCxnSpPr>
        <p:spPr>
          <a:xfrm>
            <a:off x="6977738" y="5859303"/>
            <a:ext cx="3882520" cy="1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2" name="Google Shape;262;p24"/>
          <p:cNvSpPr txBox="1"/>
          <p:nvPr/>
        </p:nvSpPr>
        <p:spPr>
          <a:xfrm>
            <a:off x="553474" y="4618688"/>
            <a:ext cx="5035966" cy="837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Trục nằm ngang (trục hoành) Ot biểu diễn thời gian theo một tỉ lệ thích hợp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571332" y="3229972"/>
            <a:ext cx="5231803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Trục thẳng đứng (trục tung) Os biểu diễn độ dài quãng đường theo một tỉ lệ thích hợp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4"/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lang="en-US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(km)</a:t>
            </a:r>
            <a:endParaRPr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8" name="Google Shape;268;p24"/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69" name="Google Shape;269;p24"/>
            <p:cNvCxnSpPr/>
            <p:nvPr/>
          </p:nvCxnSpPr>
          <p:spPr>
            <a:xfrm>
              <a:off x="537591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p24"/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0,5</a:t>
              </a:r>
              <a:endParaRPr/>
            </a:p>
          </p:txBody>
        </p:sp>
      </p:grpSp>
      <p:grpSp>
        <p:nvGrpSpPr>
          <p:cNvPr id="271" name="Google Shape;271;p24"/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72" name="Google Shape;272;p24"/>
            <p:cNvCxnSpPr/>
            <p:nvPr/>
          </p:nvCxnSpPr>
          <p:spPr>
            <a:xfrm>
              <a:off x="609600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24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75" name="Google Shape;275;p24"/>
            <p:cNvCxnSpPr/>
            <p:nvPr/>
          </p:nvCxnSpPr>
          <p:spPr>
            <a:xfrm>
              <a:off x="681609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6" name="Google Shape;276;p24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1,5</a:t>
              </a:r>
              <a:endParaRPr/>
            </a:p>
          </p:txBody>
        </p:sp>
      </p:grpSp>
      <p:grpSp>
        <p:nvGrpSpPr>
          <p:cNvPr id="277" name="Google Shape;277;p24"/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8" name="Google Shape;278;p24"/>
            <p:cNvCxnSpPr/>
            <p:nvPr/>
          </p:nvCxnSpPr>
          <p:spPr>
            <a:xfrm>
              <a:off x="753618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9" name="Google Shape;279;p24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280" name="Google Shape;280;p24"/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281" name="Google Shape;281;p24"/>
            <p:cNvCxnSpPr/>
            <p:nvPr/>
          </p:nvCxnSpPr>
          <p:spPr>
            <a:xfrm>
              <a:off x="4574502" y="569190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2" name="Google Shape;282;p24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</p:grpSp>
      <p:grpSp>
        <p:nvGrpSpPr>
          <p:cNvPr id="283" name="Google Shape;283;p24"/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284" name="Google Shape;284;p24"/>
            <p:cNvCxnSpPr/>
            <p:nvPr/>
          </p:nvCxnSpPr>
          <p:spPr>
            <a:xfrm>
              <a:off x="4574502" y="497181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5" name="Google Shape;285;p24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/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287" name="Google Shape;287;p24"/>
            <p:cNvCxnSpPr/>
            <p:nvPr/>
          </p:nvCxnSpPr>
          <p:spPr>
            <a:xfrm>
              <a:off x="4574502" y="425172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8" name="Google Shape;288;p24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  <a:endParaRPr/>
            </a:p>
          </p:txBody>
        </p:sp>
      </p:grpSp>
      <p:grpSp>
        <p:nvGrpSpPr>
          <p:cNvPr id="289" name="Google Shape;289;p24"/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290" name="Google Shape;290;p24"/>
            <p:cNvCxnSpPr/>
            <p:nvPr/>
          </p:nvCxnSpPr>
          <p:spPr>
            <a:xfrm>
              <a:off x="4574502" y="353163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1" name="Google Shape;291;p24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  <a:endParaRPr/>
            </a:p>
          </p:txBody>
        </p:sp>
      </p:grpSp>
      <p:sp>
        <p:nvSpPr>
          <p:cNvPr id="292" name="Google Shape;292;p24"/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9.1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1888603" y="593903"/>
            <a:ext cx="20503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 đồ thị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25"/>
          <p:cNvGraphicFramePr/>
          <p:nvPr/>
        </p:nvGraphicFramePr>
        <p:xfrm>
          <a:off x="1441413" y="28293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{BCF3DD22-9DF4-4FC6-B87D-FF9FE66EBC36}</a:tableStyleId>
              </a:tblPr>
              <a:tblGrid>
                <a:gridCol w="719575"/>
                <a:gridCol w="719575"/>
                <a:gridCol w="719575"/>
                <a:gridCol w="719575"/>
              </a:tblGrid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00" name="Google Shape;300;p25"/>
          <p:cNvCxnSpPr/>
          <p:nvPr/>
        </p:nvCxnSpPr>
        <p:spPr>
          <a:xfrm>
            <a:off x="1442672" y="5595761"/>
            <a:ext cx="3882520" cy="1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1" name="Google Shape;301;p25"/>
          <p:cNvCxnSpPr/>
          <p:nvPr/>
        </p:nvCxnSpPr>
        <p:spPr>
          <a:xfrm rot="10800000">
            <a:off x="2155040" y="4949404"/>
            <a:ext cx="0" cy="570419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02" name="Google Shape;302;p25"/>
          <p:cNvCxnSpPr/>
          <p:nvPr/>
        </p:nvCxnSpPr>
        <p:spPr>
          <a:xfrm rot="10800000">
            <a:off x="1562314" y="4893033"/>
            <a:ext cx="556559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03" name="Google Shape;303;p25"/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5"/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gốc O là điểm khởi hành, khi đó s = 0, t = 0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5"/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Lần lượt xác định các điểm còn lại: </a:t>
            </a:r>
            <a:endParaRPr/>
          </a:p>
        </p:txBody>
      </p:sp>
      <p:sp>
        <p:nvSpPr>
          <p:cNvPr id="306" name="Google Shape;306;p25"/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1 (t = 0,5 h; s = 15 km)</a:t>
            </a:r>
            <a:endParaRPr/>
          </a:p>
        </p:txBody>
      </p:sp>
      <p:sp>
        <p:nvSpPr>
          <p:cNvPr id="307" name="Google Shape;307;p25"/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2 (t = 1h; s = 30 km)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ọc" id="308" name="Google Shape;3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563" y="3619491"/>
            <a:ext cx="386670" cy="386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ọc" id="309" name="Google Shape;3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563" y="4207000"/>
            <a:ext cx="386670" cy="38667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3 (t = 1,5h; s = 45 km)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ọc" id="311" name="Google Shape;3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0133" y="4839283"/>
            <a:ext cx="386670" cy="38667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5"/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 4 (t = 2h; s = 60km)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ọc" id="313" name="Google Shape;3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0133" y="5502692"/>
            <a:ext cx="386670" cy="3866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25"/>
          <p:cNvCxnSpPr/>
          <p:nvPr/>
        </p:nvCxnSpPr>
        <p:spPr>
          <a:xfrm flipH="1">
            <a:off x="1442672" y="1959153"/>
            <a:ext cx="3301" cy="361633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315" name="Google Shape;315;p25"/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5"/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25"/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(h)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25"/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(km)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9" name="Google Shape;319;p25"/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320" name="Google Shape;320;p25"/>
            <p:cNvCxnSpPr/>
            <p:nvPr/>
          </p:nvCxnSpPr>
          <p:spPr>
            <a:xfrm>
              <a:off x="537591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1" name="Google Shape;321;p25"/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0,5</a:t>
              </a:r>
              <a:endParaRPr/>
            </a:p>
          </p:txBody>
        </p:sp>
      </p:grpSp>
      <p:grpSp>
        <p:nvGrpSpPr>
          <p:cNvPr id="322" name="Google Shape;322;p25"/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323" name="Google Shape;323;p25"/>
            <p:cNvCxnSpPr/>
            <p:nvPr/>
          </p:nvCxnSpPr>
          <p:spPr>
            <a:xfrm>
              <a:off x="609600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4" name="Google Shape;324;p25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325" name="Google Shape;325;p25"/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326" name="Google Shape;326;p25"/>
            <p:cNvCxnSpPr/>
            <p:nvPr/>
          </p:nvCxnSpPr>
          <p:spPr>
            <a:xfrm>
              <a:off x="681609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p25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1,5</a:t>
              </a:r>
              <a:endParaRPr/>
            </a:p>
          </p:txBody>
        </p:sp>
      </p:grpSp>
      <p:grpSp>
        <p:nvGrpSpPr>
          <p:cNvPr id="328" name="Google Shape;328;p25"/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329" name="Google Shape;329;p25"/>
            <p:cNvCxnSpPr/>
            <p:nvPr/>
          </p:nvCxnSpPr>
          <p:spPr>
            <a:xfrm>
              <a:off x="753618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0" name="Google Shape;330;p25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331" name="Google Shape;331;p25"/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332" name="Google Shape;332;p25"/>
            <p:cNvCxnSpPr/>
            <p:nvPr/>
          </p:nvCxnSpPr>
          <p:spPr>
            <a:xfrm>
              <a:off x="4574502" y="569190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3" name="Google Shape;333;p25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335" name="Google Shape;335;p25"/>
            <p:cNvCxnSpPr/>
            <p:nvPr/>
          </p:nvCxnSpPr>
          <p:spPr>
            <a:xfrm>
              <a:off x="4574502" y="497181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6" name="Google Shape;336;p25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/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338" name="Google Shape;338;p25"/>
            <p:cNvCxnSpPr/>
            <p:nvPr/>
          </p:nvCxnSpPr>
          <p:spPr>
            <a:xfrm>
              <a:off x="4574502" y="425172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9" name="Google Shape;339;p25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  <a:endParaRPr/>
            </a:p>
          </p:txBody>
        </p:sp>
      </p:grpSp>
      <p:grpSp>
        <p:nvGrpSpPr>
          <p:cNvPr id="340" name="Google Shape;340;p25"/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341" name="Google Shape;341;p25"/>
            <p:cNvCxnSpPr/>
            <p:nvPr/>
          </p:nvCxnSpPr>
          <p:spPr>
            <a:xfrm>
              <a:off x="4574502" y="353163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2" name="Google Shape;342;p25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  <a:endParaRPr/>
            </a:p>
          </p:txBody>
        </p:sp>
      </p:grpSp>
      <p:sp>
        <p:nvSpPr>
          <p:cNvPr id="343" name="Google Shape;343;p25"/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9.1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5"/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6" name="Google Shape;346;p25"/>
          <p:cNvCxnSpPr/>
          <p:nvPr/>
        </p:nvCxnSpPr>
        <p:spPr>
          <a:xfrm rot="10800000">
            <a:off x="1599728" y="4204874"/>
            <a:ext cx="1278889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47" name="Google Shape;347;p25"/>
          <p:cNvCxnSpPr/>
          <p:nvPr/>
        </p:nvCxnSpPr>
        <p:spPr>
          <a:xfrm rot="10800000">
            <a:off x="2878617" y="4179960"/>
            <a:ext cx="0" cy="1290509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8" name="Google Shape;348;p25"/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49" name="Google Shape;349;p25"/>
          <p:cNvCxnSpPr/>
          <p:nvPr/>
        </p:nvCxnSpPr>
        <p:spPr>
          <a:xfrm rot="10800000">
            <a:off x="1605721" y="3516714"/>
            <a:ext cx="1998978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50" name="Google Shape;350;p25"/>
          <p:cNvCxnSpPr/>
          <p:nvPr/>
        </p:nvCxnSpPr>
        <p:spPr>
          <a:xfrm flipH="1" rot="10800000">
            <a:off x="4313839" y="2827726"/>
            <a:ext cx="5318" cy="2699036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1" name="Google Shape;351;p25"/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2" name="Google Shape;352;p25"/>
          <p:cNvCxnSpPr/>
          <p:nvPr/>
        </p:nvCxnSpPr>
        <p:spPr>
          <a:xfrm rot="10800000">
            <a:off x="1624113" y="2827726"/>
            <a:ext cx="2695044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3" name="Google Shape;353;p25"/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sp>
        <p:nvSpPr>
          <p:cNvPr id="358" name="Google Shape;358;p25"/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các điểm biểu diễn s và t tương ứng trong bảng 9.1.</a:t>
            </a:r>
            <a:endParaRPr/>
          </a:p>
        </p:txBody>
      </p:sp>
      <p:cxnSp>
        <p:nvCxnSpPr>
          <p:cNvPr id="359" name="Google Shape;359;p25"/>
          <p:cNvCxnSpPr/>
          <p:nvPr/>
        </p:nvCxnSpPr>
        <p:spPr>
          <a:xfrm flipH="1">
            <a:off x="3604699" y="3619491"/>
            <a:ext cx="8256" cy="1839283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" name="Google Shape;364;p26"/>
          <p:cNvGraphicFramePr/>
          <p:nvPr/>
        </p:nvGraphicFramePr>
        <p:xfrm>
          <a:off x="7856280" y="27066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{BCF3DD22-9DF4-4FC6-B87D-FF9FE66EBC36}</a:tableStyleId>
              </a:tblPr>
              <a:tblGrid>
                <a:gridCol w="719575"/>
                <a:gridCol w="719575"/>
                <a:gridCol w="719575"/>
                <a:gridCol w="719575"/>
              </a:tblGrid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8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70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65" name="Google Shape;365;p26"/>
          <p:cNvCxnSpPr>
            <a:endCxn id="366" idx="3"/>
          </p:cNvCxnSpPr>
          <p:nvPr/>
        </p:nvCxnSpPr>
        <p:spPr>
          <a:xfrm flipH="1" rot="10800000">
            <a:off x="7880692" y="2764673"/>
            <a:ext cx="2793600" cy="2685600"/>
          </a:xfrm>
          <a:prstGeom prst="straightConnector1">
            <a:avLst/>
          </a:prstGeom>
          <a:noFill/>
          <a:ln cap="flat" cmpd="sng" w="38100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26"/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1"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26"/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Nối 5 điểm 0, A, B, C, D với nhau và nhận xét về các đường nối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 xét: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Đường nối 5 điểm 0, A, B, C, D là đường nằm nghiêng.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Quãng đường đi được tỉ lệ thuận với thời gian đi.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nối 5 điểm 0, A, B, C, D như trên hình 9.2 gọi là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quãng đường – thời gian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2h đầu.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9.2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2" name="Google Shape;372;p26"/>
          <p:cNvCxnSpPr/>
          <p:nvPr/>
        </p:nvCxnSpPr>
        <p:spPr>
          <a:xfrm rot="10800000">
            <a:off x="8569907" y="4826619"/>
            <a:ext cx="0" cy="570419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3" name="Google Shape;373;p26"/>
          <p:cNvCxnSpPr/>
          <p:nvPr/>
        </p:nvCxnSpPr>
        <p:spPr>
          <a:xfrm rot="10800000">
            <a:off x="7977181" y="4770248"/>
            <a:ext cx="556559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74" name="Google Shape;374;p26"/>
          <p:cNvCxnSpPr/>
          <p:nvPr/>
        </p:nvCxnSpPr>
        <p:spPr>
          <a:xfrm flipH="1">
            <a:off x="7857539" y="1836368"/>
            <a:ext cx="3301" cy="3616336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75" name="Google Shape;375;p26"/>
          <p:cNvCxnSpPr/>
          <p:nvPr/>
        </p:nvCxnSpPr>
        <p:spPr>
          <a:xfrm>
            <a:off x="7857539" y="5472976"/>
            <a:ext cx="3882520" cy="1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6" name="Google Shape;376;p26"/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14C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800">
              <a:solidFill>
                <a:srgbClr val="414C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(h)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(km)</a:t>
            </a:r>
            <a:endParaRPr sz="1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0" name="Google Shape;380;p26"/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381" name="Google Shape;381;p26"/>
            <p:cNvCxnSpPr/>
            <p:nvPr/>
          </p:nvCxnSpPr>
          <p:spPr>
            <a:xfrm>
              <a:off x="609600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2" name="Google Shape;382;p26"/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</p:grpSp>
      <p:grpSp>
        <p:nvGrpSpPr>
          <p:cNvPr id="383" name="Google Shape;383;p26"/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384" name="Google Shape;384;p26"/>
            <p:cNvCxnSpPr/>
            <p:nvPr/>
          </p:nvCxnSpPr>
          <p:spPr>
            <a:xfrm>
              <a:off x="681609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5" name="Google Shape;385;p26"/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1,5</a:t>
              </a:r>
              <a:endParaRPr/>
            </a:p>
          </p:txBody>
        </p:sp>
      </p:grpSp>
      <p:grpSp>
        <p:nvGrpSpPr>
          <p:cNvPr id="386" name="Google Shape;386;p26"/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387" name="Google Shape;387;p26"/>
            <p:cNvCxnSpPr/>
            <p:nvPr/>
          </p:nvCxnSpPr>
          <p:spPr>
            <a:xfrm>
              <a:off x="7536180" y="6340902"/>
              <a:ext cx="0" cy="154916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8" name="Google Shape;388;p26"/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</p:grpSp>
      <p:grpSp>
        <p:nvGrpSpPr>
          <p:cNvPr id="389" name="Google Shape;389;p26"/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390" name="Google Shape;390;p26"/>
            <p:cNvCxnSpPr/>
            <p:nvPr/>
          </p:nvCxnSpPr>
          <p:spPr>
            <a:xfrm>
              <a:off x="4574502" y="569190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1" name="Google Shape;391;p26"/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</p:grpSp>
      <p:grpSp>
        <p:nvGrpSpPr>
          <p:cNvPr id="392" name="Google Shape;392;p26"/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393" name="Google Shape;393;p26"/>
            <p:cNvCxnSpPr/>
            <p:nvPr/>
          </p:nvCxnSpPr>
          <p:spPr>
            <a:xfrm>
              <a:off x="4574502" y="497181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4" name="Google Shape;394;p26"/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30</a:t>
              </a:r>
              <a:endParaRPr/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396" name="Google Shape;396;p26"/>
            <p:cNvCxnSpPr/>
            <p:nvPr/>
          </p:nvCxnSpPr>
          <p:spPr>
            <a:xfrm>
              <a:off x="4574502" y="425172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7" name="Google Shape;397;p26"/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45</a:t>
              </a:r>
              <a:endParaRPr/>
            </a:p>
          </p:txBody>
        </p:sp>
      </p:grpSp>
      <p:grpSp>
        <p:nvGrpSpPr>
          <p:cNvPr id="398" name="Google Shape;398;p26"/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399" name="Google Shape;399;p26"/>
            <p:cNvCxnSpPr/>
            <p:nvPr/>
          </p:nvCxnSpPr>
          <p:spPr>
            <a:xfrm>
              <a:off x="4574502" y="3531638"/>
              <a:ext cx="168948" cy="0"/>
            </a:xfrm>
            <a:prstGeom prst="straightConnector1">
              <a:avLst/>
            </a:prstGeom>
            <a:noFill/>
            <a:ln cap="flat" cmpd="sng" w="2857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0" name="Google Shape;400;p26"/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414C2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60</a:t>
              </a:r>
              <a:endParaRPr/>
            </a:p>
          </p:txBody>
        </p:sp>
      </p:grpSp>
      <p:sp>
        <p:nvSpPr>
          <p:cNvPr id="401" name="Google Shape;401;p26"/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p26"/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3" name="Google Shape;403;p26"/>
          <p:cNvCxnSpPr/>
          <p:nvPr/>
        </p:nvCxnSpPr>
        <p:spPr>
          <a:xfrm rot="10800000">
            <a:off x="8014595" y="4082089"/>
            <a:ext cx="1278889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4" name="Google Shape;404;p26"/>
          <p:cNvCxnSpPr/>
          <p:nvPr/>
        </p:nvCxnSpPr>
        <p:spPr>
          <a:xfrm rot="10800000">
            <a:off x="9293484" y="4057175"/>
            <a:ext cx="0" cy="1290509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5" name="Google Shape;405;p26"/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6" name="Google Shape;406;p26"/>
          <p:cNvCxnSpPr/>
          <p:nvPr/>
        </p:nvCxnSpPr>
        <p:spPr>
          <a:xfrm rot="10800000">
            <a:off x="8020588" y="3393929"/>
            <a:ext cx="1998978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07" name="Google Shape;407;p26"/>
          <p:cNvCxnSpPr/>
          <p:nvPr/>
        </p:nvCxnSpPr>
        <p:spPr>
          <a:xfrm flipH="1" rot="10800000">
            <a:off x="10728706" y="2704941"/>
            <a:ext cx="5318" cy="2699036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8" name="Google Shape;408;p26"/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9" name="Google Shape;409;p26"/>
          <p:cNvCxnSpPr/>
          <p:nvPr/>
        </p:nvCxnSpPr>
        <p:spPr>
          <a:xfrm rot="10800000">
            <a:off x="8038980" y="2704941"/>
            <a:ext cx="2695044" cy="0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66" name="Google Shape;366;p26"/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26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411" name="Google Shape;411;p26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412" name="Google Shape;412;p2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/>
          </a:p>
        </p:txBody>
      </p:sp>
      <p:sp>
        <p:nvSpPr>
          <p:cNvPr id="413" name="Google Shape;413;p26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414" name="Google Shape;414;p26"/>
          <p:cNvCxnSpPr/>
          <p:nvPr/>
        </p:nvCxnSpPr>
        <p:spPr>
          <a:xfrm>
            <a:off x="10027822" y="3486426"/>
            <a:ext cx="0" cy="1903914"/>
          </a:xfrm>
          <a:prstGeom prst="straightConnector1">
            <a:avLst/>
          </a:prstGeom>
          <a:noFill/>
          <a:ln cap="flat" cmpd="sng" w="28575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