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4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5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6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7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8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9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  <p:sldMasterId id="2147483664" r:id="rId2"/>
    <p:sldMasterId id="2147483676" r:id="rId3"/>
    <p:sldMasterId id="2147483680" r:id="rId4"/>
    <p:sldMasterId id="2147483689" r:id="rId5"/>
    <p:sldMasterId id="2147483698" r:id="rId6"/>
    <p:sldMasterId id="2147483707" r:id="rId7"/>
    <p:sldMasterId id="2147483719" r:id="rId8"/>
    <p:sldMasterId id="2147483725" r:id="rId9"/>
    <p:sldMasterId id="2147483732" r:id="rId10"/>
  </p:sldMasterIdLst>
  <p:notesMasterIdLst>
    <p:notesMasterId r:id="rId33"/>
  </p:notesMasterIdLst>
  <p:sldIdLst>
    <p:sldId id="256" r:id="rId11"/>
    <p:sldId id="310" r:id="rId12"/>
    <p:sldId id="316" r:id="rId13"/>
    <p:sldId id="317" r:id="rId14"/>
    <p:sldId id="318" r:id="rId15"/>
    <p:sldId id="319" r:id="rId16"/>
    <p:sldId id="328" r:id="rId17"/>
    <p:sldId id="329" r:id="rId18"/>
    <p:sldId id="330" r:id="rId19"/>
    <p:sldId id="331" r:id="rId20"/>
    <p:sldId id="332" r:id="rId21"/>
    <p:sldId id="333" r:id="rId22"/>
    <p:sldId id="334" r:id="rId23"/>
    <p:sldId id="339" r:id="rId24"/>
    <p:sldId id="340" r:id="rId25"/>
    <p:sldId id="341" r:id="rId26"/>
    <p:sldId id="349" r:id="rId27"/>
    <p:sldId id="350" r:id="rId28"/>
    <p:sldId id="342" r:id="rId29"/>
    <p:sldId id="347" r:id="rId30"/>
    <p:sldId id="348" r:id="rId31"/>
    <p:sldId id="276" r:id="rId3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75" autoAdjust="0"/>
    <p:restoredTop sz="94660"/>
  </p:normalViewPr>
  <p:slideViewPr>
    <p:cSldViewPr snapToGrid="0">
      <p:cViewPr varScale="1">
        <p:scale>
          <a:sx n="79" d="100"/>
          <a:sy n="79" d="100"/>
        </p:scale>
        <p:origin x="768" y="43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21" Type="http://schemas.openxmlformats.org/officeDocument/2006/relationships/slide" Target="slides/slide11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" name="Google Shape;39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3D79F0-8940-491D-97BF-74C221A53C5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9920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129421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g6fd8ccc017_0_1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9" name="Google Shape;459;g6fd8ccc017_0_1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110951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Google Shape;679;g6fd8ccc017_0_4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0" name="Google Shape;680;g6fd8ccc017_0_4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602301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>
  <p:cSld name="CUSTOM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/>
          <p:nvPr/>
        </p:nvSpPr>
        <p:spPr>
          <a:xfrm>
            <a:off x="381505" y="1465462"/>
            <a:ext cx="7442400" cy="41481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10800000" algn="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568006" y="1779575"/>
            <a:ext cx="6108000" cy="21765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568000" y="3995224"/>
            <a:ext cx="6108000" cy="840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700"/>
              <a:buNone/>
              <a:defRPr sz="3700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700"/>
              <a:buNone/>
              <a:defRPr sz="3700">
                <a:solidFill>
                  <a:schemeClr val="l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700"/>
              <a:buNone/>
              <a:defRPr sz="3700">
                <a:solidFill>
                  <a:schemeClr val="l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700"/>
              <a:buNone/>
              <a:defRPr sz="3700">
                <a:solidFill>
                  <a:schemeClr val="l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700"/>
              <a:buNone/>
              <a:defRPr sz="3700">
                <a:solidFill>
                  <a:schemeClr val="l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700"/>
              <a:buNone/>
              <a:defRPr sz="3700">
                <a:solidFill>
                  <a:schemeClr val="l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700"/>
              <a:buNone/>
              <a:defRPr sz="3700">
                <a:solidFill>
                  <a:schemeClr val="l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700"/>
              <a:buNone/>
              <a:defRPr sz="3700">
                <a:solidFill>
                  <a:schemeClr val="l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700"/>
              <a:buNone/>
              <a:defRPr sz="37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  <p:grpSp>
        <p:nvGrpSpPr>
          <p:cNvPr id="15" name="Google Shape;15;p2"/>
          <p:cNvGrpSpPr/>
          <p:nvPr/>
        </p:nvGrpSpPr>
        <p:grpSpPr>
          <a:xfrm>
            <a:off x="6180174" y="878184"/>
            <a:ext cx="6460464" cy="6489566"/>
            <a:chOff x="6180174" y="878184"/>
            <a:chExt cx="6460464" cy="6489566"/>
          </a:xfrm>
        </p:grpSpPr>
        <p:sp>
          <p:nvSpPr>
            <p:cNvPr id="16" name="Google Shape;16;p2"/>
            <p:cNvSpPr/>
            <p:nvPr/>
          </p:nvSpPr>
          <p:spPr>
            <a:xfrm rot="344030" flipH="1">
              <a:off x="9875716" y="934547"/>
              <a:ext cx="1376064" cy="4947354"/>
            </a:xfrm>
            <a:custGeom>
              <a:avLst/>
              <a:gdLst/>
              <a:ahLst/>
              <a:cxnLst/>
              <a:rect l="l" t="t" r="r" b="b"/>
              <a:pathLst>
                <a:path w="1122278" h="4034919" extrusionOk="0">
                  <a:moveTo>
                    <a:pt x="1017346" y="4033049"/>
                  </a:moveTo>
                  <a:cubicBezTo>
                    <a:pt x="934586" y="4084522"/>
                    <a:pt x="543637" y="3063193"/>
                    <a:pt x="532895" y="2246639"/>
                  </a:cubicBezTo>
                  <a:cubicBezTo>
                    <a:pt x="522153" y="1430085"/>
                    <a:pt x="345564" y="532737"/>
                    <a:pt x="0" y="0"/>
                  </a:cubicBezTo>
                  <a:cubicBezTo>
                    <a:pt x="530335" y="309475"/>
                    <a:pt x="859899" y="1265626"/>
                    <a:pt x="1029457" y="1937801"/>
                  </a:cubicBezTo>
                  <a:cubicBezTo>
                    <a:pt x="1199015" y="2609976"/>
                    <a:pt x="1100106" y="3981576"/>
                    <a:pt x="1017346" y="4033049"/>
                  </a:cubicBezTo>
                  <a:close/>
                </a:path>
              </a:pathLst>
            </a:custGeom>
            <a:gradFill>
              <a:gsLst>
                <a:gs pos="0">
                  <a:srgbClr val="595959"/>
                </a:gs>
                <a:gs pos="60000">
                  <a:srgbClr val="6F803B"/>
                </a:gs>
                <a:gs pos="100000">
                  <a:srgbClr val="6F803B"/>
                </a:gs>
              </a:gsLst>
              <a:lin ang="0" scaled="0"/>
            </a:gra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grpSp>
          <p:nvGrpSpPr>
            <p:cNvPr id="17" name="Google Shape;17;p2"/>
            <p:cNvGrpSpPr/>
            <p:nvPr/>
          </p:nvGrpSpPr>
          <p:grpSpPr>
            <a:xfrm rot="-554234" flipH="1">
              <a:off x="10040220" y="1580740"/>
              <a:ext cx="2320504" cy="3674996"/>
              <a:chOff x="5819567" y="571221"/>
              <a:chExt cx="2567151" cy="4065613"/>
            </a:xfrm>
          </p:grpSpPr>
          <p:sp>
            <p:nvSpPr>
              <p:cNvPr id="18" name="Google Shape;18;p2"/>
              <p:cNvSpPr/>
              <p:nvPr/>
            </p:nvSpPr>
            <p:spPr>
              <a:xfrm rot="-894226">
                <a:off x="6527769" y="1142238"/>
                <a:ext cx="1450664" cy="3364637"/>
              </a:xfrm>
              <a:custGeom>
                <a:avLst/>
                <a:gdLst/>
                <a:ahLst/>
                <a:cxnLst/>
                <a:rect l="l" t="t" r="r" b="b"/>
                <a:pathLst>
                  <a:path w="1448953" h="3360670" extrusionOk="0">
                    <a:moveTo>
                      <a:pt x="1191919" y="86813"/>
                    </a:moveTo>
                    <a:cubicBezTo>
                      <a:pt x="1025290" y="132667"/>
                      <a:pt x="921395" y="246543"/>
                      <a:pt x="892225" y="363714"/>
                    </a:cubicBezTo>
                    <a:cubicBezTo>
                      <a:pt x="866702" y="466240"/>
                      <a:pt x="709570" y="565145"/>
                      <a:pt x="647549" y="578271"/>
                    </a:cubicBezTo>
                    <a:lnTo>
                      <a:pt x="640118" y="578320"/>
                    </a:lnTo>
                    <a:lnTo>
                      <a:pt x="692307" y="728846"/>
                    </a:lnTo>
                    <a:cubicBezTo>
                      <a:pt x="726650" y="838573"/>
                      <a:pt x="758737" y="954796"/>
                      <a:pt x="785069" y="1074429"/>
                    </a:cubicBezTo>
                    <a:lnTo>
                      <a:pt x="819224" y="1257170"/>
                    </a:lnTo>
                    <a:lnTo>
                      <a:pt x="825754" y="1225216"/>
                    </a:lnTo>
                    <a:cubicBezTo>
                      <a:pt x="838960" y="1176376"/>
                      <a:pt x="862291" y="1128744"/>
                      <a:pt x="898552" y="1099183"/>
                    </a:cubicBezTo>
                    <a:cubicBezTo>
                      <a:pt x="995245" y="1020355"/>
                      <a:pt x="1171036" y="917459"/>
                      <a:pt x="1411292" y="928426"/>
                    </a:cubicBezTo>
                    <a:cubicBezTo>
                      <a:pt x="1243260" y="968835"/>
                      <a:pt x="1135715" y="1079270"/>
                      <a:pt x="1102749" y="1195430"/>
                    </a:cubicBezTo>
                    <a:cubicBezTo>
                      <a:pt x="1073903" y="1297071"/>
                      <a:pt x="913637" y="1390812"/>
                      <a:pt x="851222" y="1401913"/>
                    </a:cubicBezTo>
                    <a:lnTo>
                      <a:pt x="838408" y="1401581"/>
                    </a:lnTo>
                    <a:lnTo>
                      <a:pt x="852577" y="1518234"/>
                    </a:lnTo>
                    <a:lnTo>
                      <a:pt x="868497" y="1712474"/>
                    </a:lnTo>
                    <a:lnTo>
                      <a:pt x="875296" y="1738373"/>
                    </a:lnTo>
                    <a:cubicBezTo>
                      <a:pt x="877335" y="1749742"/>
                      <a:pt x="878083" y="1759689"/>
                      <a:pt x="877453" y="1767587"/>
                    </a:cubicBezTo>
                    <a:lnTo>
                      <a:pt x="873836" y="1777607"/>
                    </a:lnTo>
                    <a:lnTo>
                      <a:pt x="875241" y="1794757"/>
                    </a:lnTo>
                    <a:lnTo>
                      <a:pt x="892177" y="2109908"/>
                    </a:lnTo>
                    <a:lnTo>
                      <a:pt x="909485" y="2076862"/>
                    </a:lnTo>
                    <a:cubicBezTo>
                      <a:pt x="918468" y="2063388"/>
                      <a:pt x="928818" y="2051263"/>
                      <a:pt x="940654" y="2041110"/>
                    </a:cubicBezTo>
                    <a:cubicBezTo>
                      <a:pt x="1035341" y="1959884"/>
                      <a:pt x="1208498" y="1852615"/>
                      <a:pt x="1448953" y="1857557"/>
                    </a:cubicBezTo>
                    <a:cubicBezTo>
                      <a:pt x="1281987" y="1902164"/>
                      <a:pt x="1177243" y="2015259"/>
                      <a:pt x="1147199" y="2132210"/>
                    </a:cubicBezTo>
                    <a:cubicBezTo>
                      <a:pt x="1124665" y="2219922"/>
                      <a:pt x="1005462" y="2304253"/>
                      <a:pt x="932746" y="2334531"/>
                    </a:cubicBezTo>
                    <a:lnTo>
                      <a:pt x="903202" y="2344187"/>
                    </a:lnTo>
                    <a:lnTo>
                      <a:pt x="908194" y="2477841"/>
                    </a:lnTo>
                    <a:cubicBezTo>
                      <a:pt x="920701" y="2855046"/>
                      <a:pt x="924855" y="3198771"/>
                      <a:pt x="927229" y="3360670"/>
                    </a:cubicBezTo>
                    <a:lnTo>
                      <a:pt x="854303" y="3354593"/>
                    </a:lnTo>
                    <a:cubicBezTo>
                      <a:pt x="844428" y="3228492"/>
                      <a:pt x="841247" y="2990296"/>
                      <a:pt x="836909" y="2713233"/>
                    </a:cubicBezTo>
                    <a:lnTo>
                      <a:pt x="836374" y="2685348"/>
                    </a:lnTo>
                    <a:lnTo>
                      <a:pt x="807689" y="2685619"/>
                    </a:lnTo>
                    <a:cubicBezTo>
                      <a:pt x="729110" y="2680171"/>
                      <a:pt x="589206" y="2638363"/>
                      <a:pt x="539820" y="2562453"/>
                    </a:cubicBezTo>
                    <a:cubicBezTo>
                      <a:pt x="473971" y="2461241"/>
                      <a:pt x="338574" y="2387555"/>
                      <a:pt x="166109" y="2398654"/>
                    </a:cubicBezTo>
                    <a:cubicBezTo>
                      <a:pt x="392372" y="2317117"/>
                      <a:pt x="590731" y="2363415"/>
                      <a:pt x="706413" y="2410116"/>
                    </a:cubicBezTo>
                    <a:cubicBezTo>
                      <a:pt x="735334" y="2421792"/>
                      <a:pt x="761141" y="2442840"/>
                      <a:pt x="783151" y="2468240"/>
                    </a:cubicBezTo>
                    <a:lnTo>
                      <a:pt x="833724" y="2547209"/>
                    </a:lnTo>
                    <a:lnTo>
                      <a:pt x="828552" y="2277642"/>
                    </a:lnTo>
                    <a:cubicBezTo>
                      <a:pt x="824823" y="2128831"/>
                      <a:pt x="819823" y="1979457"/>
                      <a:pt x="812571" y="1838673"/>
                    </a:cubicBezTo>
                    <a:lnTo>
                      <a:pt x="809332" y="1790015"/>
                    </a:lnTo>
                    <a:lnTo>
                      <a:pt x="775134" y="1785520"/>
                    </a:lnTo>
                    <a:cubicBezTo>
                      <a:pt x="696132" y="1770932"/>
                      <a:pt x="592118" y="1731356"/>
                      <a:pt x="550962" y="1668098"/>
                    </a:cubicBezTo>
                    <a:cubicBezTo>
                      <a:pt x="485113" y="1566885"/>
                      <a:pt x="349716" y="1493200"/>
                      <a:pt x="177251" y="1504299"/>
                    </a:cubicBezTo>
                    <a:cubicBezTo>
                      <a:pt x="403514" y="1422761"/>
                      <a:pt x="601873" y="1469060"/>
                      <a:pt x="717555" y="1515761"/>
                    </a:cubicBezTo>
                    <a:cubicBezTo>
                      <a:pt x="746476" y="1527437"/>
                      <a:pt x="772283" y="1548484"/>
                      <a:pt x="794293" y="1573885"/>
                    </a:cubicBezTo>
                    <a:lnTo>
                      <a:pt x="795022" y="1575023"/>
                    </a:lnTo>
                    <a:lnTo>
                      <a:pt x="794772" y="1571272"/>
                    </a:lnTo>
                    <a:cubicBezTo>
                      <a:pt x="787645" y="1487765"/>
                      <a:pt x="779225" y="1410788"/>
                      <a:pt x="769223" y="1343053"/>
                    </a:cubicBezTo>
                    <a:cubicBezTo>
                      <a:pt x="749219" y="1207583"/>
                      <a:pt x="718200" y="1076354"/>
                      <a:pt x="682006" y="952215"/>
                    </a:cubicBezTo>
                    <a:lnTo>
                      <a:pt x="669328" y="914878"/>
                    </a:lnTo>
                    <a:lnTo>
                      <a:pt x="641580" y="915141"/>
                    </a:lnTo>
                    <a:cubicBezTo>
                      <a:pt x="563001" y="909692"/>
                      <a:pt x="423097" y="867885"/>
                      <a:pt x="373711" y="791975"/>
                    </a:cubicBezTo>
                    <a:cubicBezTo>
                      <a:pt x="307862" y="690762"/>
                      <a:pt x="172465" y="617077"/>
                      <a:pt x="0" y="628176"/>
                    </a:cubicBezTo>
                    <a:cubicBezTo>
                      <a:pt x="226263" y="546638"/>
                      <a:pt x="424622" y="592936"/>
                      <a:pt x="540304" y="639638"/>
                    </a:cubicBezTo>
                    <a:cubicBezTo>
                      <a:pt x="554765" y="645476"/>
                      <a:pt x="568447" y="653656"/>
                      <a:pt x="581265" y="663553"/>
                    </a:cubicBezTo>
                    <a:lnTo>
                      <a:pt x="585298" y="667408"/>
                    </a:lnTo>
                    <a:lnTo>
                      <a:pt x="563739" y="603918"/>
                    </a:lnTo>
                    <a:cubicBezTo>
                      <a:pt x="482330" y="389698"/>
                      <a:pt x="403580" y="215233"/>
                      <a:pt x="374207" y="103312"/>
                    </a:cubicBezTo>
                    <a:lnTo>
                      <a:pt x="416747" y="0"/>
                    </a:lnTo>
                    <a:cubicBezTo>
                      <a:pt x="449538" y="85967"/>
                      <a:pt x="515287" y="234940"/>
                      <a:pt x="586004" y="422239"/>
                    </a:cubicBezTo>
                    <a:lnTo>
                      <a:pt x="608266" y="486450"/>
                    </a:lnTo>
                    <a:lnTo>
                      <a:pt x="607999" y="451410"/>
                    </a:lnTo>
                    <a:cubicBezTo>
                      <a:pt x="614944" y="387457"/>
                      <a:pt x="637966" y="315127"/>
                      <a:pt x="685005" y="274161"/>
                    </a:cubicBezTo>
                    <a:cubicBezTo>
                      <a:pt x="779083" y="192229"/>
                      <a:pt x="951433" y="83669"/>
                      <a:pt x="1191919" y="86813"/>
                    </a:cubicBez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F803B"/>
                  </a:gs>
                  <a:gs pos="100000">
                    <a:srgbClr val="6F803B"/>
                  </a:gs>
                </a:gsLst>
                <a:lin ang="0" scaled="0"/>
              </a:gra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grpSp>
            <p:nvGrpSpPr>
              <p:cNvPr id="19" name="Google Shape;19;p2"/>
              <p:cNvGrpSpPr/>
              <p:nvPr/>
            </p:nvGrpSpPr>
            <p:grpSpPr>
              <a:xfrm>
                <a:off x="5819567" y="571221"/>
                <a:ext cx="889916" cy="1062046"/>
                <a:chOff x="5819567" y="553054"/>
                <a:chExt cx="889916" cy="1062046"/>
              </a:xfrm>
            </p:grpSpPr>
            <p:sp>
              <p:nvSpPr>
                <p:cNvPr id="20" name="Google Shape;20;p2"/>
                <p:cNvSpPr/>
                <p:nvPr/>
              </p:nvSpPr>
              <p:spPr>
                <a:xfrm rot="-1985831">
                  <a:off x="6188231" y="595206"/>
                  <a:ext cx="265355" cy="932031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FFFFFF"/>
                    </a:solidFill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  <p:sp>
              <p:nvSpPr>
                <p:cNvPr id="21" name="Google Shape;21;p2"/>
                <p:cNvSpPr/>
                <p:nvPr/>
              </p:nvSpPr>
              <p:spPr>
                <a:xfrm rot="-754528">
                  <a:off x="5912482" y="618534"/>
                  <a:ext cx="704087" cy="9310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4816" h="932050" extrusionOk="0">
                      <a:moveTo>
                        <a:pt x="572192" y="0"/>
                      </a:moveTo>
                      <a:cubicBezTo>
                        <a:pt x="645438" y="0"/>
                        <a:pt x="704816" y="208646"/>
                        <a:pt x="704816" y="466025"/>
                      </a:cubicBezTo>
                      <a:cubicBezTo>
                        <a:pt x="704816" y="723404"/>
                        <a:pt x="645438" y="932050"/>
                        <a:pt x="572192" y="932050"/>
                      </a:cubicBezTo>
                      <a:lnTo>
                        <a:pt x="562800" y="928723"/>
                      </a:lnTo>
                      <a:lnTo>
                        <a:pt x="554667" y="931304"/>
                      </a:lnTo>
                      <a:cubicBezTo>
                        <a:pt x="480254" y="933116"/>
                        <a:pt x="330628" y="810708"/>
                        <a:pt x="194743" y="631117"/>
                      </a:cubicBezTo>
                      <a:cubicBezTo>
                        <a:pt x="39445" y="425869"/>
                        <a:pt x="-39097" y="223657"/>
                        <a:pt x="19313" y="179461"/>
                      </a:cubicBezTo>
                      <a:cubicBezTo>
                        <a:pt x="77723" y="135266"/>
                        <a:pt x="250967" y="265824"/>
                        <a:pt x="406265" y="471071"/>
                      </a:cubicBezTo>
                      <a:lnTo>
                        <a:pt x="441116" y="519986"/>
                      </a:lnTo>
                      <a:lnTo>
                        <a:pt x="439568" y="466025"/>
                      </a:lnTo>
                      <a:cubicBezTo>
                        <a:pt x="439568" y="208646"/>
                        <a:pt x="498946" y="0"/>
                        <a:pt x="57219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FFFFFF"/>
                    </a:solidFill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</p:grpSp>
        </p:grpSp>
        <p:grpSp>
          <p:nvGrpSpPr>
            <p:cNvPr id="22" name="Google Shape;22;p2"/>
            <p:cNvGrpSpPr/>
            <p:nvPr/>
          </p:nvGrpSpPr>
          <p:grpSpPr>
            <a:xfrm rot="1892412">
              <a:off x="9601838" y="2054866"/>
              <a:ext cx="1979819" cy="4584709"/>
              <a:chOff x="5307255" y="1547438"/>
              <a:chExt cx="1784043" cy="4131344"/>
            </a:xfrm>
          </p:grpSpPr>
          <p:sp>
            <p:nvSpPr>
              <p:cNvPr id="23" name="Google Shape;23;p2"/>
              <p:cNvSpPr/>
              <p:nvPr/>
            </p:nvSpPr>
            <p:spPr>
              <a:xfrm rot="-960242">
                <a:off x="6403497" y="2032749"/>
                <a:ext cx="184883" cy="3691404"/>
              </a:xfrm>
              <a:custGeom>
                <a:avLst/>
                <a:gdLst/>
                <a:ahLst/>
                <a:cxnLst/>
                <a:rect l="l" t="t" r="r" b="b"/>
                <a:pathLst>
                  <a:path w="551062" h="3348763" extrusionOk="0">
                    <a:moveTo>
                      <a:pt x="0" y="102946"/>
                    </a:moveTo>
                    <a:cubicBezTo>
                      <a:pt x="58538" y="325995"/>
                      <a:pt x="313883" y="798334"/>
                      <a:pt x="393616" y="1338294"/>
                    </a:cubicBezTo>
                    <a:cubicBezTo>
                      <a:pt x="473349" y="1878254"/>
                      <a:pt x="452154" y="3007630"/>
                      <a:pt x="478395" y="3342708"/>
                    </a:cubicBezTo>
                    <a:lnTo>
                      <a:pt x="551062" y="3348763"/>
                    </a:lnTo>
                    <a:cubicBezTo>
                      <a:pt x="546016" y="3004601"/>
                      <a:pt x="532896" y="1835865"/>
                      <a:pt x="448117" y="1277738"/>
                    </a:cubicBezTo>
                    <a:cubicBezTo>
                      <a:pt x="363338" y="719611"/>
                      <a:pt x="117075" y="195799"/>
                      <a:pt x="42389" y="0"/>
                    </a:cubicBezTo>
                    <a:lnTo>
                      <a:pt x="0" y="102946"/>
                    </a:ln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F803B"/>
                  </a:gs>
                  <a:gs pos="100000">
                    <a:srgbClr val="6F803B"/>
                  </a:gs>
                </a:gsLst>
                <a:lin ang="0" scaled="0"/>
              </a:gra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 rot="4440912">
                <a:off x="5409575" y="1659795"/>
                <a:ext cx="912847" cy="900939"/>
              </a:xfrm>
              <a:custGeom>
                <a:avLst/>
                <a:gdLst/>
                <a:ahLst/>
                <a:cxnLst/>
                <a:rect l="l" t="t" r="r" b="b"/>
                <a:pathLst>
                  <a:path w="914116" h="902192" extrusionOk="0">
                    <a:moveTo>
                      <a:pt x="3648" y="318319"/>
                    </a:moveTo>
                    <a:cubicBezTo>
                      <a:pt x="14502" y="301366"/>
                      <a:pt x="50369" y="286791"/>
                      <a:pt x="121763" y="277409"/>
                    </a:cubicBezTo>
                    <a:cubicBezTo>
                      <a:pt x="-64836" y="-28674"/>
                      <a:pt x="463463" y="361209"/>
                      <a:pt x="415818" y="443497"/>
                    </a:cubicBezTo>
                    <a:cubicBezTo>
                      <a:pt x="413532" y="447646"/>
                      <a:pt x="409738" y="451074"/>
                      <a:pt x="404644" y="453838"/>
                    </a:cubicBezTo>
                    <a:lnTo>
                      <a:pt x="404517" y="453881"/>
                    </a:lnTo>
                    <a:lnTo>
                      <a:pt x="419250" y="454345"/>
                    </a:lnTo>
                    <a:cubicBezTo>
                      <a:pt x="426467" y="455983"/>
                      <a:pt x="432067" y="459052"/>
                      <a:pt x="435706" y="463751"/>
                    </a:cubicBezTo>
                    <a:cubicBezTo>
                      <a:pt x="439372" y="468285"/>
                      <a:pt x="441165" y="474521"/>
                      <a:pt x="441329" y="482140"/>
                    </a:cubicBezTo>
                    <a:lnTo>
                      <a:pt x="439997" y="490695"/>
                    </a:lnTo>
                    <a:lnTo>
                      <a:pt x="445131" y="483838"/>
                    </a:lnTo>
                    <a:cubicBezTo>
                      <a:pt x="450614" y="478869"/>
                      <a:pt x="456341" y="476044"/>
                      <a:pt x="462277" y="475760"/>
                    </a:cubicBezTo>
                    <a:cubicBezTo>
                      <a:pt x="468093" y="475359"/>
                      <a:pt x="474230" y="477469"/>
                      <a:pt x="480563" y="481707"/>
                    </a:cubicBezTo>
                    <a:lnTo>
                      <a:pt x="484441" y="485435"/>
                    </a:lnTo>
                    <a:lnTo>
                      <a:pt x="483630" y="473700"/>
                    </a:lnTo>
                    <a:cubicBezTo>
                      <a:pt x="485366" y="468135"/>
                      <a:pt x="489559" y="463182"/>
                      <a:pt x="495806" y="458818"/>
                    </a:cubicBezTo>
                    <a:lnTo>
                      <a:pt x="502846" y="455556"/>
                    </a:lnTo>
                    <a:lnTo>
                      <a:pt x="490203" y="449340"/>
                    </a:lnTo>
                    <a:cubicBezTo>
                      <a:pt x="482320" y="440747"/>
                      <a:pt x="481490" y="424889"/>
                      <a:pt x="485929" y="404451"/>
                    </a:cubicBezTo>
                    <a:lnTo>
                      <a:pt x="496079" y="371465"/>
                    </a:lnTo>
                    <a:lnTo>
                      <a:pt x="484343" y="397260"/>
                    </a:lnTo>
                    <a:cubicBezTo>
                      <a:pt x="474287" y="414904"/>
                      <a:pt x="463168" y="425553"/>
                      <a:pt x="451292" y="426028"/>
                    </a:cubicBezTo>
                    <a:cubicBezTo>
                      <a:pt x="387279" y="429947"/>
                      <a:pt x="286891" y="129696"/>
                      <a:pt x="310362" y="37467"/>
                    </a:cubicBezTo>
                    <a:cubicBezTo>
                      <a:pt x="321031" y="-4455"/>
                      <a:pt x="357291" y="-3398"/>
                      <a:pt x="434190" y="88742"/>
                    </a:cubicBezTo>
                    <a:cubicBezTo>
                      <a:pt x="553190" y="-152345"/>
                      <a:pt x="556753" y="155784"/>
                      <a:pt x="511014" y="326520"/>
                    </a:cubicBezTo>
                    <a:lnTo>
                      <a:pt x="499072" y="364417"/>
                    </a:lnTo>
                    <a:lnTo>
                      <a:pt x="513267" y="332085"/>
                    </a:lnTo>
                    <a:cubicBezTo>
                      <a:pt x="592416" y="170622"/>
                      <a:pt x="796982" y="-58978"/>
                      <a:pt x="741433" y="223646"/>
                    </a:cubicBezTo>
                    <a:cubicBezTo>
                      <a:pt x="1003648" y="164257"/>
                      <a:pt x="766540" y="361072"/>
                      <a:pt x="605110" y="433066"/>
                    </a:cubicBezTo>
                    <a:lnTo>
                      <a:pt x="600808" y="434764"/>
                    </a:lnTo>
                    <a:lnTo>
                      <a:pt x="693241" y="434463"/>
                    </a:lnTo>
                    <a:cubicBezTo>
                      <a:pt x="860482" y="443604"/>
                      <a:pt x="1031877" y="499444"/>
                      <a:pt x="804951" y="577658"/>
                    </a:cubicBezTo>
                    <a:cubicBezTo>
                      <a:pt x="987962" y="774612"/>
                      <a:pt x="698707" y="668369"/>
                      <a:pt x="555396" y="564905"/>
                    </a:cubicBezTo>
                    <a:lnTo>
                      <a:pt x="526476" y="542048"/>
                    </a:lnTo>
                    <a:lnTo>
                      <a:pt x="539541" y="566925"/>
                    </a:lnTo>
                    <a:cubicBezTo>
                      <a:pt x="616376" y="729501"/>
                      <a:pt x="668242" y="1032607"/>
                      <a:pt x="481983" y="812903"/>
                    </a:cubicBezTo>
                    <a:cubicBezTo>
                      <a:pt x="384371" y="1014570"/>
                      <a:pt x="363976" y="834227"/>
                      <a:pt x="385594" y="669505"/>
                    </a:cubicBezTo>
                    <a:lnTo>
                      <a:pt x="401546" y="585133"/>
                    </a:lnTo>
                    <a:lnTo>
                      <a:pt x="352020" y="659897"/>
                    </a:lnTo>
                    <a:cubicBezTo>
                      <a:pt x="251604" y="793948"/>
                      <a:pt x="110034" y="905537"/>
                      <a:pt x="170905" y="673357"/>
                    </a:cubicBezTo>
                    <a:cubicBezTo>
                      <a:pt x="-94501" y="716298"/>
                      <a:pt x="154406" y="534635"/>
                      <a:pt x="320007" y="472836"/>
                    </a:cubicBezTo>
                    <a:lnTo>
                      <a:pt x="364962" y="460956"/>
                    </a:lnTo>
                    <a:lnTo>
                      <a:pt x="329370" y="462273"/>
                    </a:lnTo>
                    <a:cubicBezTo>
                      <a:pt x="197278" y="453619"/>
                      <a:pt x="-31630" y="373414"/>
                      <a:pt x="3648" y="31831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 rot="984699">
                <a:off x="5790678" y="2050692"/>
                <a:ext cx="131664" cy="131664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  <p:grpSp>
          <p:nvGrpSpPr>
            <p:cNvPr id="26" name="Google Shape;26;p2"/>
            <p:cNvGrpSpPr/>
            <p:nvPr/>
          </p:nvGrpSpPr>
          <p:grpSpPr>
            <a:xfrm rot="257247">
              <a:off x="7899558" y="3058236"/>
              <a:ext cx="1946985" cy="3083452"/>
              <a:chOff x="5819567" y="571221"/>
              <a:chExt cx="2567151" cy="4065613"/>
            </a:xfrm>
          </p:grpSpPr>
          <p:sp>
            <p:nvSpPr>
              <p:cNvPr id="27" name="Google Shape;27;p2"/>
              <p:cNvSpPr/>
              <p:nvPr/>
            </p:nvSpPr>
            <p:spPr>
              <a:xfrm rot="-894226">
                <a:off x="6527769" y="1142238"/>
                <a:ext cx="1450664" cy="3364637"/>
              </a:xfrm>
              <a:custGeom>
                <a:avLst/>
                <a:gdLst/>
                <a:ahLst/>
                <a:cxnLst/>
                <a:rect l="l" t="t" r="r" b="b"/>
                <a:pathLst>
                  <a:path w="1448953" h="3360670" extrusionOk="0">
                    <a:moveTo>
                      <a:pt x="1191919" y="86813"/>
                    </a:moveTo>
                    <a:cubicBezTo>
                      <a:pt x="1025290" y="132667"/>
                      <a:pt x="921395" y="246543"/>
                      <a:pt x="892225" y="363714"/>
                    </a:cubicBezTo>
                    <a:cubicBezTo>
                      <a:pt x="866702" y="466240"/>
                      <a:pt x="709570" y="565145"/>
                      <a:pt x="647549" y="578271"/>
                    </a:cubicBezTo>
                    <a:lnTo>
                      <a:pt x="640118" y="578320"/>
                    </a:lnTo>
                    <a:lnTo>
                      <a:pt x="692307" y="728846"/>
                    </a:lnTo>
                    <a:cubicBezTo>
                      <a:pt x="726650" y="838573"/>
                      <a:pt x="758737" y="954796"/>
                      <a:pt x="785069" y="1074429"/>
                    </a:cubicBezTo>
                    <a:lnTo>
                      <a:pt x="819224" y="1257170"/>
                    </a:lnTo>
                    <a:lnTo>
                      <a:pt x="825754" y="1225216"/>
                    </a:lnTo>
                    <a:cubicBezTo>
                      <a:pt x="838960" y="1176376"/>
                      <a:pt x="862291" y="1128744"/>
                      <a:pt x="898552" y="1099183"/>
                    </a:cubicBezTo>
                    <a:cubicBezTo>
                      <a:pt x="995245" y="1020355"/>
                      <a:pt x="1171036" y="917459"/>
                      <a:pt x="1411292" y="928426"/>
                    </a:cubicBezTo>
                    <a:cubicBezTo>
                      <a:pt x="1243260" y="968835"/>
                      <a:pt x="1135715" y="1079270"/>
                      <a:pt x="1102749" y="1195430"/>
                    </a:cubicBezTo>
                    <a:cubicBezTo>
                      <a:pt x="1073903" y="1297071"/>
                      <a:pt x="913637" y="1390812"/>
                      <a:pt x="851222" y="1401913"/>
                    </a:cubicBezTo>
                    <a:lnTo>
                      <a:pt x="838408" y="1401581"/>
                    </a:lnTo>
                    <a:lnTo>
                      <a:pt x="852577" y="1518234"/>
                    </a:lnTo>
                    <a:lnTo>
                      <a:pt x="868497" y="1712474"/>
                    </a:lnTo>
                    <a:lnTo>
                      <a:pt x="875296" y="1738373"/>
                    </a:lnTo>
                    <a:cubicBezTo>
                      <a:pt x="877335" y="1749742"/>
                      <a:pt x="878083" y="1759689"/>
                      <a:pt x="877453" y="1767587"/>
                    </a:cubicBezTo>
                    <a:lnTo>
                      <a:pt x="873836" y="1777607"/>
                    </a:lnTo>
                    <a:lnTo>
                      <a:pt x="875241" y="1794757"/>
                    </a:lnTo>
                    <a:lnTo>
                      <a:pt x="892177" y="2109908"/>
                    </a:lnTo>
                    <a:lnTo>
                      <a:pt x="909485" y="2076862"/>
                    </a:lnTo>
                    <a:cubicBezTo>
                      <a:pt x="918468" y="2063388"/>
                      <a:pt x="928818" y="2051263"/>
                      <a:pt x="940654" y="2041110"/>
                    </a:cubicBezTo>
                    <a:cubicBezTo>
                      <a:pt x="1035341" y="1959884"/>
                      <a:pt x="1208498" y="1852615"/>
                      <a:pt x="1448953" y="1857557"/>
                    </a:cubicBezTo>
                    <a:cubicBezTo>
                      <a:pt x="1281987" y="1902164"/>
                      <a:pt x="1177243" y="2015259"/>
                      <a:pt x="1147199" y="2132210"/>
                    </a:cubicBezTo>
                    <a:cubicBezTo>
                      <a:pt x="1124665" y="2219922"/>
                      <a:pt x="1005462" y="2304253"/>
                      <a:pt x="932746" y="2334531"/>
                    </a:cubicBezTo>
                    <a:lnTo>
                      <a:pt x="903202" y="2344187"/>
                    </a:lnTo>
                    <a:lnTo>
                      <a:pt x="908194" y="2477841"/>
                    </a:lnTo>
                    <a:cubicBezTo>
                      <a:pt x="920701" y="2855046"/>
                      <a:pt x="924855" y="3198771"/>
                      <a:pt x="927229" y="3360670"/>
                    </a:cubicBezTo>
                    <a:lnTo>
                      <a:pt x="854303" y="3354593"/>
                    </a:lnTo>
                    <a:cubicBezTo>
                      <a:pt x="844428" y="3228492"/>
                      <a:pt x="841247" y="2990296"/>
                      <a:pt x="836909" y="2713233"/>
                    </a:cubicBezTo>
                    <a:lnTo>
                      <a:pt x="836374" y="2685348"/>
                    </a:lnTo>
                    <a:lnTo>
                      <a:pt x="807689" y="2685619"/>
                    </a:lnTo>
                    <a:cubicBezTo>
                      <a:pt x="729110" y="2680171"/>
                      <a:pt x="589206" y="2638363"/>
                      <a:pt x="539820" y="2562453"/>
                    </a:cubicBezTo>
                    <a:cubicBezTo>
                      <a:pt x="473971" y="2461241"/>
                      <a:pt x="338574" y="2387555"/>
                      <a:pt x="166109" y="2398654"/>
                    </a:cubicBezTo>
                    <a:cubicBezTo>
                      <a:pt x="392372" y="2317117"/>
                      <a:pt x="590731" y="2363415"/>
                      <a:pt x="706413" y="2410116"/>
                    </a:cubicBezTo>
                    <a:cubicBezTo>
                      <a:pt x="735334" y="2421792"/>
                      <a:pt x="761141" y="2442840"/>
                      <a:pt x="783151" y="2468240"/>
                    </a:cubicBezTo>
                    <a:lnTo>
                      <a:pt x="833724" y="2547209"/>
                    </a:lnTo>
                    <a:lnTo>
                      <a:pt x="828552" y="2277642"/>
                    </a:lnTo>
                    <a:cubicBezTo>
                      <a:pt x="824823" y="2128831"/>
                      <a:pt x="819823" y="1979457"/>
                      <a:pt x="812571" y="1838673"/>
                    </a:cubicBezTo>
                    <a:lnTo>
                      <a:pt x="809332" y="1790015"/>
                    </a:lnTo>
                    <a:lnTo>
                      <a:pt x="775134" y="1785520"/>
                    </a:lnTo>
                    <a:cubicBezTo>
                      <a:pt x="696132" y="1770932"/>
                      <a:pt x="592118" y="1731356"/>
                      <a:pt x="550962" y="1668098"/>
                    </a:cubicBezTo>
                    <a:cubicBezTo>
                      <a:pt x="485113" y="1566885"/>
                      <a:pt x="349716" y="1493200"/>
                      <a:pt x="177251" y="1504299"/>
                    </a:cubicBezTo>
                    <a:cubicBezTo>
                      <a:pt x="403514" y="1422761"/>
                      <a:pt x="601873" y="1469060"/>
                      <a:pt x="717555" y="1515761"/>
                    </a:cubicBezTo>
                    <a:cubicBezTo>
                      <a:pt x="746476" y="1527437"/>
                      <a:pt x="772283" y="1548484"/>
                      <a:pt x="794293" y="1573885"/>
                    </a:cubicBezTo>
                    <a:lnTo>
                      <a:pt x="795022" y="1575023"/>
                    </a:lnTo>
                    <a:lnTo>
                      <a:pt x="794772" y="1571272"/>
                    </a:lnTo>
                    <a:cubicBezTo>
                      <a:pt x="787645" y="1487765"/>
                      <a:pt x="779225" y="1410788"/>
                      <a:pt x="769223" y="1343053"/>
                    </a:cubicBezTo>
                    <a:cubicBezTo>
                      <a:pt x="749219" y="1207583"/>
                      <a:pt x="718200" y="1076354"/>
                      <a:pt x="682006" y="952215"/>
                    </a:cubicBezTo>
                    <a:lnTo>
                      <a:pt x="669328" y="914878"/>
                    </a:lnTo>
                    <a:lnTo>
                      <a:pt x="641580" y="915141"/>
                    </a:lnTo>
                    <a:cubicBezTo>
                      <a:pt x="563001" y="909692"/>
                      <a:pt x="423097" y="867885"/>
                      <a:pt x="373711" y="791975"/>
                    </a:cubicBezTo>
                    <a:cubicBezTo>
                      <a:pt x="307862" y="690762"/>
                      <a:pt x="172465" y="617077"/>
                      <a:pt x="0" y="628176"/>
                    </a:cubicBezTo>
                    <a:cubicBezTo>
                      <a:pt x="226263" y="546638"/>
                      <a:pt x="424622" y="592936"/>
                      <a:pt x="540304" y="639638"/>
                    </a:cubicBezTo>
                    <a:cubicBezTo>
                      <a:pt x="554765" y="645476"/>
                      <a:pt x="568447" y="653656"/>
                      <a:pt x="581265" y="663553"/>
                    </a:cubicBezTo>
                    <a:lnTo>
                      <a:pt x="585298" y="667408"/>
                    </a:lnTo>
                    <a:lnTo>
                      <a:pt x="563739" y="603918"/>
                    </a:lnTo>
                    <a:cubicBezTo>
                      <a:pt x="482330" y="389698"/>
                      <a:pt x="403580" y="215233"/>
                      <a:pt x="374207" y="103312"/>
                    </a:cubicBezTo>
                    <a:lnTo>
                      <a:pt x="416747" y="0"/>
                    </a:lnTo>
                    <a:cubicBezTo>
                      <a:pt x="449538" y="85967"/>
                      <a:pt x="515287" y="234940"/>
                      <a:pt x="586004" y="422239"/>
                    </a:cubicBezTo>
                    <a:lnTo>
                      <a:pt x="608266" y="486450"/>
                    </a:lnTo>
                    <a:lnTo>
                      <a:pt x="607999" y="451410"/>
                    </a:lnTo>
                    <a:cubicBezTo>
                      <a:pt x="614944" y="387457"/>
                      <a:pt x="637966" y="315127"/>
                      <a:pt x="685005" y="274161"/>
                    </a:cubicBezTo>
                    <a:cubicBezTo>
                      <a:pt x="779083" y="192229"/>
                      <a:pt x="951433" y="83669"/>
                      <a:pt x="1191919" y="86813"/>
                    </a:cubicBez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F803B"/>
                  </a:gs>
                  <a:gs pos="100000">
                    <a:srgbClr val="6F803B"/>
                  </a:gs>
                </a:gsLst>
                <a:lin ang="0" scaled="0"/>
              </a:gra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grpSp>
            <p:nvGrpSpPr>
              <p:cNvPr id="28" name="Google Shape;28;p2"/>
              <p:cNvGrpSpPr/>
              <p:nvPr/>
            </p:nvGrpSpPr>
            <p:grpSpPr>
              <a:xfrm>
                <a:off x="5819567" y="571221"/>
                <a:ext cx="889916" cy="1062046"/>
                <a:chOff x="5819567" y="553054"/>
                <a:chExt cx="889916" cy="1062046"/>
              </a:xfrm>
            </p:grpSpPr>
            <p:sp>
              <p:nvSpPr>
                <p:cNvPr id="29" name="Google Shape;29;p2"/>
                <p:cNvSpPr/>
                <p:nvPr/>
              </p:nvSpPr>
              <p:spPr>
                <a:xfrm rot="-1985831">
                  <a:off x="6188231" y="595206"/>
                  <a:ext cx="265355" cy="932031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FFFFFF"/>
                    </a:solidFill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  <p:sp>
              <p:nvSpPr>
                <p:cNvPr id="30" name="Google Shape;30;p2"/>
                <p:cNvSpPr/>
                <p:nvPr/>
              </p:nvSpPr>
              <p:spPr>
                <a:xfrm rot="-754528">
                  <a:off x="5912482" y="618534"/>
                  <a:ext cx="704087" cy="9310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4816" h="932050" extrusionOk="0">
                      <a:moveTo>
                        <a:pt x="572192" y="0"/>
                      </a:moveTo>
                      <a:cubicBezTo>
                        <a:pt x="645438" y="0"/>
                        <a:pt x="704816" y="208646"/>
                        <a:pt x="704816" y="466025"/>
                      </a:cubicBezTo>
                      <a:cubicBezTo>
                        <a:pt x="704816" y="723404"/>
                        <a:pt x="645438" y="932050"/>
                        <a:pt x="572192" y="932050"/>
                      </a:cubicBezTo>
                      <a:lnTo>
                        <a:pt x="562800" y="928723"/>
                      </a:lnTo>
                      <a:lnTo>
                        <a:pt x="554667" y="931304"/>
                      </a:lnTo>
                      <a:cubicBezTo>
                        <a:pt x="480254" y="933116"/>
                        <a:pt x="330628" y="810708"/>
                        <a:pt x="194743" y="631117"/>
                      </a:cubicBezTo>
                      <a:cubicBezTo>
                        <a:pt x="39445" y="425869"/>
                        <a:pt x="-39097" y="223657"/>
                        <a:pt x="19313" y="179461"/>
                      </a:cubicBezTo>
                      <a:cubicBezTo>
                        <a:pt x="77723" y="135266"/>
                        <a:pt x="250967" y="265824"/>
                        <a:pt x="406265" y="471071"/>
                      </a:cubicBezTo>
                      <a:lnTo>
                        <a:pt x="441116" y="519986"/>
                      </a:lnTo>
                      <a:lnTo>
                        <a:pt x="439568" y="466025"/>
                      </a:lnTo>
                      <a:cubicBezTo>
                        <a:pt x="439568" y="208646"/>
                        <a:pt x="498946" y="0"/>
                        <a:pt x="57219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FFFFFF"/>
                    </a:solidFill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</p:grpSp>
        </p:grpSp>
        <p:sp>
          <p:nvSpPr>
            <p:cNvPr id="31" name="Google Shape;31;p2"/>
            <p:cNvSpPr/>
            <p:nvPr/>
          </p:nvSpPr>
          <p:spPr>
            <a:xfrm rot="6627563">
              <a:off x="10340761" y="5325919"/>
              <a:ext cx="2476937" cy="798288"/>
            </a:xfrm>
            <a:custGeom>
              <a:avLst/>
              <a:gdLst/>
              <a:ahLst/>
              <a:cxnLst/>
              <a:rect l="l" t="t" r="r" b="b"/>
              <a:pathLst>
                <a:path w="3570296" h="1258395" extrusionOk="0">
                  <a:moveTo>
                    <a:pt x="52" y="114287"/>
                  </a:moveTo>
                  <a:cubicBezTo>
                    <a:pt x="751" y="92231"/>
                    <a:pt x="8463" y="70112"/>
                    <a:pt x="24969" y="48300"/>
                  </a:cubicBezTo>
                  <a:cubicBezTo>
                    <a:pt x="157023" y="-126193"/>
                    <a:pt x="439442" y="311510"/>
                    <a:pt x="513040" y="355151"/>
                  </a:cubicBezTo>
                  <a:lnTo>
                    <a:pt x="497428" y="367539"/>
                  </a:lnTo>
                  <a:lnTo>
                    <a:pt x="567794" y="391986"/>
                  </a:lnTo>
                  <a:cubicBezTo>
                    <a:pt x="600503" y="403531"/>
                    <a:pt x="634955" y="415788"/>
                    <a:pt x="670999" y="428488"/>
                  </a:cubicBezTo>
                  <a:lnTo>
                    <a:pt x="716281" y="444102"/>
                  </a:lnTo>
                  <a:lnTo>
                    <a:pt x="701865" y="404273"/>
                  </a:lnTo>
                  <a:cubicBezTo>
                    <a:pt x="649428" y="255156"/>
                    <a:pt x="584812" y="23866"/>
                    <a:pt x="763696" y="1452"/>
                  </a:cubicBezTo>
                  <a:cubicBezTo>
                    <a:pt x="1002210" y="-28434"/>
                    <a:pt x="894788" y="411788"/>
                    <a:pt x="890967" y="497415"/>
                  </a:cubicBezTo>
                  <a:lnTo>
                    <a:pt x="881798" y="498502"/>
                  </a:lnTo>
                  <a:lnTo>
                    <a:pt x="1170375" y="584825"/>
                  </a:lnTo>
                  <a:lnTo>
                    <a:pt x="1206427" y="593079"/>
                  </a:lnTo>
                  <a:lnTo>
                    <a:pt x="1191308" y="549404"/>
                  </a:lnTo>
                  <a:cubicBezTo>
                    <a:pt x="1140965" y="399568"/>
                    <a:pt x="1079596" y="167395"/>
                    <a:pt x="1258778" y="147490"/>
                  </a:cubicBezTo>
                  <a:cubicBezTo>
                    <a:pt x="1482755" y="122608"/>
                    <a:pt x="1396927" y="506605"/>
                    <a:pt x="1381187" y="625206"/>
                  </a:cubicBezTo>
                  <a:lnTo>
                    <a:pt x="1380506" y="631688"/>
                  </a:lnTo>
                  <a:lnTo>
                    <a:pt x="1559827" y="661387"/>
                  </a:lnTo>
                  <a:lnTo>
                    <a:pt x="1768380" y="681955"/>
                  </a:lnTo>
                  <a:lnTo>
                    <a:pt x="1753583" y="630159"/>
                  </a:lnTo>
                  <a:cubicBezTo>
                    <a:pt x="1711551" y="477782"/>
                    <a:pt x="1663035" y="242588"/>
                    <a:pt x="1843040" y="232560"/>
                  </a:cubicBezTo>
                  <a:cubicBezTo>
                    <a:pt x="2053045" y="220861"/>
                    <a:pt x="1974008" y="549971"/>
                    <a:pt x="1944460" y="689482"/>
                  </a:cubicBezTo>
                  <a:lnTo>
                    <a:pt x="1943808" y="692995"/>
                  </a:lnTo>
                  <a:lnTo>
                    <a:pt x="2053692" y="699439"/>
                  </a:lnTo>
                  <a:lnTo>
                    <a:pt x="2326246" y="709192"/>
                  </a:lnTo>
                  <a:lnTo>
                    <a:pt x="2307127" y="669602"/>
                  </a:lnTo>
                  <a:cubicBezTo>
                    <a:pt x="2239694" y="526640"/>
                    <a:pt x="2151731" y="303184"/>
                    <a:pt x="2327379" y="262567"/>
                  </a:cubicBezTo>
                  <a:cubicBezTo>
                    <a:pt x="2532303" y="215180"/>
                    <a:pt x="2510624" y="552952"/>
                    <a:pt x="2505331" y="695460"/>
                  </a:cubicBezTo>
                  <a:lnTo>
                    <a:pt x="2504809" y="713406"/>
                  </a:lnTo>
                  <a:lnTo>
                    <a:pt x="2638865" y="716402"/>
                  </a:lnTo>
                  <a:lnTo>
                    <a:pt x="2874931" y="720031"/>
                  </a:lnTo>
                  <a:lnTo>
                    <a:pt x="2871057" y="706094"/>
                  </a:lnTo>
                  <a:cubicBezTo>
                    <a:pt x="2832158" y="570509"/>
                    <a:pt x="2731121" y="252333"/>
                    <a:pt x="2941127" y="240634"/>
                  </a:cubicBezTo>
                  <a:cubicBezTo>
                    <a:pt x="3151132" y="228935"/>
                    <a:pt x="3072096" y="558044"/>
                    <a:pt x="3042547" y="697556"/>
                  </a:cubicBezTo>
                  <a:lnTo>
                    <a:pt x="3037937" y="722417"/>
                  </a:lnTo>
                  <a:lnTo>
                    <a:pt x="3185623" y="724529"/>
                  </a:lnTo>
                  <a:cubicBezTo>
                    <a:pt x="3347059" y="727126"/>
                    <a:pt x="3480472" y="730294"/>
                    <a:pt x="3564241" y="736073"/>
                  </a:cubicBezTo>
                  <a:lnTo>
                    <a:pt x="3570296" y="800089"/>
                  </a:lnTo>
                  <a:cubicBezTo>
                    <a:pt x="3457368" y="798630"/>
                    <a:pt x="3255661" y="796406"/>
                    <a:pt x="3015878" y="791437"/>
                  </a:cubicBezTo>
                  <a:lnTo>
                    <a:pt x="2824326" y="786883"/>
                  </a:lnTo>
                  <a:lnTo>
                    <a:pt x="2823991" y="796797"/>
                  </a:lnTo>
                  <a:cubicBezTo>
                    <a:pt x="2823204" y="916435"/>
                    <a:pt x="2855190" y="1308606"/>
                    <a:pt x="2636794" y="1253037"/>
                  </a:cubicBezTo>
                  <a:cubicBezTo>
                    <a:pt x="2432958" y="1201172"/>
                    <a:pt x="2593293" y="908364"/>
                    <a:pt x="2657539" y="782789"/>
                  </a:cubicBezTo>
                  <a:lnTo>
                    <a:pt x="2658099" y="781621"/>
                  </a:lnTo>
                  <a:lnTo>
                    <a:pt x="2377142" y="771506"/>
                  </a:lnTo>
                  <a:lnTo>
                    <a:pt x="2357193" y="775979"/>
                  </a:lnTo>
                  <a:lnTo>
                    <a:pt x="2354959" y="770708"/>
                  </a:lnTo>
                  <a:lnTo>
                    <a:pt x="2259394" y="767267"/>
                  </a:lnTo>
                  <a:lnTo>
                    <a:pt x="2260299" y="785502"/>
                  </a:lnTo>
                  <a:cubicBezTo>
                    <a:pt x="2269474" y="904790"/>
                    <a:pt x="2333994" y="1292937"/>
                    <a:pt x="2111730" y="1255740"/>
                  </a:cubicBezTo>
                  <a:cubicBezTo>
                    <a:pt x="1904284" y="1221024"/>
                    <a:pt x="2039689" y="915885"/>
                    <a:pt x="2093259" y="785398"/>
                  </a:cubicBezTo>
                  <a:lnTo>
                    <a:pt x="2103200" y="759262"/>
                  </a:lnTo>
                  <a:lnTo>
                    <a:pt x="1973852" y="752232"/>
                  </a:lnTo>
                  <a:lnTo>
                    <a:pt x="1827482" y="741428"/>
                  </a:lnTo>
                  <a:lnTo>
                    <a:pt x="1784749" y="743523"/>
                  </a:lnTo>
                  <a:lnTo>
                    <a:pt x="1783503" y="738182"/>
                  </a:lnTo>
                  <a:lnTo>
                    <a:pt x="1734388" y="734557"/>
                  </a:lnTo>
                  <a:lnTo>
                    <a:pt x="1711951" y="732156"/>
                  </a:lnTo>
                  <a:lnTo>
                    <a:pt x="1710043" y="750236"/>
                  </a:lnTo>
                  <a:cubicBezTo>
                    <a:pt x="1700724" y="869513"/>
                    <a:pt x="1704654" y="1262966"/>
                    <a:pt x="1490778" y="1191960"/>
                  </a:cubicBezTo>
                  <a:cubicBezTo>
                    <a:pt x="1291161" y="1125688"/>
                    <a:pt x="1471975" y="845062"/>
                    <a:pt x="1545014" y="724390"/>
                  </a:cubicBezTo>
                  <a:lnTo>
                    <a:pt x="1550440" y="714875"/>
                  </a:lnTo>
                  <a:lnTo>
                    <a:pt x="1499272" y="709400"/>
                  </a:lnTo>
                  <a:cubicBezTo>
                    <a:pt x="1429506" y="700064"/>
                    <a:pt x="1360276" y="688505"/>
                    <a:pt x="1292156" y="675297"/>
                  </a:cubicBezTo>
                  <a:lnTo>
                    <a:pt x="1105864" y="634405"/>
                  </a:lnTo>
                  <a:lnTo>
                    <a:pt x="1117732" y="643857"/>
                  </a:lnTo>
                  <a:cubicBezTo>
                    <a:pt x="1075893" y="718664"/>
                    <a:pt x="935419" y="1149479"/>
                    <a:pt x="748384" y="998483"/>
                  </a:cubicBezTo>
                  <a:cubicBezTo>
                    <a:pt x="608109" y="885236"/>
                    <a:pt x="784828" y="722630"/>
                    <a:pt x="907924" y="623470"/>
                  </a:cubicBezTo>
                  <a:lnTo>
                    <a:pt x="949090" y="590924"/>
                  </a:lnTo>
                  <a:lnTo>
                    <a:pt x="724529" y="527352"/>
                  </a:lnTo>
                  <a:lnTo>
                    <a:pt x="588043" y="482036"/>
                  </a:lnTo>
                  <a:lnTo>
                    <a:pt x="594407" y="490103"/>
                  </a:lnTo>
                  <a:cubicBezTo>
                    <a:pt x="536597" y="553385"/>
                    <a:pt x="301493" y="940762"/>
                    <a:pt x="153863" y="751060"/>
                  </a:cubicBezTo>
                  <a:cubicBezTo>
                    <a:pt x="135409" y="727347"/>
                    <a:pt x="125841" y="704309"/>
                    <a:pt x="123370" y="682064"/>
                  </a:cubicBezTo>
                  <a:cubicBezTo>
                    <a:pt x="114101" y="598642"/>
                    <a:pt x="204622" y="526354"/>
                    <a:pt x="300553" y="471362"/>
                  </a:cubicBezTo>
                  <a:lnTo>
                    <a:pt x="378501" y="430833"/>
                  </a:lnTo>
                  <a:lnTo>
                    <a:pt x="360141" y="424135"/>
                  </a:lnTo>
                  <a:cubicBezTo>
                    <a:pt x="244149" y="376658"/>
                    <a:pt x="-4139" y="246620"/>
                    <a:pt x="52" y="114287"/>
                  </a:cubicBezTo>
                  <a:close/>
                </a:path>
              </a:pathLst>
            </a:custGeom>
            <a:gradFill>
              <a:gsLst>
                <a:gs pos="0">
                  <a:srgbClr val="595959"/>
                </a:gs>
                <a:gs pos="60000">
                  <a:srgbClr val="666A36"/>
                </a:gs>
                <a:gs pos="100000">
                  <a:srgbClr val="666A36"/>
                </a:gs>
              </a:gsLst>
              <a:lin ang="0" scaled="0"/>
            </a:gra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 rot="-8214325" flipH="1">
              <a:off x="6034335" y="4319925"/>
              <a:ext cx="3226936" cy="848046"/>
            </a:xfrm>
            <a:custGeom>
              <a:avLst/>
              <a:gdLst/>
              <a:ahLst/>
              <a:cxnLst/>
              <a:rect l="l" t="t" r="r" b="b"/>
              <a:pathLst>
                <a:path w="3570296" h="1258395" extrusionOk="0">
                  <a:moveTo>
                    <a:pt x="52" y="114287"/>
                  </a:moveTo>
                  <a:cubicBezTo>
                    <a:pt x="751" y="92231"/>
                    <a:pt x="8463" y="70112"/>
                    <a:pt x="24969" y="48300"/>
                  </a:cubicBezTo>
                  <a:cubicBezTo>
                    <a:pt x="157023" y="-126193"/>
                    <a:pt x="439442" y="311510"/>
                    <a:pt x="513040" y="355151"/>
                  </a:cubicBezTo>
                  <a:lnTo>
                    <a:pt x="497428" y="367539"/>
                  </a:lnTo>
                  <a:lnTo>
                    <a:pt x="567794" y="391986"/>
                  </a:lnTo>
                  <a:cubicBezTo>
                    <a:pt x="600503" y="403531"/>
                    <a:pt x="634955" y="415788"/>
                    <a:pt x="670999" y="428488"/>
                  </a:cubicBezTo>
                  <a:lnTo>
                    <a:pt x="716281" y="444102"/>
                  </a:lnTo>
                  <a:lnTo>
                    <a:pt x="701865" y="404273"/>
                  </a:lnTo>
                  <a:cubicBezTo>
                    <a:pt x="649428" y="255156"/>
                    <a:pt x="584812" y="23866"/>
                    <a:pt x="763696" y="1452"/>
                  </a:cubicBezTo>
                  <a:cubicBezTo>
                    <a:pt x="1002210" y="-28434"/>
                    <a:pt x="894788" y="411788"/>
                    <a:pt x="890967" y="497415"/>
                  </a:cubicBezTo>
                  <a:lnTo>
                    <a:pt x="881798" y="498502"/>
                  </a:lnTo>
                  <a:lnTo>
                    <a:pt x="1170375" y="584825"/>
                  </a:lnTo>
                  <a:lnTo>
                    <a:pt x="1206427" y="593079"/>
                  </a:lnTo>
                  <a:lnTo>
                    <a:pt x="1191308" y="549404"/>
                  </a:lnTo>
                  <a:cubicBezTo>
                    <a:pt x="1140965" y="399568"/>
                    <a:pt x="1079596" y="167395"/>
                    <a:pt x="1258778" y="147490"/>
                  </a:cubicBezTo>
                  <a:cubicBezTo>
                    <a:pt x="1482755" y="122608"/>
                    <a:pt x="1396927" y="506605"/>
                    <a:pt x="1381187" y="625206"/>
                  </a:cubicBezTo>
                  <a:lnTo>
                    <a:pt x="1380506" y="631688"/>
                  </a:lnTo>
                  <a:lnTo>
                    <a:pt x="1559827" y="661387"/>
                  </a:lnTo>
                  <a:lnTo>
                    <a:pt x="1768380" y="681955"/>
                  </a:lnTo>
                  <a:lnTo>
                    <a:pt x="1753583" y="630159"/>
                  </a:lnTo>
                  <a:cubicBezTo>
                    <a:pt x="1711551" y="477782"/>
                    <a:pt x="1663035" y="242588"/>
                    <a:pt x="1843040" y="232560"/>
                  </a:cubicBezTo>
                  <a:cubicBezTo>
                    <a:pt x="2053045" y="220861"/>
                    <a:pt x="1974008" y="549971"/>
                    <a:pt x="1944460" y="689482"/>
                  </a:cubicBezTo>
                  <a:lnTo>
                    <a:pt x="1943808" y="692995"/>
                  </a:lnTo>
                  <a:lnTo>
                    <a:pt x="2053692" y="699439"/>
                  </a:lnTo>
                  <a:lnTo>
                    <a:pt x="2326246" y="709192"/>
                  </a:lnTo>
                  <a:lnTo>
                    <a:pt x="2307127" y="669602"/>
                  </a:lnTo>
                  <a:cubicBezTo>
                    <a:pt x="2239694" y="526640"/>
                    <a:pt x="2151731" y="303184"/>
                    <a:pt x="2327379" y="262567"/>
                  </a:cubicBezTo>
                  <a:cubicBezTo>
                    <a:pt x="2532303" y="215180"/>
                    <a:pt x="2510624" y="552952"/>
                    <a:pt x="2505331" y="695460"/>
                  </a:cubicBezTo>
                  <a:lnTo>
                    <a:pt x="2504809" y="713406"/>
                  </a:lnTo>
                  <a:lnTo>
                    <a:pt x="2638865" y="716402"/>
                  </a:lnTo>
                  <a:lnTo>
                    <a:pt x="2874931" y="720031"/>
                  </a:lnTo>
                  <a:lnTo>
                    <a:pt x="2871057" y="706094"/>
                  </a:lnTo>
                  <a:cubicBezTo>
                    <a:pt x="2832158" y="570509"/>
                    <a:pt x="2731121" y="252333"/>
                    <a:pt x="2941127" y="240634"/>
                  </a:cubicBezTo>
                  <a:cubicBezTo>
                    <a:pt x="3151132" y="228935"/>
                    <a:pt x="3072096" y="558044"/>
                    <a:pt x="3042547" y="697556"/>
                  </a:cubicBezTo>
                  <a:lnTo>
                    <a:pt x="3037937" y="722417"/>
                  </a:lnTo>
                  <a:lnTo>
                    <a:pt x="3185623" y="724529"/>
                  </a:lnTo>
                  <a:cubicBezTo>
                    <a:pt x="3347059" y="727126"/>
                    <a:pt x="3480472" y="730294"/>
                    <a:pt x="3564241" y="736073"/>
                  </a:cubicBezTo>
                  <a:lnTo>
                    <a:pt x="3570296" y="800089"/>
                  </a:lnTo>
                  <a:cubicBezTo>
                    <a:pt x="3457368" y="798630"/>
                    <a:pt x="3255661" y="796406"/>
                    <a:pt x="3015878" y="791437"/>
                  </a:cubicBezTo>
                  <a:lnTo>
                    <a:pt x="2824326" y="786883"/>
                  </a:lnTo>
                  <a:lnTo>
                    <a:pt x="2823991" y="796797"/>
                  </a:lnTo>
                  <a:cubicBezTo>
                    <a:pt x="2823204" y="916435"/>
                    <a:pt x="2855190" y="1308606"/>
                    <a:pt x="2636794" y="1253037"/>
                  </a:cubicBezTo>
                  <a:cubicBezTo>
                    <a:pt x="2432958" y="1201172"/>
                    <a:pt x="2593293" y="908364"/>
                    <a:pt x="2657539" y="782789"/>
                  </a:cubicBezTo>
                  <a:lnTo>
                    <a:pt x="2658099" y="781621"/>
                  </a:lnTo>
                  <a:lnTo>
                    <a:pt x="2377142" y="771506"/>
                  </a:lnTo>
                  <a:lnTo>
                    <a:pt x="2357193" y="775979"/>
                  </a:lnTo>
                  <a:lnTo>
                    <a:pt x="2354959" y="770708"/>
                  </a:lnTo>
                  <a:lnTo>
                    <a:pt x="2259394" y="767267"/>
                  </a:lnTo>
                  <a:lnTo>
                    <a:pt x="2260299" y="785502"/>
                  </a:lnTo>
                  <a:cubicBezTo>
                    <a:pt x="2269474" y="904790"/>
                    <a:pt x="2333994" y="1292937"/>
                    <a:pt x="2111730" y="1255740"/>
                  </a:cubicBezTo>
                  <a:cubicBezTo>
                    <a:pt x="1904284" y="1221024"/>
                    <a:pt x="2039689" y="915885"/>
                    <a:pt x="2093259" y="785398"/>
                  </a:cubicBezTo>
                  <a:lnTo>
                    <a:pt x="2103200" y="759262"/>
                  </a:lnTo>
                  <a:lnTo>
                    <a:pt x="1973852" y="752232"/>
                  </a:lnTo>
                  <a:lnTo>
                    <a:pt x="1827482" y="741428"/>
                  </a:lnTo>
                  <a:lnTo>
                    <a:pt x="1784749" y="743523"/>
                  </a:lnTo>
                  <a:lnTo>
                    <a:pt x="1783503" y="738182"/>
                  </a:lnTo>
                  <a:lnTo>
                    <a:pt x="1734388" y="734557"/>
                  </a:lnTo>
                  <a:lnTo>
                    <a:pt x="1711951" y="732156"/>
                  </a:lnTo>
                  <a:lnTo>
                    <a:pt x="1710043" y="750236"/>
                  </a:lnTo>
                  <a:cubicBezTo>
                    <a:pt x="1700724" y="869513"/>
                    <a:pt x="1704654" y="1262966"/>
                    <a:pt x="1490778" y="1191960"/>
                  </a:cubicBezTo>
                  <a:cubicBezTo>
                    <a:pt x="1291161" y="1125688"/>
                    <a:pt x="1471975" y="845062"/>
                    <a:pt x="1545014" y="724390"/>
                  </a:cubicBezTo>
                  <a:lnTo>
                    <a:pt x="1550440" y="714875"/>
                  </a:lnTo>
                  <a:lnTo>
                    <a:pt x="1499272" y="709400"/>
                  </a:lnTo>
                  <a:cubicBezTo>
                    <a:pt x="1429506" y="700064"/>
                    <a:pt x="1360276" y="688505"/>
                    <a:pt x="1292156" y="675297"/>
                  </a:cubicBezTo>
                  <a:lnTo>
                    <a:pt x="1105864" y="634405"/>
                  </a:lnTo>
                  <a:lnTo>
                    <a:pt x="1117732" y="643857"/>
                  </a:lnTo>
                  <a:cubicBezTo>
                    <a:pt x="1075893" y="718664"/>
                    <a:pt x="935419" y="1149479"/>
                    <a:pt x="748384" y="998483"/>
                  </a:cubicBezTo>
                  <a:cubicBezTo>
                    <a:pt x="608109" y="885236"/>
                    <a:pt x="784828" y="722630"/>
                    <a:pt x="907924" y="623470"/>
                  </a:cubicBezTo>
                  <a:lnTo>
                    <a:pt x="949090" y="590924"/>
                  </a:lnTo>
                  <a:lnTo>
                    <a:pt x="724529" y="527352"/>
                  </a:lnTo>
                  <a:lnTo>
                    <a:pt x="588043" y="482036"/>
                  </a:lnTo>
                  <a:lnTo>
                    <a:pt x="594407" y="490103"/>
                  </a:lnTo>
                  <a:cubicBezTo>
                    <a:pt x="536597" y="553385"/>
                    <a:pt x="301493" y="940762"/>
                    <a:pt x="153863" y="751060"/>
                  </a:cubicBezTo>
                  <a:cubicBezTo>
                    <a:pt x="135409" y="727347"/>
                    <a:pt x="125841" y="704309"/>
                    <a:pt x="123370" y="682064"/>
                  </a:cubicBezTo>
                  <a:cubicBezTo>
                    <a:pt x="114101" y="598642"/>
                    <a:pt x="204622" y="526354"/>
                    <a:pt x="300553" y="471362"/>
                  </a:cubicBezTo>
                  <a:lnTo>
                    <a:pt x="378501" y="430833"/>
                  </a:lnTo>
                  <a:lnTo>
                    <a:pt x="360141" y="424135"/>
                  </a:lnTo>
                  <a:cubicBezTo>
                    <a:pt x="244149" y="376658"/>
                    <a:pt x="-4139" y="246620"/>
                    <a:pt x="52" y="114287"/>
                  </a:cubicBezTo>
                  <a:close/>
                </a:path>
              </a:pathLst>
            </a:custGeom>
            <a:gradFill>
              <a:gsLst>
                <a:gs pos="0">
                  <a:srgbClr val="595959"/>
                </a:gs>
                <a:gs pos="60000">
                  <a:srgbClr val="666A36"/>
                </a:gs>
                <a:gs pos="100000">
                  <a:srgbClr val="666A36"/>
                </a:gs>
              </a:gsLst>
              <a:lin ang="0" scaled="0"/>
            </a:gra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3" name="Google Shape;33;p2"/>
            <p:cNvSpPr/>
            <p:nvPr/>
          </p:nvSpPr>
          <p:spPr>
            <a:xfrm rot="-2572734">
              <a:off x="7267228" y="4650544"/>
              <a:ext cx="911246" cy="2776720"/>
            </a:xfrm>
            <a:custGeom>
              <a:avLst/>
              <a:gdLst/>
              <a:ahLst/>
              <a:cxnLst/>
              <a:rect l="l" t="t" r="r" b="b"/>
              <a:pathLst>
                <a:path w="1122278" h="4034919" extrusionOk="0">
                  <a:moveTo>
                    <a:pt x="1017346" y="4033049"/>
                  </a:moveTo>
                  <a:cubicBezTo>
                    <a:pt x="934586" y="4084522"/>
                    <a:pt x="543637" y="3063193"/>
                    <a:pt x="532895" y="2246639"/>
                  </a:cubicBezTo>
                  <a:cubicBezTo>
                    <a:pt x="522153" y="1430085"/>
                    <a:pt x="345564" y="532737"/>
                    <a:pt x="0" y="0"/>
                  </a:cubicBezTo>
                  <a:cubicBezTo>
                    <a:pt x="530335" y="309475"/>
                    <a:pt x="859899" y="1265626"/>
                    <a:pt x="1029457" y="1937801"/>
                  </a:cubicBezTo>
                  <a:cubicBezTo>
                    <a:pt x="1199015" y="2609976"/>
                    <a:pt x="1100106" y="3981576"/>
                    <a:pt x="1017346" y="4033049"/>
                  </a:cubicBezTo>
                  <a:close/>
                </a:path>
              </a:pathLst>
            </a:custGeom>
            <a:gradFill>
              <a:gsLst>
                <a:gs pos="0">
                  <a:srgbClr val="595959"/>
                </a:gs>
                <a:gs pos="60000">
                  <a:srgbClr val="6F803B"/>
                </a:gs>
                <a:gs pos="100000">
                  <a:srgbClr val="6F803B"/>
                </a:gs>
              </a:gsLst>
              <a:lin ang="0" scaled="0"/>
            </a:gra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grpSp>
          <p:nvGrpSpPr>
            <p:cNvPr id="34" name="Google Shape;34;p2"/>
            <p:cNvGrpSpPr/>
            <p:nvPr/>
          </p:nvGrpSpPr>
          <p:grpSpPr>
            <a:xfrm rot="1125477">
              <a:off x="8875592" y="1693978"/>
              <a:ext cx="2635240" cy="4173446"/>
              <a:chOff x="5819567" y="571221"/>
              <a:chExt cx="2567151" cy="4065613"/>
            </a:xfrm>
          </p:grpSpPr>
          <p:sp>
            <p:nvSpPr>
              <p:cNvPr id="35" name="Google Shape;35;p2"/>
              <p:cNvSpPr/>
              <p:nvPr/>
            </p:nvSpPr>
            <p:spPr>
              <a:xfrm rot="-894226">
                <a:off x="6527769" y="1142238"/>
                <a:ext cx="1450664" cy="3364637"/>
              </a:xfrm>
              <a:custGeom>
                <a:avLst/>
                <a:gdLst/>
                <a:ahLst/>
                <a:cxnLst/>
                <a:rect l="l" t="t" r="r" b="b"/>
                <a:pathLst>
                  <a:path w="1448953" h="3360670" extrusionOk="0">
                    <a:moveTo>
                      <a:pt x="1191919" y="86813"/>
                    </a:moveTo>
                    <a:cubicBezTo>
                      <a:pt x="1025290" y="132667"/>
                      <a:pt x="921395" y="246543"/>
                      <a:pt x="892225" y="363714"/>
                    </a:cubicBezTo>
                    <a:cubicBezTo>
                      <a:pt x="866702" y="466240"/>
                      <a:pt x="709570" y="565145"/>
                      <a:pt x="647549" y="578271"/>
                    </a:cubicBezTo>
                    <a:lnTo>
                      <a:pt x="640118" y="578320"/>
                    </a:lnTo>
                    <a:lnTo>
                      <a:pt x="692307" y="728846"/>
                    </a:lnTo>
                    <a:cubicBezTo>
                      <a:pt x="726650" y="838573"/>
                      <a:pt x="758737" y="954796"/>
                      <a:pt x="785069" y="1074429"/>
                    </a:cubicBezTo>
                    <a:lnTo>
                      <a:pt x="819224" y="1257170"/>
                    </a:lnTo>
                    <a:lnTo>
                      <a:pt x="825754" y="1225216"/>
                    </a:lnTo>
                    <a:cubicBezTo>
                      <a:pt x="838960" y="1176376"/>
                      <a:pt x="862291" y="1128744"/>
                      <a:pt x="898552" y="1099183"/>
                    </a:cubicBezTo>
                    <a:cubicBezTo>
                      <a:pt x="995245" y="1020355"/>
                      <a:pt x="1171036" y="917459"/>
                      <a:pt x="1411292" y="928426"/>
                    </a:cubicBezTo>
                    <a:cubicBezTo>
                      <a:pt x="1243260" y="968835"/>
                      <a:pt x="1135715" y="1079270"/>
                      <a:pt x="1102749" y="1195430"/>
                    </a:cubicBezTo>
                    <a:cubicBezTo>
                      <a:pt x="1073903" y="1297071"/>
                      <a:pt x="913637" y="1390812"/>
                      <a:pt x="851222" y="1401913"/>
                    </a:cubicBezTo>
                    <a:lnTo>
                      <a:pt x="838408" y="1401581"/>
                    </a:lnTo>
                    <a:lnTo>
                      <a:pt x="852577" y="1518234"/>
                    </a:lnTo>
                    <a:lnTo>
                      <a:pt x="868497" y="1712474"/>
                    </a:lnTo>
                    <a:lnTo>
                      <a:pt x="875296" y="1738373"/>
                    </a:lnTo>
                    <a:cubicBezTo>
                      <a:pt x="877335" y="1749742"/>
                      <a:pt x="878083" y="1759689"/>
                      <a:pt x="877453" y="1767587"/>
                    </a:cubicBezTo>
                    <a:lnTo>
                      <a:pt x="873836" y="1777607"/>
                    </a:lnTo>
                    <a:lnTo>
                      <a:pt x="875241" y="1794757"/>
                    </a:lnTo>
                    <a:lnTo>
                      <a:pt x="892177" y="2109908"/>
                    </a:lnTo>
                    <a:lnTo>
                      <a:pt x="909485" y="2076862"/>
                    </a:lnTo>
                    <a:cubicBezTo>
                      <a:pt x="918468" y="2063388"/>
                      <a:pt x="928818" y="2051263"/>
                      <a:pt x="940654" y="2041110"/>
                    </a:cubicBezTo>
                    <a:cubicBezTo>
                      <a:pt x="1035341" y="1959884"/>
                      <a:pt x="1208498" y="1852615"/>
                      <a:pt x="1448953" y="1857557"/>
                    </a:cubicBezTo>
                    <a:cubicBezTo>
                      <a:pt x="1281987" y="1902164"/>
                      <a:pt x="1177243" y="2015259"/>
                      <a:pt x="1147199" y="2132210"/>
                    </a:cubicBezTo>
                    <a:cubicBezTo>
                      <a:pt x="1124665" y="2219922"/>
                      <a:pt x="1005462" y="2304253"/>
                      <a:pt x="932746" y="2334531"/>
                    </a:cubicBezTo>
                    <a:lnTo>
                      <a:pt x="903202" y="2344187"/>
                    </a:lnTo>
                    <a:lnTo>
                      <a:pt x="908194" y="2477841"/>
                    </a:lnTo>
                    <a:cubicBezTo>
                      <a:pt x="920701" y="2855046"/>
                      <a:pt x="924855" y="3198771"/>
                      <a:pt x="927229" y="3360670"/>
                    </a:cubicBezTo>
                    <a:lnTo>
                      <a:pt x="854303" y="3354593"/>
                    </a:lnTo>
                    <a:cubicBezTo>
                      <a:pt x="844428" y="3228492"/>
                      <a:pt x="841247" y="2990296"/>
                      <a:pt x="836909" y="2713233"/>
                    </a:cubicBezTo>
                    <a:lnTo>
                      <a:pt x="836374" y="2685348"/>
                    </a:lnTo>
                    <a:lnTo>
                      <a:pt x="807689" y="2685619"/>
                    </a:lnTo>
                    <a:cubicBezTo>
                      <a:pt x="729110" y="2680171"/>
                      <a:pt x="589206" y="2638363"/>
                      <a:pt x="539820" y="2562453"/>
                    </a:cubicBezTo>
                    <a:cubicBezTo>
                      <a:pt x="473971" y="2461241"/>
                      <a:pt x="338574" y="2387555"/>
                      <a:pt x="166109" y="2398654"/>
                    </a:cubicBezTo>
                    <a:cubicBezTo>
                      <a:pt x="392372" y="2317117"/>
                      <a:pt x="590731" y="2363415"/>
                      <a:pt x="706413" y="2410116"/>
                    </a:cubicBezTo>
                    <a:cubicBezTo>
                      <a:pt x="735334" y="2421792"/>
                      <a:pt x="761141" y="2442840"/>
                      <a:pt x="783151" y="2468240"/>
                    </a:cubicBezTo>
                    <a:lnTo>
                      <a:pt x="833724" y="2547209"/>
                    </a:lnTo>
                    <a:lnTo>
                      <a:pt x="828552" y="2277642"/>
                    </a:lnTo>
                    <a:cubicBezTo>
                      <a:pt x="824823" y="2128831"/>
                      <a:pt x="819823" y="1979457"/>
                      <a:pt x="812571" y="1838673"/>
                    </a:cubicBezTo>
                    <a:lnTo>
                      <a:pt x="809332" y="1790015"/>
                    </a:lnTo>
                    <a:lnTo>
                      <a:pt x="775134" y="1785520"/>
                    </a:lnTo>
                    <a:cubicBezTo>
                      <a:pt x="696132" y="1770932"/>
                      <a:pt x="592118" y="1731356"/>
                      <a:pt x="550962" y="1668098"/>
                    </a:cubicBezTo>
                    <a:cubicBezTo>
                      <a:pt x="485113" y="1566885"/>
                      <a:pt x="349716" y="1493200"/>
                      <a:pt x="177251" y="1504299"/>
                    </a:cubicBezTo>
                    <a:cubicBezTo>
                      <a:pt x="403514" y="1422761"/>
                      <a:pt x="601873" y="1469060"/>
                      <a:pt x="717555" y="1515761"/>
                    </a:cubicBezTo>
                    <a:cubicBezTo>
                      <a:pt x="746476" y="1527437"/>
                      <a:pt x="772283" y="1548484"/>
                      <a:pt x="794293" y="1573885"/>
                    </a:cubicBezTo>
                    <a:lnTo>
                      <a:pt x="795022" y="1575023"/>
                    </a:lnTo>
                    <a:lnTo>
                      <a:pt x="794772" y="1571272"/>
                    </a:lnTo>
                    <a:cubicBezTo>
                      <a:pt x="787645" y="1487765"/>
                      <a:pt x="779225" y="1410788"/>
                      <a:pt x="769223" y="1343053"/>
                    </a:cubicBezTo>
                    <a:cubicBezTo>
                      <a:pt x="749219" y="1207583"/>
                      <a:pt x="718200" y="1076354"/>
                      <a:pt x="682006" y="952215"/>
                    </a:cubicBezTo>
                    <a:lnTo>
                      <a:pt x="669328" y="914878"/>
                    </a:lnTo>
                    <a:lnTo>
                      <a:pt x="641580" y="915141"/>
                    </a:lnTo>
                    <a:cubicBezTo>
                      <a:pt x="563001" y="909692"/>
                      <a:pt x="423097" y="867885"/>
                      <a:pt x="373711" y="791975"/>
                    </a:cubicBezTo>
                    <a:cubicBezTo>
                      <a:pt x="307862" y="690762"/>
                      <a:pt x="172465" y="617077"/>
                      <a:pt x="0" y="628176"/>
                    </a:cubicBezTo>
                    <a:cubicBezTo>
                      <a:pt x="226263" y="546638"/>
                      <a:pt x="424622" y="592936"/>
                      <a:pt x="540304" y="639638"/>
                    </a:cubicBezTo>
                    <a:cubicBezTo>
                      <a:pt x="554765" y="645476"/>
                      <a:pt x="568447" y="653656"/>
                      <a:pt x="581265" y="663553"/>
                    </a:cubicBezTo>
                    <a:lnTo>
                      <a:pt x="585298" y="667408"/>
                    </a:lnTo>
                    <a:lnTo>
                      <a:pt x="563739" y="603918"/>
                    </a:lnTo>
                    <a:cubicBezTo>
                      <a:pt x="482330" y="389698"/>
                      <a:pt x="403580" y="215233"/>
                      <a:pt x="374207" y="103312"/>
                    </a:cubicBezTo>
                    <a:lnTo>
                      <a:pt x="416747" y="0"/>
                    </a:lnTo>
                    <a:cubicBezTo>
                      <a:pt x="449538" y="85967"/>
                      <a:pt x="515287" y="234940"/>
                      <a:pt x="586004" y="422239"/>
                    </a:cubicBezTo>
                    <a:lnTo>
                      <a:pt x="608266" y="486450"/>
                    </a:lnTo>
                    <a:lnTo>
                      <a:pt x="607999" y="451410"/>
                    </a:lnTo>
                    <a:cubicBezTo>
                      <a:pt x="614944" y="387457"/>
                      <a:pt x="637966" y="315127"/>
                      <a:pt x="685005" y="274161"/>
                    </a:cubicBezTo>
                    <a:cubicBezTo>
                      <a:pt x="779083" y="192229"/>
                      <a:pt x="951433" y="83669"/>
                      <a:pt x="1191919" y="86813"/>
                    </a:cubicBez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F803B"/>
                  </a:gs>
                  <a:gs pos="100000">
                    <a:srgbClr val="6F803B"/>
                  </a:gs>
                </a:gsLst>
                <a:lin ang="0" scaled="0"/>
              </a:gra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grpSp>
            <p:nvGrpSpPr>
              <p:cNvPr id="36" name="Google Shape;36;p2"/>
              <p:cNvGrpSpPr/>
              <p:nvPr/>
            </p:nvGrpSpPr>
            <p:grpSpPr>
              <a:xfrm>
                <a:off x="5819567" y="571221"/>
                <a:ext cx="889916" cy="1062046"/>
                <a:chOff x="5819567" y="553054"/>
                <a:chExt cx="889916" cy="1062046"/>
              </a:xfrm>
            </p:grpSpPr>
            <p:sp>
              <p:nvSpPr>
                <p:cNvPr id="37" name="Google Shape;37;p2"/>
                <p:cNvSpPr/>
                <p:nvPr/>
              </p:nvSpPr>
              <p:spPr>
                <a:xfrm rot="-1985831">
                  <a:off x="6188231" y="595206"/>
                  <a:ext cx="265355" cy="932031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FFFFFF"/>
                    </a:solidFill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  <p:sp>
              <p:nvSpPr>
                <p:cNvPr id="38" name="Google Shape;38;p2"/>
                <p:cNvSpPr/>
                <p:nvPr/>
              </p:nvSpPr>
              <p:spPr>
                <a:xfrm rot="-754528">
                  <a:off x="5912482" y="618534"/>
                  <a:ext cx="704087" cy="9310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4816" h="932050" extrusionOk="0">
                      <a:moveTo>
                        <a:pt x="572192" y="0"/>
                      </a:moveTo>
                      <a:cubicBezTo>
                        <a:pt x="645438" y="0"/>
                        <a:pt x="704816" y="208646"/>
                        <a:pt x="704816" y="466025"/>
                      </a:cubicBezTo>
                      <a:cubicBezTo>
                        <a:pt x="704816" y="723404"/>
                        <a:pt x="645438" y="932050"/>
                        <a:pt x="572192" y="932050"/>
                      </a:cubicBezTo>
                      <a:lnTo>
                        <a:pt x="562800" y="928723"/>
                      </a:lnTo>
                      <a:lnTo>
                        <a:pt x="554667" y="931304"/>
                      </a:lnTo>
                      <a:cubicBezTo>
                        <a:pt x="480254" y="933116"/>
                        <a:pt x="330628" y="810708"/>
                        <a:pt x="194743" y="631117"/>
                      </a:cubicBezTo>
                      <a:cubicBezTo>
                        <a:pt x="39445" y="425869"/>
                        <a:pt x="-39097" y="223657"/>
                        <a:pt x="19313" y="179461"/>
                      </a:cubicBezTo>
                      <a:cubicBezTo>
                        <a:pt x="77723" y="135266"/>
                        <a:pt x="250967" y="265824"/>
                        <a:pt x="406265" y="471071"/>
                      </a:cubicBezTo>
                      <a:lnTo>
                        <a:pt x="441116" y="519986"/>
                      </a:lnTo>
                      <a:lnTo>
                        <a:pt x="439568" y="466025"/>
                      </a:lnTo>
                      <a:cubicBezTo>
                        <a:pt x="439568" y="208646"/>
                        <a:pt x="498946" y="0"/>
                        <a:pt x="57219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FFFFFF"/>
                    </a:solidFill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</p:grpSp>
        </p:grpSp>
        <p:sp>
          <p:nvSpPr>
            <p:cNvPr id="39" name="Google Shape;39;p2"/>
            <p:cNvSpPr/>
            <p:nvPr/>
          </p:nvSpPr>
          <p:spPr>
            <a:xfrm rot="-796064">
              <a:off x="8423726" y="2138880"/>
              <a:ext cx="1014688" cy="3648103"/>
            </a:xfrm>
            <a:custGeom>
              <a:avLst/>
              <a:gdLst/>
              <a:ahLst/>
              <a:cxnLst/>
              <a:rect l="l" t="t" r="r" b="b"/>
              <a:pathLst>
                <a:path w="1122278" h="4034919" extrusionOk="0">
                  <a:moveTo>
                    <a:pt x="1017346" y="4033049"/>
                  </a:moveTo>
                  <a:cubicBezTo>
                    <a:pt x="934586" y="4084522"/>
                    <a:pt x="543637" y="3063193"/>
                    <a:pt x="532895" y="2246639"/>
                  </a:cubicBezTo>
                  <a:cubicBezTo>
                    <a:pt x="522153" y="1430085"/>
                    <a:pt x="345564" y="532737"/>
                    <a:pt x="0" y="0"/>
                  </a:cubicBezTo>
                  <a:cubicBezTo>
                    <a:pt x="530335" y="309475"/>
                    <a:pt x="859899" y="1265626"/>
                    <a:pt x="1029457" y="1937801"/>
                  </a:cubicBezTo>
                  <a:cubicBezTo>
                    <a:pt x="1199015" y="2609976"/>
                    <a:pt x="1100106" y="3981576"/>
                    <a:pt x="1017346" y="4033049"/>
                  </a:cubicBezTo>
                  <a:close/>
                </a:path>
              </a:pathLst>
            </a:custGeom>
            <a:gradFill>
              <a:gsLst>
                <a:gs pos="0">
                  <a:srgbClr val="595959"/>
                </a:gs>
                <a:gs pos="60000">
                  <a:srgbClr val="6F803B"/>
                </a:gs>
                <a:gs pos="100000">
                  <a:srgbClr val="6F803B"/>
                </a:gs>
              </a:gsLst>
              <a:lin ang="0" scaled="0"/>
            </a:gra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40" name="Google Shape;40;p2"/>
            <p:cNvSpPr/>
            <p:nvPr/>
          </p:nvSpPr>
          <p:spPr>
            <a:xfrm rot="710374" flipH="1">
              <a:off x="10485909" y="3391085"/>
              <a:ext cx="1011938" cy="3638216"/>
            </a:xfrm>
            <a:custGeom>
              <a:avLst/>
              <a:gdLst/>
              <a:ahLst/>
              <a:cxnLst/>
              <a:rect l="l" t="t" r="r" b="b"/>
              <a:pathLst>
                <a:path w="1122278" h="4034919" extrusionOk="0">
                  <a:moveTo>
                    <a:pt x="1017346" y="4033049"/>
                  </a:moveTo>
                  <a:cubicBezTo>
                    <a:pt x="934586" y="4084522"/>
                    <a:pt x="543637" y="3063193"/>
                    <a:pt x="532895" y="2246639"/>
                  </a:cubicBezTo>
                  <a:cubicBezTo>
                    <a:pt x="522153" y="1430085"/>
                    <a:pt x="345564" y="532737"/>
                    <a:pt x="0" y="0"/>
                  </a:cubicBezTo>
                  <a:cubicBezTo>
                    <a:pt x="530335" y="309475"/>
                    <a:pt x="859899" y="1265626"/>
                    <a:pt x="1029457" y="1937801"/>
                  </a:cubicBezTo>
                  <a:cubicBezTo>
                    <a:pt x="1199015" y="2609976"/>
                    <a:pt x="1100106" y="3981576"/>
                    <a:pt x="1017346" y="4033049"/>
                  </a:cubicBezTo>
                  <a:close/>
                </a:path>
              </a:pathLst>
            </a:custGeom>
            <a:gradFill>
              <a:gsLst>
                <a:gs pos="0">
                  <a:srgbClr val="595959"/>
                </a:gs>
                <a:gs pos="60000">
                  <a:srgbClr val="6F803B"/>
                </a:gs>
                <a:gs pos="100000">
                  <a:srgbClr val="6F803B"/>
                </a:gs>
              </a:gsLst>
              <a:lin ang="0" scaled="0"/>
            </a:gra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41" name="Google Shape;41;p2"/>
            <p:cNvSpPr/>
            <p:nvPr/>
          </p:nvSpPr>
          <p:spPr>
            <a:xfrm rot="-1187598">
              <a:off x="7887380" y="3255810"/>
              <a:ext cx="1085398" cy="3975598"/>
            </a:xfrm>
            <a:custGeom>
              <a:avLst/>
              <a:gdLst/>
              <a:ahLst/>
              <a:cxnLst/>
              <a:rect l="l" t="t" r="r" b="b"/>
              <a:pathLst>
                <a:path w="1122278" h="4034919" extrusionOk="0">
                  <a:moveTo>
                    <a:pt x="1017346" y="4033049"/>
                  </a:moveTo>
                  <a:cubicBezTo>
                    <a:pt x="934586" y="4084522"/>
                    <a:pt x="543637" y="3063193"/>
                    <a:pt x="532895" y="2246639"/>
                  </a:cubicBezTo>
                  <a:cubicBezTo>
                    <a:pt x="522153" y="1430085"/>
                    <a:pt x="345564" y="532737"/>
                    <a:pt x="0" y="0"/>
                  </a:cubicBezTo>
                  <a:cubicBezTo>
                    <a:pt x="530335" y="309475"/>
                    <a:pt x="859899" y="1265626"/>
                    <a:pt x="1029457" y="1937801"/>
                  </a:cubicBezTo>
                  <a:cubicBezTo>
                    <a:pt x="1199015" y="2609976"/>
                    <a:pt x="1100106" y="3981576"/>
                    <a:pt x="1017346" y="4033049"/>
                  </a:cubicBezTo>
                  <a:close/>
                </a:path>
              </a:pathLst>
            </a:custGeom>
            <a:gradFill>
              <a:gsLst>
                <a:gs pos="0">
                  <a:srgbClr val="595959"/>
                </a:gs>
                <a:gs pos="60000">
                  <a:srgbClr val="6F803B"/>
                </a:gs>
                <a:gs pos="100000">
                  <a:srgbClr val="6F803B"/>
                </a:gs>
              </a:gsLst>
              <a:lin ang="0" scaled="0"/>
            </a:gra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grpSp>
          <p:nvGrpSpPr>
            <p:cNvPr id="42" name="Google Shape;42;p2"/>
            <p:cNvGrpSpPr/>
            <p:nvPr/>
          </p:nvGrpSpPr>
          <p:grpSpPr>
            <a:xfrm rot="1942817">
              <a:off x="9232819" y="3142389"/>
              <a:ext cx="1612692" cy="3734544"/>
              <a:chOff x="5307255" y="1547438"/>
              <a:chExt cx="1784043" cy="4131344"/>
            </a:xfrm>
          </p:grpSpPr>
          <p:sp>
            <p:nvSpPr>
              <p:cNvPr id="43" name="Google Shape;43;p2"/>
              <p:cNvSpPr/>
              <p:nvPr/>
            </p:nvSpPr>
            <p:spPr>
              <a:xfrm rot="-960242">
                <a:off x="6403497" y="2032749"/>
                <a:ext cx="184883" cy="3691404"/>
              </a:xfrm>
              <a:custGeom>
                <a:avLst/>
                <a:gdLst/>
                <a:ahLst/>
                <a:cxnLst/>
                <a:rect l="l" t="t" r="r" b="b"/>
                <a:pathLst>
                  <a:path w="551062" h="3348763" extrusionOk="0">
                    <a:moveTo>
                      <a:pt x="0" y="102946"/>
                    </a:moveTo>
                    <a:cubicBezTo>
                      <a:pt x="58538" y="325995"/>
                      <a:pt x="313883" y="798334"/>
                      <a:pt x="393616" y="1338294"/>
                    </a:cubicBezTo>
                    <a:cubicBezTo>
                      <a:pt x="473349" y="1878254"/>
                      <a:pt x="452154" y="3007630"/>
                      <a:pt x="478395" y="3342708"/>
                    </a:cubicBezTo>
                    <a:lnTo>
                      <a:pt x="551062" y="3348763"/>
                    </a:lnTo>
                    <a:cubicBezTo>
                      <a:pt x="546016" y="3004601"/>
                      <a:pt x="532896" y="1835865"/>
                      <a:pt x="448117" y="1277738"/>
                    </a:cubicBezTo>
                    <a:cubicBezTo>
                      <a:pt x="363338" y="719611"/>
                      <a:pt x="117075" y="195799"/>
                      <a:pt x="42389" y="0"/>
                    </a:cubicBezTo>
                    <a:lnTo>
                      <a:pt x="0" y="102946"/>
                    </a:ln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F803B"/>
                  </a:gs>
                  <a:gs pos="100000">
                    <a:srgbClr val="6F803B"/>
                  </a:gs>
                </a:gsLst>
                <a:lin ang="0" scaled="0"/>
              </a:gra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44" name="Google Shape;44;p2"/>
              <p:cNvSpPr/>
              <p:nvPr/>
            </p:nvSpPr>
            <p:spPr>
              <a:xfrm rot="4440912">
                <a:off x="5409575" y="1659795"/>
                <a:ext cx="912847" cy="900939"/>
              </a:xfrm>
              <a:custGeom>
                <a:avLst/>
                <a:gdLst/>
                <a:ahLst/>
                <a:cxnLst/>
                <a:rect l="l" t="t" r="r" b="b"/>
                <a:pathLst>
                  <a:path w="914116" h="902192" extrusionOk="0">
                    <a:moveTo>
                      <a:pt x="3648" y="318319"/>
                    </a:moveTo>
                    <a:cubicBezTo>
                      <a:pt x="14502" y="301366"/>
                      <a:pt x="50369" y="286791"/>
                      <a:pt x="121763" y="277409"/>
                    </a:cubicBezTo>
                    <a:cubicBezTo>
                      <a:pt x="-64836" y="-28674"/>
                      <a:pt x="463463" y="361209"/>
                      <a:pt x="415818" y="443497"/>
                    </a:cubicBezTo>
                    <a:cubicBezTo>
                      <a:pt x="413532" y="447646"/>
                      <a:pt x="409738" y="451074"/>
                      <a:pt x="404644" y="453838"/>
                    </a:cubicBezTo>
                    <a:lnTo>
                      <a:pt x="404517" y="453881"/>
                    </a:lnTo>
                    <a:lnTo>
                      <a:pt x="419250" y="454345"/>
                    </a:lnTo>
                    <a:cubicBezTo>
                      <a:pt x="426467" y="455983"/>
                      <a:pt x="432067" y="459052"/>
                      <a:pt x="435706" y="463751"/>
                    </a:cubicBezTo>
                    <a:cubicBezTo>
                      <a:pt x="439372" y="468285"/>
                      <a:pt x="441165" y="474521"/>
                      <a:pt x="441329" y="482140"/>
                    </a:cubicBezTo>
                    <a:lnTo>
                      <a:pt x="439997" y="490695"/>
                    </a:lnTo>
                    <a:lnTo>
                      <a:pt x="445131" y="483838"/>
                    </a:lnTo>
                    <a:cubicBezTo>
                      <a:pt x="450614" y="478869"/>
                      <a:pt x="456341" y="476044"/>
                      <a:pt x="462277" y="475760"/>
                    </a:cubicBezTo>
                    <a:cubicBezTo>
                      <a:pt x="468093" y="475359"/>
                      <a:pt x="474230" y="477469"/>
                      <a:pt x="480563" y="481707"/>
                    </a:cubicBezTo>
                    <a:lnTo>
                      <a:pt x="484441" y="485435"/>
                    </a:lnTo>
                    <a:lnTo>
                      <a:pt x="483630" y="473700"/>
                    </a:lnTo>
                    <a:cubicBezTo>
                      <a:pt x="485366" y="468135"/>
                      <a:pt x="489559" y="463182"/>
                      <a:pt x="495806" y="458818"/>
                    </a:cubicBezTo>
                    <a:lnTo>
                      <a:pt x="502846" y="455556"/>
                    </a:lnTo>
                    <a:lnTo>
                      <a:pt x="490203" y="449340"/>
                    </a:lnTo>
                    <a:cubicBezTo>
                      <a:pt x="482320" y="440747"/>
                      <a:pt x="481490" y="424889"/>
                      <a:pt x="485929" y="404451"/>
                    </a:cubicBezTo>
                    <a:lnTo>
                      <a:pt x="496079" y="371465"/>
                    </a:lnTo>
                    <a:lnTo>
                      <a:pt x="484343" y="397260"/>
                    </a:lnTo>
                    <a:cubicBezTo>
                      <a:pt x="474287" y="414904"/>
                      <a:pt x="463168" y="425553"/>
                      <a:pt x="451292" y="426028"/>
                    </a:cubicBezTo>
                    <a:cubicBezTo>
                      <a:pt x="387279" y="429947"/>
                      <a:pt x="286891" y="129696"/>
                      <a:pt x="310362" y="37467"/>
                    </a:cubicBezTo>
                    <a:cubicBezTo>
                      <a:pt x="321031" y="-4455"/>
                      <a:pt x="357291" y="-3398"/>
                      <a:pt x="434190" y="88742"/>
                    </a:cubicBezTo>
                    <a:cubicBezTo>
                      <a:pt x="553190" y="-152345"/>
                      <a:pt x="556753" y="155784"/>
                      <a:pt x="511014" y="326520"/>
                    </a:cubicBezTo>
                    <a:lnTo>
                      <a:pt x="499072" y="364417"/>
                    </a:lnTo>
                    <a:lnTo>
                      <a:pt x="513267" y="332085"/>
                    </a:lnTo>
                    <a:cubicBezTo>
                      <a:pt x="592416" y="170622"/>
                      <a:pt x="796982" y="-58978"/>
                      <a:pt x="741433" y="223646"/>
                    </a:cubicBezTo>
                    <a:cubicBezTo>
                      <a:pt x="1003648" y="164257"/>
                      <a:pt x="766540" y="361072"/>
                      <a:pt x="605110" y="433066"/>
                    </a:cubicBezTo>
                    <a:lnTo>
                      <a:pt x="600808" y="434764"/>
                    </a:lnTo>
                    <a:lnTo>
                      <a:pt x="693241" y="434463"/>
                    </a:lnTo>
                    <a:cubicBezTo>
                      <a:pt x="860482" y="443604"/>
                      <a:pt x="1031877" y="499444"/>
                      <a:pt x="804951" y="577658"/>
                    </a:cubicBezTo>
                    <a:cubicBezTo>
                      <a:pt x="987962" y="774612"/>
                      <a:pt x="698707" y="668369"/>
                      <a:pt x="555396" y="564905"/>
                    </a:cubicBezTo>
                    <a:lnTo>
                      <a:pt x="526476" y="542048"/>
                    </a:lnTo>
                    <a:lnTo>
                      <a:pt x="539541" y="566925"/>
                    </a:lnTo>
                    <a:cubicBezTo>
                      <a:pt x="616376" y="729501"/>
                      <a:pt x="668242" y="1032607"/>
                      <a:pt x="481983" y="812903"/>
                    </a:cubicBezTo>
                    <a:cubicBezTo>
                      <a:pt x="384371" y="1014570"/>
                      <a:pt x="363976" y="834227"/>
                      <a:pt x="385594" y="669505"/>
                    </a:cubicBezTo>
                    <a:lnTo>
                      <a:pt x="401546" y="585133"/>
                    </a:lnTo>
                    <a:lnTo>
                      <a:pt x="352020" y="659897"/>
                    </a:lnTo>
                    <a:cubicBezTo>
                      <a:pt x="251604" y="793948"/>
                      <a:pt x="110034" y="905537"/>
                      <a:pt x="170905" y="673357"/>
                    </a:cubicBezTo>
                    <a:cubicBezTo>
                      <a:pt x="-94501" y="716298"/>
                      <a:pt x="154406" y="534635"/>
                      <a:pt x="320007" y="472836"/>
                    </a:cubicBezTo>
                    <a:lnTo>
                      <a:pt x="364962" y="460956"/>
                    </a:lnTo>
                    <a:lnTo>
                      <a:pt x="329370" y="462273"/>
                    </a:lnTo>
                    <a:cubicBezTo>
                      <a:pt x="197278" y="453619"/>
                      <a:pt x="-31630" y="373414"/>
                      <a:pt x="3648" y="31831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45" name="Google Shape;45;p2"/>
              <p:cNvSpPr/>
              <p:nvPr/>
            </p:nvSpPr>
            <p:spPr>
              <a:xfrm rot="984699">
                <a:off x="5790678" y="2050692"/>
                <a:ext cx="131664" cy="131664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  <p:grpSp>
          <p:nvGrpSpPr>
            <p:cNvPr id="46" name="Google Shape;46;p2"/>
            <p:cNvGrpSpPr/>
            <p:nvPr/>
          </p:nvGrpSpPr>
          <p:grpSpPr>
            <a:xfrm>
              <a:off x="7037692" y="4736779"/>
              <a:ext cx="1591115" cy="2355223"/>
              <a:chOff x="3959902" y="4082354"/>
              <a:chExt cx="1760083" cy="2605335"/>
            </a:xfrm>
          </p:grpSpPr>
          <p:sp>
            <p:nvSpPr>
              <p:cNvPr id="47" name="Google Shape;47;p2"/>
              <p:cNvSpPr/>
              <p:nvPr/>
            </p:nvSpPr>
            <p:spPr>
              <a:xfrm rot="-675222" flipH="1">
                <a:off x="4467664" y="4369220"/>
                <a:ext cx="1043970" cy="2238117"/>
              </a:xfrm>
              <a:custGeom>
                <a:avLst/>
                <a:gdLst/>
                <a:ahLst/>
                <a:cxnLst/>
                <a:rect l="l" t="t" r="r" b="b"/>
                <a:pathLst>
                  <a:path w="1044793" h="2239882" extrusionOk="0">
                    <a:moveTo>
                      <a:pt x="398175" y="0"/>
                    </a:moveTo>
                    <a:cubicBezTo>
                      <a:pt x="490894" y="53960"/>
                      <a:pt x="538275" y="144853"/>
                      <a:pt x="541157" y="227561"/>
                    </a:cubicBezTo>
                    <a:cubicBezTo>
                      <a:pt x="543319" y="289592"/>
                      <a:pt x="602864" y="363290"/>
                      <a:pt x="641869" y="394063"/>
                    </a:cubicBezTo>
                    <a:lnTo>
                      <a:pt x="659358" y="402692"/>
                    </a:lnTo>
                    <a:lnTo>
                      <a:pt x="562479" y="588915"/>
                    </a:lnTo>
                    <a:cubicBezTo>
                      <a:pt x="542646" y="630701"/>
                      <a:pt x="523303" y="673770"/>
                      <a:pt x="504913" y="717817"/>
                    </a:cubicBezTo>
                    <a:lnTo>
                      <a:pt x="460240" y="833946"/>
                    </a:lnTo>
                    <a:lnTo>
                      <a:pt x="457242" y="784886"/>
                    </a:lnTo>
                    <a:cubicBezTo>
                      <a:pt x="452943" y="762334"/>
                      <a:pt x="445377" y="741120"/>
                      <a:pt x="433456" y="724478"/>
                    </a:cubicBezTo>
                    <a:cubicBezTo>
                      <a:pt x="385770" y="657910"/>
                      <a:pt x="294240" y="563990"/>
                      <a:pt x="151000" y="537289"/>
                    </a:cubicBezTo>
                    <a:cubicBezTo>
                      <a:pt x="245426" y="588205"/>
                      <a:pt x="295739" y="677507"/>
                      <a:pt x="301311" y="760078"/>
                    </a:cubicBezTo>
                    <a:cubicBezTo>
                      <a:pt x="305489" y="822006"/>
                      <a:pt x="367400" y="893729"/>
                      <a:pt x="407385" y="923216"/>
                    </a:cubicBezTo>
                    <a:lnTo>
                      <a:pt x="427463" y="932322"/>
                    </a:lnTo>
                    <a:lnTo>
                      <a:pt x="403333" y="1007459"/>
                    </a:lnTo>
                    <a:lnTo>
                      <a:pt x="371658" y="1119165"/>
                    </a:lnTo>
                    <a:lnTo>
                      <a:pt x="346514" y="1159762"/>
                    </a:lnTo>
                    <a:cubicBezTo>
                      <a:pt x="340117" y="1174001"/>
                      <a:pt x="337885" y="1185058"/>
                      <a:pt x="341098" y="1189769"/>
                    </a:cubicBezTo>
                    <a:lnTo>
                      <a:pt x="350305" y="1194829"/>
                    </a:lnTo>
                    <a:lnTo>
                      <a:pt x="299442" y="1389685"/>
                    </a:lnTo>
                    <a:lnTo>
                      <a:pt x="296897" y="1400082"/>
                    </a:lnTo>
                    <a:lnTo>
                      <a:pt x="291721" y="1379526"/>
                    </a:lnTo>
                    <a:cubicBezTo>
                      <a:pt x="288059" y="1369228"/>
                      <a:pt x="283426" y="1359645"/>
                      <a:pt x="277675" y="1351177"/>
                    </a:cubicBezTo>
                    <a:cubicBezTo>
                      <a:pt x="231673" y="1283435"/>
                      <a:pt x="142526" y="1187250"/>
                      <a:pt x="0" y="1156968"/>
                    </a:cubicBezTo>
                    <a:cubicBezTo>
                      <a:pt x="93120" y="1210234"/>
                      <a:pt x="141179" y="1300769"/>
                      <a:pt x="144679" y="1383454"/>
                    </a:cubicBezTo>
                    <a:cubicBezTo>
                      <a:pt x="147305" y="1445467"/>
                      <a:pt x="207399" y="1518719"/>
                      <a:pt x="246633" y="1549199"/>
                    </a:cubicBezTo>
                    <a:lnTo>
                      <a:pt x="258943" y="1555159"/>
                    </a:lnTo>
                    <a:lnTo>
                      <a:pt x="237009" y="1644782"/>
                    </a:lnTo>
                    <a:cubicBezTo>
                      <a:pt x="177150" y="1896446"/>
                      <a:pt x="126879" y="2126659"/>
                      <a:pt x="102953" y="2235042"/>
                    </a:cubicBezTo>
                    <a:lnTo>
                      <a:pt x="146832" y="2239882"/>
                    </a:lnTo>
                    <a:cubicBezTo>
                      <a:pt x="170203" y="2156446"/>
                      <a:pt x="205219" y="1996949"/>
                      <a:pt x="246325" y="1811504"/>
                    </a:cubicBezTo>
                    <a:lnTo>
                      <a:pt x="248981" y="1799696"/>
                    </a:lnTo>
                    <a:lnTo>
                      <a:pt x="254588" y="1800579"/>
                    </a:lnTo>
                    <a:cubicBezTo>
                      <a:pt x="304137" y="1804231"/>
                      <a:pt x="397825" y="1790102"/>
                      <a:pt x="441316" y="1745819"/>
                    </a:cubicBezTo>
                    <a:cubicBezTo>
                      <a:pt x="499305" y="1686774"/>
                      <a:pt x="595637" y="1651751"/>
                      <a:pt x="700456" y="1674584"/>
                    </a:cubicBezTo>
                    <a:cubicBezTo>
                      <a:pt x="574352" y="1601589"/>
                      <a:pt x="443730" y="1613282"/>
                      <a:pt x="364195" y="1632761"/>
                    </a:cubicBezTo>
                    <a:cubicBezTo>
                      <a:pt x="344312" y="1637630"/>
                      <a:pt x="324757" y="1648806"/>
                      <a:pt x="306811" y="1663125"/>
                    </a:cubicBezTo>
                    <a:lnTo>
                      <a:pt x="271512" y="1699524"/>
                    </a:lnTo>
                    <a:lnTo>
                      <a:pt x="311858" y="1520141"/>
                    </a:lnTo>
                    <a:cubicBezTo>
                      <a:pt x="334762" y="1420710"/>
                      <a:pt x="358494" y="1321056"/>
                      <a:pt x="382360" y="1227443"/>
                    </a:cubicBezTo>
                    <a:lnTo>
                      <a:pt x="389993" y="1199070"/>
                    </a:lnTo>
                    <a:lnTo>
                      <a:pt x="400455" y="1199177"/>
                    </a:lnTo>
                    <a:cubicBezTo>
                      <a:pt x="451823" y="1196995"/>
                      <a:pt x="522924" y="1181033"/>
                      <a:pt x="559167" y="1144131"/>
                    </a:cubicBezTo>
                    <a:cubicBezTo>
                      <a:pt x="617156" y="1085086"/>
                      <a:pt x="713487" y="1050062"/>
                      <a:pt x="818307" y="1072896"/>
                    </a:cubicBezTo>
                    <a:cubicBezTo>
                      <a:pt x="692202" y="999901"/>
                      <a:pt x="561581" y="1011593"/>
                      <a:pt x="482046" y="1031072"/>
                    </a:cubicBezTo>
                    <a:lnTo>
                      <a:pt x="427415" y="1059980"/>
                    </a:lnTo>
                    <a:lnTo>
                      <a:pt x="430064" y="1050131"/>
                    </a:lnTo>
                    <a:cubicBezTo>
                      <a:pt x="445888" y="994949"/>
                      <a:pt x="461566" y="944309"/>
                      <a:pt x="476892" y="900065"/>
                    </a:cubicBezTo>
                    <a:cubicBezTo>
                      <a:pt x="507543" y="811580"/>
                      <a:pt x="544104" y="727288"/>
                      <a:pt x="582733" y="648388"/>
                    </a:cubicBezTo>
                    <a:lnTo>
                      <a:pt x="591905" y="631376"/>
                    </a:lnTo>
                    <a:lnTo>
                      <a:pt x="598925" y="632482"/>
                    </a:lnTo>
                    <a:cubicBezTo>
                      <a:pt x="648473" y="636134"/>
                      <a:pt x="742161" y="622005"/>
                      <a:pt x="785653" y="577722"/>
                    </a:cubicBezTo>
                    <a:cubicBezTo>
                      <a:pt x="843642" y="518677"/>
                      <a:pt x="939973" y="483654"/>
                      <a:pt x="1044793" y="506487"/>
                    </a:cubicBezTo>
                    <a:cubicBezTo>
                      <a:pt x="918688" y="433492"/>
                      <a:pt x="788066" y="445185"/>
                      <a:pt x="708532" y="464664"/>
                    </a:cubicBezTo>
                    <a:lnTo>
                      <a:pt x="671110" y="484465"/>
                    </a:lnTo>
                    <a:lnTo>
                      <a:pt x="700979" y="429063"/>
                    </a:lnTo>
                    <a:cubicBezTo>
                      <a:pt x="778821" y="295227"/>
                      <a:pt x="849563" y="187751"/>
                      <a:pt x="882467" y="116218"/>
                    </a:cubicBezTo>
                    <a:lnTo>
                      <a:pt x="871738" y="41668"/>
                    </a:lnTo>
                    <a:cubicBezTo>
                      <a:pt x="844901" y="87691"/>
                      <a:pt x="797334" y="161824"/>
                      <a:pt x="741604" y="255792"/>
                    </a:cubicBezTo>
                    <a:lnTo>
                      <a:pt x="696759" y="333336"/>
                    </a:lnTo>
                    <a:lnTo>
                      <a:pt x="698154" y="325969"/>
                    </a:lnTo>
                    <a:cubicBezTo>
                      <a:pt x="701877" y="282074"/>
                      <a:pt x="697138" y="230321"/>
                      <a:pt x="674391" y="196279"/>
                    </a:cubicBezTo>
                    <a:cubicBezTo>
                      <a:pt x="628897" y="128195"/>
                      <a:pt x="540471" y="31347"/>
                      <a:pt x="398175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F803B"/>
                  </a:gs>
                  <a:gs pos="100000">
                    <a:srgbClr val="6F803B"/>
                  </a:gs>
                </a:gsLst>
                <a:lin ang="0" scaled="0"/>
              </a:gra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48" name="Google Shape;48;p2"/>
              <p:cNvSpPr/>
              <p:nvPr/>
            </p:nvSpPr>
            <p:spPr>
              <a:xfrm rot="-1374346">
                <a:off x="4028299" y="4168843"/>
                <a:ext cx="537742" cy="460238"/>
              </a:xfrm>
              <a:custGeom>
                <a:avLst/>
                <a:gdLst/>
                <a:ahLst/>
                <a:cxnLst/>
                <a:rect l="l" t="t" r="r" b="b"/>
                <a:pathLst>
                  <a:path w="558128" h="534914" extrusionOk="0">
                    <a:moveTo>
                      <a:pt x="321454" y="0"/>
                    </a:moveTo>
                    <a:cubicBezTo>
                      <a:pt x="351415" y="0"/>
                      <a:pt x="378539" y="12144"/>
                      <a:pt x="398173" y="31778"/>
                    </a:cubicBezTo>
                    <a:lnTo>
                      <a:pt x="404781" y="41579"/>
                    </a:lnTo>
                    <a:lnTo>
                      <a:pt x="407399" y="39814"/>
                    </a:lnTo>
                    <a:cubicBezTo>
                      <a:pt x="420380" y="34324"/>
                      <a:pt x="434651" y="31288"/>
                      <a:pt x="449631" y="31288"/>
                    </a:cubicBezTo>
                    <a:cubicBezTo>
                      <a:pt x="509552" y="31288"/>
                      <a:pt x="558128" y="79864"/>
                      <a:pt x="558128" y="139785"/>
                    </a:cubicBezTo>
                    <a:cubicBezTo>
                      <a:pt x="558128" y="162256"/>
                      <a:pt x="551297" y="183131"/>
                      <a:pt x="539598" y="200447"/>
                    </a:cubicBezTo>
                    <a:lnTo>
                      <a:pt x="527971" y="213243"/>
                    </a:lnTo>
                    <a:lnTo>
                      <a:pt x="544556" y="237841"/>
                    </a:lnTo>
                    <a:cubicBezTo>
                      <a:pt x="550046" y="250822"/>
                      <a:pt x="553082" y="265093"/>
                      <a:pt x="553082" y="280073"/>
                    </a:cubicBezTo>
                    <a:cubicBezTo>
                      <a:pt x="553082" y="325014"/>
                      <a:pt x="525758" y="363573"/>
                      <a:pt x="486817" y="380044"/>
                    </a:cubicBezTo>
                    <a:lnTo>
                      <a:pt x="455184" y="386430"/>
                    </a:lnTo>
                    <a:lnTo>
                      <a:pt x="463257" y="426417"/>
                    </a:lnTo>
                    <a:cubicBezTo>
                      <a:pt x="463257" y="486338"/>
                      <a:pt x="414681" y="534914"/>
                      <a:pt x="354760" y="534914"/>
                    </a:cubicBezTo>
                    <a:cubicBezTo>
                      <a:pt x="324800" y="534914"/>
                      <a:pt x="297675" y="522770"/>
                      <a:pt x="278041" y="503136"/>
                    </a:cubicBezTo>
                    <a:lnTo>
                      <a:pt x="264452" y="482980"/>
                    </a:lnTo>
                    <a:lnTo>
                      <a:pt x="234499" y="503175"/>
                    </a:lnTo>
                    <a:cubicBezTo>
                      <a:pt x="221518" y="508665"/>
                      <a:pt x="207247" y="511701"/>
                      <a:pt x="192267" y="511701"/>
                    </a:cubicBezTo>
                    <a:cubicBezTo>
                      <a:pt x="132346" y="511701"/>
                      <a:pt x="83770" y="463125"/>
                      <a:pt x="83770" y="403204"/>
                    </a:cubicBezTo>
                    <a:lnTo>
                      <a:pt x="87094" y="381221"/>
                    </a:lnTo>
                    <a:lnTo>
                      <a:pt x="66265" y="377016"/>
                    </a:lnTo>
                    <a:cubicBezTo>
                      <a:pt x="27324" y="360545"/>
                      <a:pt x="0" y="321986"/>
                      <a:pt x="0" y="277045"/>
                    </a:cubicBezTo>
                    <a:cubicBezTo>
                      <a:pt x="0" y="247085"/>
                      <a:pt x="12144" y="219960"/>
                      <a:pt x="31778" y="200326"/>
                    </a:cubicBezTo>
                    <a:lnTo>
                      <a:pt x="55047" y="184638"/>
                    </a:lnTo>
                    <a:lnTo>
                      <a:pt x="54332" y="183150"/>
                    </a:lnTo>
                    <a:cubicBezTo>
                      <a:pt x="51162" y="172958"/>
                      <a:pt x="49454" y="162121"/>
                      <a:pt x="49454" y="150886"/>
                    </a:cubicBezTo>
                    <a:cubicBezTo>
                      <a:pt x="49454" y="90965"/>
                      <a:pt x="98030" y="42389"/>
                      <a:pt x="157951" y="42389"/>
                    </a:cubicBezTo>
                    <a:cubicBezTo>
                      <a:pt x="180421" y="42389"/>
                      <a:pt x="201296" y="49220"/>
                      <a:pt x="218613" y="60919"/>
                    </a:cubicBezTo>
                    <a:lnTo>
                      <a:pt x="222628" y="64567"/>
                    </a:lnTo>
                    <a:lnTo>
                      <a:pt x="244735" y="31778"/>
                    </a:lnTo>
                    <a:cubicBezTo>
                      <a:pt x="264369" y="12144"/>
                      <a:pt x="291494" y="0"/>
                      <a:pt x="3214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  <p:grpSp>
          <p:nvGrpSpPr>
            <p:cNvPr id="49" name="Google Shape;49;p2"/>
            <p:cNvGrpSpPr/>
            <p:nvPr/>
          </p:nvGrpSpPr>
          <p:grpSpPr>
            <a:xfrm>
              <a:off x="7163686" y="3569300"/>
              <a:ext cx="2050699" cy="3432167"/>
              <a:chOff x="4456559" y="1422328"/>
              <a:chExt cx="2268472" cy="3796644"/>
            </a:xfrm>
          </p:grpSpPr>
          <p:sp>
            <p:nvSpPr>
              <p:cNvPr id="50" name="Google Shape;50;p2"/>
              <p:cNvSpPr/>
              <p:nvPr/>
            </p:nvSpPr>
            <p:spPr>
              <a:xfrm rot="-189358" flipH="1">
                <a:off x="4975977" y="1922217"/>
                <a:ext cx="1660755" cy="3253507"/>
              </a:xfrm>
              <a:custGeom>
                <a:avLst/>
                <a:gdLst/>
                <a:ahLst/>
                <a:cxnLst/>
                <a:rect l="l" t="t" r="r" b="b"/>
                <a:pathLst>
                  <a:path w="1662392" h="3256714" extrusionOk="0">
                    <a:moveTo>
                      <a:pt x="608894" y="0"/>
                    </a:moveTo>
                    <a:cubicBezTo>
                      <a:pt x="762203" y="78438"/>
                      <a:pt x="840547" y="210560"/>
                      <a:pt x="845313" y="330785"/>
                    </a:cubicBezTo>
                    <a:cubicBezTo>
                      <a:pt x="849482" y="435983"/>
                      <a:pt x="982797" y="564264"/>
                      <a:pt x="1040657" y="589614"/>
                    </a:cubicBezTo>
                    <a:lnTo>
                      <a:pt x="1046280" y="590818"/>
                    </a:lnTo>
                    <a:lnTo>
                      <a:pt x="990450" y="684997"/>
                    </a:lnTo>
                    <a:cubicBezTo>
                      <a:pt x="926597" y="797144"/>
                      <a:pt x="863151" y="918596"/>
                      <a:pt x="806138" y="1045914"/>
                    </a:cubicBezTo>
                    <a:lnTo>
                      <a:pt x="735856" y="1217312"/>
                    </a:lnTo>
                    <a:lnTo>
                      <a:pt x="735947" y="1184812"/>
                    </a:lnTo>
                    <a:cubicBezTo>
                      <a:pt x="732939" y="1134487"/>
                      <a:pt x="719806" y="1083293"/>
                      <a:pt x="690405" y="1047117"/>
                    </a:cubicBezTo>
                    <a:cubicBezTo>
                      <a:pt x="612001" y="950649"/>
                      <a:pt x="461287" y="814700"/>
                      <a:pt x="224646" y="776814"/>
                    </a:cubicBezTo>
                    <a:cubicBezTo>
                      <a:pt x="380426" y="850222"/>
                      <a:pt x="463026" y="979725"/>
                      <a:pt x="471701" y="1099732"/>
                    </a:cubicBezTo>
                    <a:cubicBezTo>
                      <a:pt x="479292" y="1204738"/>
                      <a:pt x="616709" y="1328615"/>
                      <a:pt x="675363" y="1352068"/>
                    </a:cubicBezTo>
                    <a:lnTo>
                      <a:pt x="686509" y="1354079"/>
                    </a:lnTo>
                    <a:lnTo>
                      <a:pt x="650518" y="1465291"/>
                    </a:lnTo>
                    <a:lnTo>
                      <a:pt x="595705" y="1651588"/>
                    </a:lnTo>
                    <a:lnTo>
                      <a:pt x="583830" y="1675490"/>
                    </a:lnTo>
                    <a:cubicBezTo>
                      <a:pt x="579541" y="1686170"/>
                      <a:pt x="576800" y="1695724"/>
                      <a:pt x="575818" y="1703558"/>
                    </a:cubicBezTo>
                    <a:lnTo>
                      <a:pt x="577321" y="1714070"/>
                    </a:lnTo>
                    <a:lnTo>
                      <a:pt x="572482" y="1730516"/>
                    </a:lnTo>
                    <a:cubicBezTo>
                      <a:pt x="546375" y="1823877"/>
                      <a:pt x="520324" y="1921268"/>
                      <a:pt x="494774" y="2019918"/>
                    </a:cubicBezTo>
                    <a:lnTo>
                      <a:pt x="491618" y="2032465"/>
                    </a:lnTo>
                    <a:lnTo>
                      <a:pt x="482020" y="1998847"/>
                    </a:lnTo>
                    <a:cubicBezTo>
                      <a:pt x="475980" y="1983883"/>
                      <a:pt x="468334" y="1969960"/>
                      <a:pt x="458838" y="1957659"/>
                    </a:cubicBezTo>
                    <a:cubicBezTo>
                      <a:pt x="382876" y="1859257"/>
                      <a:pt x="235617" y="1719574"/>
                      <a:pt x="0" y="1675768"/>
                    </a:cubicBezTo>
                    <a:cubicBezTo>
                      <a:pt x="153892" y="1753058"/>
                      <a:pt x="233221" y="1884590"/>
                      <a:pt x="238885" y="2004777"/>
                    </a:cubicBezTo>
                    <a:cubicBezTo>
                      <a:pt x="243133" y="2094917"/>
                      <a:pt x="342387" y="2201307"/>
                      <a:pt x="407214" y="2245555"/>
                    </a:cubicBezTo>
                    <a:lnTo>
                      <a:pt x="434137" y="2260979"/>
                    </a:lnTo>
                    <a:lnTo>
                      <a:pt x="420077" y="2316878"/>
                    </a:lnTo>
                    <a:cubicBezTo>
                      <a:pt x="323681" y="2710476"/>
                      <a:pt x="242473" y="3079907"/>
                      <a:pt x="205078" y="3247895"/>
                    </a:cubicBezTo>
                    <a:lnTo>
                      <a:pt x="277462" y="3256714"/>
                    </a:lnTo>
                    <a:cubicBezTo>
                      <a:pt x="312599" y="3135672"/>
                      <a:pt x="363874" y="2903902"/>
                      <a:pt x="424138" y="2634444"/>
                    </a:cubicBezTo>
                    <a:lnTo>
                      <a:pt x="430252" y="2607334"/>
                    </a:lnTo>
                    <a:lnTo>
                      <a:pt x="458232" y="2613410"/>
                    </a:lnTo>
                    <a:cubicBezTo>
                      <a:pt x="536005" y="2623985"/>
                      <a:pt x="680967" y="2611485"/>
                      <a:pt x="744506" y="2547406"/>
                    </a:cubicBezTo>
                    <a:cubicBezTo>
                      <a:pt x="829224" y="2461968"/>
                      <a:pt x="976235" y="2417453"/>
                      <a:pt x="1142269" y="2463160"/>
                    </a:cubicBezTo>
                    <a:cubicBezTo>
                      <a:pt x="989059" y="2369174"/>
                      <a:pt x="836621" y="2348523"/>
                      <a:pt x="718375" y="2353426"/>
                    </a:cubicBezTo>
                    <a:cubicBezTo>
                      <a:pt x="678960" y="2355060"/>
                      <a:pt x="643344" y="2359534"/>
                      <a:pt x="612764" y="2365077"/>
                    </a:cubicBezTo>
                    <a:cubicBezTo>
                      <a:pt x="582185" y="2370621"/>
                      <a:pt x="552747" y="2385938"/>
                      <a:pt x="526135" y="2406271"/>
                    </a:cubicBezTo>
                    <a:lnTo>
                      <a:pt x="460440" y="2473484"/>
                    </a:lnTo>
                    <a:lnTo>
                      <a:pt x="487134" y="2355128"/>
                    </a:lnTo>
                    <a:cubicBezTo>
                      <a:pt x="530776" y="2164148"/>
                      <a:pt x="577354" y="1967239"/>
                      <a:pt x="624749" y="1786041"/>
                    </a:cubicBezTo>
                    <a:lnTo>
                      <a:pt x="637750" y="1739218"/>
                    </a:lnTo>
                    <a:lnTo>
                      <a:pt x="672025" y="1741748"/>
                    </a:lnTo>
                    <a:cubicBezTo>
                      <a:pt x="752060" y="1743491"/>
                      <a:pt x="861552" y="1725911"/>
                      <a:pt x="914502" y="1672512"/>
                    </a:cubicBezTo>
                    <a:cubicBezTo>
                      <a:pt x="999220" y="1587073"/>
                      <a:pt x="1146231" y="1542559"/>
                      <a:pt x="1312264" y="1588267"/>
                    </a:cubicBezTo>
                    <a:cubicBezTo>
                      <a:pt x="1159054" y="1494280"/>
                      <a:pt x="1006617" y="1473629"/>
                      <a:pt x="888371" y="1478532"/>
                    </a:cubicBezTo>
                    <a:cubicBezTo>
                      <a:pt x="848956" y="1480167"/>
                      <a:pt x="813339" y="1484640"/>
                      <a:pt x="782760" y="1490183"/>
                    </a:cubicBezTo>
                    <a:cubicBezTo>
                      <a:pt x="752180" y="1495727"/>
                      <a:pt x="722743" y="1511044"/>
                      <a:pt x="696131" y="1531377"/>
                    </a:cubicBezTo>
                    <a:lnTo>
                      <a:pt x="695191" y="1532338"/>
                    </a:lnTo>
                    <a:lnTo>
                      <a:pt x="696193" y="1528732"/>
                    </a:lnTo>
                    <a:cubicBezTo>
                      <a:pt x="720035" y="1448693"/>
                      <a:pt x="743818" y="1375287"/>
                      <a:pt x="767275" y="1311220"/>
                    </a:cubicBezTo>
                    <a:cubicBezTo>
                      <a:pt x="814190" y="1183085"/>
                      <a:pt x="870994" y="1061315"/>
                      <a:pt x="931415" y="947511"/>
                    </a:cubicBezTo>
                    <a:lnTo>
                      <a:pt x="951335" y="913644"/>
                    </a:lnTo>
                    <a:lnTo>
                      <a:pt x="978356" y="919511"/>
                    </a:lnTo>
                    <a:cubicBezTo>
                      <a:pt x="1056128" y="930086"/>
                      <a:pt x="1201090" y="917587"/>
                      <a:pt x="1264629" y="853508"/>
                    </a:cubicBezTo>
                    <a:cubicBezTo>
                      <a:pt x="1349348" y="768069"/>
                      <a:pt x="1496359" y="723555"/>
                      <a:pt x="1662392" y="769262"/>
                    </a:cubicBezTo>
                    <a:cubicBezTo>
                      <a:pt x="1509182" y="675276"/>
                      <a:pt x="1356745" y="654625"/>
                      <a:pt x="1238499" y="659528"/>
                    </a:cubicBezTo>
                    <a:cubicBezTo>
                      <a:pt x="1199084" y="661162"/>
                      <a:pt x="1163467" y="665636"/>
                      <a:pt x="1132888" y="671179"/>
                    </a:cubicBezTo>
                    <a:cubicBezTo>
                      <a:pt x="1117598" y="673951"/>
                      <a:pt x="1102594" y="679166"/>
                      <a:pt x="1088086" y="686230"/>
                    </a:cubicBezTo>
                    <a:lnTo>
                      <a:pt x="1083373" y="689176"/>
                    </a:lnTo>
                    <a:lnTo>
                      <a:pt x="1117247" y="631588"/>
                    </a:lnTo>
                    <a:cubicBezTo>
                      <a:pt x="1240001" y="439032"/>
                      <a:pt x="1352121" y="284729"/>
                      <a:pt x="1403415" y="181466"/>
                    </a:cubicBezTo>
                    <a:lnTo>
                      <a:pt x="1382801" y="72059"/>
                    </a:lnTo>
                    <a:cubicBezTo>
                      <a:pt x="1340475" y="138272"/>
                      <a:pt x="1265162" y="244754"/>
                      <a:pt x="1177202" y="379906"/>
                    </a:cubicBezTo>
                    <a:lnTo>
                      <a:pt x="1098327" y="504386"/>
                    </a:lnTo>
                    <a:lnTo>
                      <a:pt x="1104903" y="473832"/>
                    </a:lnTo>
                    <a:cubicBezTo>
                      <a:pt x="1111060" y="410027"/>
                      <a:pt x="1103224" y="334798"/>
                      <a:pt x="1065612" y="285313"/>
                    </a:cubicBezTo>
                    <a:cubicBezTo>
                      <a:pt x="990388" y="186345"/>
                      <a:pt x="844177" y="45566"/>
                      <a:pt x="608894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F803B"/>
                  </a:gs>
                  <a:gs pos="100000">
                    <a:srgbClr val="6F803B"/>
                  </a:gs>
                </a:gsLst>
                <a:lin ang="0" scaled="0"/>
              </a:gra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51" name="Google Shape;51;p2"/>
              <p:cNvSpPr/>
              <p:nvPr/>
            </p:nvSpPr>
            <p:spPr>
              <a:xfrm rot="-894495">
                <a:off x="4527176" y="1525596"/>
                <a:ext cx="889457" cy="668205"/>
              </a:xfrm>
              <a:custGeom>
                <a:avLst/>
                <a:gdLst/>
                <a:ahLst/>
                <a:cxnLst/>
                <a:rect l="l" t="t" r="r" b="b"/>
                <a:pathLst>
                  <a:path w="558128" h="534914" extrusionOk="0">
                    <a:moveTo>
                      <a:pt x="321454" y="0"/>
                    </a:moveTo>
                    <a:cubicBezTo>
                      <a:pt x="351415" y="0"/>
                      <a:pt x="378539" y="12144"/>
                      <a:pt x="398173" y="31778"/>
                    </a:cubicBezTo>
                    <a:lnTo>
                      <a:pt x="404781" y="41579"/>
                    </a:lnTo>
                    <a:lnTo>
                      <a:pt x="407399" y="39814"/>
                    </a:lnTo>
                    <a:cubicBezTo>
                      <a:pt x="420380" y="34324"/>
                      <a:pt x="434651" y="31288"/>
                      <a:pt x="449631" y="31288"/>
                    </a:cubicBezTo>
                    <a:cubicBezTo>
                      <a:pt x="509552" y="31288"/>
                      <a:pt x="558128" y="79864"/>
                      <a:pt x="558128" y="139785"/>
                    </a:cubicBezTo>
                    <a:cubicBezTo>
                      <a:pt x="558128" y="162256"/>
                      <a:pt x="551297" y="183131"/>
                      <a:pt x="539598" y="200447"/>
                    </a:cubicBezTo>
                    <a:lnTo>
                      <a:pt x="527971" y="213243"/>
                    </a:lnTo>
                    <a:lnTo>
                      <a:pt x="544556" y="237841"/>
                    </a:lnTo>
                    <a:cubicBezTo>
                      <a:pt x="550046" y="250822"/>
                      <a:pt x="553082" y="265093"/>
                      <a:pt x="553082" y="280073"/>
                    </a:cubicBezTo>
                    <a:cubicBezTo>
                      <a:pt x="553082" y="325014"/>
                      <a:pt x="525758" y="363573"/>
                      <a:pt x="486817" y="380044"/>
                    </a:cubicBezTo>
                    <a:lnTo>
                      <a:pt x="455184" y="386430"/>
                    </a:lnTo>
                    <a:lnTo>
                      <a:pt x="463257" y="426417"/>
                    </a:lnTo>
                    <a:cubicBezTo>
                      <a:pt x="463257" y="486338"/>
                      <a:pt x="414681" y="534914"/>
                      <a:pt x="354760" y="534914"/>
                    </a:cubicBezTo>
                    <a:cubicBezTo>
                      <a:pt x="324800" y="534914"/>
                      <a:pt x="297675" y="522770"/>
                      <a:pt x="278041" y="503136"/>
                    </a:cubicBezTo>
                    <a:lnTo>
                      <a:pt x="264452" y="482980"/>
                    </a:lnTo>
                    <a:lnTo>
                      <a:pt x="234499" y="503175"/>
                    </a:lnTo>
                    <a:cubicBezTo>
                      <a:pt x="221518" y="508665"/>
                      <a:pt x="207247" y="511701"/>
                      <a:pt x="192267" y="511701"/>
                    </a:cubicBezTo>
                    <a:cubicBezTo>
                      <a:pt x="132346" y="511701"/>
                      <a:pt x="83770" y="463125"/>
                      <a:pt x="83770" y="403204"/>
                    </a:cubicBezTo>
                    <a:lnTo>
                      <a:pt x="87094" y="381221"/>
                    </a:lnTo>
                    <a:lnTo>
                      <a:pt x="66265" y="377016"/>
                    </a:lnTo>
                    <a:cubicBezTo>
                      <a:pt x="27324" y="360545"/>
                      <a:pt x="0" y="321986"/>
                      <a:pt x="0" y="277045"/>
                    </a:cubicBezTo>
                    <a:cubicBezTo>
                      <a:pt x="0" y="247085"/>
                      <a:pt x="12144" y="219960"/>
                      <a:pt x="31778" y="200326"/>
                    </a:cubicBezTo>
                    <a:lnTo>
                      <a:pt x="55047" y="184638"/>
                    </a:lnTo>
                    <a:lnTo>
                      <a:pt x="54332" y="183150"/>
                    </a:lnTo>
                    <a:cubicBezTo>
                      <a:pt x="51162" y="172958"/>
                      <a:pt x="49454" y="162121"/>
                      <a:pt x="49454" y="150886"/>
                    </a:cubicBezTo>
                    <a:cubicBezTo>
                      <a:pt x="49454" y="90965"/>
                      <a:pt x="98030" y="42389"/>
                      <a:pt x="157951" y="42389"/>
                    </a:cubicBezTo>
                    <a:cubicBezTo>
                      <a:pt x="180421" y="42389"/>
                      <a:pt x="201296" y="49220"/>
                      <a:pt x="218613" y="60919"/>
                    </a:cubicBezTo>
                    <a:lnTo>
                      <a:pt x="222628" y="64567"/>
                    </a:lnTo>
                    <a:lnTo>
                      <a:pt x="244735" y="31778"/>
                    </a:lnTo>
                    <a:cubicBezTo>
                      <a:pt x="264369" y="12144"/>
                      <a:pt x="291494" y="0"/>
                      <a:pt x="3214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  <p:grpSp>
          <p:nvGrpSpPr>
            <p:cNvPr id="52" name="Google Shape;52;p2"/>
            <p:cNvGrpSpPr/>
            <p:nvPr/>
          </p:nvGrpSpPr>
          <p:grpSpPr>
            <a:xfrm rot="834281">
              <a:off x="7734703" y="1353017"/>
              <a:ext cx="2355635" cy="5454993"/>
              <a:chOff x="5307255" y="1547438"/>
              <a:chExt cx="1784043" cy="4131344"/>
            </a:xfrm>
          </p:grpSpPr>
          <p:sp>
            <p:nvSpPr>
              <p:cNvPr id="53" name="Google Shape;53;p2"/>
              <p:cNvSpPr/>
              <p:nvPr/>
            </p:nvSpPr>
            <p:spPr>
              <a:xfrm rot="-960242">
                <a:off x="6403497" y="2032749"/>
                <a:ext cx="184883" cy="3691404"/>
              </a:xfrm>
              <a:custGeom>
                <a:avLst/>
                <a:gdLst/>
                <a:ahLst/>
                <a:cxnLst/>
                <a:rect l="l" t="t" r="r" b="b"/>
                <a:pathLst>
                  <a:path w="551062" h="3348763" extrusionOk="0">
                    <a:moveTo>
                      <a:pt x="0" y="102946"/>
                    </a:moveTo>
                    <a:cubicBezTo>
                      <a:pt x="58538" y="325995"/>
                      <a:pt x="313883" y="798334"/>
                      <a:pt x="393616" y="1338294"/>
                    </a:cubicBezTo>
                    <a:cubicBezTo>
                      <a:pt x="473349" y="1878254"/>
                      <a:pt x="452154" y="3007630"/>
                      <a:pt x="478395" y="3342708"/>
                    </a:cubicBezTo>
                    <a:lnTo>
                      <a:pt x="551062" y="3348763"/>
                    </a:lnTo>
                    <a:cubicBezTo>
                      <a:pt x="546016" y="3004601"/>
                      <a:pt x="532896" y="1835865"/>
                      <a:pt x="448117" y="1277738"/>
                    </a:cubicBezTo>
                    <a:cubicBezTo>
                      <a:pt x="363338" y="719611"/>
                      <a:pt x="117075" y="195799"/>
                      <a:pt x="42389" y="0"/>
                    </a:cubicBezTo>
                    <a:lnTo>
                      <a:pt x="0" y="102946"/>
                    </a:ln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F803B"/>
                  </a:gs>
                  <a:gs pos="100000">
                    <a:srgbClr val="6F803B"/>
                  </a:gs>
                </a:gsLst>
                <a:lin ang="0" scaled="0"/>
              </a:gra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54" name="Google Shape;54;p2"/>
              <p:cNvSpPr/>
              <p:nvPr/>
            </p:nvSpPr>
            <p:spPr>
              <a:xfrm rot="4440912">
                <a:off x="5409575" y="1659795"/>
                <a:ext cx="912847" cy="900939"/>
              </a:xfrm>
              <a:custGeom>
                <a:avLst/>
                <a:gdLst/>
                <a:ahLst/>
                <a:cxnLst/>
                <a:rect l="l" t="t" r="r" b="b"/>
                <a:pathLst>
                  <a:path w="914116" h="902192" extrusionOk="0">
                    <a:moveTo>
                      <a:pt x="3648" y="318319"/>
                    </a:moveTo>
                    <a:cubicBezTo>
                      <a:pt x="14502" y="301366"/>
                      <a:pt x="50369" y="286791"/>
                      <a:pt x="121763" y="277409"/>
                    </a:cubicBezTo>
                    <a:cubicBezTo>
                      <a:pt x="-64836" y="-28674"/>
                      <a:pt x="463463" y="361209"/>
                      <a:pt x="415818" y="443497"/>
                    </a:cubicBezTo>
                    <a:cubicBezTo>
                      <a:pt x="413532" y="447646"/>
                      <a:pt x="409738" y="451074"/>
                      <a:pt x="404644" y="453838"/>
                    </a:cubicBezTo>
                    <a:lnTo>
                      <a:pt x="404517" y="453881"/>
                    </a:lnTo>
                    <a:lnTo>
                      <a:pt x="419250" y="454345"/>
                    </a:lnTo>
                    <a:cubicBezTo>
                      <a:pt x="426467" y="455983"/>
                      <a:pt x="432067" y="459052"/>
                      <a:pt x="435706" y="463751"/>
                    </a:cubicBezTo>
                    <a:cubicBezTo>
                      <a:pt x="439372" y="468285"/>
                      <a:pt x="441165" y="474521"/>
                      <a:pt x="441329" y="482140"/>
                    </a:cubicBezTo>
                    <a:lnTo>
                      <a:pt x="439997" y="490695"/>
                    </a:lnTo>
                    <a:lnTo>
                      <a:pt x="445131" y="483838"/>
                    </a:lnTo>
                    <a:cubicBezTo>
                      <a:pt x="450614" y="478869"/>
                      <a:pt x="456341" y="476044"/>
                      <a:pt x="462277" y="475760"/>
                    </a:cubicBezTo>
                    <a:cubicBezTo>
                      <a:pt x="468093" y="475359"/>
                      <a:pt x="474230" y="477469"/>
                      <a:pt x="480563" y="481707"/>
                    </a:cubicBezTo>
                    <a:lnTo>
                      <a:pt x="484441" y="485435"/>
                    </a:lnTo>
                    <a:lnTo>
                      <a:pt x="483630" y="473700"/>
                    </a:lnTo>
                    <a:cubicBezTo>
                      <a:pt x="485366" y="468135"/>
                      <a:pt x="489559" y="463182"/>
                      <a:pt x="495806" y="458818"/>
                    </a:cubicBezTo>
                    <a:lnTo>
                      <a:pt x="502846" y="455556"/>
                    </a:lnTo>
                    <a:lnTo>
                      <a:pt x="490203" y="449340"/>
                    </a:lnTo>
                    <a:cubicBezTo>
                      <a:pt x="482320" y="440747"/>
                      <a:pt x="481490" y="424889"/>
                      <a:pt x="485929" y="404451"/>
                    </a:cubicBezTo>
                    <a:lnTo>
                      <a:pt x="496079" y="371465"/>
                    </a:lnTo>
                    <a:lnTo>
                      <a:pt x="484343" y="397260"/>
                    </a:lnTo>
                    <a:cubicBezTo>
                      <a:pt x="474287" y="414904"/>
                      <a:pt x="463168" y="425553"/>
                      <a:pt x="451292" y="426028"/>
                    </a:cubicBezTo>
                    <a:cubicBezTo>
                      <a:pt x="387279" y="429947"/>
                      <a:pt x="286891" y="129696"/>
                      <a:pt x="310362" y="37467"/>
                    </a:cubicBezTo>
                    <a:cubicBezTo>
                      <a:pt x="321031" y="-4455"/>
                      <a:pt x="357291" y="-3398"/>
                      <a:pt x="434190" y="88742"/>
                    </a:cubicBezTo>
                    <a:cubicBezTo>
                      <a:pt x="553190" y="-152345"/>
                      <a:pt x="556753" y="155784"/>
                      <a:pt x="511014" y="326520"/>
                    </a:cubicBezTo>
                    <a:lnTo>
                      <a:pt x="499072" y="364417"/>
                    </a:lnTo>
                    <a:lnTo>
                      <a:pt x="513267" y="332085"/>
                    </a:lnTo>
                    <a:cubicBezTo>
                      <a:pt x="592416" y="170622"/>
                      <a:pt x="796982" y="-58978"/>
                      <a:pt x="741433" y="223646"/>
                    </a:cubicBezTo>
                    <a:cubicBezTo>
                      <a:pt x="1003648" y="164257"/>
                      <a:pt x="766540" y="361072"/>
                      <a:pt x="605110" y="433066"/>
                    </a:cubicBezTo>
                    <a:lnTo>
                      <a:pt x="600808" y="434764"/>
                    </a:lnTo>
                    <a:lnTo>
                      <a:pt x="693241" y="434463"/>
                    </a:lnTo>
                    <a:cubicBezTo>
                      <a:pt x="860482" y="443604"/>
                      <a:pt x="1031877" y="499444"/>
                      <a:pt x="804951" y="577658"/>
                    </a:cubicBezTo>
                    <a:cubicBezTo>
                      <a:pt x="987962" y="774612"/>
                      <a:pt x="698707" y="668369"/>
                      <a:pt x="555396" y="564905"/>
                    </a:cubicBezTo>
                    <a:lnTo>
                      <a:pt x="526476" y="542048"/>
                    </a:lnTo>
                    <a:lnTo>
                      <a:pt x="539541" y="566925"/>
                    </a:lnTo>
                    <a:cubicBezTo>
                      <a:pt x="616376" y="729501"/>
                      <a:pt x="668242" y="1032607"/>
                      <a:pt x="481983" y="812903"/>
                    </a:cubicBezTo>
                    <a:cubicBezTo>
                      <a:pt x="384371" y="1014570"/>
                      <a:pt x="363976" y="834227"/>
                      <a:pt x="385594" y="669505"/>
                    </a:cubicBezTo>
                    <a:lnTo>
                      <a:pt x="401546" y="585133"/>
                    </a:lnTo>
                    <a:lnTo>
                      <a:pt x="352020" y="659897"/>
                    </a:lnTo>
                    <a:cubicBezTo>
                      <a:pt x="251604" y="793948"/>
                      <a:pt x="110034" y="905537"/>
                      <a:pt x="170905" y="673357"/>
                    </a:cubicBezTo>
                    <a:cubicBezTo>
                      <a:pt x="-94501" y="716298"/>
                      <a:pt x="154406" y="534635"/>
                      <a:pt x="320007" y="472836"/>
                    </a:cubicBezTo>
                    <a:lnTo>
                      <a:pt x="364962" y="460956"/>
                    </a:lnTo>
                    <a:lnTo>
                      <a:pt x="329370" y="462273"/>
                    </a:lnTo>
                    <a:cubicBezTo>
                      <a:pt x="197278" y="453619"/>
                      <a:pt x="-31630" y="373414"/>
                      <a:pt x="3648" y="31831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55" name="Google Shape;55;p2"/>
              <p:cNvSpPr/>
              <p:nvPr/>
            </p:nvSpPr>
            <p:spPr>
              <a:xfrm rot="984699">
                <a:off x="5790678" y="2050692"/>
                <a:ext cx="131664" cy="131664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  <p:grpSp>
          <p:nvGrpSpPr>
            <p:cNvPr id="56" name="Google Shape;56;p2"/>
            <p:cNvGrpSpPr/>
            <p:nvPr/>
          </p:nvGrpSpPr>
          <p:grpSpPr>
            <a:xfrm rot="-834435" flipH="1">
              <a:off x="9165870" y="2277692"/>
              <a:ext cx="1979623" cy="4584254"/>
              <a:chOff x="5307255" y="1547438"/>
              <a:chExt cx="1784043" cy="4131344"/>
            </a:xfrm>
          </p:grpSpPr>
          <p:sp>
            <p:nvSpPr>
              <p:cNvPr id="57" name="Google Shape;57;p2"/>
              <p:cNvSpPr/>
              <p:nvPr/>
            </p:nvSpPr>
            <p:spPr>
              <a:xfrm rot="-960242">
                <a:off x="6403497" y="2032749"/>
                <a:ext cx="184883" cy="3691404"/>
              </a:xfrm>
              <a:custGeom>
                <a:avLst/>
                <a:gdLst/>
                <a:ahLst/>
                <a:cxnLst/>
                <a:rect l="l" t="t" r="r" b="b"/>
                <a:pathLst>
                  <a:path w="551062" h="3348763" extrusionOk="0">
                    <a:moveTo>
                      <a:pt x="0" y="102946"/>
                    </a:moveTo>
                    <a:cubicBezTo>
                      <a:pt x="58538" y="325995"/>
                      <a:pt x="313883" y="798334"/>
                      <a:pt x="393616" y="1338294"/>
                    </a:cubicBezTo>
                    <a:cubicBezTo>
                      <a:pt x="473349" y="1878254"/>
                      <a:pt x="452154" y="3007630"/>
                      <a:pt x="478395" y="3342708"/>
                    </a:cubicBezTo>
                    <a:lnTo>
                      <a:pt x="551062" y="3348763"/>
                    </a:lnTo>
                    <a:cubicBezTo>
                      <a:pt x="546016" y="3004601"/>
                      <a:pt x="532896" y="1835865"/>
                      <a:pt x="448117" y="1277738"/>
                    </a:cubicBezTo>
                    <a:cubicBezTo>
                      <a:pt x="363338" y="719611"/>
                      <a:pt x="117075" y="195799"/>
                      <a:pt x="42389" y="0"/>
                    </a:cubicBezTo>
                    <a:lnTo>
                      <a:pt x="0" y="102946"/>
                    </a:ln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F803B"/>
                  </a:gs>
                  <a:gs pos="100000">
                    <a:srgbClr val="6F803B"/>
                  </a:gs>
                </a:gsLst>
                <a:lin ang="0" scaled="0"/>
              </a:gra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58" name="Google Shape;58;p2"/>
              <p:cNvSpPr/>
              <p:nvPr/>
            </p:nvSpPr>
            <p:spPr>
              <a:xfrm rot="4440912">
                <a:off x="5409575" y="1659795"/>
                <a:ext cx="912847" cy="900939"/>
              </a:xfrm>
              <a:custGeom>
                <a:avLst/>
                <a:gdLst/>
                <a:ahLst/>
                <a:cxnLst/>
                <a:rect l="l" t="t" r="r" b="b"/>
                <a:pathLst>
                  <a:path w="914116" h="902192" extrusionOk="0">
                    <a:moveTo>
                      <a:pt x="3648" y="318319"/>
                    </a:moveTo>
                    <a:cubicBezTo>
                      <a:pt x="14502" y="301366"/>
                      <a:pt x="50369" y="286791"/>
                      <a:pt x="121763" y="277409"/>
                    </a:cubicBezTo>
                    <a:cubicBezTo>
                      <a:pt x="-64836" y="-28674"/>
                      <a:pt x="463463" y="361209"/>
                      <a:pt x="415818" y="443497"/>
                    </a:cubicBezTo>
                    <a:cubicBezTo>
                      <a:pt x="413532" y="447646"/>
                      <a:pt x="409738" y="451074"/>
                      <a:pt x="404644" y="453838"/>
                    </a:cubicBezTo>
                    <a:lnTo>
                      <a:pt x="404517" y="453881"/>
                    </a:lnTo>
                    <a:lnTo>
                      <a:pt x="419250" y="454345"/>
                    </a:lnTo>
                    <a:cubicBezTo>
                      <a:pt x="426467" y="455983"/>
                      <a:pt x="432067" y="459052"/>
                      <a:pt x="435706" y="463751"/>
                    </a:cubicBezTo>
                    <a:cubicBezTo>
                      <a:pt x="439372" y="468285"/>
                      <a:pt x="441165" y="474521"/>
                      <a:pt x="441329" y="482140"/>
                    </a:cubicBezTo>
                    <a:lnTo>
                      <a:pt x="439997" y="490695"/>
                    </a:lnTo>
                    <a:lnTo>
                      <a:pt x="445131" y="483838"/>
                    </a:lnTo>
                    <a:cubicBezTo>
                      <a:pt x="450614" y="478869"/>
                      <a:pt x="456341" y="476044"/>
                      <a:pt x="462277" y="475760"/>
                    </a:cubicBezTo>
                    <a:cubicBezTo>
                      <a:pt x="468093" y="475359"/>
                      <a:pt x="474230" y="477469"/>
                      <a:pt x="480563" y="481707"/>
                    </a:cubicBezTo>
                    <a:lnTo>
                      <a:pt x="484441" y="485435"/>
                    </a:lnTo>
                    <a:lnTo>
                      <a:pt x="483630" y="473700"/>
                    </a:lnTo>
                    <a:cubicBezTo>
                      <a:pt x="485366" y="468135"/>
                      <a:pt x="489559" y="463182"/>
                      <a:pt x="495806" y="458818"/>
                    </a:cubicBezTo>
                    <a:lnTo>
                      <a:pt x="502846" y="455556"/>
                    </a:lnTo>
                    <a:lnTo>
                      <a:pt x="490203" y="449340"/>
                    </a:lnTo>
                    <a:cubicBezTo>
                      <a:pt x="482320" y="440747"/>
                      <a:pt x="481490" y="424889"/>
                      <a:pt x="485929" y="404451"/>
                    </a:cubicBezTo>
                    <a:lnTo>
                      <a:pt x="496079" y="371465"/>
                    </a:lnTo>
                    <a:lnTo>
                      <a:pt x="484343" y="397260"/>
                    </a:lnTo>
                    <a:cubicBezTo>
                      <a:pt x="474287" y="414904"/>
                      <a:pt x="463168" y="425553"/>
                      <a:pt x="451292" y="426028"/>
                    </a:cubicBezTo>
                    <a:cubicBezTo>
                      <a:pt x="387279" y="429947"/>
                      <a:pt x="286891" y="129696"/>
                      <a:pt x="310362" y="37467"/>
                    </a:cubicBezTo>
                    <a:cubicBezTo>
                      <a:pt x="321031" y="-4455"/>
                      <a:pt x="357291" y="-3398"/>
                      <a:pt x="434190" y="88742"/>
                    </a:cubicBezTo>
                    <a:cubicBezTo>
                      <a:pt x="553190" y="-152345"/>
                      <a:pt x="556753" y="155784"/>
                      <a:pt x="511014" y="326520"/>
                    </a:cubicBezTo>
                    <a:lnTo>
                      <a:pt x="499072" y="364417"/>
                    </a:lnTo>
                    <a:lnTo>
                      <a:pt x="513267" y="332085"/>
                    </a:lnTo>
                    <a:cubicBezTo>
                      <a:pt x="592416" y="170622"/>
                      <a:pt x="796982" y="-58978"/>
                      <a:pt x="741433" y="223646"/>
                    </a:cubicBezTo>
                    <a:cubicBezTo>
                      <a:pt x="1003648" y="164257"/>
                      <a:pt x="766540" y="361072"/>
                      <a:pt x="605110" y="433066"/>
                    </a:cubicBezTo>
                    <a:lnTo>
                      <a:pt x="600808" y="434764"/>
                    </a:lnTo>
                    <a:lnTo>
                      <a:pt x="693241" y="434463"/>
                    </a:lnTo>
                    <a:cubicBezTo>
                      <a:pt x="860482" y="443604"/>
                      <a:pt x="1031877" y="499444"/>
                      <a:pt x="804951" y="577658"/>
                    </a:cubicBezTo>
                    <a:cubicBezTo>
                      <a:pt x="987962" y="774612"/>
                      <a:pt x="698707" y="668369"/>
                      <a:pt x="555396" y="564905"/>
                    </a:cubicBezTo>
                    <a:lnTo>
                      <a:pt x="526476" y="542048"/>
                    </a:lnTo>
                    <a:lnTo>
                      <a:pt x="539541" y="566925"/>
                    </a:lnTo>
                    <a:cubicBezTo>
                      <a:pt x="616376" y="729501"/>
                      <a:pt x="668242" y="1032607"/>
                      <a:pt x="481983" y="812903"/>
                    </a:cubicBezTo>
                    <a:cubicBezTo>
                      <a:pt x="384371" y="1014570"/>
                      <a:pt x="363976" y="834227"/>
                      <a:pt x="385594" y="669505"/>
                    </a:cubicBezTo>
                    <a:lnTo>
                      <a:pt x="401546" y="585133"/>
                    </a:lnTo>
                    <a:lnTo>
                      <a:pt x="352020" y="659897"/>
                    </a:lnTo>
                    <a:cubicBezTo>
                      <a:pt x="251604" y="793948"/>
                      <a:pt x="110034" y="905537"/>
                      <a:pt x="170905" y="673357"/>
                    </a:cubicBezTo>
                    <a:cubicBezTo>
                      <a:pt x="-94501" y="716298"/>
                      <a:pt x="154406" y="534635"/>
                      <a:pt x="320007" y="472836"/>
                    </a:cubicBezTo>
                    <a:lnTo>
                      <a:pt x="364962" y="460956"/>
                    </a:lnTo>
                    <a:lnTo>
                      <a:pt x="329370" y="462273"/>
                    </a:lnTo>
                    <a:cubicBezTo>
                      <a:pt x="197278" y="453619"/>
                      <a:pt x="-31630" y="373414"/>
                      <a:pt x="3648" y="31831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59" name="Google Shape;59;p2"/>
              <p:cNvSpPr/>
              <p:nvPr/>
            </p:nvSpPr>
            <p:spPr>
              <a:xfrm rot="984699">
                <a:off x="5790678" y="2050692"/>
                <a:ext cx="131664" cy="131664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  <p:grpSp>
          <p:nvGrpSpPr>
            <p:cNvPr id="60" name="Google Shape;60;p2"/>
            <p:cNvGrpSpPr/>
            <p:nvPr/>
          </p:nvGrpSpPr>
          <p:grpSpPr>
            <a:xfrm rot="440741">
              <a:off x="7949412" y="3577402"/>
              <a:ext cx="1465127" cy="3392826"/>
              <a:chOff x="5307255" y="1547438"/>
              <a:chExt cx="1784043" cy="4131344"/>
            </a:xfrm>
          </p:grpSpPr>
          <p:sp>
            <p:nvSpPr>
              <p:cNvPr id="61" name="Google Shape;61;p2"/>
              <p:cNvSpPr/>
              <p:nvPr/>
            </p:nvSpPr>
            <p:spPr>
              <a:xfrm rot="-960242">
                <a:off x="6403497" y="2032749"/>
                <a:ext cx="184883" cy="3691404"/>
              </a:xfrm>
              <a:custGeom>
                <a:avLst/>
                <a:gdLst/>
                <a:ahLst/>
                <a:cxnLst/>
                <a:rect l="l" t="t" r="r" b="b"/>
                <a:pathLst>
                  <a:path w="551062" h="3348763" extrusionOk="0">
                    <a:moveTo>
                      <a:pt x="0" y="102946"/>
                    </a:moveTo>
                    <a:cubicBezTo>
                      <a:pt x="58538" y="325995"/>
                      <a:pt x="313883" y="798334"/>
                      <a:pt x="393616" y="1338294"/>
                    </a:cubicBezTo>
                    <a:cubicBezTo>
                      <a:pt x="473349" y="1878254"/>
                      <a:pt x="452154" y="3007630"/>
                      <a:pt x="478395" y="3342708"/>
                    </a:cubicBezTo>
                    <a:lnTo>
                      <a:pt x="551062" y="3348763"/>
                    </a:lnTo>
                    <a:cubicBezTo>
                      <a:pt x="546016" y="3004601"/>
                      <a:pt x="532896" y="1835865"/>
                      <a:pt x="448117" y="1277738"/>
                    </a:cubicBezTo>
                    <a:cubicBezTo>
                      <a:pt x="363338" y="719611"/>
                      <a:pt x="117075" y="195799"/>
                      <a:pt x="42389" y="0"/>
                    </a:cubicBezTo>
                    <a:lnTo>
                      <a:pt x="0" y="102946"/>
                    </a:ln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F803B"/>
                  </a:gs>
                  <a:gs pos="100000">
                    <a:srgbClr val="6F803B"/>
                  </a:gs>
                </a:gsLst>
                <a:lin ang="0" scaled="0"/>
              </a:gra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62" name="Google Shape;62;p2"/>
              <p:cNvSpPr/>
              <p:nvPr/>
            </p:nvSpPr>
            <p:spPr>
              <a:xfrm rot="4440912">
                <a:off x="5409575" y="1659795"/>
                <a:ext cx="912847" cy="900939"/>
              </a:xfrm>
              <a:custGeom>
                <a:avLst/>
                <a:gdLst/>
                <a:ahLst/>
                <a:cxnLst/>
                <a:rect l="l" t="t" r="r" b="b"/>
                <a:pathLst>
                  <a:path w="914116" h="902192" extrusionOk="0">
                    <a:moveTo>
                      <a:pt x="3648" y="318319"/>
                    </a:moveTo>
                    <a:cubicBezTo>
                      <a:pt x="14502" y="301366"/>
                      <a:pt x="50369" y="286791"/>
                      <a:pt x="121763" y="277409"/>
                    </a:cubicBezTo>
                    <a:cubicBezTo>
                      <a:pt x="-64836" y="-28674"/>
                      <a:pt x="463463" y="361209"/>
                      <a:pt x="415818" y="443497"/>
                    </a:cubicBezTo>
                    <a:cubicBezTo>
                      <a:pt x="413532" y="447646"/>
                      <a:pt x="409738" y="451074"/>
                      <a:pt x="404644" y="453838"/>
                    </a:cubicBezTo>
                    <a:lnTo>
                      <a:pt x="404517" y="453881"/>
                    </a:lnTo>
                    <a:lnTo>
                      <a:pt x="419250" y="454345"/>
                    </a:lnTo>
                    <a:cubicBezTo>
                      <a:pt x="426467" y="455983"/>
                      <a:pt x="432067" y="459052"/>
                      <a:pt x="435706" y="463751"/>
                    </a:cubicBezTo>
                    <a:cubicBezTo>
                      <a:pt x="439372" y="468285"/>
                      <a:pt x="441165" y="474521"/>
                      <a:pt x="441329" y="482140"/>
                    </a:cubicBezTo>
                    <a:lnTo>
                      <a:pt x="439997" y="490695"/>
                    </a:lnTo>
                    <a:lnTo>
                      <a:pt x="445131" y="483838"/>
                    </a:lnTo>
                    <a:cubicBezTo>
                      <a:pt x="450614" y="478869"/>
                      <a:pt x="456341" y="476044"/>
                      <a:pt x="462277" y="475760"/>
                    </a:cubicBezTo>
                    <a:cubicBezTo>
                      <a:pt x="468093" y="475359"/>
                      <a:pt x="474230" y="477469"/>
                      <a:pt x="480563" y="481707"/>
                    </a:cubicBezTo>
                    <a:lnTo>
                      <a:pt x="484441" y="485435"/>
                    </a:lnTo>
                    <a:lnTo>
                      <a:pt x="483630" y="473700"/>
                    </a:lnTo>
                    <a:cubicBezTo>
                      <a:pt x="485366" y="468135"/>
                      <a:pt x="489559" y="463182"/>
                      <a:pt x="495806" y="458818"/>
                    </a:cubicBezTo>
                    <a:lnTo>
                      <a:pt x="502846" y="455556"/>
                    </a:lnTo>
                    <a:lnTo>
                      <a:pt x="490203" y="449340"/>
                    </a:lnTo>
                    <a:cubicBezTo>
                      <a:pt x="482320" y="440747"/>
                      <a:pt x="481490" y="424889"/>
                      <a:pt x="485929" y="404451"/>
                    </a:cubicBezTo>
                    <a:lnTo>
                      <a:pt x="496079" y="371465"/>
                    </a:lnTo>
                    <a:lnTo>
                      <a:pt x="484343" y="397260"/>
                    </a:lnTo>
                    <a:cubicBezTo>
                      <a:pt x="474287" y="414904"/>
                      <a:pt x="463168" y="425553"/>
                      <a:pt x="451292" y="426028"/>
                    </a:cubicBezTo>
                    <a:cubicBezTo>
                      <a:pt x="387279" y="429947"/>
                      <a:pt x="286891" y="129696"/>
                      <a:pt x="310362" y="37467"/>
                    </a:cubicBezTo>
                    <a:cubicBezTo>
                      <a:pt x="321031" y="-4455"/>
                      <a:pt x="357291" y="-3398"/>
                      <a:pt x="434190" y="88742"/>
                    </a:cubicBezTo>
                    <a:cubicBezTo>
                      <a:pt x="553190" y="-152345"/>
                      <a:pt x="556753" y="155784"/>
                      <a:pt x="511014" y="326520"/>
                    </a:cubicBezTo>
                    <a:lnTo>
                      <a:pt x="499072" y="364417"/>
                    </a:lnTo>
                    <a:lnTo>
                      <a:pt x="513267" y="332085"/>
                    </a:lnTo>
                    <a:cubicBezTo>
                      <a:pt x="592416" y="170622"/>
                      <a:pt x="796982" y="-58978"/>
                      <a:pt x="741433" y="223646"/>
                    </a:cubicBezTo>
                    <a:cubicBezTo>
                      <a:pt x="1003648" y="164257"/>
                      <a:pt x="766540" y="361072"/>
                      <a:pt x="605110" y="433066"/>
                    </a:cubicBezTo>
                    <a:lnTo>
                      <a:pt x="600808" y="434764"/>
                    </a:lnTo>
                    <a:lnTo>
                      <a:pt x="693241" y="434463"/>
                    </a:lnTo>
                    <a:cubicBezTo>
                      <a:pt x="860482" y="443604"/>
                      <a:pt x="1031877" y="499444"/>
                      <a:pt x="804951" y="577658"/>
                    </a:cubicBezTo>
                    <a:cubicBezTo>
                      <a:pt x="987962" y="774612"/>
                      <a:pt x="698707" y="668369"/>
                      <a:pt x="555396" y="564905"/>
                    </a:cubicBezTo>
                    <a:lnTo>
                      <a:pt x="526476" y="542048"/>
                    </a:lnTo>
                    <a:lnTo>
                      <a:pt x="539541" y="566925"/>
                    </a:lnTo>
                    <a:cubicBezTo>
                      <a:pt x="616376" y="729501"/>
                      <a:pt x="668242" y="1032607"/>
                      <a:pt x="481983" y="812903"/>
                    </a:cubicBezTo>
                    <a:cubicBezTo>
                      <a:pt x="384371" y="1014570"/>
                      <a:pt x="363976" y="834227"/>
                      <a:pt x="385594" y="669505"/>
                    </a:cubicBezTo>
                    <a:lnTo>
                      <a:pt x="401546" y="585133"/>
                    </a:lnTo>
                    <a:lnTo>
                      <a:pt x="352020" y="659897"/>
                    </a:lnTo>
                    <a:cubicBezTo>
                      <a:pt x="251604" y="793948"/>
                      <a:pt x="110034" y="905537"/>
                      <a:pt x="170905" y="673357"/>
                    </a:cubicBezTo>
                    <a:cubicBezTo>
                      <a:pt x="-94501" y="716298"/>
                      <a:pt x="154406" y="534635"/>
                      <a:pt x="320007" y="472836"/>
                    </a:cubicBezTo>
                    <a:lnTo>
                      <a:pt x="364962" y="460956"/>
                    </a:lnTo>
                    <a:lnTo>
                      <a:pt x="329370" y="462273"/>
                    </a:lnTo>
                    <a:cubicBezTo>
                      <a:pt x="197278" y="453619"/>
                      <a:pt x="-31630" y="373414"/>
                      <a:pt x="3648" y="31831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63" name="Google Shape;63;p2"/>
              <p:cNvSpPr/>
              <p:nvPr/>
            </p:nvSpPr>
            <p:spPr>
              <a:xfrm rot="984699">
                <a:off x="5790678" y="2050692"/>
                <a:ext cx="131664" cy="131664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  <p:grpSp>
          <p:nvGrpSpPr>
            <p:cNvPr id="64" name="Google Shape;64;p2"/>
            <p:cNvGrpSpPr/>
            <p:nvPr/>
          </p:nvGrpSpPr>
          <p:grpSpPr>
            <a:xfrm rot="440421">
              <a:off x="8468708" y="2741713"/>
              <a:ext cx="1768505" cy="4106792"/>
              <a:chOff x="5307255" y="1547438"/>
              <a:chExt cx="1786162" cy="4147796"/>
            </a:xfrm>
          </p:grpSpPr>
          <p:sp>
            <p:nvSpPr>
              <p:cNvPr id="65" name="Google Shape;65;p2"/>
              <p:cNvSpPr/>
              <p:nvPr/>
            </p:nvSpPr>
            <p:spPr>
              <a:xfrm rot="-960242">
                <a:off x="6405617" y="2049201"/>
                <a:ext cx="184883" cy="3691404"/>
              </a:xfrm>
              <a:custGeom>
                <a:avLst/>
                <a:gdLst/>
                <a:ahLst/>
                <a:cxnLst/>
                <a:rect l="l" t="t" r="r" b="b"/>
                <a:pathLst>
                  <a:path w="551062" h="3348763" extrusionOk="0">
                    <a:moveTo>
                      <a:pt x="0" y="102946"/>
                    </a:moveTo>
                    <a:cubicBezTo>
                      <a:pt x="58538" y="325995"/>
                      <a:pt x="313883" y="798334"/>
                      <a:pt x="393616" y="1338294"/>
                    </a:cubicBezTo>
                    <a:cubicBezTo>
                      <a:pt x="473349" y="1878254"/>
                      <a:pt x="452154" y="3007630"/>
                      <a:pt x="478395" y="3342708"/>
                    </a:cubicBezTo>
                    <a:lnTo>
                      <a:pt x="551062" y="3348763"/>
                    </a:lnTo>
                    <a:cubicBezTo>
                      <a:pt x="546016" y="3004601"/>
                      <a:pt x="532896" y="1835865"/>
                      <a:pt x="448117" y="1277738"/>
                    </a:cubicBezTo>
                    <a:cubicBezTo>
                      <a:pt x="363338" y="719611"/>
                      <a:pt x="117075" y="195799"/>
                      <a:pt x="42389" y="0"/>
                    </a:cubicBezTo>
                    <a:lnTo>
                      <a:pt x="0" y="102946"/>
                    </a:ln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F803B"/>
                  </a:gs>
                  <a:gs pos="100000">
                    <a:srgbClr val="6F803B"/>
                  </a:gs>
                </a:gsLst>
                <a:lin ang="0" scaled="0"/>
              </a:gra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66" name="Google Shape;66;p2"/>
              <p:cNvSpPr/>
              <p:nvPr/>
            </p:nvSpPr>
            <p:spPr>
              <a:xfrm rot="4440912">
                <a:off x="5409575" y="1659795"/>
                <a:ext cx="912847" cy="900939"/>
              </a:xfrm>
              <a:custGeom>
                <a:avLst/>
                <a:gdLst/>
                <a:ahLst/>
                <a:cxnLst/>
                <a:rect l="l" t="t" r="r" b="b"/>
                <a:pathLst>
                  <a:path w="914116" h="902192" extrusionOk="0">
                    <a:moveTo>
                      <a:pt x="3648" y="318319"/>
                    </a:moveTo>
                    <a:cubicBezTo>
                      <a:pt x="14502" y="301366"/>
                      <a:pt x="50369" y="286791"/>
                      <a:pt x="121763" y="277409"/>
                    </a:cubicBezTo>
                    <a:cubicBezTo>
                      <a:pt x="-64836" y="-28674"/>
                      <a:pt x="463463" y="361209"/>
                      <a:pt x="415818" y="443497"/>
                    </a:cubicBezTo>
                    <a:cubicBezTo>
                      <a:pt x="413532" y="447646"/>
                      <a:pt x="409738" y="451074"/>
                      <a:pt x="404644" y="453838"/>
                    </a:cubicBezTo>
                    <a:lnTo>
                      <a:pt x="404517" y="453881"/>
                    </a:lnTo>
                    <a:lnTo>
                      <a:pt x="419250" y="454345"/>
                    </a:lnTo>
                    <a:cubicBezTo>
                      <a:pt x="426467" y="455983"/>
                      <a:pt x="432067" y="459052"/>
                      <a:pt x="435706" y="463751"/>
                    </a:cubicBezTo>
                    <a:cubicBezTo>
                      <a:pt x="439372" y="468285"/>
                      <a:pt x="441165" y="474521"/>
                      <a:pt x="441329" y="482140"/>
                    </a:cubicBezTo>
                    <a:lnTo>
                      <a:pt x="439997" y="490695"/>
                    </a:lnTo>
                    <a:lnTo>
                      <a:pt x="445131" y="483838"/>
                    </a:lnTo>
                    <a:cubicBezTo>
                      <a:pt x="450614" y="478869"/>
                      <a:pt x="456341" y="476044"/>
                      <a:pt x="462277" y="475760"/>
                    </a:cubicBezTo>
                    <a:cubicBezTo>
                      <a:pt x="468093" y="475359"/>
                      <a:pt x="474230" y="477469"/>
                      <a:pt x="480563" y="481707"/>
                    </a:cubicBezTo>
                    <a:lnTo>
                      <a:pt x="484441" y="485435"/>
                    </a:lnTo>
                    <a:lnTo>
                      <a:pt x="483630" y="473700"/>
                    </a:lnTo>
                    <a:cubicBezTo>
                      <a:pt x="485366" y="468135"/>
                      <a:pt x="489559" y="463182"/>
                      <a:pt x="495806" y="458818"/>
                    </a:cubicBezTo>
                    <a:lnTo>
                      <a:pt x="502846" y="455556"/>
                    </a:lnTo>
                    <a:lnTo>
                      <a:pt x="490203" y="449340"/>
                    </a:lnTo>
                    <a:cubicBezTo>
                      <a:pt x="482320" y="440747"/>
                      <a:pt x="481490" y="424889"/>
                      <a:pt x="485929" y="404451"/>
                    </a:cubicBezTo>
                    <a:lnTo>
                      <a:pt x="496079" y="371465"/>
                    </a:lnTo>
                    <a:lnTo>
                      <a:pt x="484343" y="397260"/>
                    </a:lnTo>
                    <a:cubicBezTo>
                      <a:pt x="474287" y="414904"/>
                      <a:pt x="463168" y="425553"/>
                      <a:pt x="451292" y="426028"/>
                    </a:cubicBezTo>
                    <a:cubicBezTo>
                      <a:pt x="387279" y="429947"/>
                      <a:pt x="286891" y="129696"/>
                      <a:pt x="310362" y="37467"/>
                    </a:cubicBezTo>
                    <a:cubicBezTo>
                      <a:pt x="321031" y="-4455"/>
                      <a:pt x="357291" y="-3398"/>
                      <a:pt x="434190" y="88742"/>
                    </a:cubicBezTo>
                    <a:cubicBezTo>
                      <a:pt x="553190" y="-152345"/>
                      <a:pt x="556753" y="155784"/>
                      <a:pt x="511014" y="326520"/>
                    </a:cubicBezTo>
                    <a:lnTo>
                      <a:pt x="499072" y="364417"/>
                    </a:lnTo>
                    <a:lnTo>
                      <a:pt x="513267" y="332085"/>
                    </a:lnTo>
                    <a:cubicBezTo>
                      <a:pt x="592416" y="170622"/>
                      <a:pt x="796982" y="-58978"/>
                      <a:pt x="741433" y="223646"/>
                    </a:cubicBezTo>
                    <a:cubicBezTo>
                      <a:pt x="1003648" y="164257"/>
                      <a:pt x="766540" y="361072"/>
                      <a:pt x="605110" y="433066"/>
                    </a:cubicBezTo>
                    <a:lnTo>
                      <a:pt x="600808" y="434764"/>
                    </a:lnTo>
                    <a:lnTo>
                      <a:pt x="693241" y="434463"/>
                    </a:lnTo>
                    <a:cubicBezTo>
                      <a:pt x="860482" y="443604"/>
                      <a:pt x="1031877" y="499444"/>
                      <a:pt x="804951" y="577658"/>
                    </a:cubicBezTo>
                    <a:cubicBezTo>
                      <a:pt x="987962" y="774612"/>
                      <a:pt x="698707" y="668369"/>
                      <a:pt x="555396" y="564905"/>
                    </a:cubicBezTo>
                    <a:lnTo>
                      <a:pt x="526476" y="542048"/>
                    </a:lnTo>
                    <a:lnTo>
                      <a:pt x="539541" y="566925"/>
                    </a:lnTo>
                    <a:cubicBezTo>
                      <a:pt x="616376" y="729501"/>
                      <a:pt x="668242" y="1032607"/>
                      <a:pt x="481983" y="812903"/>
                    </a:cubicBezTo>
                    <a:cubicBezTo>
                      <a:pt x="384371" y="1014570"/>
                      <a:pt x="363976" y="834227"/>
                      <a:pt x="385594" y="669505"/>
                    </a:cubicBezTo>
                    <a:lnTo>
                      <a:pt x="401546" y="585133"/>
                    </a:lnTo>
                    <a:lnTo>
                      <a:pt x="352020" y="659897"/>
                    </a:lnTo>
                    <a:cubicBezTo>
                      <a:pt x="251604" y="793948"/>
                      <a:pt x="110034" y="905537"/>
                      <a:pt x="170905" y="673357"/>
                    </a:cubicBezTo>
                    <a:cubicBezTo>
                      <a:pt x="-94501" y="716298"/>
                      <a:pt x="154406" y="534635"/>
                      <a:pt x="320007" y="472836"/>
                    </a:cubicBezTo>
                    <a:lnTo>
                      <a:pt x="364962" y="460956"/>
                    </a:lnTo>
                    <a:lnTo>
                      <a:pt x="329370" y="462273"/>
                    </a:lnTo>
                    <a:cubicBezTo>
                      <a:pt x="197278" y="453619"/>
                      <a:pt x="-31630" y="373414"/>
                      <a:pt x="3648" y="31831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67" name="Google Shape;67;p2"/>
              <p:cNvSpPr/>
              <p:nvPr/>
            </p:nvSpPr>
            <p:spPr>
              <a:xfrm rot="984699">
                <a:off x="5790678" y="2050692"/>
                <a:ext cx="131664" cy="131664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  <p:grpSp>
          <p:nvGrpSpPr>
            <p:cNvPr id="68" name="Google Shape;68;p2"/>
            <p:cNvGrpSpPr/>
            <p:nvPr/>
          </p:nvGrpSpPr>
          <p:grpSpPr>
            <a:xfrm flipH="1">
              <a:off x="10587364" y="4300671"/>
              <a:ext cx="1622865" cy="2716119"/>
              <a:chOff x="4456559" y="1422328"/>
              <a:chExt cx="2268472" cy="3796644"/>
            </a:xfrm>
          </p:grpSpPr>
          <p:sp>
            <p:nvSpPr>
              <p:cNvPr id="69" name="Google Shape;69;p2"/>
              <p:cNvSpPr/>
              <p:nvPr/>
            </p:nvSpPr>
            <p:spPr>
              <a:xfrm rot="-189358" flipH="1">
                <a:off x="4975977" y="1922217"/>
                <a:ext cx="1660755" cy="3253507"/>
              </a:xfrm>
              <a:custGeom>
                <a:avLst/>
                <a:gdLst/>
                <a:ahLst/>
                <a:cxnLst/>
                <a:rect l="l" t="t" r="r" b="b"/>
                <a:pathLst>
                  <a:path w="1662392" h="3256714" extrusionOk="0">
                    <a:moveTo>
                      <a:pt x="608894" y="0"/>
                    </a:moveTo>
                    <a:cubicBezTo>
                      <a:pt x="762203" y="78438"/>
                      <a:pt x="840547" y="210560"/>
                      <a:pt x="845313" y="330785"/>
                    </a:cubicBezTo>
                    <a:cubicBezTo>
                      <a:pt x="849482" y="435983"/>
                      <a:pt x="982797" y="564264"/>
                      <a:pt x="1040657" y="589614"/>
                    </a:cubicBezTo>
                    <a:lnTo>
                      <a:pt x="1046280" y="590818"/>
                    </a:lnTo>
                    <a:lnTo>
                      <a:pt x="990450" y="684997"/>
                    </a:lnTo>
                    <a:cubicBezTo>
                      <a:pt x="926597" y="797144"/>
                      <a:pt x="863151" y="918596"/>
                      <a:pt x="806138" y="1045914"/>
                    </a:cubicBezTo>
                    <a:lnTo>
                      <a:pt x="735856" y="1217312"/>
                    </a:lnTo>
                    <a:lnTo>
                      <a:pt x="735947" y="1184812"/>
                    </a:lnTo>
                    <a:cubicBezTo>
                      <a:pt x="732939" y="1134487"/>
                      <a:pt x="719806" y="1083293"/>
                      <a:pt x="690405" y="1047117"/>
                    </a:cubicBezTo>
                    <a:cubicBezTo>
                      <a:pt x="612001" y="950649"/>
                      <a:pt x="461287" y="814700"/>
                      <a:pt x="224646" y="776814"/>
                    </a:cubicBezTo>
                    <a:cubicBezTo>
                      <a:pt x="380426" y="850222"/>
                      <a:pt x="463026" y="979725"/>
                      <a:pt x="471701" y="1099732"/>
                    </a:cubicBezTo>
                    <a:cubicBezTo>
                      <a:pt x="479292" y="1204738"/>
                      <a:pt x="616709" y="1328615"/>
                      <a:pt x="675363" y="1352068"/>
                    </a:cubicBezTo>
                    <a:lnTo>
                      <a:pt x="686509" y="1354079"/>
                    </a:lnTo>
                    <a:lnTo>
                      <a:pt x="650518" y="1465291"/>
                    </a:lnTo>
                    <a:lnTo>
                      <a:pt x="595705" y="1651588"/>
                    </a:lnTo>
                    <a:lnTo>
                      <a:pt x="583830" y="1675490"/>
                    </a:lnTo>
                    <a:cubicBezTo>
                      <a:pt x="579541" y="1686170"/>
                      <a:pt x="576800" y="1695724"/>
                      <a:pt x="575818" y="1703558"/>
                    </a:cubicBezTo>
                    <a:lnTo>
                      <a:pt x="577321" y="1714070"/>
                    </a:lnTo>
                    <a:lnTo>
                      <a:pt x="572482" y="1730516"/>
                    </a:lnTo>
                    <a:cubicBezTo>
                      <a:pt x="546375" y="1823877"/>
                      <a:pt x="520324" y="1921268"/>
                      <a:pt x="494774" y="2019918"/>
                    </a:cubicBezTo>
                    <a:lnTo>
                      <a:pt x="491618" y="2032465"/>
                    </a:lnTo>
                    <a:lnTo>
                      <a:pt x="482020" y="1998847"/>
                    </a:lnTo>
                    <a:cubicBezTo>
                      <a:pt x="475980" y="1983883"/>
                      <a:pt x="468334" y="1969960"/>
                      <a:pt x="458838" y="1957659"/>
                    </a:cubicBezTo>
                    <a:cubicBezTo>
                      <a:pt x="382876" y="1859257"/>
                      <a:pt x="235617" y="1719574"/>
                      <a:pt x="0" y="1675768"/>
                    </a:cubicBezTo>
                    <a:cubicBezTo>
                      <a:pt x="153892" y="1753058"/>
                      <a:pt x="233221" y="1884590"/>
                      <a:pt x="238885" y="2004777"/>
                    </a:cubicBezTo>
                    <a:cubicBezTo>
                      <a:pt x="243133" y="2094917"/>
                      <a:pt x="342387" y="2201307"/>
                      <a:pt x="407214" y="2245555"/>
                    </a:cubicBezTo>
                    <a:lnTo>
                      <a:pt x="434137" y="2260979"/>
                    </a:lnTo>
                    <a:lnTo>
                      <a:pt x="420077" y="2316878"/>
                    </a:lnTo>
                    <a:cubicBezTo>
                      <a:pt x="323681" y="2710476"/>
                      <a:pt x="242473" y="3079907"/>
                      <a:pt x="205078" y="3247895"/>
                    </a:cubicBezTo>
                    <a:lnTo>
                      <a:pt x="277462" y="3256714"/>
                    </a:lnTo>
                    <a:cubicBezTo>
                      <a:pt x="312599" y="3135672"/>
                      <a:pt x="363874" y="2903902"/>
                      <a:pt x="424138" y="2634444"/>
                    </a:cubicBezTo>
                    <a:lnTo>
                      <a:pt x="430252" y="2607334"/>
                    </a:lnTo>
                    <a:lnTo>
                      <a:pt x="458232" y="2613410"/>
                    </a:lnTo>
                    <a:cubicBezTo>
                      <a:pt x="536005" y="2623985"/>
                      <a:pt x="680967" y="2611485"/>
                      <a:pt x="744506" y="2547406"/>
                    </a:cubicBezTo>
                    <a:cubicBezTo>
                      <a:pt x="829224" y="2461968"/>
                      <a:pt x="976235" y="2417453"/>
                      <a:pt x="1142269" y="2463160"/>
                    </a:cubicBezTo>
                    <a:cubicBezTo>
                      <a:pt x="989059" y="2369174"/>
                      <a:pt x="836621" y="2348523"/>
                      <a:pt x="718375" y="2353426"/>
                    </a:cubicBezTo>
                    <a:cubicBezTo>
                      <a:pt x="678960" y="2355060"/>
                      <a:pt x="643344" y="2359534"/>
                      <a:pt x="612764" y="2365077"/>
                    </a:cubicBezTo>
                    <a:cubicBezTo>
                      <a:pt x="582185" y="2370621"/>
                      <a:pt x="552747" y="2385938"/>
                      <a:pt x="526135" y="2406271"/>
                    </a:cubicBezTo>
                    <a:lnTo>
                      <a:pt x="460440" y="2473484"/>
                    </a:lnTo>
                    <a:lnTo>
                      <a:pt x="487134" y="2355128"/>
                    </a:lnTo>
                    <a:cubicBezTo>
                      <a:pt x="530776" y="2164148"/>
                      <a:pt x="577354" y="1967239"/>
                      <a:pt x="624749" y="1786041"/>
                    </a:cubicBezTo>
                    <a:lnTo>
                      <a:pt x="637750" y="1739218"/>
                    </a:lnTo>
                    <a:lnTo>
                      <a:pt x="672025" y="1741748"/>
                    </a:lnTo>
                    <a:cubicBezTo>
                      <a:pt x="752060" y="1743491"/>
                      <a:pt x="861552" y="1725911"/>
                      <a:pt x="914502" y="1672512"/>
                    </a:cubicBezTo>
                    <a:cubicBezTo>
                      <a:pt x="999220" y="1587073"/>
                      <a:pt x="1146231" y="1542559"/>
                      <a:pt x="1312264" y="1588267"/>
                    </a:cubicBezTo>
                    <a:cubicBezTo>
                      <a:pt x="1159054" y="1494280"/>
                      <a:pt x="1006617" y="1473629"/>
                      <a:pt x="888371" y="1478532"/>
                    </a:cubicBezTo>
                    <a:cubicBezTo>
                      <a:pt x="848956" y="1480167"/>
                      <a:pt x="813339" y="1484640"/>
                      <a:pt x="782760" y="1490183"/>
                    </a:cubicBezTo>
                    <a:cubicBezTo>
                      <a:pt x="752180" y="1495727"/>
                      <a:pt x="722743" y="1511044"/>
                      <a:pt x="696131" y="1531377"/>
                    </a:cubicBezTo>
                    <a:lnTo>
                      <a:pt x="695191" y="1532338"/>
                    </a:lnTo>
                    <a:lnTo>
                      <a:pt x="696193" y="1528732"/>
                    </a:lnTo>
                    <a:cubicBezTo>
                      <a:pt x="720035" y="1448693"/>
                      <a:pt x="743818" y="1375287"/>
                      <a:pt x="767275" y="1311220"/>
                    </a:cubicBezTo>
                    <a:cubicBezTo>
                      <a:pt x="814190" y="1183085"/>
                      <a:pt x="870994" y="1061315"/>
                      <a:pt x="931415" y="947511"/>
                    </a:cubicBezTo>
                    <a:lnTo>
                      <a:pt x="951335" y="913644"/>
                    </a:lnTo>
                    <a:lnTo>
                      <a:pt x="978356" y="919511"/>
                    </a:lnTo>
                    <a:cubicBezTo>
                      <a:pt x="1056128" y="930086"/>
                      <a:pt x="1201090" y="917587"/>
                      <a:pt x="1264629" y="853508"/>
                    </a:cubicBezTo>
                    <a:cubicBezTo>
                      <a:pt x="1349348" y="768069"/>
                      <a:pt x="1496359" y="723555"/>
                      <a:pt x="1662392" y="769262"/>
                    </a:cubicBezTo>
                    <a:cubicBezTo>
                      <a:pt x="1509182" y="675276"/>
                      <a:pt x="1356745" y="654625"/>
                      <a:pt x="1238499" y="659528"/>
                    </a:cubicBezTo>
                    <a:cubicBezTo>
                      <a:pt x="1199084" y="661162"/>
                      <a:pt x="1163467" y="665636"/>
                      <a:pt x="1132888" y="671179"/>
                    </a:cubicBezTo>
                    <a:cubicBezTo>
                      <a:pt x="1117598" y="673951"/>
                      <a:pt x="1102594" y="679166"/>
                      <a:pt x="1088086" y="686230"/>
                    </a:cubicBezTo>
                    <a:lnTo>
                      <a:pt x="1083373" y="689176"/>
                    </a:lnTo>
                    <a:lnTo>
                      <a:pt x="1117247" y="631588"/>
                    </a:lnTo>
                    <a:cubicBezTo>
                      <a:pt x="1240001" y="439032"/>
                      <a:pt x="1352121" y="284729"/>
                      <a:pt x="1403415" y="181466"/>
                    </a:cubicBezTo>
                    <a:lnTo>
                      <a:pt x="1382801" y="72059"/>
                    </a:lnTo>
                    <a:cubicBezTo>
                      <a:pt x="1340475" y="138272"/>
                      <a:pt x="1265162" y="244754"/>
                      <a:pt x="1177202" y="379906"/>
                    </a:cubicBezTo>
                    <a:lnTo>
                      <a:pt x="1098327" y="504386"/>
                    </a:lnTo>
                    <a:lnTo>
                      <a:pt x="1104903" y="473832"/>
                    </a:lnTo>
                    <a:cubicBezTo>
                      <a:pt x="1111060" y="410027"/>
                      <a:pt x="1103224" y="334798"/>
                      <a:pt x="1065612" y="285313"/>
                    </a:cubicBezTo>
                    <a:cubicBezTo>
                      <a:pt x="990388" y="186345"/>
                      <a:pt x="844177" y="45566"/>
                      <a:pt x="608894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F803B"/>
                  </a:gs>
                  <a:gs pos="100000">
                    <a:srgbClr val="6F803B"/>
                  </a:gs>
                </a:gsLst>
                <a:lin ang="0" scaled="0"/>
              </a:gra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70" name="Google Shape;70;p2"/>
              <p:cNvSpPr/>
              <p:nvPr/>
            </p:nvSpPr>
            <p:spPr>
              <a:xfrm rot="-894495">
                <a:off x="4527176" y="1525596"/>
                <a:ext cx="889457" cy="668205"/>
              </a:xfrm>
              <a:custGeom>
                <a:avLst/>
                <a:gdLst/>
                <a:ahLst/>
                <a:cxnLst/>
                <a:rect l="l" t="t" r="r" b="b"/>
                <a:pathLst>
                  <a:path w="558128" h="534914" extrusionOk="0">
                    <a:moveTo>
                      <a:pt x="321454" y="0"/>
                    </a:moveTo>
                    <a:cubicBezTo>
                      <a:pt x="351415" y="0"/>
                      <a:pt x="378539" y="12144"/>
                      <a:pt x="398173" y="31778"/>
                    </a:cubicBezTo>
                    <a:lnTo>
                      <a:pt x="404781" y="41579"/>
                    </a:lnTo>
                    <a:lnTo>
                      <a:pt x="407399" y="39814"/>
                    </a:lnTo>
                    <a:cubicBezTo>
                      <a:pt x="420380" y="34324"/>
                      <a:pt x="434651" y="31288"/>
                      <a:pt x="449631" y="31288"/>
                    </a:cubicBezTo>
                    <a:cubicBezTo>
                      <a:pt x="509552" y="31288"/>
                      <a:pt x="558128" y="79864"/>
                      <a:pt x="558128" y="139785"/>
                    </a:cubicBezTo>
                    <a:cubicBezTo>
                      <a:pt x="558128" y="162256"/>
                      <a:pt x="551297" y="183131"/>
                      <a:pt x="539598" y="200447"/>
                    </a:cubicBezTo>
                    <a:lnTo>
                      <a:pt x="527971" y="213243"/>
                    </a:lnTo>
                    <a:lnTo>
                      <a:pt x="544556" y="237841"/>
                    </a:lnTo>
                    <a:cubicBezTo>
                      <a:pt x="550046" y="250822"/>
                      <a:pt x="553082" y="265093"/>
                      <a:pt x="553082" y="280073"/>
                    </a:cubicBezTo>
                    <a:cubicBezTo>
                      <a:pt x="553082" y="325014"/>
                      <a:pt x="525758" y="363573"/>
                      <a:pt x="486817" y="380044"/>
                    </a:cubicBezTo>
                    <a:lnTo>
                      <a:pt x="455184" y="386430"/>
                    </a:lnTo>
                    <a:lnTo>
                      <a:pt x="463257" y="426417"/>
                    </a:lnTo>
                    <a:cubicBezTo>
                      <a:pt x="463257" y="486338"/>
                      <a:pt x="414681" y="534914"/>
                      <a:pt x="354760" y="534914"/>
                    </a:cubicBezTo>
                    <a:cubicBezTo>
                      <a:pt x="324800" y="534914"/>
                      <a:pt x="297675" y="522770"/>
                      <a:pt x="278041" y="503136"/>
                    </a:cubicBezTo>
                    <a:lnTo>
                      <a:pt x="264452" y="482980"/>
                    </a:lnTo>
                    <a:lnTo>
                      <a:pt x="234499" y="503175"/>
                    </a:lnTo>
                    <a:cubicBezTo>
                      <a:pt x="221518" y="508665"/>
                      <a:pt x="207247" y="511701"/>
                      <a:pt x="192267" y="511701"/>
                    </a:cubicBezTo>
                    <a:cubicBezTo>
                      <a:pt x="132346" y="511701"/>
                      <a:pt x="83770" y="463125"/>
                      <a:pt x="83770" y="403204"/>
                    </a:cubicBezTo>
                    <a:lnTo>
                      <a:pt x="87094" y="381221"/>
                    </a:lnTo>
                    <a:lnTo>
                      <a:pt x="66265" y="377016"/>
                    </a:lnTo>
                    <a:cubicBezTo>
                      <a:pt x="27324" y="360545"/>
                      <a:pt x="0" y="321986"/>
                      <a:pt x="0" y="277045"/>
                    </a:cubicBezTo>
                    <a:cubicBezTo>
                      <a:pt x="0" y="247085"/>
                      <a:pt x="12144" y="219960"/>
                      <a:pt x="31778" y="200326"/>
                    </a:cubicBezTo>
                    <a:lnTo>
                      <a:pt x="55047" y="184638"/>
                    </a:lnTo>
                    <a:lnTo>
                      <a:pt x="54332" y="183150"/>
                    </a:lnTo>
                    <a:cubicBezTo>
                      <a:pt x="51162" y="172958"/>
                      <a:pt x="49454" y="162121"/>
                      <a:pt x="49454" y="150886"/>
                    </a:cubicBezTo>
                    <a:cubicBezTo>
                      <a:pt x="49454" y="90965"/>
                      <a:pt x="98030" y="42389"/>
                      <a:pt x="157951" y="42389"/>
                    </a:cubicBezTo>
                    <a:cubicBezTo>
                      <a:pt x="180421" y="42389"/>
                      <a:pt x="201296" y="49220"/>
                      <a:pt x="218613" y="60919"/>
                    </a:cubicBezTo>
                    <a:lnTo>
                      <a:pt x="222628" y="64567"/>
                    </a:lnTo>
                    <a:lnTo>
                      <a:pt x="244735" y="31778"/>
                    </a:lnTo>
                    <a:cubicBezTo>
                      <a:pt x="264369" y="12144"/>
                      <a:pt x="291494" y="0"/>
                      <a:pt x="3214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  <p:grpSp>
          <p:nvGrpSpPr>
            <p:cNvPr id="71" name="Google Shape;71;p2"/>
            <p:cNvGrpSpPr/>
            <p:nvPr/>
          </p:nvGrpSpPr>
          <p:grpSpPr>
            <a:xfrm rot="761656">
              <a:off x="8791141" y="3713153"/>
              <a:ext cx="1758409" cy="3319301"/>
              <a:chOff x="6812776" y="643385"/>
              <a:chExt cx="1603353" cy="3026606"/>
            </a:xfrm>
          </p:grpSpPr>
          <p:sp>
            <p:nvSpPr>
              <p:cNvPr id="72" name="Google Shape;72;p2"/>
              <p:cNvSpPr/>
              <p:nvPr/>
            </p:nvSpPr>
            <p:spPr>
              <a:xfrm rot="-5995998" flipH="1">
                <a:off x="6360430" y="1774043"/>
                <a:ext cx="2683615" cy="979539"/>
              </a:xfrm>
              <a:custGeom>
                <a:avLst/>
                <a:gdLst/>
                <a:ahLst/>
                <a:cxnLst/>
                <a:rect l="l" t="t" r="r" b="b"/>
                <a:pathLst>
                  <a:path w="2683640" h="979548" extrusionOk="0">
                    <a:moveTo>
                      <a:pt x="510" y="530925"/>
                    </a:moveTo>
                    <a:cubicBezTo>
                      <a:pt x="2434" y="548241"/>
                      <a:pt x="9882" y="566175"/>
                      <a:pt x="24246" y="584633"/>
                    </a:cubicBezTo>
                    <a:cubicBezTo>
                      <a:pt x="139163" y="732300"/>
                      <a:pt x="322171" y="430760"/>
                      <a:pt x="367171" y="381500"/>
                    </a:cubicBezTo>
                    <a:lnTo>
                      <a:pt x="362218" y="375221"/>
                    </a:lnTo>
                    <a:lnTo>
                      <a:pt x="468461" y="410496"/>
                    </a:lnTo>
                    <a:lnTo>
                      <a:pt x="643261" y="459981"/>
                    </a:lnTo>
                    <a:lnTo>
                      <a:pt x="611216" y="485315"/>
                    </a:lnTo>
                    <a:cubicBezTo>
                      <a:pt x="515397" y="562502"/>
                      <a:pt x="377837" y="689076"/>
                      <a:pt x="487029" y="777229"/>
                    </a:cubicBezTo>
                    <a:cubicBezTo>
                      <a:pt x="632619" y="894767"/>
                      <a:pt x="741966" y="559415"/>
                      <a:pt x="774534" y="501184"/>
                    </a:cubicBezTo>
                    <a:lnTo>
                      <a:pt x="765295" y="493827"/>
                    </a:lnTo>
                    <a:lnTo>
                      <a:pt x="910308" y="525658"/>
                    </a:lnTo>
                    <a:cubicBezTo>
                      <a:pt x="963334" y="535940"/>
                      <a:pt x="1017223" y="544937"/>
                      <a:pt x="1071529" y="552204"/>
                    </a:cubicBezTo>
                    <a:lnTo>
                      <a:pt x="1111358" y="556466"/>
                    </a:lnTo>
                    <a:lnTo>
                      <a:pt x="1107135" y="563873"/>
                    </a:lnTo>
                    <a:cubicBezTo>
                      <a:pt x="1050280" y="657805"/>
                      <a:pt x="909533" y="876247"/>
                      <a:pt x="1064917" y="927835"/>
                    </a:cubicBezTo>
                    <a:cubicBezTo>
                      <a:pt x="1220302" y="979422"/>
                      <a:pt x="1227996" y="716067"/>
                      <a:pt x="1234229" y="605236"/>
                    </a:cubicBezTo>
                    <a:lnTo>
                      <a:pt x="1237115" y="569922"/>
                    </a:lnTo>
                    <a:lnTo>
                      <a:pt x="1254547" y="571787"/>
                    </a:lnTo>
                    <a:lnTo>
                      <a:pt x="1292670" y="574601"/>
                    </a:lnTo>
                    <a:lnTo>
                      <a:pt x="1293748" y="578766"/>
                    </a:lnTo>
                    <a:lnTo>
                      <a:pt x="1327009" y="577135"/>
                    </a:lnTo>
                    <a:lnTo>
                      <a:pt x="1440949" y="585545"/>
                    </a:lnTo>
                    <a:lnTo>
                      <a:pt x="1541635" y="591018"/>
                    </a:lnTo>
                    <a:lnTo>
                      <a:pt x="1533896" y="611363"/>
                    </a:lnTo>
                    <a:cubicBezTo>
                      <a:pt x="1492197" y="712934"/>
                      <a:pt x="1386796" y="950458"/>
                      <a:pt x="1548275" y="977482"/>
                    </a:cubicBezTo>
                    <a:cubicBezTo>
                      <a:pt x="1709753" y="1004506"/>
                      <a:pt x="1676769" y="743112"/>
                      <a:pt x="1665847" y="632645"/>
                    </a:cubicBezTo>
                    <a:lnTo>
                      <a:pt x="1663252" y="597250"/>
                    </a:lnTo>
                    <a:lnTo>
                      <a:pt x="1737487" y="599923"/>
                    </a:lnTo>
                    <a:lnTo>
                      <a:pt x="1739346" y="604030"/>
                    </a:lnTo>
                    <a:lnTo>
                      <a:pt x="1754873" y="600549"/>
                    </a:lnTo>
                    <a:lnTo>
                      <a:pt x="1973574" y="608422"/>
                    </a:lnTo>
                    <a:lnTo>
                      <a:pt x="1973138" y="609331"/>
                    </a:lnTo>
                    <a:cubicBezTo>
                      <a:pt x="1923129" y="707079"/>
                      <a:pt x="1798322" y="935005"/>
                      <a:pt x="1956990" y="975377"/>
                    </a:cubicBezTo>
                    <a:cubicBezTo>
                      <a:pt x="2115658" y="1015749"/>
                      <a:pt x="2104548" y="752516"/>
                      <a:pt x="2102859" y="641523"/>
                    </a:cubicBezTo>
                    <a:lnTo>
                      <a:pt x="2103154" y="612522"/>
                    </a:lnTo>
                    <a:lnTo>
                      <a:pt x="2252074" y="616063"/>
                    </a:lnTo>
                    <a:cubicBezTo>
                      <a:pt x="2438725" y="619931"/>
                      <a:pt x="2595736" y="621662"/>
                      <a:pt x="2683640" y="622798"/>
                    </a:cubicBezTo>
                    <a:lnTo>
                      <a:pt x="2678927" y="572967"/>
                    </a:lnTo>
                    <a:cubicBezTo>
                      <a:pt x="2613720" y="568469"/>
                      <a:pt x="2509869" y="566003"/>
                      <a:pt x="2384206" y="563981"/>
                    </a:cubicBezTo>
                    <a:lnTo>
                      <a:pt x="2269245" y="562336"/>
                    </a:lnTo>
                    <a:lnTo>
                      <a:pt x="2272834" y="542985"/>
                    </a:lnTo>
                    <a:cubicBezTo>
                      <a:pt x="2295835" y="434388"/>
                      <a:pt x="2357357" y="178205"/>
                      <a:pt x="2193887" y="187311"/>
                    </a:cubicBezTo>
                    <a:cubicBezTo>
                      <a:pt x="2030416" y="196418"/>
                      <a:pt x="2109064" y="444090"/>
                      <a:pt x="2139344" y="549631"/>
                    </a:cubicBezTo>
                    <a:lnTo>
                      <a:pt x="2142151" y="560476"/>
                    </a:lnTo>
                    <a:lnTo>
                      <a:pt x="1958603" y="557654"/>
                    </a:lnTo>
                    <a:lnTo>
                      <a:pt x="1854494" y="555328"/>
                    </a:lnTo>
                    <a:lnTo>
                      <a:pt x="1854658" y="541353"/>
                    </a:lnTo>
                    <a:cubicBezTo>
                      <a:pt x="1858778" y="430424"/>
                      <a:pt x="1875653" y="167498"/>
                      <a:pt x="1716138" y="204384"/>
                    </a:cubicBezTo>
                    <a:cubicBezTo>
                      <a:pt x="1579411" y="236001"/>
                      <a:pt x="1647883" y="409941"/>
                      <a:pt x="1700374" y="521225"/>
                    </a:cubicBezTo>
                    <a:lnTo>
                      <a:pt x="1715256" y="552042"/>
                    </a:lnTo>
                    <a:lnTo>
                      <a:pt x="1503097" y="544450"/>
                    </a:lnTo>
                    <a:lnTo>
                      <a:pt x="1417562" y="539435"/>
                    </a:lnTo>
                    <a:lnTo>
                      <a:pt x="1418069" y="536699"/>
                    </a:lnTo>
                    <a:cubicBezTo>
                      <a:pt x="1441070" y="428102"/>
                      <a:pt x="1502593" y="171920"/>
                      <a:pt x="1339122" y="181026"/>
                    </a:cubicBezTo>
                    <a:cubicBezTo>
                      <a:pt x="1199005" y="188832"/>
                      <a:pt x="1236770" y="371910"/>
                      <a:pt x="1269488" y="490522"/>
                    </a:cubicBezTo>
                    <a:lnTo>
                      <a:pt x="1281007" y="530841"/>
                    </a:lnTo>
                    <a:lnTo>
                      <a:pt x="1118667" y="514830"/>
                    </a:lnTo>
                    <a:lnTo>
                      <a:pt x="979326" y="491753"/>
                    </a:lnTo>
                    <a:lnTo>
                      <a:pt x="982701" y="465604"/>
                    </a:lnTo>
                    <a:cubicBezTo>
                      <a:pt x="999699" y="355906"/>
                      <a:pt x="1047049" y="96729"/>
                      <a:pt x="884326" y="114807"/>
                    </a:cubicBezTo>
                    <a:cubicBezTo>
                      <a:pt x="744849" y="130302"/>
                      <a:pt x="792620" y="311027"/>
                      <a:pt x="831807" y="427662"/>
                    </a:cubicBezTo>
                    <a:lnTo>
                      <a:pt x="843576" y="461659"/>
                    </a:lnTo>
                    <a:lnTo>
                      <a:pt x="815512" y="455234"/>
                    </a:lnTo>
                    <a:lnTo>
                      <a:pt x="590881" y="388039"/>
                    </a:lnTo>
                    <a:lnTo>
                      <a:pt x="598017" y="387193"/>
                    </a:lnTo>
                    <a:cubicBezTo>
                      <a:pt x="600991" y="320539"/>
                      <a:pt x="684609" y="-22134"/>
                      <a:pt x="498948" y="1130"/>
                    </a:cubicBezTo>
                    <a:cubicBezTo>
                      <a:pt x="359702" y="18577"/>
                      <a:pt x="410000" y="198616"/>
                      <a:pt x="450817" y="314689"/>
                    </a:cubicBezTo>
                    <a:lnTo>
                      <a:pt x="462039" y="345693"/>
                    </a:lnTo>
                    <a:lnTo>
                      <a:pt x="426792" y="333539"/>
                    </a:lnTo>
                    <a:cubicBezTo>
                      <a:pt x="314563" y="293996"/>
                      <a:pt x="222166" y="259964"/>
                      <a:pt x="157057" y="244911"/>
                    </a:cubicBezTo>
                    <a:lnTo>
                      <a:pt x="76922" y="273979"/>
                    </a:lnTo>
                    <a:cubicBezTo>
                      <a:pt x="95974" y="280381"/>
                      <a:pt x="119015" y="288621"/>
                      <a:pt x="145599" y="298254"/>
                    </a:cubicBezTo>
                    <a:lnTo>
                      <a:pt x="219605" y="325104"/>
                    </a:lnTo>
                    <a:lnTo>
                      <a:pt x="211788" y="328771"/>
                    </a:lnTo>
                    <a:cubicBezTo>
                      <a:pt x="119364" y="373169"/>
                      <a:pt x="-9110" y="444342"/>
                      <a:pt x="510" y="530925"/>
                    </a:cubicBez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66A36"/>
                  </a:gs>
                  <a:gs pos="100000">
                    <a:srgbClr val="666A36"/>
                  </a:gs>
                </a:gsLst>
                <a:lin ang="0" scaled="0"/>
              </a:gra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73" name="Google Shape;73;p2"/>
              <p:cNvSpPr/>
              <p:nvPr/>
            </p:nvSpPr>
            <p:spPr>
              <a:xfrm rot="8199617">
                <a:off x="6943415" y="691933"/>
                <a:ext cx="347957" cy="518430"/>
              </a:xfrm>
              <a:custGeom>
                <a:avLst/>
                <a:gdLst/>
                <a:ahLst/>
                <a:cxnLst/>
                <a:rect l="l" t="t" r="r" b="b"/>
                <a:pathLst>
                  <a:path w="1425735" h="2739746" extrusionOk="0">
                    <a:moveTo>
                      <a:pt x="121841" y="2709471"/>
                    </a:moveTo>
                    <a:cubicBezTo>
                      <a:pt x="223273" y="2258156"/>
                      <a:pt x="-504362" y="-69284"/>
                      <a:pt x="730433" y="1583"/>
                    </a:cubicBezTo>
                    <a:cubicBezTo>
                      <a:pt x="1965228" y="72450"/>
                      <a:pt x="1136161" y="1806842"/>
                      <a:pt x="1339025" y="2709471"/>
                    </a:cubicBezTo>
                    <a:lnTo>
                      <a:pt x="1339025" y="2709471"/>
                    </a:lnTo>
                    <a:cubicBezTo>
                      <a:pt x="1278468" y="2713507"/>
                      <a:pt x="1284523" y="1742586"/>
                      <a:pt x="1157354" y="2721578"/>
                    </a:cubicBezTo>
                    <a:cubicBezTo>
                      <a:pt x="1018074" y="2218961"/>
                      <a:pt x="1048354" y="2146292"/>
                      <a:pt x="939352" y="2691299"/>
                    </a:cubicBezTo>
                    <a:cubicBezTo>
                      <a:pt x="805120" y="2215933"/>
                      <a:pt x="832369" y="2016097"/>
                      <a:pt x="678959" y="2739746"/>
                    </a:cubicBezTo>
                    <a:cubicBezTo>
                      <a:pt x="516466" y="2196758"/>
                      <a:pt x="584086" y="2054449"/>
                      <a:pt x="400399" y="2703411"/>
                    </a:cubicBezTo>
                    <a:cubicBezTo>
                      <a:pt x="269194" y="2008025"/>
                      <a:pt x="249010" y="2359253"/>
                      <a:pt x="121841" y="2709471"/>
                    </a:cubicBezTo>
                    <a:lnTo>
                      <a:pt x="121841" y="270947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  <p:grpSp>
          <p:nvGrpSpPr>
            <p:cNvPr id="74" name="Google Shape;74;p2"/>
            <p:cNvGrpSpPr/>
            <p:nvPr/>
          </p:nvGrpSpPr>
          <p:grpSpPr>
            <a:xfrm rot="608095" flipH="1">
              <a:off x="11518157" y="3602726"/>
              <a:ext cx="879553" cy="885982"/>
              <a:chOff x="5307255" y="1547438"/>
              <a:chExt cx="1117486" cy="1125654"/>
            </a:xfrm>
          </p:grpSpPr>
          <p:sp>
            <p:nvSpPr>
              <p:cNvPr id="75" name="Google Shape;75;p2"/>
              <p:cNvSpPr/>
              <p:nvPr/>
            </p:nvSpPr>
            <p:spPr>
              <a:xfrm rot="4440912">
                <a:off x="5409575" y="1659795"/>
                <a:ext cx="912847" cy="900939"/>
              </a:xfrm>
              <a:custGeom>
                <a:avLst/>
                <a:gdLst/>
                <a:ahLst/>
                <a:cxnLst/>
                <a:rect l="l" t="t" r="r" b="b"/>
                <a:pathLst>
                  <a:path w="914116" h="902192" extrusionOk="0">
                    <a:moveTo>
                      <a:pt x="3648" y="318319"/>
                    </a:moveTo>
                    <a:cubicBezTo>
                      <a:pt x="14502" y="301366"/>
                      <a:pt x="50369" y="286791"/>
                      <a:pt x="121763" y="277409"/>
                    </a:cubicBezTo>
                    <a:cubicBezTo>
                      <a:pt x="-64836" y="-28674"/>
                      <a:pt x="463463" y="361209"/>
                      <a:pt x="415818" y="443497"/>
                    </a:cubicBezTo>
                    <a:cubicBezTo>
                      <a:pt x="413532" y="447646"/>
                      <a:pt x="409738" y="451074"/>
                      <a:pt x="404644" y="453838"/>
                    </a:cubicBezTo>
                    <a:lnTo>
                      <a:pt x="404517" y="453881"/>
                    </a:lnTo>
                    <a:lnTo>
                      <a:pt x="419250" y="454345"/>
                    </a:lnTo>
                    <a:cubicBezTo>
                      <a:pt x="426467" y="455983"/>
                      <a:pt x="432067" y="459052"/>
                      <a:pt x="435706" y="463751"/>
                    </a:cubicBezTo>
                    <a:cubicBezTo>
                      <a:pt x="439372" y="468285"/>
                      <a:pt x="441165" y="474521"/>
                      <a:pt x="441329" y="482140"/>
                    </a:cubicBezTo>
                    <a:lnTo>
                      <a:pt x="439997" y="490695"/>
                    </a:lnTo>
                    <a:lnTo>
                      <a:pt x="445131" y="483838"/>
                    </a:lnTo>
                    <a:cubicBezTo>
                      <a:pt x="450614" y="478869"/>
                      <a:pt x="456341" y="476044"/>
                      <a:pt x="462277" y="475760"/>
                    </a:cubicBezTo>
                    <a:cubicBezTo>
                      <a:pt x="468093" y="475359"/>
                      <a:pt x="474230" y="477469"/>
                      <a:pt x="480563" y="481707"/>
                    </a:cubicBezTo>
                    <a:lnTo>
                      <a:pt x="484441" y="485435"/>
                    </a:lnTo>
                    <a:lnTo>
                      <a:pt x="483630" y="473700"/>
                    </a:lnTo>
                    <a:cubicBezTo>
                      <a:pt x="485366" y="468135"/>
                      <a:pt x="489559" y="463182"/>
                      <a:pt x="495806" y="458818"/>
                    </a:cubicBezTo>
                    <a:lnTo>
                      <a:pt x="502846" y="455556"/>
                    </a:lnTo>
                    <a:lnTo>
                      <a:pt x="490203" y="449340"/>
                    </a:lnTo>
                    <a:cubicBezTo>
                      <a:pt x="482320" y="440747"/>
                      <a:pt x="481490" y="424889"/>
                      <a:pt x="485929" y="404451"/>
                    </a:cubicBezTo>
                    <a:lnTo>
                      <a:pt x="496079" y="371465"/>
                    </a:lnTo>
                    <a:lnTo>
                      <a:pt x="484343" y="397260"/>
                    </a:lnTo>
                    <a:cubicBezTo>
                      <a:pt x="474287" y="414904"/>
                      <a:pt x="463168" y="425553"/>
                      <a:pt x="451292" y="426028"/>
                    </a:cubicBezTo>
                    <a:cubicBezTo>
                      <a:pt x="387279" y="429947"/>
                      <a:pt x="286891" y="129696"/>
                      <a:pt x="310362" y="37467"/>
                    </a:cubicBezTo>
                    <a:cubicBezTo>
                      <a:pt x="321031" y="-4455"/>
                      <a:pt x="357291" y="-3398"/>
                      <a:pt x="434190" y="88742"/>
                    </a:cubicBezTo>
                    <a:cubicBezTo>
                      <a:pt x="553190" y="-152345"/>
                      <a:pt x="556753" y="155784"/>
                      <a:pt x="511014" y="326520"/>
                    </a:cubicBezTo>
                    <a:lnTo>
                      <a:pt x="499072" y="364417"/>
                    </a:lnTo>
                    <a:lnTo>
                      <a:pt x="513267" y="332085"/>
                    </a:lnTo>
                    <a:cubicBezTo>
                      <a:pt x="592416" y="170622"/>
                      <a:pt x="796982" y="-58978"/>
                      <a:pt x="741433" y="223646"/>
                    </a:cubicBezTo>
                    <a:cubicBezTo>
                      <a:pt x="1003648" y="164257"/>
                      <a:pt x="766540" y="361072"/>
                      <a:pt x="605110" y="433066"/>
                    </a:cubicBezTo>
                    <a:lnTo>
                      <a:pt x="600808" y="434764"/>
                    </a:lnTo>
                    <a:lnTo>
                      <a:pt x="693241" y="434463"/>
                    </a:lnTo>
                    <a:cubicBezTo>
                      <a:pt x="860482" y="443604"/>
                      <a:pt x="1031877" y="499444"/>
                      <a:pt x="804951" y="577658"/>
                    </a:cubicBezTo>
                    <a:cubicBezTo>
                      <a:pt x="987962" y="774612"/>
                      <a:pt x="698707" y="668369"/>
                      <a:pt x="555396" y="564905"/>
                    </a:cubicBezTo>
                    <a:lnTo>
                      <a:pt x="526476" y="542048"/>
                    </a:lnTo>
                    <a:lnTo>
                      <a:pt x="539541" y="566925"/>
                    </a:lnTo>
                    <a:cubicBezTo>
                      <a:pt x="616376" y="729501"/>
                      <a:pt x="668242" y="1032607"/>
                      <a:pt x="481983" y="812903"/>
                    </a:cubicBezTo>
                    <a:cubicBezTo>
                      <a:pt x="384371" y="1014570"/>
                      <a:pt x="363976" y="834227"/>
                      <a:pt x="385594" y="669505"/>
                    </a:cubicBezTo>
                    <a:lnTo>
                      <a:pt x="401546" y="585133"/>
                    </a:lnTo>
                    <a:lnTo>
                      <a:pt x="352020" y="659897"/>
                    </a:lnTo>
                    <a:cubicBezTo>
                      <a:pt x="251604" y="793948"/>
                      <a:pt x="110034" y="905537"/>
                      <a:pt x="170905" y="673357"/>
                    </a:cubicBezTo>
                    <a:cubicBezTo>
                      <a:pt x="-94501" y="716298"/>
                      <a:pt x="154406" y="534635"/>
                      <a:pt x="320007" y="472836"/>
                    </a:cubicBezTo>
                    <a:lnTo>
                      <a:pt x="364962" y="460956"/>
                    </a:lnTo>
                    <a:lnTo>
                      <a:pt x="329370" y="462273"/>
                    </a:lnTo>
                    <a:cubicBezTo>
                      <a:pt x="197278" y="453619"/>
                      <a:pt x="-31630" y="373414"/>
                      <a:pt x="3648" y="31831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76" name="Google Shape;76;p2"/>
              <p:cNvSpPr/>
              <p:nvPr/>
            </p:nvSpPr>
            <p:spPr>
              <a:xfrm rot="984699">
                <a:off x="5790678" y="2050692"/>
                <a:ext cx="131664" cy="131664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  <p:grpSp>
          <p:nvGrpSpPr>
            <p:cNvPr id="77" name="Google Shape;77;p2"/>
            <p:cNvGrpSpPr/>
            <p:nvPr/>
          </p:nvGrpSpPr>
          <p:grpSpPr>
            <a:xfrm flipH="1">
              <a:off x="9952610" y="2916584"/>
              <a:ext cx="2218083" cy="4183238"/>
              <a:chOff x="6811613" y="643921"/>
              <a:chExt cx="1604516" cy="3026069"/>
            </a:xfrm>
          </p:grpSpPr>
          <p:sp>
            <p:nvSpPr>
              <p:cNvPr id="78" name="Google Shape;78;p2"/>
              <p:cNvSpPr/>
              <p:nvPr/>
            </p:nvSpPr>
            <p:spPr>
              <a:xfrm rot="-5995998" flipH="1">
                <a:off x="6360430" y="1774043"/>
                <a:ext cx="2683615" cy="979539"/>
              </a:xfrm>
              <a:custGeom>
                <a:avLst/>
                <a:gdLst/>
                <a:ahLst/>
                <a:cxnLst/>
                <a:rect l="l" t="t" r="r" b="b"/>
                <a:pathLst>
                  <a:path w="2683640" h="979548" extrusionOk="0">
                    <a:moveTo>
                      <a:pt x="510" y="530925"/>
                    </a:moveTo>
                    <a:cubicBezTo>
                      <a:pt x="2434" y="548241"/>
                      <a:pt x="9882" y="566175"/>
                      <a:pt x="24246" y="584633"/>
                    </a:cubicBezTo>
                    <a:cubicBezTo>
                      <a:pt x="139163" y="732300"/>
                      <a:pt x="322171" y="430760"/>
                      <a:pt x="367171" y="381500"/>
                    </a:cubicBezTo>
                    <a:lnTo>
                      <a:pt x="362218" y="375221"/>
                    </a:lnTo>
                    <a:lnTo>
                      <a:pt x="468461" y="410496"/>
                    </a:lnTo>
                    <a:lnTo>
                      <a:pt x="643261" y="459981"/>
                    </a:lnTo>
                    <a:lnTo>
                      <a:pt x="611216" y="485315"/>
                    </a:lnTo>
                    <a:cubicBezTo>
                      <a:pt x="515397" y="562502"/>
                      <a:pt x="377837" y="689076"/>
                      <a:pt x="487029" y="777229"/>
                    </a:cubicBezTo>
                    <a:cubicBezTo>
                      <a:pt x="632619" y="894767"/>
                      <a:pt x="741966" y="559415"/>
                      <a:pt x="774534" y="501184"/>
                    </a:cubicBezTo>
                    <a:lnTo>
                      <a:pt x="765295" y="493827"/>
                    </a:lnTo>
                    <a:lnTo>
                      <a:pt x="910308" y="525658"/>
                    </a:lnTo>
                    <a:cubicBezTo>
                      <a:pt x="963334" y="535940"/>
                      <a:pt x="1017223" y="544937"/>
                      <a:pt x="1071529" y="552204"/>
                    </a:cubicBezTo>
                    <a:lnTo>
                      <a:pt x="1111358" y="556466"/>
                    </a:lnTo>
                    <a:lnTo>
                      <a:pt x="1107135" y="563873"/>
                    </a:lnTo>
                    <a:cubicBezTo>
                      <a:pt x="1050280" y="657805"/>
                      <a:pt x="909533" y="876247"/>
                      <a:pt x="1064917" y="927835"/>
                    </a:cubicBezTo>
                    <a:cubicBezTo>
                      <a:pt x="1220302" y="979422"/>
                      <a:pt x="1227996" y="716067"/>
                      <a:pt x="1234229" y="605236"/>
                    </a:cubicBezTo>
                    <a:lnTo>
                      <a:pt x="1237115" y="569922"/>
                    </a:lnTo>
                    <a:lnTo>
                      <a:pt x="1254547" y="571787"/>
                    </a:lnTo>
                    <a:lnTo>
                      <a:pt x="1292670" y="574601"/>
                    </a:lnTo>
                    <a:lnTo>
                      <a:pt x="1293748" y="578766"/>
                    </a:lnTo>
                    <a:lnTo>
                      <a:pt x="1327009" y="577135"/>
                    </a:lnTo>
                    <a:lnTo>
                      <a:pt x="1440949" y="585545"/>
                    </a:lnTo>
                    <a:lnTo>
                      <a:pt x="1541635" y="591018"/>
                    </a:lnTo>
                    <a:lnTo>
                      <a:pt x="1533896" y="611363"/>
                    </a:lnTo>
                    <a:cubicBezTo>
                      <a:pt x="1492197" y="712934"/>
                      <a:pt x="1386796" y="950458"/>
                      <a:pt x="1548275" y="977482"/>
                    </a:cubicBezTo>
                    <a:cubicBezTo>
                      <a:pt x="1709753" y="1004506"/>
                      <a:pt x="1676769" y="743112"/>
                      <a:pt x="1665847" y="632645"/>
                    </a:cubicBezTo>
                    <a:lnTo>
                      <a:pt x="1663252" y="597250"/>
                    </a:lnTo>
                    <a:lnTo>
                      <a:pt x="1737487" y="599923"/>
                    </a:lnTo>
                    <a:lnTo>
                      <a:pt x="1739346" y="604030"/>
                    </a:lnTo>
                    <a:lnTo>
                      <a:pt x="1754873" y="600549"/>
                    </a:lnTo>
                    <a:lnTo>
                      <a:pt x="1973574" y="608422"/>
                    </a:lnTo>
                    <a:lnTo>
                      <a:pt x="1973138" y="609331"/>
                    </a:lnTo>
                    <a:cubicBezTo>
                      <a:pt x="1923129" y="707079"/>
                      <a:pt x="1798322" y="935005"/>
                      <a:pt x="1956990" y="975377"/>
                    </a:cubicBezTo>
                    <a:cubicBezTo>
                      <a:pt x="2115658" y="1015749"/>
                      <a:pt x="2104548" y="752516"/>
                      <a:pt x="2102859" y="641523"/>
                    </a:cubicBezTo>
                    <a:lnTo>
                      <a:pt x="2103154" y="612522"/>
                    </a:lnTo>
                    <a:lnTo>
                      <a:pt x="2252074" y="616063"/>
                    </a:lnTo>
                    <a:cubicBezTo>
                      <a:pt x="2438725" y="619931"/>
                      <a:pt x="2595736" y="621662"/>
                      <a:pt x="2683640" y="622798"/>
                    </a:cubicBezTo>
                    <a:lnTo>
                      <a:pt x="2678927" y="572967"/>
                    </a:lnTo>
                    <a:cubicBezTo>
                      <a:pt x="2613720" y="568469"/>
                      <a:pt x="2509869" y="566003"/>
                      <a:pt x="2384206" y="563981"/>
                    </a:cubicBezTo>
                    <a:lnTo>
                      <a:pt x="2269245" y="562336"/>
                    </a:lnTo>
                    <a:lnTo>
                      <a:pt x="2272834" y="542985"/>
                    </a:lnTo>
                    <a:cubicBezTo>
                      <a:pt x="2295835" y="434388"/>
                      <a:pt x="2357357" y="178205"/>
                      <a:pt x="2193887" y="187311"/>
                    </a:cubicBezTo>
                    <a:cubicBezTo>
                      <a:pt x="2030416" y="196418"/>
                      <a:pt x="2109064" y="444090"/>
                      <a:pt x="2139344" y="549631"/>
                    </a:cubicBezTo>
                    <a:lnTo>
                      <a:pt x="2142151" y="560476"/>
                    </a:lnTo>
                    <a:lnTo>
                      <a:pt x="1958603" y="557654"/>
                    </a:lnTo>
                    <a:lnTo>
                      <a:pt x="1854494" y="555328"/>
                    </a:lnTo>
                    <a:lnTo>
                      <a:pt x="1854658" y="541353"/>
                    </a:lnTo>
                    <a:cubicBezTo>
                      <a:pt x="1858778" y="430424"/>
                      <a:pt x="1875653" y="167498"/>
                      <a:pt x="1716138" y="204384"/>
                    </a:cubicBezTo>
                    <a:cubicBezTo>
                      <a:pt x="1579411" y="236001"/>
                      <a:pt x="1647883" y="409941"/>
                      <a:pt x="1700374" y="521225"/>
                    </a:cubicBezTo>
                    <a:lnTo>
                      <a:pt x="1715256" y="552042"/>
                    </a:lnTo>
                    <a:lnTo>
                      <a:pt x="1503097" y="544450"/>
                    </a:lnTo>
                    <a:lnTo>
                      <a:pt x="1417562" y="539435"/>
                    </a:lnTo>
                    <a:lnTo>
                      <a:pt x="1418069" y="536699"/>
                    </a:lnTo>
                    <a:cubicBezTo>
                      <a:pt x="1441070" y="428102"/>
                      <a:pt x="1502593" y="171920"/>
                      <a:pt x="1339122" y="181026"/>
                    </a:cubicBezTo>
                    <a:cubicBezTo>
                      <a:pt x="1199005" y="188832"/>
                      <a:pt x="1236770" y="371910"/>
                      <a:pt x="1269488" y="490522"/>
                    </a:cubicBezTo>
                    <a:lnTo>
                      <a:pt x="1281007" y="530841"/>
                    </a:lnTo>
                    <a:lnTo>
                      <a:pt x="1118667" y="514830"/>
                    </a:lnTo>
                    <a:lnTo>
                      <a:pt x="979326" y="491753"/>
                    </a:lnTo>
                    <a:lnTo>
                      <a:pt x="982701" y="465604"/>
                    </a:lnTo>
                    <a:cubicBezTo>
                      <a:pt x="999699" y="355906"/>
                      <a:pt x="1047049" y="96729"/>
                      <a:pt x="884326" y="114807"/>
                    </a:cubicBezTo>
                    <a:cubicBezTo>
                      <a:pt x="744849" y="130302"/>
                      <a:pt x="792620" y="311027"/>
                      <a:pt x="831807" y="427662"/>
                    </a:cubicBezTo>
                    <a:lnTo>
                      <a:pt x="843576" y="461659"/>
                    </a:lnTo>
                    <a:lnTo>
                      <a:pt x="815512" y="455234"/>
                    </a:lnTo>
                    <a:lnTo>
                      <a:pt x="590881" y="388039"/>
                    </a:lnTo>
                    <a:lnTo>
                      <a:pt x="598017" y="387193"/>
                    </a:lnTo>
                    <a:cubicBezTo>
                      <a:pt x="600991" y="320539"/>
                      <a:pt x="684609" y="-22134"/>
                      <a:pt x="498948" y="1130"/>
                    </a:cubicBezTo>
                    <a:cubicBezTo>
                      <a:pt x="359702" y="18577"/>
                      <a:pt x="410000" y="198616"/>
                      <a:pt x="450817" y="314689"/>
                    </a:cubicBezTo>
                    <a:lnTo>
                      <a:pt x="462039" y="345693"/>
                    </a:lnTo>
                    <a:lnTo>
                      <a:pt x="426792" y="333539"/>
                    </a:lnTo>
                    <a:cubicBezTo>
                      <a:pt x="314563" y="293996"/>
                      <a:pt x="222166" y="259964"/>
                      <a:pt x="157057" y="244911"/>
                    </a:cubicBezTo>
                    <a:lnTo>
                      <a:pt x="76922" y="273979"/>
                    </a:lnTo>
                    <a:cubicBezTo>
                      <a:pt x="95974" y="280381"/>
                      <a:pt x="119015" y="288621"/>
                      <a:pt x="145599" y="298254"/>
                    </a:cubicBezTo>
                    <a:lnTo>
                      <a:pt x="219605" y="325104"/>
                    </a:lnTo>
                    <a:lnTo>
                      <a:pt x="211788" y="328771"/>
                    </a:lnTo>
                    <a:cubicBezTo>
                      <a:pt x="119364" y="373169"/>
                      <a:pt x="-9110" y="444342"/>
                      <a:pt x="510" y="530925"/>
                    </a:cubicBez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66A36"/>
                  </a:gs>
                  <a:gs pos="100000">
                    <a:srgbClr val="666A36"/>
                  </a:gs>
                </a:gsLst>
                <a:lin ang="0" scaled="0"/>
              </a:gra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79" name="Google Shape;79;p2"/>
              <p:cNvSpPr/>
              <p:nvPr/>
            </p:nvSpPr>
            <p:spPr>
              <a:xfrm rot="8199617">
                <a:off x="6949089" y="675044"/>
                <a:ext cx="297059" cy="518130"/>
              </a:xfrm>
              <a:custGeom>
                <a:avLst/>
                <a:gdLst/>
                <a:ahLst/>
                <a:cxnLst/>
                <a:rect l="l" t="t" r="r" b="b"/>
                <a:pathLst>
                  <a:path w="1217184" h="2738163" extrusionOk="0">
                    <a:moveTo>
                      <a:pt x="0" y="2707888"/>
                    </a:moveTo>
                    <a:cubicBezTo>
                      <a:pt x="101432" y="2256573"/>
                      <a:pt x="-157119" y="33114"/>
                      <a:pt x="608592" y="0"/>
                    </a:cubicBezTo>
                    <a:cubicBezTo>
                      <a:pt x="1452777" y="188745"/>
                      <a:pt x="1014320" y="1805259"/>
                      <a:pt x="1217184" y="2707888"/>
                    </a:cubicBezTo>
                    <a:lnTo>
                      <a:pt x="1217184" y="2707888"/>
                    </a:lnTo>
                    <a:cubicBezTo>
                      <a:pt x="1156627" y="2711924"/>
                      <a:pt x="1162682" y="1741003"/>
                      <a:pt x="1035513" y="2719995"/>
                    </a:cubicBezTo>
                    <a:cubicBezTo>
                      <a:pt x="896233" y="2217378"/>
                      <a:pt x="926513" y="2144709"/>
                      <a:pt x="817511" y="2689716"/>
                    </a:cubicBezTo>
                    <a:cubicBezTo>
                      <a:pt x="683279" y="2214350"/>
                      <a:pt x="710528" y="2014514"/>
                      <a:pt x="557118" y="2738163"/>
                    </a:cubicBezTo>
                    <a:cubicBezTo>
                      <a:pt x="394625" y="2195175"/>
                      <a:pt x="462245" y="2052866"/>
                      <a:pt x="278558" y="2701828"/>
                    </a:cubicBezTo>
                    <a:cubicBezTo>
                      <a:pt x="147353" y="2006442"/>
                      <a:pt x="127169" y="2357670"/>
                      <a:pt x="0" y="2707888"/>
                    </a:cubicBezTo>
                    <a:lnTo>
                      <a:pt x="0" y="2707888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1594AD-B869-4429-B6C2-0818D4ADD60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11/5/2023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A0C7DC-2D4E-4384-9A47-DCD25E73824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9692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1594AD-B869-4429-B6C2-0818D4ADD60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11/5/2023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A0C7DC-2D4E-4384-9A47-DCD25E73824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01505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1594AD-B869-4429-B6C2-0818D4ADD60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11/5/2023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A0C7DC-2D4E-4384-9A47-DCD25E73824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26671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1594AD-B869-4429-B6C2-0818D4ADD60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11/5/2023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A0C7DC-2D4E-4384-9A47-DCD25E73824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90799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1594AD-B869-4429-B6C2-0818D4ADD60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11/5/2023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A0C7DC-2D4E-4384-9A47-DCD25E73824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03094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1594AD-B869-4429-B6C2-0818D4ADD60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11/5/2023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A0C7DC-2D4E-4384-9A47-DCD25E73824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13847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34240">
                <a:srgbClr val="FFFFFF">
                  <a:alpha val="61000"/>
                </a:srgbClr>
              </a:gs>
              <a:gs pos="8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430006"/>
          </a:xfrm>
        </p:spPr>
        <p:txBody>
          <a:bodyPr>
            <a:normAutofit/>
          </a:bodyPr>
          <a:lstStyle>
            <a:lvl1pPr algn="ctr"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2023/11/5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3441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2023/11/5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2321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A63A4E-F370-4E43-88DF-FF35117A42C8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2023/11/5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9E3902-3291-4BB3-9961-88462FB3455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6960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rgbClr val="FFB600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520981" y="506503"/>
            <a:ext cx="11150039" cy="5844995"/>
          </a:xfrm>
          <a:custGeom>
            <a:avLst/>
            <a:gdLst/>
            <a:ahLst/>
            <a:cxnLst/>
            <a:rect l="l" t="t" r="r" b="b"/>
            <a:pathLst>
              <a:path w="285508" h="149667" fill="none" extrusionOk="0">
                <a:moveTo>
                  <a:pt x="252882" y="0"/>
                </a:moveTo>
                <a:lnTo>
                  <a:pt x="13220" y="0"/>
                </a:lnTo>
                <a:lnTo>
                  <a:pt x="13220" y="0"/>
                </a:lnTo>
                <a:lnTo>
                  <a:pt x="11826" y="61"/>
                </a:lnTo>
                <a:lnTo>
                  <a:pt x="10552" y="243"/>
                </a:lnTo>
                <a:lnTo>
                  <a:pt x="9279" y="607"/>
                </a:lnTo>
                <a:lnTo>
                  <a:pt x="8066" y="1031"/>
                </a:lnTo>
                <a:lnTo>
                  <a:pt x="6914" y="1577"/>
                </a:lnTo>
                <a:lnTo>
                  <a:pt x="5822" y="2244"/>
                </a:lnTo>
                <a:lnTo>
                  <a:pt x="4791" y="3032"/>
                </a:lnTo>
                <a:lnTo>
                  <a:pt x="3881" y="3881"/>
                </a:lnTo>
                <a:lnTo>
                  <a:pt x="3032" y="4791"/>
                </a:lnTo>
                <a:lnTo>
                  <a:pt x="2244" y="5822"/>
                </a:lnTo>
                <a:lnTo>
                  <a:pt x="1577" y="6914"/>
                </a:lnTo>
                <a:lnTo>
                  <a:pt x="1031" y="8066"/>
                </a:lnTo>
                <a:lnTo>
                  <a:pt x="607" y="9279"/>
                </a:lnTo>
                <a:lnTo>
                  <a:pt x="243" y="10552"/>
                </a:lnTo>
                <a:lnTo>
                  <a:pt x="61" y="11826"/>
                </a:lnTo>
                <a:lnTo>
                  <a:pt x="0" y="13220"/>
                </a:lnTo>
                <a:lnTo>
                  <a:pt x="0" y="136447"/>
                </a:lnTo>
                <a:lnTo>
                  <a:pt x="0" y="136447"/>
                </a:lnTo>
                <a:lnTo>
                  <a:pt x="61" y="137841"/>
                </a:lnTo>
                <a:lnTo>
                  <a:pt x="243" y="139115"/>
                </a:lnTo>
                <a:lnTo>
                  <a:pt x="607" y="140388"/>
                </a:lnTo>
                <a:lnTo>
                  <a:pt x="1031" y="141601"/>
                </a:lnTo>
                <a:lnTo>
                  <a:pt x="1577" y="142753"/>
                </a:lnTo>
                <a:lnTo>
                  <a:pt x="2244" y="143845"/>
                </a:lnTo>
                <a:lnTo>
                  <a:pt x="3032" y="144876"/>
                </a:lnTo>
                <a:lnTo>
                  <a:pt x="3881" y="145786"/>
                </a:lnTo>
                <a:lnTo>
                  <a:pt x="4791" y="146635"/>
                </a:lnTo>
                <a:lnTo>
                  <a:pt x="5822" y="147423"/>
                </a:lnTo>
                <a:lnTo>
                  <a:pt x="6914" y="148090"/>
                </a:lnTo>
                <a:lnTo>
                  <a:pt x="8066" y="148636"/>
                </a:lnTo>
                <a:lnTo>
                  <a:pt x="9279" y="149060"/>
                </a:lnTo>
                <a:lnTo>
                  <a:pt x="10552" y="149424"/>
                </a:lnTo>
                <a:lnTo>
                  <a:pt x="11826" y="149606"/>
                </a:lnTo>
                <a:lnTo>
                  <a:pt x="13220" y="149667"/>
                </a:lnTo>
                <a:lnTo>
                  <a:pt x="272288" y="149667"/>
                </a:lnTo>
                <a:lnTo>
                  <a:pt x="272288" y="149667"/>
                </a:lnTo>
                <a:lnTo>
                  <a:pt x="273682" y="149606"/>
                </a:lnTo>
                <a:lnTo>
                  <a:pt x="274956" y="149424"/>
                </a:lnTo>
                <a:lnTo>
                  <a:pt x="276229" y="149060"/>
                </a:lnTo>
                <a:lnTo>
                  <a:pt x="277442" y="148636"/>
                </a:lnTo>
                <a:lnTo>
                  <a:pt x="278594" y="148090"/>
                </a:lnTo>
                <a:lnTo>
                  <a:pt x="279686" y="147423"/>
                </a:lnTo>
                <a:lnTo>
                  <a:pt x="280717" y="146635"/>
                </a:lnTo>
                <a:lnTo>
                  <a:pt x="281627" y="145786"/>
                </a:lnTo>
                <a:lnTo>
                  <a:pt x="282476" y="144876"/>
                </a:lnTo>
                <a:lnTo>
                  <a:pt x="283264" y="143845"/>
                </a:lnTo>
                <a:lnTo>
                  <a:pt x="283931" y="142753"/>
                </a:lnTo>
                <a:lnTo>
                  <a:pt x="284477" y="141601"/>
                </a:lnTo>
                <a:lnTo>
                  <a:pt x="284901" y="140388"/>
                </a:lnTo>
                <a:lnTo>
                  <a:pt x="285265" y="139115"/>
                </a:lnTo>
                <a:lnTo>
                  <a:pt x="285447" y="137841"/>
                </a:lnTo>
                <a:lnTo>
                  <a:pt x="285508" y="136447"/>
                </a:lnTo>
                <a:lnTo>
                  <a:pt x="285508" y="32626"/>
                </a:lnTo>
              </a:path>
            </a:pathLst>
          </a:custGeom>
          <a:noFill/>
          <a:ln w="19050" cap="flat" cmpd="sng">
            <a:solidFill>
              <a:srgbClr val="FFFFFF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914400" y="4382951"/>
            <a:ext cx="10363200" cy="15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80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8000">
                <a:solidFill>
                  <a:srgbClr val="FFFFFF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8000">
                <a:solidFill>
                  <a:srgbClr val="FFFFFF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8000">
                <a:solidFill>
                  <a:srgbClr val="FFFFFF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8000">
                <a:solidFill>
                  <a:srgbClr val="FFFFFF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8000">
                <a:solidFill>
                  <a:srgbClr val="FFFFFF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8000">
                <a:solidFill>
                  <a:srgbClr val="FFFFFF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8000">
                <a:solidFill>
                  <a:srgbClr val="FFFFFF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80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62139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">
  <p:cSld name="CUSTOM_12"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8"/>
          <p:cNvSpPr txBox="1">
            <a:spLocks noGrp="1"/>
          </p:cNvSpPr>
          <p:nvPr>
            <p:ph type="title"/>
          </p:nvPr>
        </p:nvSpPr>
        <p:spPr>
          <a:xfrm>
            <a:off x="2156075" y="1123500"/>
            <a:ext cx="7687500" cy="47361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28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28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28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28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28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28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28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28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2800"/>
            </a:lvl9pPr>
          </a:lstStyle>
          <a:p>
            <a:endParaRPr/>
          </a:p>
        </p:txBody>
      </p:sp>
      <p:sp>
        <p:nvSpPr>
          <p:cNvPr id="250" name="Google Shape;250;p8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  <p:grpSp>
        <p:nvGrpSpPr>
          <p:cNvPr id="251" name="Google Shape;251;p8"/>
          <p:cNvGrpSpPr/>
          <p:nvPr/>
        </p:nvGrpSpPr>
        <p:grpSpPr>
          <a:xfrm flipH="1">
            <a:off x="-658178" y="1638196"/>
            <a:ext cx="3848630" cy="5365658"/>
            <a:chOff x="7864580" y="177905"/>
            <a:chExt cx="4941744" cy="6889649"/>
          </a:xfrm>
        </p:grpSpPr>
        <p:sp>
          <p:nvSpPr>
            <p:cNvPr id="252" name="Google Shape;252;p8"/>
            <p:cNvSpPr/>
            <p:nvPr/>
          </p:nvSpPr>
          <p:spPr>
            <a:xfrm rot="6963880">
              <a:off x="10039367" y="3194235"/>
              <a:ext cx="2742411" cy="879358"/>
            </a:xfrm>
            <a:custGeom>
              <a:avLst/>
              <a:gdLst/>
              <a:ahLst/>
              <a:cxnLst/>
              <a:rect l="l" t="t" r="r" b="b"/>
              <a:pathLst>
                <a:path w="3570296" h="1258395" extrusionOk="0">
                  <a:moveTo>
                    <a:pt x="52" y="114287"/>
                  </a:moveTo>
                  <a:cubicBezTo>
                    <a:pt x="751" y="92231"/>
                    <a:pt x="8463" y="70112"/>
                    <a:pt x="24969" y="48300"/>
                  </a:cubicBezTo>
                  <a:cubicBezTo>
                    <a:pt x="157023" y="-126193"/>
                    <a:pt x="439442" y="311510"/>
                    <a:pt x="513040" y="355151"/>
                  </a:cubicBezTo>
                  <a:lnTo>
                    <a:pt x="497428" y="367539"/>
                  </a:lnTo>
                  <a:lnTo>
                    <a:pt x="567794" y="391986"/>
                  </a:lnTo>
                  <a:cubicBezTo>
                    <a:pt x="600503" y="403531"/>
                    <a:pt x="634955" y="415788"/>
                    <a:pt x="670999" y="428488"/>
                  </a:cubicBezTo>
                  <a:lnTo>
                    <a:pt x="716281" y="444102"/>
                  </a:lnTo>
                  <a:lnTo>
                    <a:pt x="701865" y="404273"/>
                  </a:lnTo>
                  <a:cubicBezTo>
                    <a:pt x="649428" y="255156"/>
                    <a:pt x="584812" y="23866"/>
                    <a:pt x="763696" y="1452"/>
                  </a:cubicBezTo>
                  <a:cubicBezTo>
                    <a:pt x="1002210" y="-28434"/>
                    <a:pt x="894788" y="411788"/>
                    <a:pt x="890967" y="497415"/>
                  </a:cubicBezTo>
                  <a:lnTo>
                    <a:pt x="881798" y="498502"/>
                  </a:lnTo>
                  <a:lnTo>
                    <a:pt x="1170375" y="584825"/>
                  </a:lnTo>
                  <a:lnTo>
                    <a:pt x="1206427" y="593079"/>
                  </a:lnTo>
                  <a:lnTo>
                    <a:pt x="1191308" y="549404"/>
                  </a:lnTo>
                  <a:cubicBezTo>
                    <a:pt x="1140965" y="399568"/>
                    <a:pt x="1079596" y="167395"/>
                    <a:pt x="1258778" y="147490"/>
                  </a:cubicBezTo>
                  <a:cubicBezTo>
                    <a:pt x="1482755" y="122608"/>
                    <a:pt x="1396927" y="506605"/>
                    <a:pt x="1381187" y="625206"/>
                  </a:cubicBezTo>
                  <a:lnTo>
                    <a:pt x="1380506" y="631688"/>
                  </a:lnTo>
                  <a:lnTo>
                    <a:pt x="1559827" y="661387"/>
                  </a:lnTo>
                  <a:lnTo>
                    <a:pt x="1768380" y="681955"/>
                  </a:lnTo>
                  <a:lnTo>
                    <a:pt x="1753583" y="630159"/>
                  </a:lnTo>
                  <a:cubicBezTo>
                    <a:pt x="1711551" y="477782"/>
                    <a:pt x="1663035" y="242588"/>
                    <a:pt x="1843040" y="232560"/>
                  </a:cubicBezTo>
                  <a:cubicBezTo>
                    <a:pt x="2053045" y="220861"/>
                    <a:pt x="1974008" y="549971"/>
                    <a:pt x="1944460" y="689482"/>
                  </a:cubicBezTo>
                  <a:lnTo>
                    <a:pt x="1943808" y="692995"/>
                  </a:lnTo>
                  <a:lnTo>
                    <a:pt x="2053692" y="699439"/>
                  </a:lnTo>
                  <a:lnTo>
                    <a:pt x="2326246" y="709192"/>
                  </a:lnTo>
                  <a:lnTo>
                    <a:pt x="2307127" y="669602"/>
                  </a:lnTo>
                  <a:cubicBezTo>
                    <a:pt x="2239694" y="526640"/>
                    <a:pt x="2151731" y="303184"/>
                    <a:pt x="2327379" y="262567"/>
                  </a:cubicBezTo>
                  <a:cubicBezTo>
                    <a:pt x="2532303" y="215180"/>
                    <a:pt x="2510624" y="552952"/>
                    <a:pt x="2505331" y="695460"/>
                  </a:cubicBezTo>
                  <a:lnTo>
                    <a:pt x="2504809" y="713406"/>
                  </a:lnTo>
                  <a:lnTo>
                    <a:pt x="2638865" y="716402"/>
                  </a:lnTo>
                  <a:lnTo>
                    <a:pt x="2874931" y="720031"/>
                  </a:lnTo>
                  <a:lnTo>
                    <a:pt x="2871057" y="706094"/>
                  </a:lnTo>
                  <a:cubicBezTo>
                    <a:pt x="2832158" y="570509"/>
                    <a:pt x="2731121" y="252333"/>
                    <a:pt x="2941127" y="240634"/>
                  </a:cubicBezTo>
                  <a:cubicBezTo>
                    <a:pt x="3151132" y="228935"/>
                    <a:pt x="3072096" y="558044"/>
                    <a:pt x="3042547" y="697556"/>
                  </a:cubicBezTo>
                  <a:lnTo>
                    <a:pt x="3037937" y="722417"/>
                  </a:lnTo>
                  <a:lnTo>
                    <a:pt x="3185623" y="724529"/>
                  </a:lnTo>
                  <a:cubicBezTo>
                    <a:pt x="3347059" y="727126"/>
                    <a:pt x="3480472" y="730294"/>
                    <a:pt x="3564241" y="736073"/>
                  </a:cubicBezTo>
                  <a:lnTo>
                    <a:pt x="3570296" y="800089"/>
                  </a:lnTo>
                  <a:cubicBezTo>
                    <a:pt x="3457368" y="798630"/>
                    <a:pt x="3255661" y="796406"/>
                    <a:pt x="3015878" y="791437"/>
                  </a:cubicBezTo>
                  <a:lnTo>
                    <a:pt x="2824326" y="786883"/>
                  </a:lnTo>
                  <a:lnTo>
                    <a:pt x="2823991" y="796797"/>
                  </a:lnTo>
                  <a:cubicBezTo>
                    <a:pt x="2823204" y="916435"/>
                    <a:pt x="2855190" y="1308606"/>
                    <a:pt x="2636794" y="1253037"/>
                  </a:cubicBezTo>
                  <a:cubicBezTo>
                    <a:pt x="2432958" y="1201172"/>
                    <a:pt x="2593293" y="908364"/>
                    <a:pt x="2657539" y="782789"/>
                  </a:cubicBezTo>
                  <a:lnTo>
                    <a:pt x="2658099" y="781621"/>
                  </a:lnTo>
                  <a:lnTo>
                    <a:pt x="2377142" y="771506"/>
                  </a:lnTo>
                  <a:lnTo>
                    <a:pt x="2357193" y="775979"/>
                  </a:lnTo>
                  <a:lnTo>
                    <a:pt x="2354959" y="770708"/>
                  </a:lnTo>
                  <a:lnTo>
                    <a:pt x="2259394" y="767267"/>
                  </a:lnTo>
                  <a:lnTo>
                    <a:pt x="2260299" y="785502"/>
                  </a:lnTo>
                  <a:cubicBezTo>
                    <a:pt x="2269474" y="904790"/>
                    <a:pt x="2333994" y="1292937"/>
                    <a:pt x="2111730" y="1255740"/>
                  </a:cubicBezTo>
                  <a:cubicBezTo>
                    <a:pt x="1904284" y="1221024"/>
                    <a:pt x="2039689" y="915885"/>
                    <a:pt x="2093259" y="785398"/>
                  </a:cubicBezTo>
                  <a:lnTo>
                    <a:pt x="2103200" y="759262"/>
                  </a:lnTo>
                  <a:lnTo>
                    <a:pt x="1973852" y="752232"/>
                  </a:lnTo>
                  <a:lnTo>
                    <a:pt x="1827482" y="741428"/>
                  </a:lnTo>
                  <a:lnTo>
                    <a:pt x="1784749" y="743523"/>
                  </a:lnTo>
                  <a:lnTo>
                    <a:pt x="1783503" y="738182"/>
                  </a:lnTo>
                  <a:lnTo>
                    <a:pt x="1734388" y="734557"/>
                  </a:lnTo>
                  <a:lnTo>
                    <a:pt x="1711951" y="732156"/>
                  </a:lnTo>
                  <a:lnTo>
                    <a:pt x="1710043" y="750236"/>
                  </a:lnTo>
                  <a:cubicBezTo>
                    <a:pt x="1700724" y="869513"/>
                    <a:pt x="1704654" y="1262966"/>
                    <a:pt x="1490778" y="1191960"/>
                  </a:cubicBezTo>
                  <a:cubicBezTo>
                    <a:pt x="1291161" y="1125688"/>
                    <a:pt x="1471975" y="845062"/>
                    <a:pt x="1545014" y="724390"/>
                  </a:cubicBezTo>
                  <a:lnTo>
                    <a:pt x="1550440" y="714875"/>
                  </a:lnTo>
                  <a:lnTo>
                    <a:pt x="1499272" y="709400"/>
                  </a:lnTo>
                  <a:cubicBezTo>
                    <a:pt x="1429506" y="700064"/>
                    <a:pt x="1360276" y="688505"/>
                    <a:pt x="1292156" y="675297"/>
                  </a:cubicBezTo>
                  <a:lnTo>
                    <a:pt x="1105864" y="634405"/>
                  </a:lnTo>
                  <a:lnTo>
                    <a:pt x="1117732" y="643857"/>
                  </a:lnTo>
                  <a:cubicBezTo>
                    <a:pt x="1075893" y="718664"/>
                    <a:pt x="935419" y="1149479"/>
                    <a:pt x="748384" y="998483"/>
                  </a:cubicBezTo>
                  <a:cubicBezTo>
                    <a:pt x="608109" y="885236"/>
                    <a:pt x="784828" y="722630"/>
                    <a:pt x="907924" y="623470"/>
                  </a:cubicBezTo>
                  <a:lnTo>
                    <a:pt x="949090" y="590924"/>
                  </a:lnTo>
                  <a:lnTo>
                    <a:pt x="724529" y="527352"/>
                  </a:lnTo>
                  <a:lnTo>
                    <a:pt x="588043" y="482036"/>
                  </a:lnTo>
                  <a:lnTo>
                    <a:pt x="594407" y="490103"/>
                  </a:lnTo>
                  <a:cubicBezTo>
                    <a:pt x="536597" y="553385"/>
                    <a:pt x="301493" y="940762"/>
                    <a:pt x="153863" y="751060"/>
                  </a:cubicBezTo>
                  <a:cubicBezTo>
                    <a:pt x="135409" y="727347"/>
                    <a:pt x="125841" y="704309"/>
                    <a:pt x="123370" y="682064"/>
                  </a:cubicBezTo>
                  <a:cubicBezTo>
                    <a:pt x="114101" y="598642"/>
                    <a:pt x="204622" y="526354"/>
                    <a:pt x="300553" y="471362"/>
                  </a:cubicBezTo>
                  <a:lnTo>
                    <a:pt x="378501" y="430833"/>
                  </a:lnTo>
                  <a:lnTo>
                    <a:pt x="360141" y="424135"/>
                  </a:lnTo>
                  <a:cubicBezTo>
                    <a:pt x="244149" y="376658"/>
                    <a:pt x="-4139" y="246620"/>
                    <a:pt x="52" y="114287"/>
                  </a:cubicBezTo>
                  <a:close/>
                </a:path>
              </a:pathLst>
            </a:custGeom>
            <a:gradFill>
              <a:gsLst>
                <a:gs pos="0">
                  <a:srgbClr val="595959"/>
                </a:gs>
                <a:gs pos="60000">
                  <a:srgbClr val="666A36"/>
                </a:gs>
                <a:gs pos="100000">
                  <a:srgbClr val="666A36"/>
                </a:gs>
              </a:gsLst>
              <a:lin ang="0" scaled="0"/>
            </a:gra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53" name="Google Shape;253;p8"/>
            <p:cNvSpPr/>
            <p:nvPr/>
          </p:nvSpPr>
          <p:spPr>
            <a:xfrm rot="342636" flipH="1">
              <a:off x="10454693" y="240075"/>
              <a:ext cx="1522632" cy="5474309"/>
            </a:xfrm>
            <a:custGeom>
              <a:avLst/>
              <a:gdLst/>
              <a:ahLst/>
              <a:cxnLst/>
              <a:rect l="l" t="t" r="r" b="b"/>
              <a:pathLst>
                <a:path w="1122278" h="4034919" extrusionOk="0">
                  <a:moveTo>
                    <a:pt x="1017346" y="4033049"/>
                  </a:moveTo>
                  <a:cubicBezTo>
                    <a:pt x="934586" y="4084522"/>
                    <a:pt x="543637" y="3063193"/>
                    <a:pt x="532895" y="2246639"/>
                  </a:cubicBezTo>
                  <a:cubicBezTo>
                    <a:pt x="522153" y="1430085"/>
                    <a:pt x="345564" y="532737"/>
                    <a:pt x="0" y="0"/>
                  </a:cubicBezTo>
                  <a:cubicBezTo>
                    <a:pt x="530335" y="309475"/>
                    <a:pt x="859899" y="1265626"/>
                    <a:pt x="1029457" y="1937801"/>
                  </a:cubicBezTo>
                  <a:cubicBezTo>
                    <a:pt x="1199015" y="2609976"/>
                    <a:pt x="1100106" y="3981576"/>
                    <a:pt x="1017346" y="4033049"/>
                  </a:cubicBezTo>
                  <a:close/>
                </a:path>
              </a:pathLst>
            </a:custGeom>
            <a:gradFill>
              <a:gsLst>
                <a:gs pos="0">
                  <a:srgbClr val="595959"/>
                </a:gs>
                <a:gs pos="60000">
                  <a:srgbClr val="6F803B"/>
                </a:gs>
                <a:gs pos="100000">
                  <a:srgbClr val="6F803B"/>
                </a:gs>
              </a:gsLst>
              <a:lin ang="0" scaled="0"/>
            </a:gra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54" name="Google Shape;254;p8"/>
            <p:cNvSpPr/>
            <p:nvPr/>
          </p:nvSpPr>
          <p:spPr>
            <a:xfrm rot="1057145" flipH="1">
              <a:off x="11100766" y="2956121"/>
              <a:ext cx="1121583" cy="4032422"/>
            </a:xfrm>
            <a:custGeom>
              <a:avLst/>
              <a:gdLst/>
              <a:ahLst/>
              <a:cxnLst/>
              <a:rect l="l" t="t" r="r" b="b"/>
              <a:pathLst>
                <a:path w="1122278" h="4034919" extrusionOk="0">
                  <a:moveTo>
                    <a:pt x="1017346" y="4033049"/>
                  </a:moveTo>
                  <a:cubicBezTo>
                    <a:pt x="934586" y="4084522"/>
                    <a:pt x="543637" y="3063193"/>
                    <a:pt x="532895" y="2246639"/>
                  </a:cubicBezTo>
                  <a:cubicBezTo>
                    <a:pt x="522153" y="1430085"/>
                    <a:pt x="345564" y="532737"/>
                    <a:pt x="0" y="0"/>
                  </a:cubicBezTo>
                  <a:cubicBezTo>
                    <a:pt x="530335" y="309475"/>
                    <a:pt x="859899" y="1265626"/>
                    <a:pt x="1029457" y="1937801"/>
                  </a:cubicBezTo>
                  <a:cubicBezTo>
                    <a:pt x="1199015" y="2609976"/>
                    <a:pt x="1100106" y="3981576"/>
                    <a:pt x="1017346" y="4033049"/>
                  </a:cubicBezTo>
                  <a:close/>
                </a:path>
              </a:pathLst>
            </a:custGeom>
            <a:gradFill>
              <a:gsLst>
                <a:gs pos="0">
                  <a:srgbClr val="595959"/>
                </a:gs>
                <a:gs pos="60000">
                  <a:srgbClr val="6F803B"/>
                </a:gs>
                <a:gs pos="100000">
                  <a:srgbClr val="6F803B"/>
                </a:gs>
              </a:gsLst>
              <a:lin ang="0" scaled="0"/>
            </a:gra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grpSp>
          <p:nvGrpSpPr>
            <p:cNvPr id="255" name="Google Shape;255;p8"/>
            <p:cNvGrpSpPr/>
            <p:nvPr/>
          </p:nvGrpSpPr>
          <p:grpSpPr>
            <a:xfrm rot="834297">
              <a:off x="8537534" y="734267"/>
              <a:ext cx="2935744" cy="5958665"/>
              <a:chOff x="5368897" y="1487338"/>
              <a:chExt cx="2009955" cy="4079596"/>
            </a:xfrm>
          </p:grpSpPr>
          <p:sp>
            <p:nvSpPr>
              <p:cNvPr id="256" name="Google Shape;256;p8"/>
              <p:cNvSpPr/>
              <p:nvPr/>
            </p:nvSpPr>
            <p:spPr>
              <a:xfrm rot="-1170648">
                <a:off x="6587411" y="1949092"/>
                <a:ext cx="185621" cy="3690976"/>
              </a:xfrm>
              <a:custGeom>
                <a:avLst/>
                <a:gdLst/>
                <a:ahLst/>
                <a:cxnLst/>
                <a:rect l="l" t="t" r="r" b="b"/>
                <a:pathLst>
                  <a:path w="551062" h="3348763" extrusionOk="0">
                    <a:moveTo>
                      <a:pt x="0" y="102946"/>
                    </a:moveTo>
                    <a:cubicBezTo>
                      <a:pt x="58538" y="325995"/>
                      <a:pt x="313883" y="798334"/>
                      <a:pt x="393616" y="1338294"/>
                    </a:cubicBezTo>
                    <a:cubicBezTo>
                      <a:pt x="473349" y="1878254"/>
                      <a:pt x="452154" y="3007630"/>
                      <a:pt x="478395" y="3342708"/>
                    </a:cubicBezTo>
                    <a:lnTo>
                      <a:pt x="551062" y="3348763"/>
                    </a:lnTo>
                    <a:cubicBezTo>
                      <a:pt x="546016" y="3004601"/>
                      <a:pt x="532896" y="1835865"/>
                      <a:pt x="448117" y="1277738"/>
                    </a:cubicBezTo>
                    <a:cubicBezTo>
                      <a:pt x="363338" y="719611"/>
                      <a:pt x="117075" y="195799"/>
                      <a:pt x="42389" y="0"/>
                    </a:cubicBezTo>
                    <a:lnTo>
                      <a:pt x="0" y="102946"/>
                    </a:ln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F803B"/>
                  </a:gs>
                  <a:gs pos="100000">
                    <a:srgbClr val="6F803B"/>
                  </a:gs>
                </a:gsLst>
                <a:lin ang="0" scaled="0"/>
              </a:gra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257" name="Google Shape;257;p8"/>
              <p:cNvSpPr/>
              <p:nvPr/>
            </p:nvSpPr>
            <p:spPr>
              <a:xfrm rot="4234075">
                <a:off x="5489229" y="1617265"/>
                <a:ext cx="913596" cy="901679"/>
              </a:xfrm>
              <a:custGeom>
                <a:avLst/>
                <a:gdLst/>
                <a:ahLst/>
                <a:cxnLst/>
                <a:rect l="l" t="t" r="r" b="b"/>
                <a:pathLst>
                  <a:path w="914116" h="902192" extrusionOk="0">
                    <a:moveTo>
                      <a:pt x="3648" y="318319"/>
                    </a:moveTo>
                    <a:cubicBezTo>
                      <a:pt x="14502" y="301366"/>
                      <a:pt x="50369" y="286791"/>
                      <a:pt x="121763" y="277409"/>
                    </a:cubicBezTo>
                    <a:cubicBezTo>
                      <a:pt x="-64836" y="-28674"/>
                      <a:pt x="463463" y="361209"/>
                      <a:pt x="415818" y="443497"/>
                    </a:cubicBezTo>
                    <a:cubicBezTo>
                      <a:pt x="413532" y="447646"/>
                      <a:pt x="409738" y="451074"/>
                      <a:pt x="404644" y="453838"/>
                    </a:cubicBezTo>
                    <a:lnTo>
                      <a:pt x="404517" y="453881"/>
                    </a:lnTo>
                    <a:lnTo>
                      <a:pt x="419250" y="454345"/>
                    </a:lnTo>
                    <a:cubicBezTo>
                      <a:pt x="426467" y="455983"/>
                      <a:pt x="432067" y="459052"/>
                      <a:pt x="435706" y="463751"/>
                    </a:cubicBezTo>
                    <a:cubicBezTo>
                      <a:pt x="439372" y="468285"/>
                      <a:pt x="441165" y="474521"/>
                      <a:pt x="441329" y="482140"/>
                    </a:cubicBezTo>
                    <a:lnTo>
                      <a:pt x="439997" y="490695"/>
                    </a:lnTo>
                    <a:lnTo>
                      <a:pt x="445131" y="483838"/>
                    </a:lnTo>
                    <a:cubicBezTo>
                      <a:pt x="450614" y="478869"/>
                      <a:pt x="456341" y="476044"/>
                      <a:pt x="462277" y="475760"/>
                    </a:cubicBezTo>
                    <a:cubicBezTo>
                      <a:pt x="468093" y="475359"/>
                      <a:pt x="474230" y="477469"/>
                      <a:pt x="480563" y="481707"/>
                    </a:cubicBezTo>
                    <a:lnTo>
                      <a:pt x="484441" y="485435"/>
                    </a:lnTo>
                    <a:lnTo>
                      <a:pt x="483630" y="473700"/>
                    </a:lnTo>
                    <a:cubicBezTo>
                      <a:pt x="485366" y="468135"/>
                      <a:pt x="489559" y="463182"/>
                      <a:pt x="495806" y="458818"/>
                    </a:cubicBezTo>
                    <a:lnTo>
                      <a:pt x="502846" y="455556"/>
                    </a:lnTo>
                    <a:lnTo>
                      <a:pt x="490203" y="449340"/>
                    </a:lnTo>
                    <a:cubicBezTo>
                      <a:pt x="482320" y="440747"/>
                      <a:pt x="481490" y="424889"/>
                      <a:pt x="485929" y="404451"/>
                    </a:cubicBezTo>
                    <a:lnTo>
                      <a:pt x="496079" y="371465"/>
                    </a:lnTo>
                    <a:lnTo>
                      <a:pt x="484343" y="397260"/>
                    </a:lnTo>
                    <a:cubicBezTo>
                      <a:pt x="474287" y="414904"/>
                      <a:pt x="463168" y="425553"/>
                      <a:pt x="451292" y="426028"/>
                    </a:cubicBezTo>
                    <a:cubicBezTo>
                      <a:pt x="387279" y="429947"/>
                      <a:pt x="286891" y="129696"/>
                      <a:pt x="310362" y="37467"/>
                    </a:cubicBezTo>
                    <a:cubicBezTo>
                      <a:pt x="321031" y="-4455"/>
                      <a:pt x="357291" y="-3398"/>
                      <a:pt x="434190" y="88742"/>
                    </a:cubicBezTo>
                    <a:cubicBezTo>
                      <a:pt x="553190" y="-152345"/>
                      <a:pt x="556753" y="155784"/>
                      <a:pt x="511014" y="326520"/>
                    </a:cubicBezTo>
                    <a:lnTo>
                      <a:pt x="499072" y="364417"/>
                    </a:lnTo>
                    <a:lnTo>
                      <a:pt x="513267" y="332085"/>
                    </a:lnTo>
                    <a:cubicBezTo>
                      <a:pt x="592416" y="170622"/>
                      <a:pt x="796982" y="-58978"/>
                      <a:pt x="741433" y="223646"/>
                    </a:cubicBezTo>
                    <a:cubicBezTo>
                      <a:pt x="1003648" y="164257"/>
                      <a:pt x="766540" y="361072"/>
                      <a:pt x="605110" y="433066"/>
                    </a:cubicBezTo>
                    <a:lnTo>
                      <a:pt x="600808" y="434764"/>
                    </a:lnTo>
                    <a:lnTo>
                      <a:pt x="693241" y="434463"/>
                    </a:lnTo>
                    <a:cubicBezTo>
                      <a:pt x="860482" y="443604"/>
                      <a:pt x="1031877" y="499444"/>
                      <a:pt x="804951" y="577658"/>
                    </a:cubicBezTo>
                    <a:cubicBezTo>
                      <a:pt x="987962" y="774612"/>
                      <a:pt x="698707" y="668369"/>
                      <a:pt x="555396" y="564905"/>
                    </a:cubicBezTo>
                    <a:lnTo>
                      <a:pt x="526476" y="542048"/>
                    </a:lnTo>
                    <a:lnTo>
                      <a:pt x="539541" y="566925"/>
                    </a:lnTo>
                    <a:cubicBezTo>
                      <a:pt x="616376" y="729501"/>
                      <a:pt x="668242" y="1032607"/>
                      <a:pt x="481983" y="812903"/>
                    </a:cubicBezTo>
                    <a:cubicBezTo>
                      <a:pt x="384371" y="1014570"/>
                      <a:pt x="363976" y="834227"/>
                      <a:pt x="385594" y="669505"/>
                    </a:cubicBezTo>
                    <a:lnTo>
                      <a:pt x="401546" y="585133"/>
                    </a:lnTo>
                    <a:lnTo>
                      <a:pt x="352020" y="659897"/>
                    </a:lnTo>
                    <a:cubicBezTo>
                      <a:pt x="251604" y="793948"/>
                      <a:pt x="110034" y="905537"/>
                      <a:pt x="170905" y="673357"/>
                    </a:cubicBezTo>
                    <a:cubicBezTo>
                      <a:pt x="-94501" y="716298"/>
                      <a:pt x="154406" y="534635"/>
                      <a:pt x="320007" y="472836"/>
                    </a:cubicBezTo>
                    <a:lnTo>
                      <a:pt x="364962" y="460956"/>
                    </a:lnTo>
                    <a:lnTo>
                      <a:pt x="329370" y="462273"/>
                    </a:lnTo>
                    <a:cubicBezTo>
                      <a:pt x="197278" y="453619"/>
                      <a:pt x="-31630" y="373414"/>
                      <a:pt x="3648" y="31831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258" name="Google Shape;258;p8"/>
              <p:cNvSpPr/>
              <p:nvPr/>
            </p:nvSpPr>
            <p:spPr>
              <a:xfrm rot="781437">
                <a:off x="5870962" y="2008507"/>
                <a:ext cx="131790" cy="13179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  <p:grpSp>
          <p:nvGrpSpPr>
            <p:cNvPr id="259" name="Google Shape;259;p8"/>
            <p:cNvGrpSpPr/>
            <p:nvPr/>
          </p:nvGrpSpPr>
          <p:grpSpPr>
            <a:xfrm rot="-834363" flipH="1">
              <a:off x="10007823" y="1779855"/>
              <a:ext cx="2189869" cy="5071126"/>
              <a:chOff x="5307255" y="1547438"/>
              <a:chExt cx="1784043" cy="4131344"/>
            </a:xfrm>
          </p:grpSpPr>
          <p:sp>
            <p:nvSpPr>
              <p:cNvPr id="260" name="Google Shape;260;p8"/>
              <p:cNvSpPr/>
              <p:nvPr/>
            </p:nvSpPr>
            <p:spPr>
              <a:xfrm rot="-960242">
                <a:off x="6403497" y="2032749"/>
                <a:ext cx="184883" cy="3691404"/>
              </a:xfrm>
              <a:custGeom>
                <a:avLst/>
                <a:gdLst/>
                <a:ahLst/>
                <a:cxnLst/>
                <a:rect l="l" t="t" r="r" b="b"/>
                <a:pathLst>
                  <a:path w="551062" h="3348763" extrusionOk="0">
                    <a:moveTo>
                      <a:pt x="0" y="102946"/>
                    </a:moveTo>
                    <a:cubicBezTo>
                      <a:pt x="58538" y="325995"/>
                      <a:pt x="313883" y="798334"/>
                      <a:pt x="393616" y="1338294"/>
                    </a:cubicBezTo>
                    <a:cubicBezTo>
                      <a:pt x="473349" y="1878254"/>
                      <a:pt x="452154" y="3007630"/>
                      <a:pt x="478395" y="3342708"/>
                    </a:cubicBezTo>
                    <a:lnTo>
                      <a:pt x="551062" y="3348763"/>
                    </a:lnTo>
                    <a:cubicBezTo>
                      <a:pt x="546016" y="3004601"/>
                      <a:pt x="532896" y="1835865"/>
                      <a:pt x="448117" y="1277738"/>
                    </a:cubicBezTo>
                    <a:cubicBezTo>
                      <a:pt x="363338" y="719611"/>
                      <a:pt x="117075" y="195799"/>
                      <a:pt x="42389" y="0"/>
                    </a:cubicBezTo>
                    <a:lnTo>
                      <a:pt x="0" y="102946"/>
                    </a:ln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F803B"/>
                  </a:gs>
                  <a:gs pos="100000">
                    <a:srgbClr val="6F803B"/>
                  </a:gs>
                </a:gsLst>
                <a:lin ang="0" scaled="0"/>
              </a:gra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261" name="Google Shape;261;p8"/>
              <p:cNvSpPr/>
              <p:nvPr/>
            </p:nvSpPr>
            <p:spPr>
              <a:xfrm rot="4440912">
                <a:off x="5409575" y="1659795"/>
                <a:ext cx="912847" cy="900939"/>
              </a:xfrm>
              <a:custGeom>
                <a:avLst/>
                <a:gdLst/>
                <a:ahLst/>
                <a:cxnLst/>
                <a:rect l="l" t="t" r="r" b="b"/>
                <a:pathLst>
                  <a:path w="914116" h="902192" extrusionOk="0">
                    <a:moveTo>
                      <a:pt x="3648" y="318319"/>
                    </a:moveTo>
                    <a:cubicBezTo>
                      <a:pt x="14502" y="301366"/>
                      <a:pt x="50369" y="286791"/>
                      <a:pt x="121763" y="277409"/>
                    </a:cubicBezTo>
                    <a:cubicBezTo>
                      <a:pt x="-64836" y="-28674"/>
                      <a:pt x="463463" y="361209"/>
                      <a:pt x="415818" y="443497"/>
                    </a:cubicBezTo>
                    <a:cubicBezTo>
                      <a:pt x="413532" y="447646"/>
                      <a:pt x="409738" y="451074"/>
                      <a:pt x="404644" y="453838"/>
                    </a:cubicBezTo>
                    <a:lnTo>
                      <a:pt x="404517" y="453881"/>
                    </a:lnTo>
                    <a:lnTo>
                      <a:pt x="419250" y="454345"/>
                    </a:lnTo>
                    <a:cubicBezTo>
                      <a:pt x="426467" y="455983"/>
                      <a:pt x="432067" y="459052"/>
                      <a:pt x="435706" y="463751"/>
                    </a:cubicBezTo>
                    <a:cubicBezTo>
                      <a:pt x="439372" y="468285"/>
                      <a:pt x="441165" y="474521"/>
                      <a:pt x="441329" y="482140"/>
                    </a:cubicBezTo>
                    <a:lnTo>
                      <a:pt x="439997" y="490695"/>
                    </a:lnTo>
                    <a:lnTo>
                      <a:pt x="445131" y="483838"/>
                    </a:lnTo>
                    <a:cubicBezTo>
                      <a:pt x="450614" y="478869"/>
                      <a:pt x="456341" y="476044"/>
                      <a:pt x="462277" y="475760"/>
                    </a:cubicBezTo>
                    <a:cubicBezTo>
                      <a:pt x="468093" y="475359"/>
                      <a:pt x="474230" y="477469"/>
                      <a:pt x="480563" y="481707"/>
                    </a:cubicBezTo>
                    <a:lnTo>
                      <a:pt x="484441" y="485435"/>
                    </a:lnTo>
                    <a:lnTo>
                      <a:pt x="483630" y="473700"/>
                    </a:lnTo>
                    <a:cubicBezTo>
                      <a:pt x="485366" y="468135"/>
                      <a:pt x="489559" y="463182"/>
                      <a:pt x="495806" y="458818"/>
                    </a:cubicBezTo>
                    <a:lnTo>
                      <a:pt x="502846" y="455556"/>
                    </a:lnTo>
                    <a:lnTo>
                      <a:pt x="490203" y="449340"/>
                    </a:lnTo>
                    <a:cubicBezTo>
                      <a:pt x="482320" y="440747"/>
                      <a:pt x="481490" y="424889"/>
                      <a:pt x="485929" y="404451"/>
                    </a:cubicBezTo>
                    <a:lnTo>
                      <a:pt x="496079" y="371465"/>
                    </a:lnTo>
                    <a:lnTo>
                      <a:pt x="484343" y="397260"/>
                    </a:lnTo>
                    <a:cubicBezTo>
                      <a:pt x="474287" y="414904"/>
                      <a:pt x="463168" y="425553"/>
                      <a:pt x="451292" y="426028"/>
                    </a:cubicBezTo>
                    <a:cubicBezTo>
                      <a:pt x="387279" y="429947"/>
                      <a:pt x="286891" y="129696"/>
                      <a:pt x="310362" y="37467"/>
                    </a:cubicBezTo>
                    <a:cubicBezTo>
                      <a:pt x="321031" y="-4455"/>
                      <a:pt x="357291" y="-3398"/>
                      <a:pt x="434190" y="88742"/>
                    </a:cubicBezTo>
                    <a:cubicBezTo>
                      <a:pt x="553190" y="-152345"/>
                      <a:pt x="556753" y="155784"/>
                      <a:pt x="511014" y="326520"/>
                    </a:cubicBezTo>
                    <a:lnTo>
                      <a:pt x="499072" y="364417"/>
                    </a:lnTo>
                    <a:lnTo>
                      <a:pt x="513267" y="332085"/>
                    </a:lnTo>
                    <a:cubicBezTo>
                      <a:pt x="592416" y="170622"/>
                      <a:pt x="796982" y="-58978"/>
                      <a:pt x="741433" y="223646"/>
                    </a:cubicBezTo>
                    <a:cubicBezTo>
                      <a:pt x="1003648" y="164257"/>
                      <a:pt x="766540" y="361072"/>
                      <a:pt x="605110" y="433066"/>
                    </a:cubicBezTo>
                    <a:lnTo>
                      <a:pt x="600808" y="434764"/>
                    </a:lnTo>
                    <a:lnTo>
                      <a:pt x="693241" y="434463"/>
                    </a:lnTo>
                    <a:cubicBezTo>
                      <a:pt x="860482" y="443604"/>
                      <a:pt x="1031877" y="499444"/>
                      <a:pt x="804951" y="577658"/>
                    </a:cubicBezTo>
                    <a:cubicBezTo>
                      <a:pt x="987962" y="774612"/>
                      <a:pt x="698707" y="668369"/>
                      <a:pt x="555396" y="564905"/>
                    </a:cubicBezTo>
                    <a:lnTo>
                      <a:pt x="526476" y="542048"/>
                    </a:lnTo>
                    <a:lnTo>
                      <a:pt x="539541" y="566925"/>
                    </a:lnTo>
                    <a:cubicBezTo>
                      <a:pt x="616376" y="729501"/>
                      <a:pt x="668242" y="1032607"/>
                      <a:pt x="481983" y="812903"/>
                    </a:cubicBezTo>
                    <a:cubicBezTo>
                      <a:pt x="384371" y="1014570"/>
                      <a:pt x="363976" y="834227"/>
                      <a:pt x="385594" y="669505"/>
                    </a:cubicBezTo>
                    <a:lnTo>
                      <a:pt x="401546" y="585133"/>
                    </a:lnTo>
                    <a:lnTo>
                      <a:pt x="352020" y="659897"/>
                    </a:lnTo>
                    <a:cubicBezTo>
                      <a:pt x="251604" y="793948"/>
                      <a:pt x="110034" y="905537"/>
                      <a:pt x="170905" y="673357"/>
                    </a:cubicBezTo>
                    <a:cubicBezTo>
                      <a:pt x="-94501" y="716298"/>
                      <a:pt x="154406" y="534635"/>
                      <a:pt x="320007" y="472836"/>
                    </a:cubicBezTo>
                    <a:lnTo>
                      <a:pt x="364962" y="460956"/>
                    </a:lnTo>
                    <a:lnTo>
                      <a:pt x="329370" y="462273"/>
                    </a:lnTo>
                    <a:cubicBezTo>
                      <a:pt x="197278" y="453619"/>
                      <a:pt x="-31630" y="373414"/>
                      <a:pt x="3648" y="31831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262" name="Google Shape;262;p8"/>
              <p:cNvSpPr/>
              <p:nvPr/>
            </p:nvSpPr>
            <p:spPr>
              <a:xfrm rot="984699">
                <a:off x="5790678" y="2050692"/>
                <a:ext cx="131664" cy="131664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  <p:grpSp>
          <p:nvGrpSpPr>
            <p:cNvPr id="263" name="Google Shape;263;p8"/>
            <p:cNvGrpSpPr/>
            <p:nvPr/>
          </p:nvGrpSpPr>
          <p:grpSpPr>
            <a:xfrm rot="440309">
              <a:off x="9237033" y="2293084"/>
              <a:ext cx="1956333" cy="4542963"/>
              <a:chOff x="5307255" y="1547438"/>
              <a:chExt cx="1786162" cy="4147796"/>
            </a:xfrm>
          </p:grpSpPr>
          <p:sp>
            <p:nvSpPr>
              <p:cNvPr id="264" name="Google Shape;264;p8"/>
              <p:cNvSpPr/>
              <p:nvPr/>
            </p:nvSpPr>
            <p:spPr>
              <a:xfrm rot="-960242">
                <a:off x="6405617" y="2049201"/>
                <a:ext cx="184883" cy="3691404"/>
              </a:xfrm>
              <a:custGeom>
                <a:avLst/>
                <a:gdLst/>
                <a:ahLst/>
                <a:cxnLst/>
                <a:rect l="l" t="t" r="r" b="b"/>
                <a:pathLst>
                  <a:path w="551062" h="3348763" extrusionOk="0">
                    <a:moveTo>
                      <a:pt x="0" y="102946"/>
                    </a:moveTo>
                    <a:cubicBezTo>
                      <a:pt x="58538" y="325995"/>
                      <a:pt x="313883" y="798334"/>
                      <a:pt x="393616" y="1338294"/>
                    </a:cubicBezTo>
                    <a:cubicBezTo>
                      <a:pt x="473349" y="1878254"/>
                      <a:pt x="452154" y="3007630"/>
                      <a:pt x="478395" y="3342708"/>
                    </a:cubicBezTo>
                    <a:lnTo>
                      <a:pt x="551062" y="3348763"/>
                    </a:lnTo>
                    <a:cubicBezTo>
                      <a:pt x="546016" y="3004601"/>
                      <a:pt x="532896" y="1835865"/>
                      <a:pt x="448117" y="1277738"/>
                    </a:cubicBezTo>
                    <a:cubicBezTo>
                      <a:pt x="363338" y="719611"/>
                      <a:pt x="117075" y="195799"/>
                      <a:pt x="42389" y="0"/>
                    </a:cubicBezTo>
                    <a:lnTo>
                      <a:pt x="0" y="102946"/>
                    </a:ln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F803B"/>
                  </a:gs>
                  <a:gs pos="100000">
                    <a:srgbClr val="6F803B"/>
                  </a:gs>
                </a:gsLst>
                <a:lin ang="0" scaled="0"/>
              </a:gra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265" name="Google Shape;265;p8"/>
              <p:cNvSpPr/>
              <p:nvPr/>
            </p:nvSpPr>
            <p:spPr>
              <a:xfrm rot="4440912">
                <a:off x="5409575" y="1659795"/>
                <a:ext cx="912847" cy="900939"/>
              </a:xfrm>
              <a:custGeom>
                <a:avLst/>
                <a:gdLst/>
                <a:ahLst/>
                <a:cxnLst/>
                <a:rect l="l" t="t" r="r" b="b"/>
                <a:pathLst>
                  <a:path w="914116" h="902192" extrusionOk="0">
                    <a:moveTo>
                      <a:pt x="3648" y="318319"/>
                    </a:moveTo>
                    <a:cubicBezTo>
                      <a:pt x="14502" y="301366"/>
                      <a:pt x="50369" y="286791"/>
                      <a:pt x="121763" y="277409"/>
                    </a:cubicBezTo>
                    <a:cubicBezTo>
                      <a:pt x="-64836" y="-28674"/>
                      <a:pt x="463463" y="361209"/>
                      <a:pt x="415818" y="443497"/>
                    </a:cubicBezTo>
                    <a:cubicBezTo>
                      <a:pt x="413532" y="447646"/>
                      <a:pt x="409738" y="451074"/>
                      <a:pt x="404644" y="453838"/>
                    </a:cubicBezTo>
                    <a:lnTo>
                      <a:pt x="404517" y="453881"/>
                    </a:lnTo>
                    <a:lnTo>
                      <a:pt x="419250" y="454345"/>
                    </a:lnTo>
                    <a:cubicBezTo>
                      <a:pt x="426467" y="455983"/>
                      <a:pt x="432067" y="459052"/>
                      <a:pt x="435706" y="463751"/>
                    </a:cubicBezTo>
                    <a:cubicBezTo>
                      <a:pt x="439372" y="468285"/>
                      <a:pt x="441165" y="474521"/>
                      <a:pt x="441329" y="482140"/>
                    </a:cubicBezTo>
                    <a:lnTo>
                      <a:pt x="439997" y="490695"/>
                    </a:lnTo>
                    <a:lnTo>
                      <a:pt x="445131" y="483838"/>
                    </a:lnTo>
                    <a:cubicBezTo>
                      <a:pt x="450614" y="478869"/>
                      <a:pt x="456341" y="476044"/>
                      <a:pt x="462277" y="475760"/>
                    </a:cubicBezTo>
                    <a:cubicBezTo>
                      <a:pt x="468093" y="475359"/>
                      <a:pt x="474230" y="477469"/>
                      <a:pt x="480563" y="481707"/>
                    </a:cubicBezTo>
                    <a:lnTo>
                      <a:pt x="484441" y="485435"/>
                    </a:lnTo>
                    <a:lnTo>
                      <a:pt x="483630" y="473700"/>
                    </a:lnTo>
                    <a:cubicBezTo>
                      <a:pt x="485366" y="468135"/>
                      <a:pt x="489559" y="463182"/>
                      <a:pt x="495806" y="458818"/>
                    </a:cubicBezTo>
                    <a:lnTo>
                      <a:pt x="502846" y="455556"/>
                    </a:lnTo>
                    <a:lnTo>
                      <a:pt x="490203" y="449340"/>
                    </a:lnTo>
                    <a:cubicBezTo>
                      <a:pt x="482320" y="440747"/>
                      <a:pt x="481490" y="424889"/>
                      <a:pt x="485929" y="404451"/>
                    </a:cubicBezTo>
                    <a:lnTo>
                      <a:pt x="496079" y="371465"/>
                    </a:lnTo>
                    <a:lnTo>
                      <a:pt x="484343" y="397260"/>
                    </a:lnTo>
                    <a:cubicBezTo>
                      <a:pt x="474287" y="414904"/>
                      <a:pt x="463168" y="425553"/>
                      <a:pt x="451292" y="426028"/>
                    </a:cubicBezTo>
                    <a:cubicBezTo>
                      <a:pt x="387279" y="429947"/>
                      <a:pt x="286891" y="129696"/>
                      <a:pt x="310362" y="37467"/>
                    </a:cubicBezTo>
                    <a:cubicBezTo>
                      <a:pt x="321031" y="-4455"/>
                      <a:pt x="357291" y="-3398"/>
                      <a:pt x="434190" y="88742"/>
                    </a:cubicBezTo>
                    <a:cubicBezTo>
                      <a:pt x="553190" y="-152345"/>
                      <a:pt x="556753" y="155784"/>
                      <a:pt x="511014" y="326520"/>
                    </a:cubicBezTo>
                    <a:lnTo>
                      <a:pt x="499072" y="364417"/>
                    </a:lnTo>
                    <a:lnTo>
                      <a:pt x="513267" y="332085"/>
                    </a:lnTo>
                    <a:cubicBezTo>
                      <a:pt x="592416" y="170622"/>
                      <a:pt x="796982" y="-58978"/>
                      <a:pt x="741433" y="223646"/>
                    </a:cubicBezTo>
                    <a:cubicBezTo>
                      <a:pt x="1003648" y="164257"/>
                      <a:pt x="766540" y="361072"/>
                      <a:pt x="605110" y="433066"/>
                    </a:cubicBezTo>
                    <a:lnTo>
                      <a:pt x="600808" y="434764"/>
                    </a:lnTo>
                    <a:lnTo>
                      <a:pt x="693241" y="434463"/>
                    </a:lnTo>
                    <a:cubicBezTo>
                      <a:pt x="860482" y="443604"/>
                      <a:pt x="1031877" y="499444"/>
                      <a:pt x="804951" y="577658"/>
                    </a:cubicBezTo>
                    <a:cubicBezTo>
                      <a:pt x="987962" y="774612"/>
                      <a:pt x="698707" y="668369"/>
                      <a:pt x="555396" y="564905"/>
                    </a:cubicBezTo>
                    <a:lnTo>
                      <a:pt x="526476" y="542048"/>
                    </a:lnTo>
                    <a:lnTo>
                      <a:pt x="539541" y="566925"/>
                    </a:lnTo>
                    <a:cubicBezTo>
                      <a:pt x="616376" y="729501"/>
                      <a:pt x="668242" y="1032607"/>
                      <a:pt x="481983" y="812903"/>
                    </a:cubicBezTo>
                    <a:cubicBezTo>
                      <a:pt x="384371" y="1014570"/>
                      <a:pt x="363976" y="834227"/>
                      <a:pt x="385594" y="669505"/>
                    </a:cubicBezTo>
                    <a:lnTo>
                      <a:pt x="401546" y="585133"/>
                    </a:lnTo>
                    <a:lnTo>
                      <a:pt x="352020" y="659897"/>
                    </a:lnTo>
                    <a:cubicBezTo>
                      <a:pt x="251604" y="793948"/>
                      <a:pt x="110034" y="905537"/>
                      <a:pt x="170905" y="673357"/>
                    </a:cubicBezTo>
                    <a:cubicBezTo>
                      <a:pt x="-94501" y="716298"/>
                      <a:pt x="154406" y="534635"/>
                      <a:pt x="320007" y="472836"/>
                    </a:cubicBezTo>
                    <a:lnTo>
                      <a:pt x="364962" y="460956"/>
                    </a:lnTo>
                    <a:lnTo>
                      <a:pt x="329370" y="462273"/>
                    </a:lnTo>
                    <a:cubicBezTo>
                      <a:pt x="197278" y="453619"/>
                      <a:pt x="-31630" y="373414"/>
                      <a:pt x="3648" y="31831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266" name="Google Shape;266;p8"/>
              <p:cNvSpPr/>
              <p:nvPr/>
            </p:nvSpPr>
            <p:spPr>
              <a:xfrm rot="984699">
                <a:off x="5790678" y="2050692"/>
                <a:ext cx="131664" cy="131664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  <p:grpSp>
          <p:nvGrpSpPr>
            <p:cNvPr id="267" name="Google Shape;267;p8"/>
            <p:cNvGrpSpPr/>
            <p:nvPr/>
          </p:nvGrpSpPr>
          <p:grpSpPr>
            <a:xfrm rot="952222" flipH="1">
              <a:off x="10387675" y="4620686"/>
              <a:ext cx="972982" cy="980094"/>
              <a:chOff x="5307255" y="1547438"/>
              <a:chExt cx="1117486" cy="1125654"/>
            </a:xfrm>
          </p:grpSpPr>
          <p:sp>
            <p:nvSpPr>
              <p:cNvPr id="268" name="Google Shape;268;p8"/>
              <p:cNvSpPr/>
              <p:nvPr/>
            </p:nvSpPr>
            <p:spPr>
              <a:xfrm rot="4440912">
                <a:off x="5409575" y="1659795"/>
                <a:ext cx="912847" cy="900939"/>
              </a:xfrm>
              <a:custGeom>
                <a:avLst/>
                <a:gdLst/>
                <a:ahLst/>
                <a:cxnLst/>
                <a:rect l="l" t="t" r="r" b="b"/>
                <a:pathLst>
                  <a:path w="914116" h="902192" extrusionOk="0">
                    <a:moveTo>
                      <a:pt x="3648" y="318319"/>
                    </a:moveTo>
                    <a:cubicBezTo>
                      <a:pt x="14502" y="301366"/>
                      <a:pt x="50369" y="286791"/>
                      <a:pt x="121763" y="277409"/>
                    </a:cubicBezTo>
                    <a:cubicBezTo>
                      <a:pt x="-64836" y="-28674"/>
                      <a:pt x="463463" y="361209"/>
                      <a:pt x="415818" y="443497"/>
                    </a:cubicBezTo>
                    <a:cubicBezTo>
                      <a:pt x="413532" y="447646"/>
                      <a:pt x="409738" y="451074"/>
                      <a:pt x="404644" y="453838"/>
                    </a:cubicBezTo>
                    <a:lnTo>
                      <a:pt x="404517" y="453881"/>
                    </a:lnTo>
                    <a:lnTo>
                      <a:pt x="419250" y="454345"/>
                    </a:lnTo>
                    <a:cubicBezTo>
                      <a:pt x="426467" y="455983"/>
                      <a:pt x="432067" y="459052"/>
                      <a:pt x="435706" y="463751"/>
                    </a:cubicBezTo>
                    <a:cubicBezTo>
                      <a:pt x="439372" y="468285"/>
                      <a:pt x="441165" y="474521"/>
                      <a:pt x="441329" y="482140"/>
                    </a:cubicBezTo>
                    <a:lnTo>
                      <a:pt x="439997" y="490695"/>
                    </a:lnTo>
                    <a:lnTo>
                      <a:pt x="445131" y="483838"/>
                    </a:lnTo>
                    <a:cubicBezTo>
                      <a:pt x="450614" y="478869"/>
                      <a:pt x="456341" y="476044"/>
                      <a:pt x="462277" y="475760"/>
                    </a:cubicBezTo>
                    <a:cubicBezTo>
                      <a:pt x="468093" y="475359"/>
                      <a:pt x="474230" y="477469"/>
                      <a:pt x="480563" y="481707"/>
                    </a:cubicBezTo>
                    <a:lnTo>
                      <a:pt x="484441" y="485435"/>
                    </a:lnTo>
                    <a:lnTo>
                      <a:pt x="483630" y="473700"/>
                    </a:lnTo>
                    <a:cubicBezTo>
                      <a:pt x="485366" y="468135"/>
                      <a:pt x="489559" y="463182"/>
                      <a:pt x="495806" y="458818"/>
                    </a:cubicBezTo>
                    <a:lnTo>
                      <a:pt x="502846" y="455556"/>
                    </a:lnTo>
                    <a:lnTo>
                      <a:pt x="490203" y="449340"/>
                    </a:lnTo>
                    <a:cubicBezTo>
                      <a:pt x="482320" y="440747"/>
                      <a:pt x="481490" y="424889"/>
                      <a:pt x="485929" y="404451"/>
                    </a:cubicBezTo>
                    <a:lnTo>
                      <a:pt x="496079" y="371465"/>
                    </a:lnTo>
                    <a:lnTo>
                      <a:pt x="484343" y="397260"/>
                    </a:lnTo>
                    <a:cubicBezTo>
                      <a:pt x="474287" y="414904"/>
                      <a:pt x="463168" y="425553"/>
                      <a:pt x="451292" y="426028"/>
                    </a:cubicBezTo>
                    <a:cubicBezTo>
                      <a:pt x="387279" y="429947"/>
                      <a:pt x="286891" y="129696"/>
                      <a:pt x="310362" y="37467"/>
                    </a:cubicBezTo>
                    <a:cubicBezTo>
                      <a:pt x="321031" y="-4455"/>
                      <a:pt x="357291" y="-3398"/>
                      <a:pt x="434190" y="88742"/>
                    </a:cubicBezTo>
                    <a:cubicBezTo>
                      <a:pt x="553190" y="-152345"/>
                      <a:pt x="556753" y="155784"/>
                      <a:pt x="511014" y="326520"/>
                    </a:cubicBezTo>
                    <a:lnTo>
                      <a:pt x="499072" y="364417"/>
                    </a:lnTo>
                    <a:lnTo>
                      <a:pt x="513267" y="332085"/>
                    </a:lnTo>
                    <a:cubicBezTo>
                      <a:pt x="592416" y="170622"/>
                      <a:pt x="796982" y="-58978"/>
                      <a:pt x="741433" y="223646"/>
                    </a:cubicBezTo>
                    <a:cubicBezTo>
                      <a:pt x="1003648" y="164257"/>
                      <a:pt x="766540" y="361072"/>
                      <a:pt x="605110" y="433066"/>
                    </a:cubicBezTo>
                    <a:lnTo>
                      <a:pt x="600808" y="434764"/>
                    </a:lnTo>
                    <a:lnTo>
                      <a:pt x="693241" y="434463"/>
                    </a:lnTo>
                    <a:cubicBezTo>
                      <a:pt x="860482" y="443604"/>
                      <a:pt x="1031877" y="499444"/>
                      <a:pt x="804951" y="577658"/>
                    </a:cubicBezTo>
                    <a:cubicBezTo>
                      <a:pt x="987962" y="774612"/>
                      <a:pt x="698707" y="668369"/>
                      <a:pt x="555396" y="564905"/>
                    </a:cubicBezTo>
                    <a:lnTo>
                      <a:pt x="526476" y="542048"/>
                    </a:lnTo>
                    <a:lnTo>
                      <a:pt x="539541" y="566925"/>
                    </a:lnTo>
                    <a:cubicBezTo>
                      <a:pt x="616376" y="729501"/>
                      <a:pt x="668242" y="1032607"/>
                      <a:pt x="481983" y="812903"/>
                    </a:cubicBezTo>
                    <a:cubicBezTo>
                      <a:pt x="384371" y="1014570"/>
                      <a:pt x="363976" y="834227"/>
                      <a:pt x="385594" y="669505"/>
                    </a:cubicBezTo>
                    <a:lnTo>
                      <a:pt x="401546" y="585133"/>
                    </a:lnTo>
                    <a:lnTo>
                      <a:pt x="352020" y="659897"/>
                    </a:lnTo>
                    <a:cubicBezTo>
                      <a:pt x="251604" y="793948"/>
                      <a:pt x="110034" y="905537"/>
                      <a:pt x="170905" y="673357"/>
                    </a:cubicBezTo>
                    <a:cubicBezTo>
                      <a:pt x="-94501" y="716298"/>
                      <a:pt x="154406" y="534635"/>
                      <a:pt x="320007" y="472836"/>
                    </a:cubicBezTo>
                    <a:lnTo>
                      <a:pt x="364962" y="460956"/>
                    </a:lnTo>
                    <a:lnTo>
                      <a:pt x="329370" y="462273"/>
                    </a:lnTo>
                    <a:cubicBezTo>
                      <a:pt x="197278" y="453619"/>
                      <a:pt x="-31630" y="373414"/>
                      <a:pt x="3648" y="31831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269" name="Google Shape;269;p8"/>
              <p:cNvSpPr/>
              <p:nvPr/>
            </p:nvSpPr>
            <p:spPr>
              <a:xfrm rot="984699">
                <a:off x="5790678" y="2050692"/>
                <a:ext cx="131664" cy="131664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  <p:grpSp>
          <p:nvGrpSpPr>
            <p:cNvPr id="270" name="Google Shape;270;p8"/>
            <p:cNvGrpSpPr/>
            <p:nvPr/>
          </p:nvGrpSpPr>
          <p:grpSpPr>
            <a:xfrm rot="952222" flipH="1">
              <a:off x="10406852" y="3368180"/>
              <a:ext cx="972982" cy="980094"/>
              <a:chOff x="5307255" y="1547438"/>
              <a:chExt cx="1117486" cy="1125654"/>
            </a:xfrm>
          </p:grpSpPr>
          <p:sp>
            <p:nvSpPr>
              <p:cNvPr id="271" name="Google Shape;271;p8"/>
              <p:cNvSpPr/>
              <p:nvPr/>
            </p:nvSpPr>
            <p:spPr>
              <a:xfrm rot="4440912">
                <a:off x="5409575" y="1659795"/>
                <a:ext cx="912847" cy="900939"/>
              </a:xfrm>
              <a:custGeom>
                <a:avLst/>
                <a:gdLst/>
                <a:ahLst/>
                <a:cxnLst/>
                <a:rect l="l" t="t" r="r" b="b"/>
                <a:pathLst>
                  <a:path w="914116" h="902192" extrusionOk="0">
                    <a:moveTo>
                      <a:pt x="3648" y="318319"/>
                    </a:moveTo>
                    <a:cubicBezTo>
                      <a:pt x="14502" y="301366"/>
                      <a:pt x="50369" y="286791"/>
                      <a:pt x="121763" y="277409"/>
                    </a:cubicBezTo>
                    <a:cubicBezTo>
                      <a:pt x="-64836" y="-28674"/>
                      <a:pt x="463463" y="361209"/>
                      <a:pt x="415818" y="443497"/>
                    </a:cubicBezTo>
                    <a:cubicBezTo>
                      <a:pt x="413532" y="447646"/>
                      <a:pt x="409738" y="451074"/>
                      <a:pt x="404644" y="453838"/>
                    </a:cubicBezTo>
                    <a:lnTo>
                      <a:pt x="404517" y="453881"/>
                    </a:lnTo>
                    <a:lnTo>
                      <a:pt x="419250" y="454345"/>
                    </a:lnTo>
                    <a:cubicBezTo>
                      <a:pt x="426467" y="455983"/>
                      <a:pt x="432067" y="459052"/>
                      <a:pt x="435706" y="463751"/>
                    </a:cubicBezTo>
                    <a:cubicBezTo>
                      <a:pt x="439372" y="468285"/>
                      <a:pt x="441165" y="474521"/>
                      <a:pt x="441329" y="482140"/>
                    </a:cubicBezTo>
                    <a:lnTo>
                      <a:pt x="439997" y="490695"/>
                    </a:lnTo>
                    <a:lnTo>
                      <a:pt x="445131" y="483838"/>
                    </a:lnTo>
                    <a:cubicBezTo>
                      <a:pt x="450614" y="478869"/>
                      <a:pt x="456341" y="476044"/>
                      <a:pt x="462277" y="475760"/>
                    </a:cubicBezTo>
                    <a:cubicBezTo>
                      <a:pt x="468093" y="475359"/>
                      <a:pt x="474230" y="477469"/>
                      <a:pt x="480563" y="481707"/>
                    </a:cubicBezTo>
                    <a:lnTo>
                      <a:pt x="484441" y="485435"/>
                    </a:lnTo>
                    <a:lnTo>
                      <a:pt x="483630" y="473700"/>
                    </a:lnTo>
                    <a:cubicBezTo>
                      <a:pt x="485366" y="468135"/>
                      <a:pt x="489559" y="463182"/>
                      <a:pt x="495806" y="458818"/>
                    </a:cubicBezTo>
                    <a:lnTo>
                      <a:pt x="502846" y="455556"/>
                    </a:lnTo>
                    <a:lnTo>
                      <a:pt x="490203" y="449340"/>
                    </a:lnTo>
                    <a:cubicBezTo>
                      <a:pt x="482320" y="440747"/>
                      <a:pt x="481490" y="424889"/>
                      <a:pt x="485929" y="404451"/>
                    </a:cubicBezTo>
                    <a:lnTo>
                      <a:pt x="496079" y="371465"/>
                    </a:lnTo>
                    <a:lnTo>
                      <a:pt x="484343" y="397260"/>
                    </a:lnTo>
                    <a:cubicBezTo>
                      <a:pt x="474287" y="414904"/>
                      <a:pt x="463168" y="425553"/>
                      <a:pt x="451292" y="426028"/>
                    </a:cubicBezTo>
                    <a:cubicBezTo>
                      <a:pt x="387279" y="429947"/>
                      <a:pt x="286891" y="129696"/>
                      <a:pt x="310362" y="37467"/>
                    </a:cubicBezTo>
                    <a:cubicBezTo>
                      <a:pt x="321031" y="-4455"/>
                      <a:pt x="357291" y="-3398"/>
                      <a:pt x="434190" y="88742"/>
                    </a:cubicBezTo>
                    <a:cubicBezTo>
                      <a:pt x="553190" y="-152345"/>
                      <a:pt x="556753" y="155784"/>
                      <a:pt x="511014" y="326520"/>
                    </a:cubicBezTo>
                    <a:lnTo>
                      <a:pt x="499072" y="364417"/>
                    </a:lnTo>
                    <a:lnTo>
                      <a:pt x="513267" y="332085"/>
                    </a:lnTo>
                    <a:cubicBezTo>
                      <a:pt x="592416" y="170622"/>
                      <a:pt x="796982" y="-58978"/>
                      <a:pt x="741433" y="223646"/>
                    </a:cubicBezTo>
                    <a:cubicBezTo>
                      <a:pt x="1003648" y="164257"/>
                      <a:pt x="766540" y="361072"/>
                      <a:pt x="605110" y="433066"/>
                    </a:cubicBezTo>
                    <a:lnTo>
                      <a:pt x="600808" y="434764"/>
                    </a:lnTo>
                    <a:lnTo>
                      <a:pt x="693241" y="434463"/>
                    </a:lnTo>
                    <a:cubicBezTo>
                      <a:pt x="860482" y="443604"/>
                      <a:pt x="1031877" y="499444"/>
                      <a:pt x="804951" y="577658"/>
                    </a:cubicBezTo>
                    <a:cubicBezTo>
                      <a:pt x="987962" y="774612"/>
                      <a:pt x="698707" y="668369"/>
                      <a:pt x="555396" y="564905"/>
                    </a:cubicBezTo>
                    <a:lnTo>
                      <a:pt x="526476" y="542048"/>
                    </a:lnTo>
                    <a:lnTo>
                      <a:pt x="539541" y="566925"/>
                    </a:lnTo>
                    <a:cubicBezTo>
                      <a:pt x="616376" y="729501"/>
                      <a:pt x="668242" y="1032607"/>
                      <a:pt x="481983" y="812903"/>
                    </a:cubicBezTo>
                    <a:cubicBezTo>
                      <a:pt x="384371" y="1014570"/>
                      <a:pt x="363976" y="834227"/>
                      <a:pt x="385594" y="669505"/>
                    </a:cubicBezTo>
                    <a:lnTo>
                      <a:pt x="401546" y="585133"/>
                    </a:lnTo>
                    <a:lnTo>
                      <a:pt x="352020" y="659897"/>
                    </a:lnTo>
                    <a:cubicBezTo>
                      <a:pt x="251604" y="793948"/>
                      <a:pt x="110034" y="905537"/>
                      <a:pt x="170905" y="673357"/>
                    </a:cubicBezTo>
                    <a:cubicBezTo>
                      <a:pt x="-94501" y="716298"/>
                      <a:pt x="154406" y="534635"/>
                      <a:pt x="320007" y="472836"/>
                    </a:cubicBezTo>
                    <a:lnTo>
                      <a:pt x="364962" y="460956"/>
                    </a:lnTo>
                    <a:lnTo>
                      <a:pt x="329370" y="462273"/>
                    </a:lnTo>
                    <a:cubicBezTo>
                      <a:pt x="197278" y="453619"/>
                      <a:pt x="-31630" y="373414"/>
                      <a:pt x="3648" y="31831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272" name="Google Shape;272;p8"/>
              <p:cNvSpPr/>
              <p:nvPr/>
            </p:nvSpPr>
            <p:spPr>
              <a:xfrm rot="984699">
                <a:off x="5790678" y="2050692"/>
                <a:ext cx="131664" cy="131664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  <p:grpSp>
          <p:nvGrpSpPr>
            <p:cNvPr id="273" name="Google Shape;273;p8"/>
            <p:cNvGrpSpPr/>
            <p:nvPr/>
          </p:nvGrpSpPr>
          <p:grpSpPr>
            <a:xfrm rot="952222" flipH="1">
              <a:off x="11485763" y="3114853"/>
              <a:ext cx="972982" cy="980094"/>
              <a:chOff x="5307255" y="1547438"/>
              <a:chExt cx="1117486" cy="1125654"/>
            </a:xfrm>
          </p:grpSpPr>
          <p:sp>
            <p:nvSpPr>
              <p:cNvPr id="274" name="Google Shape;274;p8"/>
              <p:cNvSpPr/>
              <p:nvPr/>
            </p:nvSpPr>
            <p:spPr>
              <a:xfrm rot="4440912">
                <a:off x="5409575" y="1659795"/>
                <a:ext cx="912847" cy="900939"/>
              </a:xfrm>
              <a:custGeom>
                <a:avLst/>
                <a:gdLst/>
                <a:ahLst/>
                <a:cxnLst/>
                <a:rect l="l" t="t" r="r" b="b"/>
                <a:pathLst>
                  <a:path w="914116" h="902192" extrusionOk="0">
                    <a:moveTo>
                      <a:pt x="3648" y="318319"/>
                    </a:moveTo>
                    <a:cubicBezTo>
                      <a:pt x="14502" y="301366"/>
                      <a:pt x="50369" y="286791"/>
                      <a:pt x="121763" y="277409"/>
                    </a:cubicBezTo>
                    <a:cubicBezTo>
                      <a:pt x="-64836" y="-28674"/>
                      <a:pt x="463463" y="361209"/>
                      <a:pt x="415818" y="443497"/>
                    </a:cubicBezTo>
                    <a:cubicBezTo>
                      <a:pt x="413532" y="447646"/>
                      <a:pt x="409738" y="451074"/>
                      <a:pt x="404644" y="453838"/>
                    </a:cubicBezTo>
                    <a:lnTo>
                      <a:pt x="404517" y="453881"/>
                    </a:lnTo>
                    <a:lnTo>
                      <a:pt x="419250" y="454345"/>
                    </a:lnTo>
                    <a:cubicBezTo>
                      <a:pt x="426467" y="455983"/>
                      <a:pt x="432067" y="459052"/>
                      <a:pt x="435706" y="463751"/>
                    </a:cubicBezTo>
                    <a:cubicBezTo>
                      <a:pt x="439372" y="468285"/>
                      <a:pt x="441165" y="474521"/>
                      <a:pt x="441329" y="482140"/>
                    </a:cubicBezTo>
                    <a:lnTo>
                      <a:pt x="439997" y="490695"/>
                    </a:lnTo>
                    <a:lnTo>
                      <a:pt x="445131" y="483838"/>
                    </a:lnTo>
                    <a:cubicBezTo>
                      <a:pt x="450614" y="478869"/>
                      <a:pt x="456341" y="476044"/>
                      <a:pt x="462277" y="475760"/>
                    </a:cubicBezTo>
                    <a:cubicBezTo>
                      <a:pt x="468093" y="475359"/>
                      <a:pt x="474230" y="477469"/>
                      <a:pt x="480563" y="481707"/>
                    </a:cubicBezTo>
                    <a:lnTo>
                      <a:pt x="484441" y="485435"/>
                    </a:lnTo>
                    <a:lnTo>
                      <a:pt x="483630" y="473700"/>
                    </a:lnTo>
                    <a:cubicBezTo>
                      <a:pt x="485366" y="468135"/>
                      <a:pt x="489559" y="463182"/>
                      <a:pt x="495806" y="458818"/>
                    </a:cubicBezTo>
                    <a:lnTo>
                      <a:pt x="502846" y="455556"/>
                    </a:lnTo>
                    <a:lnTo>
                      <a:pt x="490203" y="449340"/>
                    </a:lnTo>
                    <a:cubicBezTo>
                      <a:pt x="482320" y="440747"/>
                      <a:pt x="481490" y="424889"/>
                      <a:pt x="485929" y="404451"/>
                    </a:cubicBezTo>
                    <a:lnTo>
                      <a:pt x="496079" y="371465"/>
                    </a:lnTo>
                    <a:lnTo>
                      <a:pt x="484343" y="397260"/>
                    </a:lnTo>
                    <a:cubicBezTo>
                      <a:pt x="474287" y="414904"/>
                      <a:pt x="463168" y="425553"/>
                      <a:pt x="451292" y="426028"/>
                    </a:cubicBezTo>
                    <a:cubicBezTo>
                      <a:pt x="387279" y="429947"/>
                      <a:pt x="286891" y="129696"/>
                      <a:pt x="310362" y="37467"/>
                    </a:cubicBezTo>
                    <a:cubicBezTo>
                      <a:pt x="321031" y="-4455"/>
                      <a:pt x="357291" y="-3398"/>
                      <a:pt x="434190" y="88742"/>
                    </a:cubicBezTo>
                    <a:cubicBezTo>
                      <a:pt x="553190" y="-152345"/>
                      <a:pt x="556753" y="155784"/>
                      <a:pt x="511014" y="326520"/>
                    </a:cubicBezTo>
                    <a:lnTo>
                      <a:pt x="499072" y="364417"/>
                    </a:lnTo>
                    <a:lnTo>
                      <a:pt x="513267" y="332085"/>
                    </a:lnTo>
                    <a:cubicBezTo>
                      <a:pt x="592416" y="170622"/>
                      <a:pt x="796982" y="-58978"/>
                      <a:pt x="741433" y="223646"/>
                    </a:cubicBezTo>
                    <a:cubicBezTo>
                      <a:pt x="1003648" y="164257"/>
                      <a:pt x="766540" y="361072"/>
                      <a:pt x="605110" y="433066"/>
                    </a:cubicBezTo>
                    <a:lnTo>
                      <a:pt x="600808" y="434764"/>
                    </a:lnTo>
                    <a:lnTo>
                      <a:pt x="693241" y="434463"/>
                    </a:lnTo>
                    <a:cubicBezTo>
                      <a:pt x="860482" y="443604"/>
                      <a:pt x="1031877" y="499444"/>
                      <a:pt x="804951" y="577658"/>
                    </a:cubicBezTo>
                    <a:cubicBezTo>
                      <a:pt x="987962" y="774612"/>
                      <a:pt x="698707" y="668369"/>
                      <a:pt x="555396" y="564905"/>
                    </a:cubicBezTo>
                    <a:lnTo>
                      <a:pt x="526476" y="542048"/>
                    </a:lnTo>
                    <a:lnTo>
                      <a:pt x="539541" y="566925"/>
                    </a:lnTo>
                    <a:cubicBezTo>
                      <a:pt x="616376" y="729501"/>
                      <a:pt x="668242" y="1032607"/>
                      <a:pt x="481983" y="812903"/>
                    </a:cubicBezTo>
                    <a:cubicBezTo>
                      <a:pt x="384371" y="1014570"/>
                      <a:pt x="363976" y="834227"/>
                      <a:pt x="385594" y="669505"/>
                    </a:cubicBezTo>
                    <a:lnTo>
                      <a:pt x="401546" y="585133"/>
                    </a:lnTo>
                    <a:lnTo>
                      <a:pt x="352020" y="659897"/>
                    </a:lnTo>
                    <a:cubicBezTo>
                      <a:pt x="251604" y="793948"/>
                      <a:pt x="110034" y="905537"/>
                      <a:pt x="170905" y="673357"/>
                    </a:cubicBezTo>
                    <a:cubicBezTo>
                      <a:pt x="-94501" y="716298"/>
                      <a:pt x="154406" y="534635"/>
                      <a:pt x="320007" y="472836"/>
                    </a:cubicBezTo>
                    <a:lnTo>
                      <a:pt x="364962" y="460956"/>
                    </a:lnTo>
                    <a:lnTo>
                      <a:pt x="329370" y="462273"/>
                    </a:lnTo>
                    <a:cubicBezTo>
                      <a:pt x="197278" y="453619"/>
                      <a:pt x="-31630" y="373414"/>
                      <a:pt x="3648" y="31831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275" name="Google Shape;275;p8"/>
              <p:cNvSpPr/>
              <p:nvPr/>
            </p:nvSpPr>
            <p:spPr>
              <a:xfrm rot="984699">
                <a:off x="5790678" y="2050692"/>
                <a:ext cx="131664" cy="131664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  <p:grpSp>
          <p:nvGrpSpPr>
            <p:cNvPr id="276" name="Google Shape;276;p8"/>
            <p:cNvGrpSpPr/>
            <p:nvPr/>
          </p:nvGrpSpPr>
          <p:grpSpPr>
            <a:xfrm rot="952222" flipH="1">
              <a:off x="11371716" y="4308822"/>
              <a:ext cx="972982" cy="980094"/>
              <a:chOff x="5307255" y="1547438"/>
              <a:chExt cx="1117486" cy="1125654"/>
            </a:xfrm>
          </p:grpSpPr>
          <p:sp>
            <p:nvSpPr>
              <p:cNvPr id="277" name="Google Shape;277;p8"/>
              <p:cNvSpPr/>
              <p:nvPr/>
            </p:nvSpPr>
            <p:spPr>
              <a:xfrm rot="4440912">
                <a:off x="5409575" y="1659795"/>
                <a:ext cx="912847" cy="900939"/>
              </a:xfrm>
              <a:custGeom>
                <a:avLst/>
                <a:gdLst/>
                <a:ahLst/>
                <a:cxnLst/>
                <a:rect l="l" t="t" r="r" b="b"/>
                <a:pathLst>
                  <a:path w="914116" h="902192" extrusionOk="0">
                    <a:moveTo>
                      <a:pt x="3648" y="318319"/>
                    </a:moveTo>
                    <a:cubicBezTo>
                      <a:pt x="14502" y="301366"/>
                      <a:pt x="50369" y="286791"/>
                      <a:pt x="121763" y="277409"/>
                    </a:cubicBezTo>
                    <a:cubicBezTo>
                      <a:pt x="-64836" y="-28674"/>
                      <a:pt x="463463" y="361209"/>
                      <a:pt x="415818" y="443497"/>
                    </a:cubicBezTo>
                    <a:cubicBezTo>
                      <a:pt x="413532" y="447646"/>
                      <a:pt x="409738" y="451074"/>
                      <a:pt x="404644" y="453838"/>
                    </a:cubicBezTo>
                    <a:lnTo>
                      <a:pt x="404517" y="453881"/>
                    </a:lnTo>
                    <a:lnTo>
                      <a:pt x="419250" y="454345"/>
                    </a:lnTo>
                    <a:cubicBezTo>
                      <a:pt x="426467" y="455983"/>
                      <a:pt x="432067" y="459052"/>
                      <a:pt x="435706" y="463751"/>
                    </a:cubicBezTo>
                    <a:cubicBezTo>
                      <a:pt x="439372" y="468285"/>
                      <a:pt x="441165" y="474521"/>
                      <a:pt x="441329" y="482140"/>
                    </a:cubicBezTo>
                    <a:lnTo>
                      <a:pt x="439997" y="490695"/>
                    </a:lnTo>
                    <a:lnTo>
                      <a:pt x="445131" y="483838"/>
                    </a:lnTo>
                    <a:cubicBezTo>
                      <a:pt x="450614" y="478869"/>
                      <a:pt x="456341" y="476044"/>
                      <a:pt x="462277" y="475760"/>
                    </a:cubicBezTo>
                    <a:cubicBezTo>
                      <a:pt x="468093" y="475359"/>
                      <a:pt x="474230" y="477469"/>
                      <a:pt x="480563" y="481707"/>
                    </a:cubicBezTo>
                    <a:lnTo>
                      <a:pt x="484441" y="485435"/>
                    </a:lnTo>
                    <a:lnTo>
                      <a:pt x="483630" y="473700"/>
                    </a:lnTo>
                    <a:cubicBezTo>
                      <a:pt x="485366" y="468135"/>
                      <a:pt x="489559" y="463182"/>
                      <a:pt x="495806" y="458818"/>
                    </a:cubicBezTo>
                    <a:lnTo>
                      <a:pt x="502846" y="455556"/>
                    </a:lnTo>
                    <a:lnTo>
                      <a:pt x="490203" y="449340"/>
                    </a:lnTo>
                    <a:cubicBezTo>
                      <a:pt x="482320" y="440747"/>
                      <a:pt x="481490" y="424889"/>
                      <a:pt x="485929" y="404451"/>
                    </a:cubicBezTo>
                    <a:lnTo>
                      <a:pt x="496079" y="371465"/>
                    </a:lnTo>
                    <a:lnTo>
                      <a:pt x="484343" y="397260"/>
                    </a:lnTo>
                    <a:cubicBezTo>
                      <a:pt x="474287" y="414904"/>
                      <a:pt x="463168" y="425553"/>
                      <a:pt x="451292" y="426028"/>
                    </a:cubicBezTo>
                    <a:cubicBezTo>
                      <a:pt x="387279" y="429947"/>
                      <a:pt x="286891" y="129696"/>
                      <a:pt x="310362" y="37467"/>
                    </a:cubicBezTo>
                    <a:cubicBezTo>
                      <a:pt x="321031" y="-4455"/>
                      <a:pt x="357291" y="-3398"/>
                      <a:pt x="434190" y="88742"/>
                    </a:cubicBezTo>
                    <a:cubicBezTo>
                      <a:pt x="553190" y="-152345"/>
                      <a:pt x="556753" y="155784"/>
                      <a:pt x="511014" y="326520"/>
                    </a:cubicBezTo>
                    <a:lnTo>
                      <a:pt x="499072" y="364417"/>
                    </a:lnTo>
                    <a:lnTo>
                      <a:pt x="513267" y="332085"/>
                    </a:lnTo>
                    <a:cubicBezTo>
                      <a:pt x="592416" y="170622"/>
                      <a:pt x="796982" y="-58978"/>
                      <a:pt x="741433" y="223646"/>
                    </a:cubicBezTo>
                    <a:cubicBezTo>
                      <a:pt x="1003648" y="164257"/>
                      <a:pt x="766540" y="361072"/>
                      <a:pt x="605110" y="433066"/>
                    </a:cubicBezTo>
                    <a:lnTo>
                      <a:pt x="600808" y="434764"/>
                    </a:lnTo>
                    <a:lnTo>
                      <a:pt x="693241" y="434463"/>
                    </a:lnTo>
                    <a:cubicBezTo>
                      <a:pt x="860482" y="443604"/>
                      <a:pt x="1031877" y="499444"/>
                      <a:pt x="804951" y="577658"/>
                    </a:cubicBezTo>
                    <a:cubicBezTo>
                      <a:pt x="987962" y="774612"/>
                      <a:pt x="698707" y="668369"/>
                      <a:pt x="555396" y="564905"/>
                    </a:cubicBezTo>
                    <a:lnTo>
                      <a:pt x="526476" y="542048"/>
                    </a:lnTo>
                    <a:lnTo>
                      <a:pt x="539541" y="566925"/>
                    </a:lnTo>
                    <a:cubicBezTo>
                      <a:pt x="616376" y="729501"/>
                      <a:pt x="668242" y="1032607"/>
                      <a:pt x="481983" y="812903"/>
                    </a:cubicBezTo>
                    <a:cubicBezTo>
                      <a:pt x="384371" y="1014570"/>
                      <a:pt x="363976" y="834227"/>
                      <a:pt x="385594" y="669505"/>
                    </a:cubicBezTo>
                    <a:lnTo>
                      <a:pt x="401546" y="585133"/>
                    </a:lnTo>
                    <a:lnTo>
                      <a:pt x="352020" y="659897"/>
                    </a:lnTo>
                    <a:cubicBezTo>
                      <a:pt x="251604" y="793948"/>
                      <a:pt x="110034" y="905537"/>
                      <a:pt x="170905" y="673357"/>
                    </a:cubicBezTo>
                    <a:cubicBezTo>
                      <a:pt x="-94501" y="716298"/>
                      <a:pt x="154406" y="534635"/>
                      <a:pt x="320007" y="472836"/>
                    </a:cubicBezTo>
                    <a:lnTo>
                      <a:pt x="364962" y="460956"/>
                    </a:lnTo>
                    <a:lnTo>
                      <a:pt x="329370" y="462273"/>
                    </a:lnTo>
                    <a:cubicBezTo>
                      <a:pt x="197278" y="453619"/>
                      <a:pt x="-31630" y="373414"/>
                      <a:pt x="3648" y="31831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278" name="Google Shape;278;p8"/>
              <p:cNvSpPr/>
              <p:nvPr/>
            </p:nvSpPr>
            <p:spPr>
              <a:xfrm rot="984699">
                <a:off x="5790678" y="2050692"/>
                <a:ext cx="131664" cy="131664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  <p:sp>
          <p:nvSpPr>
            <p:cNvPr id="279" name="Google Shape;279;p8"/>
            <p:cNvSpPr/>
            <p:nvPr/>
          </p:nvSpPr>
          <p:spPr>
            <a:xfrm rot="-6416953" flipH="1">
              <a:off x="8195028" y="4496461"/>
              <a:ext cx="3919040" cy="1078776"/>
            </a:xfrm>
            <a:custGeom>
              <a:avLst/>
              <a:gdLst/>
              <a:ahLst/>
              <a:cxnLst/>
              <a:rect l="l" t="t" r="r" b="b"/>
              <a:pathLst>
                <a:path w="3570296" h="1258395" extrusionOk="0">
                  <a:moveTo>
                    <a:pt x="52" y="114287"/>
                  </a:moveTo>
                  <a:cubicBezTo>
                    <a:pt x="751" y="92231"/>
                    <a:pt x="8463" y="70112"/>
                    <a:pt x="24969" y="48300"/>
                  </a:cubicBezTo>
                  <a:cubicBezTo>
                    <a:pt x="157023" y="-126193"/>
                    <a:pt x="439442" y="311510"/>
                    <a:pt x="513040" y="355151"/>
                  </a:cubicBezTo>
                  <a:lnTo>
                    <a:pt x="497428" y="367539"/>
                  </a:lnTo>
                  <a:lnTo>
                    <a:pt x="567794" y="391986"/>
                  </a:lnTo>
                  <a:cubicBezTo>
                    <a:pt x="600503" y="403531"/>
                    <a:pt x="634955" y="415788"/>
                    <a:pt x="670999" y="428488"/>
                  </a:cubicBezTo>
                  <a:lnTo>
                    <a:pt x="716281" y="444102"/>
                  </a:lnTo>
                  <a:lnTo>
                    <a:pt x="701865" y="404273"/>
                  </a:lnTo>
                  <a:cubicBezTo>
                    <a:pt x="649428" y="255156"/>
                    <a:pt x="584812" y="23866"/>
                    <a:pt x="763696" y="1452"/>
                  </a:cubicBezTo>
                  <a:cubicBezTo>
                    <a:pt x="1002210" y="-28434"/>
                    <a:pt x="894788" y="411788"/>
                    <a:pt x="890967" y="497415"/>
                  </a:cubicBezTo>
                  <a:lnTo>
                    <a:pt x="881798" y="498502"/>
                  </a:lnTo>
                  <a:lnTo>
                    <a:pt x="1170375" y="584825"/>
                  </a:lnTo>
                  <a:lnTo>
                    <a:pt x="1206427" y="593079"/>
                  </a:lnTo>
                  <a:lnTo>
                    <a:pt x="1191308" y="549404"/>
                  </a:lnTo>
                  <a:cubicBezTo>
                    <a:pt x="1140965" y="399568"/>
                    <a:pt x="1079596" y="167395"/>
                    <a:pt x="1258778" y="147490"/>
                  </a:cubicBezTo>
                  <a:cubicBezTo>
                    <a:pt x="1482755" y="122608"/>
                    <a:pt x="1396927" y="506605"/>
                    <a:pt x="1381187" y="625206"/>
                  </a:cubicBezTo>
                  <a:lnTo>
                    <a:pt x="1380506" y="631688"/>
                  </a:lnTo>
                  <a:lnTo>
                    <a:pt x="1559827" y="661387"/>
                  </a:lnTo>
                  <a:lnTo>
                    <a:pt x="1768380" y="681955"/>
                  </a:lnTo>
                  <a:lnTo>
                    <a:pt x="1753583" y="630159"/>
                  </a:lnTo>
                  <a:cubicBezTo>
                    <a:pt x="1711551" y="477782"/>
                    <a:pt x="1663035" y="242588"/>
                    <a:pt x="1843040" y="232560"/>
                  </a:cubicBezTo>
                  <a:cubicBezTo>
                    <a:pt x="2053045" y="220861"/>
                    <a:pt x="1974008" y="549971"/>
                    <a:pt x="1944460" y="689482"/>
                  </a:cubicBezTo>
                  <a:lnTo>
                    <a:pt x="1943808" y="692995"/>
                  </a:lnTo>
                  <a:lnTo>
                    <a:pt x="2053692" y="699439"/>
                  </a:lnTo>
                  <a:lnTo>
                    <a:pt x="2326246" y="709192"/>
                  </a:lnTo>
                  <a:lnTo>
                    <a:pt x="2307127" y="669602"/>
                  </a:lnTo>
                  <a:cubicBezTo>
                    <a:pt x="2239694" y="526640"/>
                    <a:pt x="2151731" y="303184"/>
                    <a:pt x="2327379" y="262567"/>
                  </a:cubicBezTo>
                  <a:cubicBezTo>
                    <a:pt x="2532303" y="215180"/>
                    <a:pt x="2510624" y="552952"/>
                    <a:pt x="2505331" y="695460"/>
                  </a:cubicBezTo>
                  <a:lnTo>
                    <a:pt x="2504809" y="713406"/>
                  </a:lnTo>
                  <a:lnTo>
                    <a:pt x="2638865" y="716402"/>
                  </a:lnTo>
                  <a:lnTo>
                    <a:pt x="2874931" y="720031"/>
                  </a:lnTo>
                  <a:lnTo>
                    <a:pt x="2871057" y="706094"/>
                  </a:lnTo>
                  <a:cubicBezTo>
                    <a:pt x="2832158" y="570509"/>
                    <a:pt x="2731121" y="252333"/>
                    <a:pt x="2941127" y="240634"/>
                  </a:cubicBezTo>
                  <a:cubicBezTo>
                    <a:pt x="3151132" y="228935"/>
                    <a:pt x="3072096" y="558044"/>
                    <a:pt x="3042547" y="697556"/>
                  </a:cubicBezTo>
                  <a:lnTo>
                    <a:pt x="3037937" y="722417"/>
                  </a:lnTo>
                  <a:lnTo>
                    <a:pt x="3185623" y="724529"/>
                  </a:lnTo>
                  <a:cubicBezTo>
                    <a:pt x="3347059" y="727126"/>
                    <a:pt x="3480472" y="730294"/>
                    <a:pt x="3564241" y="736073"/>
                  </a:cubicBezTo>
                  <a:lnTo>
                    <a:pt x="3570296" y="800089"/>
                  </a:lnTo>
                  <a:cubicBezTo>
                    <a:pt x="3457368" y="798630"/>
                    <a:pt x="3255661" y="796406"/>
                    <a:pt x="3015878" y="791437"/>
                  </a:cubicBezTo>
                  <a:lnTo>
                    <a:pt x="2824326" y="786883"/>
                  </a:lnTo>
                  <a:lnTo>
                    <a:pt x="2823991" y="796797"/>
                  </a:lnTo>
                  <a:cubicBezTo>
                    <a:pt x="2823204" y="916435"/>
                    <a:pt x="2855190" y="1308606"/>
                    <a:pt x="2636794" y="1253037"/>
                  </a:cubicBezTo>
                  <a:cubicBezTo>
                    <a:pt x="2432958" y="1201172"/>
                    <a:pt x="2593293" y="908364"/>
                    <a:pt x="2657539" y="782789"/>
                  </a:cubicBezTo>
                  <a:lnTo>
                    <a:pt x="2658099" y="781621"/>
                  </a:lnTo>
                  <a:lnTo>
                    <a:pt x="2377142" y="771506"/>
                  </a:lnTo>
                  <a:lnTo>
                    <a:pt x="2357193" y="775979"/>
                  </a:lnTo>
                  <a:lnTo>
                    <a:pt x="2354959" y="770708"/>
                  </a:lnTo>
                  <a:lnTo>
                    <a:pt x="2259394" y="767267"/>
                  </a:lnTo>
                  <a:lnTo>
                    <a:pt x="2260299" y="785502"/>
                  </a:lnTo>
                  <a:cubicBezTo>
                    <a:pt x="2269474" y="904790"/>
                    <a:pt x="2333994" y="1292937"/>
                    <a:pt x="2111730" y="1255740"/>
                  </a:cubicBezTo>
                  <a:cubicBezTo>
                    <a:pt x="1904284" y="1221024"/>
                    <a:pt x="2039689" y="915885"/>
                    <a:pt x="2093259" y="785398"/>
                  </a:cubicBezTo>
                  <a:lnTo>
                    <a:pt x="2103200" y="759262"/>
                  </a:lnTo>
                  <a:lnTo>
                    <a:pt x="1973852" y="752232"/>
                  </a:lnTo>
                  <a:lnTo>
                    <a:pt x="1827482" y="741428"/>
                  </a:lnTo>
                  <a:lnTo>
                    <a:pt x="1784749" y="743523"/>
                  </a:lnTo>
                  <a:lnTo>
                    <a:pt x="1783503" y="738182"/>
                  </a:lnTo>
                  <a:lnTo>
                    <a:pt x="1734388" y="734557"/>
                  </a:lnTo>
                  <a:lnTo>
                    <a:pt x="1711951" y="732156"/>
                  </a:lnTo>
                  <a:lnTo>
                    <a:pt x="1710043" y="750236"/>
                  </a:lnTo>
                  <a:cubicBezTo>
                    <a:pt x="1700724" y="869513"/>
                    <a:pt x="1704654" y="1262966"/>
                    <a:pt x="1490778" y="1191960"/>
                  </a:cubicBezTo>
                  <a:cubicBezTo>
                    <a:pt x="1291161" y="1125688"/>
                    <a:pt x="1471975" y="845062"/>
                    <a:pt x="1545014" y="724390"/>
                  </a:cubicBezTo>
                  <a:lnTo>
                    <a:pt x="1550440" y="714875"/>
                  </a:lnTo>
                  <a:lnTo>
                    <a:pt x="1499272" y="709400"/>
                  </a:lnTo>
                  <a:cubicBezTo>
                    <a:pt x="1429506" y="700064"/>
                    <a:pt x="1360276" y="688505"/>
                    <a:pt x="1292156" y="675297"/>
                  </a:cubicBezTo>
                  <a:lnTo>
                    <a:pt x="1105864" y="634405"/>
                  </a:lnTo>
                  <a:lnTo>
                    <a:pt x="1117732" y="643857"/>
                  </a:lnTo>
                  <a:cubicBezTo>
                    <a:pt x="1075893" y="718664"/>
                    <a:pt x="935419" y="1149479"/>
                    <a:pt x="748384" y="998483"/>
                  </a:cubicBezTo>
                  <a:cubicBezTo>
                    <a:pt x="608109" y="885236"/>
                    <a:pt x="784828" y="722630"/>
                    <a:pt x="907924" y="623470"/>
                  </a:cubicBezTo>
                  <a:lnTo>
                    <a:pt x="949090" y="590924"/>
                  </a:lnTo>
                  <a:lnTo>
                    <a:pt x="724529" y="527352"/>
                  </a:lnTo>
                  <a:lnTo>
                    <a:pt x="588043" y="482036"/>
                  </a:lnTo>
                  <a:lnTo>
                    <a:pt x="594407" y="490103"/>
                  </a:lnTo>
                  <a:cubicBezTo>
                    <a:pt x="536597" y="553385"/>
                    <a:pt x="301493" y="940762"/>
                    <a:pt x="153863" y="751060"/>
                  </a:cubicBezTo>
                  <a:cubicBezTo>
                    <a:pt x="135409" y="727347"/>
                    <a:pt x="125841" y="704309"/>
                    <a:pt x="123370" y="682064"/>
                  </a:cubicBezTo>
                  <a:cubicBezTo>
                    <a:pt x="114101" y="598642"/>
                    <a:pt x="204622" y="526354"/>
                    <a:pt x="300553" y="471362"/>
                  </a:cubicBezTo>
                  <a:lnTo>
                    <a:pt x="378501" y="430833"/>
                  </a:lnTo>
                  <a:lnTo>
                    <a:pt x="360141" y="424135"/>
                  </a:lnTo>
                  <a:cubicBezTo>
                    <a:pt x="244149" y="376658"/>
                    <a:pt x="-4139" y="246620"/>
                    <a:pt x="52" y="114287"/>
                  </a:cubicBezTo>
                  <a:close/>
                </a:path>
              </a:pathLst>
            </a:custGeom>
            <a:gradFill>
              <a:gsLst>
                <a:gs pos="0">
                  <a:srgbClr val="595959"/>
                </a:gs>
                <a:gs pos="60000">
                  <a:srgbClr val="666A36"/>
                </a:gs>
                <a:gs pos="100000">
                  <a:srgbClr val="666A36"/>
                </a:gs>
              </a:gsLst>
              <a:lin ang="0" scaled="0"/>
            </a:gra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sp>
        <p:nvSpPr>
          <p:cNvPr id="280" name="Google Shape;280;p8"/>
          <p:cNvSpPr/>
          <p:nvPr/>
        </p:nvSpPr>
        <p:spPr>
          <a:xfrm rot="-209359">
            <a:off x="11012234" y="2721664"/>
            <a:ext cx="226355" cy="4134485"/>
          </a:xfrm>
          <a:custGeom>
            <a:avLst/>
            <a:gdLst/>
            <a:ahLst/>
            <a:cxnLst/>
            <a:rect l="l" t="t" r="r" b="b"/>
            <a:pathLst>
              <a:path w="551062" h="3348763" extrusionOk="0">
                <a:moveTo>
                  <a:pt x="0" y="102946"/>
                </a:moveTo>
                <a:cubicBezTo>
                  <a:pt x="58538" y="325995"/>
                  <a:pt x="313883" y="798334"/>
                  <a:pt x="393616" y="1338294"/>
                </a:cubicBezTo>
                <a:cubicBezTo>
                  <a:pt x="473349" y="1878254"/>
                  <a:pt x="452154" y="3007630"/>
                  <a:pt x="478395" y="3342708"/>
                </a:cubicBezTo>
                <a:lnTo>
                  <a:pt x="551062" y="3348763"/>
                </a:lnTo>
                <a:cubicBezTo>
                  <a:pt x="546016" y="3004601"/>
                  <a:pt x="532896" y="1835865"/>
                  <a:pt x="448117" y="1277738"/>
                </a:cubicBezTo>
                <a:cubicBezTo>
                  <a:pt x="363338" y="719611"/>
                  <a:pt x="117075" y="195799"/>
                  <a:pt x="42389" y="0"/>
                </a:cubicBezTo>
                <a:lnTo>
                  <a:pt x="0" y="102946"/>
                </a:lnTo>
                <a:close/>
              </a:path>
            </a:pathLst>
          </a:custGeom>
          <a:gradFill>
            <a:gsLst>
              <a:gs pos="0">
                <a:srgbClr val="595959"/>
              </a:gs>
              <a:gs pos="60000">
                <a:srgbClr val="6F803B"/>
              </a:gs>
              <a:gs pos="100000">
                <a:srgbClr val="6F803B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81" name="Google Shape;281;p8"/>
          <p:cNvSpPr/>
          <p:nvPr/>
        </p:nvSpPr>
        <p:spPr>
          <a:xfrm flipH="1">
            <a:off x="11245346" y="1114236"/>
            <a:ext cx="230068" cy="5374765"/>
          </a:xfrm>
          <a:custGeom>
            <a:avLst/>
            <a:gdLst/>
            <a:ahLst/>
            <a:cxnLst/>
            <a:rect l="l" t="t" r="r" b="b"/>
            <a:pathLst>
              <a:path w="551062" h="3348763" extrusionOk="0">
                <a:moveTo>
                  <a:pt x="0" y="102946"/>
                </a:moveTo>
                <a:cubicBezTo>
                  <a:pt x="58538" y="325995"/>
                  <a:pt x="313883" y="798334"/>
                  <a:pt x="393616" y="1338294"/>
                </a:cubicBezTo>
                <a:cubicBezTo>
                  <a:pt x="473349" y="1878254"/>
                  <a:pt x="452154" y="3007630"/>
                  <a:pt x="478395" y="3342708"/>
                </a:cubicBezTo>
                <a:lnTo>
                  <a:pt x="551062" y="3348763"/>
                </a:lnTo>
                <a:cubicBezTo>
                  <a:pt x="546016" y="3004601"/>
                  <a:pt x="532896" y="1835865"/>
                  <a:pt x="448117" y="1277738"/>
                </a:cubicBezTo>
                <a:cubicBezTo>
                  <a:pt x="363338" y="719611"/>
                  <a:pt x="117075" y="195799"/>
                  <a:pt x="42389" y="0"/>
                </a:cubicBezTo>
                <a:lnTo>
                  <a:pt x="0" y="102946"/>
                </a:lnTo>
                <a:close/>
              </a:path>
            </a:pathLst>
          </a:custGeom>
          <a:gradFill>
            <a:gsLst>
              <a:gs pos="0">
                <a:srgbClr val="595959"/>
              </a:gs>
              <a:gs pos="60000">
                <a:srgbClr val="6F803B"/>
              </a:gs>
              <a:gs pos="100000">
                <a:srgbClr val="6F803B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82" name="Google Shape;282;p8"/>
          <p:cNvSpPr/>
          <p:nvPr/>
        </p:nvSpPr>
        <p:spPr>
          <a:xfrm rot="-129665">
            <a:off x="10993093" y="1358314"/>
            <a:ext cx="292271" cy="5503713"/>
          </a:xfrm>
          <a:custGeom>
            <a:avLst/>
            <a:gdLst/>
            <a:ahLst/>
            <a:cxnLst/>
            <a:rect l="l" t="t" r="r" b="b"/>
            <a:pathLst>
              <a:path w="551062" h="3348763" extrusionOk="0">
                <a:moveTo>
                  <a:pt x="0" y="102946"/>
                </a:moveTo>
                <a:cubicBezTo>
                  <a:pt x="58538" y="325995"/>
                  <a:pt x="313883" y="798334"/>
                  <a:pt x="393616" y="1338294"/>
                </a:cubicBezTo>
                <a:cubicBezTo>
                  <a:pt x="473349" y="1878254"/>
                  <a:pt x="452154" y="3007630"/>
                  <a:pt x="478395" y="3342708"/>
                </a:cubicBezTo>
                <a:lnTo>
                  <a:pt x="551062" y="3348763"/>
                </a:lnTo>
                <a:cubicBezTo>
                  <a:pt x="546016" y="3004601"/>
                  <a:pt x="532896" y="1835865"/>
                  <a:pt x="448117" y="1277738"/>
                </a:cubicBezTo>
                <a:cubicBezTo>
                  <a:pt x="363338" y="719611"/>
                  <a:pt x="117075" y="195799"/>
                  <a:pt x="42389" y="0"/>
                </a:cubicBezTo>
                <a:lnTo>
                  <a:pt x="0" y="102946"/>
                </a:lnTo>
                <a:close/>
              </a:path>
            </a:pathLst>
          </a:custGeom>
          <a:gradFill>
            <a:gsLst>
              <a:gs pos="0">
                <a:srgbClr val="595959"/>
              </a:gs>
              <a:gs pos="60000">
                <a:srgbClr val="6F803B"/>
              </a:gs>
              <a:gs pos="100000">
                <a:srgbClr val="6F803B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83" name="Google Shape;283;p8"/>
          <p:cNvSpPr/>
          <p:nvPr/>
        </p:nvSpPr>
        <p:spPr>
          <a:xfrm flipH="1">
            <a:off x="11145958" y="0"/>
            <a:ext cx="1001633" cy="5487490"/>
          </a:xfrm>
          <a:custGeom>
            <a:avLst/>
            <a:gdLst/>
            <a:ahLst/>
            <a:cxnLst/>
            <a:rect l="l" t="t" r="r" b="b"/>
            <a:pathLst>
              <a:path w="1122278" h="4034919" extrusionOk="0">
                <a:moveTo>
                  <a:pt x="1017346" y="4033049"/>
                </a:moveTo>
                <a:cubicBezTo>
                  <a:pt x="934586" y="4084522"/>
                  <a:pt x="543637" y="3063193"/>
                  <a:pt x="532895" y="2246639"/>
                </a:cubicBezTo>
                <a:cubicBezTo>
                  <a:pt x="522153" y="1430085"/>
                  <a:pt x="345564" y="532737"/>
                  <a:pt x="0" y="0"/>
                </a:cubicBezTo>
                <a:cubicBezTo>
                  <a:pt x="530335" y="309475"/>
                  <a:pt x="859899" y="1265626"/>
                  <a:pt x="1029457" y="1937801"/>
                </a:cubicBezTo>
                <a:cubicBezTo>
                  <a:pt x="1199015" y="2609976"/>
                  <a:pt x="1100106" y="3981576"/>
                  <a:pt x="1017346" y="4033049"/>
                </a:cubicBezTo>
                <a:close/>
              </a:path>
            </a:pathLst>
          </a:custGeom>
          <a:gradFill>
            <a:gsLst>
              <a:gs pos="0">
                <a:srgbClr val="595959"/>
              </a:gs>
              <a:gs pos="60000">
                <a:srgbClr val="6F803B"/>
              </a:gs>
              <a:gs pos="100000">
                <a:srgbClr val="6F803B"/>
              </a:gs>
            </a:gsLst>
            <a:lin ang="0" scaled="0"/>
          </a:gradFill>
          <a:ln>
            <a:noFill/>
          </a:ln>
          <a:effectLst>
            <a:outerShdw blurRad="50800" dist="38100" dir="10800000" algn="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84" name="Google Shape;284;p8"/>
          <p:cNvSpPr/>
          <p:nvPr/>
        </p:nvSpPr>
        <p:spPr>
          <a:xfrm rot="-489575">
            <a:off x="10257429" y="1431770"/>
            <a:ext cx="770954" cy="5473723"/>
          </a:xfrm>
          <a:custGeom>
            <a:avLst/>
            <a:gdLst/>
            <a:ahLst/>
            <a:cxnLst/>
            <a:rect l="l" t="t" r="r" b="b"/>
            <a:pathLst>
              <a:path w="1122278" h="4034919" extrusionOk="0">
                <a:moveTo>
                  <a:pt x="1017346" y="4033049"/>
                </a:moveTo>
                <a:cubicBezTo>
                  <a:pt x="934586" y="4084522"/>
                  <a:pt x="543637" y="3063193"/>
                  <a:pt x="532895" y="2246639"/>
                </a:cubicBezTo>
                <a:cubicBezTo>
                  <a:pt x="522153" y="1430085"/>
                  <a:pt x="345564" y="532737"/>
                  <a:pt x="0" y="0"/>
                </a:cubicBezTo>
                <a:cubicBezTo>
                  <a:pt x="530335" y="309475"/>
                  <a:pt x="859899" y="1265626"/>
                  <a:pt x="1029457" y="1937801"/>
                </a:cubicBezTo>
                <a:cubicBezTo>
                  <a:pt x="1199015" y="2609976"/>
                  <a:pt x="1100106" y="3981576"/>
                  <a:pt x="1017346" y="4033049"/>
                </a:cubicBezTo>
                <a:close/>
              </a:path>
            </a:pathLst>
          </a:custGeom>
          <a:gradFill>
            <a:gsLst>
              <a:gs pos="0">
                <a:srgbClr val="595959"/>
              </a:gs>
              <a:gs pos="60000">
                <a:srgbClr val="6F803B"/>
              </a:gs>
              <a:gs pos="100000">
                <a:srgbClr val="6F803B"/>
              </a:gs>
            </a:gsLst>
            <a:lin ang="0" scaled="0"/>
          </a:gradFill>
          <a:ln>
            <a:noFill/>
          </a:ln>
          <a:effectLst>
            <a:outerShdw blurRad="50800" dist="38100" dir="10800000" algn="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grpSp>
        <p:nvGrpSpPr>
          <p:cNvPr id="285" name="Google Shape;285;p8"/>
          <p:cNvGrpSpPr/>
          <p:nvPr/>
        </p:nvGrpSpPr>
        <p:grpSpPr>
          <a:xfrm rot="607849" flipH="1">
            <a:off x="10886905" y="344335"/>
            <a:ext cx="1207724" cy="1216551"/>
            <a:chOff x="5307255" y="1547438"/>
            <a:chExt cx="1117486" cy="1125654"/>
          </a:xfrm>
        </p:grpSpPr>
        <p:sp>
          <p:nvSpPr>
            <p:cNvPr id="286" name="Google Shape;286;p8"/>
            <p:cNvSpPr/>
            <p:nvPr/>
          </p:nvSpPr>
          <p:spPr>
            <a:xfrm rot="4440912">
              <a:off x="5409575" y="1659795"/>
              <a:ext cx="912847" cy="900939"/>
            </a:xfrm>
            <a:custGeom>
              <a:avLst/>
              <a:gdLst/>
              <a:ahLst/>
              <a:cxnLst/>
              <a:rect l="l" t="t" r="r" b="b"/>
              <a:pathLst>
                <a:path w="914116" h="902192" extrusionOk="0">
                  <a:moveTo>
                    <a:pt x="3648" y="318319"/>
                  </a:moveTo>
                  <a:cubicBezTo>
                    <a:pt x="14502" y="301366"/>
                    <a:pt x="50369" y="286791"/>
                    <a:pt x="121763" y="277409"/>
                  </a:cubicBezTo>
                  <a:cubicBezTo>
                    <a:pt x="-64836" y="-28674"/>
                    <a:pt x="463463" y="361209"/>
                    <a:pt x="415818" y="443497"/>
                  </a:cubicBezTo>
                  <a:cubicBezTo>
                    <a:pt x="413532" y="447646"/>
                    <a:pt x="409738" y="451074"/>
                    <a:pt x="404644" y="453838"/>
                  </a:cubicBezTo>
                  <a:lnTo>
                    <a:pt x="404517" y="453881"/>
                  </a:lnTo>
                  <a:lnTo>
                    <a:pt x="419250" y="454345"/>
                  </a:lnTo>
                  <a:cubicBezTo>
                    <a:pt x="426467" y="455983"/>
                    <a:pt x="432067" y="459052"/>
                    <a:pt x="435706" y="463751"/>
                  </a:cubicBezTo>
                  <a:cubicBezTo>
                    <a:pt x="439372" y="468285"/>
                    <a:pt x="441165" y="474521"/>
                    <a:pt x="441329" y="482140"/>
                  </a:cubicBezTo>
                  <a:lnTo>
                    <a:pt x="439997" y="490695"/>
                  </a:lnTo>
                  <a:lnTo>
                    <a:pt x="445131" y="483838"/>
                  </a:lnTo>
                  <a:cubicBezTo>
                    <a:pt x="450614" y="478869"/>
                    <a:pt x="456341" y="476044"/>
                    <a:pt x="462277" y="475760"/>
                  </a:cubicBezTo>
                  <a:cubicBezTo>
                    <a:pt x="468093" y="475359"/>
                    <a:pt x="474230" y="477469"/>
                    <a:pt x="480563" y="481707"/>
                  </a:cubicBezTo>
                  <a:lnTo>
                    <a:pt x="484441" y="485435"/>
                  </a:lnTo>
                  <a:lnTo>
                    <a:pt x="483630" y="473700"/>
                  </a:lnTo>
                  <a:cubicBezTo>
                    <a:pt x="485366" y="468135"/>
                    <a:pt x="489559" y="463182"/>
                    <a:pt x="495806" y="458818"/>
                  </a:cubicBezTo>
                  <a:lnTo>
                    <a:pt x="502846" y="455556"/>
                  </a:lnTo>
                  <a:lnTo>
                    <a:pt x="490203" y="449340"/>
                  </a:lnTo>
                  <a:cubicBezTo>
                    <a:pt x="482320" y="440747"/>
                    <a:pt x="481490" y="424889"/>
                    <a:pt x="485929" y="404451"/>
                  </a:cubicBezTo>
                  <a:lnTo>
                    <a:pt x="496079" y="371465"/>
                  </a:lnTo>
                  <a:lnTo>
                    <a:pt x="484343" y="397260"/>
                  </a:lnTo>
                  <a:cubicBezTo>
                    <a:pt x="474287" y="414904"/>
                    <a:pt x="463168" y="425553"/>
                    <a:pt x="451292" y="426028"/>
                  </a:cubicBezTo>
                  <a:cubicBezTo>
                    <a:pt x="387279" y="429947"/>
                    <a:pt x="286891" y="129696"/>
                    <a:pt x="310362" y="37467"/>
                  </a:cubicBezTo>
                  <a:cubicBezTo>
                    <a:pt x="321031" y="-4455"/>
                    <a:pt x="357291" y="-3398"/>
                    <a:pt x="434190" y="88742"/>
                  </a:cubicBezTo>
                  <a:cubicBezTo>
                    <a:pt x="553190" y="-152345"/>
                    <a:pt x="556753" y="155784"/>
                    <a:pt x="511014" y="326520"/>
                  </a:cubicBezTo>
                  <a:lnTo>
                    <a:pt x="499072" y="364417"/>
                  </a:lnTo>
                  <a:lnTo>
                    <a:pt x="513267" y="332085"/>
                  </a:lnTo>
                  <a:cubicBezTo>
                    <a:pt x="592416" y="170622"/>
                    <a:pt x="796982" y="-58978"/>
                    <a:pt x="741433" y="223646"/>
                  </a:cubicBezTo>
                  <a:cubicBezTo>
                    <a:pt x="1003648" y="164257"/>
                    <a:pt x="766540" y="361072"/>
                    <a:pt x="605110" y="433066"/>
                  </a:cubicBezTo>
                  <a:lnTo>
                    <a:pt x="600808" y="434764"/>
                  </a:lnTo>
                  <a:lnTo>
                    <a:pt x="693241" y="434463"/>
                  </a:lnTo>
                  <a:cubicBezTo>
                    <a:pt x="860482" y="443604"/>
                    <a:pt x="1031877" y="499444"/>
                    <a:pt x="804951" y="577658"/>
                  </a:cubicBezTo>
                  <a:cubicBezTo>
                    <a:pt x="987962" y="774612"/>
                    <a:pt x="698707" y="668369"/>
                    <a:pt x="555396" y="564905"/>
                  </a:cubicBezTo>
                  <a:lnTo>
                    <a:pt x="526476" y="542048"/>
                  </a:lnTo>
                  <a:lnTo>
                    <a:pt x="539541" y="566925"/>
                  </a:lnTo>
                  <a:cubicBezTo>
                    <a:pt x="616376" y="729501"/>
                    <a:pt x="668242" y="1032607"/>
                    <a:pt x="481983" y="812903"/>
                  </a:cubicBezTo>
                  <a:cubicBezTo>
                    <a:pt x="384371" y="1014570"/>
                    <a:pt x="363976" y="834227"/>
                    <a:pt x="385594" y="669505"/>
                  </a:cubicBezTo>
                  <a:lnTo>
                    <a:pt x="401546" y="585133"/>
                  </a:lnTo>
                  <a:lnTo>
                    <a:pt x="352020" y="659897"/>
                  </a:lnTo>
                  <a:cubicBezTo>
                    <a:pt x="251604" y="793948"/>
                    <a:pt x="110034" y="905537"/>
                    <a:pt x="170905" y="673357"/>
                  </a:cubicBezTo>
                  <a:cubicBezTo>
                    <a:pt x="-94501" y="716298"/>
                    <a:pt x="154406" y="534635"/>
                    <a:pt x="320007" y="472836"/>
                  </a:cubicBezTo>
                  <a:lnTo>
                    <a:pt x="364962" y="460956"/>
                  </a:lnTo>
                  <a:lnTo>
                    <a:pt x="329370" y="462273"/>
                  </a:lnTo>
                  <a:cubicBezTo>
                    <a:pt x="197278" y="453619"/>
                    <a:pt x="-31630" y="373414"/>
                    <a:pt x="3648" y="3183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87" name="Google Shape;287;p8"/>
            <p:cNvSpPr/>
            <p:nvPr/>
          </p:nvSpPr>
          <p:spPr>
            <a:xfrm rot="984699">
              <a:off x="5790678" y="2050692"/>
              <a:ext cx="131664" cy="131664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288" name="Google Shape;288;p8"/>
          <p:cNvGrpSpPr/>
          <p:nvPr/>
        </p:nvGrpSpPr>
        <p:grpSpPr>
          <a:xfrm rot="608125" flipH="1">
            <a:off x="11077475" y="1722394"/>
            <a:ext cx="963332" cy="970373"/>
            <a:chOff x="5307255" y="1547438"/>
            <a:chExt cx="1117486" cy="1125654"/>
          </a:xfrm>
        </p:grpSpPr>
        <p:sp>
          <p:nvSpPr>
            <p:cNvPr id="289" name="Google Shape;289;p8"/>
            <p:cNvSpPr/>
            <p:nvPr/>
          </p:nvSpPr>
          <p:spPr>
            <a:xfrm rot="4440912">
              <a:off x="5409575" y="1659795"/>
              <a:ext cx="912847" cy="900939"/>
            </a:xfrm>
            <a:custGeom>
              <a:avLst/>
              <a:gdLst/>
              <a:ahLst/>
              <a:cxnLst/>
              <a:rect l="l" t="t" r="r" b="b"/>
              <a:pathLst>
                <a:path w="914116" h="902192" extrusionOk="0">
                  <a:moveTo>
                    <a:pt x="3648" y="318319"/>
                  </a:moveTo>
                  <a:cubicBezTo>
                    <a:pt x="14502" y="301366"/>
                    <a:pt x="50369" y="286791"/>
                    <a:pt x="121763" y="277409"/>
                  </a:cubicBezTo>
                  <a:cubicBezTo>
                    <a:pt x="-64836" y="-28674"/>
                    <a:pt x="463463" y="361209"/>
                    <a:pt x="415818" y="443497"/>
                  </a:cubicBezTo>
                  <a:cubicBezTo>
                    <a:pt x="413532" y="447646"/>
                    <a:pt x="409738" y="451074"/>
                    <a:pt x="404644" y="453838"/>
                  </a:cubicBezTo>
                  <a:lnTo>
                    <a:pt x="404517" y="453881"/>
                  </a:lnTo>
                  <a:lnTo>
                    <a:pt x="419250" y="454345"/>
                  </a:lnTo>
                  <a:cubicBezTo>
                    <a:pt x="426467" y="455983"/>
                    <a:pt x="432067" y="459052"/>
                    <a:pt x="435706" y="463751"/>
                  </a:cubicBezTo>
                  <a:cubicBezTo>
                    <a:pt x="439372" y="468285"/>
                    <a:pt x="441165" y="474521"/>
                    <a:pt x="441329" y="482140"/>
                  </a:cubicBezTo>
                  <a:lnTo>
                    <a:pt x="439997" y="490695"/>
                  </a:lnTo>
                  <a:lnTo>
                    <a:pt x="445131" y="483838"/>
                  </a:lnTo>
                  <a:cubicBezTo>
                    <a:pt x="450614" y="478869"/>
                    <a:pt x="456341" y="476044"/>
                    <a:pt x="462277" y="475760"/>
                  </a:cubicBezTo>
                  <a:cubicBezTo>
                    <a:pt x="468093" y="475359"/>
                    <a:pt x="474230" y="477469"/>
                    <a:pt x="480563" y="481707"/>
                  </a:cubicBezTo>
                  <a:lnTo>
                    <a:pt x="484441" y="485435"/>
                  </a:lnTo>
                  <a:lnTo>
                    <a:pt x="483630" y="473700"/>
                  </a:lnTo>
                  <a:cubicBezTo>
                    <a:pt x="485366" y="468135"/>
                    <a:pt x="489559" y="463182"/>
                    <a:pt x="495806" y="458818"/>
                  </a:cubicBezTo>
                  <a:lnTo>
                    <a:pt x="502846" y="455556"/>
                  </a:lnTo>
                  <a:lnTo>
                    <a:pt x="490203" y="449340"/>
                  </a:lnTo>
                  <a:cubicBezTo>
                    <a:pt x="482320" y="440747"/>
                    <a:pt x="481490" y="424889"/>
                    <a:pt x="485929" y="404451"/>
                  </a:cubicBezTo>
                  <a:lnTo>
                    <a:pt x="496079" y="371465"/>
                  </a:lnTo>
                  <a:lnTo>
                    <a:pt x="484343" y="397260"/>
                  </a:lnTo>
                  <a:cubicBezTo>
                    <a:pt x="474287" y="414904"/>
                    <a:pt x="463168" y="425553"/>
                    <a:pt x="451292" y="426028"/>
                  </a:cubicBezTo>
                  <a:cubicBezTo>
                    <a:pt x="387279" y="429947"/>
                    <a:pt x="286891" y="129696"/>
                    <a:pt x="310362" y="37467"/>
                  </a:cubicBezTo>
                  <a:cubicBezTo>
                    <a:pt x="321031" y="-4455"/>
                    <a:pt x="357291" y="-3398"/>
                    <a:pt x="434190" y="88742"/>
                  </a:cubicBezTo>
                  <a:cubicBezTo>
                    <a:pt x="553190" y="-152345"/>
                    <a:pt x="556753" y="155784"/>
                    <a:pt x="511014" y="326520"/>
                  </a:cubicBezTo>
                  <a:lnTo>
                    <a:pt x="499072" y="364417"/>
                  </a:lnTo>
                  <a:lnTo>
                    <a:pt x="513267" y="332085"/>
                  </a:lnTo>
                  <a:cubicBezTo>
                    <a:pt x="592416" y="170622"/>
                    <a:pt x="796982" y="-58978"/>
                    <a:pt x="741433" y="223646"/>
                  </a:cubicBezTo>
                  <a:cubicBezTo>
                    <a:pt x="1003648" y="164257"/>
                    <a:pt x="766540" y="361072"/>
                    <a:pt x="605110" y="433066"/>
                  </a:cubicBezTo>
                  <a:lnTo>
                    <a:pt x="600808" y="434764"/>
                  </a:lnTo>
                  <a:lnTo>
                    <a:pt x="693241" y="434463"/>
                  </a:lnTo>
                  <a:cubicBezTo>
                    <a:pt x="860482" y="443604"/>
                    <a:pt x="1031877" y="499444"/>
                    <a:pt x="804951" y="577658"/>
                  </a:cubicBezTo>
                  <a:cubicBezTo>
                    <a:pt x="987962" y="774612"/>
                    <a:pt x="698707" y="668369"/>
                    <a:pt x="555396" y="564905"/>
                  </a:cubicBezTo>
                  <a:lnTo>
                    <a:pt x="526476" y="542048"/>
                  </a:lnTo>
                  <a:lnTo>
                    <a:pt x="539541" y="566925"/>
                  </a:lnTo>
                  <a:cubicBezTo>
                    <a:pt x="616376" y="729501"/>
                    <a:pt x="668242" y="1032607"/>
                    <a:pt x="481983" y="812903"/>
                  </a:cubicBezTo>
                  <a:cubicBezTo>
                    <a:pt x="384371" y="1014570"/>
                    <a:pt x="363976" y="834227"/>
                    <a:pt x="385594" y="669505"/>
                  </a:cubicBezTo>
                  <a:lnTo>
                    <a:pt x="401546" y="585133"/>
                  </a:lnTo>
                  <a:lnTo>
                    <a:pt x="352020" y="659897"/>
                  </a:lnTo>
                  <a:cubicBezTo>
                    <a:pt x="251604" y="793948"/>
                    <a:pt x="110034" y="905537"/>
                    <a:pt x="170905" y="673357"/>
                  </a:cubicBezTo>
                  <a:cubicBezTo>
                    <a:pt x="-94501" y="716298"/>
                    <a:pt x="154406" y="534635"/>
                    <a:pt x="320007" y="472836"/>
                  </a:cubicBezTo>
                  <a:lnTo>
                    <a:pt x="364962" y="460956"/>
                  </a:lnTo>
                  <a:lnTo>
                    <a:pt x="329370" y="462273"/>
                  </a:lnTo>
                  <a:cubicBezTo>
                    <a:pt x="197278" y="453619"/>
                    <a:pt x="-31630" y="373414"/>
                    <a:pt x="3648" y="3183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90" name="Google Shape;290;p8"/>
            <p:cNvSpPr/>
            <p:nvPr/>
          </p:nvSpPr>
          <p:spPr>
            <a:xfrm rot="984699">
              <a:off x="5790678" y="2050692"/>
              <a:ext cx="131664" cy="131664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291" name="Google Shape;291;p8"/>
          <p:cNvGrpSpPr/>
          <p:nvPr/>
        </p:nvGrpSpPr>
        <p:grpSpPr>
          <a:xfrm rot="608125" flipH="1">
            <a:off x="10418421" y="1014894"/>
            <a:ext cx="963332" cy="970373"/>
            <a:chOff x="5307255" y="1547438"/>
            <a:chExt cx="1117486" cy="1125654"/>
          </a:xfrm>
        </p:grpSpPr>
        <p:sp>
          <p:nvSpPr>
            <p:cNvPr id="292" name="Google Shape;292;p8"/>
            <p:cNvSpPr/>
            <p:nvPr/>
          </p:nvSpPr>
          <p:spPr>
            <a:xfrm rot="4440912">
              <a:off x="5409575" y="1659795"/>
              <a:ext cx="912847" cy="900939"/>
            </a:xfrm>
            <a:custGeom>
              <a:avLst/>
              <a:gdLst/>
              <a:ahLst/>
              <a:cxnLst/>
              <a:rect l="l" t="t" r="r" b="b"/>
              <a:pathLst>
                <a:path w="914116" h="902192" extrusionOk="0">
                  <a:moveTo>
                    <a:pt x="3648" y="318319"/>
                  </a:moveTo>
                  <a:cubicBezTo>
                    <a:pt x="14502" y="301366"/>
                    <a:pt x="50369" y="286791"/>
                    <a:pt x="121763" y="277409"/>
                  </a:cubicBezTo>
                  <a:cubicBezTo>
                    <a:pt x="-64836" y="-28674"/>
                    <a:pt x="463463" y="361209"/>
                    <a:pt x="415818" y="443497"/>
                  </a:cubicBezTo>
                  <a:cubicBezTo>
                    <a:pt x="413532" y="447646"/>
                    <a:pt x="409738" y="451074"/>
                    <a:pt x="404644" y="453838"/>
                  </a:cubicBezTo>
                  <a:lnTo>
                    <a:pt x="404517" y="453881"/>
                  </a:lnTo>
                  <a:lnTo>
                    <a:pt x="419250" y="454345"/>
                  </a:lnTo>
                  <a:cubicBezTo>
                    <a:pt x="426467" y="455983"/>
                    <a:pt x="432067" y="459052"/>
                    <a:pt x="435706" y="463751"/>
                  </a:cubicBezTo>
                  <a:cubicBezTo>
                    <a:pt x="439372" y="468285"/>
                    <a:pt x="441165" y="474521"/>
                    <a:pt x="441329" y="482140"/>
                  </a:cubicBezTo>
                  <a:lnTo>
                    <a:pt x="439997" y="490695"/>
                  </a:lnTo>
                  <a:lnTo>
                    <a:pt x="445131" y="483838"/>
                  </a:lnTo>
                  <a:cubicBezTo>
                    <a:pt x="450614" y="478869"/>
                    <a:pt x="456341" y="476044"/>
                    <a:pt x="462277" y="475760"/>
                  </a:cubicBezTo>
                  <a:cubicBezTo>
                    <a:pt x="468093" y="475359"/>
                    <a:pt x="474230" y="477469"/>
                    <a:pt x="480563" y="481707"/>
                  </a:cubicBezTo>
                  <a:lnTo>
                    <a:pt x="484441" y="485435"/>
                  </a:lnTo>
                  <a:lnTo>
                    <a:pt x="483630" y="473700"/>
                  </a:lnTo>
                  <a:cubicBezTo>
                    <a:pt x="485366" y="468135"/>
                    <a:pt x="489559" y="463182"/>
                    <a:pt x="495806" y="458818"/>
                  </a:cubicBezTo>
                  <a:lnTo>
                    <a:pt x="502846" y="455556"/>
                  </a:lnTo>
                  <a:lnTo>
                    <a:pt x="490203" y="449340"/>
                  </a:lnTo>
                  <a:cubicBezTo>
                    <a:pt x="482320" y="440747"/>
                    <a:pt x="481490" y="424889"/>
                    <a:pt x="485929" y="404451"/>
                  </a:cubicBezTo>
                  <a:lnTo>
                    <a:pt x="496079" y="371465"/>
                  </a:lnTo>
                  <a:lnTo>
                    <a:pt x="484343" y="397260"/>
                  </a:lnTo>
                  <a:cubicBezTo>
                    <a:pt x="474287" y="414904"/>
                    <a:pt x="463168" y="425553"/>
                    <a:pt x="451292" y="426028"/>
                  </a:cubicBezTo>
                  <a:cubicBezTo>
                    <a:pt x="387279" y="429947"/>
                    <a:pt x="286891" y="129696"/>
                    <a:pt x="310362" y="37467"/>
                  </a:cubicBezTo>
                  <a:cubicBezTo>
                    <a:pt x="321031" y="-4455"/>
                    <a:pt x="357291" y="-3398"/>
                    <a:pt x="434190" y="88742"/>
                  </a:cubicBezTo>
                  <a:cubicBezTo>
                    <a:pt x="553190" y="-152345"/>
                    <a:pt x="556753" y="155784"/>
                    <a:pt x="511014" y="326520"/>
                  </a:cubicBezTo>
                  <a:lnTo>
                    <a:pt x="499072" y="364417"/>
                  </a:lnTo>
                  <a:lnTo>
                    <a:pt x="513267" y="332085"/>
                  </a:lnTo>
                  <a:cubicBezTo>
                    <a:pt x="592416" y="170622"/>
                    <a:pt x="796982" y="-58978"/>
                    <a:pt x="741433" y="223646"/>
                  </a:cubicBezTo>
                  <a:cubicBezTo>
                    <a:pt x="1003648" y="164257"/>
                    <a:pt x="766540" y="361072"/>
                    <a:pt x="605110" y="433066"/>
                  </a:cubicBezTo>
                  <a:lnTo>
                    <a:pt x="600808" y="434764"/>
                  </a:lnTo>
                  <a:lnTo>
                    <a:pt x="693241" y="434463"/>
                  </a:lnTo>
                  <a:cubicBezTo>
                    <a:pt x="860482" y="443604"/>
                    <a:pt x="1031877" y="499444"/>
                    <a:pt x="804951" y="577658"/>
                  </a:cubicBezTo>
                  <a:cubicBezTo>
                    <a:pt x="987962" y="774612"/>
                    <a:pt x="698707" y="668369"/>
                    <a:pt x="555396" y="564905"/>
                  </a:cubicBezTo>
                  <a:lnTo>
                    <a:pt x="526476" y="542048"/>
                  </a:lnTo>
                  <a:lnTo>
                    <a:pt x="539541" y="566925"/>
                  </a:lnTo>
                  <a:cubicBezTo>
                    <a:pt x="616376" y="729501"/>
                    <a:pt x="668242" y="1032607"/>
                    <a:pt x="481983" y="812903"/>
                  </a:cubicBezTo>
                  <a:cubicBezTo>
                    <a:pt x="384371" y="1014570"/>
                    <a:pt x="363976" y="834227"/>
                    <a:pt x="385594" y="669505"/>
                  </a:cubicBezTo>
                  <a:lnTo>
                    <a:pt x="401546" y="585133"/>
                  </a:lnTo>
                  <a:lnTo>
                    <a:pt x="352020" y="659897"/>
                  </a:lnTo>
                  <a:cubicBezTo>
                    <a:pt x="251604" y="793948"/>
                    <a:pt x="110034" y="905537"/>
                    <a:pt x="170905" y="673357"/>
                  </a:cubicBezTo>
                  <a:cubicBezTo>
                    <a:pt x="-94501" y="716298"/>
                    <a:pt x="154406" y="534635"/>
                    <a:pt x="320007" y="472836"/>
                  </a:cubicBezTo>
                  <a:lnTo>
                    <a:pt x="364962" y="460956"/>
                  </a:lnTo>
                  <a:lnTo>
                    <a:pt x="329370" y="462273"/>
                  </a:lnTo>
                  <a:cubicBezTo>
                    <a:pt x="197278" y="453619"/>
                    <a:pt x="-31630" y="373414"/>
                    <a:pt x="3648" y="3183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93" name="Google Shape;293;p8"/>
            <p:cNvSpPr/>
            <p:nvPr/>
          </p:nvSpPr>
          <p:spPr>
            <a:xfrm rot="984699">
              <a:off x="5790678" y="2050692"/>
              <a:ext cx="131664" cy="131664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294" name="Google Shape;294;p8"/>
          <p:cNvGrpSpPr/>
          <p:nvPr/>
        </p:nvGrpSpPr>
        <p:grpSpPr>
          <a:xfrm rot="608125" flipH="1">
            <a:off x="10358874" y="2245198"/>
            <a:ext cx="963332" cy="970373"/>
            <a:chOff x="5307255" y="1547438"/>
            <a:chExt cx="1117486" cy="1125654"/>
          </a:xfrm>
        </p:grpSpPr>
        <p:sp>
          <p:nvSpPr>
            <p:cNvPr id="295" name="Google Shape;295;p8"/>
            <p:cNvSpPr/>
            <p:nvPr/>
          </p:nvSpPr>
          <p:spPr>
            <a:xfrm rot="4440912">
              <a:off x="5409575" y="1659795"/>
              <a:ext cx="912847" cy="900939"/>
            </a:xfrm>
            <a:custGeom>
              <a:avLst/>
              <a:gdLst/>
              <a:ahLst/>
              <a:cxnLst/>
              <a:rect l="l" t="t" r="r" b="b"/>
              <a:pathLst>
                <a:path w="914116" h="902192" extrusionOk="0">
                  <a:moveTo>
                    <a:pt x="3648" y="318319"/>
                  </a:moveTo>
                  <a:cubicBezTo>
                    <a:pt x="14502" y="301366"/>
                    <a:pt x="50369" y="286791"/>
                    <a:pt x="121763" y="277409"/>
                  </a:cubicBezTo>
                  <a:cubicBezTo>
                    <a:pt x="-64836" y="-28674"/>
                    <a:pt x="463463" y="361209"/>
                    <a:pt x="415818" y="443497"/>
                  </a:cubicBezTo>
                  <a:cubicBezTo>
                    <a:pt x="413532" y="447646"/>
                    <a:pt x="409738" y="451074"/>
                    <a:pt x="404644" y="453838"/>
                  </a:cubicBezTo>
                  <a:lnTo>
                    <a:pt x="404517" y="453881"/>
                  </a:lnTo>
                  <a:lnTo>
                    <a:pt x="419250" y="454345"/>
                  </a:lnTo>
                  <a:cubicBezTo>
                    <a:pt x="426467" y="455983"/>
                    <a:pt x="432067" y="459052"/>
                    <a:pt x="435706" y="463751"/>
                  </a:cubicBezTo>
                  <a:cubicBezTo>
                    <a:pt x="439372" y="468285"/>
                    <a:pt x="441165" y="474521"/>
                    <a:pt x="441329" y="482140"/>
                  </a:cubicBezTo>
                  <a:lnTo>
                    <a:pt x="439997" y="490695"/>
                  </a:lnTo>
                  <a:lnTo>
                    <a:pt x="445131" y="483838"/>
                  </a:lnTo>
                  <a:cubicBezTo>
                    <a:pt x="450614" y="478869"/>
                    <a:pt x="456341" y="476044"/>
                    <a:pt x="462277" y="475760"/>
                  </a:cubicBezTo>
                  <a:cubicBezTo>
                    <a:pt x="468093" y="475359"/>
                    <a:pt x="474230" y="477469"/>
                    <a:pt x="480563" y="481707"/>
                  </a:cubicBezTo>
                  <a:lnTo>
                    <a:pt x="484441" y="485435"/>
                  </a:lnTo>
                  <a:lnTo>
                    <a:pt x="483630" y="473700"/>
                  </a:lnTo>
                  <a:cubicBezTo>
                    <a:pt x="485366" y="468135"/>
                    <a:pt x="489559" y="463182"/>
                    <a:pt x="495806" y="458818"/>
                  </a:cubicBezTo>
                  <a:lnTo>
                    <a:pt x="502846" y="455556"/>
                  </a:lnTo>
                  <a:lnTo>
                    <a:pt x="490203" y="449340"/>
                  </a:lnTo>
                  <a:cubicBezTo>
                    <a:pt x="482320" y="440747"/>
                    <a:pt x="481490" y="424889"/>
                    <a:pt x="485929" y="404451"/>
                  </a:cubicBezTo>
                  <a:lnTo>
                    <a:pt x="496079" y="371465"/>
                  </a:lnTo>
                  <a:lnTo>
                    <a:pt x="484343" y="397260"/>
                  </a:lnTo>
                  <a:cubicBezTo>
                    <a:pt x="474287" y="414904"/>
                    <a:pt x="463168" y="425553"/>
                    <a:pt x="451292" y="426028"/>
                  </a:cubicBezTo>
                  <a:cubicBezTo>
                    <a:pt x="387279" y="429947"/>
                    <a:pt x="286891" y="129696"/>
                    <a:pt x="310362" y="37467"/>
                  </a:cubicBezTo>
                  <a:cubicBezTo>
                    <a:pt x="321031" y="-4455"/>
                    <a:pt x="357291" y="-3398"/>
                    <a:pt x="434190" y="88742"/>
                  </a:cubicBezTo>
                  <a:cubicBezTo>
                    <a:pt x="553190" y="-152345"/>
                    <a:pt x="556753" y="155784"/>
                    <a:pt x="511014" y="326520"/>
                  </a:cubicBezTo>
                  <a:lnTo>
                    <a:pt x="499072" y="364417"/>
                  </a:lnTo>
                  <a:lnTo>
                    <a:pt x="513267" y="332085"/>
                  </a:lnTo>
                  <a:cubicBezTo>
                    <a:pt x="592416" y="170622"/>
                    <a:pt x="796982" y="-58978"/>
                    <a:pt x="741433" y="223646"/>
                  </a:cubicBezTo>
                  <a:cubicBezTo>
                    <a:pt x="1003648" y="164257"/>
                    <a:pt x="766540" y="361072"/>
                    <a:pt x="605110" y="433066"/>
                  </a:cubicBezTo>
                  <a:lnTo>
                    <a:pt x="600808" y="434764"/>
                  </a:lnTo>
                  <a:lnTo>
                    <a:pt x="693241" y="434463"/>
                  </a:lnTo>
                  <a:cubicBezTo>
                    <a:pt x="860482" y="443604"/>
                    <a:pt x="1031877" y="499444"/>
                    <a:pt x="804951" y="577658"/>
                  </a:cubicBezTo>
                  <a:cubicBezTo>
                    <a:pt x="987962" y="774612"/>
                    <a:pt x="698707" y="668369"/>
                    <a:pt x="555396" y="564905"/>
                  </a:cubicBezTo>
                  <a:lnTo>
                    <a:pt x="526476" y="542048"/>
                  </a:lnTo>
                  <a:lnTo>
                    <a:pt x="539541" y="566925"/>
                  </a:lnTo>
                  <a:cubicBezTo>
                    <a:pt x="616376" y="729501"/>
                    <a:pt x="668242" y="1032607"/>
                    <a:pt x="481983" y="812903"/>
                  </a:cubicBezTo>
                  <a:cubicBezTo>
                    <a:pt x="384371" y="1014570"/>
                    <a:pt x="363976" y="834227"/>
                    <a:pt x="385594" y="669505"/>
                  </a:cubicBezTo>
                  <a:lnTo>
                    <a:pt x="401546" y="585133"/>
                  </a:lnTo>
                  <a:lnTo>
                    <a:pt x="352020" y="659897"/>
                  </a:lnTo>
                  <a:cubicBezTo>
                    <a:pt x="251604" y="793948"/>
                    <a:pt x="110034" y="905537"/>
                    <a:pt x="170905" y="673357"/>
                  </a:cubicBezTo>
                  <a:cubicBezTo>
                    <a:pt x="-94501" y="716298"/>
                    <a:pt x="154406" y="534635"/>
                    <a:pt x="320007" y="472836"/>
                  </a:cubicBezTo>
                  <a:lnTo>
                    <a:pt x="364962" y="460956"/>
                  </a:lnTo>
                  <a:lnTo>
                    <a:pt x="329370" y="462273"/>
                  </a:lnTo>
                  <a:cubicBezTo>
                    <a:pt x="197278" y="453619"/>
                    <a:pt x="-31630" y="373414"/>
                    <a:pt x="3648" y="3183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96" name="Google Shape;296;p8"/>
            <p:cNvSpPr/>
            <p:nvPr/>
          </p:nvSpPr>
          <p:spPr>
            <a:xfrm rot="984699">
              <a:off x="5790678" y="2050692"/>
              <a:ext cx="131664" cy="131664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297" name="Google Shape;297;p8"/>
          <p:cNvGrpSpPr/>
          <p:nvPr/>
        </p:nvGrpSpPr>
        <p:grpSpPr>
          <a:xfrm rot="608127" flipH="1">
            <a:off x="11265674" y="2680595"/>
            <a:ext cx="835054" cy="841158"/>
            <a:chOff x="5307255" y="1547438"/>
            <a:chExt cx="1117486" cy="1125654"/>
          </a:xfrm>
        </p:grpSpPr>
        <p:sp>
          <p:nvSpPr>
            <p:cNvPr id="298" name="Google Shape;298;p8"/>
            <p:cNvSpPr/>
            <p:nvPr/>
          </p:nvSpPr>
          <p:spPr>
            <a:xfrm rot="4440912">
              <a:off x="5409575" y="1659795"/>
              <a:ext cx="912847" cy="900939"/>
            </a:xfrm>
            <a:custGeom>
              <a:avLst/>
              <a:gdLst/>
              <a:ahLst/>
              <a:cxnLst/>
              <a:rect l="l" t="t" r="r" b="b"/>
              <a:pathLst>
                <a:path w="914116" h="902192" extrusionOk="0">
                  <a:moveTo>
                    <a:pt x="3648" y="318319"/>
                  </a:moveTo>
                  <a:cubicBezTo>
                    <a:pt x="14502" y="301366"/>
                    <a:pt x="50369" y="286791"/>
                    <a:pt x="121763" y="277409"/>
                  </a:cubicBezTo>
                  <a:cubicBezTo>
                    <a:pt x="-64836" y="-28674"/>
                    <a:pt x="463463" y="361209"/>
                    <a:pt x="415818" y="443497"/>
                  </a:cubicBezTo>
                  <a:cubicBezTo>
                    <a:pt x="413532" y="447646"/>
                    <a:pt x="409738" y="451074"/>
                    <a:pt x="404644" y="453838"/>
                  </a:cubicBezTo>
                  <a:lnTo>
                    <a:pt x="404517" y="453881"/>
                  </a:lnTo>
                  <a:lnTo>
                    <a:pt x="419250" y="454345"/>
                  </a:lnTo>
                  <a:cubicBezTo>
                    <a:pt x="426467" y="455983"/>
                    <a:pt x="432067" y="459052"/>
                    <a:pt x="435706" y="463751"/>
                  </a:cubicBezTo>
                  <a:cubicBezTo>
                    <a:pt x="439372" y="468285"/>
                    <a:pt x="441165" y="474521"/>
                    <a:pt x="441329" y="482140"/>
                  </a:cubicBezTo>
                  <a:lnTo>
                    <a:pt x="439997" y="490695"/>
                  </a:lnTo>
                  <a:lnTo>
                    <a:pt x="445131" y="483838"/>
                  </a:lnTo>
                  <a:cubicBezTo>
                    <a:pt x="450614" y="478869"/>
                    <a:pt x="456341" y="476044"/>
                    <a:pt x="462277" y="475760"/>
                  </a:cubicBezTo>
                  <a:cubicBezTo>
                    <a:pt x="468093" y="475359"/>
                    <a:pt x="474230" y="477469"/>
                    <a:pt x="480563" y="481707"/>
                  </a:cubicBezTo>
                  <a:lnTo>
                    <a:pt x="484441" y="485435"/>
                  </a:lnTo>
                  <a:lnTo>
                    <a:pt x="483630" y="473700"/>
                  </a:lnTo>
                  <a:cubicBezTo>
                    <a:pt x="485366" y="468135"/>
                    <a:pt x="489559" y="463182"/>
                    <a:pt x="495806" y="458818"/>
                  </a:cubicBezTo>
                  <a:lnTo>
                    <a:pt x="502846" y="455556"/>
                  </a:lnTo>
                  <a:lnTo>
                    <a:pt x="490203" y="449340"/>
                  </a:lnTo>
                  <a:cubicBezTo>
                    <a:pt x="482320" y="440747"/>
                    <a:pt x="481490" y="424889"/>
                    <a:pt x="485929" y="404451"/>
                  </a:cubicBezTo>
                  <a:lnTo>
                    <a:pt x="496079" y="371465"/>
                  </a:lnTo>
                  <a:lnTo>
                    <a:pt x="484343" y="397260"/>
                  </a:lnTo>
                  <a:cubicBezTo>
                    <a:pt x="474287" y="414904"/>
                    <a:pt x="463168" y="425553"/>
                    <a:pt x="451292" y="426028"/>
                  </a:cubicBezTo>
                  <a:cubicBezTo>
                    <a:pt x="387279" y="429947"/>
                    <a:pt x="286891" y="129696"/>
                    <a:pt x="310362" y="37467"/>
                  </a:cubicBezTo>
                  <a:cubicBezTo>
                    <a:pt x="321031" y="-4455"/>
                    <a:pt x="357291" y="-3398"/>
                    <a:pt x="434190" y="88742"/>
                  </a:cubicBezTo>
                  <a:cubicBezTo>
                    <a:pt x="553190" y="-152345"/>
                    <a:pt x="556753" y="155784"/>
                    <a:pt x="511014" y="326520"/>
                  </a:cubicBezTo>
                  <a:lnTo>
                    <a:pt x="499072" y="364417"/>
                  </a:lnTo>
                  <a:lnTo>
                    <a:pt x="513267" y="332085"/>
                  </a:lnTo>
                  <a:cubicBezTo>
                    <a:pt x="592416" y="170622"/>
                    <a:pt x="796982" y="-58978"/>
                    <a:pt x="741433" y="223646"/>
                  </a:cubicBezTo>
                  <a:cubicBezTo>
                    <a:pt x="1003648" y="164257"/>
                    <a:pt x="766540" y="361072"/>
                    <a:pt x="605110" y="433066"/>
                  </a:cubicBezTo>
                  <a:lnTo>
                    <a:pt x="600808" y="434764"/>
                  </a:lnTo>
                  <a:lnTo>
                    <a:pt x="693241" y="434463"/>
                  </a:lnTo>
                  <a:cubicBezTo>
                    <a:pt x="860482" y="443604"/>
                    <a:pt x="1031877" y="499444"/>
                    <a:pt x="804951" y="577658"/>
                  </a:cubicBezTo>
                  <a:cubicBezTo>
                    <a:pt x="987962" y="774612"/>
                    <a:pt x="698707" y="668369"/>
                    <a:pt x="555396" y="564905"/>
                  </a:cubicBezTo>
                  <a:lnTo>
                    <a:pt x="526476" y="542048"/>
                  </a:lnTo>
                  <a:lnTo>
                    <a:pt x="539541" y="566925"/>
                  </a:lnTo>
                  <a:cubicBezTo>
                    <a:pt x="616376" y="729501"/>
                    <a:pt x="668242" y="1032607"/>
                    <a:pt x="481983" y="812903"/>
                  </a:cubicBezTo>
                  <a:cubicBezTo>
                    <a:pt x="384371" y="1014570"/>
                    <a:pt x="363976" y="834227"/>
                    <a:pt x="385594" y="669505"/>
                  </a:cubicBezTo>
                  <a:lnTo>
                    <a:pt x="401546" y="585133"/>
                  </a:lnTo>
                  <a:lnTo>
                    <a:pt x="352020" y="659897"/>
                  </a:lnTo>
                  <a:cubicBezTo>
                    <a:pt x="251604" y="793948"/>
                    <a:pt x="110034" y="905537"/>
                    <a:pt x="170905" y="673357"/>
                  </a:cubicBezTo>
                  <a:cubicBezTo>
                    <a:pt x="-94501" y="716298"/>
                    <a:pt x="154406" y="534635"/>
                    <a:pt x="320007" y="472836"/>
                  </a:cubicBezTo>
                  <a:lnTo>
                    <a:pt x="364962" y="460956"/>
                  </a:lnTo>
                  <a:lnTo>
                    <a:pt x="329370" y="462273"/>
                  </a:lnTo>
                  <a:cubicBezTo>
                    <a:pt x="197278" y="453619"/>
                    <a:pt x="-31630" y="373414"/>
                    <a:pt x="3648" y="3183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99" name="Google Shape;299;p8"/>
            <p:cNvSpPr/>
            <p:nvPr/>
          </p:nvSpPr>
          <p:spPr>
            <a:xfrm rot="984699">
              <a:off x="5790678" y="2050692"/>
              <a:ext cx="131664" cy="131664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300" name="Google Shape;300;p8"/>
          <p:cNvGrpSpPr/>
          <p:nvPr/>
        </p:nvGrpSpPr>
        <p:grpSpPr>
          <a:xfrm rot="607931" flipH="1">
            <a:off x="10646248" y="3247822"/>
            <a:ext cx="1197398" cy="1206151"/>
            <a:chOff x="5307255" y="1547438"/>
            <a:chExt cx="1117486" cy="1125654"/>
          </a:xfrm>
        </p:grpSpPr>
        <p:sp>
          <p:nvSpPr>
            <p:cNvPr id="301" name="Google Shape;301;p8"/>
            <p:cNvSpPr/>
            <p:nvPr/>
          </p:nvSpPr>
          <p:spPr>
            <a:xfrm rot="4440912">
              <a:off x="5409575" y="1659795"/>
              <a:ext cx="912847" cy="900939"/>
            </a:xfrm>
            <a:custGeom>
              <a:avLst/>
              <a:gdLst/>
              <a:ahLst/>
              <a:cxnLst/>
              <a:rect l="l" t="t" r="r" b="b"/>
              <a:pathLst>
                <a:path w="914116" h="902192" extrusionOk="0">
                  <a:moveTo>
                    <a:pt x="3648" y="318319"/>
                  </a:moveTo>
                  <a:cubicBezTo>
                    <a:pt x="14502" y="301366"/>
                    <a:pt x="50369" y="286791"/>
                    <a:pt x="121763" y="277409"/>
                  </a:cubicBezTo>
                  <a:cubicBezTo>
                    <a:pt x="-64836" y="-28674"/>
                    <a:pt x="463463" y="361209"/>
                    <a:pt x="415818" y="443497"/>
                  </a:cubicBezTo>
                  <a:cubicBezTo>
                    <a:pt x="413532" y="447646"/>
                    <a:pt x="409738" y="451074"/>
                    <a:pt x="404644" y="453838"/>
                  </a:cubicBezTo>
                  <a:lnTo>
                    <a:pt x="404517" y="453881"/>
                  </a:lnTo>
                  <a:lnTo>
                    <a:pt x="419250" y="454345"/>
                  </a:lnTo>
                  <a:cubicBezTo>
                    <a:pt x="426467" y="455983"/>
                    <a:pt x="432067" y="459052"/>
                    <a:pt x="435706" y="463751"/>
                  </a:cubicBezTo>
                  <a:cubicBezTo>
                    <a:pt x="439372" y="468285"/>
                    <a:pt x="441165" y="474521"/>
                    <a:pt x="441329" y="482140"/>
                  </a:cubicBezTo>
                  <a:lnTo>
                    <a:pt x="439997" y="490695"/>
                  </a:lnTo>
                  <a:lnTo>
                    <a:pt x="445131" y="483838"/>
                  </a:lnTo>
                  <a:cubicBezTo>
                    <a:pt x="450614" y="478869"/>
                    <a:pt x="456341" y="476044"/>
                    <a:pt x="462277" y="475760"/>
                  </a:cubicBezTo>
                  <a:cubicBezTo>
                    <a:pt x="468093" y="475359"/>
                    <a:pt x="474230" y="477469"/>
                    <a:pt x="480563" y="481707"/>
                  </a:cubicBezTo>
                  <a:lnTo>
                    <a:pt x="484441" y="485435"/>
                  </a:lnTo>
                  <a:lnTo>
                    <a:pt x="483630" y="473700"/>
                  </a:lnTo>
                  <a:cubicBezTo>
                    <a:pt x="485366" y="468135"/>
                    <a:pt x="489559" y="463182"/>
                    <a:pt x="495806" y="458818"/>
                  </a:cubicBezTo>
                  <a:lnTo>
                    <a:pt x="502846" y="455556"/>
                  </a:lnTo>
                  <a:lnTo>
                    <a:pt x="490203" y="449340"/>
                  </a:lnTo>
                  <a:cubicBezTo>
                    <a:pt x="482320" y="440747"/>
                    <a:pt x="481490" y="424889"/>
                    <a:pt x="485929" y="404451"/>
                  </a:cubicBezTo>
                  <a:lnTo>
                    <a:pt x="496079" y="371465"/>
                  </a:lnTo>
                  <a:lnTo>
                    <a:pt x="484343" y="397260"/>
                  </a:lnTo>
                  <a:cubicBezTo>
                    <a:pt x="474287" y="414904"/>
                    <a:pt x="463168" y="425553"/>
                    <a:pt x="451292" y="426028"/>
                  </a:cubicBezTo>
                  <a:cubicBezTo>
                    <a:pt x="387279" y="429947"/>
                    <a:pt x="286891" y="129696"/>
                    <a:pt x="310362" y="37467"/>
                  </a:cubicBezTo>
                  <a:cubicBezTo>
                    <a:pt x="321031" y="-4455"/>
                    <a:pt x="357291" y="-3398"/>
                    <a:pt x="434190" y="88742"/>
                  </a:cubicBezTo>
                  <a:cubicBezTo>
                    <a:pt x="553190" y="-152345"/>
                    <a:pt x="556753" y="155784"/>
                    <a:pt x="511014" y="326520"/>
                  </a:cubicBezTo>
                  <a:lnTo>
                    <a:pt x="499072" y="364417"/>
                  </a:lnTo>
                  <a:lnTo>
                    <a:pt x="513267" y="332085"/>
                  </a:lnTo>
                  <a:cubicBezTo>
                    <a:pt x="592416" y="170622"/>
                    <a:pt x="796982" y="-58978"/>
                    <a:pt x="741433" y="223646"/>
                  </a:cubicBezTo>
                  <a:cubicBezTo>
                    <a:pt x="1003648" y="164257"/>
                    <a:pt x="766540" y="361072"/>
                    <a:pt x="605110" y="433066"/>
                  </a:cubicBezTo>
                  <a:lnTo>
                    <a:pt x="600808" y="434764"/>
                  </a:lnTo>
                  <a:lnTo>
                    <a:pt x="693241" y="434463"/>
                  </a:lnTo>
                  <a:cubicBezTo>
                    <a:pt x="860482" y="443604"/>
                    <a:pt x="1031877" y="499444"/>
                    <a:pt x="804951" y="577658"/>
                  </a:cubicBezTo>
                  <a:cubicBezTo>
                    <a:pt x="987962" y="774612"/>
                    <a:pt x="698707" y="668369"/>
                    <a:pt x="555396" y="564905"/>
                  </a:cubicBezTo>
                  <a:lnTo>
                    <a:pt x="526476" y="542048"/>
                  </a:lnTo>
                  <a:lnTo>
                    <a:pt x="539541" y="566925"/>
                  </a:lnTo>
                  <a:cubicBezTo>
                    <a:pt x="616376" y="729501"/>
                    <a:pt x="668242" y="1032607"/>
                    <a:pt x="481983" y="812903"/>
                  </a:cubicBezTo>
                  <a:cubicBezTo>
                    <a:pt x="384371" y="1014570"/>
                    <a:pt x="363976" y="834227"/>
                    <a:pt x="385594" y="669505"/>
                  </a:cubicBezTo>
                  <a:lnTo>
                    <a:pt x="401546" y="585133"/>
                  </a:lnTo>
                  <a:lnTo>
                    <a:pt x="352020" y="659897"/>
                  </a:lnTo>
                  <a:cubicBezTo>
                    <a:pt x="251604" y="793948"/>
                    <a:pt x="110034" y="905537"/>
                    <a:pt x="170905" y="673357"/>
                  </a:cubicBezTo>
                  <a:cubicBezTo>
                    <a:pt x="-94501" y="716298"/>
                    <a:pt x="154406" y="534635"/>
                    <a:pt x="320007" y="472836"/>
                  </a:cubicBezTo>
                  <a:lnTo>
                    <a:pt x="364962" y="460956"/>
                  </a:lnTo>
                  <a:lnTo>
                    <a:pt x="329370" y="462273"/>
                  </a:lnTo>
                  <a:cubicBezTo>
                    <a:pt x="197278" y="453619"/>
                    <a:pt x="-31630" y="373414"/>
                    <a:pt x="3648" y="3183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02" name="Google Shape;302;p8"/>
            <p:cNvSpPr/>
            <p:nvPr/>
          </p:nvSpPr>
          <p:spPr>
            <a:xfrm rot="984699">
              <a:off x="5790678" y="2050692"/>
              <a:ext cx="131664" cy="131664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303" name="Google Shape;303;p8"/>
          <p:cNvGrpSpPr/>
          <p:nvPr/>
        </p:nvGrpSpPr>
        <p:grpSpPr>
          <a:xfrm rot="607740" flipH="1">
            <a:off x="10459317" y="4348837"/>
            <a:ext cx="934706" cy="941538"/>
            <a:chOff x="5307255" y="1547438"/>
            <a:chExt cx="1117486" cy="1125654"/>
          </a:xfrm>
        </p:grpSpPr>
        <p:sp>
          <p:nvSpPr>
            <p:cNvPr id="304" name="Google Shape;304;p8"/>
            <p:cNvSpPr/>
            <p:nvPr/>
          </p:nvSpPr>
          <p:spPr>
            <a:xfrm rot="4440912">
              <a:off x="5409575" y="1659795"/>
              <a:ext cx="912847" cy="900939"/>
            </a:xfrm>
            <a:custGeom>
              <a:avLst/>
              <a:gdLst/>
              <a:ahLst/>
              <a:cxnLst/>
              <a:rect l="l" t="t" r="r" b="b"/>
              <a:pathLst>
                <a:path w="914116" h="902192" extrusionOk="0">
                  <a:moveTo>
                    <a:pt x="3648" y="318319"/>
                  </a:moveTo>
                  <a:cubicBezTo>
                    <a:pt x="14502" y="301366"/>
                    <a:pt x="50369" y="286791"/>
                    <a:pt x="121763" y="277409"/>
                  </a:cubicBezTo>
                  <a:cubicBezTo>
                    <a:pt x="-64836" y="-28674"/>
                    <a:pt x="463463" y="361209"/>
                    <a:pt x="415818" y="443497"/>
                  </a:cubicBezTo>
                  <a:cubicBezTo>
                    <a:pt x="413532" y="447646"/>
                    <a:pt x="409738" y="451074"/>
                    <a:pt x="404644" y="453838"/>
                  </a:cubicBezTo>
                  <a:lnTo>
                    <a:pt x="404517" y="453881"/>
                  </a:lnTo>
                  <a:lnTo>
                    <a:pt x="419250" y="454345"/>
                  </a:lnTo>
                  <a:cubicBezTo>
                    <a:pt x="426467" y="455983"/>
                    <a:pt x="432067" y="459052"/>
                    <a:pt x="435706" y="463751"/>
                  </a:cubicBezTo>
                  <a:cubicBezTo>
                    <a:pt x="439372" y="468285"/>
                    <a:pt x="441165" y="474521"/>
                    <a:pt x="441329" y="482140"/>
                  </a:cubicBezTo>
                  <a:lnTo>
                    <a:pt x="439997" y="490695"/>
                  </a:lnTo>
                  <a:lnTo>
                    <a:pt x="445131" y="483838"/>
                  </a:lnTo>
                  <a:cubicBezTo>
                    <a:pt x="450614" y="478869"/>
                    <a:pt x="456341" y="476044"/>
                    <a:pt x="462277" y="475760"/>
                  </a:cubicBezTo>
                  <a:cubicBezTo>
                    <a:pt x="468093" y="475359"/>
                    <a:pt x="474230" y="477469"/>
                    <a:pt x="480563" y="481707"/>
                  </a:cubicBezTo>
                  <a:lnTo>
                    <a:pt x="484441" y="485435"/>
                  </a:lnTo>
                  <a:lnTo>
                    <a:pt x="483630" y="473700"/>
                  </a:lnTo>
                  <a:cubicBezTo>
                    <a:pt x="485366" y="468135"/>
                    <a:pt x="489559" y="463182"/>
                    <a:pt x="495806" y="458818"/>
                  </a:cubicBezTo>
                  <a:lnTo>
                    <a:pt x="502846" y="455556"/>
                  </a:lnTo>
                  <a:lnTo>
                    <a:pt x="490203" y="449340"/>
                  </a:lnTo>
                  <a:cubicBezTo>
                    <a:pt x="482320" y="440747"/>
                    <a:pt x="481490" y="424889"/>
                    <a:pt x="485929" y="404451"/>
                  </a:cubicBezTo>
                  <a:lnTo>
                    <a:pt x="496079" y="371465"/>
                  </a:lnTo>
                  <a:lnTo>
                    <a:pt x="484343" y="397260"/>
                  </a:lnTo>
                  <a:cubicBezTo>
                    <a:pt x="474287" y="414904"/>
                    <a:pt x="463168" y="425553"/>
                    <a:pt x="451292" y="426028"/>
                  </a:cubicBezTo>
                  <a:cubicBezTo>
                    <a:pt x="387279" y="429947"/>
                    <a:pt x="286891" y="129696"/>
                    <a:pt x="310362" y="37467"/>
                  </a:cubicBezTo>
                  <a:cubicBezTo>
                    <a:pt x="321031" y="-4455"/>
                    <a:pt x="357291" y="-3398"/>
                    <a:pt x="434190" y="88742"/>
                  </a:cubicBezTo>
                  <a:cubicBezTo>
                    <a:pt x="553190" y="-152345"/>
                    <a:pt x="556753" y="155784"/>
                    <a:pt x="511014" y="326520"/>
                  </a:cubicBezTo>
                  <a:lnTo>
                    <a:pt x="499072" y="364417"/>
                  </a:lnTo>
                  <a:lnTo>
                    <a:pt x="513267" y="332085"/>
                  </a:lnTo>
                  <a:cubicBezTo>
                    <a:pt x="592416" y="170622"/>
                    <a:pt x="796982" y="-58978"/>
                    <a:pt x="741433" y="223646"/>
                  </a:cubicBezTo>
                  <a:cubicBezTo>
                    <a:pt x="1003648" y="164257"/>
                    <a:pt x="766540" y="361072"/>
                    <a:pt x="605110" y="433066"/>
                  </a:cubicBezTo>
                  <a:lnTo>
                    <a:pt x="600808" y="434764"/>
                  </a:lnTo>
                  <a:lnTo>
                    <a:pt x="693241" y="434463"/>
                  </a:lnTo>
                  <a:cubicBezTo>
                    <a:pt x="860482" y="443604"/>
                    <a:pt x="1031877" y="499444"/>
                    <a:pt x="804951" y="577658"/>
                  </a:cubicBezTo>
                  <a:cubicBezTo>
                    <a:pt x="987962" y="774612"/>
                    <a:pt x="698707" y="668369"/>
                    <a:pt x="555396" y="564905"/>
                  </a:cubicBezTo>
                  <a:lnTo>
                    <a:pt x="526476" y="542048"/>
                  </a:lnTo>
                  <a:lnTo>
                    <a:pt x="539541" y="566925"/>
                  </a:lnTo>
                  <a:cubicBezTo>
                    <a:pt x="616376" y="729501"/>
                    <a:pt x="668242" y="1032607"/>
                    <a:pt x="481983" y="812903"/>
                  </a:cubicBezTo>
                  <a:cubicBezTo>
                    <a:pt x="384371" y="1014570"/>
                    <a:pt x="363976" y="834227"/>
                    <a:pt x="385594" y="669505"/>
                  </a:cubicBezTo>
                  <a:lnTo>
                    <a:pt x="401546" y="585133"/>
                  </a:lnTo>
                  <a:lnTo>
                    <a:pt x="352020" y="659897"/>
                  </a:lnTo>
                  <a:cubicBezTo>
                    <a:pt x="251604" y="793948"/>
                    <a:pt x="110034" y="905537"/>
                    <a:pt x="170905" y="673357"/>
                  </a:cubicBezTo>
                  <a:cubicBezTo>
                    <a:pt x="-94501" y="716298"/>
                    <a:pt x="154406" y="534635"/>
                    <a:pt x="320007" y="472836"/>
                  </a:cubicBezTo>
                  <a:lnTo>
                    <a:pt x="364962" y="460956"/>
                  </a:lnTo>
                  <a:lnTo>
                    <a:pt x="329370" y="462273"/>
                  </a:lnTo>
                  <a:cubicBezTo>
                    <a:pt x="197278" y="453619"/>
                    <a:pt x="-31630" y="373414"/>
                    <a:pt x="3648" y="3183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05" name="Google Shape;305;p8"/>
            <p:cNvSpPr/>
            <p:nvPr/>
          </p:nvSpPr>
          <p:spPr>
            <a:xfrm rot="984699">
              <a:off x="5790678" y="2050692"/>
              <a:ext cx="131664" cy="131664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306" name="Google Shape;306;p8"/>
          <p:cNvGrpSpPr/>
          <p:nvPr/>
        </p:nvGrpSpPr>
        <p:grpSpPr>
          <a:xfrm rot="607931" flipH="1">
            <a:off x="10665425" y="5235077"/>
            <a:ext cx="1197398" cy="1206151"/>
            <a:chOff x="5307255" y="1547438"/>
            <a:chExt cx="1117486" cy="1125654"/>
          </a:xfrm>
        </p:grpSpPr>
        <p:sp>
          <p:nvSpPr>
            <p:cNvPr id="307" name="Google Shape;307;p8"/>
            <p:cNvSpPr/>
            <p:nvPr/>
          </p:nvSpPr>
          <p:spPr>
            <a:xfrm rot="4440912">
              <a:off x="5409575" y="1659795"/>
              <a:ext cx="912847" cy="900939"/>
            </a:xfrm>
            <a:custGeom>
              <a:avLst/>
              <a:gdLst/>
              <a:ahLst/>
              <a:cxnLst/>
              <a:rect l="l" t="t" r="r" b="b"/>
              <a:pathLst>
                <a:path w="914116" h="902192" extrusionOk="0">
                  <a:moveTo>
                    <a:pt x="3648" y="318319"/>
                  </a:moveTo>
                  <a:cubicBezTo>
                    <a:pt x="14502" y="301366"/>
                    <a:pt x="50369" y="286791"/>
                    <a:pt x="121763" y="277409"/>
                  </a:cubicBezTo>
                  <a:cubicBezTo>
                    <a:pt x="-64836" y="-28674"/>
                    <a:pt x="463463" y="361209"/>
                    <a:pt x="415818" y="443497"/>
                  </a:cubicBezTo>
                  <a:cubicBezTo>
                    <a:pt x="413532" y="447646"/>
                    <a:pt x="409738" y="451074"/>
                    <a:pt x="404644" y="453838"/>
                  </a:cubicBezTo>
                  <a:lnTo>
                    <a:pt x="404517" y="453881"/>
                  </a:lnTo>
                  <a:lnTo>
                    <a:pt x="419250" y="454345"/>
                  </a:lnTo>
                  <a:cubicBezTo>
                    <a:pt x="426467" y="455983"/>
                    <a:pt x="432067" y="459052"/>
                    <a:pt x="435706" y="463751"/>
                  </a:cubicBezTo>
                  <a:cubicBezTo>
                    <a:pt x="439372" y="468285"/>
                    <a:pt x="441165" y="474521"/>
                    <a:pt x="441329" y="482140"/>
                  </a:cubicBezTo>
                  <a:lnTo>
                    <a:pt x="439997" y="490695"/>
                  </a:lnTo>
                  <a:lnTo>
                    <a:pt x="445131" y="483838"/>
                  </a:lnTo>
                  <a:cubicBezTo>
                    <a:pt x="450614" y="478869"/>
                    <a:pt x="456341" y="476044"/>
                    <a:pt x="462277" y="475760"/>
                  </a:cubicBezTo>
                  <a:cubicBezTo>
                    <a:pt x="468093" y="475359"/>
                    <a:pt x="474230" y="477469"/>
                    <a:pt x="480563" y="481707"/>
                  </a:cubicBezTo>
                  <a:lnTo>
                    <a:pt x="484441" y="485435"/>
                  </a:lnTo>
                  <a:lnTo>
                    <a:pt x="483630" y="473700"/>
                  </a:lnTo>
                  <a:cubicBezTo>
                    <a:pt x="485366" y="468135"/>
                    <a:pt x="489559" y="463182"/>
                    <a:pt x="495806" y="458818"/>
                  </a:cubicBezTo>
                  <a:lnTo>
                    <a:pt x="502846" y="455556"/>
                  </a:lnTo>
                  <a:lnTo>
                    <a:pt x="490203" y="449340"/>
                  </a:lnTo>
                  <a:cubicBezTo>
                    <a:pt x="482320" y="440747"/>
                    <a:pt x="481490" y="424889"/>
                    <a:pt x="485929" y="404451"/>
                  </a:cubicBezTo>
                  <a:lnTo>
                    <a:pt x="496079" y="371465"/>
                  </a:lnTo>
                  <a:lnTo>
                    <a:pt x="484343" y="397260"/>
                  </a:lnTo>
                  <a:cubicBezTo>
                    <a:pt x="474287" y="414904"/>
                    <a:pt x="463168" y="425553"/>
                    <a:pt x="451292" y="426028"/>
                  </a:cubicBezTo>
                  <a:cubicBezTo>
                    <a:pt x="387279" y="429947"/>
                    <a:pt x="286891" y="129696"/>
                    <a:pt x="310362" y="37467"/>
                  </a:cubicBezTo>
                  <a:cubicBezTo>
                    <a:pt x="321031" y="-4455"/>
                    <a:pt x="357291" y="-3398"/>
                    <a:pt x="434190" y="88742"/>
                  </a:cubicBezTo>
                  <a:cubicBezTo>
                    <a:pt x="553190" y="-152345"/>
                    <a:pt x="556753" y="155784"/>
                    <a:pt x="511014" y="326520"/>
                  </a:cubicBezTo>
                  <a:lnTo>
                    <a:pt x="499072" y="364417"/>
                  </a:lnTo>
                  <a:lnTo>
                    <a:pt x="513267" y="332085"/>
                  </a:lnTo>
                  <a:cubicBezTo>
                    <a:pt x="592416" y="170622"/>
                    <a:pt x="796982" y="-58978"/>
                    <a:pt x="741433" y="223646"/>
                  </a:cubicBezTo>
                  <a:cubicBezTo>
                    <a:pt x="1003648" y="164257"/>
                    <a:pt x="766540" y="361072"/>
                    <a:pt x="605110" y="433066"/>
                  </a:cubicBezTo>
                  <a:lnTo>
                    <a:pt x="600808" y="434764"/>
                  </a:lnTo>
                  <a:lnTo>
                    <a:pt x="693241" y="434463"/>
                  </a:lnTo>
                  <a:cubicBezTo>
                    <a:pt x="860482" y="443604"/>
                    <a:pt x="1031877" y="499444"/>
                    <a:pt x="804951" y="577658"/>
                  </a:cubicBezTo>
                  <a:cubicBezTo>
                    <a:pt x="987962" y="774612"/>
                    <a:pt x="698707" y="668369"/>
                    <a:pt x="555396" y="564905"/>
                  </a:cubicBezTo>
                  <a:lnTo>
                    <a:pt x="526476" y="542048"/>
                  </a:lnTo>
                  <a:lnTo>
                    <a:pt x="539541" y="566925"/>
                  </a:lnTo>
                  <a:cubicBezTo>
                    <a:pt x="616376" y="729501"/>
                    <a:pt x="668242" y="1032607"/>
                    <a:pt x="481983" y="812903"/>
                  </a:cubicBezTo>
                  <a:cubicBezTo>
                    <a:pt x="384371" y="1014570"/>
                    <a:pt x="363976" y="834227"/>
                    <a:pt x="385594" y="669505"/>
                  </a:cubicBezTo>
                  <a:lnTo>
                    <a:pt x="401546" y="585133"/>
                  </a:lnTo>
                  <a:lnTo>
                    <a:pt x="352020" y="659897"/>
                  </a:lnTo>
                  <a:cubicBezTo>
                    <a:pt x="251604" y="793948"/>
                    <a:pt x="110034" y="905537"/>
                    <a:pt x="170905" y="673357"/>
                  </a:cubicBezTo>
                  <a:cubicBezTo>
                    <a:pt x="-94501" y="716298"/>
                    <a:pt x="154406" y="534635"/>
                    <a:pt x="320007" y="472836"/>
                  </a:cubicBezTo>
                  <a:lnTo>
                    <a:pt x="364962" y="460956"/>
                  </a:lnTo>
                  <a:lnTo>
                    <a:pt x="329370" y="462273"/>
                  </a:lnTo>
                  <a:cubicBezTo>
                    <a:pt x="197278" y="453619"/>
                    <a:pt x="-31630" y="373414"/>
                    <a:pt x="3648" y="3183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08" name="Google Shape;308;p8"/>
            <p:cNvSpPr/>
            <p:nvPr/>
          </p:nvSpPr>
          <p:spPr>
            <a:xfrm rot="984699">
              <a:off x="5790678" y="2050692"/>
              <a:ext cx="131664" cy="131664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309" name="Google Shape;309;p8"/>
          <p:cNvGrpSpPr/>
          <p:nvPr/>
        </p:nvGrpSpPr>
        <p:grpSpPr>
          <a:xfrm rot="608127" flipH="1">
            <a:off x="11254571" y="4262123"/>
            <a:ext cx="835054" cy="841158"/>
            <a:chOff x="5307255" y="1547438"/>
            <a:chExt cx="1117486" cy="1125654"/>
          </a:xfrm>
        </p:grpSpPr>
        <p:sp>
          <p:nvSpPr>
            <p:cNvPr id="310" name="Google Shape;310;p8"/>
            <p:cNvSpPr/>
            <p:nvPr/>
          </p:nvSpPr>
          <p:spPr>
            <a:xfrm rot="4440912">
              <a:off x="5409575" y="1659795"/>
              <a:ext cx="912847" cy="900939"/>
            </a:xfrm>
            <a:custGeom>
              <a:avLst/>
              <a:gdLst/>
              <a:ahLst/>
              <a:cxnLst/>
              <a:rect l="l" t="t" r="r" b="b"/>
              <a:pathLst>
                <a:path w="914116" h="902192" extrusionOk="0">
                  <a:moveTo>
                    <a:pt x="3648" y="318319"/>
                  </a:moveTo>
                  <a:cubicBezTo>
                    <a:pt x="14502" y="301366"/>
                    <a:pt x="50369" y="286791"/>
                    <a:pt x="121763" y="277409"/>
                  </a:cubicBezTo>
                  <a:cubicBezTo>
                    <a:pt x="-64836" y="-28674"/>
                    <a:pt x="463463" y="361209"/>
                    <a:pt x="415818" y="443497"/>
                  </a:cubicBezTo>
                  <a:cubicBezTo>
                    <a:pt x="413532" y="447646"/>
                    <a:pt x="409738" y="451074"/>
                    <a:pt x="404644" y="453838"/>
                  </a:cubicBezTo>
                  <a:lnTo>
                    <a:pt x="404517" y="453881"/>
                  </a:lnTo>
                  <a:lnTo>
                    <a:pt x="419250" y="454345"/>
                  </a:lnTo>
                  <a:cubicBezTo>
                    <a:pt x="426467" y="455983"/>
                    <a:pt x="432067" y="459052"/>
                    <a:pt x="435706" y="463751"/>
                  </a:cubicBezTo>
                  <a:cubicBezTo>
                    <a:pt x="439372" y="468285"/>
                    <a:pt x="441165" y="474521"/>
                    <a:pt x="441329" y="482140"/>
                  </a:cubicBezTo>
                  <a:lnTo>
                    <a:pt x="439997" y="490695"/>
                  </a:lnTo>
                  <a:lnTo>
                    <a:pt x="445131" y="483838"/>
                  </a:lnTo>
                  <a:cubicBezTo>
                    <a:pt x="450614" y="478869"/>
                    <a:pt x="456341" y="476044"/>
                    <a:pt x="462277" y="475760"/>
                  </a:cubicBezTo>
                  <a:cubicBezTo>
                    <a:pt x="468093" y="475359"/>
                    <a:pt x="474230" y="477469"/>
                    <a:pt x="480563" y="481707"/>
                  </a:cubicBezTo>
                  <a:lnTo>
                    <a:pt x="484441" y="485435"/>
                  </a:lnTo>
                  <a:lnTo>
                    <a:pt x="483630" y="473700"/>
                  </a:lnTo>
                  <a:cubicBezTo>
                    <a:pt x="485366" y="468135"/>
                    <a:pt x="489559" y="463182"/>
                    <a:pt x="495806" y="458818"/>
                  </a:cubicBezTo>
                  <a:lnTo>
                    <a:pt x="502846" y="455556"/>
                  </a:lnTo>
                  <a:lnTo>
                    <a:pt x="490203" y="449340"/>
                  </a:lnTo>
                  <a:cubicBezTo>
                    <a:pt x="482320" y="440747"/>
                    <a:pt x="481490" y="424889"/>
                    <a:pt x="485929" y="404451"/>
                  </a:cubicBezTo>
                  <a:lnTo>
                    <a:pt x="496079" y="371465"/>
                  </a:lnTo>
                  <a:lnTo>
                    <a:pt x="484343" y="397260"/>
                  </a:lnTo>
                  <a:cubicBezTo>
                    <a:pt x="474287" y="414904"/>
                    <a:pt x="463168" y="425553"/>
                    <a:pt x="451292" y="426028"/>
                  </a:cubicBezTo>
                  <a:cubicBezTo>
                    <a:pt x="387279" y="429947"/>
                    <a:pt x="286891" y="129696"/>
                    <a:pt x="310362" y="37467"/>
                  </a:cubicBezTo>
                  <a:cubicBezTo>
                    <a:pt x="321031" y="-4455"/>
                    <a:pt x="357291" y="-3398"/>
                    <a:pt x="434190" y="88742"/>
                  </a:cubicBezTo>
                  <a:cubicBezTo>
                    <a:pt x="553190" y="-152345"/>
                    <a:pt x="556753" y="155784"/>
                    <a:pt x="511014" y="326520"/>
                  </a:cubicBezTo>
                  <a:lnTo>
                    <a:pt x="499072" y="364417"/>
                  </a:lnTo>
                  <a:lnTo>
                    <a:pt x="513267" y="332085"/>
                  </a:lnTo>
                  <a:cubicBezTo>
                    <a:pt x="592416" y="170622"/>
                    <a:pt x="796982" y="-58978"/>
                    <a:pt x="741433" y="223646"/>
                  </a:cubicBezTo>
                  <a:cubicBezTo>
                    <a:pt x="1003648" y="164257"/>
                    <a:pt x="766540" y="361072"/>
                    <a:pt x="605110" y="433066"/>
                  </a:cubicBezTo>
                  <a:lnTo>
                    <a:pt x="600808" y="434764"/>
                  </a:lnTo>
                  <a:lnTo>
                    <a:pt x="693241" y="434463"/>
                  </a:lnTo>
                  <a:cubicBezTo>
                    <a:pt x="860482" y="443604"/>
                    <a:pt x="1031877" y="499444"/>
                    <a:pt x="804951" y="577658"/>
                  </a:cubicBezTo>
                  <a:cubicBezTo>
                    <a:pt x="987962" y="774612"/>
                    <a:pt x="698707" y="668369"/>
                    <a:pt x="555396" y="564905"/>
                  </a:cubicBezTo>
                  <a:lnTo>
                    <a:pt x="526476" y="542048"/>
                  </a:lnTo>
                  <a:lnTo>
                    <a:pt x="539541" y="566925"/>
                  </a:lnTo>
                  <a:cubicBezTo>
                    <a:pt x="616376" y="729501"/>
                    <a:pt x="668242" y="1032607"/>
                    <a:pt x="481983" y="812903"/>
                  </a:cubicBezTo>
                  <a:cubicBezTo>
                    <a:pt x="384371" y="1014570"/>
                    <a:pt x="363976" y="834227"/>
                    <a:pt x="385594" y="669505"/>
                  </a:cubicBezTo>
                  <a:lnTo>
                    <a:pt x="401546" y="585133"/>
                  </a:lnTo>
                  <a:lnTo>
                    <a:pt x="352020" y="659897"/>
                  </a:lnTo>
                  <a:cubicBezTo>
                    <a:pt x="251604" y="793948"/>
                    <a:pt x="110034" y="905537"/>
                    <a:pt x="170905" y="673357"/>
                  </a:cubicBezTo>
                  <a:cubicBezTo>
                    <a:pt x="-94501" y="716298"/>
                    <a:pt x="154406" y="534635"/>
                    <a:pt x="320007" y="472836"/>
                  </a:cubicBezTo>
                  <a:lnTo>
                    <a:pt x="364962" y="460956"/>
                  </a:lnTo>
                  <a:lnTo>
                    <a:pt x="329370" y="462273"/>
                  </a:lnTo>
                  <a:cubicBezTo>
                    <a:pt x="197278" y="453619"/>
                    <a:pt x="-31630" y="373414"/>
                    <a:pt x="3648" y="3183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11" name="Google Shape;311;p8"/>
            <p:cNvSpPr/>
            <p:nvPr/>
          </p:nvSpPr>
          <p:spPr>
            <a:xfrm rot="984699">
              <a:off x="5790678" y="2050692"/>
              <a:ext cx="131664" cy="131664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bg>
      <p:bgPr>
        <a:solidFill>
          <a:srgbClr val="FFB600"/>
        </a:soli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/>
          <p:nvPr/>
        </p:nvSpPr>
        <p:spPr>
          <a:xfrm>
            <a:off x="520981" y="506503"/>
            <a:ext cx="11150039" cy="5844995"/>
          </a:xfrm>
          <a:custGeom>
            <a:avLst/>
            <a:gdLst/>
            <a:ahLst/>
            <a:cxnLst/>
            <a:rect l="l" t="t" r="r" b="b"/>
            <a:pathLst>
              <a:path w="285508" h="149667" fill="none" extrusionOk="0">
                <a:moveTo>
                  <a:pt x="252882" y="0"/>
                </a:moveTo>
                <a:lnTo>
                  <a:pt x="13220" y="0"/>
                </a:lnTo>
                <a:lnTo>
                  <a:pt x="13220" y="0"/>
                </a:lnTo>
                <a:lnTo>
                  <a:pt x="11826" y="61"/>
                </a:lnTo>
                <a:lnTo>
                  <a:pt x="10552" y="243"/>
                </a:lnTo>
                <a:lnTo>
                  <a:pt x="9279" y="607"/>
                </a:lnTo>
                <a:lnTo>
                  <a:pt x="8066" y="1031"/>
                </a:lnTo>
                <a:lnTo>
                  <a:pt x="6914" y="1577"/>
                </a:lnTo>
                <a:lnTo>
                  <a:pt x="5822" y="2244"/>
                </a:lnTo>
                <a:lnTo>
                  <a:pt x="4791" y="3032"/>
                </a:lnTo>
                <a:lnTo>
                  <a:pt x="3881" y="3881"/>
                </a:lnTo>
                <a:lnTo>
                  <a:pt x="3032" y="4791"/>
                </a:lnTo>
                <a:lnTo>
                  <a:pt x="2244" y="5822"/>
                </a:lnTo>
                <a:lnTo>
                  <a:pt x="1577" y="6914"/>
                </a:lnTo>
                <a:lnTo>
                  <a:pt x="1031" y="8066"/>
                </a:lnTo>
                <a:lnTo>
                  <a:pt x="607" y="9279"/>
                </a:lnTo>
                <a:lnTo>
                  <a:pt x="243" y="10552"/>
                </a:lnTo>
                <a:lnTo>
                  <a:pt x="61" y="11826"/>
                </a:lnTo>
                <a:lnTo>
                  <a:pt x="0" y="13220"/>
                </a:lnTo>
                <a:lnTo>
                  <a:pt x="0" y="136447"/>
                </a:lnTo>
                <a:lnTo>
                  <a:pt x="0" y="136447"/>
                </a:lnTo>
                <a:lnTo>
                  <a:pt x="61" y="137841"/>
                </a:lnTo>
                <a:lnTo>
                  <a:pt x="243" y="139115"/>
                </a:lnTo>
                <a:lnTo>
                  <a:pt x="607" y="140388"/>
                </a:lnTo>
                <a:lnTo>
                  <a:pt x="1031" y="141601"/>
                </a:lnTo>
                <a:lnTo>
                  <a:pt x="1577" y="142753"/>
                </a:lnTo>
                <a:lnTo>
                  <a:pt x="2244" y="143845"/>
                </a:lnTo>
                <a:lnTo>
                  <a:pt x="3032" y="144876"/>
                </a:lnTo>
                <a:lnTo>
                  <a:pt x="3881" y="145786"/>
                </a:lnTo>
                <a:lnTo>
                  <a:pt x="4791" y="146635"/>
                </a:lnTo>
                <a:lnTo>
                  <a:pt x="5822" y="147423"/>
                </a:lnTo>
                <a:lnTo>
                  <a:pt x="6914" y="148090"/>
                </a:lnTo>
                <a:lnTo>
                  <a:pt x="8066" y="148636"/>
                </a:lnTo>
                <a:lnTo>
                  <a:pt x="9279" y="149060"/>
                </a:lnTo>
                <a:lnTo>
                  <a:pt x="10552" y="149424"/>
                </a:lnTo>
                <a:lnTo>
                  <a:pt x="11826" y="149606"/>
                </a:lnTo>
                <a:lnTo>
                  <a:pt x="13220" y="149667"/>
                </a:lnTo>
                <a:lnTo>
                  <a:pt x="272288" y="149667"/>
                </a:lnTo>
                <a:lnTo>
                  <a:pt x="272288" y="149667"/>
                </a:lnTo>
                <a:lnTo>
                  <a:pt x="273682" y="149606"/>
                </a:lnTo>
                <a:lnTo>
                  <a:pt x="274956" y="149424"/>
                </a:lnTo>
                <a:lnTo>
                  <a:pt x="276229" y="149060"/>
                </a:lnTo>
                <a:lnTo>
                  <a:pt x="277442" y="148636"/>
                </a:lnTo>
                <a:lnTo>
                  <a:pt x="278594" y="148090"/>
                </a:lnTo>
                <a:lnTo>
                  <a:pt x="279686" y="147423"/>
                </a:lnTo>
                <a:lnTo>
                  <a:pt x="280717" y="146635"/>
                </a:lnTo>
                <a:lnTo>
                  <a:pt x="281627" y="145786"/>
                </a:lnTo>
                <a:lnTo>
                  <a:pt x="282476" y="144876"/>
                </a:lnTo>
                <a:lnTo>
                  <a:pt x="283264" y="143845"/>
                </a:lnTo>
                <a:lnTo>
                  <a:pt x="283931" y="142753"/>
                </a:lnTo>
                <a:lnTo>
                  <a:pt x="284477" y="141601"/>
                </a:lnTo>
                <a:lnTo>
                  <a:pt x="284901" y="140388"/>
                </a:lnTo>
                <a:lnTo>
                  <a:pt x="285265" y="139115"/>
                </a:lnTo>
                <a:lnTo>
                  <a:pt x="285447" y="137841"/>
                </a:lnTo>
                <a:lnTo>
                  <a:pt x="285508" y="136447"/>
                </a:lnTo>
                <a:lnTo>
                  <a:pt x="285508" y="32626"/>
                </a:lnTo>
              </a:path>
            </a:pathLst>
          </a:custGeom>
          <a:noFill/>
          <a:ln w="19050" cap="flat" cmpd="sng">
            <a:solidFill>
              <a:srgbClr val="434343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" name="Google Shape;14;p3"/>
          <p:cNvSpPr txBox="1">
            <a:spLocks noGrp="1"/>
          </p:cNvSpPr>
          <p:nvPr>
            <p:ph type="ctrTitle"/>
          </p:nvPr>
        </p:nvSpPr>
        <p:spPr>
          <a:xfrm>
            <a:off x="914400" y="3635123"/>
            <a:ext cx="10363200" cy="15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914400" y="5107537"/>
            <a:ext cx="103632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40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40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40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40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40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40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40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40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896779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/>
          <p:nvPr/>
        </p:nvSpPr>
        <p:spPr>
          <a:xfrm>
            <a:off x="520981" y="506503"/>
            <a:ext cx="11150039" cy="5844995"/>
          </a:xfrm>
          <a:custGeom>
            <a:avLst/>
            <a:gdLst/>
            <a:ahLst/>
            <a:cxnLst/>
            <a:rect l="l" t="t" r="r" b="b"/>
            <a:pathLst>
              <a:path w="285508" h="149667" fill="none" extrusionOk="0">
                <a:moveTo>
                  <a:pt x="252882" y="0"/>
                </a:moveTo>
                <a:lnTo>
                  <a:pt x="13220" y="0"/>
                </a:lnTo>
                <a:lnTo>
                  <a:pt x="13220" y="0"/>
                </a:lnTo>
                <a:lnTo>
                  <a:pt x="11826" y="61"/>
                </a:lnTo>
                <a:lnTo>
                  <a:pt x="10552" y="243"/>
                </a:lnTo>
                <a:lnTo>
                  <a:pt x="9279" y="607"/>
                </a:lnTo>
                <a:lnTo>
                  <a:pt x="8066" y="1031"/>
                </a:lnTo>
                <a:lnTo>
                  <a:pt x="6914" y="1577"/>
                </a:lnTo>
                <a:lnTo>
                  <a:pt x="5822" y="2244"/>
                </a:lnTo>
                <a:lnTo>
                  <a:pt x="4791" y="3032"/>
                </a:lnTo>
                <a:lnTo>
                  <a:pt x="3881" y="3881"/>
                </a:lnTo>
                <a:lnTo>
                  <a:pt x="3032" y="4791"/>
                </a:lnTo>
                <a:lnTo>
                  <a:pt x="2244" y="5822"/>
                </a:lnTo>
                <a:lnTo>
                  <a:pt x="1577" y="6914"/>
                </a:lnTo>
                <a:lnTo>
                  <a:pt x="1031" y="8066"/>
                </a:lnTo>
                <a:lnTo>
                  <a:pt x="607" y="9279"/>
                </a:lnTo>
                <a:lnTo>
                  <a:pt x="243" y="10552"/>
                </a:lnTo>
                <a:lnTo>
                  <a:pt x="61" y="11826"/>
                </a:lnTo>
                <a:lnTo>
                  <a:pt x="0" y="13220"/>
                </a:lnTo>
                <a:lnTo>
                  <a:pt x="0" y="136447"/>
                </a:lnTo>
                <a:lnTo>
                  <a:pt x="0" y="136447"/>
                </a:lnTo>
                <a:lnTo>
                  <a:pt x="61" y="137841"/>
                </a:lnTo>
                <a:lnTo>
                  <a:pt x="243" y="139115"/>
                </a:lnTo>
                <a:lnTo>
                  <a:pt x="607" y="140388"/>
                </a:lnTo>
                <a:lnTo>
                  <a:pt x="1031" y="141601"/>
                </a:lnTo>
                <a:lnTo>
                  <a:pt x="1577" y="142753"/>
                </a:lnTo>
                <a:lnTo>
                  <a:pt x="2244" y="143845"/>
                </a:lnTo>
                <a:lnTo>
                  <a:pt x="3032" y="144876"/>
                </a:lnTo>
                <a:lnTo>
                  <a:pt x="3881" y="145786"/>
                </a:lnTo>
                <a:lnTo>
                  <a:pt x="4791" y="146635"/>
                </a:lnTo>
                <a:lnTo>
                  <a:pt x="5822" y="147423"/>
                </a:lnTo>
                <a:lnTo>
                  <a:pt x="6914" y="148090"/>
                </a:lnTo>
                <a:lnTo>
                  <a:pt x="8066" y="148636"/>
                </a:lnTo>
                <a:lnTo>
                  <a:pt x="9279" y="149060"/>
                </a:lnTo>
                <a:lnTo>
                  <a:pt x="10552" y="149424"/>
                </a:lnTo>
                <a:lnTo>
                  <a:pt x="11826" y="149606"/>
                </a:lnTo>
                <a:lnTo>
                  <a:pt x="13220" y="149667"/>
                </a:lnTo>
                <a:lnTo>
                  <a:pt x="272288" y="149667"/>
                </a:lnTo>
                <a:lnTo>
                  <a:pt x="272288" y="149667"/>
                </a:lnTo>
                <a:lnTo>
                  <a:pt x="273682" y="149606"/>
                </a:lnTo>
                <a:lnTo>
                  <a:pt x="274956" y="149424"/>
                </a:lnTo>
                <a:lnTo>
                  <a:pt x="276229" y="149060"/>
                </a:lnTo>
                <a:lnTo>
                  <a:pt x="277442" y="148636"/>
                </a:lnTo>
                <a:lnTo>
                  <a:pt x="278594" y="148090"/>
                </a:lnTo>
                <a:lnTo>
                  <a:pt x="279686" y="147423"/>
                </a:lnTo>
                <a:lnTo>
                  <a:pt x="280717" y="146635"/>
                </a:lnTo>
                <a:lnTo>
                  <a:pt x="281627" y="145786"/>
                </a:lnTo>
                <a:lnTo>
                  <a:pt x="282476" y="144876"/>
                </a:lnTo>
                <a:lnTo>
                  <a:pt x="283264" y="143845"/>
                </a:lnTo>
                <a:lnTo>
                  <a:pt x="283931" y="142753"/>
                </a:lnTo>
                <a:lnTo>
                  <a:pt x="284477" y="141601"/>
                </a:lnTo>
                <a:lnTo>
                  <a:pt x="284901" y="140388"/>
                </a:lnTo>
                <a:lnTo>
                  <a:pt x="285265" y="139115"/>
                </a:lnTo>
                <a:lnTo>
                  <a:pt x="285447" y="137841"/>
                </a:lnTo>
                <a:lnTo>
                  <a:pt x="285508" y="136447"/>
                </a:lnTo>
                <a:lnTo>
                  <a:pt x="285508" y="32626"/>
                </a:lnTo>
              </a:path>
            </a:pathLst>
          </a:custGeom>
          <a:noFill/>
          <a:ln w="19050" cap="flat" cmpd="sng">
            <a:solidFill>
              <a:srgbClr val="FFB600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" name="Google Shape;23;p5"/>
          <p:cNvSpPr txBox="1">
            <a:spLocks noGrp="1"/>
          </p:cNvSpPr>
          <p:nvPr>
            <p:ph type="title"/>
          </p:nvPr>
        </p:nvSpPr>
        <p:spPr>
          <a:xfrm>
            <a:off x="1229333" y="1189033"/>
            <a:ext cx="9154800" cy="11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1"/>
          </p:nvPr>
        </p:nvSpPr>
        <p:spPr>
          <a:xfrm>
            <a:off x="1229333" y="2514601"/>
            <a:ext cx="9154800" cy="315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800"/>
              </a:spcBef>
              <a:spcAft>
                <a:spcPts val="0"/>
              </a:spcAft>
              <a:buClr>
                <a:srgbClr val="FFB600"/>
              </a:buClr>
              <a:buSzPts val="1800"/>
              <a:buChar char="●"/>
              <a:defRPr/>
            </a:lvl1pPr>
            <a:lvl2pPr marL="1219170" lvl="1" indent="-457189">
              <a:spcBef>
                <a:spcPts val="0"/>
              </a:spcBef>
              <a:spcAft>
                <a:spcPts val="0"/>
              </a:spcAft>
              <a:buClr>
                <a:srgbClr val="FFB600"/>
              </a:buClr>
              <a:buSzPts val="1800"/>
              <a:buChar char="○"/>
              <a:defRPr/>
            </a:lvl2pPr>
            <a:lvl3pPr marL="1828754" lvl="2" indent="-457189">
              <a:spcBef>
                <a:spcPts val="0"/>
              </a:spcBef>
              <a:spcAft>
                <a:spcPts val="0"/>
              </a:spcAft>
              <a:buClr>
                <a:srgbClr val="FFB600"/>
              </a:buClr>
              <a:buSzPts val="1800"/>
              <a:buChar char="■"/>
              <a:defRPr/>
            </a:lvl3pPr>
            <a:lvl4pPr marL="2438339" lvl="3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3047924" lvl="4" indent="-457189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3657509" lvl="5" indent="-457189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4267093" lvl="6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4876678" lvl="7" indent="-457189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5486263" lvl="8" indent="-457189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ldNum" idx="12"/>
          </p:nvPr>
        </p:nvSpPr>
        <p:spPr>
          <a:xfrm>
            <a:off x="11472533" y="6120400"/>
            <a:ext cx="719600" cy="7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rgbClr val="FFB600"/>
                </a:solidFill>
              </a:defRPr>
            </a:lvl1pPr>
            <a:lvl2pPr lvl="1">
              <a:buNone/>
              <a:defRPr>
                <a:solidFill>
                  <a:srgbClr val="FFB600"/>
                </a:solidFill>
              </a:defRPr>
            </a:lvl2pPr>
            <a:lvl3pPr lvl="2">
              <a:buNone/>
              <a:defRPr>
                <a:solidFill>
                  <a:srgbClr val="FFB600"/>
                </a:solidFill>
              </a:defRPr>
            </a:lvl3pPr>
            <a:lvl4pPr lvl="3">
              <a:buNone/>
              <a:defRPr>
                <a:solidFill>
                  <a:srgbClr val="FFB600"/>
                </a:solidFill>
              </a:defRPr>
            </a:lvl4pPr>
            <a:lvl5pPr lvl="4">
              <a:buNone/>
              <a:defRPr>
                <a:solidFill>
                  <a:srgbClr val="FFB600"/>
                </a:solidFill>
              </a:defRPr>
            </a:lvl5pPr>
            <a:lvl6pPr lvl="5">
              <a:buNone/>
              <a:defRPr>
                <a:solidFill>
                  <a:srgbClr val="FFB600"/>
                </a:solidFill>
              </a:defRPr>
            </a:lvl6pPr>
            <a:lvl7pPr lvl="6">
              <a:buNone/>
              <a:defRPr>
                <a:solidFill>
                  <a:srgbClr val="FFB600"/>
                </a:solidFill>
              </a:defRPr>
            </a:lvl7pPr>
            <a:lvl8pPr lvl="7">
              <a:buNone/>
              <a:defRPr>
                <a:solidFill>
                  <a:srgbClr val="FFB600"/>
                </a:solidFill>
              </a:defRPr>
            </a:lvl8pPr>
            <a:lvl9pPr lvl="8">
              <a:buNone/>
              <a:defRPr>
                <a:solidFill>
                  <a:srgbClr val="FFB600"/>
                </a:solidFill>
              </a:defRPr>
            </a:lvl9pPr>
          </a:lstStyle>
          <a:p>
            <a:pPr defTabSz="1219170"/>
            <a:fld id="{00000000-1234-1234-1234-123412341234}" type="slidenum">
              <a:rPr lang="en" smtClean="0"/>
              <a:pPr defTabSz="121917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1268413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/>
          <p:nvPr/>
        </p:nvSpPr>
        <p:spPr>
          <a:xfrm>
            <a:off x="520981" y="506503"/>
            <a:ext cx="11150039" cy="5844995"/>
          </a:xfrm>
          <a:custGeom>
            <a:avLst/>
            <a:gdLst/>
            <a:ahLst/>
            <a:cxnLst/>
            <a:rect l="l" t="t" r="r" b="b"/>
            <a:pathLst>
              <a:path w="285508" h="149667" fill="none" extrusionOk="0">
                <a:moveTo>
                  <a:pt x="252882" y="0"/>
                </a:moveTo>
                <a:lnTo>
                  <a:pt x="13220" y="0"/>
                </a:lnTo>
                <a:lnTo>
                  <a:pt x="13220" y="0"/>
                </a:lnTo>
                <a:lnTo>
                  <a:pt x="11826" y="61"/>
                </a:lnTo>
                <a:lnTo>
                  <a:pt x="10552" y="243"/>
                </a:lnTo>
                <a:lnTo>
                  <a:pt x="9279" y="607"/>
                </a:lnTo>
                <a:lnTo>
                  <a:pt x="8066" y="1031"/>
                </a:lnTo>
                <a:lnTo>
                  <a:pt x="6914" y="1577"/>
                </a:lnTo>
                <a:lnTo>
                  <a:pt x="5822" y="2244"/>
                </a:lnTo>
                <a:lnTo>
                  <a:pt x="4791" y="3032"/>
                </a:lnTo>
                <a:lnTo>
                  <a:pt x="3881" y="3881"/>
                </a:lnTo>
                <a:lnTo>
                  <a:pt x="3032" y="4791"/>
                </a:lnTo>
                <a:lnTo>
                  <a:pt x="2244" y="5822"/>
                </a:lnTo>
                <a:lnTo>
                  <a:pt x="1577" y="6914"/>
                </a:lnTo>
                <a:lnTo>
                  <a:pt x="1031" y="8066"/>
                </a:lnTo>
                <a:lnTo>
                  <a:pt x="607" y="9279"/>
                </a:lnTo>
                <a:lnTo>
                  <a:pt x="243" y="10552"/>
                </a:lnTo>
                <a:lnTo>
                  <a:pt x="61" y="11826"/>
                </a:lnTo>
                <a:lnTo>
                  <a:pt x="0" y="13220"/>
                </a:lnTo>
                <a:lnTo>
                  <a:pt x="0" y="136447"/>
                </a:lnTo>
                <a:lnTo>
                  <a:pt x="0" y="136447"/>
                </a:lnTo>
                <a:lnTo>
                  <a:pt x="61" y="137841"/>
                </a:lnTo>
                <a:lnTo>
                  <a:pt x="243" y="139115"/>
                </a:lnTo>
                <a:lnTo>
                  <a:pt x="607" y="140388"/>
                </a:lnTo>
                <a:lnTo>
                  <a:pt x="1031" y="141601"/>
                </a:lnTo>
                <a:lnTo>
                  <a:pt x="1577" y="142753"/>
                </a:lnTo>
                <a:lnTo>
                  <a:pt x="2244" y="143845"/>
                </a:lnTo>
                <a:lnTo>
                  <a:pt x="3032" y="144876"/>
                </a:lnTo>
                <a:lnTo>
                  <a:pt x="3881" y="145786"/>
                </a:lnTo>
                <a:lnTo>
                  <a:pt x="4791" y="146635"/>
                </a:lnTo>
                <a:lnTo>
                  <a:pt x="5822" y="147423"/>
                </a:lnTo>
                <a:lnTo>
                  <a:pt x="6914" y="148090"/>
                </a:lnTo>
                <a:lnTo>
                  <a:pt x="8066" y="148636"/>
                </a:lnTo>
                <a:lnTo>
                  <a:pt x="9279" y="149060"/>
                </a:lnTo>
                <a:lnTo>
                  <a:pt x="10552" y="149424"/>
                </a:lnTo>
                <a:lnTo>
                  <a:pt x="11826" y="149606"/>
                </a:lnTo>
                <a:lnTo>
                  <a:pt x="13220" y="149667"/>
                </a:lnTo>
                <a:lnTo>
                  <a:pt x="272288" y="149667"/>
                </a:lnTo>
                <a:lnTo>
                  <a:pt x="272288" y="149667"/>
                </a:lnTo>
                <a:lnTo>
                  <a:pt x="273682" y="149606"/>
                </a:lnTo>
                <a:lnTo>
                  <a:pt x="274956" y="149424"/>
                </a:lnTo>
                <a:lnTo>
                  <a:pt x="276229" y="149060"/>
                </a:lnTo>
                <a:lnTo>
                  <a:pt x="277442" y="148636"/>
                </a:lnTo>
                <a:lnTo>
                  <a:pt x="278594" y="148090"/>
                </a:lnTo>
                <a:lnTo>
                  <a:pt x="279686" y="147423"/>
                </a:lnTo>
                <a:lnTo>
                  <a:pt x="280717" y="146635"/>
                </a:lnTo>
                <a:lnTo>
                  <a:pt x="281627" y="145786"/>
                </a:lnTo>
                <a:lnTo>
                  <a:pt x="282476" y="144876"/>
                </a:lnTo>
                <a:lnTo>
                  <a:pt x="283264" y="143845"/>
                </a:lnTo>
                <a:lnTo>
                  <a:pt x="283931" y="142753"/>
                </a:lnTo>
                <a:lnTo>
                  <a:pt x="284477" y="141601"/>
                </a:lnTo>
                <a:lnTo>
                  <a:pt x="284901" y="140388"/>
                </a:lnTo>
                <a:lnTo>
                  <a:pt x="285265" y="139115"/>
                </a:lnTo>
                <a:lnTo>
                  <a:pt x="285447" y="137841"/>
                </a:lnTo>
                <a:lnTo>
                  <a:pt x="285508" y="136447"/>
                </a:lnTo>
                <a:lnTo>
                  <a:pt x="285508" y="32626"/>
                </a:lnTo>
              </a:path>
            </a:pathLst>
          </a:custGeom>
          <a:noFill/>
          <a:ln w="19050" cap="flat" cmpd="sng">
            <a:solidFill>
              <a:srgbClr val="FFB600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1229333" y="1189033"/>
            <a:ext cx="9154800" cy="11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1229333" y="2516504"/>
            <a:ext cx="4724400" cy="40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80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57189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marL="1828754" lvl="2" indent="-457189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marL="2438339" lvl="3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3047924" lvl="4" indent="-457189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3657509" lvl="5" indent="-457189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4267093" lvl="6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4876678" lvl="7" indent="-457189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5486263" lvl="8" indent="-457189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body" idx="2"/>
          </p:nvPr>
        </p:nvSpPr>
        <p:spPr>
          <a:xfrm>
            <a:off x="6238249" y="2516504"/>
            <a:ext cx="4724400" cy="40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80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57189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marL="1828754" lvl="2" indent="-457189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marL="2438339" lvl="3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3047924" lvl="4" indent="-457189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3657509" lvl="5" indent="-457189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4267093" lvl="6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4876678" lvl="7" indent="-457189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5486263" lvl="8" indent="-457189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sldNum" idx="12"/>
          </p:nvPr>
        </p:nvSpPr>
        <p:spPr>
          <a:xfrm>
            <a:off x="11472533" y="6120400"/>
            <a:ext cx="719600" cy="7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/>
            <a:fld id="{00000000-1234-1234-1234-123412341234}" type="slidenum">
              <a:rPr lang="en" smtClean="0"/>
              <a:pPr defTabSz="121917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8188859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/>
          <p:nvPr/>
        </p:nvSpPr>
        <p:spPr>
          <a:xfrm>
            <a:off x="520981" y="506503"/>
            <a:ext cx="11150039" cy="5844995"/>
          </a:xfrm>
          <a:custGeom>
            <a:avLst/>
            <a:gdLst/>
            <a:ahLst/>
            <a:cxnLst/>
            <a:rect l="l" t="t" r="r" b="b"/>
            <a:pathLst>
              <a:path w="285508" h="149667" fill="none" extrusionOk="0">
                <a:moveTo>
                  <a:pt x="252882" y="0"/>
                </a:moveTo>
                <a:lnTo>
                  <a:pt x="13220" y="0"/>
                </a:lnTo>
                <a:lnTo>
                  <a:pt x="13220" y="0"/>
                </a:lnTo>
                <a:lnTo>
                  <a:pt x="11826" y="61"/>
                </a:lnTo>
                <a:lnTo>
                  <a:pt x="10552" y="243"/>
                </a:lnTo>
                <a:lnTo>
                  <a:pt x="9279" y="607"/>
                </a:lnTo>
                <a:lnTo>
                  <a:pt x="8066" y="1031"/>
                </a:lnTo>
                <a:lnTo>
                  <a:pt x="6914" y="1577"/>
                </a:lnTo>
                <a:lnTo>
                  <a:pt x="5822" y="2244"/>
                </a:lnTo>
                <a:lnTo>
                  <a:pt x="4791" y="3032"/>
                </a:lnTo>
                <a:lnTo>
                  <a:pt x="3881" y="3881"/>
                </a:lnTo>
                <a:lnTo>
                  <a:pt x="3032" y="4791"/>
                </a:lnTo>
                <a:lnTo>
                  <a:pt x="2244" y="5822"/>
                </a:lnTo>
                <a:lnTo>
                  <a:pt x="1577" y="6914"/>
                </a:lnTo>
                <a:lnTo>
                  <a:pt x="1031" y="8066"/>
                </a:lnTo>
                <a:lnTo>
                  <a:pt x="607" y="9279"/>
                </a:lnTo>
                <a:lnTo>
                  <a:pt x="243" y="10552"/>
                </a:lnTo>
                <a:lnTo>
                  <a:pt x="61" y="11826"/>
                </a:lnTo>
                <a:lnTo>
                  <a:pt x="0" y="13220"/>
                </a:lnTo>
                <a:lnTo>
                  <a:pt x="0" y="136447"/>
                </a:lnTo>
                <a:lnTo>
                  <a:pt x="0" y="136447"/>
                </a:lnTo>
                <a:lnTo>
                  <a:pt x="61" y="137841"/>
                </a:lnTo>
                <a:lnTo>
                  <a:pt x="243" y="139115"/>
                </a:lnTo>
                <a:lnTo>
                  <a:pt x="607" y="140388"/>
                </a:lnTo>
                <a:lnTo>
                  <a:pt x="1031" y="141601"/>
                </a:lnTo>
                <a:lnTo>
                  <a:pt x="1577" y="142753"/>
                </a:lnTo>
                <a:lnTo>
                  <a:pt x="2244" y="143845"/>
                </a:lnTo>
                <a:lnTo>
                  <a:pt x="3032" y="144876"/>
                </a:lnTo>
                <a:lnTo>
                  <a:pt x="3881" y="145786"/>
                </a:lnTo>
                <a:lnTo>
                  <a:pt x="4791" y="146635"/>
                </a:lnTo>
                <a:lnTo>
                  <a:pt x="5822" y="147423"/>
                </a:lnTo>
                <a:lnTo>
                  <a:pt x="6914" y="148090"/>
                </a:lnTo>
                <a:lnTo>
                  <a:pt x="8066" y="148636"/>
                </a:lnTo>
                <a:lnTo>
                  <a:pt x="9279" y="149060"/>
                </a:lnTo>
                <a:lnTo>
                  <a:pt x="10552" y="149424"/>
                </a:lnTo>
                <a:lnTo>
                  <a:pt x="11826" y="149606"/>
                </a:lnTo>
                <a:lnTo>
                  <a:pt x="13220" y="149667"/>
                </a:lnTo>
                <a:lnTo>
                  <a:pt x="272288" y="149667"/>
                </a:lnTo>
                <a:lnTo>
                  <a:pt x="272288" y="149667"/>
                </a:lnTo>
                <a:lnTo>
                  <a:pt x="273682" y="149606"/>
                </a:lnTo>
                <a:lnTo>
                  <a:pt x="274956" y="149424"/>
                </a:lnTo>
                <a:lnTo>
                  <a:pt x="276229" y="149060"/>
                </a:lnTo>
                <a:lnTo>
                  <a:pt x="277442" y="148636"/>
                </a:lnTo>
                <a:lnTo>
                  <a:pt x="278594" y="148090"/>
                </a:lnTo>
                <a:lnTo>
                  <a:pt x="279686" y="147423"/>
                </a:lnTo>
                <a:lnTo>
                  <a:pt x="280717" y="146635"/>
                </a:lnTo>
                <a:lnTo>
                  <a:pt x="281627" y="145786"/>
                </a:lnTo>
                <a:lnTo>
                  <a:pt x="282476" y="144876"/>
                </a:lnTo>
                <a:lnTo>
                  <a:pt x="283264" y="143845"/>
                </a:lnTo>
                <a:lnTo>
                  <a:pt x="283931" y="142753"/>
                </a:lnTo>
                <a:lnTo>
                  <a:pt x="284477" y="141601"/>
                </a:lnTo>
                <a:lnTo>
                  <a:pt x="284901" y="140388"/>
                </a:lnTo>
                <a:lnTo>
                  <a:pt x="285265" y="139115"/>
                </a:lnTo>
                <a:lnTo>
                  <a:pt x="285447" y="137841"/>
                </a:lnTo>
                <a:lnTo>
                  <a:pt x="285508" y="136447"/>
                </a:lnTo>
                <a:lnTo>
                  <a:pt x="285508" y="32626"/>
                </a:lnTo>
              </a:path>
            </a:pathLst>
          </a:custGeom>
          <a:noFill/>
          <a:ln w="19050" cap="flat" cmpd="sng">
            <a:solidFill>
              <a:srgbClr val="FFB600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1229333" y="1189033"/>
            <a:ext cx="9154800" cy="11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sldNum" idx="12"/>
          </p:nvPr>
        </p:nvSpPr>
        <p:spPr>
          <a:xfrm>
            <a:off x="11472533" y="6120400"/>
            <a:ext cx="719600" cy="7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/>
            <a:fld id="{00000000-1234-1234-1234-123412341234}" type="slidenum">
              <a:rPr lang="en" smtClean="0"/>
              <a:pPr defTabSz="121917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4164880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9"/>
          <p:cNvSpPr/>
          <p:nvPr/>
        </p:nvSpPr>
        <p:spPr>
          <a:xfrm>
            <a:off x="520981" y="506503"/>
            <a:ext cx="11150039" cy="5844995"/>
          </a:xfrm>
          <a:custGeom>
            <a:avLst/>
            <a:gdLst/>
            <a:ahLst/>
            <a:cxnLst/>
            <a:rect l="l" t="t" r="r" b="b"/>
            <a:pathLst>
              <a:path w="285508" h="149667" fill="none" extrusionOk="0">
                <a:moveTo>
                  <a:pt x="252882" y="0"/>
                </a:moveTo>
                <a:lnTo>
                  <a:pt x="13220" y="0"/>
                </a:lnTo>
                <a:lnTo>
                  <a:pt x="13220" y="0"/>
                </a:lnTo>
                <a:lnTo>
                  <a:pt x="11826" y="61"/>
                </a:lnTo>
                <a:lnTo>
                  <a:pt x="10552" y="243"/>
                </a:lnTo>
                <a:lnTo>
                  <a:pt x="9279" y="607"/>
                </a:lnTo>
                <a:lnTo>
                  <a:pt x="8066" y="1031"/>
                </a:lnTo>
                <a:lnTo>
                  <a:pt x="6914" y="1577"/>
                </a:lnTo>
                <a:lnTo>
                  <a:pt x="5822" y="2244"/>
                </a:lnTo>
                <a:lnTo>
                  <a:pt x="4791" y="3032"/>
                </a:lnTo>
                <a:lnTo>
                  <a:pt x="3881" y="3881"/>
                </a:lnTo>
                <a:lnTo>
                  <a:pt x="3032" y="4791"/>
                </a:lnTo>
                <a:lnTo>
                  <a:pt x="2244" y="5822"/>
                </a:lnTo>
                <a:lnTo>
                  <a:pt x="1577" y="6914"/>
                </a:lnTo>
                <a:lnTo>
                  <a:pt x="1031" y="8066"/>
                </a:lnTo>
                <a:lnTo>
                  <a:pt x="607" y="9279"/>
                </a:lnTo>
                <a:lnTo>
                  <a:pt x="243" y="10552"/>
                </a:lnTo>
                <a:lnTo>
                  <a:pt x="61" y="11826"/>
                </a:lnTo>
                <a:lnTo>
                  <a:pt x="0" y="13220"/>
                </a:lnTo>
                <a:lnTo>
                  <a:pt x="0" y="136447"/>
                </a:lnTo>
                <a:lnTo>
                  <a:pt x="0" y="136447"/>
                </a:lnTo>
                <a:lnTo>
                  <a:pt x="61" y="137841"/>
                </a:lnTo>
                <a:lnTo>
                  <a:pt x="243" y="139115"/>
                </a:lnTo>
                <a:lnTo>
                  <a:pt x="607" y="140388"/>
                </a:lnTo>
                <a:lnTo>
                  <a:pt x="1031" y="141601"/>
                </a:lnTo>
                <a:lnTo>
                  <a:pt x="1577" y="142753"/>
                </a:lnTo>
                <a:lnTo>
                  <a:pt x="2244" y="143845"/>
                </a:lnTo>
                <a:lnTo>
                  <a:pt x="3032" y="144876"/>
                </a:lnTo>
                <a:lnTo>
                  <a:pt x="3881" y="145786"/>
                </a:lnTo>
                <a:lnTo>
                  <a:pt x="4791" y="146635"/>
                </a:lnTo>
                <a:lnTo>
                  <a:pt x="5822" y="147423"/>
                </a:lnTo>
                <a:lnTo>
                  <a:pt x="6914" y="148090"/>
                </a:lnTo>
                <a:lnTo>
                  <a:pt x="8066" y="148636"/>
                </a:lnTo>
                <a:lnTo>
                  <a:pt x="9279" y="149060"/>
                </a:lnTo>
                <a:lnTo>
                  <a:pt x="10552" y="149424"/>
                </a:lnTo>
                <a:lnTo>
                  <a:pt x="11826" y="149606"/>
                </a:lnTo>
                <a:lnTo>
                  <a:pt x="13220" y="149667"/>
                </a:lnTo>
                <a:lnTo>
                  <a:pt x="272288" y="149667"/>
                </a:lnTo>
                <a:lnTo>
                  <a:pt x="272288" y="149667"/>
                </a:lnTo>
                <a:lnTo>
                  <a:pt x="273682" y="149606"/>
                </a:lnTo>
                <a:lnTo>
                  <a:pt x="274956" y="149424"/>
                </a:lnTo>
                <a:lnTo>
                  <a:pt x="276229" y="149060"/>
                </a:lnTo>
                <a:lnTo>
                  <a:pt x="277442" y="148636"/>
                </a:lnTo>
                <a:lnTo>
                  <a:pt x="278594" y="148090"/>
                </a:lnTo>
                <a:lnTo>
                  <a:pt x="279686" y="147423"/>
                </a:lnTo>
                <a:lnTo>
                  <a:pt x="280717" y="146635"/>
                </a:lnTo>
                <a:lnTo>
                  <a:pt x="281627" y="145786"/>
                </a:lnTo>
                <a:lnTo>
                  <a:pt x="282476" y="144876"/>
                </a:lnTo>
                <a:lnTo>
                  <a:pt x="283264" y="143845"/>
                </a:lnTo>
                <a:lnTo>
                  <a:pt x="283931" y="142753"/>
                </a:lnTo>
                <a:lnTo>
                  <a:pt x="284477" y="141601"/>
                </a:lnTo>
                <a:lnTo>
                  <a:pt x="284901" y="140388"/>
                </a:lnTo>
                <a:lnTo>
                  <a:pt x="285265" y="139115"/>
                </a:lnTo>
                <a:lnTo>
                  <a:pt x="285447" y="137841"/>
                </a:lnTo>
                <a:lnTo>
                  <a:pt x="285508" y="136447"/>
                </a:lnTo>
                <a:lnTo>
                  <a:pt x="285508" y="32626"/>
                </a:lnTo>
              </a:path>
            </a:pathLst>
          </a:custGeom>
          <a:noFill/>
          <a:ln w="19050" cap="flat" cmpd="sng">
            <a:solidFill>
              <a:srgbClr val="FFB600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5" name="Google Shape;45;p9"/>
          <p:cNvSpPr txBox="1">
            <a:spLocks noGrp="1"/>
          </p:cNvSpPr>
          <p:nvPr>
            <p:ph type="body" idx="1"/>
          </p:nvPr>
        </p:nvSpPr>
        <p:spPr>
          <a:xfrm>
            <a:off x="609600" y="5671879"/>
            <a:ext cx="10972800" cy="69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304792" algn="ctr">
              <a:spcBef>
                <a:spcPts val="480"/>
              </a:spcBef>
              <a:spcAft>
                <a:spcPts val="0"/>
              </a:spcAft>
              <a:buSzPts val="1400"/>
              <a:buNone/>
              <a:defRPr sz="1867"/>
            </a:lvl1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sldNum" idx="12"/>
          </p:nvPr>
        </p:nvSpPr>
        <p:spPr>
          <a:xfrm>
            <a:off x="11472533" y="6120400"/>
            <a:ext cx="719600" cy="7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/>
            <a:fld id="{00000000-1234-1234-1234-123412341234}" type="slidenum">
              <a:rPr lang="en" smtClean="0"/>
              <a:pPr defTabSz="121917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88803644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0"/>
          <p:cNvSpPr txBox="1">
            <a:spLocks noGrp="1"/>
          </p:cNvSpPr>
          <p:nvPr>
            <p:ph type="sldNum" idx="12"/>
          </p:nvPr>
        </p:nvSpPr>
        <p:spPr>
          <a:xfrm>
            <a:off x="11472533" y="6120400"/>
            <a:ext cx="719600" cy="7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/>
            <a:fld id="{00000000-1234-1234-1234-123412341234}" type="slidenum">
              <a:rPr lang="en" smtClean="0"/>
              <a:pPr defTabSz="1219170"/>
              <a:t>‹#›</a:t>
            </a:fld>
            <a:endParaRPr lang="en"/>
          </a:p>
        </p:txBody>
      </p:sp>
      <p:sp>
        <p:nvSpPr>
          <p:cNvPr id="49" name="Google Shape;49;p10"/>
          <p:cNvSpPr/>
          <p:nvPr/>
        </p:nvSpPr>
        <p:spPr>
          <a:xfrm>
            <a:off x="520981" y="506503"/>
            <a:ext cx="11150039" cy="5844995"/>
          </a:xfrm>
          <a:custGeom>
            <a:avLst/>
            <a:gdLst/>
            <a:ahLst/>
            <a:cxnLst/>
            <a:rect l="l" t="t" r="r" b="b"/>
            <a:pathLst>
              <a:path w="285508" h="149667" fill="none" extrusionOk="0">
                <a:moveTo>
                  <a:pt x="252882" y="0"/>
                </a:moveTo>
                <a:lnTo>
                  <a:pt x="13220" y="0"/>
                </a:lnTo>
                <a:lnTo>
                  <a:pt x="13220" y="0"/>
                </a:lnTo>
                <a:lnTo>
                  <a:pt x="11826" y="61"/>
                </a:lnTo>
                <a:lnTo>
                  <a:pt x="10552" y="243"/>
                </a:lnTo>
                <a:lnTo>
                  <a:pt x="9279" y="607"/>
                </a:lnTo>
                <a:lnTo>
                  <a:pt x="8066" y="1031"/>
                </a:lnTo>
                <a:lnTo>
                  <a:pt x="6914" y="1577"/>
                </a:lnTo>
                <a:lnTo>
                  <a:pt x="5822" y="2244"/>
                </a:lnTo>
                <a:lnTo>
                  <a:pt x="4791" y="3032"/>
                </a:lnTo>
                <a:lnTo>
                  <a:pt x="3881" y="3881"/>
                </a:lnTo>
                <a:lnTo>
                  <a:pt x="3032" y="4791"/>
                </a:lnTo>
                <a:lnTo>
                  <a:pt x="2244" y="5822"/>
                </a:lnTo>
                <a:lnTo>
                  <a:pt x="1577" y="6914"/>
                </a:lnTo>
                <a:lnTo>
                  <a:pt x="1031" y="8066"/>
                </a:lnTo>
                <a:lnTo>
                  <a:pt x="607" y="9279"/>
                </a:lnTo>
                <a:lnTo>
                  <a:pt x="243" y="10552"/>
                </a:lnTo>
                <a:lnTo>
                  <a:pt x="61" y="11826"/>
                </a:lnTo>
                <a:lnTo>
                  <a:pt x="0" y="13220"/>
                </a:lnTo>
                <a:lnTo>
                  <a:pt x="0" y="136447"/>
                </a:lnTo>
                <a:lnTo>
                  <a:pt x="0" y="136447"/>
                </a:lnTo>
                <a:lnTo>
                  <a:pt x="61" y="137841"/>
                </a:lnTo>
                <a:lnTo>
                  <a:pt x="243" y="139115"/>
                </a:lnTo>
                <a:lnTo>
                  <a:pt x="607" y="140388"/>
                </a:lnTo>
                <a:lnTo>
                  <a:pt x="1031" y="141601"/>
                </a:lnTo>
                <a:lnTo>
                  <a:pt x="1577" y="142753"/>
                </a:lnTo>
                <a:lnTo>
                  <a:pt x="2244" y="143845"/>
                </a:lnTo>
                <a:lnTo>
                  <a:pt x="3032" y="144876"/>
                </a:lnTo>
                <a:lnTo>
                  <a:pt x="3881" y="145786"/>
                </a:lnTo>
                <a:lnTo>
                  <a:pt x="4791" y="146635"/>
                </a:lnTo>
                <a:lnTo>
                  <a:pt x="5822" y="147423"/>
                </a:lnTo>
                <a:lnTo>
                  <a:pt x="6914" y="148090"/>
                </a:lnTo>
                <a:lnTo>
                  <a:pt x="8066" y="148636"/>
                </a:lnTo>
                <a:lnTo>
                  <a:pt x="9279" y="149060"/>
                </a:lnTo>
                <a:lnTo>
                  <a:pt x="10552" y="149424"/>
                </a:lnTo>
                <a:lnTo>
                  <a:pt x="11826" y="149606"/>
                </a:lnTo>
                <a:lnTo>
                  <a:pt x="13220" y="149667"/>
                </a:lnTo>
                <a:lnTo>
                  <a:pt x="272288" y="149667"/>
                </a:lnTo>
                <a:lnTo>
                  <a:pt x="272288" y="149667"/>
                </a:lnTo>
                <a:lnTo>
                  <a:pt x="273682" y="149606"/>
                </a:lnTo>
                <a:lnTo>
                  <a:pt x="274956" y="149424"/>
                </a:lnTo>
                <a:lnTo>
                  <a:pt x="276229" y="149060"/>
                </a:lnTo>
                <a:lnTo>
                  <a:pt x="277442" y="148636"/>
                </a:lnTo>
                <a:lnTo>
                  <a:pt x="278594" y="148090"/>
                </a:lnTo>
                <a:lnTo>
                  <a:pt x="279686" y="147423"/>
                </a:lnTo>
                <a:lnTo>
                  <a:pt x="280717" y="146635"/>
                </a:lnTo>
                <a:lnTo>
                  <a:pt x="281627" y="145786"/>
                </a:lnTo>
                <a:lnTo>
                  <a:pt x="282476" y="144876"/>
                </a:lnTo>
                <a:lnTo>
                  <a:pt x="283264" y="143845"/>
                </a:lnTo>
                <a:lnTo>
                  <a:pt x="283931" y="142753"/>
                </a:lnTo>
                <a:lnTo>
                  <a:pt x="284477" y="141601"/>
                </a:lnTo>
                <a:lnTo>
                  <a:pt x="284901" y="140388"/>
                </a:lnTo>
                <a:lnTo>
                  <a:pt x="285265" y="139115"/>
                </a:lnTo>
                <a:lnTo>
                  <a:pt x="285447" y="137841"/>
                </a:lnTo>
                <a:lnTo>
                  <a:pt x="285508" y="136447"/>
                </a:lnTo>
                <a:lnTo>
                  <a:pt x="285508" y="32626"/>
                </a:lnTo>
              </a:path>
            </a:pathLst>
          </a:custGeom>
          <a:noFill/>
          <a:ln w="19050" cap="flat" cmpd="sng">
            <a:solidFill>
              <a:srgbClr val="FFB600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407835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olored">
  <p:cSld name="Blank colored">
    <p:bg>
      <p:bgPr>
        <a:solidFill>
          <a:srgbClr val="FFB600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1"/>
          <p:cNvSpPr txBox="1">
            <a:spLocks noGrp="1"/>
          </p:cNvSpPr>
          <p:nvPr>
            <p:ph type="sldNum" idx="12"/>
          </p:nvPr>
        </p:nvSpPr>
        <p:spPr>
          <a:xfrm>
            <a:off x="11472533" y="6120400"/>
            <a:ext cx="719600" cy="7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defTabSz="1219170"/>
            <a:fld id="{00000000-1234-1234-1234-123412341234}" type="slidenum">
              <a:rPr lang="en" smtClean="0"/>
              <a:pPr defTabSz="1219170"/>
              <a:t>‹#›</a:t>
            </a:fld>
            <a:endParaRPr lang="en"/>
          </a:p>
        </p:txBody>
      </p:sp>
      <p:sp>
        <p:nvSpPr>
          <p:cNvPr id="52" name="Google Shape;52;p11"/>
          <p:cNvSpPr/>
          <p:nvPr/>
        </p:nvSpPr>
        <p:spPr>
          <a:xfrm>
            <a:off x="520981" y="506503"/>
            <a:ext cx="11150039" cy="5844995"/>
          </a:xfrm>
          <a:custGeom>
            <a:avLst/>
            <a:gdLst/>
            <a:ahLst/>
            <a:cxnLst/>
            <a:rect l="l" t="t" r="r" b="b"/>
            <a:pathLst>
              <a:path w="285508" h="149667" fill="none" extrusionOk="0">
                <a:moveTo>
                  <a:pt x="252882" y="0"/>
                </a:moveTo>
                <a:lnTo>
                  <a:pt x="13220" y="0"/>
                </a:lnTo>
                <a:lnTo>
                  <a:pt x="13220" y="0"/>
                </a:lnTo>
                <a:lnTo>
                  <a:pt x="11826" y="61"/>
                </a:lnTo>
                <a:lnTo>
                  <a:pt x="10552" y="243"/>
                </a:lnTo>
                <a:lnTo>
                  <a:pt x="9279" y="607"/>
                </a:lnTo>
                <a:lnTo>
                  <a:pt x="8066" y="1031"/>
                </a:lnTo>
                <a:lnTo>
                  <a:pt x="6914" y="1577"/>
                </a:lnTo>
                <a:lnTo>
                  <a:pt x="5822" y="2244"/>
                </a:lnTo>
                <a:lnTo>
                  <a:pt x="4791" y="3032"/>
                </a:lnTo>
                <a:lnTo>
                  <a:pt x="3881" y="3881"/>
                </a:lnTo>
                <a:lnTo>
                  <a:pt x="3032" y="4791"/>
                </a:lnTo>
                <a:lnTo>
                  <a:pt x="2244" y="5822"/>
                </a:lnTo>
                <a:lnTo>
                  <a:pt x="1577" y="6914"/>
                </a:lnTo>
                <a:lnTo>
                  <a:pt x="1031" y="8066"/>
                </a:lnTo>
                <a:lnTo>
                  <a:pt x="607" y="9279"/>
                </a:lnTo>
                <a:lnTo>
                  <a:pt x="243" y="10552"/>
                </a:lnTo>
                <a:lnTo>
                  <a:pt x="61" y="11826"/>
                </a:lnTo>
                <a:lnTo>
                  <a:pt x="0" y="13220"/>
                </a:lnTo>
                <a:lnTo>
                  <a:pt x="0" y="136447"/>
                </a:lnTo>
                <a:lnTo>
                  <a:pt x="0" y="136447"/>
                </a:lnTo>
                <a:lnTo>
                  <a:pt x="61" y="137841"/>
                </a:lnTo>
                <a:lnTo>
                  <a:pt x="243" y="139115"/>
                </a:lnTo>
                <a:lnTo>
                  <a:pt x="607" y="140388"/>
                </a:lnTo>
                <a:lnTo>
                  <a:pt x="1031" y="141601"/>
                </a:lnTo>
                <a:lnTo>
                  <a:pt x="1577" y="142753"/>
                </a:lnTo>
                <a:lnTo>
                  <a:pt x="2244" y="143845"/>
                </a:lnTo>
                <a:lnTo>
                  <a:pt x="3032" y="144876"/>
                </a:lnTo>
                <a:lnTo>
                  <a:pt x="3881" y="145786"/>
                </a:lnTo>
                <a:lnTo>
                  <a:pt x="4791" y="146635"/>
                </a:lnTo>
                <a:lnTo>
                  <a:pt x="5822" y="147423"/>
                </a:lnTo>
                <a:lnTo>
                  <a:pt x="6914" y="148090"/>
                </a:lnTo>
                <a:lnTo>
                  <a:pt x="8066" y="148636"/>
                </a:lnTo>
                <a:lnTo>
                  <a:pt x="9279" y="149060"/>
                </a:lnTo>
                <a:lnTo>
                  <a:pt x="10552" y="149424"/>
                </a:lnTo>
                <a:lnTo>
                  <a:pt x="11826" y="149606"/>
                </a:lnTo>
                <a:lnTo>
                  <a:pt x="13220" y="149667"/>
                </a:lnTo>
                <a:lnTo>
                  <a:pt x="272288" y="149667"/>
                </a:lnTo>
                <a:lnTo>
                  <a:pt x="272288" y="149667"/>
                </a:lnTo>
                <a:lnTo>
                  <a:pt x="273682" y="149606"/>
                </a:lnTo>
                <a:lnTo>
                  <a:pt x="274956" y="149424"/>
                </a:lnTo>
                <a:lnTo>
                  <a:pt x="276229" y="149060"/>
                </a:lnTo>
                <a:lnTo>
                  <a:pt x="277442" y="148636"/>
                </a:lnTo>
                <a:lnTo>
                  <a:pt x="278594" y="148090"/>
                </a:lnTo>
                <a:lnTo>
                  <a:pt x="279686" y="147423"/>
                </a:lnTo>
                <a:lnTo>
                  <a:pt x="280717" y="146635"/>
                </a:lnTo>
                <a:lnTo>
                  <a:pt x="281627" y="145786"/>
                </a:lnTo>
                <a:lnTo>
                  <a:pt x="282476" y="144876"/>
                </a:lnTo>
                <a:lnTo>
                  <a:pt x="283264" y="143845"/>
                </a:lnTo>
                <a:lnTo>
                  <a:pt x="283931" y="142753"/>
                </a:lnTo>
                <a:lnTo>
                  <a:pt x="284477" y="141601"/>
                </a:lnTo>
                <a:lnTo>
                  <a:pt x="284901" y="140388"/>
                </a:lnTo>
                <a:lnTo>
                  <a:pt x="285265" y="139115"/>
                </a:lnTo>
                <a:lnTo>
                  <a:pt x="285447" y="137841"/>
                </a:lnTo>
                <a:lnTo>
                  <a:pt x="285508" y="136447"/>
                </a:lnTo>
                <a:lnTo>
                  <a:pt x="285508" y="32626"/>
                </a:lnTo>
              </a:path>
            </a:pathLst>
          </a:custGeom>
          <a:noFill/>
          <a:ln w="19050" cap="flat" cmpd="sng">
            <a:solidFill>
              <a:srgbClr val="FFFFFF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853853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rgbClr val="FFB600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520981" y="506503"/>
            <a:ext cx="11150039" cy="5844995"/>
          </a:xfrm>
          <a:custGeom>
            <a:avLst/>
            <a:gdLst/>
            <a:ahLst/>
            <a:cxnLst/>
            <a:rect l="l" t="t" r="r" b="b"/>
            <a:pathLst>
              <a:path w="285508" h="149667" fill="none" extrusionOk="0">
                <a:moveTo>
                  <a:pt x="252882" y="0"/>
                </a:moveTo>
                <a:lnTo>
                  <a:pt x="13220" y="0"/>
                </a:lnTo>
                <a:lnTo>
                  <a:pt x="13220" y="0"/>
                </a:lnTo>
                <a:lnTo>
                  <a:pt x="11826" y="61"/>
                </a:lnTo>
                <a:lnTo>
                  <a:pt x="10552" y="243"/>
                </a:lnTo>
                <a:lnTo>
                  <a:pt x="9279" y="607"/>
                </a:lnTo>
                <a:lnTo>
                  <a:pt x="8066" y="1031"/>
                </a:lnTo>
                <a:lnTo>
                  <a:pt x="6914" y="1577"/>
                </a:lnTo>
                <a:lnTo>
                  <a:pt x="5822" y="2244"/>
                </a:lnTo>
                <a:lnTo>
                  <a:pt x="4791" y="3032"/>
                </a:lnTo>
                <a:lnTo>
                  <a:pt x="3881" y="3881"/>
                </a:lnTo>
                <a:lnTo>
                  <a:pt x="3032" y="4791"/>
                </a:lnTo>
                <a:lnTo>
                  <a:pt x="2244" y="5822"/>
                </a:lnTo>
                <a:lnTo>
                  <a:pt x="1577" y="6914"/>
                </a:lnTo>
                <a:lnTo>
                  <a:pt x="1031" y="8066"/>
                </a:lnTo>
                <a:lnTo>
                  <a:pt x="607" y="9279"/>
                </a:lnTo>
                <a:lnTo>
                  <a:pt x="243" y="10552"/>
                </a:lnTo>
                <a:lnTo>
                  <a:pt x="61" y="11826"/>
                </a:lnTo>
                <a:lnTo>
                  <a:pt x="0" y="13220"/>
                </a:lnTo>
                <a:lnTo>
                  <a:pt x="0" y="136447"/>
                </a:lnTo>
                <a:lnTo>
                  <a:pt x="0" y="136447"/>
                </a:lnTo>
                <a:lnTo>
                  <a:pt x="61" y="137841"/>
                </a:lnTo>
                <a:lnTo>
                  <a:pt x="243" y="139115"/>
                </a:lnTo>
                <a:lnTo>
                  <a:pt x="607" y="140388"/>
                </a:lnTo>
                <a:lnTo>
                  <a:pt x="1031" y="141601"/>
                </a:lnTo>
                <a:lnTo>
                  <a:pt x="1577" y="142753"/>
                </a:lnTo>
                <a:lnTo>
                  <a:pt x="2244" y="143845"/>
                </a:lnTo>
                <a:lnTo>
                  <a:pt x="3032" y="144876"/>
                </a:lnTo>
                <a:lnTo>
                  <a:pt x="3881" y="145786"/>
                </a:lnTo>
                <a:lnTo>
                  <a:pt x="4791" y="146635"/>
                </a:lnTo>
                <a:lnTo>
                  <a:pt x="5822" y="147423"/>
                </a:lnTo>
                <a:lnTo>
                  <a:pt x="6914" y="148090"/>
                </a:lnTo>
                <a:lnTo>
                  <a:pt x="8066" y="148636"/>
                </a:lnTo>
                <a:lnTo>
                  <a:pt x="9279" y="149060"/>
                </a:lnTo>
                <a:lnTo>
                  <a:pt x="10552" y="149424"/>
                </a:lnTo>
                <a:lnTo>
                  <a:pt x="11826" y="149606"/>
                </a:lnTo>
                <a:lnTo>
                  <a:pt x="13220" y="149667"/>
                </a:lnTo>
                <a:lnTo>
                  <a:pt x="272288" y="149667"/>
                </a:lnTo>
                <a:lnTo>
                  <a:pt x="272288" y="149667"/>
                </a:lnTo>
                <a:lnTo>
                  <a:pt x="273682" y="149606"/>
                </a:lnTo>
                <a:lnTo>
                  <a:pt x="274956" y="149424"/>
                </a:lnTo>
                <a:lnTo>
                  <a:pt x="276229" y="149060"/>
                </a:lnTo>
                <a:lnTo>
                  <a:pt x="277442" y="148636"/>
                </a:lnTo>
                <a:lnTo>
                  <a:pt x="278594" y="148090"/>
                </a:lnTo>
                <a:lnTo>
                  <a:pt x="279686" y="147423"/>
                </a:lnTo>
                <a:lnTo>
                  <a:pt x="280717" y="146635"/>
                </a:lnTo>
                <a:lnTo>
                  <a:pt x="281627" y="145786"/>
                </a:lnTo>
                <a:lnTo>
                  <a:pt x="282476" y="144876"/>
                </a:lnTo>
                <a:lnTo>
                  <a:pt x="283264" y="143845"/>
                </a:lnTo>
                <a:lnTo>
                  <a:pt x="283931" y="142753"/>
                </a:lnTo>
                <a:lnTo>
                  <a:pt x="284477" y="141601"/>
                </a:lnTo>
                <a:lnTo>
                  <a:pt x="284901" y="140388"/>
                </a:lnTo>
                <a:lnTo>
                  <a:pt x="285265" y="139115"/>
                </a:lnTo>
                <a:lnTo>
                  <a:pt x="285447" y="137841"/>
                </a:lnTo>
                <a:lnTo>
                  <a:pt x="285508" y="136447"/>
                </a:lnTo>
                <a:lnTo>
                  <a:pt x="285508" y="32626"/>
                </a:lnTo>
              </a:path>
            </a:pathLst>
          </a:custGeom>
          <a:noFill/>
          <a:ln w="19050" cap="flat" cmpd="sng">
            <a:solidFill>
              <a:srgbClr val="FFFFFF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914400" y="4382951"/>
            <a:ext cx="10363200" cy="15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80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8000">
                <a:solidFill>
                  <a:srgbClr val="FFFFFF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8000">
                <a:solidFill>
                  <a:srgbClr val="FFFFFF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8000">
                <a:solidFill>
                  <a:srgbClr val="FFFFFF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8000">
                <a:solidFill>
                  <a:srgbClr val="FFFFFF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8000">
                <a:solidFill>
                  <a:srgbClr val="FFFFFF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8000">
                <a:solidFill>
                  <a:srgbClr val="FFFFFF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8000">
                <a:solidFill>
                  <a:srgbClr val="FFFFFF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80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9322847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bg>
      <p:bgPr>
        <a:solidFill>
          <a:srgbClr val="FFB600"/>
        </a:soli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/>
          <p:nvPr/>
        </p:nvSpPr>
        <p:spPr>
          <a:xfrm>
            <a:off x="520981" y="506503"/>
            <a:ext cx="11150039" cy="5844995"/>
          </a:xfrm>
          <a:custGeom>
            <a:avLst/>
            <a:gdLst/>
            <a:ahLst/>
            <a:cxnLst/>
            <a:rect l="l" t="t" r="r" b="b"/>
            <a:pathLst>
              <a:path w="285508" h="149667" fill="none" extrusionOk="0">
                <a:moveTo>
                  <a:pt x="252882" y="0"/>
                </a:moveTo>
                <a:lnTo>
                  <a:pt x="13220" y="0"/>
                </a:lnTo>
                <a:lnTo>
                  <a:pt x="13220" y="0"/>
                </a:lnTo>
                <a:lnTo>
                  <a:pt x="11826" y="61"/>
                </a:lnTo>
                <a:lnTo>
                  <a:pt x="10552" y="243"/>
                </a:lnTo>
                <a:lnTo>
                  <a:pt x="9279" y="607"/>
                </a:lnTo>
                <a:lnTo>
                  <a:pt x="8066" y="1031"/>
                </a:lnTo>
                <a:lnTo>
                  <a:pt x="6914" y="1577"/>
                </a:lnTo>
                <a:lnTo>
                  <a:pt x="5822" y="2244"/>
                </a:lnTo>
                <a:lnTo>
                  <a:pt x="4791" y="3032"/>
                </a:lnTo>
                <a:lnTo>
                  <a:pt x="3881" y="3881"/>
                </a:lnTo>
                <a:lnTo>
                  <a:pt x="3032" y="4791"/>
                </a:lnTo>
                <a:lnTo>
                  <a:pt x="2244" y="5822"/>
                </a:lnTo>
                <a:lnTo>
                  <a:pt x="1577" y="6914"/>
                </a:lnTo>
                <a:lnTo>
                  <a:pt x="1031" y="8066"/>
                </a:lnTo>
                <a:lnTo>
                  <a:pt x="607" y="9279"/>
                </a:lnTo>
                <a:lnTo>
                  <a:pt x="243" y="10552"/>
                </a:lnTo>
                <a:lnTo>
                  <a:pt x="61" y="11826"/>
                </a:lnTo>
                <a:lnTo>
                  <a:pt x="0" y="13220"/>
                </a:lnTo>
                <a:lnTo>
                  <a:pt x="0" y="136447"/>
                </a:lnTo>
                <a:lnTo>
                  <a:pt x="0" y="136447"/>
                </a:lnTo>
                <a:lnTo>
                  <a:pt x="61" y="137841"/>
                </a:lnTo>
                <a:lnTo>
                  <a:pt x="243" y="139115"/>
                </a:lnTo>
                <a:lnTo>
                  <a:pt x="607" y="140388"/>
                </a:lnTo>
                <a:lnTo>
                  <a:pt x="1031" y="141601"/>
                </a:lnTo>
                <a:lnTo>
                  <a:pt x="1577" y="142753"/>
                </a:lnTo>
                <a:lnTo>
                  <a:pt x="2244" y="143845"/>
                </a:lnTo>
                <a:lnTo>
                  <a:pt x="3032" y="144876"/>
                </a:lnTo>
                <a:lnTo>
                  <a:pt x="3881" y="145786"/>
                </a:lnTo>
                <a:lnTo>
                  <a:pt x="4791" y="146635"/>
                </a:lnTo>
                <a:lnTo>
                  <a:pt x="5822" y="147423"/>
                </a:lnTo>
                <a:lnTo>
                  <a:pt x="6914" y="148090"/>
                </a:lnTo>
                <a:lnTo>
                  <a:pt x="8066" y="148636"/>
                </a:lnTo>
                <a:lnTo>
                  <a:pt x="9279" y="149060"/>
                </a:lnTo>
                <a:lnTo>
                  <a:pt x="10552" y="149424"/>
                </a:lnTo>
                <a:lnTo>
                  <a:pt x="11826" y="149606"/>
                </a:lnTo>
                <a:lnTo>
                  <a:pt x="13220" y="149667"/>
                </a:lnTo>
                <a:lnTo>
                  <a:pt x="272288" y="149667"/>
                </a:lnTo>
                <a:lnTo>
                  <a:pt x="272288" y="149667"/>
                </a:lnTo>
                <a:lnTo>
                  <a:pt x="273682" y="149606"/>
                </a:lnTo>
                <a:lnTo>
                  <a:pt x="274956" y="149424"/>
                </a:lnTo>
                <a:lnTo>
                  <a:pt x="276229" y="149060"/>
                </a:lnTo>
                <a:lnTo>
                  <a:pt x="277442" y="148636"/>
                </a:lnTo>
                <a:lnTo>
                  <a:pt x="278594" y="148090"/>
                </a:lnTo>
                <a:lnTo>
                  <a:pt x="279686" y="147423"/>
                </a:lnTo>
                <a:lnTo>
                  <a:pt x="280717" y="146635"/>
                </a:lnTo>
                <a:lnTo>
                  <a:pt x="281627" y="145786"/>
                </a:lnTo>
                <a:lnTo>
                  <a:pt x="282476" y="144876"/>
                </a:lnTo>
                <a:lnTo>
                  <a:pt x="283264" y="143845"/>
                </a:lnTo>
                <a:lnTo>
                  <a:pt x="283931" y="142753"/>
                </a:lnTo>
                <a:lnTo>
                  <a:pt x="284477" y="141601"/>
                </a:lnTo>
                <a:lnTo>
                  <a:pt x="284901" y="140388"/>
                </a:lnTo>
                <a:lnTo>
                  <a:pt x="285265" y="139115"/>
                </a:lnTo>
                <a:lnTo>
                  <a:pt x="285447" y="137841"/>
                </a:lnTo>
                <a:lnTo>
                  <a:pt x="285508" y="136447"/>
                </a:lnTo>
                <a:lnTo>
                  <a:pt x="285508" y="32626"/>
                </a:lnTo>
              </a:path>
            </a:pathLst>
          </a:custGeom>
          <a:noFill/>
          <a:ln w="19050" cap="flat" cmpd="sng">
            <a:solidFill>
              <a:srgbClr val="434343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" name="Google Shape;14;p3"/>
          <p:cNvSpPr txBox="1">
            <a:spLocks noGrp="1"/>
          </p:cNvSpPr>
          <p:nvPr>
            <p:ph type="ctrTitle"/>
          </p:nvPr>
        </p:nvSpPr>
        <p:spPr>
          <a:xfrm>
            <a:off x="914400" y="3635123"/>
            <a:ext cx="10363200" cy="15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914400" y="5107537"/>
            <a:ext cx="103632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40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40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40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40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40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40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40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40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6265456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/>
          <p:nvPr/>
        </p:nvSpPr>
        <p:spPr>
          <a:xfrm>
            <a:off x="520981" y="506503"/>
            <a:ext cx="11150039" cy="5844995"/>
          </a:xfrm>
          <a:custGeom>
            <a:avLst/>
            <a:gdLst/>
            <a:ahLst/>
            <a:cxnLst/>
            <a:rect l="l" t="t" r="r" b="b"/>
            <a:pathLst>
              <a:path w="285508" h="149667" fill="none" extrusionOk="0">
                <a:moveTo>
                  <a:pt x="252882" y="0"/>
                </a:moveTo>
                <a:lnTo>
                  <a:pt x="13220" y="0"/>
                </a:lnTo>
                <a:lnTo>
                  <a:pt x="13220" y="0"/>
                </a:lnTo>
                <a:lnTo>
                  <a:pt x="11826" y="61"/>
                </a:lnTo>
                <a:lnTo>
                  <a:pt x="10552" y="243"/>
                </a:lnTo>
                <a:lnTo>
                  <a:pt x="9279" y="607"/>
                </a:lnTo>
                <a:lnTo>
                  <a:pt x="8066" y="1031"/>
                </a:lnTo>
                <a:lnTo>
                  <a:pt x="6914" y="1577"/>
                </a:lnTo>
                <a:lnTo>
                  <a:pt x="5822" y="2244"/>
                </a:lnTo>
                <a:lnTo>
                  <a:pt x="4791" y="3032"/>
                </a:lnTo>
                <a:lnTo>
                  <a:pt x="3881" y="3881"/>
                </a:lnTo>
                <a:lnTo>
                  <a:pt x="3032" y="4791"/>
                </a:lnTo>
                <a:lnTo>
                  <a:pt x="2244" y="5822"/>
                </a:lnTo>
                <a:lnTo>
                  <a:pt x="1577" y="6914"/>
                </a:lnTo>
                <a:lnTo>
                  <a:pt x="1031" y="8066"/>
                </a:lnTo>
                <a:lnTo>
                  <a:pt x="607" y="9279"/>
                </a:lnTo>
                <a:lnTo>
                  <a:pt x="243" y="10552"/>
                </a:lnTo>
                <a:lnTo>
                  <a:pt x="61" y="11826"/>
                </a:lnTo>
                <a:lnTo>
                  <a:pt x="0" y="13220"/>
                </a:lnTo>
                <a:lnTo>
                  <a:pt x="0" y="136447"/>
                </a:lnTo>
                <a:lnTo>
                  <a:pt x="0" y="136447"/>
                </a:lnTo>
                <a:lnTo>
                  <a:pt x="61" y="137841"/>
                </a:lnTo>
                <a:lnTo>
                  <a:pt x="243" y="139115"/>
                </a:lnTo>
                <a:lnTo>
                  <a:pt x="607" y="140388"/>
                </a:lnTo>
                <a:lnTo>
                  <a:pt x="1031" y="141601"/>
                </a:lnTo>
                <a:lnTo>
                  <a:pt x="1577" y="142753"/>
                </a:lnTo>
                <a:lnTo>
                  <a:pt x="2244" y="143845"/>
                </a:lnTo>
                <a:lnTo>
                  <a:pt x="3032" y="144876"/>
                </a:lnTo>
                <a:lnTo>
                  <a:pt x="3881" y="145786"/>
                </a:lnTo>
                <a:lnTo>
                  <a:pt x="4791" y="146635"/>
                </a:lnTo>
                <a:lnTo>
                  <a:pt x="5822" y="147423"/>
                </a:lnTo>
                <a:lnTo>
                  <a:pt x="6914" y="148090"/>
                </a:lnTo>
                <a:lnTo>
                  <a:pt x="8066" y="148636"/>
                </a:lnTo>
                <a:lnTo>
                  <a:pt x="9279" y="149060"/>
                </a:lnTo>
                <a:lnTo>
                  <a:pt x="10552" y="149424"/>
                </a:lnTo>
                <a:lnTo>
                  <a:pt x="11826" y="149606"/>
                </a:lnTo>
                <a:lnTo>
                  <a:pt x="13220" y="149667"/>
                </a:lnTo>
                <a:lnTo>
                  <a:pt x="272288" y="149667"/>
                </a:lnTo>
                <a:lnTo>
                  <a:pt x="272288" y="149667"/>
                </a:lnTo>
                <a:lnTo>
                  <a:pt x="273682" y="149606"/>
                </a:lnTo>
                <a:lnTo>
                  <a:pt x="274956" y="149424"/>
                </a:lnTo>
                <a:lnTo>
                  <a:pt x="276229" y="149060"/>
                </a:lnTo>
                <a:lnTo>
                  <a:pt x="277442" y="148636"/>
                </a:lnTo>
                <a:lnTo>
                  <a:pt x="278594" y="148090"/>
                </a:lnTo>
                <a:lnTo>
                  <a:pt x="279686" y="147423"/>
                </a:lnTo>
                <a:lnTo>
                  <a:pt x="280717" y="146635"/>
                </a:lnTo>
                <a:lnTo>
                  <a:pt x="281627" y="145786"/>
                </a:lnTo>
                <a:lnTo>
                  <a:pt x="282476" y="144876"/>
                </a:lnTo>
                <a:lnTo>
                  <a:pt x="283264" y="143845"/>
                </a:lnTo>
                <a:lnTo>
                  <a:pt x="283931" y="142753"/>
                </a:lnTo>
                <a:lnTo>
                  <a:pt x="284477" y="141601"/>
                </a:lnTo>
                <a:lnTo>
                  <a:pt x="284901" y="140388"/>
                </a:lnTo>
                <a:lnTo>
                  <a:pt x="285265" y="139115"/>
                </a:lnTo>
                <a:lnTo>
                  <a:pt x="285447" y="137841"/>
                </a:lnTo>
                <a:lnTo>
                  <a:pt x="285508" y="136447"/>
                </a:lnTo>
                <a:lnTo>
                  <a:pt x="285508" y="32626"/>
                </a:lnTo>
              </a:path>
            </a:pathLst>
          </a:custGeom>
          <a:noFill/>
          <a:ln w="19050" cap="flat" cmpd="sng">
            <a:solidFill>
              <a:srgbClr val="FFB600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" name="Google Shape;23;p5"/>
          <p:cNvSpPr txBox="1">
            <a:spLocks noGrp="1"/>
          </p:cNvSpPr>
          <p:nvPr>
            <p:ph type="title"/>
          </p:nvPr>
        </p:nvSpPr>
        <p:spPr>
          <a:xfrm>
            <a:off x="1229333" y="1189033"/>
            <a:ext cx="9154800" cy="11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1"/>
          </p:nvPr>
        </p:nvSpPr>
        <p:spPr>
          <a:xfrm>
            <a:off x="1229333" y="2514601"/>
            <a:ext cx="9154800" cy="315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800"/>
              </a:spcBef>
              <a:spcAft>
                <a:spcPts val="0"/>
              </a:spcAft>
              <a:buClr>
                <a:srgbClr val="FFB600"/>
              </a:buClr>
              <a:buSzPts val="1800"/>
              <a:buChar char="●"/>
              <a:defRPr/>
            </a:lvl1pPr>
            <a:lvl2pPr marL="1219170" lvl="1" indent="-457189">
              <a:spcBef>
                <a:spcPts val="0"/>
              </a:spcBef>
              <a:spcAft>
                <a:spcPts val="0"/>
              </a:spcAft>
              <a:buClr>
                <a:srgbClr val="FFB600"/>
              </a:buClr>
              <a:buSzPts val="1800"/>
              <a:buChar char="○"/>
              <a:defRPr/>
            </a:lvl2pPr>
            <a:lvl3pPr marL="1828754" lvl="2" indent="-457189">
              <a:spcBef>
                <a:spcPts val="0"/>
              </a:spcBef>
              <a:spcAft>
                <a:spcPts val="0"/>
              </a:spcAft>
              <a:buClr>
                <a:srgbClr val="FFB600"/>
              </a:buClr>
              <a:buSzPts val="1800"/>
              <a:buChar char="■"/>
              <a:defRPr/>
            </a:lvl3pPr>
            <a:lvl4pPr marL="2438339" lvl="3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3047924" lvl="4" indent="-457189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3657509" lvl="5" indent="-457189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4267093" lvl="6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4876678" lvl="7" indent="-457189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5486263" lvl="8" indent="-457189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ldNum" idx="12"/>
          </p:nvPr>
        </p:nvSpPr>
        <p:spPr>
          <a:xfrm>
            <a:off x="11472533" y="6120400"/>
            <a:ext cx="719600" cy="7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rgbClr val="FFB600"/>
                </a:solidFill>
              </a:defRPr>
            </a:lvl1pPr>
            <a:lvl2pPr lvl="1">
              <a:buNone/>
              <a:defRPr>
                <a:solidFill>
                  <a:srgbClr val="FFB600"/>
                </a:solidFill>
              </a:defRPr>
            </a:lvl2pPr>
            <a:lvl3pPr lvl="2">
              <a:buNone/>
              <a:defRPr>
                <a:solidFill>
                  <a:srgbClr val="FFB600"/>
                </a:solidFill>
              </a:defRPr>
            </a:lvl3pPr>
            <a:lvl4pPr lvl="3">
              <a:buNone/>
              <a:defRPr>
                <a:solidFill>
                  <a:srgbClr val="FFB600"/>
                </a:solidFill>
              </a:defRPr>
            </a:lvl4pPr>
            <a:lvl5pPr lvl="4">
              <a:buNone/>
              <a:defRPr>
                <a:solidFill>
                  <a:srgbClr val="FFB600"/>
                </a:solidFill>
              </a:defRPr>
            </a:lvl5pPr>
            <a:lvl6pPr lvl="5">
              <a:buNone/>
              <a:defRPr>
                <a:solidFill>
                  <a:srgbClr val="FFB600"/>
                </a:solidFill>
              </a:defRPr>
            </a:lvl6pPr>
            <a:lvl7pPr lvl="6">
              <a:buNone/>
              <a:defRPr>
                <a:solidFill>
                  <a:srgbClr val="FFB600"/>
                </a:solidFill>
              </a:defRPr>
            </a:lvl7pPr>
            <a:lvl8pPr lvl="7">
              <a:buNone/>
              <a:defRPr>
                <a:solidFill>
                  <a:srgbClr val="FFB600"/>
                </a:solidFill>
              </a:defRPr>
            </a:lvl8pPr>
            <a:lvl9pPr lvl="8">
              <a:buNone/>
              <a:defRPr>
                <a:solidFill>
                  <a:srgbClr val="FFB600"/>
                </a:solidFill>
              </a:defRPr>
            </a:lvl9pPr>
          </a:lstStyle>
          <a:p>
            <a:pPr defTabSz="1219170"/>
            <a:fld id="{00000000-1234-1234-1234-123412341234}" type="slidenum">
              <a:rPr lang="en" smtClean="0"/>
              <a:pPr defTabSz="121917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112987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9"/>
          <p:cNvSpPr/>
          <p:nvPr/>
        </p:nvSpPr>
        <p:spPr>
          <a:xfrm>
            <a:off x="0" y="0"/>
            <a:ext cx="12191939" cy="6857852"/>
          </a:xfrm>
          <a:custGeom>
            <a:avLst/>
            <a:gdLst/>
            <a:ahLst/>
            <a:cxnLst/>
            <a:rect l="l" t="t" r="r" b="b"/>
            <a:pathLst>
              <a:path w="94270" h="53026" extrusionOk="0">
                <a:moveTo>
                  <a:pt x="7992" y="4456"/>
                </a:moveTo>
                <a:lnTo>
                  <a:pt x="8489" y="4732"/>
                </a:lnTo>
                <a:lnTo>
                  <a:pt x="9078" y="5082"/>
                </a:lnTo>
                <a:lnTo>
                  <a:pt x="9833" y="5542"/>
                </a:lnTo>
                <a:lnTo>
                  <a:pt x="10753" y="6113"/>
                </a:lnTo>
                <a:lnTo>
                  <a:pt x="11784" y="6794"/>
                </a:lnTo>
                <a:lnTo>
                  <a:pt x="12908" y="7586"/>
                </a:lnTo>
                <a:lnTo>
                  <a:pt x="13478" y="8027"/>
                </a:lnTo>
                <a:lnTo>
                  <a:pt x="14086" y="8469"/>
                </a:lnTo>
                <a:lnTo>
                  <a:pt x="14694" y="8948"/>
                </a:lnTo>
                <a:lnTo>
                  <a:pt x="15301" y="9445"/>
                </a:lnTo>
                <a:lnTo>
                  <a:pt x="15927" y="9961"/>
                </a:lnTo>
                <a:lnTo>
                  <a:pt x="16535" y="10513"/>
                </a:lnTo>
                <a:lnTo>
                  <a:pt x="17142" y="11065"/>
                </a:lnTo>
                <a:lnTo>
                  <a:pt x="17731" y="11636"/>
                </a:lnTo>
                <a:lnTo>
                  <a:pt x="18302" y="12225"/>
                </a:lnTo>
                <a:lnTo>
                  <a:pt x="18873" y="12833"/>
                </a:lnTo>
                <a:lnTo>
                  <a:pt x="19407" y="13459"/>
                </a:lnTo>
                <a:lnTo>
                  <a:pt x="19941" y="14085"/>
                </a:lnTo>
                <a:lnTo>
                  <a:pt x="20420" y="14748"/>
                </a:lnTo>
                <a:lnTo>
                  <a:pt x="20880" y="15411"/>
                </a:lnTo>
                <a:lnTo>
                  <a:pt x="21303" y="16092"/>
                </a:lnTo>
                <a:lnTo>
                  <a:pt x="21690" y="16773"/>
                </a:lnTo>
                <a:lnTo>
                  <a:pt x="21856" y="17123"/>
                </a:lnTo>
                <a:lnTo>
                  <a:pt x="22021" y="17473"/>
                </a:lnTo>
                <a:lnTo>
                  <a:pt x="22169" y="17822"/>
                </a:lnTo>
                <a:lnTo>
                  <a:pt x="22316" y="18172"/>
                </a:lnTo>
                <a:lnTo>
                  <a:pt x="22445" y="18522"/>
                </a:lnTo>
                <a:lnTo>
                  <a:pt x="22555" y="18872"/>
                </a:lnTo>
                <a:lnTo>
                  <a:pt x="22647" y="19222"/>
                </a:lnTo>
                <a:lnTo>
                  <a:pt x="22739" y="19572"/>
                </a:lnTo>
                <a:lnTo>
                  <a:pt x="22813" y="19921"/>
                </a:lnTo>
                <a:lnTo>
                  <a:pt x="22887" y="20271"/>
                </a:lnTo>
                <a:lnTo>
                  <a:pt x="22924" y="20603"/>
                </a:lnTo>
                <a:lnTo>
                  <a:pt x="22960" y="20934"/>
                </a:lnTo>
                <a:lnTo>
                  <a:pt x="23016" y="21597"/>
                </a:lnTo>
                <a:lnTo>
                  <a:pt x="23016" y="22260"/>
                </a:lnTo>
                <a:lnTo>
                  <a:pt x="22979" y="22886"/>
                </a:lnTo>
                <a:lnTo>
                  <a:pt x="22905" y="23512"/>
                </a:lnTo>
                <a:lnTo>
                  <a:pt x="22795" y="24119"/>
                </a:lnTo>
                <a:lnTo>
                  <a:pt x="22666" y="24708"/>
                </a:lnTo>
                <a:lnTo>
                  <a:pt x="22500" y="25298"/>
                </a:lnTo>
                <a:lnTo>
                  <a:pt x="22316" y="25850"/>
                </a:lnTo>
                <a:lnTo>
                  <a:pt x="22113" y="26384"/>
                </a:lnTo>
                <a:lnTo>
                  <a:pt x="21893" y="26899"/>
                </a:lnTo>
                <a:lnTo>
                  <a:pt x="21653" y="27397"/>
                </a:lnTo>
                <a:lnTo>
                  <a:pt x="21395" y="27875"/>
                </a:lnTo>
                <a:lnTo>
                  <a:pt x="21156" y="28336"/>
                </a:lnTo>
                <a:lnTo>
                  <a:pt x="20880" y="28777"/>
                </a:lnTo>
                <a:lnTo>
                  <a:pt x="20622" y="29182"/>
                </a:lnTo>
                <a:lnTo>
                  <a:pt x="20364" y="29569"/>
                </a:lnTo>
                <a:lnTo>
                  <a:pt x="20107" y="29919"/>
                </a:lnTo>
                <a:lnTo>
                  <a:pt x="19849" y="30250"/>
                </a:lnTo>
                <a:lnTo>
                  <a:pt x="19370" y="30821"/>
                </a:lnTo>
                <a:lnTo>
                  <a:pt x="18965" y="31281"/>
                </a:lnTo>
                <a:lnTo>
                  <a:pt x="18634" y="31631"/>
                </a:lnTo>
                <a:lnTo>
                  <a:pt x="18357" y="31907"/>
                </a:lnTo>
                <a:lnTo>
                  <a:pt x="17952" y="31889"/>
                </a:lnTo>
                <a:lnTo>
                  <a:pt x="17474" y="31852"/>
                </a:lnTo>
                <a:lnTo>
                  <a:pt x="16866" y="31779"/>
                </a:lnTo>
                <a:lnTo>
                  <a:pt x="16130" y="31650"/>
                </a:lnTo>
                <a:lnTo>
                  <a:pt x="15725" y="31576"/>
                </a:lnTo>
                <a:lnTo>
                  <a:pt x="15283" y="31466"/>
                </a:lnTo>
                <a:lnTo>
                  <a:pt x="14841" y="31355"/>
                </a:lnTo>
                <a:lnTo>
                  <a:pt x="14362" y="31226"/>
                </a:lnTo>
                <a:lnTo>
                  <a:pt x="13883" y="31079"/>
                </a:lnTo>
                <a:lnTo>
                  <a:pt x="13405" y="30895"/>
                </a:lnTo>
                <a:lnTo>
                  <a:pt x="12889" y="30711"/>
                </a:lnTo>
                <a:lnTo>
                  <a:pt x="12392" y="30490"/>
                </a:lnTo>
                <a:lnTo>
                  <a:pt x="11877" y="30250"/>
                </a:lnTo>
                <a:lnTo>
                  <a:pt x="11361" y="29974"/>
                </a:lnTo>
                <a:lnTo>
                  <a:pt x="10864" y="29680"/>
                </a:lnTo>
                <a:lnTo>
                  <a:pt x="10367" y="29348"/>
                </a:lnTo>
                <a:lnTo>
                  <a:pt x="9870" y="28998"/>
                </a:lnTo>
                <a:lnTo>
                  <a:pt x="9391" y="28612"/>
                </a:lnTo>
                <a:lnTo>
                  <a:pt x="8931" y="28188"/>
                </a:lnTo>
                <a:lnTo>
                  <a:pt x="8470" y="27728"/>
                </a:lnTo>
                <a:lnTo>
                  <a:pt x="8047" y="27249"/>
                </a:lnTo>
                <a:lnTo>
                  <a:pt x="7642" y="26715"/>
                </a:lnTo>
                <a:lnTo>
                  <a:pt x="7439" y="26439"/>
                </a:lnTo>
                <a:lnTo>
                  <a:pt x="7255" y="26145"/>
                </a:lnTo>
                <a:lnTo>
                  <a:pt x="7071" y="25850"/>
                </a:lnTo>
                <a:lnTo>
                  <a:pt x="6905" y="25555"/>
                </a:lnTo>
                <a:lnTo>
                  <a:pt x="6740" y="25224"/>
                </a:lnTo>
                <a:lnTo>
                  <a:pt x="6592" y="24893"/>
                </a:lnTo>
                <a:lnTo>
                  <a:pt x="6445" y="24561"/>
                </a:lnTo>
                <a:lnTo>
                  <a:pt x="6298" y="24211"/>
                </a:lnTo>
                <a:lnTo>
                  <a:pt x="6169" y="23861"/>
                </a:lnTo>
                <a:lnTo>
                  <a:pt x="6058" y="23493"/>
                </a:lnTo>
                <a:lnTo>
                  <a:pt x="5948" y="23125"/>
                </a:lnTo>
                <a:lnTo>
                  <a:pt x="5856" y="22738"/>
                </a:lnTo>
                <a:lnTo>
                  <a:pt x="5690" y="21965"/>
                </a:lnTo>
                <a:lnTo>
                  <a:pt x="5561" y="21192"/>
                </a:lnTo>
                <a:lnTo>
                  <a:pt x="5451" y="20382"/>
                </a:lnTo>
                <a:lnTo>
                  <a:pt x="5396" y="19572"/>
                </a:lnTo>
                <a:lnTo>
                  <a:pt x="5359" y="18761"/>
                </a:lnTo>
                <a:lnTo>
                  <a:pt x="5359" y="17933"/>
                </a:lnTo>
                <a:lnTo>
                  <a:pt x="5377" y="17104"/>
                </a:lnTo>
                <a:lnTo>
                  <a:pt x="5432" y="16276"/>
                </a:lnTo>
                <a:lnTo>
                  <a:pt x="5488" y="15447"/>
                </a:lnTo>
                <a:lnTo>
                  <a:pt x="5580" y="14637"/>
                </a:lnTo>
                <a:lnTo>
                  <a:pt x="5690" y="13827"/>
                </a:lnTo>
                <a:lnTo>
                  <a:pt x="5801" y="13035"/>
                </a:lnTo>
                <a:lnTo>
                  <a:pt x="5930" y="12262"/>
                </a:lnTo>
                <a:lnTo>
                  <a:pt x="6077" y="11489"/>
                </a:lnTo>
                <a:lnTo>
                  <a:pt x="6224" y="10752"/>
                </a:lnTo>
                <a:lnTo>
                  <a:pt x="6390" y="10053"/>
                </a:lnTo>
                <a:lnTo>
                  <a:pt x="6703" y="8709"/>
                </a:lnTo>
                <a:lnTo>
                  <a:pt x="7034" y="7512"/>
                </a:lnTo>
                <a:lnTo>
                  <a:pt x="7329" y="6481"/>
                </a:lnTo>
                <a:lnTo>
                  <a:pt x="7605" y="5634"/>
                </a:lnTo>
                <a:lnTo>
                  <a:pt x="7808" y="5008"/>
                </a:lnTo>
                <a:lnTo>
                  <a:pt x="7992" y="4456"/>
                </a:lnTo>
                <a:close/>
                <a:moveTo>
                  <a:pt x="1" y="0"/>
                </a:moveTo>
                <a:lnTo>
                  <a:pt x="1" y="53026"/>
                </a:lnTo>
                <a:lnTo>
                  <a:pt x="94269" y="53026"/>
                </a:lnTo>
                <a:lnTo>
                  <a:pt x="9426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5"/>
          </a:p>
        </p:txBody>
      </p:sp>
      <p:sp>
        <p:nvSpPr>
          <p:cNvPr id="76" name="Google Shape;76;p9"/>
          <p:cNvSpPr/>
          <p:nvPr/>
        </p:nvSpPr>
        <p:spPr>
          <a:xfrm>
            <a:off x="2676497" y="3735975"/>
            <a:ext cx="1993233" cy="1209753"/>
          </a:xfrm>
          <a:custGeom>
            <a:avLst/>
            <a:gdLst/>
            <a:ahLst/>
            <a:cxnLst/>
            <a:rect l="l" t="t" r="r" b="b"/>
            <a:pathLst>
              <a:path w="15412" h="9354" extrusionOk="0">
                <a:moveTo>
                  <a:pt x="6224" y="1"/>
                </a:moveTo>
                <a:lnTo>
                  <a:pt x="5800" y="19"/>
                </a:lnTo>
                <a:lnTo>
                  <a:pt x="5377" y="75"/>
                </a:lnTo>
                <a:lnTo>
                  <a:pt x="4972" y="148"/>
                </a:lnTo>
                <a:lnTo>
                  <a:pt x="4659" y="240"/>
                </a:lnTo>
                <a:lnTo>
                  <a:pt x="4346" y="332"/>
                </a:lnTo>
                <a:lnTo>
                  <a:pt x="4051" y="424"/>
                </a:lnTo>
                <a:lnTo>
                  <a:pt x="3775" y="553"/>
                </a:lnTo>
                <a:lnTo>
                  <a:pt x="3517" y="682"/>
                </a:lnTo>
                <a:lnTo>
                  <a:pt x="3260" y="829"/>
                </a:lnTo>
                <a:lnTo>
                  <a:pt x="3020" y="977"/>
                </a:lnTo>
                <a:lnTo>
                  <a:pt x="2781" y="1142"/>
                </a:lnTo>
                <a:lnTo>
                  <a:pt x="2560" y="1308"/>
                </a:lnTo>
                <a:lnTo>
                  <a:pt x="2357" y="1474"/>
                </a:lnTo>
                <a:lnTo>
                  <a:pt x="2155" y="1658"/>
                </a:lnTo>
                <a:lnTo>
                  <a:pt x="1971" y="1842"/>
                </a:lnTo>
                <a:lnTo>
                  <a:pt x="1621" y="2247"/>
                </a:lnTo>
                <a:lnTo>
                  <a:pt x="1308" y="2652"/>
                </a:lnTo>
                <a:lnTo>
                  <a:pt x="1050" y="3057"/>
                </a:lnTo>
                <a:lnTo>
                  <a:pt x="811" y="3462"/>
                </a:lnTo>
                <a:lnTo>
                  <a:pt x="608" y="3867"/>
                </a:lnTo>
                <a:lnTo>
                  <a:pt x="424" y="4254"/>
                </a:lnTo>
                <a:lnTo>
                  <a:pt x="295" y="4622"/>
                </a:lnTo>
                <a:lnTo>
                  <a:pt x="166" y="4954"/>
                </a:lnTo>
                <a:lnTo>
                  <a:pt x="1" y="5524"/>
                </a:lnTo>
                <a:lnTo>
                  <a:pt x="10735" y="3628"/>
                </a:lnTo>
                <a:lnTo>
                  <a:pt x="10735" y="3628"/>
                </a:lnTo>
                <a:lnTo>
                  <a:pt x="166" y="6353"/>
                </a:lnTo>
                <a:lnTo>
                  <a:pt x="535" y="6795"/>
                </a:lnTo>
                <a:lnTo>
                  <a:pt x="792" y="7053"/>
                </a:lnTo>
                <a:lnTo>
                  <a:pt x="1069" y="7329"/>
                </a:lnTo>
                <a:lnTo>
                  <a:pt x="1382" y="7605"/>
                </a:lnTo>
                <a:lnTo>
                  <a:pt x="1731" y="7899"/>
                </a:lnTo>
                <a:lnTo>
                  <a:pt x="2118" y="8176"/>
                </a:lnTo>
                <a:lnTo>
                  <a:pt x="2542" y="8433"/>
                </a:lnTo>
                <a:lnTo>
                  <a:pt x="2983" y="8691"/>
                </a:lnTo>
                <a:lnTo>
                  <a:pt x="3462" y="8894"/>
                </a:lnTo>
                <a:lnTo>
                  <a:pt x="3720" y="9004"/>
                </a:lnTo>
                <a:lnTo>
                  <a:pt x="3978" y="9078"/>
                </a:lnTo>
                <a:lnTo>
                  <a:pt x="4235" y="9151"/>
                </a:lnTo>
                <a:lnTo>
                  <a:pt x="4512" y="9225"/>
                </a:lnTo>
                <a:lnTo>
                  <a:pt x="4806" y="9280"/>
                </a:lnTo>
                <a:lnTo>
                  <a:pt x="5082" y="9317"/>
                </a:lnTo>
                <a:lnTo>
                  <a:pt x="5377" y="9336"/>
                </a:lnTo>
                <a:lnTo>
                  <a:pt x="5672" y="9354"/>
                </a:lnTo>
                <a:lnTo>
                  <a:pt x="5985" y="9336"/>
                </a:lnTo>
                <a:lnTo>
                  <a:pt x="6298" y="9317"/>
                </a:lnTo>
                <a:lnTo>
                  <a:pt x="6611" y="9280"/>
                </a:lnTo>
                <a:lnTo>
                  <a:pt x="6942" y="9207"/>
                </a:lnTo>
                <a:lnTo>
                  <a:pt x="7347" y="9115"/>
                </a:lnTo>
                <a:lnTo>
                  <a:pt x="7752" y="8986"/>
                </a:lnTo>
                <a:lnTo>
                  <a:pt x="8139" y="8838"/>
                </a:lnTo>
                <a:lnTo>
                  <a:pt x="8544" y="8654"/>
                </a:lnTo>
                <a:lnTo>
                  <a:pt x="8930" y="8470"/>
                </a:lnTo>
                <a:lnTo>
                  <a:pt x="9317" y="8249"/>
                </a:lnTo>
                <a:lnTo>
                  <a:pt x="9704" y="8028"/>
                </a:lnTo>
                <a:lnTo>
                  <a:pt x="10072" y="7789"/>
                </a:lnTo>
                <a:lnTo>
                  <a:pt x="10440" y="7531"/>
                </a:lnTo>
                <a:lnTo>
                  <a:pt x="10808" y="7273"/>
                </a:lnTo>
                <a:lnTo>
                  <a:pt x="11158" y="6997"/>
                </a:lnTo>
                <a:lnTo>
                  <a:pt x="11508" y="6721"/>
                </a:lnTo>
                <a:lnTo>
                  <a:pt x="12171" y="6150"/>
                </a:lnTo>
                <a:lnTo>
                  <a:pt x="12797" y="5561"/>
                </a:lnTo>
                <a:lnTo>
                  <a:pt x="13349" y="5009"/>
                </a:lnTo>
                <a:lnTo>
                  <a:pt x="13865" y="4456"/>
                </a:lnTo>
                <a:lnTo>
                  <a:pt x="14325" y="3959"/>
                </a:lnTo>
                <a:lnTo>
                  <a:pt x="14693" y="3517"/>
                </a:lnTo>
                <a:lnTo>
                  <a:pt x="15227" y="2873"/>
                </a:lnTo>
                <a:lnTo>
                  <a:pt x="15411" y="2615"/>
                </a:lnTo>
                <a:lnTo>
                  <a:pt x="15154" y="2486"/>
                </a:lnTo>
                <a:lnTo>
                  <a:pt x="14399" y="2100"/>
                </a:lnTo>
                <a:lnTo>
                  <a:pt x="13865" y="1860"/>
                </a:lnTo>
                <a:lnTo>
                  <a:pt x="13239" y="1603"/>
                </a:lnTo>
                <a:lnTo>
                  <a:pt x="12558" y="1327"/>
                </a:lnTo>
                <a:lnTo>
                  <a:pt x="11803" y="1032"/>
                </a:lnTo>
                <a:lnTo>
                  <a:pt x="11011" y="774"/>
                </a:lnTo>
                <a:lnTo>
                  <a:pt x="10164" y="535"/>
                </a:lnTo>
                <a:lnTo>
                  <a:pt x="9741" y="406"/>
                </a:lnTo>
                <a:lnTo>
                  <a:pt x="9299" y="314"/>
                </a:lnTo>
                <a:lnTo>
                  <a:pt x="8857" y="222"/>
                </a:lnTo>
                <a:lnTo>
                  <a:pt x="8415" y="148"/>
                </a:lnTo>
                <a:lnTo>
                  <a:pt x="7973" y="75"/>
                </a:lnTo>
                <a:lnTo>
                  <a:pt x="7531" y="38"/>
                </a:lnTo>
                <a:lnTo>
                  <a:pt x="708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5"/>
          </a:p>
        </p:txBody>
      </p:sp>
      <p:sp>
        <p:nvSpPr>
          <p:cNvPr id="77" name="Google Shape;77;p9"/>
          <p:cNvSpPr/>
          <p:nvPr/>
        </p:nvSpPr>
        <p:spPr>
          <a:xfrm rot="758744">
            <a:off x="1597752" y="4527105"/>
            <a:ext cx="776501" cy="1159708"/>
          </a:xfrm>
          <a:custGeom>
            <a:avLst/>
            <a:gdLst/>
            <a:ahLst/>
            <a:cxnLst/>
            <a:rect l="l" t="t" r="r" b="b"/>
            <a:pathLst>
              <a:path w="6004" h="8967" extrusionOk="0">
                <a:moveTo>
                  <a:pt x="4383" y="0"/>
                </a:moveTo>
                <a:lnTo>
                  <a:pt x="4015" y="19"/>
                </a:lnTo>
                <a:lnTo>
                  <a:pt x="3757" y="56"/>
                </a:lnTo>
                <a:lnTo>
                  <a:pt x="3481" y="93"/>
                </a:lnTo>
                <a:lnTo>
                  <a:pt x="3168" y="166"/>
                </a:lnTo>
                <a:lnTo>
                  <a:pt x="2836" y="258"/>
                </a:lnTo>
                <a:lnTo>
                  <a:pt x="2486" y="387"/>
                </a:lnTo>
                <a:lnTo>
                  <a:pt x="2137" y="534"/>
                </a:lnTo>
                <a:lnTo>
                  <a:pt x="1787" y="737"/>
                </a:lnTo>
                <a:lnTo>
                  <a:pt x="1621" y="847"/>
                </a:lnTo>
                <a:lnTo>
                  <a:pt x="1455" y="958"/>
                </a:lnTo>
                <a:lnTo>
                  <a:pt x="1290" y="1087"/>
                </a:lnTo>
                <a:lnTo>
                  <a:pt x="1142" y="1234"/>
                </a:lnTo>
                <a:lnTo>
                  <a:pt x="995" y="1400"/>
                </a:lnTo>
                <a:lnTo>
                  <a:pt x="848" y="1565"/>
                </a:lnTo>
                <a:lnTo>
                  <a:pt x="719" y="1750"/>
                </a:lnTo>
                <a:lnTo>
                  <a:pt x="590" y="1934"/>
                </a:lnTo>
                <a:lnTo>
                  <a:pt x="480" y="2155"/>
                </a:lnTo>
                <a:lnTo>
                  <a:pt x="369" y="2376"/>
                </a:lnTo>
                <a:lnTo>
                  <a:pt x="277" y="2615"/>
                </a:lnTo>
                <a:lnTo>
                  <a:pt x="203" y="2854"/>
                </a:lnTo>
                <a:lnTo>
                  <a:pt x="148" y="3112"/>
                </a:lnTo>
                <a:lnTo>
                  <a:pt x="93" y="3370"/>
                </a:lnTo>
                <a:lnTo>
                  <a:pt x="56" y="3628"/>
                </a:lnTo>
                <a:lnTo>
                  <a:pt x="19" y="3904"/>
                </a:lnTo>
                <a:lnTo>
                  <a:pt x="1" y="4456"/>
                </a:lnTo>
                <a:lnTo>
                  <a:pt x="1" y="5008"/>
                </a:lnTo>
                <a:lnTo>
                  <a:pt x="38" y="5542"/>
                </a:lnTo>
                <a:lnTo>
                  <a:pt x="93" y="6076"/>
                </a:lnTo>
                <a:lnTo>
                  <a:pt x="185" y="6592"/>
                </a:lnTo>
                <a:lnTo>
                  <a:pt x="277" y="7089"/>
                </a:lnTo>
                <a:lnTo>
                  <a:pt x="369" y="7531"/>
                </a:lnTo>
                <a:lnTo>
                  <a:pt x="553" y="8286"/>
                </a:lnTo>
                <a:lnTo>
                  <a:pt x="701" y="8783"/>
                </a:lnTo>
                <a:lnTo>
                  <a:pt x="756" y="8967"/>
                </a:lnTo>
                <a:lnTo>
                  <a:pt x="940" y="8875"/>
                </a:lnTo>
                <a:lnTo>
                  <a:pt x="1400" y="8636"/>
                </a:lnTo>
                <a:lnTo>
                  <a:pt x="2063" y="8249"/>
                </a:lnTo>
                <a:lnTo>
                  <a:pt x="2450" y="7991"/>
                </a:lnTo>
                <a:lnTo>
                  <a:pt x="2855" y="7715"/>
                </a:lnTo>
                <a:lnTo>
                  <a:pt x="3278" y="7420"/>
                </a:lnTo>
                <a:lnTo>
                  <a:pt x="3702" y="7089"/>
                </a:lnTo>
                <a:lnTo>
                  <a:pt x="4125" y="6721"/>
                </a:lnTo>
                <a:lnTo>
                  <a:pt x="4512" y="6334"/>
                </a:lnTo>
                <a:lnTo>
                  <a:pt x="4880" y="5947"/>
                </a:lnTo>
                <a:lnTo>
                  <a:pt x="5064" y="5727"/>
                </a:lnTo>
                <a:lnTo>
                  <a:pt x="5211" y="5524"/>
                </a:lnTo>
                <a:lnTo>
                  <a:pt x="5359" y="5303"/>
                </a:lnTo>
                <a:lnTo>
                  <a:pt x="5506" y="5082"/>
                </a:lnTo>
                <a:lnTo>
                  <a:pt x="5616" y="4843"/>
                </a:lnTo>
                <a:lnTo>
                  <a:pt x="5727" y="4622"/>
                </a:lnTo>
                <a:lnTo>
                  <a:pt x="5819" y="4382"/>
                </a:lnTo>
                <a:lnTo>
                  <a:pt x="5893" y="4162"/>
                </a:lnTo>
                <a:lnTo>
                  <a:pt x="5929" y="3941"/>
                </a:lnTo>
                <a:lnTo>
                  <a:pt x="5966" y="3701"/>
                </a:lnTo>
                <a:lnTo>
                  <a:pt x="6003" y="3499"/>
                </a:lnTo>
                <a:lnTo>
                  <a:pt x="6003" y="3278"/>
                </a:lnTo>
                <a:lnTo>
                  <a:pt x="6003" y="3057"/>
                </a:lnTo>
                <a:lnTo>
                  <a:pt x="5985" y="2854"/>
                </a:lnTo>
                <a:lnTo>
                  <a:pt x="5948" y="2652"/>
                </a:lnTo>
                <a:lnTo>
                  <a:pt x="5911" y="2449"/>
                </a:lnTo>
                <a:lnTo>
                  <a:pt x="5801" y="2063"/>
                </a:lnTo>
                <a:lnTo>
                  <a:pt x="5672" y="1713"/>
                </a:lnTo>
                <a:lnTo>
                  <a:pt x="5506" y="1381"/>
                </a:lnTo>
                <a:lnTo>
                  <a:pt x="5340" y="1087"/>
                </a:lnTo>
                <a:lnTo>
                  <a:pt x="5175" y="811"/>
                </a:lnTo>
                <a:lnTo>
                  <a:pt x="5009" y="571"/>
                </a:lnTo>
                <a:lnTo>
                  <a:pt x="4843" y="369"/>
                </a:lnTo>
                <a:lnTo>
                  <a:pt x="4604" y="93"/>
                </a:lnTo>
                <a:lnTo>
                  <a:pt x="451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5"/>
          </a:p>
        </p:txBody>
      </p:sp>
      <p:sp>
        <p:nvSpPr>
          <p:cNvPr id="78" name="Google Shape;78;p9"/>
          <p:cNvSpPr/>
          <p:nvPr/>
        </p:nvSpPr>
        <p:spPr>
          <a:xfrm>
            <a:off x="2657487" y="0"/>
            <a:ext cx="2438517" cy="1857437"/>
          </a:xfrm>
          <a:custGeom>
            <a:avLst/>
            <a:gdLst/>
            <a:ahLst/>
            <a:cxnLst/>
            <a:rect l="l" t="t" r="r" b="b"/>
            <a:pathLst>
              <a:path w="18855" h="14362" extrusionOk="0">
                <a:moveTo>
                  <a:pt x="1400" y="0"/>
                </a:moveTo>
                <a:lnTo>
                  <a:pt x="1087" y="552"/>
                </a:lnTo>
                <a:lnTo>
                  <a:pt x="811" y="1123"/>
                </a:lnTo>
                <a:lnTo>
                  <a:pt x="571" y="1712"/>
                </a:lnTo>
                <a:lnTo>
                  <a:pt x="461" y="2025"/>
                </a:lnTo>
                <a:lnTo>
                  <a:pt x="369" y="2320"/>
                </a:lnTo>
                <a:lnTo>
                  <a:pt x="277" y="2633"/>
                </a:lnTo>
                <a:lnTo>
                  <a:pt x="203" y="2964"/>
                </a:lnTo>
                <a:lnTo>
                  <a:pt x="148" y="3277"/>
                </a:lnTo>
                <a:lnTo>
                  <a:pt x="93" y="3609"/>
                </a:lnTo>
                <a:lnTo>
                  <a:pt x="56" y="3922"/>
                </a:lnTo>
                <a:lnTo>
                  <a:pt x="19" y="4253"/>
                </a:lnTo>
                <a:lnTo>
                  <a:pt x="0" y="4603"/>
                </a:lnTo>
                <a:lnTo>
                  <a:pt x="0" y="4934"/>
                </a:lnTo>
                <a:lnTo>
                  <a:pt x="19" y="5413"/>
                </a:lnTo>
                <a:lnTo>
                  <a:pt x="56" y="5892"/>
                </a:lnTo>
                <a:lnTo>
                  <a:pt x="111" y="6370"/>
                </a:lnTo>
                <a:lnTo>
                  <a:pt x="185" y="6831"/>
                </a:lnTo>
                <a:lnTo>
                  <a:pt x="295" y="7291"/>
                </a:lnTo>
                <a:lnTo>
                  <a:pt x="424" y="7733"/>
                </a:lnTo>
                <a:lnTo>
                  <a:pt x="571" y="8175"/>
                </a:lnTo>
                <a:lnTo>
                  <a:pt x="737" y="8598"/>
                </a:lnTo>
                <a:lnTo>
                  <a:pt x="921" y="9022"/>
                </a:lnTo>
                <a:lnTo>
                  <a:pt x="1142" y="9427"/>
                </a:lnTo>
                <a:lnTo>
                  <a:pt x="1363" y="9813"/>
                </a:lnTo>
                <a:lnTo>
                  <a:pt x="1602" y="10200"/>
                </a:lnTo>
                <a:lnTo>
                  <a:pt x="1878" y="10568"/>
                </a:lnTo>
                <a:lnTo>
                  <a:pt x="2155" y="10937"/>
                </a:lnTo>
                <a:lnTo>
                  <a:pt x="2449" y="11268"/>
                </a:lnTo>
                <a:lnTo>
                  <a:pt x="2762" y="11599"/>
                </a:lnTo>
                <a:lnTo>
                  <a:pt x="3094" y="11912"/>
                </a:lnTo>
                <a:lnTo>
                  <a:pt x="3425" y="12207"/>
                </a:lnTo>
                <a:lnTo>
                  <a:pt x="3793" y="12483"/>
                </a:lnTo>
                <a:lnTo>
                  <a:pt x="4162" y="12759"/>
                </a:lnTo>
                <a:lnTo>
                  <a:pt x="4548" y="12999"/>
                </a:lnTo>
                <a:lnTo>
                  <a:pt x="4935" y="13220"/>
                </a:lnTo>
                <a:lnTo>
                  <a:pt x="5340" y="13441"/>
                </a:lnTo>
                <a:lnTo>
                  <a:pt x="5763" y="13625"/>
                </a:lnTo>
                <a:lnTo>
                  <a:pt x="6187" y="13790"/>
                </a:lnTo>
                <a:lnTo>
                  <a:pt x="6629" y="13938"/>
                </a:lnTo>
                <a:lnTo>
                  <a:pt x="7071" y="14066"/>
                </a:lnTo>
                <a:lnTo>
                  <a:pt x="7531" y="14177"/>
                </a:lnTo>
                <a:lnTo>
                  <a:pt x="7991" y="14251"/>
                </a:lnTo>
                <a:lnTo>
                  <a:pt x="8470" y="14306"/>
                </a:lnTo>
                <a:lnTo>
                  <a:pt x="8949" y="14343"/>
                </a:lnTo>
                <a:lnTo>
                  <a:pt x="9427" y="14361"/>
                </a:lnTo>
                <a:lnTo>
                  <a:pt x="9906" y="14343"/>
                </a:lnTo>
                <a:lnTo>
                  <a:pt x="10385" y="14306"/>
                </a:lnTo>
                <a:lnTo>
                  <a:pt x="10863" y="14251"/>
                </a:lnTo>
                <a:lnTo>
                  <a:pt x="11324" y="14177"/>
                </a:lnTo>
                <a:lnTo>
                  <a:pt x="11784" y="14066"/>
                </a:lnTo>
                <a:lnTo>
                  <a:pt x="12226" y="13938"/>
                </a:lnTo>
                <a:lnTo>
                  <a:pt x="12668" y="13790"/>
                </a:lnTo>
                <a:lnTo>
                  <a:pt x="13091" y="13625"/>
                </a:lnTo>
                <a:lnTo>
                  <a:pt x="13515" y="13441"/>
                </a:lnTo>
                <a:lnTo>
                  <a:pt x="13920" y="13220"/>
                </a:lnTo>
                <a:lnTo>
                  <a:pt x="14306" y="12999"/>
                </a:lnTo>
                <a:lnTo>
                  <a:pt x="14693" y="12759"/>
                </a:lnTo>
                <a:lnTo>
                  <a:pt x="15061" y="12483"/>
                </a:lnTo>
                <a:lnTo>
                  <a:pt x="15430" y="12207"/>
                </a:lnTo>
                <a:lnTo>
                  <a:pt x="15761" y="11912"/>
                </a:lnTo>
                <a:lnTo>
                  <a:pt x="16092" y="11599"/>
                </a:lnTo>
                <a:lnTo>
                  <a:pt x="16405" y="11268"/>
                </a:lnTo>
                <a:lnTo>
                  <a:pt x="16700" y="10937"/>
                </a:lnTo>
                <a:lnTo>
                  <a:pt x="16976" y="10568"/>
                </a:lnTo>
                <a:lnTo>
                  <a:pt x="17252" y="10200"/>
                </a:lnTo>
                <a:lnTo>
                  <a:pt x="17492" y="9813"/>
                </a:lnTo>
                <a:lnTo>
                  <a:pt x="17713" y="9427"/>
                </a:lnTo>
                <a:lnTo>
                  <a:pt x="17933" y="9022"/>
                </a:lnTo>
                <a:lnTo>
                  <a:pt x="18118" y="8598"/>
                </a:lnTo>
                <a:lnTo>
                  <a:pt x="18283" y="8175"/>
                </a:lnTo>
                <a:lnTo>
                  <a:pt x="18431" y="7733"/>
                </a:lnTo>
                <a:lnTo>
                  <a:pt x="18559" y="7291"/>
                </a:lnTo>
                <a:lnTo>
                  <a:pt x="18670" y="6831"/>
                </a:lnTo>
                <a:lnTo>
                  <a:pt x="18744" y="6370"/>
                </a:lnTo>
                <a:lnTo>
                  <a:pt x="18799" y="5892"/>
                </a:lnTo>
                <a:lnTo>
                  <a:pt x="18836" y="5413"/>
                </a:lnTo>
                <a:lnTo>
                  <a:pt x="18854" y="4934"/>
                </a:lnTo>
                <a:lnTo>
                  <a:pt x="18854" y="4603"/>
                </a:lnTo>
                <a:lnTo>
                  <a:pt x="18836" y="4253"/>
                </a:lnTo>
                <a:lnTo>
                  <a:pt x="18799" y="3922"/>
                </a:lnTo>
                <a:lnTo>
                  <a:pt x="18762" y="3609"/>
                </a:lnTo>
                <a:lnTo>
                  <a:pt x="18707" y="3277"/>
                </a:lnTo>
                <a:lnTo>
                  <a:pt x="18652" y="2964"/>
                </a:lnTo>
                <a:lnTo>
                  <a:pt x="18578" y="2633"/>
                </a:lnTo>
                <a:lnTo>
                  <a:pt x="18486" y="2320"/>
                </a:lnTo>
                <a:lnTo>
                  <a:pt x="18394" y="2025"/>
                </a:lnTo>
                <a:lnTo>
                  <a:pt x="18283" y="1712"/>
                </a:lnTo>
                <a:lnTo>
                  <a:pt x="18044" y="1123"/>
                </a:lnTo>
                <a:lnTo>
                  <a:pt x="17768" y="552"/>
                </a:lnTo>
                <a:lnTo>
                  <a:pt x="17455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5"/>
          </a:p>
        </p:txBody>
      </p:sp>
      <p:sp>
        <p:nvSpPr>
          <p:cNvPr id="79" name="Google Shape;79;p9"/>
          <p:cNvSpPr/>
          <p:nvPr/>
        </p:nvSpPr>
        <p:spPr>
          <a:xfrm>
            <a:off x="2390807" y="5657699"/>
            <a:ext cx="1695516" cy="1200183"/>
          </a:xfrm>
          <a:custGeom>
            <a:avLst/>
            <a:gdLst/>
            <a:ahLst/>
            <a:cxnLst/>
            <a:rect l="l" t="t" r="r" b="b"/>
            <a:pathLst>
              <a:path w="13110" h="9280" extrusionOk="0">
                <a:moveTo>
                  <a:pt x="6224" y="0"/>
                </a:moveTo>
                <a:lnTo>
                  <a:pt x="5892" y="37"/>
                </a:lnTo>
                <a:lnTo>
                  <a:pt x="5561" y="74"/>
                </a:lnTo>
                <a:lnTo>
                  <a:pt x="5229" y="129"/>
                </a:lnTo>
                <a:lnTo>
                  <a:pt x="4916" y="203"/>
                </a:lnTo>
                <a:lnTo>
                  <a:pt x="4603" y="295"/>
                </a:lnTo>
                <a:lnTo>
                  <a:pt x="4309" y="405"/>
                </a:lnTo>
                <a:lnTo>
                  <a:pt x="3996" y="516"/>
                </a:lnTo>
                <a:lnTo>
                  <a:pt x="3720" y="644"/>
                </a:lnTo>
                <a:lnTo>
                  <a:pt x="3425" y="792"/>
                </a:lnTo>
                <a:lnTo>
                  <a:pt x="3149" y="957"/>
                </a:lnTo>
                <a:lnTo>
                  <a:pt x="2891" y="1123"/>
                </a:lnTo>
                <a:lnTo>
                  <a:pt x="2633" y="1307"/>
                </a:lnTo>
                <a:lnTo>
                  <a:pt x="2394" y="1491"/>
                </a:lnTo>
                <a:lnTo>
                  <a:pt x="2155" y="1694"/>
                </a:lnTo>
                <a:lnTo>
                  <a:pt x="1915" y="1915"/>
                </a:lnTo>
                <a:lnTo>
                  <a:pt x="1694" y="2154"/>
                </a:lnTo>
                <a:lnTo>
                  <a:pt x="1492" y="2394"/>
                </a:lnTo>
                <a:lnTo>
                  <a:pt x="1308" y="2633"/>
                </a:lnTo>
                <a:lnTo>
                  <a:pt x="1123" y="2891"/>
                </a:lnTo>
                <a:lnTo>
                  <a:pt x="958" y="3148"/>
                </a:lnTo>
                <a:lnTo>
                  <a:pt x="792" y="3425"/>
                </a:lnTo>
                <a:lnTo>
                  <a:pt x="645" y="3719"/>
                </a:lnTo>
                <a:lnTo>
                  <a:pt x="516" y="3995"/>
                </a:lnTo>
                <a:lnTo>
                  <a:pt x="405" y="4308"/>
                </a:lnTo>
                <a:lnTo>
                  <a:pt x="295" y="4603"/>
                </a:lnTo>
                <a:lnTo>
                  <a:pt x="203" y="4916"/>
                </a:lnTo>
                <a:lnTo>
                  <a:pt x="129" y="5229"/>
                </a:lnTo>
                <a:lnTo>
                  <a:pt x="74" y="5560"/>
                </a:lnTo>
                <a:lnTo>
                  <a:pt x="37" y="5892"/>
                </a:lnTo>
                <a:lnTo>
                  <a:pt x="0" y="6223"/>
                </a:lnTo>
                <a:lnTo>
                  <a:pt x="0" y="6555"/>
                </a:lnTo>
                <a:lnTo>
                  <a:pt x="19" y="6923"/>
                </a:lnTo>
                <a:lnTo>
                  <a:pt x="37" y="7273"/>
                </a:lnTo>
                <a:lnTo>
                  <a:pt x="92" y="7622"/>
                </a:lnTo>
                <a:lnTo>
                  <a:pt x="148" y="7972"/>
                </a:lnTo>
                <a:lnTo>
                  <a:pt x="240" y="8304"/>
                </a:lnTo>
                <a:lnTo>
                  <a:pt x="332" y="8635"/>
                </a:lnTo>
                <a:lnTo>
                  <a:pt x="461" y="8967"/>
                </a:lnTo>
                <a:lnTo>
                  <a:pt x="590" y="9280"/>
                </a:lnTo>
                <a:lnTo>
                  <a:pt x="12520" y="9280"/>
                </a:lnTo>
                <a:lnTo>
                  <a:pt x="12649" y="8967"/>
                </a:lnTo>
                <a:lnTo>
                  <a:pt x="12778" y="8635"/>
                </a:lnTo>
                <a:lnTo>
                  <a:pt x="12870" y="8304"/>
                </a:lnTo>
                <a:lnTo>
                  <a:pt x="12962" y="7972"/>
                </a:lnTo>
                <a:lnTo>
                  <a:pt x="13017" y="7622"/>
                </a:lnTo>
                <a:lnTo>
                  <a:pt x="13073" y="7273"/>
                </a:lnTo>
                <a:lnTo>
                  <a:pt x="13091" y="6923"/>
                </a:lnTo>
                <a:lnTo>
                  <a:pt x="13110" y="6555"/>
                </a:lnTo>
                <a:lnTo>
                  <a:pt x="13110" y="6223"/>
                </a:lnTo>
                <a:lnTo>
                  <a:pt x="13073" y="5892"/>
                </a:lnTo>
                <a:lnTo>
                  <a:pt x="13036" y="5560"/>
                </a:lnTo>
                <a:lnTo>
                  <a:pt x="12981" y="5229"/>
                </a:lnTo>
                <a:lnTo>
                  <a:pt x="12907" y="4916"/>
                </a:lnTo>
                <a:lnTo>
                  <a:pt x="12815" y="4603"/>
                </a:lnTo>
                <a:lnTo>
                  <a:pt x="12704" y="4308"/>
                </a:lnTo>
                <a:lnTo>
                  <a:pt x="12594" y="3995"/>
                </a:lnTo>
                <a:lnTo>
                  <a:pt x="12465" y="3719"/>
                </a:lnTo>
                <a:lnTo>
                  <a:pt x="12318" y="3425"/>
                </a:lnTo>
                <a:lnTo>
                  <a:pt x="12152" y="3148"/>
                </a:lnTo>
                <a:lnTo>
                  <a:pt x="11986" y="2891"/>
                </a:lnTo>
                <a:lnTo>
                  <a:pt x="11802" y="2633"/>
                </a:lnTo>
                <a:lnTo>
                  <a:pt x="11618" y="2394"/>
                </a:lnTo>
                <a:lnTo>
                  <a:pt x="11416" y="2154"/>
                </a:lnTo>
                <a:lnTo>
                  <a:pt x="11195" y="1915"/>
                </a:lnTo>
                <a:lnTo>
                  <a:pt x="10955" y="1694"/>
                </a:lnTo>
                <a:lnTo>
                  <a:pt x="10716" y="1491"/>
                </a:lnTo>
                <a:lnTo>
                  <a:pt x="10477" y="1307"/>
                </a:lnTo>
                <a:lnTo>
                  <a:pt x="10219" y="1123"/>
                </a:lnTo>
                <a:lnTo>
                  <a:pt x="9961" y="957"/>
                </a:lnTo>
                <a:lnTo>
                  <a:pt x="9685" y="792"/>
                </a:lnTo>
                <a:lnTo>
                  <a:pt x="9390" y="644"/>
                </a:lnTo>
                <a:lnTo>
                  <a:pt x="9114" y="516"/>
                </a:lnTo>
                <a:lnTo>
                  <a:pt x="8801" y="405"/>
                </a:lnTo>
                <a:lnTo>
                  <a:pt x="8507" y="295"/>
                </a:lnTo>
                <a:lnTo>
                  <a:pt x="8194" y="203"/>
                </a:lnTo>
                <a:lnTo>
                  <a:pt x="7881" y="129"/>
                </a:lnTo>
                <a:lnTo>
                  <a:pt x="7549" y="74"/>
                </a:lnTo>
                <a:lnTo>
                  <a:pt x="7218" y="37"/>
                </a:lnTo>
                <a:lnTo>
                  <a:pt x="6886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5"/>
          </a:p>
        </p:txBody>
      </p:sp>
      <p:sp>
        <p:nvSpPr>
          <p:cNvPr id="80" name="Google Shape;80;p9"/>
          <p:cNvSpPr/>
          <p:nvPr/>
        </p:nvSpPr>
        <p:spPr>
          <a:xfrm>
            <a:off x="0" y="3876557"/>
            <a:ext cx="1295499" cy="2143128"/>
          </a:xfrm>
          <a:custGeom>
            <a:avLst/>
            <a:gdLst/>
            <a:ahLst/>
            <a:cxnLst/>
            <a:rect l="l" t="t" r="r" b="b"/>
            <a:pathLst>
              <a:path w="10017" h="16571" extrusionOk="0">
                <a:moveTo>
                  <a:pt x="1732" y="0"/>
                </a:moveTo>
                <a:lnTo>
                  <a:pt x="1290" y="19"/>
                </a:lnTo>
                <a:lnTo>
                  <a:pt x="848" y="55"/>
                </a:lnTo>
                <a:lnTo>
                  <a:pt x="424" y="111"/>
                </a:lnTo>
                <a:lnTo>
                  <a:pt x="1" y="184"/>
                </a:lnTo>
                <a:lnTo>
                  <a:pt x="1" y="16387"/>
                </a:lnTo>
                <a:lnTo>
                  <a:pt x="424" y="16460"/>
                </a:lnTo>
                <a:lnTo>
                  <a:pt x="848" y="16515"/>
                </a:lnTo>
                <a:lnTo>
                  <a:pt x="1290" y="16552"/>
                </a:lnTo>
                <a:lnTo>
                  <a:pt x="1732" y="16571"/>
                </a:lnTo>
                <a:lnTo>
                  <a:pt x="2155" y="16552"/>
                </a:lnTo>
                <a:lnTo>
                  <a:pt x="2579" y="16534"/>
                </a:lnTo>
                <a:lnTo>
                  <a:pt x="3002" y="16479"/>
                </a:lnTo>
                <a:lnTo>
                  <a:pt x="3407" y="16405"/>
                </a:lnTo>
                <a:lnTo>
                  <a:pt x="3794" y="16313"/>
                </a:lnTo>
                <a:lnTo>
                  <a:pt x="4199" y="16202"/>
                </a:lnTo>
                <a:lnTo>
                  <a:pt x="4586" y="16074"/>
                </a:lnTo>
                <a:lnTo>
                  <a:pt x="4954" y="15926"/>
                </a:lnTo>
                <a:lnTo>
                  <a:pt x="5322" y="15761"/>
                </a:lnTo>
                <a:lnTo>
                  <a:pt x="5672" y="15576"/>
                </a:lnTo>
                <a:lnTo>
                  <a:pt x="6022" y="15374"/>
                </a:lnTo>
                <a:lnTo>
                  <a:pt x="6371" y="15153"/>
                </a:lnTo>
                <a:lnTo>
                  <a:pt x="6684" y="14932"/>
                </a:lnTo>
                <a:lnTo>
                  <a:pt x="6997" y="14674"/>
                </a:lnTo>
                <a:lnTo>
                  <a:pt x="7310" y="14416"/>
                </a:lnTo>
                <a:lnTo>
                  <a:pt x="7587" y="14140"/>
                </a:lnTo>
                <a:lnTo>
                  <a:pt x="7863" y="13864"/>
                </a:lnTo>
                <a:lnTo>
                  <a:pt x="8121" y="13551"/>
                </a:lnTo>
                <a:lnTo>
                  <a:pt x="8378" y="13238"/>
                </a:lnTo>
                <a:lnTo>
                  <a:pt x="8599" y="12925"/>
                </a:lnTo>
                <a:lnTo>
                  <a:pt x="8820" y="12575"/>
                </a:lnTo>
                <a:lnTo>
                  <a:pt x="9023" y="12225"/>
                </a:lnTo>
                <a:lnTo>
                  <a:pt x="9207" y="11876"/>
                </a:lnTo>
                <a:lnTo>
                  <a:pt x="9373" y="11507"/>
                </a:lnTo>
                <a:lnTo>
                  <a:pt x="9520" y="11139"/>
                </a:lnTo>
                <a:lnTo>
                  <a:pt x="9649" y="10753"/>
                </a:lnTo>
                <a:lnTo>
                  <a:pt x="9759" y="10348"/>
                </a:lnTo>
                <a:lnTo>
                  <a:pt x="9851" y="9961"/>
                </a:lnTo>
                <a:lnTo>
                  <a:pt x="9925" y="9556"/>
                </a:lnTo>
                <a:lnTo>
                  <a:pt x="9980" y="9132"/>
                </a:lnTo>
                <a:lnTo>
                  <a:pt x="9999" y="8709"/>
                </a:lnTo>
                <a:lnTo>
                  <a:pt x="10017" y="8285"/>
                </a:lnTo>
                <a:lnTo>
                  <a:pt x="9999" y="7862"/>
                </a:lnTo>
                <a:lnTo>
                  <a:pt x="9980" y="7438"/>
                </a:lnTo>
                <a:lnTo>
                  <a:pt x="9925" y="7015"/>
                </a:lnTo>
                <a:lnTo>
                  <a:pt x="9851" y="6610"/>
                </a:lnTo>
                <a:lnTo>
                  <a:pt x="9759" y="6223"/>
                </a:lnTo>
                <a:lnTo>
                  <a:pt x="9649" y="5818"/>
                </a:lnTo>
                <a:lnTo>
                  <a:pt x="9520" y="5432"/>
                </a:lnTo>
                <a:lnTo>
                  <a:pt x="9373" y="5063"/>
                </a:lnTo>
                <a:lnTo>
                  <a:pt x="9207" y="4695"/>
                </a:lnTo>
                <a:lnTo>
                  <a:pt x="9023" y="4345"/>
                </a:lnTo>
                <a:lnTo>
                  <a:pt x="8820" y="3995"/>
                </a:lnTo>
                <a:lnTo>
                  <a:pt x="8599" y="3646"/>
                </a:lnTo>
                <a:lnTo>
                  <a:pt x="8378" y="3333"/>
                </a:lnTo>
                <a:lnTo>
                  <a:pt x="8121" y="3020"/>
                </a:lnTo>
                <a:lnTo>
                  <a:pt x="7863" y="2707"/>
                </a:lnTo>
                <a:lnTo>
                  <a:pt x="7587" y="2430"/>
                </a:lnTo>
                <a:lnTo>
                  <a:pt x="7310" y="2154"/>
                </a:lnTo>
                <a:lnTo>
                  <a:pt x="6997" y="1897"/>
                </a:lnTo>
                <a:lnTo>
                  <a:pt x="6684" y="1639"/>
                </a:lnTo>
                <a:lnTo>
                  <a:pt x="6371" y="1418"/>
                </a:lnTo>
                <a:lnTo>
                  <a:pt x="6022" y="1197"/>
                </a:lnTo>
                <a:lnTo>
                  <a:pt x="5672" y="994"/>
                </a:lnTo>
                <a:lnTo>
                  <a:pt x="5322" y="810"/>
                </a:lnTo>
                <a:lnTo>
                  <a:pt x="4954" y="645"/>
                </a:lnTo>
                <a:lnTo>
                  <a:pt x="4586" y="497"/>
                </a:lnTo>
                <a:lnTo>
                  <a:pt x="4199" y="368"/>
                </a:lnTo>
                <a:lnTo>
                  <a:pt x="3794" y="258"/>
                </a:lnTo>
                <a:lnTo>
                  <a:pt x="3407" y="166"/>
                </a:lnTo>
                <a:lnTo>
                  <a:pt x="3002" y="92"/>
                </a:lnTo>
                <a:lnTo>
                  <a:pt x="2579" y="37"/>
                </a:lnTo>
                <a:lnTo>
                  <a:pt x="2155" y="19"/>
                </a:lnTo>
                <a:lnTo>
                  <a:pt x="1732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5"/>
          </a:p>
        </p:txBody>
      </p:sp>
      <p:sp>
        <p:nvSpPr>
          <p:cNvPr id="81" name="Google Shape;81;p9"/>
          <p:cNvSpPr txBox="1">
            <a:spLocks noGrp="1"/>
          </p:cNvSpPr>
          <p:nvPr>
            <p:ph type="title"/>
          </p:nvPr>
        </p:nvSpPr>
        <p:spPr>
          <a:xfrm>
            <a:off x="5760100" y="1190967"/>
            <a:ext cx="5822400" cy="92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9"/>
          <p:cNvSpPr txBox="1">
            <a:spLocks noGrp="1"/>
          </p:cNvSpPr>
          <p:nvPr>
            <p:ph type="sldNum" idx="12"/>
          </p:nvPr>
        </p:nvSpPr>
        <p:spPr>
          <a:xfrm>
            <a:off x="101612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  <p:transition>
    <p:fade thruBlk="1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/>
          <p:nvPr/>
        </p:nvSpPr>
        <p:spPr>
          <a:xfrm>
            <a:off x="520981" y="506503"/>
            <a:ext cx="11150039" cy="5844995"/>
          </a:xfrm>
          <a:custGeom>
            <a:avLst/>
            <a:gdLst/>
            <a:ahLst/>
            <a:cxnLst/>
            <a:rect l="l" t="t" r="r" b="b"/>
            <a:pathLst>
              <a:path w="285508" h="149667" fill="none" extrusionOk="0">
                <a:moveTo>
                  <a:pt x="252882" y="0"/>
                </a:moveTo>
                <a:lnTo>
                  <a:pt x="13220" y="0"/>
                </a:lnTo>
                <a:lnTo>
                  <a:pt x="13220" y="0"/>
                </a:lnTo>
                <a:lnTo>
                  <a:pt x="11826" y="61"/>
                </a:lnTo>
                <a:lnTo>
                  <a:pt x="10552" y="243"/>
                </a:lnTo>
                <a:lnTo>
                  <a:pt x="9279" y="607"/>
                </a:lnTo>
                <a:lnTo>
                  <a:pt x="8066" y="1031"/>
                </a:lnTo>
                <a:lnTo>
                  <a:pt x="6914" y="1577"/>
                </a:lnTo>
                <a:lnTo>
                  <a:pt x="5822" y="2244"/>
                </a:lnTo>
                <a:lnTo>
                  <a:pt x="4791" y="3032"/>
                </a:lnTo>
                <a:lnTo>
                  <a:pt x="3881" y="3881"/>
                </a:lnTo>
                <a:lnTo>
                  <a:pt x="3032" y="4791"/>
                </a:lnTo>
                <a:lnTo>
                  <a:pt x="2244" y="5822"/>
                </a:lnTo>
                <a:lnTo>
                  <a:pt x="1577" y="6914"/>
                </a:lnTo>
                <a:lnTo>
                  <a:pt x="1031" y="8066"/>
                </a:lnTo>
                <a:lnTo>
                  <a:pt x="607" y="9279"/>
                </a:lnTo>
                <a:lnTo>
                  <a:pt x="243" y="10552"/>
                </a:lnTo>
                <a:lnTo>
                  <a:pt x="61" y="11826"/>
                </a:lnTo>
                <a:lnTo>
                  <a:pt x="0" y="13220"/>
                </a:lnTo>
                <a:lnTo>
                  <a:pt x="0" y="136447"/>
                </a:lnTo>
                <a:lnTo>
                  <a:pt x="0" y="136447"/>
                </a:lnTo>
                <a:lnTo>
                  <a:pt x="61" y="137841"/>
                </a:lnTo>
                <a:lnTo>
                  <a:pt x="243" y="139115"/>
                </a:lnTo>
                <a:lnTo>
                  <a:pt x="607" y="140388"/>
                </a:lnTo>
                <a:lnTo>
                  <a:pt x="1031" y="141601"/>
                </a:lnTo>
                <a:lnTo>
                  <a:pt x="1577" y="142753"/>
                </a:lnTo>
                <a:lnTo>
                  <a:pt x="2244" y="143845"/>
                </a:lnTo>
                <a:lnTo>
                  <a:pt x="3032" y="144876"/>
                </a:lnTo>
                <a:lnTo>
                  <a:pt x="3881" y="145786"/>
                </a:lnTo>
                <a:lnTo>
                  <a:pt x="4791" y="146635"/>
                </a:lnTo>
                <a:lnTo>
                  <a:pt x="5822" y="147423"/>
                </a:lnTo>
                <a:lnTo>
                  <a:pt x="6914" y="148090"/>
                </a:lnTo>
                <a:lnTo>
                  <a:pt x="8066" y="148636"/>
                </a:lnTo>
                <a:lnTo>
                  <a:pt x="9279" y="149060"/>
                </a:lnTo>
                <a:lnTo>
                  <a:pt x="10552" y="149424"/>
                </a:lnTo>
                <a:lnTo>
                  <a:pt x="11826" y="149606"/>
                </a:lnTo>
                <a:lnTo>
                  <a:pt x="13220" y="149667"/>
                </a:lnTo>
                <a:lnTo>
                  <a:pt x="272288" y="149667"/>
                </a:lnTo>
                <a:lnTo>
                  <a:pt x="272288" y="149667"/>
                </a:lnTo>
                <a:lnTo>
                  <a:pt x="273682" y="149606"/>
                </a:lnTo>
                <a:lnTo>
                  <a:pt x="274956" y="149424"/>
                </a:lnTo>
                <a:lnTo>
                  <a:pt x="276229" y="149060"/>
                </a:lnTo>
                <a:lnTo>
                  <a:pt x="277442" y="148636"/>
                </a:lnTo>
                <a:lnTo>
                  <a:pt x="278594" y="148090"/>
                </a:lnTo>
                <a:lnTo>
                  <a:pt x="279686" y="147423"/>
                </a:lnTo>
                <a:lnTo>
                  <a:pt x="280717" y="146635"/>
                </a:lnTo>
                <a:lnTo>
                  <a:pt x="281627" y="145786"/>
                </a:lnTo>
                <a:lnTo>
                  <a:pt x="282476" y="144876"/>
                </a:lnTo>
                <a:lnTo>
                  <a:pt x="283264" y="143845"/>
                </a:lnTo>
                <a:lnTo>
                  <a:pt x="283931" y="142753"/>
                </a:lnTo>
                <a:lnTo>
                  <a:pt x="284477" y="141601"/>
                </a:lnTo>
                <a:lnTo>
                  <a:pt x="284901" y="140388"/>
                </a:lnTo>
                <a:lnTo>
                  <a:pt x="285265" y="139115"/>
                </a:lnTo>
                <a:lnTo>
                  <a:pt x="285447" y="137841"/>
                </a:lnTo>
                <a:lnTo>
                  <a:pt x="285508" y="136447"/>
                </a:lnTo>
                <a:lnTo>
                  <a:pt x="285508" y="32626"/>
                </a:lnTo>
              </a:path>
            </a:pathLst>
          </a:custGeom>
          <a:noFill/>
          <a:ln w="19050" cap="flat" cmpd="sng">
            <a:solidFill>
              <a:srgbClr val="FFB600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1229333" y="1189033"/>
            <a:ext cx="9154800" cy="11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1229333" y="2516504"/>
            <a:ext cx="4724400" cy="40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80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57189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marL="1828754" lvl="2" indent="-457189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marL="2438339" lvl="3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3047924" lvl="4" indent="-457189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3657509" lvl="5" indent="-457189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4267093" lvl="6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4876678" lvl="7" indent="-457189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5486263" lvl="8" indent="-457189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body" idx="2"/>
          </p:nvPr>
        </p:nvSpPr>
        <p:spPr>
          <a:xfrm>
            <a:off x="6238249" y="2516504"/>
            <a:ext cx="4724400" cy="40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80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57189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marL="1828754" lvl="2" indent="-457189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marL="2438339" lvl="3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3047924" lvl="4" indent="-457189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3657509" lvl="5" indent="-457189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4267093" lvl="6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4876678" lvl="7" indent="-457189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5486263" lvl="8" indent="-457189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sldNum" idx="12"/>
          </p:nvPr>
        </p:nvSpPr>
        <p:spPr>
          <a:xfrm>
            <a:off x="11472533" y="6120400"/>
            <a:ext cx="719600" cy="7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/>
            <a:fld id="{00000000-1234-1234-1234-123412341234}" type="slidenum">
              <a:rPr lang="en" smtClean="0"/>
              <a:pPr defTabSz="121917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79400999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/>
          <p:nvPr/>
        </p:nvSpPr>
        <p:spPr>
          <a:xfrm>
            <a:off x="520981" y="506503"/>
            <a:ext cx="11150039" cy="5844995"/>
          </a:xfrm>
          <a:custGeom>
            <a:avLst/>
            <a:gdLst/>
            <a:ahLst/>
            <a:cxnLst/>
            <a:rect l="l" t="t" r="r" b="b"/>
            <a:pathLst>
              <a:path w="285508" h="149667" fill="none" extrusionOk="0">
                <a:moveTo>
                  <a:pt x="252882" y="0"/>
                </a:moveTo>
                <a:lnTo>
                  <a:pt x="13220" y="0"/>
                </a:lnTo>
                <a:lnTo>
                  <a:pt x="13220" y="0"/>
                </a:lnTo>
                <a:lnTo>
                  <a:pt x="11826" y="61"/>
                </a:lnTo>
                <a:lnTo>
                  <a:pt x="10552" y="243"/>
                </a:lnTo>
                <a:lnTo>
                  <a:pt x="9279" y="607"/>
                </a:lnTo>
                <a:lnTo>
                  <a:pt x="8066" y="1031"/>
                </a:lnTo>
                <a:lnTo>
                  <a:pt x="6914" y="1577"/>
                </a:lnTo>
                <a:lnTo>
                  <a:pt x="5822" y="2244"/>
                </a:lnTo>
                <a:lnTo>
                  <a:pt x="4791" y="3032"/>
                </a:lnTo>
                <a:lnTo>
                  <a:pt x="3881" y="3881"/>
                </a:lnTo>
                <a:lnTo>
                  <a:pt x="3032" y="4791"/>
                </a:lnTo>
                <a:lnTo>
                  <a:pt x="2244" y="5822"/>
                </a:lnTo>
                <a:lnTo>
                  <a:pt x="1577" y="6914"/>
                </a:lnTo>
                <a:lnTo>
                  <a:pt x="1031" y="8066"/>
                </a:lnTo>
                <a:lnTo>
                  <a:pt x="607" y="9279"/>
                </a:lnTo>
                <a:lnTo>
                  <a:pt x="243" y="10552"/>
                </a:lnTo>
                <a:lnTo>
                  <a:pt x="61" y="11826"/>
                </a:lnTo>
                <a:lnTo>
                  <a:pt x="0" y="13220"/>
                </a:lnTo>
                <a:lnTo>
                  <a:pt x="0" y="136447"/>
                </a:lnTo>
                <a:lnTo>
                  <a:pt x="0" y="136447"/>
                </a:lnTo>
                <a:lnTo>
                  <a:pt x="61" y="137841"/>
                </a:lnTo>
                <a:lnTo>
                  <a:pt x="243" y="139115"/>
                </a:lnTo>
                <a:lnTo>
                  <a:pt x="607" y="140388"/>
                </a:lnTo>
                <a:lnTo>
                  <a:pt x="1031" y="141601"/>
                </a:lnTo>
                <a:lnTo>
                  <a:pt x="1577" y="142753"/>
                </a:lnTo>
                <a:lnTo>
                  <a:pt x="2244" y="143845"/>
                </a:lnTo>
                <a:lnTo>
                  <a:pt x="3032" y="144876"/>
                </a:lnTo>
                <a:lnTo>
                  <a:pt x="3881" y="145786"/>
                </a:lnTo>
                <a:lnTo>
                  <a:pt x="4791" y="146635"/>
                </a:lnTo>
                <a:lnTo>
                  <a:pt x="5822" y="147423"/>
                </a:lnTo>
                <a:lnTo>
                  <a:pt x="6914" y="148090"/>
                </a:lnTo>
                <a:lnTo>
                  <a:pt x="8066" y="148636"/>
                </a:lnTo>
                <a:lnTo>
                  <a:pt x="9279" y="149060"/>
                </a:lnTo>
                <a:lnTo>
                  <a:pt x="10552" y="149424"/>
                </a:lnTo>
                <a:lnTo>
                  <a:pt x="11826" y="149606"/>
                </a:lnTo>
                <a:lnTo>
                  <a:pt x="13220" y="149667"/>
                </a:lnTo>
                <a:lnTo>
                  <a:pt x="272288" y="149667"/>
                </a:lnTo>
                <a:lnTo>
                  <a:pt x="272288" y="149667"/>
                </a:lnTo>
                <a:lnTo>
                  <a:pt x="273682" y="149606"/>
                </a:lnTo>
                <a:lnTo>
                  <a:pt x="274956" y="149424"/>
                </a:lnTo>
                <a:lnTo>
                  <a:pt x="276229" y="149060"/>
                </a:lnTo>
                <a:lnTo>
                  <a:pt x="277442" y="148636"/>
                </a:lnTo>
                <a:lnTo>
                  <a:pt x="278594" y="148090"/>
                </a:lnTo>
                <a:lnTo>
                  <a:pt x="279686" y="147423"/>
                </a:lnTo>
                <a:lnTo>
                  <a:pt x="280717" y="146635"/>
                </a:lnTo>
                <a:lnTo>
                  <a:pt x="281627" y="145786"/>
                </a:lnTo>
                <a:lnTo>
                  <a:pt x="282476" y="144876"/>
                </a:lnTo>
                <a:lnTo>
                  <a:pt x="283264" y="143845"/>
                </a:lnTo>
                <a:lnTo>
                  <a:pt x="283931" y="142753"/>
                </a:lnTo>
                <a:lnTo>
                  <a:pt x="284477" y="141601"/>
                </a:lnTo>
                <a:lnTo>
                  <a:pt x="284901" y="140388"/>
                </a:lnTo>
                <a:lnTo>
                  <a:pt x="285265" y="139115"/>
                </a:lnTo>
                <a:lnTo>
                  <a:pt x="285447" y="137841"/>
                </a:lnTo>
                <a:lnTo>
                  <a:pt x="285508" y="136447"/>
                </a:lnTo>
                <a:lnTo>
                  <a:pt x="285508" y="32626"/>
                </a:lnTo>
              </a:path>
            </a:pathLst>
          </a:custGeom>
          <a:noFill/>
          <a:ln w="19050" cap="flat" cmpd="sng">
            <a:solidFill>
              <a:srgbClr val="FFB600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1229333" y="1189033"/>
            <a:ext cx="9154800" cy="11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sldNum" idx="12"/>
          </p:nvPr>
        </p:nvSpPr>
        <p:spPr>
          <a:xfrm>
            <a:off x="11472533" y="6120400"/>
            <a:ext cx="719600" cy="7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/>
            <a:fld id="{00000000-1234-1234-1234-123412341234}" type="slidenum">
              <a:rPr lang="en" smtClean="0"/>
              <a:pPr defTabSz="121917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64790291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9"/>
          <p:cNvSpPr/>
          <p:nvPr/>
        </p:nvSpPr>
        <p:spPr>
          <a:xfrm>
            <a:off x="520981" y="506503"/>
            <a:ext cx="11150039" cy="5844995"/>
          </a:xfrm>
          <a:custGeom>
            <a:avLst/>
            <a:gdLst/>
            <a:ahLst/>
            <a:cxnLst/>
            <a:rect l="l" t="t" r="r" b="b"/>
            <a:pathLst>
              <a:path w="285508" h="149667" fill="none" extrusionOk="0">
                <a:moveTo>
                  <a:pt x="252882" y="0"/>
                </a:moveTo>
                <a:lnTo>
                  <a:pt x="13220" y="0"/>
                </a:lnTo>
                <a:lnTo>
                  <a:pt x="13220" y="0"/>
                </a:lnTo>
                <a:lnTo>
                  <a:pt x="11826" y="61"/>
                </a:lnTo>
                <a:lnTo>
                  <a:pt x="10552" y="243"/>
                </a:lnTo>
                <a:lnTo>
                  <a:pt x="9279" y="607"/>
                </a:lnTo>
                <a:lnTo>
                  <a:pt x="8066" y="1031"/>
                </a:lnTo>
                <a:lnTo>
                  <a:pt x="6914" y="1577"/>
                </a:lnTo>
                <a:lnTo>
                  <a:pt x="5822" y="2244"/>
                </a:lnTo>
                <a:lnTo>
                  <a:pt x="4791" y="3032"/>
                </a:lnTo>
                <a:lnTo>
                  <a:pt x="3881" y="3881"/>
                </a:lnTo>
                <a:lnTo>
                  <a:pt x="3032" y="4791"/>
                </a:lnTo>
                <a:lnTo>
                  <a:pt x="2244" y="5822"/>
                </a:lnTo>
                <a:lnTo>
                  <a:pt x="1577" y="6914"/>
                </a:lnTo>
                <a:lnTo>
                  <a:pt x="1031" y="8066"/>
                </a:lnTo>
                <a:lnTo>
                  <a:pt x="607" y="9279"/>
                </a:lnTo>
                <a:lnTo>
                  <a:pt x="243" y="10552"/>
                </a:lnTo>
                <a:lnTo>
                  <a:pt x="61" y="11826"/>
                </a:lnTo>
                <a:lnTo>
                  <a:pt x="0" y="13220"/>
                </a:lnTo>
                <a:lnTo>
                  <a:pt x="0" y="136447"/>
                </a:lnTo>
                <a:lnTo>
                  <a:pt x="0" y="136447"/>
                </a:lnTo>
                <a:lnTo>
                  <a:pt x="61" y="137841"/>
                </a:lnTo>
                <a:lnTo>
                  <a:pt x="243" y="139115"/>
                </a:lnTo>
                <a:lnTo>
                  <a:pt x="607" y="140388"/>
                </a:lnTo>
                <a:lnTo>
                  <a:pt x="1031" y="141601"/>
                </a:lnTo>
                <a:lnTo>
                  <a:pt x="1577" y="142753"/>
                </a:lnTo>
                <a:lnTo>
                  <a:pt x="2244" y="143845"/>
                </a:lnTo>
                <a:lnTo>
                  <a:pt x="3032" y="144876"/>
                </a:lnTo>
                <a:lnTo>
                  <a:pt x="3881" y="145786"/>
                </a:lnTo>
                <a:lnTo>
                  <a:pt x="4791" y="146635"/>
                </a:lnTo>
                <a:lnTo>
                  <a:pt x="5822" y="147423"/>
                </a:lnTo>
                <a:lnTo>
                  <a:pt x="6914" y="148090"/>
                </a:lnTo>
                <a:lnTo>
                  <a:pt x="8066" y="148636"/>
                </a:lnTo>
                <a:lnTo>
                  <a:pt x="9279" y="149060"/>
                </a:lnTo>
                <a:lnTo>
                  <a:pt x="10552" y="149424"/>
                </a:lnTo>
                <a:lnTo>
                  <a:pt x="11826" y="149606"/>
                </a:lnTo>
                <a:lnTo>
                  <a:pt x="13220" y="149667"/>
                </a:lnTo>
                <a:lnTo>
                  <a:pt x="272288" y="149667"/>
                </a:lnTo>
                <a:lnTo>
                  <a:pt x="272288" y="149667"/>
                </a:lnTo>
                <a:lnTo>
                  <a:pt x="273682" y="149606"/>
                </a:lnTo>
                <a:lnTo>
                  <a:pt x="274956" y="149424"/>
                </a:lnTo>
                <a:lnTo>
                  <a:pt x="276229" y="149060"/>
                </a:lnTo>
                <a:lnTo>
                  <a:pt x="277442" y="148636"/>
                </a:lnTo>
                <a:lnTo>
                  <a:pt x="278594" y="148090"/>
                </a:lnTo>
                <a:lnTo>
                  <a:pt x="279686" y="147423"/>
                </a:lnTo>
                <a:lnTo>
                  <a:pt x="280717" y="146635"/>
                </a:lnTo>
                <a:lnTo>
                  <a:pt x="281627" y="145786"/>
                </a:lnTo>
                <a:lnTo>
                  <a:pt x="282476" y="144876"/>
                </a:lnTo>
                <a:lnTo>
                  <a:pt x="283264" y="143845"/>
                </a:lnTo>
                <a:lnTo>
                  <a:pt x="283931" y="142753"/>
                </a:lnTo>
                <a:lnTo>
                  <a:pt x="284477" y="141601"/>
                </a:lnTo>
                <a:lnTo>
                  <a:pt x="284901" y="140388"/>
                </a:lnTo>
                <a:lnTo>
                  <a:pt x="285265" y="139115"/>
                </a:lnTo>
                <a:lnTo>
                  <a:pt x="285447" y="137841"/>
                </a:lnTo>
                <a:lnTo>
                  <a:pt x="285508" y="136447"/>
                </a:lnTo>
                <a:lnTo>
                  <a:pt x="285508" y="32626"/>
                </a:lnTo>
              </a:path>
            </a:pathLst>
          </a:custGeom>
          <a:noFill/>
          <a:ln w="19050" cap="flat" cmpd="sng">
            <a:solidFill>
              <a:srgbClr val="FFB600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5" name="Google Shape;45;p9"/>
          <p:cNvSpPr txBox="1">
            <a:spLocks noGrp="1"/>
          </p:cNvSpPr>
          <p:nvPr>
            <p:ph type="body" idx="1"/>
          </p:nvPr>
        </p:nvSpPr>
        <p:spPr>
          <a:xfrm>
            <a:off x="609600" y="5671879"/>
            <a:ext cx="10972800" cy="69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304792" algn="ctr">
              <a:spcBef>
                <a:spcPts val="480"/>
              </a:spcBef>
              <a:spcAft>
                <a:spcPts val="0"/>
              </a:spcAft>
              <a:buSzPts val="1400"/>
              <a:buNone/>
              <a:defRPr sz="1867"/>
            </a:lvl1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sldNum" idx="12"/>
          </p:nvPr>
        </p:nvSpPr>
        <p:spPr>
          <a:xfrm>
            <a:off x="11472533" y="6120400"/>
            <a:ext cx="719600" cy="7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/>
            <a:fld id="{00000000-1234-1234-1234-123412341234}" type="slidenum">
              <a:rPr lang="en" smtClean="0"/>
              <a:pPr defTabSz="121917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36430024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0"/>
          <p:cNvSpPr txBox="1">
            <a:spLocks noGrp="1"/>
          </p:cNvSpPr>
          <p:nvPr>
            <p:ph type="sldNum" idx="12"/>
          </p:nvPr>
        </p:nvSpPr>
        <p:spPr>
          <a:xfrm>
            <a:off x="11472533" y="6120400"/>
            <a:ext cx="719600" cy="7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/>
            <a:fld id="{00000000-1234-1234-1234-123412341234}" type="slidenum">
              <a:rPr lang="en" smtClean="0"/>
              <a:pPr defTabSz="1219170"/>
              <a:t>‹#›</a:t>
            </a:fld>
            <a:endParaRPr lang="en"/>
          </a:p>
        </p:txBody>
      </p:sp>
      <p:sp>
        <p:nvSpPr>
          <p:cNvPr id="49" name="Google Shape;49;p10"/>
          <p:cNvSpPr/>
          <p:nvPr/>
        </p:nvSpPr>
        <p:spPr>
          <a:xfrm>
            <a:off x="520981" y="506503"/>
            <a:ext cx="11150039" cy="5844995"/>
          </a:xfrm>
          <a:custGeom>
            <a:avLst/>
            <a:gdLst/>
            <a:ahLst/>
            <a:cxnLst/>
            <a:rect l="l" t="t" r="r" b="b"/>
            <a:pathLst>
              <a:path w="285508" h="149667" fill="none" extrusionOk="0">
                <a:moveTo>
                  <a:pt x="252882" y="0"/>
                </a:moveTo>
                <a:lnTo>
                  <a:pt x="13220" y="0"/>
                </a:lnTo>
                <a:lnTo>
                  <a:pt x="13220" y="0"/>
                </a:lnTo>
                <a:lnTo>
                  <a:pt x="11826" y="61"/>
                </a:lnTo>
                <a:lnTo>
                  <a:pt x="10552" y="243"/>
                </a:lnTo>
                <a:lnTo>
                  <a:pt x="9279" y="607"/>
                </a:lnTo>
                <a:lnTo>
                  <a:pt x="8066" y="1031"/>
                </a:lnTo>
                <a:lnTo>
                  <a:pt x="6914" y="1577"/>
                </a:lnTo>
                <a:lnTo>
                  <a:pt x="5822" y="2244"/>
                </a:lnTo>
                <a:lnTo>
                  <a:pt x="4791" y="3032"/>
                </a:lnTo>
                <a:lnTo>
                  <a:pt x="3881" y="3881"/>
                </a:lnTo>
                <a:lnTo>
                  <a:pt x="3032" y="4791"/>
                </a:lnTo>
                <a:lnTo>
                  <a:pt x="2244" y="5822"/>
                </a:lnTo>
                <a:lnTo>
                  <a:pt x="1577" y="6914"/>
                </a:lnTo>
                <a:lnTo>
                  <a:pt x="1031" y="8066"/>
                </a:lnTo>
                <a:lnTo>
                  <a:pt x="607" y="9279"/>
                </a:lnTo>
                <a:lnTo>
                  <a:pt x="243" y="10552"/>
                </a:lnTo>
                <a:lnTo>
                  <a:pt x="61" y="11826"/>
                </a:lnTo>
                <a:lnTo>
                  <a:pt x="0" y="13220"/>
                </a:lnTo>
                <a:lnTo>
                  <a:pt x="0" y="136447"/>
                </a:lnTo>
                <a:lnTo>
                  <a:pt x="0" y="136447"/>
                </a:lnTo>
                <a:lnTo>
                  <a:pt x="61" y="137841"/>
                </a:lnTo>
                <a:lnTo>
                  <a:pt x="243" y="139115"/>
                </a:lnTo>
                <a:lnTo>
                  <a:pt x="607" y="140388"/>
                </a:lnTo>
                <a:lnTo>
                  <a:pt x="1031" y="141601"/>
                </a:lnTo>
                <a:lnTo>
                  <a:pt x="1577" y="142753"/>
                </a:lnTo>
                <a:lnTo>
                  <a:pt x="2244" y="143845"/>
                </a:lnTo>
                <a:lnTo>
                  <a:pt x="3032" y="144876"/>
                </a:lnTo>
                <a:lnTo>
                  <a:pt x="3881" y="145786"/>
                </a:lnTo>
                <a:lnTo>
                  <a:pt x="4791" y="146635"/>
                </a:lnTo>
                <a:lnTo>
                  <a:pt x="5822" y="147423"/>
                </a:lnTo>
                <a:lnTo>
                  <a:pt x="6914" y="148090"/>
                </a:lnTo>
                <a:lnTo>
                  <a:pt x="8066" y="148636"/>
                </a:lnTo>
                <a:lnTo>
                  <a:pt x="9279" y="149060"/>
                </a:lnTo>
                <a:lnTo>
                  <a:pt x="10552" y="149424"/>
                </a:lnTo>
                <a:lnTo>
                  <a:pt x="11826" y="149606"/>
                </a:lnTo>
                <a:lnTo>
                  <a:pt x="13220" y="149667"/>
                </a:lnTo>
                <a:lnTo>
                  <a:pt x="272288" y="149667"/>
                </a:lnTo>
                <a:lnTo>
                  <a:pt x="272288" y="149667"/>
                </a:lnTo>
                <a:lnTo>
                  <a:pt x="273682" y="149606"/>
                </a:lnTo>
                <a:lnTo>
                  <a:pt x="274956" y="149424"/>
                </a:lnTo>
                <a:lnTo>
                  <a:pt x="276229" y="149060"/>
                </a:lnTo>
                <a:lnTo>
                  <a:pt x="277442" y="148636"/>
                </a:lnTo>
                <a:lnTo>
                  <a:pt x="278594" y="148090"/>
                </a:lnTo>
                <a:lnTo>
                  <a:pt x="279686" y="147423"/>
                </a:lnTo>
                <a:lnTo>
                  <a:pt x="280717" y="146635"/>
                </a:lnTo>
                <a:lnTo>
                  <a:pt x="281627" y="145786"/>
                </a:lnTo>
                <a:lnTo>
                  <a:pt x="282476" y="144876"/>
                </a:lnTo>
                <a:lnTo>
                  <a:pt x="283264" y="143845"/>
                </a:lnTo>
                <a:lnTo>
                  <a:pt x="283931" y="142753"/>
                </a:lnTo>
                <a:lnTo>
                  <a:pt x="284477" y="141601"/>
                </a:lnTo>
                <a:lnTo>
                  <a:pt x="284901" y="140388"/>
                </a:lnTo>
                <a:lnTo>
                  <a:pt x="285265" y="139115"/>
                </a:lnTo>
                <a:lnTo>
                  <a:pt x="285447" y="137841"/>
                </a:lnTo>
                <a:lnTo>
                  <a:pt x="285508" y="136447"/>
                </a:lnTo>
                <a:lnTo>
                  <a:pt x="285508" y="32626"/>
                </a:lnTo>
              </a:path>
            </a:pathLst>
          </a:custGeom>
          <a:noFill/>
          <a:ln w="19050" cap="flat" cmpd="sng">
            <a:solidFill>
              <a:srgbClr val="FFB600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7727718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olored">
  <p:cSld name="Blank colored">
    <p:bg>
      <p:bgPr>
        <a:solidFill>
          <a:srgbClr val="FFB600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1"/>
          <p:cNvSpPr txBox="1">
            <a:spLocks noGrp="1"/>
          </p:cNvSpPr>
          <p:nvPr>
            <p:ph type="sldNum" idx="12"/>
          </p:nvPr>
        </p:nvSpPr>
        <p:spPr>
          <a:xfrm>
            <a:off x="11472533" y="6120400"/>
            <a:ext cx="719600" cy="7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defTabSz="1219170"/>
            <a:fld id="{00000000-1234-1234-1234-123412341234}" type="slidenum">
              <a:rPr lang="en" smtClean="0"/>
              <a:pPr defTabSz="1219170"/>
              <a:t>‹#›</a:t>
            </a:fld>
            <a:endParaRPr lang="en"/>
          </a:p>
        </p:txBody>
      </p:sp>
      <p:sp>
        <p:nvSpPr>
          <p:cNvPr id="52" name="Google Shape;52;p11"/>
          <p:cNvSpPr/>
          <p:nvPr/>
        </p:nvSpPr>
        <p:spPr>
          <a:xfrm>
            <a:off x="520981" y="506503"/>
            <a:ext cx="11150039" cy="5844995"/>
          </a:xfrm>
          <a:custGeom>
            <a:avLst/>
            <a:gdLst/>
            <a:ahLst/>
            <a:cxnLst/>
            <a:rect l="l" t="t" r="r" b="b"/>
            <a:pathLst>
              <a:path w="285508" h="149667" fill="none" extrusionOk="0">
                <a:moveTo>
                  <a:pt x="252882" y="0"/>
                </a:moveTo>
                <a:lnTo>
                  <a:pt x="13220" y="0"/>
                </a:lnTo>
                <a:lnTo>
                  <a:pt x="13220" y="0"/>
                </a:lnTo>
                <a:lnTo>
                  <a:pt x="11826" y="61"/>
                </a:lnTo>
                <a:lnTo>
                  <a:pt x="10552" y="243"/>
                </a:lnTo>
                <a:lnTo>
                  <a:pt x="9279" y="607"/>
                </a:lnTo>
                <a:lnTo>
                  <a:pt x="8066" y="1031"/>
                </a:lnTo>
                <a:lnTo>
                  <a:pt x="6914" y="1577"/>
                </a:lnTo>
                <a:lnTo>
                  <a:pt x="5822" y="2244"/>
                </a:lnTo>
                <a:lnTo>
                  <a:pt x="4791" y="3032"/>
                </a:lnTo>
                <a:lnTo>
                  <a:pt x="3881" y="3881"/>
                </a:lnTo>
                <a:lnTo>
                  <a:pt x="3032" y="4791"/>
                </a:lnTo>
                <a:lnTo>
                  <a:pt x="2244" y="5822"/>
                </a:lnTo>
                <a:lnTo>
                  <a:pt x="1577" y="6914"/>
                </a:lnTo>
                <a:lnTo>
                  <a:pt x="1031" y="8066"/>
                </a:lnTo>
                <a:lnTo>
                  <a:pt x="607" y="9279"/>
                </a:lnTo>
                <a:lnTo>
                  <a:pt x="243" y="10552"/>
                </a:lnTo>
                <a:lnTo>
                  <a:pt x="61" y="11826"/>
                </a:lnTo>
                <a:lnTo>
                  <a:pt x="0" y="13220"/>
                </a:lnTo>
                <a:lnTo>
                  <a:pt x="0" y="136447"/>
                </a:lnTo>
                <a:lnTo>
                  <a:pt x="0" y="136447"/>
                </a:lnTo>
                <a:lnTo>
                  <a:pt x="61" y="137841"/>
                </a:lnTo>
                <a:lnTo>
                  <a:pt x="243" y="139115"/>
                </a:lnTo>
                <a:lnTo>
                  <a:pt x="607" y="140388"/>
                </a:lnTo>
                <a:lnTo>
                  <a:pt x="1031" y="141601"/>
                </a:lnTo>
                <a:lnTo>
                  <a:pt x="1577" y="142753"/>
                </a:lnTo>
                <a:lnTo>
                  <a:pt x="2244" y="143845"/>
                </a:lnTo>
                <a:lnTo>
                  <a:pt x="3032" y="144876"/>
                </a:lnTo>
                <a:lnTo>
                  <a:pt x="3881" y="145786"/>
                </a:lnTo>
                <a:lnTo>
                  <a:pt x="4791" y="146635"/>
                </a:lnTo>
                <a:lnTo>
                  <a:pt x="5822" y="147423"/>
                </a:lnTo>
                <a:lnTo>
                  <a:pt x="6914" y="148090"/>
                </a:lnTo>
                <a:lnTo>
                  <a:pt x="8066" y="148636"/>
                </a:lnTo>
                <a:lnTo>
                  <a:pt x="9279" y="149060"/>
                </a:lnTo>
                <a:lnTo>
                  <a:pt x="10552" y="149424"/>
                </a:lnTo>
                <a:lnTo>
                  <a:pt x="11826" y="149606"/>
                </a:lnTo>
                <a:lnTo>
                  <a:pt x="13220" y="149667"/>
                </a:lnTo>
                <a:lnTo>
                  <a:pt x="272288" y="149667"/>
                </a:lnTo>
                <a:lnTo>
                  <a:pt x="272288" y="149667"/>
                </a:lnTo>
                <a:lnTo>
                  <a:pt x="273682" y="149606"/>
                </a:lnTo>
                <a:lnTo>
                  <a:pt x="274956" y="149424"/>
                </a:lnTo>
                <a:lnTo>
                  <a:pt x="276229" y="149060"/>
                </a:lnTo>
                <a:lnTo>
                  <a:pt x="277442" y="148636"/>
                </a:lnTo>
                <a:lnTo>
                  <a:pt x="278594" y="148090"/>
                </a:lnTo>
                <a:lnTo>
                  <a:pt x="279686" y="147423"/>
                </a:lnTo>
                <a:lnTo>
                  <a:pt x="280717" y="146635"/>
                </a:lnTo>
                <a:lnTo>
                  <a:pt x="281627" y="145786"/>
                </a:lnTo>
                <a:lnTo>
                  <a:pt x="282476" y="144876"/>
                </a:lnTo>
                <a:lnTo>
                  <a:pt x="283264" y="143845"/>
                </a:lnTo>
                <a:lnTo>
                  <a:pt x="283931" y="142753"/>
                </a:lnTo>
                <a:lnTo>
                  <a:pt x="284477" y="141601"/>
                </a:lnTo>
                <a:lnTo>
                  <a:pt x="284901" y="140388"/>
                </a:lnTo>
                <a:lnTo>
                  <a:pt x="285265" y="139115"/>
                </a:lnTo>
                <a:lnTo>
                  <a:pt x="285447" y="137841"/>
                </a:lnTo>
                <a:lnTo>
                  <a:pt x="285508" y="136447"/>
                </a:lnTo>
                <a:lnTo>
                  <a:pt x="285508" y="32626"/>
                </a:lnTo>
              </a:path>
            </a:pathLst>
          </a:custGeom>
          <a:noFill/>
          <a:ln w="19050" cap="flat" cmpd="sng">
            <a:solidFill>
              <a:srgbClr val="FFFFFF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2509172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rgbClr val="FFB600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520981" y="506503"/>
            <a:ext cx="11150039" cy="5844995"/>
          </a:xfrm>
          <a:custGeom>
            <a:avLst/>
            <a:gdLst/>
            <a:ahLst/>
            <a:cxnLst/>
            <a:rect l="l" t="t" r="r" b="b"/>
            <a:pathLst>
              <a:path w="285508" h="149667" fill="none" extrusionOk="0">
                <a:moveTo>
                  <a:pt x="252882" y="0"/>
                </a:moveTo>
                <a:lnTo>
                  <a:pt x="13220" y="0"/>
                </a:lnTo>
                <a:lnTo>
                  <a:pt x="13220" y="0"/>
                </a:lnTo>
                <a:lnTo>
                  <a:pt x="11826" y="61"/>
                </a:lnTo>
                <a:lnTo>
                  <a:pt x="10552" y="243"/>
                </a:lnTo>
                <a:lnTo>
                  <a:pt x="9279" y="607"/>
                </a:lnTo>
                <a:lnTo>
                  <a:pt x="8066" y="1031"/>
                </a:lnTo>
                <a:lnTo>
                  <a:pt x="6914" y="1577"/>
                </a:lnTo>
                <a:lnTo>
                  <a:pt x="5822" y="2244"/>
                </a:lnTo>
                <a:lnTo>
                  <a:pt x="4791" y="3032"/>
                </a:lnTo>
                <a:lnTo>
                  <a:pt x="3881" y="3881"/>
                </a:lnTo>
                <a:lnTo>
                  <a:pt x="3032" y="4791"/>
                </a:lnTo>
                <a:lnTo>
                  <a:pt x="2244" y="5822"/>
                </a:lnTo>
                <a:lnTo>
                  <a:pt x="1577" y="6914"/>
                </a:lnTo>
                <a:lnTo>
                  <a:pt x="1031" y="8066"/>
                </a:lnTo>
                <a:lnTo>
                  <a:pt x="607" y="9279"/>
                </a:lnTo>
                <a:lnTo>
                  <a:pt x="243" y="10552"/>
                </a:lnTo>
                <a:lnTo>
                  <a:pt x="61" y="11826"/>
                </a:lnTo>
                <a:lnTo>
                  <a:pt x="0" y="13220"/>
                </a:lnTo>
                <a:lnTo>
                  <a:pt x="0" y="136447"/>
                </a:lnTo>
                <a:lnTo>
                  <a:pt x="0" y="136447"/>
                </a:lnTo>
                <a:lnTo>
                  <a:pt x="61" y="137841"/>
                </a:lnTo>
                <a:lnTo>
                  <a:pt x="243" y="139115"/>
                </a:lnTo>
                <a:lnTo>
                  <a:pt x="607" y="140388"/>
                </a:lnTo>
                <a:lnTo>
                  <a:pt x="1031" y="141601"/>
                </a:lnTo>
                <a:lnTo>
                  <a:pt x="1577" y="142753"/>
                </a:lnTo>
                <a:lnTo>
                  <a:pt x="2244" y="143845"/>
                </a:lnTo>
                <a:lnTo>
                  <a:pt x="3032" y="144876"/>
                </a:lnTo>
                <a:lnTo>
                  <a:pt x="3881" y="145786"/>
                </a:lnTo>
                <a:lnTo>
                  <a:pt x="4791" y="146635"/>
                </a:lnTo>
                <a:lnTo>
                  <a:pt x="5822" y="147423"/>
                </a:lnTo>
                <a:lnTo>
                  <a:pt x="6914" y="148090"/>
                </a:lnTo>
                <a:lnTo>
                  <a:pt x="8066" y="148636"/>
                </a:lnTo>
                <a:lnTo>
                  <a:pt x="9279" y="149060"/>
                </a:lnTo>
                <a:lnTo>
                  <a:pt x="10552" y="149424"/>
                </a:lnTo>
                <a:lnTo>
                  <a:pt x="11826" y="149606"/>
                </a:lnTo>
                <a:lnTo>
                  <a:pt x="13220" y="149667"/>
                </a:lnTo>
                <a:lnTo>
                  <a:pt x="272288" y="149667"/>
                </a:lnTo>
                <a:lnTo>
                  <a:pt x="272288" y="149667"/>
                </a:lnTo>
                <a:lnTo>
                  <a:pt x="273682" y="149606"/>
                </a:lnTo>
                <a:lnTo>
                  <a:pt x="274956" y="149424"/>
                </a:lnTo>
                <a:lnTo>
                  <a:pt x="276229" y="149060"/>
                </a:lnTo>
                <a:lnTo>
                  <a:pt x="277442" y="148636"/>
                </a:lnTo>
                <a:lnTo>
                  <a:pt x="278594" y="148090"/>
                </a:lnTo>
                <a:lnTo>
                  <a:pt x="279686" y="147423"/>
                </a:lnTo>
                <a:lnTo>
                  <a:pt x="280717" y="146635"/>
                </a:lnTo>
                <a:lnTo>
                  <a:pt x="281627" y="145786"/>
                </a:lnTo>
                <a:lnTo>
                  <a:pt x="282476" y="144876"/>
                </a:lnTo>
                <a:lnTo>
                  <a:pt x="283264" y="143845"/>
                </a:lnTo>
                <a:lnTo>
                  <a:pt x="283931" y="142753"/>
                </a:lnTo>
                <a:lnTo>
                  <a:pt x="284477" y="141601"/>
                </a:lnTo>
                <a:lnTo>
                  <a:pt x="284901" y="140388"/>
                </a:lnTo>
                <a:lnTo>
                  <a:pt x="285265" y="139115"/>
                </a:lnTo>
                <a:lnTo>
                  <a:pt x="285447" y="137841"/>
                </a:lnTo>
                <a:lnTo>
                  <a:pt x="285508" y="136447"/>
                </a:lnTo>
                <a:lnTo>
                  <a:pt x="285508" y="32626"/>
                </a:lnTo>
              </a:path>
            </a:pathLst>
          </a:custGeom>
          <a:noFill/>
          <a:ln w="19050" cap="flat" cmpd="sng">
            <a:solidFill>
              <a:srgbClr val="FFFFFF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914400" y="4382951"/>
            <a:ext cx="10363200" cy="15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80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8000">
                <a:solidFill>
                  <a:srgbClr val="FFFFFF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8000">
                <a:solidFill>
                  <a:srgbClr val="FFFFFF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8000">
                <a:solidFill>
                  <a:srgbClr val="FFFFFF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8000">
                <a:solidFill>
                  <a:srgbClr val="FFFFFF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8000">
                <a:solidFill>
                  <a:srgbClr val="FFFFFF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8000">
                <a:solidFill>
                  <a:srgbClr val="FFFFFF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8000">
                <a:solidFill>
                  <a:srgbClr val="FFFFFF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80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2861778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bg>
      <p:bgPr>
        <a:solidFill>
          <a:srgbClr val="FFB600"/>
        </a:soli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/>
          <p:nvPr/>
        </p:nvSpPr>
        <p:spPr>
          <a:xfrm>
            <a:off x="520981" y="506503"/>
            <a:ext cx="11150039" cy="5844995"/>
          </a:xfrm>
          <a:custGeom>
            <a:avLst/>
            <a:gdLst/>
            <a:ahLst/>
            <a:cxnLst/>
            <a:rect l="l" t="t" r="r" b="b"/>
            <a:pathLst>
              <a:path w="285508" h="149667" fill="none" extrusionOk="0">
                <a:moveTo>
                  <a:pt x="252882" y="0"/>
                </a:moveTo>
                <a:lnTo>
                  <a:pt x="13220" y="0"/>
                </a:lnTo>
                <a:lnTo>
                  <a:pt x="13220" y="0"/>
                </a:lnTo>
                <a:lnTo>
                  <a:pt x="11826" y="61"/>
                </a:lnTo>
                <a:lnTo>
                  <a:pt x="10552" y="243"/>
                </a:lnTo>
                <a:lnTo>
                  <a:pt x="9279" y="607"/>
                </a:lnTo>
                <a:lnTo>
                  <a:pt x="8066" y="1031"/>
                </a:lnTo>
                <a:lnTo>
                  <a:pt x="6914" y="1577"/>
                </a:lnTo>
                <a:lnTo>
                  <a:pt x="5822" y="2244"/>
                </a:lnTo>
                <a:lnTo>
                  <a:pt x="4791" y="3032"/>
                </a:lnTo>
                <a:lnTo>
                  <a:pt x="3881" y="3881"/>
                </a:lnTo>
                <a:lnTo>
                  <a:pt x="3032" y="4791"/>
                </a:lnTo>
                <a:lnTo>
                  <a:pt x="2244" y="5822"/>
                </a:lnTo>
                <a:lnTo>
                  <a:pt x="1577" y="6914"/>
                </a:lnTo>
                <a:lnTo>
                  <a:pt x="1031" y="8066"/>
                </a:lnTo>
                <a:lnTo>
                  <a:pt x="607" y="9279"/>
                </a:lnTo>
                <a:lnTo>
                  <a:pt x="243" y="10552"/>
                </a:lnTo>
                <a:lnTo>
                  <a:pt x="61" y="11826"/>
                </a:lnTo>
                <a:lnTo>
                  <a:pt x="0" y="13220"/>
                </a:lnTo>
                <a:lnTo>
                  <a:pt x="0" y="136447"/>
                </a:lnTo>
                <a:lnTo>
                  <a:pt x="0" y="136447"/>
                </a:lnTo>
                <a:lnTo>
                  <a:pt x="61" y="137841"/>
                </a:lnTo>
                <a:lnTo>
                  <a:pt x="243" y="139115"/>
                </a:lnTo>
                <a:lnTo>
                  <a:pt x="607" y="140388"/>
                </a:lnTo>
                <a:lnTo>
                  <a:pt x="1031" y="141601"/>
                </a:lnTo>
                <a:lnTo>
                  <a:pt x="1577" y="142753"/>
                </a:lnTo>
                <a:lnTo>
                  <a:pt x="2244" y="143845"/>
                </a:lnTo>
                <a:lnTo>
                  <a:pt x="3032" y="144876"/>
                </a:lnTo>
                <a:lnTo>
                  <a:pt x="3881" y="145786"/>
                </a:lnTo>
                <a:lnTo>
                  <a:pt x="4791" y="146635"/>
                </a:lnTo>
                <a:lnTo>
                  <a:pt x="5822" y="147423"/>
                </a:lnTo>
                <a:lnTo>
                  <a:pt x="6914" y="148090"/>
                </a:lnTo>
                <a:lnTo>
                  <a:pt x="8066" y="148636"/>
                </a:lnTo>
                <a:lnTo>
                  <a:pt x="9279" y="149060"/>
                </a:lnTo>
                <a:lnTo>
                  <a:pt x="10552" y="149424"/>
                </a:lnTo>
                <a:lnTo>
                  <a:pt x="11826" y="149606"/>
                </a:lnTo>
                <a:lnTo>
                  <a:pt x="13220" y="149667"/>
                </a:lnTo>
                <a:lnTo>
                  <a:pt x="272288" y="149667"/>
                </a:lnTo>
                <a:lnTo>
                  <a:pt x="272288" y="149667"/>
                </a:lnTo>
                <a:lnTo>
                  <a:pt x="273682" y="149606"/>
                </a:lnTo>
                <a:lnTo>
                  <a:pt x="274956" y="149424"/>
                </a:lnTo>
                <a:lnTo>
                  <a:pt x="276229" y="149060"/>
                </a:lnTo>
                <a:lnTo>
                  <a:pt x="277442" y="148636"/>
                </a:lnTo>
                <a:lnTo>
                  <a:pt x="278594" y="148090"/>
                </a:lnTo>
                <a:lnTo>
                  <a:pt x="279686" y="147423"/>
                </a:lnTo>
                <a:lnTo>
                  <a:pt x="280717" y="146635"/>
                </a:lnTo>
                <a:lnTo>
                  <a:pt x="281627" y="145786"/>
                </a:lnTo>
                <a:lnTo>
                  <a:pt x="282476" y="144876"/>
                </a:lnTo>
                <a:lnTo>
                  <a:pt x="283264" y="143845"/>
                </a:lnTo>
                <a:lnTo>
                  <a:pt x="283931" y="142753"/>
                </a:lnTo>
                <a:lnTo>
                  <a:pt x="284477" y="141601"/>
                </a:lnTo>
                <a:lnTo>
                  <a:pt x="284901" y="140388"/>
                </a:lnTo>
                <a:lnTo>
                  <a:pt x="285265" y="139115"/>
                </a:lnTo>
                <a:lnTo>
                  <a:pt x="285447" y="137841"/>
                </a:lnTo>
                <a:lnTo>
                  <a:pt x="285508" y="136447"/>
                </a:lnTo>
                <a:lnTo>
                  <a:pt x="285508" y="32626"/>
                </a:lnTo>
              </a:path>
            </a:pathLst>
          </a:custGeom>
          <a:noFill/>
          <a:ln w="19050" cap="flat" cmpd="sng">
            <a:solidFill>
              <a:srgbClr val="434343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" name="Google Shape;14;p3"/>
          <p:cNvSpPr txBox="1">
            <a:spLocks noGrp="1"/>
          </p:cNvSpPr>
          <p:nvPr>
            <p:ph type="ctrTitle"/>
          </p:nvPr>
        </p:nvSpPr>
        <p:spPr>
          <a:xfrm>
            <a:off x="914400" y="3635123"/>
            <a:ext cx="10363200" cy="15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914400" y="5107537"/>
            <a:ext cx="103632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40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40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40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40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40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40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40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40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0284697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/>
          <p:nvPr/>
        </p:nvSpPr>
        <p:spPr>
          <a:xfrm>
            <a:off x="520981" y="506503"/>
            <a:ext cx="11150039" cy="5844995"/>
          </a:xfrm>
          <a:custGeom>
            <a:avLst/>
            <a:gdLst/>
            <a:ahLst/>
            <a:cxnLst/>
            <a:rect l="l" t="t" r="r" b="b"/>
            <a:pathLst>
              <a:path w="285508" h="149667" fill="none" extrusionOk="0">
                <a:moveTo>
                  <a:pt x="252882" y="0"/>
                </a:moveTo>
                <a:lnTo>
                  <a:pt x="13220" y="0"/>
                </a:lnTo>
                <a:lnTo>
                  <a:pt x="13220" y="0"/>
                </a:lnTo>
                <a:lnTo>
                  <a:pt x="11826" y="61"/>
                </a:lnTo>
                <a:lnTo>
                  <a:pt x="10552" y="243"/>
                </a:lnTo>
                <a:lnTo>
                  <a:pt x="9279" y="607"/>
                </a:lnTo>
                <a:lnTo>
                  <a:pt x="8066" y="1031"/>
                </a:lnTo>
                <a:lnTo>
                  <a:pt x="6914" y="1577"/>
                </a:lnTo>
                <a:lnTo>
                  <a:pt x="5822" y="2244"/>
                </a:lnTo>
                <a:lnTo>
                  <a:pt x="4791" y="3032"/>
                </a:lnTo>
                <a:lnTo>
                  <a:pt x="3881" y="3881"/>
                </a:lnTo>
                <a:lnTo>
                  <a:pt x="3032" y="4791"/>
                </a:lnTo>
                <a:lnTo>
                  <a:pt x="2244" y="5822"/>
                </a:lnTo>
                <a:lnTo>
                  <a:pt x="1577" y="6914"/>
                </a:lnTo>
                <a:lnTo>
                  <a:pt x="1031" y="8066"/>
                </a:lnTo>
                <a:lnTo>
                  <a:pt x="607" y="9279"/>
                </a:lnTo>
                <a:lnTo>
                  <a:pt x="243" y="10552"/>
                </a:lnTo>
                <a:lnTo>
                  <a:pt x="61" y="11826"/>
                </a:lnTo>
                <a:lnTo>
                  <a:pt x="0" y="13220"/>
                </a:lnTo>
                <a:lnTo>
                  <a:pt x="0" y="136447"/>
                </a:lnTo>
                <a:lnTo>
                  <a:pt x="0" y="136447"/>
                </a:lnTo>
                <a:lnTo>
                  <a:pt x="61" y="137841"/>
                </a:lnTo>
                <a:lnTo>
                  <a:pt x="243" y="139115"/>
                </a:lnTo>
                <a:lnTo>
                  <a:pt x="607" y="140388"/>
                </a:lnTo>
                <a:lnTo>
                  <a:pt x="1031" y="141601"/>
                </a:lnTo>
                <a:lnTo>
                  <a:pt x="1577" y="142753"/>
                </a:lnTo>
                <a:lnTo>
                  <a:pt x="2244" y="143845"/>
                </a:lnTo>
                <a:lnTo>
                  <a:pt x="3032" y="144876"/>
                </a:lnTo>
                <a:lnTo>
                  <a:pt x="3881" y="145786"/>
                </a:lnTo>
                <a:lnTo>
                  <a:pt x="4791" y="146635"/>
                </a:lnTo>
                <a:lnTo>
                  <a:pt x="5822" y="147423"/>
                </a:lnTo>
                <a:lnTo>
                  <a:pt x="6914" y="148090"/>
                </a:lnTo>
                <a:lnTo>
                  <a:pt x="8066" y="148636"/>
                </a:lnTo>
                <a:lnTo>
                  <a:pt x="9279" y="149060"/>
                </a:lnTo>
                <a:lnTo>
                  <a:pt x="10552" y="149424"/>
                </a:lnTo>
                <a:lnTo>
                  <a:pt x="11826" y="149606"/>
                </a:lnTo>
                <a:lnTo>
                  <a:pt x="13220" y="149667"/>
                </a:lnTo>
                <a:lnTo>
                  <a:pt x="272288" y="149667"/>
                </a:lnTo>
                <a:lnTo>
                  <a:pt x="272288" y="149667"/>
                </a:lnTo>
                <a:lnTo>
                  <a:pt x="273682" y="149606"/>
                </a:lnTo>
                <a:lnTo>
                  <a:pt x="274956" y="149424"/>
                </a:lnTo>
                <a:lnTo>
                  <a:pt x="276229" y="149060"/>
                </a:lnTo>
                <a:lnTo>
                  <a:pt x="277442" y="148636"/>
                </a:lnTo>
                <a:lnTo>
                  <a:pt x="278594" y="148090"/>
                </a:lnTo>
                <a:lnTo>
                  <a:pt x="279686" y="147423"/>
                </a:lnTo>
                <a:lnTo>
                  <a:pt x="280717" y="146635"/>
                </a:lnTo>
                <a:lnTo>
                  <a:pt x="281627" y="145786"/>
                </a:lnTo>
                <a:lnTo>
                  <a:pt x="282476" y="144876"/>
                </a:lnTo>
                <a:lnTo>
                  <a:pt x="283264" y="143845"/>
                </a:lnTo>
                <a:lnTo>
                  <a:pt x="283931" y="142753"/>
                </a:lnTo>
                <a:lnTo>
                  <a:pt x="284477" y="141601"/>
                </a:lnTo>
                <a:lnTo>
                  <a:pt x="284901" y="140388"/>
                </a:lnTo>
                <a:lnTo>
                  <a:pt x="285265" y="139115"/>
                </a:lnTo>
                <a:lnTo>
                  <a:pt x="285447" y="137841"/>
                </a:lnTo>
                <a:lnTo>
                  <a:pt x="285508" y="136447"/>
                </a:lnTo>
                <a:lnTo>
                  <a:pt x="285508" y="32626"/>
                </a:lnTo>
              </a:path>
            </a:pathLst>
          </a:custGeom>
          <a:noFill/>
          <a:ln w="19050" cap="flat" cmpd="sng">
            <a:solidFill>
              <a:srgbClr val="FFB600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" name="Google Shape;23;p5"/>
          <p:cNvSpPr txBox="1">
            <a:spLocks noGrp="1"/>
          </p:cNvSpPr>
          <p:nvPr>
            <p:ph type="title"/>
          </p:nvPr>
        </p:nvSpPr>
        <p:spPr>
          <a:xfrm>
            <a:off x="1229333" y="1189033"/>
            <a:ext cx="9154800" cy="11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1"/>
          </p:nvPr>
        </p:nvSpPr>
        <p:spPr>
          <a:xfrm>
            <a:off x="1229333" y="2514601"/>
            <a:ext cx="9154800" cy="315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800"/>
              </a:spcBef>
              <a:spcAft>
                <a:spcPts val="0"/>
              </a:spcAft>
              <a:buClr>
                <a:srgbClr val="FFB600"/>
              </a:buClr>
              <a:buSzPts val="1800"/>
              <a:buChar char="●"/>
              <a:defRPr/>
            </a:lvl1pPr>
            <a:lvl2pPr marL="1219170" lvl="1" indent="-457189">
              <a:spcBef>
                <a:spcPts val="0"/>
              </a:spcBef>
              <a:spcAft>
                <a:spcPts val="0"/>
              </a:spcAft>
              <a:buClr>
                <a:srgbClr val="FFB600"/>
              </a:buClr>
              <a:buSzPts val="1800"/>
              <a:buChar char="○"/>
              <a:defRPr/>
            </a:lvl2pPr>
            <a:lvl3pPr marL="1828754" lvl="2" indent="-457189">
              <a:spcBef>
                <a:spcPts val="0"/>
              </a:spcBef>
              <a:spcAft>
                <a:spcPts val="0"/>
              </a:spcAft>
              <a:buClr>
                <a:srgbClr val="FFB600"/>
              </a:buClr>
              <a:buSzPts val="1800"/>
              <a:buChar char="■"/>
              <a:defRPr/>
            </a:lvl3pPr>
            <a:lvl4pPr marL="2438339" lvl="3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3047924" lvl="4" indent="-457189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3657509" lvl="5" indent="-457189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4267093" lvl="6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4876678" lvl="7" indent="-457189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5486263" lvl="8" indent="-457189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ldNum" idx="12"/>
          </p:nvPr>
        </p:nvSpPr>
        <p:spPr>
          <a:xfrm>
            <a:off x="11472533" y="6120400"/>
            <a:ext cx="719600" cy="7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rgbClr val="FFB600"/>
                </a:solidFill>
              </a:defRPr>
            </a:lvl1pPr>
            <a:lvl2pPr lvl="1">
              <a:buNone/>
              <a:defRPr>
                <a:solidFill>
                  <a:srgbClr val="FFB600"/>
                </a:solidFill>
              </a:defRPr>
            </a:lvl2pPr>
            <a:lvl3pPr lvl="2">
              <a:buNone/>
              <a:defRPr>
                <a:solidFill>
                  <a:srgbClr val="FFB600"/>
                </a:solidFill>
              </a:defRPr>
            </a:lvl3pPr>
            <a:lvl4pPr lvl="3">
              <a:buNone/>
              <a:defRPr>
                <a:solidFill>
                  <a:srgbClr val="FFB600"/>
                </a:solidFill>
              </a:defRPr>
            </a:lvl4pPr>
            <a:lvl5pPr lvl="4">
              <a:buNone/>
              <a:defRPr>
                <a:solidFill>
                  <a:srgbClr val="FFB600"/>
                </a:solidFill>
              </a:defRPr>
            </a:lvl5pPr>
            <a:lvl6pPr lvl="5">
              <a:buNone/>
              <a:defRPr>
                <a:solidFill>
                  <a:srgbClr val="FFB600"/>
                </a:solidFill>
              </a:defRPr>
            </a:lvl6pPr>
            <a:lvl7pPr lvl="6">
              <a:buNone/>
              <a:defRPr>
                <a:solidFill>
                  <a:srgbClr val="FFB600"/>
                </a:solidFill>
              </a:defRPr>
            </a:lvl7pPr>
            <a:lvl8pPr lvl="7">
              <a:buNone/>
              <a:defRPr>
                <a:solidFill>
                  <a:srgbClr val="FFB600"/>
                </a:solidFill>
              </a:defRPr>
            </a:lvl8pPr>
            <a:lvl9pPr lvl="8">
              <a:buNone/>
              <a:defRPr>
                <a:solidFill>
                  <a:srgbClr val="FFB600"/>
                </a:solidFill>
              </a:defRPr>
            </a:lvl9pPr>
          </a:lstStyle>
          <a:p>
            <a:pPr defTabSz="1219170"/>
            <a:fld id="{00000000-1234-1234-1234-123412341234}" type="slidenum">
              <a:rPr lang="en" smtClean="0"/>
              <a:pPr defTabSz="121917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85357836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/>
          <p:nvPr/>
        </p:nvSpPr>
        <p:spPr>
          <a:xfrm>
            <a:off x="520981" y="506503"/>
            <a:ext cx="11150039" cy="5844995"/>
          </a:xfrm>
          <a:custGeom>
            <a:avLst/>
            <a:gdLst/>
            <a:ahLst/>
            <a:cxnLst/>
            <a:rect l="l" t="t" r="r" b="b"/>
            <a:pathLst>
              <a:path w="285508" h="149667" fill="none" extrusionOk="0">
                <a:moveTo>
                  <a:pt x="252882" y="0"/>
                </a:moveTo>
                <a:lnTo>
                  <a:pt x="13220" y="0"/>
                </a:lnTo>
                <a:lnTo>
                  <a:pt x="13220" y="0"/>
                </a:lnTo>
                <a:lnTo>
                  <a:pt x="11826" y="61"/>
                </a:lnTo>
                <a:lnTo>
                  <a:pt x="10552" y="243"/>
                </a:lnTo>
                <a:lnTo>
                  <a:pt x="9279" y="607"/>
                </a:lnTo>
                <a:lnTo>
                  <a:pt x="8066" y="1031"/>
                </a:lnTo>
                <a:lnTo>
                  <a:pt x="6914" y="1577"/>
                </a:lnTo>
                <a:lnTo>
                  <a:pt x="5822" y="2244"/>
                </a:lnTo>
                <a:lnTo>
                  <a:pt x="4791" y="3032"/>
                </a:lnTo>
                <a:lnTo>
                  <a:pt x="3881" y="3881"/>
                </a:lnTo>
                <a:lnTo>
                  <a:pt x="3032" y="4791"/>
                </a:lnTo>
                <a:lnTo>
                  <a:pt x="2244" y="5822"/>
                </a:lnTo>
                <a:lnTo>
                  <a:pt x="1577" y="6914"/>
                </a:lnTo>
                <a:lnTo>
                  <a:pt x="1031" y="8066"/>
                </a:lnTo>
                <a:lnTo>
                  <a:pt x="607" y="9279"/>
                </a:lnTo>
                <a:lnTo>
                  <a:pt x="243" y="10552"/>
                </a:lnTo>
                <a:lnTo>
                  <a:pt x="61" y="11826"/>
                </a:lnTo>
                <a:lnTo>
                  <a:pt x="0" y="13220"/>
                </a:lnTo>
                <a:lnTo>
                  <a:pt x="0" y="136447"/>
                </a:lnTo>
                <a:lnTo>
                  <a:pt x="0" y="136447"/>
                </a:lnTo>
                <a:lnTo>
                  <a:pt x="61" y="137841"/>
                </a:lnTo>
                <a:lnTo>
                  <a:pt x="243" y="139115"/>
                </a:lnTo>
                <a:lnTo>
                  <a:pt x="607" y="140388"/>
                </a:lnTo>
                <a:lnTo>
                  <a:pt x="1031" y="141601"/>
                </a:lnTo>
                <a:lnTo>
                  <a:pt x="1577" y="142753"/>
                </a:lnTo>
                <a:lnTo>
                  <a:pt x="2244" y="143845"/>
                </a:lnTo>
                <a:lnTo>
                  <a:pt x="3032" y="144876"/>
                </a:lnTo>
                <a:lnTo>
                  <a:pt x="3881" y="145786"/>
                </a:lnTo>
                <a:lnTo>
                  <a:pt x="4791" y="146635"/>
                </a:lnTo>
                <a:lnTo>
                  <a:pt x="5822" y="147423"/>
                </a:lnTo>
                <a:lnTo>
                  <a:pt x="6914" y="148090"/>
                </a:lnTo>
                <a:lnTo>
                  <a:pt x="8066" y="148636"/>
                </a:lnTo>
                <a:lnTo>
                  <a:pt x="9279" y="149060"/>
                </a:lnTo>
                <a:lnTo>
                  <a:pt x="10552" y="149424"/>
                </a:lnTo>
                <a:lnTo>
                  <a:pt x="11826" y="149606"/>
                </a:lnTo>
                <a:lnTo>
                  <a:pt x="13220" y="149667"/>
                </a:lnTo>
                <a:lnTo>
                  <a:pt x="272288" y="149667"/>
                </a:lnTo>
                <a:lnTo>
                  <a:pt x="272288" y="149667"/>
                </a:lnTo>
                <a:lnTo>
                  <a:pt x="273682" y="149606"/>
                </a:lnTo>
                <a:lnTo>
                  <a:pt x="274956" y="149424"/>
                </a:lnTo>
                <a:lnTo>
                  <a:pt x="276229" y="149060"/>
                </a:lnTo>
                <a:lnTo>
                  <a:pt x="277442" y="148636"/>
                </a:lnTo>
                <a:lnTo>
                  <a:pt x="278594" y="148090"/>
                </a:lnTo>
                <a:lnTo>
                  <a:pt x="279686" y="147423"/>
                </a:lnTo>
                <a:lnTo>
                  <a:pt x="280717" y="146635"/>
                </a:lnTo>
                <a:lnTo>
                  <a:pt x="281627" y="145786"/>
                </a:lnTo>
                <a:lnTo>
                  <a:pt x="282476" y="144876"/>
                </a:lnTo>
                <a:lnTo>
                  <a:pt x="283264" y="143845"/>
                </a:lnTo>
                <a:lnTo>
                  <a:pt x="283931" y="142753"/>
                </a:lnTo>
                <a:lnTo>
                  <a:pt x="284477" y="141601"/>
                </a:lnTo>
                <a:lnTo>
                  <a:pt x="284901" y="140388"/>
                </a:lnTo>
                <a:lnTo>
                  <a:pt x="285265" y="139115"/>
                </a:lnTo>
                <a:lnTo>
                  <a:pt x="285447" y="137841"/>
                </a:lnTo>
                <a:lnTo>
                  <a:pt x="285508" y="136447"/>
                </a:lnTo>
                <a:lnTo>
                  <a:pt x="285508" y="32626"/>
                </a:lnTo>
              </a:path>
            </a:pathLst>
          </a:custGeom>
          <a:noFill/>
          <a:ln w="19050" cap="flat" cmpd="sng">
            <a:solidFill>
              <a:srgbClr val="FFB600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1229333" y="1189033"/>
            <a:ext cx="9154800" cy="11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1229333" y="2516504"/>
            <a:ext cx="4724400" cy="40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80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57189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marL="1828754" lvl="2" indent="-457189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marL="2438339" lvl="3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3047924" lvl="4" indent="-457189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3657509" lvl="5" indent="-457189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4267093" lvl="6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4876678" lvl="7" indent="-457189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5486263" lvl="8" indent="-457189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body" idx="2"/>
          </p:nvPr>
        </p:nvSpPr>
        <p:spPr>
          <a:xfrm>
            <a:off x="6238249" y="2516504"/>
            <a:ext cx="4724400" cy="40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80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57189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marL="1828754" lvl="2" indent="-457189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marL="2438339" lvl="3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3047924" lvl="4" indent="-457189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3657509" lvl="5" indent="-457189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4267093" lvl="6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4876678" lvl="7" indent="-457189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5486263" lvl="8" indent="-457189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sldNum" idx="12"/>
          </p:nvPr>
        </p:nvSpPr>
        <p:spPr>
          <a:xfrm>
            <a:off x="11472533" y="6120400"/>
            <a:ext cx="719600" cy="7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/>
            <a:fld id="{00000000-1234-1234-1234-123412341234}" type="slidenum">
              <a:rPr lang="en" smtClean="0"/>
              <a:pPr defTabSz="121917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84747699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/>
          <p:nvPr/>
        </p:nvSpPr>
        <p:spPr>
          <a:xfrm>
            <a:off x="520981" y="506503"/>
            <a:ext cx="11150039" cy="5844995"/>
          </a:xfrm>
          <a:custGeom>
            <a:avLst/>
            <a:gdLst/>
            <a:ahLst/>
            <a:cxnLst/>
            <a:rect l="l" t="t" r="r" b="b"/>
            <a:pathLst>
              <a:path w="285508" h="149667" fill="none" extrusionOk="0">
                <a:moveTo>
                  <a:pt x="252882" y="0"/>
                </a:moveTo>
                <a:lnTo>
                  <a:pt x="13220" y="0"/>
                </a:lnTo>
                <a:lnTo>
                  <a:pt x="13220" y="0"/>
                </a:lnTo>
                <a:lnTo>
                  <a:pt x="11826" y="61"/>
                </a:lnTo>
                <a:lnTo>
                  <a:pt x="10552" y="243"/>
                </a:lnTo>
                <a:lnTo>
                  <a:pt x="9279" y="607"/>
                </a:lnTo>
                <a:lnTo>
                  <a:pt x="8066" y="1031"/>
                </a:lnTo>
                <a:lnTo>
                  <a:pt x="6914" y="1577"/>
                </a:lnTo>
                <a:lnTo>
                  <a:pt x="5822" y="2244"/>
                </a:lnTo>
                <a:lnTo>
                  <a:pt x="4791" y="3032"/>
                </a:lnTo>
                <a:lnTo>
                  <a:pt x="3881" y="3881"/>
                </a:lnTo>
                <a:lnTo>
                  <a:pt x="3032" y="4791"/>
                </a:lnTo>
                <a:lnTo>
                  <a:pt x="2244" y="5822"/>
                </a:lnTo>
                <a:lnTo>
                  <a:pt x="1577" y="6914"/>
                </a:lnTo>
                <a:lnTo>
                  <a:pt x="1031" y="8066"/>
                </a:lnTo>
                <a:lnTo>
                  <a:pt x="607" y="9279"/>
                </a:lnTo>
                <a:lnTo>
                  <a:pt x="243" y="10552"/>
                </a:lnTo>
                <a:lnTo>
                  <a:pt x="61" y="11826"/>
                </a:lnTo>
                <a:lnTo>
                  <a:pt x="0" y="13220"/>
                </a:lnTo>
                <a:lnTo>
                  <a:pt x="0" y="136447"/>
                </a:lnTo>
                <a:lnTo>
                  <a:pt x="0" y="136447"/>
                </a:lnTo>
                <a:lnTo>
                  <a:pt x="61" y="137841"/>
                </a:lnTo>
                <a:lnTo>
                  <a:pt x="243" y="139115"/>
                </a:lnTo>
                <a:lnTo>
                  <a:pt x="607" y="140388"/>
                </a:lnTo>
                <a:lnTo>
                  <a:pt x="1031" y="141601"/>
                </a:lnTo>
                <a:lnTo>
                  <a:pt x="1577" y="142753"/>
                </a:lnTo>
                <a:lnTo>
                  <a:pt x="2244" y="143845"/>
                </a:lnTo>
                <a:lnTo>
                  <a:pt x="3032" y="144876"/>
                </a:lnTo>
                <a:lnTo>
                  <a:pt x="3881" y="145786"/>
                </a:lnTo>
                <a:lnTo>
                  <a:pt x="4791" y="146635"/>
                </a:lnTo>
                <a:lnTo>
                  <a:pt x="5822" y="147423"/>
                </a:lnTo>
                <a:lnTo>
                  <a:pt x="6914" y="148090"/>
                </a:lnTo>
                <a:lnTo>
                  <a:pt x="8066" y="148636"/>
                </a:lnTo>
                <a:lnTo>
                  <a:pt x="9279" y="149060"/>
                </a:lnTo>
                <a:lnTo>
                  <a:pt x="10552" y="149424"/>
                </a:lnTo>
                <a:lnTo>
                  <a:pt x="11826" y="149606"/>
                </a:lnTo>
                <a:lnTo>
                  <a:pt x="13220" y="149667"/>
                </a:lnTo>
                <a:lnTo>
                  <a:pt x="272288" y="149667"/>
                </a:lnTo>
                <a:lnTo>
                  <a:pt x="272288" y="149667"/>
                </a:lnTo>
                <a:lnTo>
                  <a:pt x="273682" y="149606"/>
                </a:lnTo>
                <a:lnTo>
                  <a:pt x="274956" y="149424"/>
                </a:lnTo>
                <a:lnTo>
                  <a:pt x="276229" y="149060"/>
                </a:lnTo>
                <a:lnTo>
                  <a:pt x="277442" y="148636"/>
                </a:lnTo>
                <a:lnTo>
                  <a:pt x="278594" y="148090"/>
                </a:lnTo>
                <a:lnTo>
                  <a:pt x="279686" y="147423"/>
                </a:lnTo>
                <a:lnTo>
                  <a:pt x="280717" y="146635"/>
                </a:lnTo>
                <a:lnTo>
                  <a:pt x="281627" y="145786"/>
                </a:lnTo>
                <a:lnTo>
                  <a:pt x="282476" y="144876"/>
                </a:lnTo>
                <a:lnTo>
                  <a:pt x="283264" y="143845"/>
                </a:lnTo>
                <a:lnTo>
                  <a:pt x="283931" y="142753"/>
                </a:lnTo>
                <a:lnTo>
                  <a:pt x="284477" y="141601"/>
                </a:lnTo>
                <a:lnTo>
                  <a:pt x="284901" y="140388"/>
                </a:lnTo>
                <a:lnTo>
                  <a:pt x="285265" y="139115"/>
                </a:lnTo>
                <a:lnTo>
                  <a:pt x="285447" y="137841"/>
                </a:lnTo>
                <a:lnTo>
                  <a:pt x="285508" y="136447"/>
                </a:lnTo>
                <a:lnTo>
                  <a:pt x="285508" y="32626"/>
                </a:lnTo>
              </a:path>
            </a:pathLst>
          </a:custGeom>
          <a:noFill/>
          <a:ln w="19050" cap="flat" cmpd="sng">
            <a:solidFill>
              <a:srgbClr val="FFB600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1229333" y="1189033"/>
            <a:ext cx="9154800" cy="11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sldNum" idx="12"/>
          </p:nvPr>
        </p:nvSpPr>
        <p:spPr>
          <a:xfrm>
            <a:off x="11472533" y="6120400"/>
            <a:ext cx="719600" cy="7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/>
            <a:fld id="{00000000-1234-1234-1234-123412341234}" type="slidenum">
              <a:rPr lang="en" smtClean="0"/>
              <a:pPr defTabSz="121917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3322334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0"/>
          <p:cNvSpPr/>
          <p:nvPr/>
        </p:nvSpPr>
        <p:spPr>
          <a:xfrm>
            <a:off x="0" y="0"/>
            <a:ext cx="12192124" cy="6858029"/>
          </a:xfrm>
          <a:custGeom>
            <a:avLst/>
            <a:gdLst/>
            <a:ahLst/>
            <a:cxnLst/>
            <a:rect l="l" t="t" r="r" b="b"/>
            <a:pathLst>
              <a:path w="94269" h="53026" extrusionOk="0">
                <a:moveTo>
                  <a:pt x="13957" y="6721"/>
                </a:moveTo>
                <a:lnTo>
                  <a:pt x="14436" y="6960"/>
                </a:lnTo>
                <a:lnTo>
                  <a:pt x="14988" y="7255"/>
                </a:lnTo>
                <a:lnTo>
                  <a:pt x="15706" y="7660"/>
                </a:lnTo>
                <a:lnTo>
                  <a:pt x="16590" y="8157"/>
                </a:lnTo>
                <a:lnTo>
                  <a:pt x="17584" y="8746"/>
                </a:lnTo>
                <a:lnTo>
                  <a:pt x="18652" y="9446"/>
                </a:lnTo>
                <a:lnTo>
                  <a:pt x="19794" y="10219"/>
                </a:lnTo>
                <a:lnTo>
                  <a:pt x="20383" y="10642"/>
                </a:lnTo>
                <a:lnTo>
                  <a:pt x="20972" y="11084"/>
                </a:lnTo>
                <a:lnTo>
                  <a:pt x="21580" y="11526"/>
                </a:lnTo>
                <a:lnTo>
                  <a:pt x="22169" y="12005"/>
                </a:lnTo>
                <a:lnTo>
                  <a:pt x="22758" y="12502"/>
                </a:lnTo>
                <a:lnTo>
                  <a:pt x="23329" y="13018"/>
                </a:lnTo>
                <a:lnTo>
                  <a:pt x="23899" y="13533"/>
                </a:lnTo>
                <a:lnTo>
                  <a:pt x="24452" y="14085"/>
                </a:lnTo>
                <a:lnTo>
                  <a:pt x="24986" y="14638"/>
                </a:lnTo>
                <a:lnTo>
                  <a:pt x="25483" y="15208"/>
                </a:lnTo>
                <a:lnTo>
                  <a:pt x="25962" y="15798"/>
                </a:lnTo>
                <a:lnTo>
                  <a:pt x="26422" y="16405"/>
                </a:lnTo>
                <a:lnTo>
                  <a:pt x="26845" y="17013"/>
                </a:lnTo>
                <a:lnTo>
                  <a:pt x="27232" y="17639"/>
                </a:lnTo>
                <a:lnTo>
                  <a:pt x="27582" y="18283"/>
                </a:lnTo>
                <a:lnTo>
                  <a:pt x="27729" y="18596"/>
                </a:lnTo>
                <a:lnTo>
                  <a:pt x="27876" y="18928"/>
                </a:lnTo>
                <a:lnTo>
                  <a:pt x="28005" y="19241"/>
                </a:lnTo>
                <a:lnTo>
                  <a:pt x="28134" y="19572"/>
                </a:lnTo>
                <a:lnTo>
                  <a:pt x="28245" y="19885"/>
                </a:lnTo>
                <a:lnTo>
                  <a:pt x="28337" y="20216"/>
                </a:lnTo>
                <a:lnTo>
                  <a:pt x="28484" y="20842"/>
                </a:lnTo>
                <a:lnTo>
                  <a:pt x="28594" y="21468"/>
                </a:lnTo>
                <a:lnTo>
                  <a:pt x="28668" y="22094"/>
                </a:lnTo>
                <a:lnTo>
                  <a:pt x="28686" y="22702"/>
                </a:lnTo>
                <a:lnTo>
                  <a:pt x="28686" y="23291"/>
                </a:lnTo>
                <a:lnTo>
                  <a:pt x="28650" y="23880"/>
                </a:lnTo>
                <a:lnTo>
                  <a:pt x="28576" y="24451"/>
                </a:lnTo>
                <a:lnTo>
                  <a:pt x="28465" y="25003"/>
                </a:lnTo>
                <a:lnTo>
                  <a:pt x="28337" y="25556"/>
                </a:lnTo>
                <a:lnTo>
                  <a:pt x="28189" y="26090"/>
                </a:lnTo>
                <a:lnTo>
                  <a:pt x="28024" y="26587"/>
                </a:lnTo>
                <a:lnTo>
                  <a:pt x="27839" y="27084"/>
                </a:lnTo>
                <a:lnTo>
                  <a:pt x="27637" y="27563"/>
                </a:lnTo>
                <a:lnTo>
                  <a:pt x="27434" y="28023"/>
                </a:lnTo>
                <a:lnTo>
                  <a:pt x="27213" y="28446"/>
                </a:lnTo>
                <a:lnTo>
                  <a:pt x="26974" y="28870"/>
                </a:lnTo>
                <a:lnTo>
                  <a:pt x="26753" y="29257"/>
                </a:lnTo>
                <a:lnTo>
                  <a:pt x="26514" y="29625"/>
                </a:lnTo>
                <a:lnTo>
                  <a:pt x="26072" y="30288"/>
                </a:lnTo>
                <a:lnTo>
                  <a:pt x="25649" y="30840"/>
                </a:lnTo>
                <a:lnTo>
                  <a:pt x="25299" y="31300"/>
                </a:lnTo>
                <a:lnTo>
                  <a:pt x="25004" y="31632"/>
                </a:lnTo>
                <a:lnTo>
                  <a:pt x="24746" y="31889"/>
                </a:lnTo>
                <a:lnTo>
                  <a:pt x="24378" y="31889"/>
                </a:lnTo>
                <a:lnTo>
                  <a:pt x="23936" y="31871"/>
                </a:lnTo>
                <a:lnTo>
                  <a:pt x="23365" y="31834"/>
                </a:lnTo>
                <a:lnTo>
                  <a:pt x="22666" y="31742"/>
                </a:lnTo>
                <a:lnTo>
                  <a:pt x="21874" y="31613"/>
                </a:lnTo>
                <a:lnTo>
                  <a:pt x="21451" y="31521"/>
                </a:lnTo>
                <a:lnTo>
                  <a:pt x="21009" y="31429"/>
                </a:lnTo>
                <a:lnTo>
                  <a:pt x="20548" y="31300"/>
                </a:lnTo>
                <a:lnTo>
                  <a:pt x="20088" y="31171"/>
                </a:lnTo>
                <a:lnTo>
                  <a:pt x="19609" y="31006"/>
                </a:lnTo>
                <a:lnTo>
                  <a:pt x="19131" y="30822"/>
                </a:lnTo>
                <a:lnTo>
                  <a:pt x="18634" y="30619"/>
                </a:lnTo>
                <a:lnTo>
                  <a:pt x="18155" y="30380"/>
                </a:lnTo>
                <a:lnTo>
                  <a:pt x="17676" y="30122"/>
                </a:lnTo>
                <a:lnTo>
                  <a:pt x="17198" y="29846"/>
                </a:lnTo>
                <a:lnTo>
                  <a:pt x="16719" y="29533"/>
                </a:lnTo>
                <a:lnTo>
                  <a:pt x="16259" y="29201"/>
                </a:lnTo>
                <a:lnTo>
                  <a:pt x="15798" y="28815"/>
                </a:lnTo>
                <a:lnTo>
                  <a:pt x="15356" y="28410"/>
                </a:lnTo>
                <a:lnTo>
                  <a:pt x="14951" y="27968"/>
                </a:lnTo>
                <a:lnTo>
                  <a:pt x="14546" y="27507"/>
                </a:lnTo>
                <a:lnTo>
                  <a:pt x="14160" y="26992"/>
                </a:lnTo>
                <a:lnTo>
                  <a:pt x="13810" y="26440"/>
                </a:lnTo>
                <a:lnTo>
                  <a:pt x="13644" y="26145"/>
                </a:lnTo>
                <a:lnTo>
                  <a:pt x="13478" y="25850"/>
                </a:lnTo>
                <a:lnTo>
                  <a:pt x="13331" y="25537"/>
                </a:lnTo>
                <a:lnTo>
                  <a:pt x="13184" y="25224"/>
                </a:lnTo>
                <a:lnTo>
                  <a:pt x="13055" y="24893"/>
                </a:lnTo>
                <a:lnTo>
                  <a:pt x="12926" y="24562"/>
                </a:lnTo>
                <a:lnTo>
                  <a:pt x="12705" y="23862"/>
                </a:lnTo>
                <a:lnTo>
                  <a:pt x="12521" y="23162"/>
                </a:lnTo>
                <a:lnTo>
                  <a:pt x="12374" y="22426"/>
                </a:lnTo>
                <a:lnTo>
                  <a:pt x="12245" y="21689"/>
                </a:lnTo>
                <a:lnTo>
                  <a:pt x="12153" y="20935"/>
                </a:lnTo>
                <a:lnTo>
                  <a:pt x="12097" y="20161"/>
                </a:lnTo>
                <a:lnTo>
                  <a:pt x="12061" y="19388"/>
                </a:lnTo>
                <a:lnTo>
                  <a:pt x="12042" y="18615"/>
                </a:lnTo>
                <a:lnTo>
                  <a:pt x="12042" y="17841"/>
                </a:lnTo>
                <a:lnTo>
                  <a:pt x="12079" y="17086"/>
                </a:lnTo>
                <a:lnTo>
                  <a:pt x="12116" y="16313"/>
                </a:lnTo>
                <a:lnTo>
                  <a:pt x="12190" y="15558"/>
                </a:lnTo>
                <a:lnTo>
                  <a:pt x="12263" y="14803"/>
                </a:lnTo>
                <a:lnTo>
                  <a:pt x="12355" y="14085"/>
                </a:lnTo>
                <a:lnTo>
                  <a:pt x="12466" y="13367"/>
                </a:lnTo>
                <a:lnTo>
                  <a:pt x="12687" y="12005"/>
                </a:lnTo>
                <a:lnTo>
                  <a:pt x="12926" y="10753"/>
                </a:lnTo>
                <a:lnTo>
                  <a:pt x="13184" y="9611"/>
                </a:lnTo>
                <a:lnTo>
                  <a:pt x="13423" y="8636"/>
                </a:lnTo>
                <a:lnTo>
                  <a:pt x="13626" y="7844"/>
                </a:lnTo>
                <a:lnTo>
                  <a:pt x="13810" y="7236"/>
                </a:lnTo>
                <a:lnTo>
                  <a:pt x="13957" y="6721"/>
                </a:lnTo>
                <a:close/>
                <a:moveTo>
                  <a:pt x="1" y="0"/>
                </a:moveTo>
                <a:lnTo>
                  <a:pt x="1" y="53026"/>
                </a:lnTo>
                <a:lnTo>
                  <a:pt x="94269" y="53026"/>
                </a:lnTo>
                <a:lnTo>
                  <a:pt x="9426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5"/>
          </a:p>
        </p:txBody>
      </p:sp>
      <p:sp>
        <p:nvSpPr>
          <p:cNvPr id="85" name="Google Shape;85;p10"/>
          <p:cNvSpPr/>
          <p:nvPr/>
        </p:nvSpPr>
        <p:spPr>
          <a:xfrm>
            <a:off x="2200325" y="4317103"/>
            <a:ext cx="1240695" cy="1807563"/>
          </a:xfrm>
          <a:custGeom>
            <a:avLst/>
            <a:gdLst/>
            <a:ahLst/>
            <a:cxnLst/>
            <a:rect l="l" t="t" r="r" b="b"/>
            <a:pathLst>
              <a:path w="9593" h="13976" extrusionOk="0">
                <a:moveTo>
                  <a:pt x="7163" y="1"/>
                </a:moveTo>
                <a:lnTo>
                  <a:pt x="6610" y="19"/>
                </a:lnTo>
                <a:lnTo>
                  <a:pt x="6260" y="56"/>
                </a:lnTo>
                <a:lnTo>
                  <a:pt x="5874" y="111"/>
                </a:lnTo>
                <a:lnTo>
                  <a:pt x="5469" y="166"/>
                </a:lnTo>
                <a:lnTo>
                  <a:pt x="5027" y="277"/>
                </a:lnTo>
                <a:lnTo>
                  <a:pt x="4585" y="387"/>
                </a:lnTo>
                <a:lnTo>
                  <a:pt x="4125" y="553"/>
                </a:lnTo>
                <a:lnTo>
                  <a:pt x="3664" y="756"/>
                </a:lnTo>
                <a:lnTo>
                  <a:pt x="3204" y="995"/>
                </a:lnTo>
                <a:lnTo>
                  <a:pt x="2983" y="1124"/>
                </a:lnTo>
                <a:lnTo>
                  <a:pt x="2762" y="1271"/>
                </a:lnTo>
                <a:lnTo>
                  <a:pt x="2541" y="1418"/>
                </a:lnTo>
                <a:lnTo>
                  <a:pt x="2320" y="1603"/>
                </a:lnTo>
                <a:lnTo>
                  <a:pt x="2118" y="1787"/>
                </a:lnTo>
                <a:lnTo>
                  <a:pt x="1915" y="1971"/>
                </a:lnTo>
                <a:lnTo>
                  <a:pt x="1713" y="2192"/>
                </a:lnTo>
                <a:lnTo>
                  <a:pt x="1529" y="2413"/>
                </a:lnTo>
                <a:lnTo>
                  <a:pt x="1344" y="2652"/>
                </a:lnTo>
                <a:lnTo>
                  <a:pt x="1160" y="2910"/>
                </a:lnTo>
                <a:lnTo>
                  <a:pt x="1013" y="3186"/>
                </a:lnTo>
                <a:lnTo>
                  <a:pt x="866" y="3462"/>
                </a:lnTo>
                <a:lnTo>
                  <a:pt x="700" y="3830"/>
                </a:lnTo>
                <a:lnTo>
                  <a:pt x="553" y="4217"/>
                </a:lnTo>
                <a:lnTo>
                  <a:pt x="424" y="4622"/>
                </a:lnTo>
                <a:lnTo>
                  <a:pt x="313" y="5027"/>
                </a:lnTo>
                <a:lnTo>
                  <a:pt x="221" y="5451"/>
                </a:lnTo>
                <a:lnTo>
                  <a:pt x="148" y="5874"/>
                </a:lnTo>
                <a:lnTo>
                  <a:pt x="92" y="6298"/>
                </a:lnTo>
                <a:lnTo>
                  <a:pt x="56" y="6739"/>
                </a:lnTo>
                <a:lnTo>
                  <a:pt x="19" y="7181"/>
                </a:lnTo>
                <a:lnTo>
                  <a:pt x="0" y="7605"/>
                </a:lnTo>
                <a:lnTo>
                  <a:pt x="0" y="8489"/>
                </a:lnTo>
                <a:lnTo>
                  <a:pt x="37" y="9335"/>
                </a:lnTo>
                <a:lnTo>
                  <a:pt x="111" y="10164"/>
                </a:lnTo>
                <a:lnTo>
                  <a:pt x="185" y="10937"/>
                </a:lnTo>
                <a:lnTo>
                  <a:pt x="295" y="11655"/>
                </a:lnTo>
                <a:lnTo>
                  <a:pt x="405" y="12318"/>
                </a:lnTo>
                <a:lnTo>
                  <a:pt x="516" y="12871"/>
                </a:lnTo>
                <a:lnTo>
                  <a:pt x="682" y="13681"/>
                </a:lnTo>
                <a:lnTo>
                  <a:pt x="755" y="13975"/>
                </a:lnTo>
                <a:lnTo>
                  <a:pt x="1050" y="13846"/>
                </a:lnTo>
                <a:lnTo>
                  <a:pt x="1786" y="13497"/>
                </a:lnTo>
                <a:lnTo>
                  <a:pt x="2302" y="13239"/>
                </a:lnTo>
                <a:lnTo>
                  <a:pt x="2873" y="12926"/>
                </a:lnTo>
                <a:lnTo>
                  <a:pt x="3499" y="12558"/>
                </a:lnTo>
                <a:lnTo>
                  <a:pt x="4180" y="12152"/>
                </a:lnTo>
                <a:lnTo>
                  <a:pt x="4861" y="11711"/>
                </a:lnTo>
                <a:lnTo>
                  <a:pt x="5561" y="11213"/>
                </a:lnTo>
                <a:lnTo>
                  <a:pt x="6260" y="10680"/>
                </a:lnTo>
                <a:lnTo>
                  <a:pt x="6592" y="10385"/>
                </a:lnTo>
                <a:lnTo>
                  <a:pt x="6923" y="10090"/>
                </a:lnTo>
                <a:lnTo>
                  <a:pt x="7236" y="9796"/>
                </a:lnTo>
                <a:lnTo>
                  <a:pt x="7549" y="9483"/>
                </a:lnTo>
                <a:lnTo>
                  <a:pt x="7825" y="9170"/>
                </a:lnTo>
                <a:lnTo>
                  <a:pt x="8102" y="8838"/>
                </a:lnTo>
                <a:lnTo>
                  <a:pt x="8359" y="8507"/>
                </a:lnTo>
                <a:lnTo>
                  <a:pt x="8599" y="8157"/>
                </a:lnTo>
                <a:lnTo>
                  <a:pt x="8820" y="7807"/>
                </a:lnTo>
                <a:lnTo>
                  <a:pt x="9004" y="7457"/>
                </a:lnTo>
                <a:lnTo>
                  <a:pt x="9133" y="7163"/>
                </a:lnTo>
                <a:lnTo>
                  <a:pt x="9243" y="6868"/>
                </a:lnTo>
                <a:lnTo>
                  <a:pt x="9354" y="6592"/>
                </a:lnTo>
                <a:lnTo>
                  <a:pt x="9427" y="6298"/>
                </a:lnTo>
                <a:lnTo>
                  <a:pt x="9482" y="6021"/>
                </a:lnTo>
                <a:lnTo>
                  <a:pt x="9538" y="5727"/>
                </a:lnTo>
                <a:lnTo>
                  <a:pt x="9556" y="5451"/>
                </a:lnTo>
                <a:lnTo>
                  <a:pt x="9575" y="5174"/>
                </a:lnTo>
                <a:lnTo>
                  <a:pt x="9593" y="4917"/>
                </a:lnTo>
                <a:lnTo>
                  <a:pt x="9575" y="4641"/>
                </a:lnTo>
                <a:lnTo>
                  <a:pt x="9556" y="4383"/>
                </a:lnTo>
                <a:lnTo>
                  <a:pt x="9519" y="4125"/>
                </a:lnTo>
                <a:lnTo>
                  <a:pt x="9427" y="3609"/>
                </a:lnTo>
                <a:lnTo>
                  <a:pt x="9317" y="3131"/>
                </a:lnTo>
                <a:lnTo>
                  <a:pt x="9169" y="2670"/>
                </a:lnTo>
                <a:lnTo>
                  <a:pt x="8985" y="2247"/>
                </a:lnTo>
                <a:lnTo>
                  <a:pt x="8801" y="1842"/>
                </a:lnTo>
                <a:lnTo>
                  <a:pt x="8617" y="1474"/>
                </a:lnTo>
                <a:lnTo>
                  <a:pt x="8415" y="1142"/>
                </a:lnTo>
                <a:lnTo>
                  <a:pt x="8230" y="848"/>
                </a:lnTo>
                <a:lnTo>
                  <a:pt x="7899" y="387"/>
                </a:lnTo>
                <a:lnTo>
                  <a:pt x="2836" y="9777"/>
                </a:lnTo>
                <a:lnTo>
                  <a:pt x="7163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5"/>
          </a:p>
        </p:txBody>
      </p:sp>
      <p:sp>
        <p:nvSpPr>
          <p:cNvPr id="86" name="Google Shape;86;p10"/>
          <p:cNvSpPr/>
          <p:nvPr/>
        </p:nvSpPr>
        <p:spPr>
          <a:xfrm>
            <a:off x="0" y="3352803"/>
            <a:ext cx="1838473" cy="2543211"/>
          </a:xfrm>
          <a:custGeom>
            <a:avLst/>
            <a:gdLst/>
            <a:ahLst/>
            <a:cxnLst/>
            <a:rect l="l" t="t" r="r" b="b"/>
            <a:pathLst>
              <a:path w="14215" h="19664" extrusionOk="0">
                <a:moveTo>
                  <a:pt x="4383" y="0"/>
                </a:moveTo>
                <a:lnTo>
                  <a:pt x="3794" y="18"/>
                </a:lnTo>
                <a:lnTo>
                  <a:pt x="3223" y="74"/>
                </a:lnTo>
                <a:lnTo>
                  <a:pt x="2652" y="147"/>
                </a:lnTo>
                <a:lnTo>
                  <a:pt x="2100" y="276"/>
                </a:lnTo>
                <a:lnTo>
                  <a:pt x="1548" y="405"/>
                </a:lnTo>
                <a:lnTo>
                  <a:pt x="1014" y="589"/>
                </a:lnTo>
                <a:lnTo>
                  <a:pt x="498" y="792"/>
                </a:lnTo>
                <a:lnTo>
                  <a:pt x="1" y="1031"/>
                </a:lnTo>
                <a:lnTo>
                  <a:pt x="1" y="18633"/>
                </a:lnTo>
                <a:lnTo>
                  <a:pt x="498" y="18872"/>
                </a:lnTo>
                <a:lnTo>
                  <a:pt x="1014" y="19075"/>
                </a:lnTo>
                <a:lnTo>
                  <a:pt x="1548" y="19259"/>
                </a:lnTo>
                <a:lnTo>
                  <a:pt x="2100" y="19388"/>
                </a:lnTo>
                <a:lnTo>
                  <a:pt x="2652" y="19516"/>
                </a:lnTo>
                <a:lnTo>
                  <a:pt x="3223" y="19590"/>
                </a:lnTo>
                <a:lnTo>
                  <a:pt x="3794" y="19645"/>
                </a:lnTo>
                <a:lnTo>
                  <a:pt x="4383" y="19664"/>
                </a:lnTo>
                <a:lnTo>
                  <a:pt x="4880" y="19645"/>
                </a:lnTo>
                <a:lnTo>
                  <a:pt x="5396" y="19608"/>
                </a:lnTo>
                <a:lnTo>
                  <a:pt x="5874" y="19553"/>
                </a:lnTo>
                <a:lnTo>
                  <a:pt x="6371" y="19461"/>
                </a:lnTo>
                <a:lnTo>
                  <a:pt x="6832" y="19351"/>
                </a:lnTo>
                <a:lnTo>
                  <a:pt x="7310" y="19222"/>
                </a:lnTo>
                <a:lnTo>
                  <a:pt x="7771" y="19075"/>
                </a:lnTo>
                <a:lnTo>
                  <a:pt x="8213" y="18890"/>
                </a:lnTo>
                <a:lnTo>
                  <a:pt x="8654" y="18688"/>
                </a:lnTo>
                <a:lnTo>
                  <a:pt x="9078" y="18485"/>
                </a:lnTo>
                <a:lnTo>
                  <a:pt x="9483" y="18246"/>
                </a:lnTo>
                <a:lnTo>
                  <a:pt x="9888" y="17988"/>
                </a:lnTo>
                <a:lnTo>
                  <a:pt x="10275" y="17712"/>
                </a:lnTo>
                <a:lnTo>
                  <a:pt x="10643" y="17417"/>
                </a:lnTo>
                <a:lnTo>
                  <a:pt x="10993" y="17104"/>
                </a:lnTo>
                <a:lnTo>
                  <a:pt x="11343" y="16791"/>
                </a:lnTo>
                <a:lnTo>
                  <a:pt x="11656" y="16442"/>
                </a:lnTo>
                <a:lnTo>
                  <a:pt x="11969" y="16092"/>
                </a:lnTo>
                <a:lnTo>
                  <a:pt x="12263" y="15724"/>
                </a:lnTo>
                <a:lnTo>
                  <a:pt x="12539" y="15337"/>
                </a:lnTo>
                <a:lnTo>
                  <a:pt x="12797" y="14932"/>
                </a:lnTo>
                <a:lnTo>
                  <a:pt x="13036" y="14527"/>
                </a:lnTo>
                <a:lnTo>
                  <a:pt x="13239" y="14103"/>
                </a:lnTo>
                <a:lnTo>
                  <a:pt x="13442" y="13662"/>
                </a:lnTo>
                <a:lnTo>
                  <a:pt x="13626" y="13220"/>
                </a:lnTo>
                <a:lnTo>
                  <a:pt x="13773" y="12759"/>
                </a:lnTo>
                <a:lnTo>
                  <a:pt x="13902" y="12281"/>
                </a:lnTo>
                <a:lnTo>
                  <a:pt x="14012" y="11820"/>
                </a:lnTo>
                <a:lnTo>
                  <a:pt x="14104" y="11323"/>
                </a:lnTo>
                <a:lnTo>
                  <a:pt x="14160" y="10845"/>
                </a:lnTo>
                <a:lnTo>
                  <a:pt x="14196" y="10329"/>
                </a:lnTo>
                <a:lnTo>
                  <a:pt x="14215" y="9832"/>
                </a:lnTo>
                <a:lnTo>
                  <a:pt x="14196" y="9335"/>
                </a:lnTo>
                <a:lnTo>
                  <a:pt x="14160" y="8819"/>
                </a:lnTo>
                <a:lnTo>
                  <a:pt x="14104" y="8341"/>
                </a:lnTo>
                <a:lnTo>
                  <a:pt x="14012" y="7843"/>
                </a:lnTo>
                <a:lnTo>
                  <a:pt x="13902" y="7383"/>
                </a:lnTo>
                <a:lnTo>
                  <a:pt x="13773" y="6904"/>
                </a:lnTo>
                <a:lnTo>
                  <a:pt x="13626" y="6444"/>
                </a:lnTo>
                <a:lnTo>
                  <a:pt x="13442" y="6002"/>
                </a:lnTo>
                <a:lnTo>
                  <a:pt x="13239" y="5560"/>
                </a:lnTo>
                <a:lnTo>
                  <a:pt x="13036" y="5137"/>
                </a:lnTo>
                <a:lnTo>
                  <a:pt x="12797" y="4732"/>
                </a:lnTo>
                <a:lnTo>
                  <a:pt x="12539" y="4327"/>
                </a:lnTo>
                <a:lnTo>
                  <a:pt x="12263" y="3940"/>
                </a:lnTo>
                <a:lnTo>
                  <a:pt x="11969" y="3572"/>
                </a:lnTo>
                <a:lnTo>
                  <a:pt x="11656" y="3222"/>
                </a:lnTo>
                <a:lnTo>
                  <a:pt x="11343" y="2872"/>
                </a:lnTo>
                <a:lnTo>
                  <a:pt x="10993" y="2559"/>
                </a:lnTo>
                <a:lnTo>
                  <a:pt x="10643" y="2246"/>
                </a:lnTo>
                <a:lnTo>
                  <a:pt x="10275" y="1952"/>
                </a:lnTo>
                <a:lnTo>
                  <a:pt x="9888" y="1676"/>
                </a:lnTo>
                <a:lnTo>
                  <a:pt x="9483" y="1418"/>
                </a:lnTo>
                <a:lnTo>
                  <a:pt x="9078" y="1178"/>
                </a:lnTo>
                <a:lnTo>
                  <a:pt x="8654" y="976"/>
                </a:lnTo>
                <a:lnTo>
                  <a:pt x="8213" y="773"/>
                </a:lnTo>
                <a:lnTo>
                  <a:pt x="7771" y="589"/>
                </a:lnTo>
                <a:lnTo>
                  <a:pt x="7310" y="442"/>
                </a:lnTo>
                <a:lnTo>
                  <a:pt x="6832" y="313"/>
                </a:lnTo>
                <a:lnTo>
                  <a:pt x="6371" y="203"/>
                </a:lnTo>
                <a:lnTo>
                  <a:pt x="5874" y="111"/>
                </a:lnTo>
                <a:lnTo>
                  <a:pt x="5396" y="55"/>
                </a:lnTo>
                <a:lnTo>
                  <a:pt x="4880" y="18"/>
                </a:lnTo>
                <a:lnTo>
                  <a:pt x="4383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5"/>
          </a:p>
        </p:txBody>
      </p:sp>
      <p:sp>
        <p:nvSpPr>
          <p:cNvPr id="87" name="Google Shape;87;p10"/>
          <p:cNvSpPr/>
          <p:nvPr/>
        </p:nvSpPr>
        <p:spPr>
          <a:xfrm>
            <a:off x="2819437" y="0"/>
            <a:ext cx="1476469" cy="1285961"/>
          </a:xfrm>
          <a:custGeom>
            <a:avLst/>
            <a:gdLst/>
            <a:ahLst/>
            <a:cxnLst/>
            <a:rect l="l" t="t" r="r" b="b"/>
            <a:pathLst>
              <a:path w="11416" h="9943" extrusionOk="0">
                <a:moveTo>
                  <a:pt x="1878" y="0"/>
                </a:moveTo>
                <a:lnTo>
                  <a:pt x="1676" y="203"/>
                </a:lnTo>
                <a:lnTo>
                  <a:pt x="1473" y="406"/>
                </a:lnTo>
                <a:lnTo>
                  <a:pt x="1271" y="626"/>
                </a:lnTo>
                <a:lnTo>
                  <a:pt x="1105" y="866"/>
                </a:lnTo>
                <a:lnTo>
                  <a:pt x="939" y="1105"/>
                </a:lnTo>
                <a:lnTo>
                  <a:pt x="774" y="1363"/>
                </a:lnTo>
                <a:lnTo>
                  <a:pt x="645" y="1621"/>
                </a:lnTo>
                <a:lnTo>
                  <a:pt x="516" y="1878"/>
                </a:lnTo>
                <a:lnTo>
                  <a:pt x="387" y="2155"/>
                </a:lnTo>
                <a:lnTo>
                  <a:pt x="295" y="2431"/>
                </a:lnTo>
                <a:lnTo>
                  <a:pt x="203" y="2725"/>
                </a:lnTo>
                <a:lnTo>
                  <a:pt x="129" y="3020"/>
                </a:lnTo>
                <a:lnTo>
                  <a:pt x="74" y="3315"/>
                </a:lnTo>
                <a:lnTo>
                  <a:pt x="37" y="3609"/>
                </a:lnTo>
                <a:lnTo>
                  <a:pt x="0" y="3922"/>
                </a:lnTo>
                <a:lnTo>
                  <a:pt x="0" y="4235"/>
                </a:lnTo>
                <a:lnTo>
                  <a:pt x="0" y="4530"/>
                </a:lnTo>
                <a:lnTo>
                  <a:pt x="37" y="4824"/>
                </a:lnTo>
                <a:lnTo>
                  <a:pt x="74" y="5100"/>
                </a:lnTo>
                <a:lnTo>
                  <a:pt x="111" y="5377"/>
                </a:lnTo>
                <a:lnTo>
                  <a:pt x="185" y="5653"/>
                </a:lnTo>
                <a:lnTo>
                  <a:pt x="258" y="5929"/>
                </a:lnTo>
                <a:lnTo>
                  <a:pt x="350" y="6205"/>
                </a:lnTo>
                <a:lnTo>
                  <a:pt x="442" y="6463"/>
                </a:lnTo>
                <a:lnTo>
                  <a:pt x="571" y="6702"/>
                </a:lnTo>
                <a:lnTo>
                  <a:pt x="682" y="6960"/>
                </a:lnTo>
                <a:lnTo>
                  <a:pt x="829" y="7199"/>
                </a:lnTo>
                <a:lnTo>
                  <a:pt x="976" y="7420"/>
                </a:lnTo>
                <a:lnTo>
                  <a:pt x="1142" y="7641"/>
                </a:lnTo>
                <a:lnTo>
                  <a:pt x="1308" y="7862"/>
                </a:lnTo>
                <a:lnTo>
                  <a:pt x="1492" y="8065"/>
                </a:lnTo>
                <a:lnTo>
                  <a:pt x="1676" y="8267"/>
                </a:lnTo>
                <a:lnTo>
                  <a:pt x="1878" y="8451"/>
                </a:lnTo>
                <a:lnTo>
                  <a:pt x="2081" y="8636"/>
                </a:lnTo>
                <a:lnTo>
                  <a:pt x="2302" y="8801"/>
                </a:lnTo>
                <a:lnTo>
                  <a:pt x="2523" y="8967"/>
                </a:lnTo>
                <a:lnTo>
                  <a:pt x="2744" y="9114"/>
                </a:lnTo>
                <a:lnTo>
                  <a:pt x="2983" y="9262"/>
                </a:lnTo>
                <a:lnTo>
                  <a:pt x="3241" y="9372"/>
                </a:lnTo>
                <a:lnTo>
                  <a:pt x="3480" y="9501"/>
                </a:lnTo>
                <a:lnTo>
                  <a:pt x="3738" y="9593"/>
                </a:lnTo>
                <a:lnTo>
                  <a:pt x="4014" y="9685"/>
                </a:lnTo>
                <a:lnTo>
                  <a:pt x="4290" y="9759"/>
                </a:lnTo>
                <a:lnTo>
                  <a:pt x="4567" y="9832"/>
                </a:lnTo>
                <a:lnTo>
                  <a:pt x="4843" y="9869"/>
                </a:lnTo>
                <a:lnTo>
                  <a:pt x="5119" y="9906"/>
                </a:lnTo>
                <a:lnTo>
                  <a:pt x="5413" y="9943"/>
                </a:lnTo>
                <a:lnTo>
                  <a:pt x="6003" y="9943"/>
                </a:lnTo>
                <a:lnTo>
                  <a:pt x="6297" y="9906"/>
                </a:lnTo>
                <a:lnTo>
                  <a:pt x="6573" y="9869"/>
                </a:lnTo>
                <a:lnTo>
                  <a:pt x="6850" y="9832"/>
                </a:lnTo>
                <a:lnTo>
                  <a:pt x="7126" y="9759"/>
                </a:lnTo>
                <a:lnTo>
                  <a:pt x="7402" y="9685"/>
                </a:lnTo>
                <a:lnTo>
                  <a:pt x="7678" y="9593"/>
                </a:lnTo>
                <a:lnTo>
                  <a:pt x="7936" y="9501"/>
                </a:lnTo>
                <a:lnTo>
                  <a:pt x="8175" y="9372"/>
                </a:lnTo>
                <a:lnTo>
                  <a:pt x="8433" y="9262"/>
                </a:lnTo>
                <a:lnTo>
                  <a:pt x="8672" y="9114"/>
                </a:lnTo>
                <a:lnTo>
                  <a:pt x="8893" y="8967"/>
                </a:lnTo>
                <a:lnTo>
                  <a:pt x="9114" y="8801"/>
                </a:lnTo>
                <a:lnTo>
                  <a:pt x="9335" y="8636"/>
                </a:lnTo>
                <a:lnTo>
                  <a:pt x="9538" y="8451"/>
                </a:lnTo>
                <a:lnTo>
                  <a:pt x="9740" y="8267"/>
                </a:lnTo>
                <a:lnTo>
                  <a:pt x="9924" y="8065"/>
                </a:lnTo>
                <a:lnTo>
                  <a:pt x="10108" y="7862"/>
                </a:lnTo>
                <a:lnTo>
                  <a:pt x="10274" y="7641"/>
                </a:lnTo>
                <a:lnTo>
                  <a:pt x="10440" y="7420"/>
                </a:lnTo>
                <a:lnTo>
                  <a:pt x="10587" y="7199"/>
                </a:lnTo>
                <a:lnTo>
                  <a:pt x="10734" y="6960"/>
                </a:lnTo>
                <a:lnTo>
                  <a:pt x="10845" y="6702"/>
                </a:lnTo>
                <a:lnTo>
                  <a:pt x="10974" y="6463"/>
                </a:lnTo>
                <a:lnTo>
                  <a:pt x="11066" y="6205"/>
                </a:lnTo>
                <a:lnTo>
                  <a:pt x="11158" y="5929"/>
                </a:lnTo>
                <a:lnTo>
                  <a:pt x="11232" y="5653"/>
                </a:lnTo>
                <a:lnTo>
                  <a:pt x="11305" y="5377"/>
                </a:lnTo>
                <a:lnTo>
                  <a:pt x="11342" y="5100"/>
                </a:lnTo>
                <a:lnTo>
                  <a:pt x="11379" y="4824"/>
                </a:lnTo>
                <a:lnTo>
                  <a:pt x="11416" y="4530"/>
                </a:lnTo>
                <a:lnTo>
                  <a:pt x="11416" y="4235"/>
                </a:lnTo>
                <a:lnTo>
                  <a:pt x="11416" y="3922"/>
                </a:lnTo>
                <a:lnTo>
                  <a:pt x="11379" y="3609"/>
                </a:lnTo>
                <a:lnTo>
                  <a:pt x="11342" y="3315"/>
                </a:lnTo>
                <a:lnTo>
                  <a:pt x="11287" y="3020"/>
                </a:lnTo>
                <a:lnTo>
                  <a:pt x="11213" y="2725"/>
                </a:lnTo>
                <a:lnTo>
                  <a:pt x="11121" y="2431"/>
                </a:lnTo>
                <a:lnTo>
                  <a:pt x="11029" y="2155"/>
                </a:lnTo>
                <a:lnTo>
                  <a:pt x="10900" y="1878"/>
                </a:lnTo>
                <a:lnTo>
                  <a:pt x="10771" y="1621"/>
                </a:lnTo>
                <a:lnTo>
                  <a:pt x="10642" y="1363"/>
                </a:lnTo>
                <a:lnTo>
                  <a:pt x="10477" y="1105"/>
                </a:lnTo>
                <a:lnTo>
                  <a:pt x="10311" y="866"/>
                </a:lnTo>
                <a:lnTo>
                  <a:pt x="10145" y="626"/>
                </a:lnTo>
                <a:lnTo>
                  <a:pt x="9943" y="406"/>
                </a:lnTo>
                <a:lnTo>
                  <a:pt x="9740" y="203"/>
                </a:lnTo>
                <a:lnTo>
                  <a:pt x="9538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5"/>
          </a:p>
        </p:txBody>
      </p:sp>
      <p:sp>
        <p:nvSpPr>
          <p:cNvPr id="88" name="Google Shape;88;p10"/>
          <p:cNvSpPr txBox="1">
            <a:spLocks noGrp="1"/>
          </p:cNvSpPr>
          <p:nvPr>
            <p:ph type="body" idx="1"/>
          </p:nvPr>
        </p:nvSpPr>
        <p:spPr>
          <a:xfrm>
            <a:off x="4295900" y="5773467"/>
            <a:ext cx="7286400" cy="69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304800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/>
            </a:lvl1pPr>
          </a:lstStyle>
          <a:p>
            <a:endParaRPr/>
          </a:p>
        </p:txBody>
      </p:sp>
      <p:sp>
        <p:nvSpPr>
          <p:cNvPr id="89" name="Google Shape;89;p10"/>
          <p:cNvSpPr txBox="1">
            <a:spLocks noGrp="1"/>
          </p:cNvSpPr>
          <p:nvPr>
            <p:ph type="sldNum" idx="12"/>
          </p:nvPr>
        </p:nvSpPr>
        <p:spPr>
          <a:xfrm>
            <a:off x="101612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  <p:transition>
    <p:fade thruBlk="1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9"/>
          <p:cNvSpPr/>
          <p:nvPr/>
        </p:nvSpPr>
        <p:spPr>
          <a:xfrm>
            <a:off x="520981" y="506503"/>
            <a:ext cx="11150039" cy="5844995"/>
          </a:xfrm>
          <a:custGeom>
            <a:avLst/>
            <a:gdLst/>
            <a:ahLst/>
            <a:cxnLst/>
            <a:rect l="l" t="t" r="r" b="b"/>
            <a:pathLst>
              <a:path w="285508" h="149667" fill="none" extrusionOk="0">
                <a:moveTo>
                  <a:pt x="252882" y="0"/>
                </a:moveTo>
                <a:lnTo>
                  <a:pt x="13220" y="0"/>
                </a:lnTo>
                <a:lnTo>
                  <a:pt x="13220" y="0"/>
                </a:lnTo>
                <a:lnTo>
                  <a:pt x="11826" y="61"/>
                </a:lnTo>
                <a:lnTo>
                  <a:pt x="10552" y="243"/>
                </a:lnTo>
                <a:lnTo>
                  <a:pt x="9279" y="607"/>
                </a:lnTo>
                <a:lnTo>
                  <a:pt x="8066" y="1031"/>
                </a:lnTo>
                <a:lnTo>
                  <a:pt x="6914" y="1577"/>
                </a:lnTo>
                <a:lnTo>
                  <a:pt x="5822" y="2244"/>
                </a:lnTo>
                <a:lnTo>
                  <a:pt x="4791" y="3032"/>
                </a:lnTo>
                <a:lnTo>
                  <a:pt x="3881" y="3881"/>
                </a:lnTo>
                <a:lnTo>
                  <a:pt x="3032" y="4791"/>
                </a:lnTo>
                <a:lnTo>
                  <a:pt x="2244" y="5822"/>
                </a:lnTo>
                <a:lnTo>
                  <a:pt x="1577" y="6914"/>
                </a:lnTo>
                <a:lnTo>
                  <a:pt x="1031" y="8066"/>
                </a:lnTo>
                <a:lnTo>
                  <a:pt x="607" y="9279"/>
                </a:lnTo>
                <a:lnTo>
                  <a:pt x="243" y="10552"/>
                </a:lnTo>
                <a:lnTo>
                  <a:pt x="61" y="11826"/>
                </a:lnTo>
                <a:lnTo>
                  <a:pt x="0" y="13220"/>
                </a:lnTo>
                <a:lnTo>
                  <a:pt x="0" y="136447"/>
                </a:lnTo>
                <a:lnTo>
                  <a:pt x="0" y="136447"/>
                </a:lnTo>
                <a:lnTo>
                  <a:pt x="61" y="137841"/>
                </a:lnTo>
                <a:lnTo>
                  <a:pt x="243" y="139115"/>
                </a:lnTo>
                <a:lnTo>
                  <a:pt x="607" y="140388"/>
                </a:lnTo>
                <a:lnTo>
                  <a:pt x="1031" y="141601"/>
                </a:lnTo>
                <a:lnTo>
                  <a:pt x="1577" y="142753"/>
                </a:lnTo>
                <a:lnTo>
                  <a:pt x="2244" y="143845"/>
                </a:lnTo>
                <a:lnTo>
                  <a:pt x="3032" y="144876"/>
                </a:lnTo>
                <a:lnTo>
                  <a:pt x="3881" y="145786"/>
                </a:lnTo>
                <a:lnTo>
                  <a:pt x="4791" y="146635"/>
                </a:lnTo>
                <a:lnTo>
                  <a:pt x="5822" y="147423"/>
                </a:lnTo>
                <a:lnTo>
                  <a:pt x="6914" y="148090"/>
                </a:lnTo>
                <a:lnTo>
                  <a:pt x="8066" y="148636"/>
                </a:lnTo>
                <a:lnTo>
                  <a:pt x="9279" y="149060"/>
                </a:lnTo>
                <a:lnTo>
                  <a:pt x="10552" y="149424"/>
                </a:lnTo>
                <a:lnTo>
                  <a:pt x="11826" y="149606"/>
                </a:lnTo>
                <a:lnTo>
                  <a:pt x="13220" y="149667"/>
                </a:lnTo>
                <a:lnTo>
                  <a:pt x="272288" y="149667"/>
                </a:lnTo>
                <a:lnTo>
                  <a:pt x="272288" y="149667"/>
                </a:lnTo>
                <a:lnTo>
                  <a:pt x="273682" y="149606"/>
                </a:lnTo>
                <a:lnTo>
                  <a:pt x="274956" y="149424"/>
                </a:lnTo>
                <a:lnTo>
                  <a:pt x="276229" y="149060"/>
                </a:lnTo>
                <a:lnTo>
                  <a:pt x="277442" y="148636"/>
                </a:lnTo>
                <a:lnTo>
                  <a:pt x="278594" y="148090"/>
                </a:lnTo>
                <a:lnTo>
                  <a:pt x="279686" y="147423"/>
                </a:lnTo>
                <a:lnTo>
                  <a:pt x="280717" y="146635"/>
                </a:lnTo>
                <a:lnTo>
                  <a:pt x="281627" y="145786"/>
                </a:lnTo>
                <a:lnTo>
                  <a:pt x="282476" y="144876"/>
                </a:lnTo>
                <a:lnTo>
                  <a:pt x="283264" y="143845"/>
                </a:lnTo>
                <a:lnTo>
                  <a:pt x="283931" y="142753"/>
                </a:lnTo>
                <a:lnTo>
                  <a:pt x="284477" y="141601"/>
                </a:lnTo>
                <a:lnTo>
                  <a:pt x="284901" y="140388"/>
                </a:lnTo>
                <a:lnTo>
                  <a:pt x="285265" y="139115"/>
                </a:lnTo>
                <a:lnTo>
                  <a:pt x="285447" y="137841"/>
                </a:lnTo>
                <a:lnTo>
                  <a:pt x="285508" y="136447"/>
                </a:lnTo>
                <a:lnTo>
                  <a:pt x="285508" y="32626"/>
                </a:lnTo>
              </a:path>
            </a:pathLst>
          </a:custGeom>
          <a:noFill/>
          <a:ln w="19050" cap="flat" cmpd="sng">
            <a:solidFill>
              <a:srgbClr val="FFB600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5" name="Google Shape;45;p9"/>
          <p:cNvSpPr txBox="1">
            <a:spLocks noGrp="1"/>
          </p:cNvSpPr>
          <p:nvPr>
            <p:ph type="body" idx="1"/>
          </p:nvPr>
        </p:nvSpPr>
        <p:spPr>
          <a:xfrm>
            <a:off x="609600" y="5671879"/>
            <a:ext cx="10972800" cy="69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304792" algn="ctr">
              <a:spcBef>
                <a:spcPts val="480"/>
              </a:spcBef>
              <a:spcAft>
                <a:spcPts val="0"/>
              </a:spcAft>
              <a:buSzPts val="1400"/>
              <a:buNone/>
              <a:defRPr sz="1867"/>
            </a:lvl1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sldNum" idx="12"/>
          </p:nvPr>
        </p:nvSpPr>
        <p:spPr>
          <a:xfrm>
            <a:off x="11472533" y="6120400"/>
            <a:ext cx="719600" cy="7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/>
            <a:fld id="{00000000-1234-1234-1234-123412341234}" type="slidenum">
              <a:rPr lang="en" smtClean="0"/>
              <a:pPr defTabSz="121917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09305371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0"/>
          <p:cNvSpPr txBox="1">
            <a:spLocks noGrp="1"/>
          </p:cNvSpPr>
          <p:nvPr>
            <p:ph type="sldNum" idx="12"/>
          </p:nvPr>
        </p:nvSpPr>
        <p:spPr>
          <a:xfrm>
            <a:off x="11472533" y="6120400"/>
            <a:ext cx="719600" cy="7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/>
            <a:fld id="{00000000-1234-1234-1234-123412341234}" type="slidenum">
              <a:rPr lang="en" smtClean="0"/>
              <a:pPr defTabSz="1219170"/>
              <a:t>‹#›</a:t>
            </a:fld>
            <a:endParaRPr lang="en"/>
          </a:p>
        </p:txBody>
      </p:sp>
      <p:sp>
        <p:nvSpPr>
          <p:cNvPr id="49" name="Google Shape;49;p10"/>
          <p:cNvSpPr/>
          <p:nvPr/>
        </p:nvSpPr>
        <p:spPr>
          <a:xfrm>
            <a:off x="520981" y="506503"/>
            <a:ext cx="11150039" cy="5844995"/>
          </a:xfrm>
          <a:custGeom>
            <a:avLst/>
            <a:gdLst/>
            <a:ahLst/>
            <a:cxnLst/>
            <a:rect l="l" t="t" r="r" b="b"/>
            <a:pathLst>
              <a:path w="285508" h="149667" fill="none" extrusionOk="0">
                <a:moveTo>
                  <a:pt x="252882" y="0"/>
                </a:moveTo>
                <a:lnTo>
                  <a:pt x="13220" y="0"/>
                </a:lnTo>
                <a:lnTo>
                  <a:pt x="13220" y="0"/>
                </a:lnTo>
                <a:lnTo>
                  <a:pt x="11826" y="61"/>
                </a:lnTo>
                <a:lnTo>
                  <a:pt x="10552" y="243"/>
                </a:lnTo>
                <a:lnTo>
                  <a:pt x="9279" y="607"/>
                </a:lnTo>
                <a:lnTo>
                  <a:pt x="8066" y="1031"/>
                </a:lnTo>
                <a:lnTo>
                  <a:pt x="6914" y="1577"/>
                </a:lnTo>
                <a:lnTo>
                  <a:pt x="5822" y="2244"/>
                </a:lnTo>
                <a:lnTo>
                  <a:pt x="4791" y="3032"/>
                </a:lnTo>
                <a:lnTo>
                  <a:pt x="3881" y="3881"/>
                </a:lnTo>
                <a:lnTo>
                  <a:pt x="3032" y="4791"/>
                </a:lnTo>
                <a:lnTo>
                  <a:pt x="2244" y="5822"/>
                </a:lnTo>
                <a:lnTo>
                  <a:pt x="1577" y="6914"/>
                </a:lnTo>
                <a:lnTo>
                  <a:pt x="1031" y="8066"/>
                </a:lnTo>
                <a:lnTo>
                  <a:pt x="607" y="9279"/>
                </a:lnTo>
                <a:lnTo>
                  <a:pt x="243" y="10552"/>
                </a:lnTo>
                <a:lnTo>
                  <a:pt x="61" y="11826"/>
                </a:lnTo>
                <a:lnTo>
                  <a:pt x="0" y="13220"/>
                </a:lnTo>
                <a:lnTo>
                  <a:pt x="0" y="136447"/>
                </a:lnTo>
                <a:lnTo>
                  <a:pt x="0" y="136447"/>
                </a:lnTo>
                <a:lnTo>
                  <a:pt x="61" y="137841"/>
                </a:lnTo>
                <a:lnTo>
                  <a:pt x="243" y="139115"/>
                </a:lnTo>
                <a:lnTo>
                  <a:pt x="607" y="140388"/>
                </a:lnTo>
                <a:lnTo>
                  <a:pt x="1031" y="141601"/>
                </a:lnTo>
                <a:lnTo>
                  <a:pt x="1577" y="142753"/>
                </a:lnTo>
                <a:lnTo>
                  <a:pt x="2244" y="143845"/>
                </a:lnTo>
                <a:lnTo>
                  <a:pt x="3032" y="144876"/>
                </a:lnTo>
                <a:lnTo>
                  <a:pt x="3881" y="145786"/>
                </a:lnTo>
                <a:lnTo>
                  <a:pt x="4791" y="146635"/>
                </a:lnTo>
                <a:lnTo>
                  <a:pt x="5822" y="147423"/>
                </a:lnTo>
                <a:lnTo>
                  <a:pt x="6914" y="148090"/>
                </a:lnTo>
                <a:lnTo>
                  <a:pt x="8066" y="148636"/>
                </a:lnTo>
                <a:lnTo>
                  <a:pt x="9279" y="149060"/>
                </a:lnTo>
                <a:lnTo>
                  <a:pt x="10552" y="149424"/>
                </a:lnTo>
                <a:lnTo>
                  <a:pt x="11826" y="149606"/>
                </a:lnTo>
                <a:lnTo>
                  <a:pt x="13220" y="149667"/>
                </a:lnTo>
                <a:lnTo>
                  <a:pt x="272288" y="149667"/>
                </a:lnTo>
                <a:lnTo>
                  <a:pt x="272288" y="149667"/>
                </a:lnTo>
                <a:lnTo>
                  <a:pt x="273682" y="149606"/>
                </a:lnTo>
                <a:lnTo>
                  <a:pt x="274956" y="149424"/>
                </a:lnTo>
                <a:lnTo>
                  <a:pt x="276229" y="149060"/>
                </a:lnTo>
                <a:lnTo>
                  <a:pt x="277442" y="148636"/>
                </a:lnTo>
                <a:lnTo>
                  <a:pt x="278594" y="148090"/>
                </a:lnTo>
                <a:lnTo>
                  <a:pt x="279686" y="147423"/>
                </a:lnTo>
                <a:lnTo>
                  <a:pt x="280717" y="146635"/>
                </a:lnTo>
                <a:lnTo>
                  <a:pt x="281627" y="145786"/>
                </a:lnTo>
                <a:lnTo>
                  <a:pt x="282476" y="144876"/>
                </a:lnTo>
                <a:lnTo>
                  <a:pt x="283264" y="143845"/>
                </a:lnTo>
                <a:lnTo>
                  <a:pt x="283931" y="142753"/>
                </a:lnTo>
                <a:lnTo>
                  <a:pt x="284477" y="141601"/>
                </a:lnTo>
                <a:lnTo>
                  <a:pt x="284901" y="140388"/>
                </a:lnTo>
                <a:lnTo>
                  <a:pt x="285265" y="139115"/>
                </a:lnTo>
                <a:lnTo>
                  <a:pt x="285447" y="137841"/>
                </a:lnTo>
                <a:lnTo>
                  <a:pt x="285508" y="136447"/>
                </a:lnTo>
                <a:lnTo>
                  <a:pt x="285508" y="32626"/>
                </a:lnTo>
              </a:path>
            </a:pathLst>
          </a:custGeom>
          <a:noFill/>
          <a:ln w="19050" cap="flat" cmpd="sng">
            <a:solidFill>
              <a:srgbClr val="FFB600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897481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olored">
  <p:cSld name="Blank colored">
    <p:bg>
      <p:bgPr>
        <a:solidFill>
          <a:srgbClr val="FFB600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1"/>
          <p:cNvSpPr txBox="1">
            <a:spLocks noGrp="1"/>
          </p:cNvSpPr>
          <p:nvPr>
            <p:ph type="sldNum" idx="12"/>
          </p:nvPr>
        </p:nvSpPr>
        <p:spPr>
          <a:xfrm>
            <a:off x="11472533" y="6120400"/>
            <a:ext cx="719600" cy="7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defTabSz="1219170"/>
            <a:fld id="{00000000-1234-1234-1234-123412341234}" type="slidenum">
              <a:rPr lang="en" smtClean="0"/>
              <a:pPr defTabSz="1219170"/>
              <a:t>‹#›</a:t>
            </a:fld>
            <a:endParaRPr lang="en"/>
          </a:p>
        </p:txBody>
      </p:sp>
      <p:sp>
        <p:nvSpPr>
          <p:cNvPr id="52" name="Google Shape;52;p11"/>
          <p:cNvSpPr/>
          <p:nvPr/>
        </p:nvSpPr>
        <p:spPr>
          <a:xfrm>
            <a:off x="520981" y="506503"/>
            <a:ext cx="11150039" cy="5844995"/>
          </a:xfrm>
          <a:custGeom>
            <a:avLst/>
            <a:gdLst/>
            <a:ahLst/>
            <a:cxnLst/>
            <a:rect l="l" t="t" r="r" b="b"/>
            <a:pathLst>
              <a:path w="285508" h="149667" fill="none" extrusionOk="0">
                <a:moveTo>
                  <a:pt x="252882" y="0"/>
                </a:moveTo>
                <a:lnTo>
                  <a:pt x="13220" y="0"/>
                </a:lnTo>
                <a:lnTo>
                  <a:pt x="13220" y="0"/>
                </a:lnTo>
                <a:lnTo>
                  <a:pt x="11826" y="61"/>
                </a:lnTo>
                <a:lnTo>
                  <a:pt x="10552" y="243"/>
                </a:lnTo>
                <a:lnTo>
                  <a:pt x="9279" y="607"/>
                </a:lnTo>
                <a:lnTo>
                  <a:pt x="8066" y="1031"/>
                </a:lnTo>
                <a:lnTo>
                  <a:pt x="6914" y="1577"/>
                </a:lnTo>
                <a:lnTo>
                  <a:pt x="5822" y="2244"/>
                </a:lnTo>
                <a:lnTo>
                  <a:pt x="4791" y="3032"/>
                </a:lnTo>
                <a:lnTo>
                  <a:pt x="3881" y="3881"/>
                </a:lnTo>
                <a:lnTo>
                  <a:pt x="3032" y="4791"/>
                </a:lnTo>
                <a:lnTo>
                  <a:pt x="2244" y="5822"/>
                </a:lnTo>
                <a:lnTo>
                  <a:pt x="1577" y="6914"/>
                </a:lnTo>
                <a:lnTo>
                  <a:pt x="1031" y="8066"/>
                </a:lnTo>
                <a:lnTo>
                  <a:pt x="607" y="9279"/>
                </a:lnTo>
                <a:lnTo>
                  <a:pt x="243" y="10552"/>
                </a:lnTo>
                <a:lnTo>
                  <a:pt x="61" y="11826"/>
                </a:lnTo>
                <a:lnTo>
                  <a:pt x="0" y="13220"/>
                </a:lnTo>
                <a:lnTo>
                  <a:pt x="0" y="136447"/>
                </a:lnTo>
                <a:lnTo>
                  <a:pt x="0" y="136447"/>
                </a:lnTo>
                <a:lnTo>
                  <a:pt x="61" y="137841"/>
                </a:lnTo>
                <a:lnTo>
                  <a:pt x="243" y="139115"/>
                </a:lnTo>
                <a:lnTo>
                  <a:pt x="607" y="140388"/>
                </a:lnTo>
                <a:lnTo>
                  <a:pt x="1031" y="141601"/>
                </a:lnTo>
                <a:lnTo>
                  <a:pt x="1577" y="142753"/>
                </a:lnTo>
                <a:lnTo>
                  <a:pt x="2244" y="143845"/>
                </a:lnTo>
                <a:lnTo>
                  <a:pt x="3032" y="144876"/>
                </a:lnTo>
                <a:lnTo>
                  <a:pt x="3881" y="145786"/>
                </a:lnTo>
                <a:lnTo>
                  <a:pt x="4791" y="146635"/>
                </a:lnTo>
                <a:lnTo>
                  <a:pt x="5822" y="147423"/>
                </a:lnTo>
                <a:lnTo>
                  <a:pt x="6914" y="148090"/>
                </a:lnTo>
                <a:lnTo>
                  <a:pt x="8066" y="148636"/>
                </a:lnTo>
                <a:lnTo>
                  <a:pt x="9279" y="149060"/>
                </a:lnTo>
                <a:lnTo>
                  <a:pt x="10552" y="149424"/>
                </a:lnTo>
                <a:lnTo>
                  <a:pt x="11826" y="149606"/>
                </a:lnTo>
                <a:lnTo>
                  <a:pt x="13220" y="149667"/>
                </a:lnTo>
                <a:lnTo>
                  <a:pt x="272288" y="149667"/>
                </a:lnTo>
                <a:lnTo>
                  <a:pt x="272288" y="149667"/>
                </a:lnTo>
                <a:lnTo>
                  <a:pt x="273682" y="149606"/>
                </a:lnTo>
                <a:lnTo>
                  <a:pt x="274956" y="149424"/>
                </a:lnTo>
                <a:lnTo>
                  <a:pt x="276229" y="149060"/>
                </a:lnTo>
                <a:lnTo>
                  <a:pt x="277442" y="148636"/>
                </a:lnTo>
                <a:lnTo>
                  <a:pt x="278594" y="148090"/>
                </a:lnTo>
                <a:lnTo>
                  <a:pt x="279686" y="147423"/>
                </a:lnTo>
                <a:lnTo>
                  <a:pt x="280717" y="146635"/>
                </a:lnTo>
                <a:lnTo>
                  <a:pt x="281627" y="145786"/>
                </a:lnTo>
                <a:lnTo>
                  <a:pt x="282476" y="144876"/>
                </a:lnTo>
                <a:lnTo>
                  <a:pt x="283264" y="143845"/>
                </a:lnTo>
                <a:lnTo>
                  <a:pt x="283931" y="142753"/>
                </a:lnTo>
                <a:lnTo>
                  <a:pt x="284477" y="141601"/>
                </a:lnTo>
                <a:lnTo>
                  <a:pt x="284901" y="140388"/>
                </a:lnTo>
                <a:lnTo>
                  <a:pt x="285265" y="139115"/>
                </a:lnTo>
                <a:lnTo>
                  <a:pt x="285447" y="137841"/>
                </a:lnTo>
                <a:lnTo>
                  <a:pt x="285508" y="136447"/>
                </a:lnTo>
                <a:lnTo>
                  <a:pt x="285508" y="32626"/>
                </a:lnTo>
              </a:path>
            </a:pathLst>
          </a:custGeom>
          <a:noFill/>
          <a:ln w="19050" cap="flat" cmpd="sng">
            <a:solidFill>
              <a:srgbClr val="FFFFFF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3730803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0B0AF6-545C-4317-861B-ECF7C39C6B7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11/5/2023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F9A0660-2A92-48BE-8F54-8B8840247DE7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919019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F066B2-02C3-42AE-81F3-EC6395F7DA3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11/5/2023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2F347CE-6FDF-48C3-91D0-288B5339C972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739933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251543-DF93-44F4-A746-9C299E29C9C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11/5/2023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BE4D90D-6AF8-43E3-AB40-F297E5A0A7BF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729827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3AA758-C3BC-4E3B-8B10-21560A34469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11/5/2023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80B3475-B6BB-43D4-8B89-F0AC3FAD0F5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456175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D9A7C8-290A-4E8A-B349-84C9FC4FC26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11/5/2023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01BCAAC-EC11-49CD-9D80-3B591233E25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425778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32DC14-9D6B-4909-9656-6565765BD92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11/5/2023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F38E54-A034-447B-A811-EA402A2989D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370048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0DBF9F-0BEC-4246-8B7B-ED45788C186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11/5/2023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3B95AF-B7EE-4545-AC61-0288622130B7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82612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1594AD-B869-4429-B6C2-0818D4ADD60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11/5/2023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A0C7DC-2D4E-4384-9A47-DCD25E73824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542996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4AEF04-15AD-4EB8-8C5E-2C4FEE9AFBB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11/5/2023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9478C67-300A-43B9-8DA2-170CA75E4C8A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015175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B89D02-2E5D-425E-A447-E89DABE7522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11/5/2023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29C22D4-D340-4800-B724-C307219916B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342416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6A266D-60CD-41D3-8DF5-36BEA740C4F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11/5/2023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1BB9EB0-C308-473E-98AD-910540E8DEA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809086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10F668-57B5-4ED1-A23A-404FCB0C3B1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11/5/2023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06391F0-DA13-419B-8844-B9949C2A48A5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901927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">
  <p:cSld name="Agenda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4"/>
          <p:cNvSpPr txBox="1">
            <a:spLocks noGrp="1"/>
          </p:cNvSpPr>
          <p:nvPr>
            <p:ph type="body" idx="1"/>
          </p:nvPr>
        </p:nvSpPr>
        <p:spPr>
          <a:xfrm>
            <a:off x="1570275" y="1536641"/>
            <a:ext cx="79815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93700" rtl="0">
              <a:spcBef>
                <a:spcPts val="0"/>
              </a:spcBef>
              <a:spcAft>
                <a:spcPts val="0"/>
              </a:spcAft>
              <a:buSzPts val="2600"/>
              <a:buChar char="●"/>
              <a:defRPr/>
            </a:lvl1pPr>
            <a:lvl2pPr marL="914400" lvl="1" indent="-381000" rtl="0">
              <a:spcBef>
                <a:spcPts val="2100"/>
              </a:spcBef>
              <a:spcAft>
                <a:spcPts val="0"/>
              </a:spcAft>
              <a:buSzPts val="2400"/>
              <a:buChar char="○"/>
              <a:defRPr sz="2400"/>
            </a:lvl2pPr>
            <a:lvl3pPr marL="1371600" lvl="2" indent="-381000" rtl="0">
              <a:spcBef>
                <a:spcPts val="2100"/>
              </a:spcBef>
              <a:spcAft>
                <a:spcPts val="0"/>
              </a:spcAft>
              <a:buSzPts val="2400"/>
              <a:buChar char="■"/>
              <a:defRPr sz="2400"/>
            </a:lvl3pPr>
            <a:lvl4pPr marL="1828800" lvl="3" indent="-381000" rtl="0">
              <a:spcBef>
                <a:spcPts val="2100"/>
              </a:spcBef>
              <a:spcAft>
                <a:spcPts val="0"/>
              </a:spcAft>
              <a:buSzPts val="2400"/>
              <a:buChar char="●"/>
              <a:defRPr sz="2400"/>
            </a:lvl4pPr>
            <a:lvl5pPr marL="2286000" lvl="4" indent="-381000" rtl="0">
              <a:spcBef>
                <a:spcPts val="2100"/>
              </a:spcBef>
              <a:spcAft>
                <a:spcPts val="0"/>
              </a:spcAft>
              <a:buSzPts val="2400"/>
              <a:buChar char="○"/>
              <a:defRPr sz="2400"/>
            </a:lvl5pPr>
            <a:lvl6pPr marL="2743200" lvl="5" indent="-381000" rtl="0">
              <a:spcBef>
                <a:spcPts val="2100"/>
              </a:spcBef>
              <a:spcAft>
                <a:spcPts val="0"/>
              </a:spcAft>
              <a:buSzPts val="2400"/>
              <a:buChar char="■"/>
              <a:defRPr sz="2400"/>
            </a:lvl6pPr>
            <a:lvl7pPr marL="3200400" lvl="6" indent="-381000" rtl="0">
              <a:spcBef>
                <a:spcPts val="2100"/>
              </a:spcBef>
              <a:spcAft>
                <a:spcPts val="0"/>
              </a:spcAft>
              <a:buSzPts val="2400"/>
              <a:buChar char="●"/>
              <a:defRPr sz="2400"/>
            </a:lvl7pPr>
            <a:lvl8pPr marL="3657600" lvl="7" indent="-381000" rtl="0">
              <a:spcBef>
                <a:spcPts val="2100"/>
              </a:spcBef>
              <a:spcAft>
                <a:spcPts val="0"/>
              </a:spcAft>
              <a:buSzPts val="2400"/>
              <a:buChar char="○"/>
              <a:defRPr sz="2400"/>
            </a:lvl8pPr>
            <a:lvl9pPr marL="4114800" lvl="8" indent="-381000" rtl="0">
              <a:spcBef>
                <a:spcPts val="2100"/>
              </a:spcBef>
              <a:spcAft>
                <a:spcPts val="2100"/>
              </a:spcAft>
              <a:buSzPts val="2400"/>
              <a:buChar char="■"/>
              <a:defRPr sz="2400"/>
            </a:lvl9pPr>
          </a:lstStyle>
          <a:p>
            <a:endParaRPr/>
          </a:p>
        </p:txBody>
      </p:sp>
      <p:sp>
        <p:nvSpPr>
          <p:cNvPr id="88" name="Google Shape;88;p4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300" b="0" i="0" u="none" strike="noStrike" kern="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300" b="0" i="0" u="none" strike="noStrike" kern="0" cap="none" spc="0" normalizeH="0" baseline="0" noProof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9" name="Google Shape;89;p4"/>
          <p:cNvSpPr txBox="1">
            <a:spLocks noGrp="1"/>
          </p:cNvSpPr>
          <p:nvPr>
            <p:ph type="title"/>
          </p:nvPr>
        </p:nvSpPr>
        <p:spPr>
          <a:xfrm>
            <a:off x="1570275" y="593375"/>
            <a:ext cx="79815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0" name="Google Shape;90;p4"/>
          <p:cNvSpPr/>
          <p:nvPr/>
        </p:nvSpPr>
        <p:spPr>
          <a:xfrm rot="-209359">
            <a:off x="11012234" y="2721664"/>
            <a:ext cx="226355" cy="4134485"/>
          </a:xfrm>
          <a:custGeom>
            <a:avLst/>
            <a:gdLst/>
            <a:ahLst/>
            <a:cxnLst/>
            <a:rect l="l" t="t" r="r" b="b"/>
            <a:pathLst>
              <a:path w="551062" h="3348763" extrusionOk="0">
                <a:moveTo>
                  <a:pt x="0" y="102946"/>
                </a:moveTo>
                <a:cubicBezTo>
                  <a:pt x="58538" y="325995"/>
                  <a:pt x="313883" y="798334"/>
                  <a:pt x="393616" y="1338294"/>
                </a:cubicBezTo>
                <a:cubicBezTo>
                  <a:pt x="473349" y="1878254"/>
                  <a:pt x="452154" y="3007630"/>
                  <a:pt x="478395" y="3342708"/>
                </a:cubicBezTo>
                <a:lnTo>
                  <a:pt x="551062" y="3348763"/>
                </a:lnTo>
                <a:cubicBezTo>
                  <a:pt x="546016" y="3004601"/>
                  <a:pt x="532896" y="1835865"/>
                  <a:pt x="448117" y="1277738"/>
                </a:cubicBezTo>
                <a:cubicBezTo>
                  <a:pt x="363338" y="719611"/>
                  <a:pt x="117075" y="195799"/>
                  <a:pt x="42389" y="0"/>
                </a:cubicBezTo>
                <a:lnTo>
                  <a:pt x="0" y="102946"/>
                </a:lnTo>
                <a:close/>
              </a:path>
            </a:pathLst>
          </a:custGeom>
          <a:gradFill>
            <a:gsLst>
              <a:gs pos="0">
                <a:srgbClr val="595959"/>
              </a:gs>
              <a:gs pos="60000">
                <a:srgbClr val="6F803B"/>
              </a:gs>
              <a:gs pos="100000">
                <a:srgbClr val="6F803B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4"/>
          <p:cNvSpPr/>
          <p:nvPr/>
        </p:nvSpPr>
        <p:spPr>
          <a:xfrm flipH="1">
            <a:off x="11245346" y="1114236"/>
            <a:ext cx="230068" cy="5374765"/>
          </a:xfrm>
          <a:custGeom>
            <a:avLst/>
            <a:gdLst/>
            <a:ahLst/>
            <a:cxnLst/>
            <a:rect l="l" t="t" r="r" b="b"/>
            <a:pathLst>
              <a:path w="551062" h="3348763" extrusionOk="0">
                <a:moveTo>
                  <a:pt x="0" y="102946"/>
                </a:moveTo>
                <a:cubicBezTo>
                  <a:pt x="58538" y="325995"/>
                  <a:pt x="313883" y="798334"/>
                  <a:pt x="393616" y="1338294"/>
                </a:cubicBezTo>
                <a:cubicBezTo>
                  <a:pt x="473349" y="1878254"/>
                  <a:pt x="452154" y="3007630"/>
                  <a:pt x="478395" y="3342708"/>
                </a:cubicBezTo>
                <a:lnTo>
                  <a:pt x="551062" y="3348763"/>
                </a:lnTo>
                <a:cubicBezTo>
                  <a:pt x="546016" y="3004601"/>
                  <a:pt x="532896" y="1835865"/>
                  <a:pt x="448117" y="1277738"/>
                </a:cubicBezTo>
                <a:cubicBezTo>
                  <a:pt x="363338" y="719611"/>
                  <a:pt x="117075" y="195799"/>
                  <a:pt x="42389" y="0"/>
                </a:cubicBezTo>
                <a:lnTo>
                  <a:pt x="0" y="102946"/>
                </a:lnTo>
                <a:close/>
              </a:path>
            </a:pathLst>
          </a:custGeom>
          <a:gradFill>
            <a:gsLst>
              <a:gs pos="0">
                <a:srgbClr val="595959"/>
              </a:gs>
              <a:gs pos="60000">
                <a:srgbClr val="6F803B"/>
              </a:gs>
              <a:gs pos="100000">
                <a:srgbClr val="6F803B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4"/>
          <p:cNvSpPr/>
          <p:nvPr/>
        </p:nvSpPr>
        <p:spPr>
          <a:xfrm rot="-129665">
            <a:off x="10993093" y="1358314"/>
            <a:ext cx="292271" cy="5503713"/>
          </a:xfrm>
          <a:custGeom>
            <a:avLst/>
            <a:gdLst/>
            <a:ahLst/>
            <a:cxnLst/>
            <a:rect l="l" t="t" r="r" b="b"/>
            <a:pathLst>
              <a:path w="551062" h="3348763" extrusionOk="0">
                <a:moveTo>
                  <a:pt x="0" y="102946"/>
                </a:moveTo>
                <a:cubicBezTo>
                  <a:pt x="58538" y="325995"/>
                  <a:pt x="313883" y="798334"/>
                  <a:pt x="393616" y="1338294"/>
                </a:cubicBezTo>
                <a:cubicBezTo>
                  <a:pt x="473349" y="1878254"/>
                  <a:pt x="452154" y="3007630"/>
                  <a:pt x="478395" y="3342708"/>
                </a:cubicBezTo>
                <a:lnTo>
                  <a:pt x="551062" y="3348763"/>
                </a:lnTo>
                <a:cubicBezTo>
                  <a:pt x="546016" y="3004601"/>
                  <a:pt x="532896" y="1835865"/>
                  <a:pt x="448117" y="1277738"/>
                </a:cubicBezTo>
                <a:cubicBezTo>
                  <a:pt x="363338" y="719611"/>
                  <a:pt x="117075" y="195799"/>
                  <a:pt x="42389" y="0"/>
                </a:cubicBezTo>
                <a:lnTo>
                  <a:pt x="0" y="102946"/>
                </a:lnTo>
                <a:close/>
              </a:path>
            </a:pathLst>
          </a:custGeom>
          <a:gradFill>
            <a:gsLst>
              <a:gs pos="0">
                <a:srgbClr val="595959"/>
              </a:gs>
              <a:gs pos="60000">
                <a:srgbClr val="6F803B"/>
              </a:gs>
              <a:gs pos="100000">
                <a:srgbClr val="6F803B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4"/>
          <p:cNvSpPr/>
          <p:nvPr/>
        </p:nvSpPr>
        <p:spPr>
          <a:xfrm flipH="1">
            <a:off x="11145958" y="0"/>
            <a:ext cx="1001633" cy="5487490"/>
          </a:xfrm>
          <a:custGeom>
            <a:avLst/>
            <a:gdLst/>
            <a:ahLst/>
            <a:cxnLst/>
            <a:rect l="l" t="t" r="r" b="b"/>
            <a:pathLst>
              <a:path w="1122278" h="4034919" extrusionOk="0">
                <a:moveTo>
                  <a:pt x="1017346" y="4033049"/>
                </a:moveTo>
                <a:cubicBezTo>
                  <a:pt x="934586" y="4084522"/>
                  <a:pt x="543637" y="3063193"/>
                  <a:pt x="532895" y="2246639"/>
                </a:cubicBezTo>
                <a:cubicBezTo>
                  <a:pt x="522153" y="1430085"/>
                  <a:pt x="345564" y="532737"/>
                  <a:pt x="0" y="0"/>
                </a:cubicBezTo>
                <a:cubicBezTo>
                  <a:pt x="530335" y="309475"/>
                  <a:pt x="859899" y="1265626"/>
                  <a:pt x="1029457" y="1937801"/>
                </a:cubicBezTo>
                <a:cubicBezTo>
                  <a:pt x="1199015" y="2609976"/>
                  <a:pt x="1100106" y="3981576"/>
                  <a:pt x="1017346" y="4033049"/>
                </a:cubicBezTo>
                <a:close/>
              </a:path>
            </a:pathLst>
          </a:custGeom>
          <a:gradFill>
            <a:gsLst>
              <a:gs pos="0">
                <a:srgbClr val="595959"/>
              </a:gs>
              <a:gs pos="60000">
                <a:srgbClr val="6F803B"/>
              </a:gs>
              <a:gs pos="100000">
                <a:srgbClr val="6F803B"/>
              </a:gs>
            </a:gsLst>
            <a:lin ang="0" scaled="0"/>
          </a:gradFill>
          <a:ln>
            <a:noFill/>
          </a:ln>
          <a:effectLst>
            <a:outerShdw blurRad="50800" dist="38100" dir="10800000" algn="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4"/>
          <p:cNvSpPr/>
          <p:nvPr/>
        </p:nvSpPr>
        <p:spPr>
          <a:xfrm rot="-489575">
            <a:off x="10257429" y="1431770"/>
            <a:ext cx="770954" cy="5473723"/>
          </a:xfrm>
          <a:custGeom>
            <a:avLst/>
            <a:gdLst/>
            <a:ahLst/>
            <a:cxnLst/>
            <a:rect l="l" t="t" r="r" b="b"/>
            <a:pathLst>
              <a:path w="1122278" h="4034919" extrusionOk="0">
                <a:moveTo>
                  <a:pt x="1017346" y="4033049"/>
                </a:moveTo>
                <a:cubicBezTo>
                  <a:pt x="934586" y="4084522"/>
                  <a:pt x="543637" y="3063193"/>
                  <a:pt x="532895" y="2246639"/>
                </a:cubicBezTo>
                <a:cubicBezTo>
                  <a:pt x="522153" y="1430085"/>
                  <a:pt x="345564" y="532737"/>
                  <a:pt x="0" y="0"/>
                </a:cubicBezTo>
                <a:cubicBezTo>
                  <a:pt x="530335" y="309475"/>
                  <a:pt x="859899" y="1265626"/>
                  <a:pt x="1029457" y="1937801"/>
                </a:cubicBezTo>
                <a:cubicBezTo>
                  <a:pt x="1199015" y="2609976"/>
                  <a:pt x="1100106" y="3981576"/>
                  <a:pt x="1017346" y="4033049"/>
                </a:cubicBezTo>
                <a:close/>
              </a:path>
            </a:pathLst>
          </a:custGeom>
          <a:gradFill>
            <a:gsLst>
              <a:gs pos="0">
                <a:srgbClr val="595959"/>
              </a:gs>
              <a:gs pos="60000">
                <a:srgbClr val="6F803B"/>
              </a:gs>
              <a:gs pos="100000">
                <a:srgbClr val="6F803B"/>
              </a:gs>
            </a:gsLst>
            <a:lin ang="0" scaled="0"/>
          </a:gradFill>
          <a:ln>
            <a:noFill/>
          </a:ln>
          <a:effectLst>
            <a:outerShdw blurRad="50800" dist="38100" dir="10800000" algn="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5" name="Google Shape;95;p4"/>
          <p:cNvGrpSpPr/>
          <p:nvPr/>
        </p:nvGrpSpPr>
        <p:grpSpPr>
          <a:xfrm rot="607849" flipH="1">
            <a:off x="10886905" y="344335"/>
            <a:ext cx="1207724" cy="1216551"/>
            <a:chOff x="5307255" y="1547438"/>
            <a:chExt cx="1117486" cy="1125654"/>
          </a:xfrm>
        </p:grpSpPr>
        <p:sp>
          <p:nvSpPr>
            <p:cNvPr id="96" name="Google Shape;96;p4"/>
            <p:cNvSpPr/>
            <p:nvPr/>
          </p:nvSpPr>
          <p:spPr>
            <a:xfrm rot="4440912">
              <a:off x="5409575" y="1659795"/>
              <a:ext cx="912847" cy="900939"/>
            </a:xfrm>
            <a:custGeom>
              <a:avLst/>
              <a:gdLst/>
              <a:ahLst/>
              <a:cxnLst/>
              <a:rect l="l" t="t" r="r" b="b"/>
              <a:pathLst>
                <a:path w="914116" h="902192" extrusionOk="0">
                  <a:moveTo>
                    <a:pt x="3648" y="318319"/>
                  </a:moveTo>
                  <a:cubicBezTo>
                    <a:pt x="14502" y="301366"/>
                    <a:pt x="50369" y="286791"/>
                    <a:pt x="121763" y="277409"/>
                  </a:cubicBezTo>
                  <a:cubicBezTo>
                    <a:pt x="-64836" y="-28674"/>
                    <a:pt x="463463" y="361209"/>
                    <a:pt x="415818" y="443497"/>
                  </a:cubicBezTo>
                  <a:cubicBezTo>
                    <a:pt x="413532" y="447646"/>
                    <a:pt x="409738" y="451074"/>
                    <a:pt x="404644" y="453838"/>
                  </a:cubicBezTo>
                  <a:lnTo>
                    <a:pt x="404517" y="453881"/>
                  </a:lnTo>
                  <a:lnTo>
                    <a:pt x="419250" y="454345"/>
                  </a:lnTo>
                  <a:cubicBezTo>
                    <a:pt x="426467" y="455983"/>
                    <a:pt x="432067" y="459052"/>
                    <a:pt x="435706" y="463751"/>
                  </a:cubicBezTo>
                  <a:cubicBezTo>
                    <a:pt x="439372" y="468285"/>
                    <a:pt x="441165" y="474521"/>
                    <a:pt x="441329" y="482140"/>
                  </a:cubicBezTo>
                  <a:lnTo>
                    <a:pt x="439997" y="490695"/>
                  </a:lnTo>
                  <a:lnTo>
                    <a:pt x="445131" y="483838"/>
                  </a:lnTo>
                  <a:cubicBezTo>
                    <a:pt x="450614" y="478869"/>
                    <a:pt x="456341" y="476044"/>
                    <a:pt x="462277" y="475760"/>
                  </a:cubicBezTo>
                  <a:cubicBezTo>
                    <a:pt x="468093" y="475359"/>
                    <a:pt x="474230" y="477469"/>
                    <a:pt x="480563" y="481707"/>
                  </a:cubicBezTo>
                  <a:lnTo>
                    <a:pt x="484441" y="485435"/>
                  </a:lnTo>
                  <a:lnTo>
                    <a:pt x="483630" y="473700"/>
                  </a:lnTo>
                  <a:cubicBezTo>
                    <a:pt x="485366" y="468135"/>
                    <a:pt x="489559" y="463182"/>
                    <a:pt x="495806" y="458818"/>
                  </a:cubicBezTo>
                  <a:lnTo>
                    <a:pt x="502846" y="455556"/>
                  </a:lnTo>
                  <a:lnTo>
                    <a:pt x="490203" y="449340"/>
                  </a:lnTo>
                  <a:cubicBezTo>
                    <a:pt x="482320" y="440747"/>
                    <a:pt x="481490" y="424889"/>
                    <a:pt x="485929" y="404451"/>
                  </a:cubicBezTo>
                  <a:lnTo>
                    <a:pt x="496079" y="371465"/>
                  </a:lnTo>
                  <a:lnTo>
                    <a:pt x="484343" y="397260"/>
                  </a:lnTo>
                  <a:cubicBezTo>
                    <a:pt x="474287" y="414904"/>
                    <a:pt x="463168" y="425553"/>
                    <a:pt x="451292" y="426028"/>
                  </a:cubicBezTo>
                  <a:cubicBezTo>
                    <a:pt x="387279" y="429947"/>
                    <a:pt x="286891" y="129696"/>
                    <a:pt x="310362" y="37467"/>
                  </a:cubicBezTo>
                  <a:cubicBezTo>
                    <a:pt x="321031" y="-4455"/>
                    <a:pt x="357291" y="-3398"/>
                    <a:pt x="434190" y="88742"/>
                  </a:cubicBezTo>
                  <a:cubicBezTo>
                    <a:pt x="553190" y="-152345"/>
                    <a:pt x="556753" y="155784"/>
                    <a:pt x="511014" y="326520"/>
                  </a:cubicBezTo>
                  <a:lnTo>
                    <a:pt x="499072" y="364417"/>
                  </a:lnTo>
                  <a:lnTo>
                    <a:pt x="513267" y="332085"/>
                  </a:lnTo>
                  <a:cubicBezTo>
                    <a:pt x="592416" y="170622"/>
                    <a:pt x="796982" y="-58978"/>
                    <a:pt x="741433" y="223646"/>
                  </a:cubicBezTo>
                  <a:cubicBezTo>
                    <a:pt x="1003648" y="164257"/>
                    <a:pt x="766540" y="361072"/>
                    <a:pt x="605110" y="433066"/>
                  </a:cubicBezTo>
                  <a:lnTo>
                    <a:pt x="600808" y="434764"/>
                  </a:lnTo>
                  <a:lnTo>
                    <a:pt x="693241" y="434463"/>
                  </a:lnTo>
                  <a:cubicBezTo>
                    <a:pt x="860482" y="443604"/>
                    <a:pt x="1031877" y="499444"/>
                    <a:pt x="804951" y="577658"/>
                  </a:cubicBezTo>
                  <a:cubicBezTo>
                    <a:pt x="987962" y="774612"/>
                    <a:pt x="698707" y="668369"/>
                    <a:pt x="555396" y="564905"/>
                  </a:cubicBezTo>
                  <a:lnTo>
                    <a:pt x="526476" y="542048"/>
                  </a:lnTo>
                  <a:lnTo>
                    <a:pt x="539541" y="566925"/>
                  </a:lnTo>
                  <a:cubicBezTo>
                    <a:pt x="616376" y="729501"/>
                    <a:pt x="668242" y="1032607"/>
                    <a:pt x="481983" y="812903"/>
                  </a:cubicBezTo>
                  <a:cubicBezTo>
                    <a:pt x="384371" y="1014570"/>
                    <a:pt x="363976" y="834227"/>
                    <a:pt x="385594" y="669505"/>
                  </a:cubicBezTo>
                  <a:lnTo>
                    <a:pt x="401546" y="585133"/>
                  </a:lnTo>
                  <a:lnTo>
                    <a:pt x="352020" y="659897"/>
                  </a:lnTo>
                  <a:cubicBezTo>
                    <a:pt x="251604" y="793948"/>
                    <a:pt x="110034" y="905537"/>
                    <a:pt x="170905" y="673357"/>
                  </a:cubicBezTo>
                  <a:cubicBezTo>
                    <a:pt x="-94501" y="716298"/>
                    <a:pt x="154406" y="534635"/>
                    <a:pt x="320007" y="472836"/>
                  </a:cubicBezTo>
                  <a:lnTo>
                    <a:pt x="364962" y="460956"/>
                  </a:lnTo>
                  <a:lnTo>
                    <a:pt x="329370" y="462273"/>
                  </a:lnTo>
                  <a:cubicBezTo>
                    <a:pt x="197278" y="453619"/>
                    <a:pt x="-31630" y="373414"/>
                    <a:pt x="3648" y="3183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" name="Google Shape;97;p4"/>
            <p:cNvSpPr/>
            <p:nvPr/>
          </p:nvSpPr>
          <p:spPr>
            <a:xfrm rot="984699">
              <a:off x="5790678" y="2050692"/>
              <a:ext cx="131664" cy="131664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8" name="Google Shape;98;p4"/>
          <p:cNvGrpSpPr/>
          <p:nvPr/>
        </p:nvGrpSpPr>
        <p:grpSpPr>
          <a:xfrm rot="608125" flipH="1">
            <a:off x="11077475" y="1722394"/>
            <a:ext cx="963332" cy="970373"/>
            <a:chOff x="5307255" y="1547438"/>
            <a:chExt cx="1117486" cy="1125654"/>
          </a:xfrm>
        </p:grpSpPr>
        <p:sp>
          <p:nvSpPr>
            <p:cNvPr id="99" name="Google Shape;99;p4"/>
            <p:cNvSpPr/>
            <p:nvPr/>
          </p:nvSpPr>
          <p:spPr>
            <a:xfrm rot="4440912">
              <a:off x="5409575" y="1659795"/>
              <a:ext cx="912847" cy="900939"/>
            </a:xfrm>
            <a:custGeom>
              <a:avLst/>
              <a:gdLst/>
              <a:ahLst/>
              <a:cxnLst/>
              <a:rect l="l" t="t" r="r" b="b"/>
              <a:pathLst>
                <a:path w="914116" h="902192" extrusionOk="0">
                  <a:moveTo>
                    <a:pt x="3648" y="318319"/>
                  </a:moveTo>
                  <a:cubicBezTo>
                    <a:pt x="14502" y="301366"/>
                    <a:pt x="50369" y="286791"/>
                    <a:pt x="121763" y="277409"/>
                  </a:cubicBezTo>
                  <a:cubicBezTo>
                    <a:pt x="-64836" y="-28674"/>
                    <a:pt x="463463" y="361209"/>
                    <a:pt x="415818" y="443497"/>
                  </a:cubicBezTo>
                  <a:cubicBezTo>
                    <a:pt x="413532" y="447646"/>
                    <a:pt x="409738" y="451074"/>
                    <a:pt x="404644" y="453838"/>
                  </a:cubicBezTo>
                  <a:lnTo>
                    <a:pt x="404517" y="453881"/>
                  </a:lnTo>
                  <a:lnTo>
                    <a:pt x="419250" y="454345"/>
                  </a:lnTo>
                  <a:cubicBezTo>
                    <a:pt x="426467" y="455983"/>
                    <a:pt x="432067" y="459052"/>
                    <a:pt x="435706" y="463751"/>
                  </a:cubicBezTo>
                  <a:cubicBezTo>
                    <a:pt x="439372" y="468285"/>
                    <a:pt x="441165" y="474521"/>
                    <a:pt x="441329" y="482140"/>
                  </a:cubicBezTo>
                  <a:lnTo>
                    <a:pt x="439997" y="490695"/>
                  </a:lnTo>
                  <a:lnTo>
                    <a:pt x="445131" y="483838"/>
                  </a:lnTo>
                  <a:cubicBezTo>
                    <a:pt x="450614" y="478869"/>
                    <a:pt x="456341" y="476044"/>
                    <a:pt x="462277" y="475760"/>
                  </a:cubicBezTo>
                  <a:cubicBezTo>
                    <a:pt x="468093" y="475359"/>
                    <a:pt x="474230" y="477469"/>
                    <a:pt x="480563" y="481707"/>
                  </a:cubicBezTo>
                  <a:lnTo>
                    <a:pt x="484441" y="485435"/>
                  </a:lnTo>
                  <a:lnTo>
                    <a:pt x="483630" y="473700"/>
                  </a:lnTo>
                  <a:cubicBezTo>
                    <a:pt x="485366" y="468135"/>
                    <a:pt x="489559" y="463182"/>
                    <a:pt x="495806" y="458818"/>
                  </a:cubicBezTo>
                  <a:lnTo>
                    <a:pt x="502846" y="455556"/>
                  </a:lnTo>
                  <a:lnTo>
                    <a:pt x="490203" y="449340"/>
                  </a:lnTo>
                  <a:cubicBezTo>
                    <a:pt x="482320" y="440747"/>
                    <a:pt x="481490" y="424889"/>
                    <a:pt x="485929" y="404451"/>
                  </a:cubicBezTo>
                  <a:lnTo>
                    <a:pt x="496079" y="371465"/>
                  </a:lnTo>
                  <a:lnTo>
                    <a:pt x="484343" y="397260"/>
                  </a:lnTo>
                  <a:cubicBezTo>
                    <a:pt x="474287" y="414904"/>
                    <a:pt x="463168" y="425553"/>
                    <a:pt x="451292" y="426028"/>
                  </a:cubicBezTo>
                  <a:cubicBezTo>
                    <a:pt x="387279" y="429947"/>
                    <a:pt x="286891" y="129696"/>
                    <a:pt x="310362" y="37467"/>
                  </a:cubicBezTo>
                  <a:cubicBezTo>
                    <a:pt x="321031" y="-4455"/>
                    <a:pt x="357291" y="-3398"/>
                    <a:pt x="434190" y="88742"/>
                  </a:cubicBezTo>
                  <a:cubicBezTo>
                    <a:pt x="553190" y="-152345"/>
                    <a:pt x="556753" y="155784"/>
                    <a:pt x="511014" y="326520"/>
                  </a:cubicBezTo>
                  <a:lnTo>
                    <a:pt x="499072" y="364417"/>
                  </a:lnTo>
                  <a:lnTo>
                    <a:pt x="513267" y="332085"/>
                  </a:lnTo>
                  <a:cubicBezTo>
                    <a:pt x="592416" y="170622"/>
                    <a:pt x="796982" y="-58978"/>
                    <a:pt x="741433" y="223646"/>
                  </a:cubicBezTo>
                  <a:cubicBezTo>
                    <a:pt x="1003648" y="164257"/>
                    <a:pt x="766540" y="361072"/>
                    <a:pt x="605110" y="433066"/>
                  </a:cubicBezTo>
                  <a:lnTo>
                    <a:pt x="600808" y="434764"/>
                  </a:lnTo>
                  <a:lnTo>
                    <a:pt x="693241" y="434463"/>
                  </a:lnTo>
                  <a:cubicBezTo>
                    <a:pt x="860482" y="443604"/>
                    <a:pt x="1031877" y="499444"/>
                    <a:pt x="804951" y="577658"/>
                  </a:cubicBezTo>
                  <a:cubicBezTo>
                    <a:pt x="987962" y="774612"/>
                    <a:pt x="698707" y="668369"/>
                    <a:pt x="555396" y="564905"/>
                  </a:cubicBezTo>
                  <a:lnTo>
                    <a:pt x="526476" y="542048"/>
                  </a:lnTo>
                  <a:lnTo>
                    <a:pt x="539541" y="566925"/>
                  </a:lnTo>
                  <a:cubicBezTo>
                    <a:pt x="616376" y="729501"/>
                    <a:pt x="668242" y="1032607"/>
                    <a:pt x="481983" y="812903"/>
                  </a:cubicBezTo>
                  <a:cubicBezTo>
                    <a:pt x="384371" y="1014570"/>
                    <a:pt x="363976" y="834227"/>
                    <a:pt x="385594" y="669505"/>
                  </a:cubicBezTo>
                  <a:lnTo>
                    <a:pt x="401546" y="585133"/>
                  </a:lnTo>
                  <a:lnTo>
                    <a:pt x="352020" y="659897"/>
                  </a:lnTo>
                  <a:cubicBezTo>
                    <a:pt x="251604" y="793948"/>
                    <a:pt x="110034" y="905537"/>
                    <a:pt x="170905" y="673357"/>
                  </a:cubicBezTo>
                  <a:cubicBezTo>
                    <a:pt x="-94501" y="716298"/>
                    <a:pt x="154406" y="534635"/>
                    <a:pt x="320007" y="472836"/>
                  </a:cubicBezTo>
                  <a:lnTo>
                    <a:pt x="364962" y="460956"/>
                  </a:lnTo>
                  <a:lnTo>
                    <a:pt x="329370" y="462273"/>
                  </a:lnTo>
                  <a:cubicBezTo>
                    <a:pt x="197278" y="453619"/>
                    <a:pt x="-31630" y="373414"/>
                    <a:pt x="3648" y="3183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" name="Google Shape;100;p4"/>
            <p:cNvSpPr/>
            <p:nvPr/>
          </p:nvSpPr>
          <p:spPr>
            <a:xfrm rot="984699">
              <a:off x="5790678" y="2050692"/>
              <a:ext cx="131664" cy="131664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1" name="Google Shape;101;p4"/>
          <p:cNvGrpSpPr/>
          <p:nvPr/>
        </p:nvGrpSpPr>
        <p:grpSpPr>
          <a:xfrm rot="608125" flipH="1">
            <a:off x="10418421" y="1014894"/>
            <a:ext cx="963332" cy="970373"/>
            <a:chOff x="5307255" y="1547438"/>
            <a:chExt cx="1117486" cy="1125654"/>
          </a:xfrm>
        </p:grpSpPr>
        <p:sp>
          <p:nvSpPr>
            <p:cNvPr id="102" name="Google Shape;102;p4"/>
            <p:cNvSpPr/>
            <p:nvPr/>
          </p:nvSpPr>
          <p:spPr>
            <a:xfrm rot="4440912">
              <a:off x="5409575" y="1659795"/>
              <a:ext cx="912847" cy="900939"/>
            </a:xfrm>
            <a:custGeom>
              <a:avLst/>
              <a:gdLst/>
              <a:ahLst/>
              <a:cxnLst/>
              <a:rect l="l" t="t" r="r" b="b"/>
              <a:pathLst>
                <a:path w="914116" h="902192" extrusionOk="0">
                  <a:moveTo>
                    <a:pt x="3648" y="318319"/>
                  </a:moveTo>
                  <a:cubicBezTo>
                    <a:pt x="14502" y="301366"/>
                    <a:pt x="50369" y="286791"/>
                    <a:pt x="121763" y="277409"/>
                  </a:cubicBezTo>
                  <a:cubicBezTo>
                    <a:pt x="-64836" y="-28674"/>
                    <a:pt x="463463" y="361209"/>
                    <a:pt x="415818" y="443497"/>
                  </a:cubicBezTo>
                  <a:cubicBezTo>
                    <a:pt x="413532" y="447646"/>
                    <a:pt x="409738" y="451074"/>
                    <a:pt x="404644" y="453838"/>
                  </a:cubicBezTo>
                  <a:lnTo>
                    <a:pt x="404517" y="453881"/>
                  </a:lnTo>
                  <a:lnTo>
                    <a:pt x="419250" y="454345"/>
                  </a:lnTo>
                  <a:cubicBezTo>
                    <a:pt x="426467" y="455983"/>
                    <a:pt x="432067" y="459052"/>
                    <a:pt x="435706" y="463751"/>
                  </a:cubicBezTo>
                  <a:cubicBezTo>
                    <a:pt x="439372" y="468285"/>
                    <a:pt x="441165" y="474521"/>
                    <a:pt x="441329" y="482140"/>
                  </a:cubicBezTo>
                  <a:lnTo>
                    <a:pt x="439997" y="490695"/>
                  </a:lnTo>
                  <a:lnTo>
                    <a:pt x="445131" y="483838"/>
                  </a:lnTo>
                  <a:cubicBezTo>
                    <a:pt x="450614" y="478869"/>
                    <a:pt x="456341" y="476044"/>
                    <a:pt x="462277" y="475760"/>
                  </a:cubicBezTo>
                  <a:cubicBezTo>
                    <a:pt x="468093" y="475359"/>
                    <a:pt x="474230" y="477469"/>
                    <a:pt x="480563" y="481707"/>
                  </a:cubicBezTo>
                  <a:lnTo>
                    <a:pt x="484441" y="485435"/>
                  </a:lnTo>
                  <a:lnTo>
                    <a:pt x="483630" y="473700"/>
                  </a:lnTo>
                  <a:cubicBezTo>
                    <a:pt x="485366" y="468135"/>
                    <a:pt x="489559" y="463182"/>
                    <a:pt x="495806" y="458818"/>
                  </a:cubicBezTo>
                  <a:lnTo>
                    <a:pt x="502846" y="455556"/>
                  </a:lnTo>
                  <a:lnTo>
                    <a:pt x="490203" y="449340"/>
                  </a:lnTo>
                  <a:cubicBezTo>
                    <a:pt x="482320" y="440747"/>
                    <a:pt x="481490" y="424889"/>
                    <a:pt x="485929" y="404451"/>
                  </a:cubicBezTo>
                  <a:lnTo>
                    <a:pt x="496079" y="371465"/>
                  </a:lnTo>
                  <a:lnTo>
                    <a:pt x="484343" y="397260"/>
                  </a:lnTo>
                  <a:cubicBezTo>
                    <a:pt x="474287" y="414904"/>
                    <a:pt x="463168" y="425553"/>
                    <a:pt x="451292" y="426028"/>
                  </a:cubicBezTo>
                  <a:cubicBezTo>
                    <a:pt x="387279" y="429947"/>
                    <a:pt x="286891" y="129696"/>
                    <a:pt x="310362" y="37467"/>
                  </a:cubicBezTo>
                  <a:cubicBezTo>
                    <a:pt x="321031" y="-4455"/>
                    <a:pt x="357291" y="-3398"/>
                    <a:pt x="434190" y="88742"/>
                  </a:cubicBezTo>
                  <a:cubicBezTo>
                    <a:pt x="553190" y="-152345"/>
                    <a:pt x="556753" y="155784"/>
                    <a:pt x="511014" y="326520"/>
                  </a:cubicBezTo>
                  <a:lnTo>
                    <a:pt x="499072" y="364417"/>
                  </a:lnTo>
                  <a:lnTo>
                    <a:pt x="513267" y="332085"/>
                  </a:lnTo>
                  <a:cubicBezTo>
                    <a:pt x="592416" y="170622"/>
                    <a:pt x="796982" y="-58978"/>
                    <a:pt x="741433" y="223646"/>
                  </a:cubicBezTo>
                  <a:cubicBezTo>
                    <a:pt x="1003648" y="164257"/>
                    <a:pt x="766540" y="361072"/>
                    <a:pt x="605110" y="433066"/>
                  </a:cubicBezTo>
                  <a:lnTo>
                    <a:pt x="600808" y="434764"/>
                  </a:lnTo>
                  <a:lnTo>
                    <a:pt x="693241" y="434463"/>
                  </a:lnTo>
                  <a:cubicBezTo>
                    <a:pt x="860482" y="443604"/>
                    <a:pt x="1031877" y="499444"/>
                    <a:pt x="804951" y="577658"/>
                  </a:cubicBezTo>
                  <a:cubicBezTo>
                    <a:pt x="987962" y="774612"/>
                    <a:pt x="698707" y="668369"/>
                    <a:pt x="555396" y="564905"/>
                  </a:cubicBezTo>
                  <a:lnTo>
                    <a:pt x="526476" y="542048"/>
                  </a:lnTo>
                  <a:lnTo>
                    <a:pt x="539541" y="566925"/>
                  </a:lnTo>
                  <a:cubicBezTo>
                    <a:pt x="616376" y="729501"/>
                    <a:pt x="668242" y="1032607"/>
                    <a:pt x="481983" y="812903"/>
                  </a:cubicBezTo>
                  <a:cubicBezTo>
                    <a:pt x="384371" y="1014570"/>
                    <a:pt x="363976" y="834227"/>
                    <a:pt x="385594" y="669505"/>
                  </a:cubicBezTo>
                  <a:lnTo>
                    <a:pt x="401546" y="585133"/>
                  </a:lnTo>
                  <a:lnTo>
                    <a:pt x="352020" y="659897"/>
                  </a:lnTo>
                  <a:cubicBezTo>
                    <a:pt x="251604" y="793948"/>
                    <a:pt x="110034" y="905537"/>
                    <a:pt x="170905" y="673357"/>
                  </a:cubicBezTo>
                  <a:cubicBezTo>
                    <a:pt x="-94501" y="716298"/>
                    <a:pt x="154406" y="534635"/>
                    <a:pt x="320007" y="472836"/>
                  </a:cubicBezTo>
                  <a:lnTo>
                    <a:pt x="364962" y="460956"/>
                  </a:lnTo>
                  <a:lnTo>
                    <a:pt x="329370" y="462273"/>
                  </a:lnTo>
                  <a:cubicBezTo>
                    <a:pt x="197278" y="453619"/>
                    <a:pt x="-31630" y="373414"/>
                    <a:pt x="3648" y="3183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" name="Google Shape;103;p4"/>
            <p:cNvSpPr/>
            <p:nvPr/>
          </p:nvSpPr>
          <p:spPr>
            <a:xfrm rot="984699">
              <a:off x="5790678" y="2050692"/>
              <a:ext cx="131664" cy="131664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4" name="Google Shape;104;p4"/>
          <p:cNvGrpSpPr/>
          <p:nvPr/>
        </p:nvGrpSpPr>
        <p:grpSpPr>
          <a:xfrm rot="608125" flipH="1">
            <a:off x="10358874" y="2245198"/>
            <a:ext cx="963332" cy="970373"/>
            <a:chOff x="5307255" y="1547438"/>
            <a:chExt cx="1117486" cy="1125654"/>
          </a:xfrm>
        </p:grpSpPr>
        <p:sp>
          <p:nvSpPr>
            <p:cNvPr id="105" name="Google Shape;105;p4"/>
            <p:cNvSpPr/>
            <p:nvPr/>
          </p:nvSpPr>
          <p:spPr>
            <a:xfrm rot="4440912">
              <a:off x="5409575" y="1659795"/>
              <a:ext cx="912847" cy="900939"/>
            </a:xfrm>
            <a:custGeom>
              <a:avLst/>
              <a:gdLst/>
              <a:ahLst/>
              <a:cxnLst/>
              <a:rect l="l" t="t" r="r" b="b"/>
              <a:pathLst>
                <a:path w="914116" h="902192" extrusionOk="0">
                  <a:moveTo>
                    <a:pt x="3648" y="318319"/>
                  </a:moveTo>
                  <a:cubicBezTo>
                    <a:pt x="14502" y="301366"/>
                    <a:pt x="50369" y="286791"/>
                    <a:pt x="121763" y="277409"/>
                  </a:cubicBezTo>
                  <a:cubicBezTo>
                    <a:pt x="-64836" y="-28674"/>
                    <a:pt x="463463" y="361209"/>
                    <a:pt x="415818" y="443497"/>
                  </a:cubicBezTo>
                  <a:cubicBezTo>
                    <a:pt x="413532" y="447646"/>
                    <a:pt x="409738" y="451074"/>
                    <a:pt x="404644" y="453838"/>
                  </a:cubicBezTo>
                  <a:lnTo>
                    <a:pt x="404517" y="453881"/>
                  </a:lnTo>
                  <a:lnTo>
                    <a:pt x="419250" y="454345"/>
                  </a:lnTo>
                  <a:cubicBezTo>
                    <a:pt x="426467" y="455983"/>
                    <a:pt x="432067" y="459052"/>
                    <a:pt x="435706" y="463751"/>
                  </a:cubicBezTo>
                  <a:cubicBezTo>
                    <a:pt x="439372" y="468285"/>
                    <a:pt x="441165" y="474521"/>
                    <a:pt x="441329" y="482140"/>
                  </a:cubicBezTo>
                  <a:lnTo>
                    <a:pt x="439997" y="490695"/>
                  </a:lnTo>
                  <a:lnTo>
                    <a:pt x="445131" y="483838"/>
                  </a:lnTo>
                  <a:cubicBezTo>
                    <a:pt x="450614" y="478869"/>
                    <a:pt x="456341" y="476044"/>
                    <a:pt x="462277" y="475760"/>
                  </a:cubicBezTo>
                  <a:cubicBezTo>
                    <a:pt x="468093" y="475359"/>
                    <a:pt x="474230" y="477469"/>
                    <a:pt x="480563" y="481707"/>
                  </a:cubicBezTo>
                  <a:lnTo>
                    <a:pt x="484441" y="485435"/>
                  </a:lnTo>
                  <a:lnTo>
                    <a:pt x="483630" y="473700"/>
                  </a:lnTo>
                  <a:cubicBezTo>
                    <a:pt x="485366" y="468135"/>
                    <a:pt x="489559" y="463182"/>
                    <a:pt x="495806" y="458818"/>
                  </a:cubicBezTo>
                  <a:lnTo>
                    <a:pt x="502846" y="455556"/>
                  </a:lnTo>
                  <a:lnTo>
                    <a:pt x="490203" y="449340"/>
                  </a:lnTo>
                  <a:cubicBezTo>
                    <a:pt x="482320" y="440747"/>
                    <a:pt x="481490" y="424889"/>
                    <a:pt x="485929" y="404451"/>
                  </a:cubicBezTo>
                  <a:lnTo>
                    <a:pt x="496079" y="371465"/>
                  </a:lnTo>
                  <a:lnTo>
                    <a:pt x="484343" y="397260"/>
                  </a:lnTo>
                  <a:cubicBezTo>
                    <a:pt x="474287" y="414904"/>
                    <a:pt x="463168" y="425553"/>
                    <a:pt x="451292" y="426028"/>
                  </a:cubicBezTo>
                  <a:cubicBezTo>
                    <a:pt x="387279" y="429947"/>
                    <a:pt x="286891" y="129696"/>
                    <a:pt x="310362" y="37467"/>
                  </a:cubicBezTo>
                  <a:cubicBezTo>
                    <a:pt x="321031" y="-4455"/>
                    <a:pt x="357291" y="-3398"/>
                    <a:pt x="434190" y="88742"/>
                  </a:cubicBezTo>
                  <a:cubicBezTo>
                    <a:pt x="553190" y="-152345"/>
                    <a:pt x="556753" y="155784"/>
                    <a:pt x="511014" y="326520"/>
                  </a:cubicBezTo>
                  <a:lnTo>
                    <a:pt x="499072" y="364417"/>
                  </a:lnTo>
                  <a:lnTo>
                    <a:pt x="513267" y="332085"/>
                  </a:lnTo>
                  <a:cubicBezTo>
                    <a:pt x="592416" y="170622"/>
                    <a:pt x="796982" y="-58978"/>
                    <a:pt x="741433" y="223646"/>
                  </a:cubicBezTo>
                  <a:cubicBezTo>
                    <a:pt x="1003648" y="164257"/>
                    <a:pt x="766540" y="361072"/>
                    <a:pt x="605110" y="433066"/>
                  </a:cubicBezTo>
                  <a:lnTo>
                    <a:pt x="600808" y="434764"/>
                  </a:lnTo>
                  <a:lnTo>
                    <a:pt x="693241" y="434463"/>
                  </a:lnTo>
                  <a:cubicBezTo>
                    <a:pt x="860482" y="443604"/>
                    <a:pt x="1031877" y="499444"/>
                    <a:pt x="804951" y="577658"/>
                  </a:cubicBezTo>
                  <a:cubicBezTo>
                    <a:pt x="987962" y="774612"/>
                    <a:pt x="698707" y="668369"/>
                    <a:pt x="555396" y="564905"/>
                  </a:cubicBezTo>
                  <a:lnTo>
                    <a:pt x="526476" y="542048"/>
                  </a:lnTo>
                  <a:lnTo>
                    <a:pt x="539541" y="566925"/>
                  </a:lnTo>
                  <a:cubicBezTo>
                    <a:pt x="616376" y="729501"/>
                    <a:pt x="668242" y="1032607"/>
                    <a:pt x="481983" y="812903"/>
                  </a:cubicBezTo>
                  <a:cubicBezTo>
                    <a:pt x="384371" y="1014570"/>
                    <a:pt x="363976" y="834227"/>
                    <a:pt x="385594" y="669505"/>
                  </a:cubicBezTo>
                  <a:lnTo>
                    <a:pt x="401546" y="585133"/>
                  </a:lnTo>
                  <a:lnTo>
                    <a:pt x="352020" y="659897"/>
                  </a:lnTo>
                  <a:cubicBezTo>
                    <a:pt x="251604" y="793948"/>
                    <a:pt x="110034" y="905537"/>
                    <a:pt x="170905" y="673357"/>
                  </a:cubicBezTo>
                  <a:cubicBezTo>
                    <a:pt x="-94501" y="716298"/>
                    <a:pt x="154406" y="534635"/>
                    <a:pt x="320007" y="472836"/>
                  </a:cubicBezTo>
                  <a:lnTo>
                    <a:pt x="364962" y="460956"/>
                  </a:lnTo>
                  <a:lnTo>
                    <a:pt x="329370" y="462273"/>
                  </a:lnTo>
                  <a:cubicBezTo>
                    <a:pt x="197278" y="453619"/>
                    <a:pt x="-31630" y="373414"/>
                    <a:pt x="3648" y="3183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" name="Google Shape;106;p4"/>
            <p:cNvSpPr/>
            <p:nvPr/>
          </p:nvSpPr>
          <p:spPr>
            <a:xfrm rot="984699">
              <a:off x="5790678" y="2050692"/>
              <a:ext cx="131664" cy="131664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7" name="Google Shape;107;p4"/>
          <p:cNvGrpSpPr/>
          <p:nvPr/>
        </p:nvGrpSpPr>
        <p:grpSpPr>
          <a:xfrm rot="608127" flipH="1">
            <a:off x="11265674" y="2680595"/>
            <a:ext cx="835054" cy="841158"/>
            <a:chOff x="5307255" y="1547438"/>
            <a:chExt cx="1117486" cy="1125654"/>
          </a:xfrm>
        </p:grpSpPr>
        <p:sp>
          <p:nvSpPr>
            <p:cNvPr id="108" name="Google Shape;108;p4"/>
            <p:cNvSpPr/>
            <p:nvPr/>
          </p:nvSpPr>
          <p:spPr>
            <a:xfrm rot="4440912">
              <a:off x="5409575" y="1659795"/>
              <a:ext cx="912847" cy="900939"/>
            </a:xfrm>
            <a:custGeom>
              <a:avLst/>
              <a:gdLst/>
              <a:ahLst/>
              <a:cxnLst/>
              <a:rect l="l" t="t" r="r" b="b"/>
              <a:pathLst>
                <a:path w="914116" h="902192" extrusionOk="0">
                  <a:moveTo>
                    <a:pt x="3648" y="318319"/>
                  </a:moveTo>
                  <a:cubicBezTo>
                    <a:pt x="14502" y="301366"/>
                    <a:pt x="50369" y="286791"/>
                    <a:pt x="121763" y="277409"/>
                  </a:cubicBezTo>
                  <a:cubicBezTo>
                    <a:pt x="-64836" y="-28674"/>
                    <a:pt x="463463" y="361209"/>
                    <a:pt x="415818" y="443497"/>
                  </a:cubicBezTo>
                  <a:cubicBezTo>
                    <a:pt x="413532" y="447646"/>
                    <a:pt x="409738" y="451074"/>
                    <a:pt x="404644" y="453838"/>
                  </a:cubicBezTo>
                  <a:lnTo>
                    <a:pt x="404517" y="453881"/>
                  </a:lnTo>
                  <a:lnTo>
                    <a:pt x="419250" y="454345"/>
                  </a:lnTo>
                  <a:cubicBezTo>
                    <a:pt x="426467" y="455983"/>
                    <a:pt x="432067" y="459052"/>
                    <a:pt x="435706" y="463751"/>
                  </a:cubicBezTo>
                  <a:cubicBezTo>
                    <a:pt x="439372" y="468285"/>
                    <a:pt x="441165" y="474521"/>
                    <a:pt x="441329" y="482140"/>
                  </a:cubicBezTo>
                  <a:lnTo>
                    <a:pt x="439997" y="490695"/>
                  </a:lnTo>
                  <a:lnTo>
                    <a:pt x="445131" y="483838"/>
                  </a:lnTo>
                  <a:cubicBezTo>
                    <a:pt x="450614" y="478869"/>
                    <a:pt x="456341" y="476044"/>
                    <a:pt x="462277" y="475760"/>
                  </a:cubicBezTo>
                  <a:cubicBezTo>
                    <a:pt x="468093" y="475359"/>
                    <a:pt x="474230" y="477469"/>
                    <a:pt x="480563" y="481707"/>
                  </a:cubicBezTo>
                  <a:lnTo>
                    <a:pt x="484441" y="485435"/>
                  </a:lnTo>
                  <a:lnTo>
                    <a:pt x="483630" y="473700"/>
                  </a:lnTo>
                  <a:cubicBezTo>
                    <a:pt x="485366" y="468135"/>
                    <a:pt x="489559" y="463182"/>
                    <a:pt x="495806" y="458818"/>
                  </a:cubicBezTo>
                  <a:lnTo>
                    <a:pt x="502846" y="455556"/>
                  </a:lnTo>
                  <a:lnTo>
                    <a:pt x="490203" y="449340"/>
                  </a:lnTo>
                  <a:cubicBezTo>
                    <a:pt x="482320" y="440747"/>
                    <a:pt x="481490" y="424889"/>
                    <a:pt x="485929" y="404451"/>
                  </a:cubicBezTo>
                  <a:lnTo>
                    <a:pt x="496079" y="371465"/>
                  </a:lnTo>
                  <a:lnTo>
                    <a:pt x="484343" y="397260"/>
                  </a:lnTo>
                  <a:cubicBezTo>
                    <a:pt x="474287" y="414904"/>
                    <a:pt x="463168" y="425553"/>
                    <a:pt x="451292" y="426028"/>
                  </a:cubicBezTo>
                  <a:cubicBezTo>
                    <a:pt x="387279" y="429947"/>
                    <a:pt x="286891" y="129696"/>
                    <a:pt x="310362" y="37467"/>
                  </a:cubicBezTo>
                  <a:cubicBezTo>
                    <a:pt x="321031" y="-4455"/>
                    <a:pt x="357291" y="-3398"/>
                    <a:pt x="434190" y="88742"/>
                  </a:cubicBezTo>
                  <a:cubicBezTo>
                    <a:pt x="553190" y="-152345"/>
                    <a:pt x="556753" y="155784"/>
                    <a:pt x="511014" y="326520"/>
                  </a:cubicBezTo>
                  <a:lnTo>
                    <a:pt x="499072" y="364417"/>
                  </a:lnTo>
                  <a:lnTo>
                    <a:pt x="513267" y="332085"/>
                  </a:lnTo>
                  <a:cubicBezTo>
                    <a:pt x="592416" y="170622"/>
                    <a:pt x="796982" y="-58978"/>
                    <a:pt x="741433" y="223646"/>
                  </a:cubicBezTo>
                  <a:cubicBezTo>
                    <a:pt x="1003648" y="164257"/>
                    <a:pt x="766540" y="361072"/>
                    <a:pt x="605110" y="433066"/>
                  </a:cubicBezTo>
                  <a:lnTo>
                    <a:pt x="600808" y="434764"/>
                  </a:lnTo>
                  <a:lnTo>
                    <a:pt x="693241" y="434463"/>
                  </a:lnTo>
                  <a:cubicBezTo>
                    <a:pt x="860482" y="443604"/>
                    <a:pt x="1031877" y="499444"/>
                    <a:pt x="804951" y="577658"/>
                  </a:cubicBezTo>
                  <a:cubicBezTo>
                    <a:pt x="987962" y="774612"/>
                    <a:pt x="698707" y="668369"/>
                    <a:pt x="555396" y="564905"/>
                  </a:cubicBezTo>
                  <a:lnTo>
                    <a:pt x="526476" y="542048"/>
                  </a:lnTo>
                  <a:lnTo>
                    <a:pt x="539541" y="566925"/>
                  </a:lnTo>
                  <a:cubicBezTo>
                    <a:pt x="616376" y="729501"/>
                    <a:pt x="668242" y="1032607"/>
                    <a:pt x="481983" y="812903"/>
                  </a:cubicBezTo>
                  <a:cubicBezTo>
                    <a:pt x="384371" y="1014570"/>
                    <a:pt x="363976" y="834227"/>
                    <a:pt x="385594" y="669505"/>
                  </a:cubicBezTo>
                  <a:lnTo>
                    <a:pt x="401546" y="585133"/>
                  </a:lnTo>
                  <a:lnTo>
                    <a:pt x="352020" y="659897"/>
                  </a:lnTo>
                  <a:cubicBezTo>
                    <a:pt x="251604" y="793948"/>
                    <a:pt x="110034" y="905537"/>
                    <a:pt x="170905" y="673357"/>
                  </a:cubicBezTo>
                  <a:cubicBezTo>
                    <a:pt x="-94501" y="716298"/>
                    <a:pt x="154406" y="534635"/>
                    <a:pt x="320007" y="472836"/>
                  </a:cubicBezTo>
                  <a:lnTo>
                    <a:pt x="364962" y="460956"/>
                  </a:lnTo>
                  <a:lnTo>
                    <a:pt x="329370" y="462273"/>
                  </a:lnTo>
                  <a:cubicBezTo>
                    <a:pt x="197278" y="453619"/>
                    <a:pt x="-31630" y="373414"/>
                    <a:pt x="3648" y="3183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" name="Google Shape;109;p4"/>
            <p:cNvSpPr/>
            <p:nvPr/>
          </p:nvSpPr>
          <p:spPr>
            <a:xfrm rot="984699">
              <a:off x="5790678" y="2050692"/>
              <a:ext cx="131664" cy="131664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0" name="Google Shape;110;p4"/>
          <p:cNvGrpSpPr/>
          <p:nvPr/>
        </p:nvGrpSpPr>
        <p:grpSpPr>
          <a:xfrm rot="607931" flipH="1">
            <a:off x="10646248" y="3247822"/>
            <a:ext cx="1197398" cy="1206151"/>
            <a:chOff x="5307255" y="1547438"/>
            <a:chExt cx="1117486" cy="1125654"/>
          </a:xfrm>
        </p:grpSpPr>
        <p:sp>
          <p:nvSpPr>
            <p:cNvPr id="111" name="Google Shape;111;p4"/>
            <p:cNvSpPr/>
            <p:nvPr/>
          </p:nvSpPr>
          <p:spPr>
            <a:xfrm rot="4440912">
              <a:off x="5409575" y="1659795"/>
              <a:ext cx="912847" cy="900939"/>
            </a:xfrm>
            <a:custGeom>
              <a:avLst/>
              <a:gdLst/>
              <a:ahLst/>
              <a:cxnLst/>
              <a:rect l="l" t="t" r="r" b="b"/>
              <a:pathLst>
                <a:path w="914116" h="902192" extrusionOk="0">
                  <a:moveTo>
                    <a:pt x="3648" y="318319"/>
                  </a:moveTo>
                  <a:cubicBezTo>
                    <a:pt x="14502" y="301366"/>
                    <a:pt x="50369" y="286791"/>
                    <a:pt x="121763" y="277409"/>
                  </a:cubicBezTo>
                  <a:cubicBezTo>
                    <a:pt x="-64836" y="-28674"/>
                    <a:pt x="463463" y="361209"/>
                    <a:pt x="415818" y="443497"/>
                  </a:cubicBezTo>
                  <a:cubicBezTo>
                    <a:pt x="413532" y="447646"/>
                    <a:pt x="409738" y="451074"/>
                    <a:pt x="404644" y="453838"/>
                  </a:cubicBezTo>
                  <a:lnTo>
                    <a:pt x="404517" y="453881"/>
                  </a:lnTo>
                  <a:lnTo>
                    <a:pt x="419250" y="454345"/>
                  </a:lnTo>
                  <a:cubicBezTo>
                    <a:pt x="426467" y="455983"/>
                    <a:pt x="432067" y="459052"/>
                    <a:pt x="435706" y="463751"/>
                  </a:cubicBezTo>
                  <a:cubicBezTo>
                    <a:pt x="439372" y="468285"/>
                    <a:pt x="441165" y="474521"/>
                    <a:pt x="441329" y="482140"/>
                  </a:cubicBezTo>
                  <a:lnTo>
                    <a:pt x="439997" y="490695"/>
                  </a:lnTo>
                  <a:lnTo>
                    <a:pt x="445131" y="483838"/>
                  </a:lnTo>
                  <a:cubicBezTo>
                    <a:pt x="450614" y="478869"/>
                    <a:pt x="456341" y="476044"/>
                    <a:pt x="462277" y="475760"/>
                  </a:cubicBezTo>
                  <a:cubicBezTo>
                    <a:pt x="468093" y="475359"/>
                    <a:pt x="474230" y="477469"/>
                    <a:pt x="480563" y="481707"/>
                  </a:cubicBezTo>
                  <a:lnTo>
                    <a:pt x="484441" y="485435"/>
                  </a:lnTo>
                  <a:lnTo>
                    <a:pt x="483630" y="473700"/>
                  </a:lnTo>
                  <a:cubicBezTo>
                    <a:pt x="485366" y="468135"/>
                    <a:pt x="489559" y="463182"/>
                    <a:pt x="495806" y="458818"/>
                  </a:cubicBezTo>
                  <a:lnTo>
                    <a:pt x="502846" y="455556"/>
                  </a:lnTo>
                  <a:lnTo>
                    <a:pt x="490203" y="449340"/>
                  </a:lnTo>
                  <a:cubicBezTo>
                    <a:pt x="482320" y="440747"/>
                    <a:pt x="481490" y="424889"/>
                    <a:pt x="485929" y="404451"/>
                  </a:cubicBezTo>
                  <a:lnTo>
                    <a:pt x="496079" y="371465"/>
                  </a:lnTo>
                  <a:lnTo>
                    <a:pt x="484343" y="397260"/>
                  </a:lnTo>
                  <a:cubicBezTo>
                    <a:pt x="474287" y="414904"/>
                    <a:pt x="463168" y="425553"/>
                    <a:pt x="451292" y="426028"/>
                  </a:cubicBezTo>
                  <a:cubicBezTo>
                    <a:pt x="387279" y="429947"/>
                    <a:pt x="286891" y="129696"/>
                    <a:pt x="310362" y="37467"/>
                  </a:cubicBezTo>
                  <a:cubicBezTo>
                    <a:pt x="321031" y="-4455"/>
                    <a:pt x="357291" y="-3398"/>
                    <a:pt x="434190" y="88742"/>
                  </a:cubicBezTo>
                  <a:cubicBezTo>
                    <a:pt x="553190" y="-152345"/>
                    <a:pt x="556753" y="155784"/>
                    <a:pt x="511014" y="326520"/>
                  </a:cubicBezTo>
                  <a:lnTo>
                    <a:pt x="499072" y="364417"/>
                  </a:lnTo>
                  <a:lnTo>
                    <a:pt x="513267" y="332085"/>
                  </a:lnTo>
                  <a:cubicBezTo>
                    <a:pt x="592416" y="170622"/>
                    <a:pt x="796982" y="-58978"/>
                    <a:pt x="741433" y="223646"/>
                  </a:cubicBezTo>
                  <a:cubicBezTo>
                    <a:pt x="1003648" y="164257"/>
                    <a:pt x="766540" y="361072"/>
                    <a:pt x="605110" y="433066"/>
                  </a:cubicBezTo>
                  <a:lnTo>
                    <a:pt x="600808" y="434764"/>
                  </a:lnTo>
                  <a:lnTo>
                    <a:pt x="693241" y="434463"/>
                  </a:lnTo>
                  <a:cubicBezTo>
                    <a:pt x="860482" y="443604"/>
                    <a:pt x="1031877" y="499444"/>
                    <a:pt x="804951" y="577658"/>
                  </a:cubicBezTo>
                  <a:cubicBezTo>
                    <a:pt x="987962" y="774612"/>
                    <a:pt x="698707" y="668369"/>
                    <a:pt x="555396" y="564905"/>
                  </a:cubicBezTo>
                  <a:lnTo>
                    <a:pt x="526476" y="542048"/>
                  </a:lnTo>
                  <a:lnTo>
                    <a:pt x="539541" y="566925"/>
                  </a:lnTo>
                  <a:cubicBezTo>
                    <a:pt x="616376" y="729501"/>
                    <a:pt x="668242" y="1032607"/>
                    <a:pt x="481983" y="812903"/>
                  </a:cubicBezTo>
                  <a:cubicBezTo>
                    <a:pt x="384371" y="1014570"/>
                    <a:pt x="363976" y="834227"/>
                    <a:pt x="385594" y="669505"/>
                  </a:cubicBezTo>
                  <a:lnTo>
                    <a:pt x="401546" y="585133"/>
                  </a:lnTo>
                  <a:lnTo>
                    <a:pt x="352020" y="659897"/>
                  </a:lnTo>
                  <a:cubicBezTo>
                    <a:pt x="251604" y="793948"/>
                    <a:pt x="110034" y="905537"/>
                    <a:pt x="170905" y="673357"/>
                  </a:cubicBezTo>
                  <a:cubicBezTo>
                    <a:pt x="-94501" y="716298"/>
                    <a:pt x="154406" y="534635"/>
                    <a:pt x="320007" y="472836"/>
                  </a:cubicBezTo>
                  <a:lnTo>
                    <a:pt x="364962" y="460956"/>
                  </a:lnTo>
                  <a:lnTo>
                    <a:pt x="329370" y="462273"/>
                  </a:lnTo>
                  <a:cubicBezTo>
                    <a:pt x="197278" y="453619"/>
                    <a:pt x="-31630" y="373414"/>
                    <a:pt x="3648" y="3183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" name="Google Shape;112;p4"/>
            <p:cNvSpPr/>
            <p:nvPr/>
          </p:nvSpPr>
          <p:spPr>
            <a:xfrm rot="984699">
              <a:off x="5790678" y="2050692"/>
              <a:ext cx="131664" cy="131664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3" name="Google Shape;113;p4"/>
          <p:cNvGrpSpPr/>
          <p:nvPr/>
        </p:nvGrpSpPr>
        <p:grpSpPr>
          <a:xfrm rot="607740" flipH="1">
            <a:off x="10459317" y="4348837"/>
            <a:ext cx="934706" cy="941538"/>
            <a:chOff x="5307255" y="1547438"/>
            <a:chExt cx="1117486" cy="1125654"/>
          </a:xfrm>
        </p:grpSpPr>
        <p:sp>
          <p:nvSpPr>
            <p:cNvPr id="114" name="Google Shape;114;p4"/>
            <p:cNvSpPr/>
            <p:nvPr/>
          </p:nvSpPr>
          <p:spPr>
            <a:xfrm rot="4440912">
              <a:off x="5409575" y="1659795"/>
              <a:ext cx="912847" cy="900939"/>
            </a:xfrm>
            <a:custGeom>
              <a:avLst/>
              <a:gdLst/>
              <a:ahLst/>
              <a:cxnLst/>
              <a:rect l="l" t="t" r="r" b="b"/>
              <a:pathLst>
                <a:path w="914116" h="902192" extrusionOk="0">
                  <a:moveTo>
                    <a:pt x="3648" y="318319"/>
                  </a:moveTo>
                  <a:cubicBezTo>
                    <a:pt x="14502" y="301366"/>
                    <a:pt x="50369" y="286791"/>
                    <a:pt x="121763" y="277409"/>
                  </a:cubicBezTo>
                  <a:cubicBezTo>
                    <a:pt x="-64836" y="-28674"/>
                    <a:pt x="463463" y="361209"/>
                    <a:pt x="415818" y="443497"/>
                  </a:cubicBezTo>
                  <a:cubicBezTo>
                    <a:pt x="413532" y="447646"/>
                    <a:pt x="409738" y="451074"/>
                    <a:pt x="404644" y="453838"/>
                  </a:cubicBezTo>
                  <a:lnTo>
                    <a:pt x="404517" y="453881"/>
                  </a:lnTo>
                  <a:lnTo>
                    <a:pt x="419250" y="454345"/>
                  </a:lnTo>
                  <a:cubicBezTo>
                    <a:pt x="426467" y="455983"/>
                    <a:pt x="432067" y="459052"/>
                    <a:pt x="435706" y="463751"/>
                  </a:cubicBezTo>
                  <a:cubicBezTo>
                    <a:pt x="439372" y="468285"/>
                    <a:pt x="441165" y="474521"/>
                    <a:pt x="441329" y="482140"/>
                  </a:cubicBezTo>
                  <a:lnTo>
                    <a:pt x="439997" y="490695"/>
                  </a:lnTo>
                  <a:lnTo>
                    <a:pt x="445131" y="483838"/>
                  </a:lnTo>
                  <a:cubicBezTo>
                    <a:pt x="450614" y="478869"/>
                    <a:pt x="456341" y="476044"/>
                    <a:pt x="462277" y="475760"/>
                  </a:cubicBezTo>
                  <a:cubicBezTo>
                    <a:pt x="468093" y="475359"/>
                    <a:pt x="474230" y="477469"/>
                    <a:pt x="480563" y="481707"/>
                  </a:cubicBezTo>
                  <a:lnTo>
                    <a:pt x="484441" y="485435"/>
                  </a:lnTo>
                  <a:lnTo>
                    <a:pt x="483630" y="473700"/>
                  </a:lnTo>
                  <a:cubicBezTo>
                    <a:pt x="485366" y="468135"/>
                    <a:pt x="489559" y="463182"/>
                    <a:pt x="495806" y="458818"/>
                  </a:cubicBezTo>
                  <a:lnTo>
                    <a:pt x="502846" y="455556"/>
                  </a:lnTo>
                  <a:lnTo>
                    <a:pt x="490203" y="449340"/>
                  </a:lnTo>
                  <a:cubicBezTo>
                    <a:pt x="482320" y="440747"/>
                    <a:pt x="481490" y="424889"/>
                    <a:pt x="485929" y="404451"/>
                  </a:cubicBezTo>
                  <a:lnTo>
                    <a:pt x="496079" y="371465"/>
                  </a:lnTo>
                  <a:lnTo>
                    <a:pt x="484343" y="397260"/>
                  </a:lnTo>
                  <a:cubicBezTo>
                    <a:pt x="474287" y="414904"/>
                    <a:pt x="463168" y="425553"/>
                    <a:pt x="451292" y="426028"/>
                  </a:cubicBezTo>
                  <a:cubicBezTo>
                    <a:pt x="387279" y="429947"/>
                    <a:pt x="286891" y="129696"/>
                    <a:pt x="310362" y="37467"/>
                  </a:cubicBezTo>
                  <a:cubicBezTo>
                    <a:pt x="321031" y="-4455"/>
                    <a:pt x="357291" y="-3398"/>
                    <a:pt x="434190" y="88742"/>
                  </a:cubicBezTo>
                  <a:cubicBezTo>
                    <a:pt x="553190" y="-152345"/>
                    <a:pt x="556753" y="155784"/>
                    <a:pt x="511014" y="326520"/>
                  </a:cubicBezTo>
                  <a:lnTo>
                    <a:pt x="499072" y="364417"/>
                  </a:lnTo>
                  <a:lnTo>
                    <a:pt x="513267" y="332085"/>
                  </a:lnTo>
                  <a:cubicBezTo>
                    <a:pt x="592416" y="170622"/>
                    <a:pt x="796982" y="-58978"/>
                    <a:pt x="741433" y="223646"/>
                  </a:cubicBezTo>
                  <a:cubicBezTo>
                    <a:pt x="1003648" y="164257"/>
                    <a:pt x="766540" y="361072"/>
                    <a:pt x="605110" y="433066"/>
                  </a:cubicBezTo>
                  <a:lnTo>
                    <a:pt x="600808" y="434764"/>
                  </a:lnTo>
                  <a:lnTo>
                    <a:pt x="693241" y="434463"/>
                  </a:lnTo>
                  <a:cubicBezTo>
                    <a:pt x="860482" y="443604"/>
                    <a:pt x="1031877" y="499444"/>
                    <a:pt x="804951" y="577658"/>
                  </a:cubicBezTo>
                  <a:cubicBezTo>
                    <a:pt x="987962" y="774612"/>
                    <a:pt x="698707" y="668369"/>
                    <a:pt x="555396" y="564905"/>
                  </a:cubicBezTo>
                  <a:lnTo>
                    <a:pt x="526476" y="542048"/>
                  </a:lnTo>
                  <a:lnTo>
                    <a:pt x="539541" y="566925"/>
                  </a:lnTo>
                  <a:cubicBezTo>
                    <a:pt x="616376" y="729501"/>
                    <a:pt x="668242" y="1032607"/>
                    <a:pt x="481983" y="812903"/>
                  </a:cubicBezTo>
                  <a:cubicBezTo>
                    <a:pt x="384371" y="1014570"/>
                    <a:pt x="363976" y="834227"/>
                    <a:pt x="385594" y="669505"/>
                  </a:cubicBezTo>
                  <a:lnTo>
                    <a:pt x="401546" y="585133"/>
                  </a:lnTo>
                  <a:lnTo>
                    <a:pt x="352020" y="659897"/>
                  </a:lnTo>
                  <a:cubicBezTo>
                    <a:pt x="251604" y="793948"/>
                    <a:pt x="110034" y="905537"/>
                    <a:pt x="170905" y="673357"/>
                  </a:cubicBezTo>
                  <a:cubicBezTo>
                    <a:pt x="-94501" y="716298"/>
                    <a:pt x="154406" y="534635"/>
                    <a:pt x="320007" y="472836"/>
                  </a:cubicBezTo>
                  <a:lnTo>
                    <a:pt x="364962" y="460956"/>
                  </a:lnTo>
                  <a:lnTo>
                    <a:pt x="329370" y="462273"/>
                  </a:lnTo>
                  <a:cubicBezTo>
                    <a:pt x="197278" y="453619"/>
                    <a:pt x="-31630" y="373414"/>
                    <a:pt x="3648" y="3183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" name="Google Shape;115;p4"/>
            <p:cNvSpPr/>
            <p:nvPr/>
          </p:nvSpPr>
          <p:spPr>
            <a:xfrm rot="984699">
              <a:off x="5790678" y="2050692"/>
              <a:ext cx="131664" cy="131664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6" name="Google Shape;116;p4"/>
          <p:cNvGrpSpPr/>
          <p:nvPr/>
        </p:nvGrpSpPr>
        <p:grpSpPr>
          <a:xfrm rot="607931" flipH="1">
            <a:off x="10665425" y="5235077"/>
            <a:ext cx="1197398" cy="1206151"/>
            <a:chOff x="5307255" y="1547438"/>
            <a:chExt cx="1117486" cy="1125654"/>
          </a:xfrm>
        </p:grpSpPr>
        <p:sp>
          <p:nvSpPr>
            <p:cNvPr id="117" name="Google Shape;117;p4"/>
            <p:cNvSpPr/>
            <p:nvPr/>
          </p:nvSpPr>
          <p:spPr>
            <a:xfrm rot="4440912">
              <a:off x="5409575" y="1659795"/>
              <a:ext cx="912847" cy="900939"/>
            </a:xfrm>
            <a:custGeom>
              <a:avLst/>
              <a:gdLst/>
              <a:ahLst/>
              <a:cxnLst/>
              <a:rect l="l" t="t" r="r" b="b"/>
              <a:pathLst>
                <a:path w="914116" h="902192" extrusionOk="0">
                  <a:moveTo>
                    <a:pt x="3648" y="318319"/>
                  </a:moveTo>
                  <a:cubicBezTo>
                    <a:pt x="14502" y="301366"/>
                    <a:pt x="50369" y="286791"/>
                    <a:pt x="121763" y="277409"/>
                  </a:cubicBezTo>
                  <a:cubicBezTo>
                    <a:pt x="-64836" y="-28674"/>
                    <a:pt x="463463" y="361209"/>
                    <a:pt x="415818" y="443497"/>
                  </a:cubicBezTo>
                  <a:cubicBezTo>
                    <a:pt x="413532" y="447646"/>
                    <a:pt x="409738" y="451074"/>
                    <a:pt x="404644" y="453838"/>
                  </a:cubicBezTo>
                  <a:lnTo>
                    <a:pt x="404517" y="453881"/>
                  </a:lnTo>
                  <a:lnTo>
                    <a:pt x="419250" y="454345"/>
                  </a:lnTo>
                  <a:cubicBezTo>
                    <a:pt x="426467" y="455983"/>
                    <a:pt x="432067" y="459052"/>
                    <a:pt x="435706" y="463751"/>
                  </a:cubicBezTo>
                  <a:cubicBezTo>
                    <a:pt x="439372" y="468285"/>
                    <a:pt x="441165" y="474521"/>
                    <a:pt x="441329" y="482140"/>
                  </a:cubicBezTo>
                  <a:lnTo>
                    <a:pt x="439997" y="490695"/>
                  </a:lnTo>
                  <a:lnTo>
                    <a:pt x="445131" y="483838"/>
                  </a:lnTo>
                  <a:cubicBezTo>
                    <a:pt x="450614" y="478869"/>
                    <a:pt x="456341" y="476044"/>
                    <a:pt x="462277" y="475760"/>
                  </a:cubicBezTo>
                  <a:cubicBezTo>
                    <a:pt x="468093" y="475359"/>
                    <a:pt x="474230" y="477469"/>
                    <a:pt x="480563" y="481707"/>
                  </a:cubicBezTo>
                  <a:lnTo>
                    <a:pt x="484441" y="485435"/>
                  </a:lnTo>
                  <a:lnTo>
                    <a:pt x="483630" y="473700"/>
                  </a:lnTo>
                  <a:cubicBezTo>
                    <a:pt x="485366" y="468135"/>
                    <a:pt x="489559" y="463182"/>
                    <a:pt x="495806" y="458818"/>
                  </a:cubicBezTo>
                  <a:lnTo>
                    <a:pt x="502846" y="455556"/>
                  </a:lnTo>
                  <a:lnTo>
                    <a:pt x="490203" y="449340"/>
                  </a:lnTo>
                  <a:cubicBezTo>
                    <a:pt x="482320" y="440747"/>
                    <a:pt x="481490" y="424889"/>
                    <a:pt x="485929" y="404451"/>
                  </a:cubicBezTo>
                  <a:lnTo>
                    <a:pt x="496079" y="371465"/>
                  </a:lnTo>
                  <a:lnTo>
                    <a:pt x="484343" y="397260"/>
                  </a:lnTo>
                  <a:cubicBezTo>
                    <a:pt x="474287" y="414904"/>
                    <a:pt x="463168" y="425553"/>
                    <a:pt x="451292" y="426028"/>
                  </a:cubicBezTo>
                  <a:cubicBezTo>
                    <a:pt x="387279" y="429947"/>
                    <a:pt x="286891" y="129696"/>
                    <a:pt x="310362" y="37467"/>
                  </a:cubicBezTo>
                  <a:cubicBezTo>
                    <a:pt x="321031" y="-4455"/>
                    <a:pt x="357291" y="-3398"/>
                    <a:pt x="434190" y="88742"/>
                  </a:cubicBezTo>
                  <a:cubicBezTo>
                    <a:pt x="553190" y="-152345"/>
                    <a:pt x="556753" y="155784"/>
                    <a:pt x="511014" y="326520"/>
                  </a:cubicBezTo>
                  <a:lnTo>
                    <a:pt x="499072" y="364417"/>
                  </a:lnTo>
                  <a:lnTo>
                    <a:pt x="513267" y="332085"/>
                  </a:lnTo>
                  <a:cubicBezTo>
                    <a:pt x="592416" y="170622"/>
                    <a:pt x="796982" y="-58978"/>
                    <a:pt x="741433" y="223646"/>
                  </a:cubicBezTo>
                  <a:cubicBezTo>
                    <a:pt x="1003648" y="164257"/>
                    <a:pt x="766540" y="361072"/>
                    <a:pt x="605110" y="433066"/>
                  </a:cubicBezTo>
                  <a:lnTo>
                    <a:pt x="600808" y="434764"/>
                  </a:lnTo>
                  <a:lnTo>
                    <a:pt x="693241" y="434463"/>
                  </a:lnTo>
                  <a:cubicBezTo>
                    <a:pt x="860482" y="443604"/>
                    <a:pt x="1031877" y="499444"/>
                    <a:pt x="804951" y="577658"/>
                  </a:cubicBezTo>
                  <a:cubicBezTo>
                    <a:pt x="987962" y="774612"/>
                    <a:pt x="698707" y="668369"/>
                    <a:pt x="555396" y="564905"/>
                  </a:cubicBezTo>
                  <a:lnTo>
                    <a:pt x="526476" y="542048"/>
                  </a:lnTo>
                  <a:lnTo>
                    <a:pt x="539541" y="566925"/>
                  </a:lnTo>
                  <a:cubicBezTo>
                    <a:pt x="616376" y="729501"/>
                    <a:pt x="668242" y="1032607"/>
                    <a:pt x="481983" y="812903"/>
                  </a:cubicBezTo>
                  <a:cubicBezTo>
                    <a:pt x="384371" y="1014570"/>
                    <a:pt x="363976" y="834227"/>
                    <a:pt x="385594" y="669505"/>
                  </a:cubicBezTo>
                  <a:lnTo>
                    <a:pt x="401546" y="585133"/>
                  </a:lnTo>
                  <a:lnTo>
                    <a:pt x="352020" y="659897"/>
                  </a:lnTo>
                  <a:cubicBezTo>
                    <a:pt x="251604" y="793948"/>
                    <a:pt x="110034" y="905537"/>
                    <a:pt x="170905" y="673357"/>
                  </a:cubicBezTo>
                  <a:cubicBezTo>
                    <a:pt x="-94501" y="716298"/>
                    <a:pt x="154406" y="534635"/>
                    <a:pt x="320007" y="472836"/>
                  </a:cubicBezTo>
                  <a:lnTo>
                    <a:pt x="364962" y="460956"/>
                  </a:lnTo>
                  <a:lnTo>
                    <a:pt x="329370" y="462273"/>
                  </a:lnTo>
                  <a:cubicBezTo>
                    <a:pt x="197278" y="453619"/>
                    <a:pt x="-31630" y="373414"/>
                    <a:pt x="3648" y="3183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" name="Google Shape;118;p4"/>
            <p:cNvSpPr/>
            <p:nvPr/>
          </p:nvSpPr>
          <p:spPr>
            <a:xfrm rot="984699">
              <a:off x="5790678" y="2050692"/>
              <a:ext cx="131664" cy="131664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9" name="Google Shape;119;p4"/>
          <p:cNvGrpSpPr/>
          <p:nvPr/>
        </p:nvGrpSpPr>
        <p:grpSpPr>
          <a:xfrm rot="608127" flipH="1">
            <a:off x="11254571" y="4262123"/>
            <a:ext cx="835054" cy="841158"/>
            <a:chOff x="5307255" y="1547438"/>
            <a:chExt cx="1117486" cy="1125654"/>
          </a:xfrm>
        </p:grpSpPr>
        <p:sp>
          <p:nvSpPr>
            <p:cNvPr id="120" name="Google Shape;120;p4"/>
            <p:cNvSpPr/>
            <p:nvPr/>
          </p:nvSpPr>
          <p:spPr>
            <a:xfrm rot="4440912">
              <a:off x="5409575" y="1659795"/>
              <a:ext cx="912847" cy="900939"/>
            </a:xfrm>
            <a:custGeom>
              <a:avLst/>
              <a:gdLst/>
              <a:ahLst/>
              <a:cxnLst/>
              <a:rect l="l" t="t" r="r" b="b"/>
              <a:pathLst>
                <a:path w="914116" h="902192" extrusionOk="0">
                  <a:moveTo>
                    <a:pt x="3648" y="318319"/>
                  </a:moveTo>
                  <a:cubicBezTo>
                    <a:pt x="14502" y="301366"/>
                    <a:pt x="50369" y="286791"/>
                    <a:pt x="121763" y="277409"/>
                  </a:cubicBezTo>
                  <a:cubicBezTo>
                    <a:pt x="-64836" y="-28674"/>
                    <a:pt x="463463" y="361209"/>
                    <a:pt x="415818" y="443497"/>
                  </a:cubicBezTo>
                  <a:cubicBezTo>
                    <a:pt x="413532" y="447646"/>
                    <a:pt x="409738" y="451074"/>
                    <a:pt x="404644" y="453838"/>
                  </a:cubicBezTo>
                  <a:lnTo>
                    <a:pt x="404517" y="453881"/>
                  </a:lnTo>
                  <a:lnTo>
                    <a:pt x="419250" y="454345"/>
                  </a:lnTo>
                  <a:cubicBezTo>
                    <a:pt x="426467" y="455983"/>
                    <a:pt x="432067" y="459052"/>
                    <a:pt x="435706" y="463751"/>
                  </a:cubicBezTo>
                  <a:cubicBezTo>
                    <a:pt x="439372" y="468285"/>
                    <a:pt x="441165" y="474521"/>
                    <a:pt x="441329" y="482140"/>
                  </a:cubicBezTo>
                  <a:lnTo>
                    <a:pt x="439997" y="490695"/>
                  </a:lnTo>
                  <a:lnTo>
                    <a:pt x="445131" y="483838"/>
                  </a:lnTo>
                  <a:cubicBezTo>
                    <a:pt x="450614" y="478869"/>
                    <a:pt x="456341" y="476044"/>
                    <a:pt x="462277" y="475760"/>
                  </a:cubicBezTo>
                  <a:cubicBezTo>
                    <a:pt x="468093" y="475359"/>
                    <a:pt x="474230" y="477469"/>
                    <a:pt x="480563" y="481707"/>
                  </a:cubicBezTo>
                  <a:lnTo>
                    <a:pt x="484441" y="485435"/>
                  </a:lnTo>
                  <a:lnTo>
                    <a:pt x="483630" y="473700"/>
                  </a:lnTo>
                  <a:cubicBezTo>
                    <a:pt x="485366" y="468135"/>
                    <a:pt x="489559" y="463182"/>
                    <a:pt x="495806" y="458818"/>
                  </a:cubicBezTo>
                  <a:lnTo>
                    <a:pt x="502846" y="455556"/>
                  </a:lnTo>
                  <a:lnTo>
                    <a:pt x="490203" y="449340"/>
                  </a:lnTo>
                  <a:cubicBezTo>
                    <a:pt x="482320" y="440747"/>
                    <a:pt x="481490" y="424889"/>
                    <a:pt x="485929" y="404451"/>
                  </a:cubicBezTo>
                  <a:lnTo>
                    <a:pt x="496079" y="371465"/>
                  </a:lnTo>
                  <a:lnTo>
                    <a:pt x="484343" y="397260"/>
                  </a:lnTo>
                  <a:cubicBezTo>
                    <a:pt x="474287" y="414904"/>
                    <a:pt x="463168" y="425553"/>
                    <a:pt x="451292" y="426028"/>
                  </a:cubicBezTo>
                  <a:cubicBezTo>
                    <a:pt x="387279" y="429947"/>
                    <a:pt x="286891" y="129696"/>
                    <a:pt x="310362" y="37467"/>
                  </a:cubicBezTo>
                  <a:cubicBezTo>
                    <a:pt x="321031" y="-4455"/>
                    <a:pt x="357291" y="-3398"/>
                    <a:pt x="434190" y="88742"/>
                  </a:cubicBezTo>
                  <a:cubicBezTo>
                    <a:pt x="553190" y="-152345"/>
                    <a:pt x="556753" y="155784"/>
                    <a:pt x="511014" y="326520"/>
                  </a:cubicBezTo>
                  <a:lnTo>
                    <a:pt x="499072" y="364417"/>
                  </a:lnTo>
                  <a:lnTo>
                    <a:pt x="513267" y="332085"/>
                  </a:lnTo>
                  <a:cubicBezTo>
                    <a:pt x="592416" y="170622"/>
                    <a:pt x="796982" y="-58978"/>
                    <a:pt x="741433" y="223646"/>
                  </a:cubicBezTo>
                  <a:cubicBezTo>
                    <a:pt x="1003648" y="164257"/>
                    <a:pt x="766540" y="361072"/>
                    <a:pt x="605110" y="433066"/>
                  </a:cubicBezTo>
                  <a:lnTo>
                    <a:pt x="600808" y="434764"/>
                  </a:lnTo>
                  <a:lnTo>
                    <a:pt x="693241" y="434463"/>
                  </a:lnTo>
                  <a:cubicBezTo>
                    <a:pt x="860482" y="443604"/>
                    <a:pt x="1031877" y="499444"/>
                    <a:pt x="804951" y="577658"/>
                  </a:cubicBezTo>
                  <a:cubicBezTo>
                    <a:pt x="987962" y="774612"/>
                    <a:pt x="698707" y="668369"/>
                    <a:pt x="555396" y="564905"/>
                  </a:cubicBezTo>
                  <a:lnTo>
                    <a:pt x="526476" y="542048"/>
                  </a:lnTo>
                  <a:lnTo>
                    <a:pt x="539541" y="566925"/>
                  </a:lnTo>
                  <a:cubicBezTo>
                    <a:pt x="616376" y="729501"/>
                    <a:pt x="668242" y="1032607"/>
                    <a:pt x="481983" y="812903"/>
                  </a:cubicBezTo>
                  <a:cubicBezTo>
                    <a:pt x="384371" y="1014570"/>
                    <a:pt x="363976" y="834227"/>
                    <a:pt x="385594" y="669505"/>
                  </a:cubicBezTo>
                  <a:lnTo>
                    <a:pt x="401546" y="585133"/>
                  </a:lnTo>
                  <a:lnTo>
                    <a:pt x="352020" y="659897"/>
                  </a:lnTo>
                  <a:cubicBezTo>
                    <a:pt x="251604" y="793948"/>
                    <a:pt x="110034" y="905537"/>
                    <a:pt x="170905" y="673357"/>
                  </a:cubicBezTo>
                  <a:cubicBezTo>
                    <a:pt x="-94501" y="716298"/>
                    <a:pt x="154406" y="534635"/>
                    <a:pt x="320007" y="472836"/>
                  </a:cubicBezTo>
                  <a:lnTo>
                    <a:pt x="364962" y="460956"/>
                  </a:lnTo>
                  <a:lnTo>
                    <a:pt x="329370" y="462273"/>
                  </a:lnTo>
                  <a:cubicBezTo>
                    <a:pt x="197278" y="453619"/>
                    <a:pt x="-31630" y="373414"/>
                    <a:pt x="3648" y="3183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" name="Google Shape;121;p4"/>
            <p:cNvSpPr/>
            <p:nvPr/>
          </p:nvSpPr>
          <p:spPr>
            <a:xfrm rot="984699">
              <a:off x="5790678" y="2050692"/>
              <a:ext cx="131664" cy="131664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9823966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">
  <p:cSld name="Header">
    <p:bg>
      <p:bgPr>
        <a:solidFill>
          <a:schemeClr val="accent1"/>
        </a:solidFill>
        <a:effectLst/>
      </p:bgPr>
    </p:bg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5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300" b="0" i="0" u="none" strike="noStrike" kern="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300" b="0" i="0" u="none" strike="noStrike" kern="0" cap="none" spc="0" normalizeH="0" baseline="0" noProof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4" name="Google Shape;124;p5"/>
          <p:cNvSpPr txBox="1">
            <a:spLocks noGrp="1"/>
          </p:cNvSpPr>
          <p:nvPr>
            <p:ph type="title"/>
          </p:nvPr>
        </p:nvSpPr>
        <p:spPr>
          <a:xfrm>
            <a:off x="3826000" y="3047250"/>
            <a:ext cx="7212600" cy="7635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96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9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9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9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9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9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9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9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9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25" name="Google Shape;125;p5"/>
          <p:cNvSpPr/>
          <p:nvPr/>
        </p:nvSpPr>
        <p:spPr>
          <a:xfrm rot="648264" flipH="1">
            <a:off x="2036631" y="1896553"/>
            <a:ext cx="748358" cy="4344453"/>
          </a:xfrm>
          <a:custGeom>
            <a:avLst/>
            <a:gdLst/>
            <a:ahLst/>
            <a:cxnLst/>
            <a:rect l="l" t="t" r="r" b="b"/>
            <a:pathLst>
              <a:path w="1122278" h="4034919" extrusionOk="0">
                <a:moveTo>
                  <a:pt x="1017346" y="4033049"/>
                </a:moveTo>
                <a:cubicBezTo>
                  <a:pt x="934586" y="4084522"/>
                  <a:pt x="543637" y="3063193"/>
                  <a:pt x="532895" y="2246639"/>
                </a:cubicBezTo>
                <a:cubicBezTo>
                  <a:pt x="522153" y="1430085"/>
                  <a:pt x="345564" y="532737"/>
                  <a:pt x="0" y="0"/>
                </a:cubicBezTo>
                <a:cubicBezTo>
                  <a:pt x="530335" y="309475"/>
                  <a:pt x="859899" y="1265626"/>
                  <a:pt x="1029457" y="1937801"/>
                </a:cubicBezTo>
                <a:cubicBezTo>
                  <a:pt x="1199015" y="2609976"/>
                  <a:pt x="1100106" y="3981576"/>
                  <a:pt x="1017346" y="4033049"/>
                </a:cubicBezTo>
                <a:close/>
              </a:path>
            </a:pathLst>
          </a:custGeom>
          <a:gradFill>
            <a:gsLst>
              <a:gs pos="0">
                <a:srgbClr val="595959"/>
              </a:gs>
              <a:gs pos="60000">
                <a:srgbClr val="6F803B"/>
              </a:gs>
              <a:gs pos="100000">
                <a:srgbClr val="6F803B"/>
              </a:gs>
            </a:gsLst>
            <a:lin ang="0" scaled="0"/>
          </a:gradFill>
          <a:ln>
            <a:noFill/>
          </a:ln>
          <a:effectLst>
            <a:outerShdw blurRad="50800" dist="38100" dir="10800000" algn="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5"/>
          <p:cNvSpPr/>
          <p:nvPr/>
        </p:nvSpPr>
        <p:spPr>
          <a:xfrm rot="159780">
            <a:off x="456006" y="1427869"/>
            <a:ext cx="1207753" cy="4342227"/>
          </a:xfrm>
          <a:custGeom>
            <a:avLst/>
            <a:gdLst/>
            <a:ahLst/>
            <a:cxnLst/>
            <a:rect l="l" t="t" r="r" b="b"/>
            <a:pathLst>
              <a:path w="1122278" h="4034919" extrusionOk="0">
                <a:moveTo>
                  <a:pt x="1017346" y="4033049"/>
                </a:moveTo>
                <a:cubicBezTo>
                  <a:pt x="934586" y="4084522"/>
                  <a:pt x="543637" y="3063193"/>
                  <a:pt x="532895" y="2246639"/>
                </a:cubicBezTo>
                <a:cubicBezTo>
                  <a:pt x="522153" y="1430085"/>
                  <a:pt x="345564" y="532737"/>
                  <a:pt x="0" y="0"/>
                </a:cubicBezTo>
                <a:cubicBezTo>
                  <a:pt x="530335" y="309475"/>
                  <a:pt x="859899" y="1265626"/>
                  <a:pt x="1029457" y="1937801"/>
                </a:cubicBezTo>
                <a:cubicBezTo>
                  <a:pt x="1199015" y="2609976"/>
                  <a:pt x="1100106" y="3981576"/>
                  <a:pt x="1017346" y="4033049"/>
                </a:cubicBezTo>
                <a:close/>
              </a:path>
            </a:pathLst>
          </a:custGeom>
          <a:gradFill>
            <a:gsLst>
              <a:gs pos="0">
                <a:srgbClr val="595959"/>
              </a:gs>
              <a:gs pos="60000">
                <a:srgbClr val="6F803B"/>
              </a:gs>
              <a:gs pos="100000">
                <a:srgbClr val="6F803B"/>
              </a:gs>
            </a:gsLst>
            <a:lin ang="0" scaled="0"/>
          </a:gradFill>
          <a:ln>
            <a:noFill/>
          </a:ln>
          <a:effectLst>
            <a:outerShdw blurRad="50800" dist="38100" dir="10800000" algn="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7" name="Google Shape;127;p5"/>
          <p:cNvGrpSpPr/>
          <p:nvPr/>
        </p:nvGrpSpPr>
        <p:grpSpPr>
          <a:xfrm rot="-1545250" flipH="1">
            <a:off x="241930" y="2094991"/>
            <a:ext cx="2782442" cy="4325244"/>
            <a:chOff x="5781674" y="547101"/>
            <a:chExt cx="2605044" cy="4089732"/>
          </a:xfrm>
        </p:grpSpPr>
        <p:sp>
          <p:nvSpPr>
            <p:cNvPr id="128" name="Google Shape;128;p5"/>
            <p:cNvSpPr/>
            <p:nvPr/>
          </p:nvSpPr>
          <p:spPr>
            <a:xfrm rot="-894226">
              <a:off x="6527769" y="1142238"/>
              <a:ext cx="1450664" cy="3364637"/>
            </a:xfrm>
            <a:custGeom>
              <a:avLst/>
              <a:gdLst/>
              <a:ahLst/>
              <a:cxnLst/>
              <a:rect l="l" t="t" r="r" b="b"/>
              <a:pathLst>
                <a:path w="1448953" h="3360670" extrusionOk="0">
                  <a:moveTo>
                    <a:pt x="1191919" y="86813"/>
                  </a:moveTo>
                  <a:cubicBezTo>
                    <a:pt x="1025290" y="132667"/>
                    <a:pt x="921395" y="246543"/>
                    <a:pt x="892225" y="363714"/>
                  </a:cubicBezTo>
                  <a:cubicBezTo>
                    <a:pt x="866702" y="466240"/>
                    <a:pt x="709570" y="565145"/>
                    <a:pt x="647549" y="578271"/>
                  </a:cubicBezTo>
                  <a:lnTo>
                    <a:pt x="640118" y="578320"/>
                  </a:lnTo>
                  <a:lnTo>
                    <a:pt x="692307" y="728846"/>
                  </a:lnTo>
                  <a:cubicBezTo>
                    <a:pt x="726650" y="838573"/>
                    <a:pt x="758737" y="954796"/>
                    <a:pt x="785069" y="1074429"/>
                  </a:cubicBezTo>
                  <a:lnTo>
                    <a:pt x="819224" y="1257170"/>
                  </a:lnTo>
                  <a:lnTo>
                    <a:pt x="825754" y="1225216"/>
                  </a:lnTo>
                  <a:cubicBezTo>
                    <a:pt x="838960" y="1176376"/>
                    <a:pt x="862291" y="1128744"/>
                    <a:pt x="898552" y="1099183"/>
                  </a:cubicBezTo>
                  <a:cubicBezTo>
                    <a:pt x="995245" y="1020355"/>
                    <a:pt x="1171036" y="917459"/>
                    <a:pt x="1411292" y="928426"/>
                  </a:cubicBezTo>
                  <a:cubicBezTo>
                    <a:pt x="1243260" y="968835"/>
                    <a:pt x="1135715" y="1079270"/>
                    <a:pt x="1102749" y="1195430"/>
                  </a:cubicBezTo>
                  <a:cubicBezTo>
                    <a:pt x="1073903" y="1297071"/>
                    <a:pt x="913637" y="1390812"/>
                    <a:pt x="851222" y="1401913"/>
                  </a:cubicBezTo>
                  <a:lnTo>
                    <a:pt x="838408" y="1401581"/>
                  </a:lnTo>
                  <a:lnTo>
                    <a:pt x="852577" y="1518234"/>
                  </a:lnTo>
                  <a:lnTo>
                    <a:pt x="868497" y="1712474"/>
                  </a:lnTo>
                  <a:lnTo>
                    <a:pt x="875296" y="1738373"/>
                  </a:lnTo>
                  <a:cubicBezTo>
                    <a:pt x="877335" y="1749742"/>
                    <a:pt x="878083" y="1759689"/>
                    <a:pt x="877453" y="1767587"/>
                  </a:cubicBezTo>
                  <a:lnTo>
                    <a:pt x="873836" y="1777607"/>
                  </a:lnTo>
                  <a:lnTo>
                    <a:pt x="875241" y="1794757"/>
                  </a:lnTo>
                  <a:lnTo>
                    <a:pt x="892177" y="2109908"/>
                  </a:lnTo>
                  <a:lnTo>
                    <a:pt x="909485" y="2076862"/>
                  </a:lnTo>
                  <a:cubicBezTo>
                    <a:pt x="918468" y="2063388"/>
                    <a:pt x="928818" y="2051263"/>
                    <a:pt x="940654" y="2041110"/>
                  </a:cubicBezTo>
                  <a:cubicBezTo>
                    <a:pt x="1035341" y="1959884"/>
                    <a:pt x="1208498" y="1852615"/>
                    <a:pt x="1448953" y="1857557"/>
                  </a:cubicBezTo>
                  <a:cubicBezTo>
                    <a:pt x="1281987" y="1902164"/>
                    <a:pt x="1177243" y="2015259"/>
                    <a:pt x="1147199" y="2132210"/>
                  </a:cubicBezTo>
                  <a:cubicBezTo>
                    <a:pt x="1124665" y="2219922"/>
                    <a:pt x="1005462" y="2304253"/>
                    <a:pt x="932746" y="2334531"/>
                  </a:cubicBezTo>
                  <a:lnTo>
                    <a:pt x="903202" y="2344187"/>
                  </a:lnTo>
                  <a:lnTo>
                    <a:pt x="908194" y="2477841"/>
                  </a:lnTo>
                  <a:cubicBezTo>
                    <a:pt x="920701" y="2855046"/>
                    <a:pt x="924855" y="3198771"/>
                    <a:pt x="927229" y="3360670"/>
                  </a:cubicBezTo>
                  <a:lnTo>
                    <a:pt x="854303" y="3354593"/>
                  </a:lnTo>
                  <a:cubicBezTo>
                    <a:pt x="844428" y="3228492"/>
                    <a:pt x="841247" y="2990296"/>
                    <a:pt x="836909" y="2713233"/>
                  </a:cubicBezTo>
                  <a:lnTo>
                    <a:pt x="836374" y="2685348"/>
                  </a:lnTo>
                  <a:lnTo>
                    <a:pt x="807689" y="2685619"/>
                  </a:lnTo>
                  <a:cubicBezTo>
                    <a:pt x="729110" y="2680171"/>
                    <a:pt x="589206" y="2638363"/>
                    <a:pt x="539820" y="2562453"/>
                  </a:cubicBezTo>
                  <a:cubicBezTo>
                    <a:pt x="473971" y="2461241"/>
                    <a:pt x="338574" y="2387555"/>
                    <a:pt x="166109" y="2398654"/>
                  </a:cubicBezTo>
                  <a:cubicBezTo>
                    <a:pt x="392372" y="2317117"/>
                    <a:pt x="590731" y="2363415"/>
                    <a:pt x="706413" y="2410116"/>
                  </a:cubicBezTo>
                  <a:cubicBezTo>
                    <a:pt x="735334" y="2421792"/>
                    <a:pt x="761141" y="2442840"/>
                    <a:pt x="783151" y="2468240"/>
                  </a:cubicBezTo>
                  <a:lnTo>
                    <a:pt x="833724" y="2547209"/>
                  </a:lnTo>
                  <a:lnTo>
                    <a:pt x="828552" y="2277642"/>
                  </a:lnTo>
                  <a:cubicBezTo>
                    <a:pt x="824823" y="2128831"/>
                    <a:pt x="819823" y="1979457"/>
                    <a:pt x="812571" y="1838673"/>
                  </a:cubicBezTo>
                  <a:lnTo>
                    <a:pt x="809332" y="1790015"/>
                  </a:lnTo>
                  <a:lnTo>
                    <a:pt x="775134" y="1785520"/>
                  </a:lnTo>
                  <a:cubicBezTo>
                    <a:pt x="696132" y="1770932"/>
                    <a:pt x="592118" y="1731356"/>
                    <a:pt x="550962" y="1668098"/>
                  </a:cubicBezTo>
                  <a:cubicBezTo>
                    <a:pt x="485113" y="1566885"/>
                    <a:pt x="349716" y="1493200"/>
                    <a:pt x="177251" y="1504299"/>
                  </a:cubicBezTo>
                  <a:cubicBezTo>
                    <a:pt x="403514" y="1422761"/>
                    <a:pt x="601873" y="1469060"/>
                    <a:pt x="717555" y="1515761"/>
                  </a:cubicBezTo>
                  <a:cubicBezTo>
                    <a:pt x="746476" y="1527437"/>
                    <a:pt x="772283" y="1548484"/>
                    <a:pt x="794293" y="1573885"/>
                  </a:cubicBezTo>
                  <a:lnTo>
                    <a:pt x="795022" y="1575023"/>
                  </a:lnTo>
                  <a:lnTo>
                    <a:pt x="794772" y="1571272"/>
                  </a:lnTo>
                  <a:cubicBezTo>
                    <a:pt x="787645" y="1487765"/>
                    <a:pt x="779225" y="1410788"/>
                    <a:pt x="769223" y="1343053"/>
                  </a:cubicBezTo>
                  <a:cubicBezTo>
                    <a:pt x="749219" y="1207583"/>
                    <a:pt x="718200" y="1076354"/>
                    <a:pt x="682006" y="952215"/>
                  </a:cubicBezTo>
                  <a:lnTo>
                    <a:pt x="669328" y="914878"/>
                  </a:lnTo>
                  <a:lnTo>
                    <a:pt x="641580" y="915141"/>
                  </a:lnTo>
                  <a:cubicBezTo>
                    <a:pt x="563001" y="909692"/>
                    <a:pt x="423097" y="867885"/>
                    <a:pt x="373711" y="791975"/>
                  </a:cubicBezTo>
                  <a:cubicBezTo>
                    <a:pt x="307862" y="690762"/>
                    <a:pt x="172465" y="617077"/>
                    <a:pt x="0" y="628176"/>
                  </a:cubicBezTo>
                  <a:cubicBezTo>
                    <a:pt x="226263" y="546638"/>
                    <a:pt x="424622" y="592936"/>
                    <a:pt x="540304" y="639638"/>
                  </a:cubicBezTo>
                  <a:cubicBezTo>
                    <a:pt x="554765" y="645476"/>
                    <a:pt x="568447" y="653656"/>
                    <a:pt x="581265" y="663553"/>
                  </a:cubicBezTo>
                  <a:lnTo>
                    <a:pt x="585298" y="667408"/>
                  </a:lnTo>
                  <a:lnTo>
                    <a:pt x="563739" y="603918"/>
                  </a:lnTo>
                  <a:cubicBezTo>
                    <a:pt x="482330" y="389698"/>
                    <a:pt x="403580" y="215233"/>
                    <a:pt x="374207" y="103312"/>
                  </a:cubicBezTo>
                  <a:lnTo>
                    <a:pt x="416747" y="0"/>
                  </a:lnTo>
                  <a:cubicBezTo>
                    <a:pt x="449538" y="85967"/>
                    <a:pt x="515287" y="234940"/>
                    <a:pt x="586004" y="422239"/>
                  </a:cubicBezTo>
                  <a:lnTo>
                    <a:pt x="608266" y="486450"/>
                  </a:lnTo>
                  <a:lnTo>
                    <a:pt x="607999" y="451410"/>
                  </a:lnTo>
                  <a:cubicBezTo>
                    <a:pt x="614944" y="387457"/>
                    <a:pt x="637966" y="315127"/>
                    <a:pt x="685005" y="274161"/>
                  </a:cubicBezTo>
                  <a:cubicBezTo>
                    <a:pt x="779083" y="192229"/>
                    <a:pt x="951433" y="83669"/>
                    <a:pt x="1191919" y="86813"/>
                  </a:cubicBezTo>
                  <a:close/>
                </a:path>
              </a:pathLst>
            </a:custGeom>
            <a:gradFill>
              <a:gsLst>
                <a:gs pos="0">
                  <a:srgbClr val="595959"/>
                </a:gs>
                <a:gs pos="60000">
                  <a:srgbClr val="6F803B"/>
                </a:gs>
                <a:gs pos="100000">
                  <a:srgbClr val="6F803B"/>
                </a:gs>
              </a:gsLst>
              <a:lin ang="0" scaled="0"/>
            </a:gra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29" name="Google Shape;129;p5"/>
            <p:cNvGrpSpPr/>
            <p:nvPr/>
          </p:nvGrpSpPr>
          <p:grpSpPr>
            <a:xfrm>
              <a:off x="5781674" y="547101"/>
              <a:ext cx="968399" cy="1110421"/>
              <a:chOff x="5781674" y="528934"/>
              <a:chExt cx="968399" cy="1110421"/>
            </a:xfrm>
          </p:grpSpPr>
          <p:sp>
            <p:nvSpPr>
              <p:cNvPr id="130" name="Google Shape;130;p5"/>
              <p:cNvSpPr/>
              <p:nvPr/>
            </p:nvSpPr>
            <p:spPr>
              <a:xfrm rot="-1985831">
                <a:off x="6188231" y="595206"/>
                <a:ext cx="265355" cy="932031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" name="Google Shape;131;p5"/>
              <p:cNvSpPr/>
              <p:nvPr/>
            </p:nvSpPr>
            <p:spPr>
              <a:xfrm rot="-1127820">
                <a:off x="5913155" y="617709"/>
                <a:ext cx="705437" cy="932871"/>
              </a:xfrm>
              <a:custGeom>
                <a:avLst/>
                <a:gdLst/>
                <a:ahLst/>
                <a:cxnLst/>
                <a:rect l="l" t="t" r="r" b="b"/>
                <a:pathLst>
                  <a:path w="704816" h="932050" extrusionOk="0">
                    <a:moveTo>
                      <a:pt x="572192" y="0"/>
                    </a:moveTo>
                    <a:cubicBezTo>
                      <a:pt x="645438" y="0"/>
                      <a:pt x="704816" y="208646"/>
                      <a:pt x="704816" y="466025"/>
                    </a:cubicBezTo>
                    <a:cubicBezTo>
                      <a:pt x="704816" y="723404"/>
                      <a:pt x="645438" y="932050"/>
                      <a:pt x="572192" y="932050"/>
                    </a:cubicBezTo>
                    <a:lnTo>
                      <a:pt x="562800" y="928723"/>
                    </a:lnTo>
                    <a:lnTo>
                      <a:pt x="554667" y="931304"/>
                    </a:lnTo>
                    <a:cubicBezTo>
                      <a:pt x="480254" y="933116"/>
                      <a:pt x="330628" y="810708"/>
                      <a:pt x="194743" y="631117"/>
                    </a:cubicBezTo>
                    <a:cubicBezTo>
                      <a:pt x="39445" y="425869"/>
                      <a:pt x="-39097" y="223657"/>
                      <a:pt x="19313" y="179461"/>
                    </a:cubicBezTo>
                    <a:cubicBezTo>
                      <a:pt x="77723" y="135266"/>
                      <a:pt x="250967" y="265824"/>
                      <a:pt x="406265" y="471071"/>
                    </a:cubicBezTo>
                    <a:lnTo>
                      <a:pt x="441116" y="519986"/>
                    </a:lnTo>
                    <a:lnTo>
                      <a:pt x="439568" y="466025"/>
                    </a:lnTo>
                    <a:cubicBezTo>
                      <a:pt x="439568" y="208646"/>
                      <a:pt x="498946" y="0"/>
                      <a:pt x="57219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32" name="Google Shape;132;p5"/>
          <p:cNvSpPr/>
          <p:nvPr/>
        </p:nvSpPr>
        <p:spPr>
          <a:xfrm rot="5776094">
            <a:off x="-165195" y="3859180"/>
            <a:ext cx="3924007" cy="1079422"/>
          </a:xfrm>
          <a:custGeom>
            <a:avLst/>
            <a:gdLst/>
            <a:ahLst/>
            <a:cxnLst/>
            <a:rect l="l" t="t" r="r" b="b"/>
            <a:pathLst>
              <a:path w="3570296" h="1258395" extrusionOk="0">
                <a:moveTo>
                  <a:pt x="52" y="114287"/>
                </a:moveTo>
                <a:cubicBezTo>
                  <a:pt x="751" y="92231"/>
                  <a:pt x="8463" y="70112"/>
                  <a:pt x="24969" y="48300"/>
                </a:cubicBezTo>
                <a:cubicBezTo>
                  <a:pt x="157023" y="-126193"/>
                  <a:pt x="439442" y="311510"/>
                  <a:pt x="513040" y="355151"/>
                </a:cubicBezTo>
                <a:lnTo>
                  <a:pt x="497428" y="367539"/>
                </a:lnTo>
                <a:lnTo>
                  <a:pt x="567794" y="391986"/>
                </a:lnTo>
                <a:cubicBezTo>
                  <a:pt x="600503" y="403531"/>
                  <a:pt x="634955" y="415788"/>
                  <a:pt x="670999" y="428488"/>
                </a:cubicBezTo>
                <a:lnTo>
                  <a:pt x="716281" y="444102"/>
                </a:lnTo>
                <a:lnTo>
                  <a:pt x="701865" y="404273"/>
                </a:lnTo>
                <a:cubicBezTo>
                  <a:pt x="649428" y="255156"/>
                  <a:pt x="584812" y="23866"/>
                  <a:pt x="763696" y="1452"/>
                </a:cubicBezTo>
                <a:cubicBezTo>
                  <a:pt x="1002210" y="-28434"/>
                  <a:pt x="894788" y="411788"/>
                  <a:pt x="890967" y="497415"/>
                </a:cubicBezTo>
                <a:lnTo>
                  <a:pt x="881798" y="498502"/>
                </a:lnTo>
                <a:lnTo>
                  <a:pt x="1170375" y="584825"/>
                </a:lnTo>
                <a:lnTo>
                  <a:pt x="1206427" y="593079"/>
                </a:lnTo>
                <a:lnTo>
                  <a:pt x="1191308" y="549404"/>
                </a:lnTo>
                <a:cubicBezTo>
                  <a:pt x="1140965" y="399568"/>
                  <a:pt x="1079596" y="167395"/>
                  <a:pt x="1258778" y="147490"/>
                </a:cubicBezTo>
                <a:cubicBezTo>
                  <a:pt x="1482755" y="122608"/>
                  <a:pt x="1396927" y="506605"/>
                  <a:pt x="1381187" y="625206"/>
                </a:cubicBezTo>
                <a:lnTo>
                  <a:pt x="1380506" y="631688"/>
                </a:lnTo>
                <a:lnTo>
                  <a:pt x="1559827" y="661387"/>
                </a:lnTo>
                <a:lnTo>
                  <a:pt x="1768380" y="681955"/>
                </a:lnTo>
                <a:lnTo>
                  <a:pt x="1753583" y="630159"/>
                </a:lnTo>
                <a:cubicBezTo>
                  <a:pt x="1711551" y="477782"/>
                  <a:pt x="1663035" y="242588"/>
                  <a:pt x="1843040" y="232560"/>
                </a:cubicBezTo>
                <a:cubicBezTo>
                  <a:pt x="2053045" y="220861"/>
                  <a:pt x="1974008" y="549971"/>
                  <a:pt x="1944460" y="689482"/>
                </a:cubicBezTo>
                <a:lnTo>
                  <a:pt x="1943808" y="692995"/>
                </a:lnTo>
                <a:lnTo>
                  <a:pt x="2053692" y="699439"/>
                </a:lnTo>
                <a:lnTo>
                  <a:pt x="2326246" y="709192"/>
                </a:lnTo>
                <a:lnTo>
                  <a:pt x="2307127" y="669602"/>
                </a:lnTo>
                <a:cubicBezTo>
                  <a:pt x="2239694" y="526640"/>
                  <a:pt x="2151731" y="303184"/>
                  <a:pt x="2327379" y="262567"/>
                </a:cubicBezTo>
                <a:cubicBezTo>
                  <a:pt x="2532303" y="215180"/>
                  <a:pt x="2510624" y="552952"/>
                  <a:pt x="2505331" y="695460"/>
                </a:cubicBezTo>
                <a:lnTo>
                  <a:pt x="2504809" y="713406"/>
                </a:lnTo>
                <a:lnTo>
                  <a:pt x="2638865" y="716402"/>
                </a:lnTo>
                <a:lnTo>
                  <a:pt x="2874931" y="720031"/>
                </a:lnTo>
                <a:lnTo>
                  <a:pt x="2871057" y="706094"/>
                </a:lnTo>
                <a:cubicBezTo>
                  <a:pt x="2832158" y="570509"/>
                  <a:pt x="2731121" y="252333"/>
                  <a:pt x="2941127" y="240634"/>
                </a:cubicBezTo>
                <a:cubicBezTo>
                  <a:pt x="3151132" y="228935"/>
                  <a:pt x="3072096" y="558044"/>
                  <a:pt x="3042547" y="697556"/>
                </a:cubicBezTo>
                <a:lnTo>
                  <a:pt x="3037937" y="722417"/>
                </a:lnTo>
                <a:lnTo>
                  <a:pt x="3185623" y="724529"/>
                </a:lnTo>
                <a:cubicBezTo>
                  <a:pt x="3347059" y="727126"/>
                  <a:pt x="3480472" y="730294"/>
                  <a:pt x="3564241" y="736073"/>
                </a:cubicBezTo>
                <a:lnTo>
                  <a:pt x="3570296" y="800089"/>
                </a:lnTo>
                <a:cubicBezTo>
                  <a:pt x="3457368" y="798630"/>
                  <a:pt x="3255661" y="796406"/>
                  <a:pt x="3015878" y="791437"/>
                </a:cubicBezTo>
                <a:lnTo>
                  <a:pt x="2824326" y="786883"/>
                </a:lnTo>
                <a:lnTo>
                  <a:pt x="2823991" y="796797"/>
                </a:lnTo>
                <a:cubicBezTo>
                  <a:pt x="2823204" y="916435"/>
                  <a:pt x="2855190" y="1308606"/>
                  <a:pt x="2636794" y="1253037"/>
                </a:cubicBezTo>
                <a:cubicBezTo>
                  <a:pt x="2432958" y="1201172"/>
                  <a:pt x="2593293" y="908364"/>
                  <a:pt x="2657539" y="782789"/>
                </a:cubicBezTo>
                <a:lnTo>
                  <a:pt x="2658099" y="781621"/>
                </a:lnTo>
                <a:lnTo>
                  <a:pt x="2377142" y="771506"/>
                </a:lnTo>
                <a:lnTo>
                  <a:pt x="2357193" y="775979"/>
                </a:lnTo>
                <a:lnTo>
                  <a:pt x="2354959" y="770708"/>
                </a:lnTo>
                <a:lnTo>
                  <a:pt x="2259394" y="767267"/>
                </a:lnTo>
                <a:lnTo>
                  <a:pt x="2260299" y="785502"/>
                </a:lnTo>
                <a:cubicBezTo>
                  <a:pt x="2269474" y="904790"/>
                  <a:pt x="2333994" y="1292937"/>
                  <a:pt x="2111730" y="1255740"/>
                </a:cubicBezTo>
                <a:cubicBezTo>
                  <a:pt x="1904284" y="1221024"/>
                  <a:pt x="2039689" y="915885"/>
                  <a:pt x="2093259" y="785398"/>
                </a:cubicBezTo>
                <a:lnTo>
                  <a:pt x="2103200" y="759262"/>
                </a:lnTo>
                <a:lnTo>
                  <a:pt x="1973852" y="752232"/>
                </a:lnTo>
                <a:lnTo>
                  <a:pt x="1827482" y="741428"/>
                </a:lnTo>
                <a:lnTo>
                  <a:pt x="1784749" y="743523"/>
                </a:lnTo>
                <a:lnTo>
                  <a:pt x="1783503" y="738182"/>
                </a:lnTo>
                <a:lnTo>
                  <a:pt x="1734388" y="734557"/>
                </a:lnTo>
                <a:lnTo>
                  <a:pt x="1711951" y="732156"/>
                </a:lnTo>
                <a:lnTo>
                  <a:pt x="1710043" y="750236"/>
                </a:lnTo>
                <a:cubicBezTo>
                  <a:pt x="1700724" y="869513"/>
                  <a:pt x="1704654" y="1262966"/>
                  <a:pt x="1490778" y="1191960"/>
                </a:cubicBezTo>
                <a:cubicBezTo>
                  <a:pt x="1291161" y="1125688"/>
                  <a:pt x="1471975" y="845062"/>
                  <a:pt x="1545014" y="724390"/>
                </a:cubicBezTo>
                <a:lnTo>
                  <a:pt x="1550440" y="714875"/>
                </a:lnTo>
                <a:lnTo>
                  <a:pt x="1499272" y="709400"/>
                </a:lnTo>
                <a:cubicBezTo>
                  <a:pt x="1429506" y="700064"/>
                  <a:pt x="1360276" y="688505"/>
                  <a:pt x="1292156" y="675297"/>
                </a:cubicBezTo>
                <a:lnTo>
                  <a:pt x="1105864" y="634405"/>
                </a:lnTo>
                <a:lnTo>
                  <a:pt x="1117732" y="643857"/>
                </a:lnTo>
                <a:cubicBezTo>
                  <a:pt x="1075893" y="718664"/>
                  <a:pt x="935419" y="1149479"/>
                  <a:pt x="748384" y="998483"/>
                </a:cubicBezTo>
                <a:cubicBezTo>
                  <a:pt x="608109" y="885236"/>
                  <a:pt x="784828" y="722630"/>
                  <a:pt x="907924" y="623470"/>
                </a:cubicBezTo>
                <a:lnTo>
                  <a:pt x="949090" y="590924"/>
                </a:lnTo>
                <a:lnTo>
                  <a:pt x="724529" y="527352"/>
                </a:lnTo>
                <a:lnTo>
                  <a:pt x="588043" y="482036"/>
                </a:lnTo>
                <a:lnTo>
                  <a:pt x="594407" y="490103"/>
                </a:lnTo>
                <a:cubicBezTo>
                  <a:pt x="536597" y="553385"/>
                  <a:pt x="301493" y="940762"/>
                  <a:pt x="153863" y="751060"/>
                </a:cubicBezTo>
                <a:cubicBezTo>
                  <a:pt x="135409" y="727347"/>
                  <a:pt x="125841" y="704309"/>
                  <a:pt x="123370" y="682064"/>
                </a:cubicBezTo>
                <a:cubicBezTo>
                  <a:pt x="114101" y="598642"/>
                  <a:pt x="204622" y="526354"/>
                  <a:pt x="300553" y="471362"/>
                </a:cubicBezTo>
                <a:lnTo>
                  <a:pt x="378501" y="430833"/>
                </a:lnTo>
                <a:lnTo>
                  <a:pt x="360141" y="424135"/>
                </a:lnTo>
                <a:cubicBezTo>
                  <a:pt x="244149" y="376658"/>
                  <a:pt x="-4139" y="246620"/>
                  <a:pt x="52" y="114287"/>
                </a:cubicBezTo>
                <a:close/>
              </a:path>
            </a:pathLst>
          </a:custGeom>
          <a:gradFill>
            <a:gsLst>
              <a:gs pos="0">
                <a:srgbClr val="595959"/>
              </a:gs>
              <a:gs pos="60000">
                <a:srgbClr val="666A36"/>
              </a:gs>
              <a:gs pos="100000">
                <a:srgbClr val="666A36"/>
              </a:gs>
            </a:gsLst>
            <a:lin ang="0" scaled="0"/>
          </a:gradFill>
          <a:ln>
            <a:noFill/>
          </a:ln>
          <a:effectLst>
            <a:outerShdw blurRad="50800" dist="38100" dir="10800000" algn="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5"/>
          <p:cNvSpPr/>
          <p:nvPr/>
        </p:nvSpPr>
        <p:spPr>
          <a:xfrm rot="-6131143" flipH="1">
            <a:off x="-596651" y="3591208"/>
            <a:ext cx="2748577" cy="881758"/>
          </a:xfrm>
          <a:custGeom>
            <a:avLst/>
            <a:gdLst/>
            <a:ahLst/>
            <a:cxnLst/>
            <a:rect l="l" t="t" r="r" b="b"/>
            <a:pathLst>
              <a:path w="3570296" h="1258395" extrusionOk="0">
                <a:moveTo>
                  <a:pt x="52" y="114287"/>
                </a:moveTo>
                <a:cubicBezTo>
                  <a:pt x="751" y="92231"/>
                  <a:pt x="8463" y="70112"/>
                  <a:pt x="24969" y="48300"/>
                </a:cubicBezTo>
                <a:cubicBezTo>
                  <a:pt x="157023" y="-126193"/>
                  <a:pt x="439442" y="311510"/>
                  <a:pt x="513040" y="355151"/>
                </a:cubicBezTo>
                <a:lnTo>
                  <a:pt x="497428" y="367539"/>
                </a:lnTo>
                <a:lnTo>
                  <a:pt x="567794" y="391986"/>
                </a:lnTo>
                <a:cubicBezTo>
                  <a:pt x="600503" y="403531"/>
                  <a:pt x="634955" y="415788"/>
                  <a:pt x="670999" y="428488"/>
                </a:cubicBezTo>
                <a:lnTo>
                  <a:pt x="716281" y="444102"/>
                </a:lnTo>
                <a:lnTo>
                  <a:pt x="701865" y="404273"/>
                </a:lnTo>
                <a:cubicBezTo>
                  <a:pt x="649428" y="255156"/>
                  <a:pt x="584812" y="23866"/>
                  <a:pt x="763696" y="1452"/>
                </a:cubicBezTo>
                <a:cubicBezTo>
                  <a:pt x="1002210" y="-28434"/>
                  <a:pt x="894788" y="411788"/>
                  <a:pt x="890967" y="497415"/>
                </a:cubicBezTo>
                <a:lnTo>
                  <a:pt x="881798" y="498502"/>
                </a:lnTo>
                <a:lnTo>
                  <a:pt x="1170375" y="584825"/>
                </a:lnTo>
                <a:lnTo>
                  <a:pt x="1206427" y="593079"/>
                </a:lnTo>
                <a:lnTo>
                  <a:pt x="1191308" y="549404"/>
                </a:lnTo>
                <a:cubicBezTo>
                  <a:pt x="1140965" y="399568"/>
                  <a:pt x="1079596" y="167395"/>
                  <a:pt x="1258778" y="147490"/>
                </a:cubicBezTo>
                <a:cubicBezTo>
                  <a:pt x="1482755" y="122608"/>
                  <a:pt x="1396927" y="506605"/>
                  <a:pt x="1381187" y="625206"/>
                </a:cubicBezTo>
                <a:lnTo>
                  <a:pt x="1380506" y="631688"/>
                </a:lnTo>
                <a:lnTo>
                  <a:pt x="1559827" y="661387"/>
                </a:lnTo>
                <a:lnTo>
                  <a:pt x="1768380" y="681955"/>
                </a:lnTo>
                <a:lnTo>
                  <a:pt x="1753583" y="630159"/>
                </a:lnTo>
                <a:cubicBezTo>
                  <a:pt x="1711551" y="477782"/>
                  <a:pt x="1663035" y="242588"/>
                  <a:pt x="1843040" y="232560"/>
                </a:cubicBezTo>
                <a:cubicBezTo>
                  <a:pt x="2053045" y="220861"/>
                  <a:pt x="1974008" y="549971"/>
                  <a:pt x="1944460" y="689482"/>
                </a:cubicBezTo>
                <a:lnTo>
                  <a:pt x="1943808" y="692995"/>
                </a:lnTo>
                <a:lnTo>
                  <a:pt x="2053692" y="699439"/>
                </a:lnTo>
                <a:lnTo>
                  <a:pt x="2326246" y="709192"/>
                </a:lnTo>
                <a:lnTo>
                  <a:pt x="2307127" y="669602"/>
                </a:lnTo>
                <a:cubicBezTo>
                  <a:pt x="2239694" y="526640"/>
                  <a:pt x="2151731" y="303184"/>
                  <a:pt x="2327379" y="262567"/>
                </a:cubicBezTo>
                <a:cubicBezTo>
                  <a:pt x="2532303" y="215180"/>
                  <a:pt x="2510624" y="552952"/>
                  <a:pt x="2505331" y="695460"/>
                </a:cubicBezTo>
                <a:lnTo>
                  <a:pt x="2504809" y="713406"/>
                </a:lnTo>
                <a:lnTo>
                  <a:pt x="2638865" y="716402"/>
                </a:lnTo>
                <a:lnTo>
                  <a:pt x="2874931" y="720031"/>
                </a:lnTo>
                <a:lnTo>
                  <a:pt x="2871057" y="706094"/>
                </a:lnTo>
                <a:cubicBezTo>
                  <a:pt x="2832158" y="570509"/>
                  <a:pt x="2731121" y="252333"/>
                  <a:pt x="2941127" y="240634"/>
                </a:cubicBezTo>
                <a:cubicBezTo>
                  <a:pt x="3151132" y="228935"/>
                  <a:pt x="3072096" y="558044"/>
                  <a:pt x="3042547" y="697556"/>
                </a:cubicBezTo>
                <a:lnTo>
                  <a:pt x="3037937" y="722417"/>
                </a:lnTo>
                <a:lnTo>
                  <a:pt x="3185623" y="724529"/>
                </a:lnTo>
                <a:cubicBezTo>
                  <a:pt x="3347059" y="727126"/>
                  <a:pt x="3480472" y="730294"/>
                  <a:pt x="3564241" y="736073"/>
                </a:cubicBezTo>
                <a:lnTo>
                  <a:pt x="3570296" y="800089"/>
                </a:lnTo>
                <a:cubicBezTo>
                  <a:pt x="3457368" y="798630"/>
                  <a:pt x="3255661" y="796406"/>
                  <a:pt x="3015878" y="791437"/>
                </a:cubicBezTo>
                <a:lnTo>
                  <a:pt x="2824326" y="786883"/>
                </a:lnTo>
                <a:lnTo>
                  <a:pt x="2823991" y="796797"/>
                </a:lnTo>
                <a:cubicBezTo>
                  <a:pt x="2823204" y="916435"/>
                  <a:pt x="2855190" y="1308606"/>
                  <a:pt x="2636794" y="1253037"/>
                </a:cubicBezTo>
                <a:cubicBezTo>
                  <a:pt x="2432958" y="1201172"/>
                  <a:pt x="2593293" y="908364"/>
                  <a:pt x="2657539" y="782789"/>
                </a:cubicBezTo>
                <a:lnTo>
                  <a:pt x="2658099" y="781621"/>
                </a:lnTo>
                <a:lnTo>
                  <a:pt x="2377142" y="771506"/>
                </a:lnTo>
                <a:lnTo>
                  <a:pt x="2357193" y="775979"/>
                </a:lnTo>
                <a:lnTo>
                  <a:pt x="2354959" y="770708"/>
                </a:lnTo>
                <a:lnTo>
                  <a:pt x="2259394" y="767267"/>
                </a:lnTo>
                <a:lnTo>
                  <a:pt x="2260299" y="785502"/>
                </a:lnTo>
                <a:cubicBezTo>
                  <a:pt x="2269474" y="904790"/>
                  <a:pt x="2333994" y="1292937"/>
                  <a:pt x="2111730" y="1255740"/>
                </a:cubicBezTo>
                <a:cubicBezTo>
                  <a:pt x="1904284" y="1221024"/>
                  <a:pt x="2039689" y="915885"/>
                  <a:pt x="2093259" y="785398"/>
                </a:cubicBezTo>
                <a:lnTo>
                  <a:pt x="2103200" y="759262"/>
                </a:lnTo>
                <a:lnTo>
                  <a:pt x="1973852" y="752232"/>
                </a:lnTo>
                <a:lnTo>
                  <a:pt x="1827482" y="741428"/>
                </a:lnTo>
                <a:lnTo>
                  <a:pt x="1784749" y="743523"/>
                </a:lnTo>
                <a:lnTo>
                  <a:pt x="1783503" y="738182"/>
                </a:lnTo>
                <a:lnTo>
                  <a:pt x="1734388" y="734557"/>
                </a:lnTo>
                <a:lnTo>
                  <a:pt x="1711951" y="732156"/>
                </a:lnTo>
                <a:lnTo>
                  <a:pt x="1710043" y="750236"/>
                </a:lnTo>
                <a:cubicBezTo>
                  <a:pt x="1700724" y="869513"/>
                  <a:pt x="1704654" y="1262966"/>
                  <a:pt x="1490778" y="1191960"/>
                </a:cubicBezTo>
                <a:cubicBezTo>
                  <a:pt x="1291161" y="1125688"/>
                  <a:pt x="1471975" y="845062"/>
                  <a:pt x="1545014" y="724390"/>
                </a:cubicBezTo>
                <a:lnTo>
                  <a:pt x="1550440" y="714875"/>
                </a:lnTo>
                <a:lnTo>
                  <a:pt x="1499272" y="709400"/>
                </a:lnTo>
                <a:cubicBezTo>
                  <a:pt x="1429506" y="700064"/>
                  <a:pt x="1360276" y="688505"/>
                  <a:pt x="1292156" y="675297"/>
                </a:cubicBezTo>
                <a:lnTo>
                  <a:pt x="1105864" y="634405"/>
                </a:lnTo>
                <a:lnTo>
                  <a:pt x="1117732" y="643857"/>
                </a:lnTo>
                <a:cubicBezTo>
                  <a:pt x="1075893" y="718664"/>
                  <a:pt x="935419" y="1149479"/>
                  <a:pt x="748384" y="998483"/>
                </a:cubicBezTo>
                <a:cubicBezTo>
                  <a:pt x="608109" y="885236"/>
                  <a:pt x="784828" y="722630"/>
                  <a:pt x="907924" y="623470"/>
                </a:cubicBezTo>
                <a:lnTo>
                  <a:pt x="949090" y="590924"/>
                </a:lnTo>
                <a:lnTo>
                  <a:pt x="724529" y="527352"/>
                </a:lnTo>
                <a:lnTo>
                  <a:pt x="588043" y="482036"/>
                </a:lnTo>
                <a:lnTo>
                  <a:pt x="594407" y="490103"/>
                </a:lnTo>
                <a:cubicBezTo>
                  <a:pt x="536597" y="553385"/>
                  <a:pt x="301493" y="940762"/>
                  <a:pt x="153863" y="751060"/>
                </a:cubicBezTo>
                <a:cubicBezTo>
                  <a:pt x="135409" y="727347"/>
                  <a:pt x="125841" y="704309"/>
                  <a:pt x="123370" y="682064"/>
                </a:cubicBezTo>
                <a:cubicBezTo>
                  <a:pt x="114101" y="598642"/>
                  <a:pt x="204622" y="526354"/>
                  <a:pt x="300553" y="471362"/>
                </a:cubicBezTo>
                <a:lnTo>
                  <a:pt x="378501" y="430833"/>
                </a:lnTo>
                <a:lnTo>
                  <a:pt x="360141" y="424135"/>
                </a:lnTo>
                <a:cubicBezTo>
                  <a:pt x="244149" y="376658"/>
                  <a:pt x="-4139" y="246620"/>
                  <a:pt x="52" y="114287"/>
                </a:cubicBezTo>
                <a:close/>
              </a:path>
            </a:pathLst>
          </a:custGeom>
          <a:gradFill>
            <a:gsLst>
              <a:gs pos="0">
                <a:srgbClr val="595959"/>
              </a:gs>
              <a:gs pos="60000">
                <a:srgbClr val="666A36"/>
              </a:gs>
              <a:gs pos="100000">
                <a:srgbClr val="666A36"/>
              </a:gs>
            </a:gsLst>
            <a:lin ang="0" scaled="0"/>
          </a:gradFill>
          <a:ln>
            <a:noFill/>
          </a:ln>
          <a:effectLst>
            <a:outerShdw blurRad="50800" dist="38100" dir="10800000" algn="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34" name="Google Shape;134;p5"/>
          <p:cNvGrpSpPr/>
          <p:nvPr/>
        </p:nvGrpSpPr>
        <p:grpSpPr>
          <a:xfrm rot="-347622" flipH="1">
            <a:off x="1147280" y="3810467"/>
            <a:ext cx="1894165" cy="2973703"/>
            <a:chOff x="5781674" y="547101"/>
            <a:chExt cx="2605044" cy="4089732"/>
          </a:xfrm>
        </p:grpSpPr>
        <p:sp>
          <p:nvSpPr>
            <p:cNvPr id="135" name="Google Shape;135;p5"/>
            <p:cNvSpPr/>
            <p:nvPr/>
          </p:nvSpPr>
          <p:spPr>
            <a:xfrm rot="-894226">
              <a:off x="6527769" y="1142238"/>
              <a:ext cx="1450664" cy="3364637"/>
            </a:xfrm>
            <a:custGeom>
              <a:avLst/>
              <a:gdLst/>
              <a:ahLst/>
              <a:cxnLst/>
              <a:rect l="l" t="t" r="r" b="b"/>
              <a:pathLst>
                <a:path w="1448953" h="3360670" extrusionOk="0">
                  <a:moveTo>
                    <a:pt x="1191919" y="86813"/>
                  </a:moveTo>
                  <a:cubicBezTo>
                    <a:pt x="1025290" y="132667"/>
                    <a:pt x="921395" y="246543"/>
                    <a:pt x="892225" y="363714"/>
                  </a:cubicBezTo>
                  <a:cubicBezTo>
                    <a:pt x="866702" y="466240"/>
                    <a:pt x="709570" y="565145"/>
                    <a:pt x="647549" y="578271"/>
                  </a:cubicBezTo>
                  <a:lnTo>
                    <a:pt x="640118" y="578320"/>
                  </a:lnTo>
                  <a:lnTo>
                    <a:pt x="692307" y="728846"/>
                  </a:lnTo>
                  <a:cubicBezTo>
                    <a:pt x="726650" y="838573"/>
                    <a:pt x="758737" y="954796"/>
                    <a:pt x="785069" y="1074429"/>
                  </a:cubicBezTo>
                  <a:lnTo>
                    <a:pt x="819224" y="1257170"/>
                  </a:lnTo>
                  <a:lnTo>
                    <a:pt x="825754" y="1225216"/>
                  </a:lnTo>
                  <a:cubicBezTo>
                    <a:pt x="838960" y="1176376"/>
                    <a:pt x="862291" y="1128744"/>
                    <a:pt x="898552" y="1099183"/>
                  </a:cubicBezTo>
                  <a:cubicBezTo>
                    <a:pt x="995245" y="1020355"/>
                    <a:pt x="1171036" y="917459"/>
                    <a:pt x="1411292" y="928426"/>
                  </a:cubicBezTo>
                  <a:cubicBezTo>
                    <a:pt x="1243260" y="968835"/>
                    <a:pt x="1135715" y="1079270"/>
                    <a:pt x="1102749" y="1195430"/>
                  </a:cubicBezTo>
                  <a:cubicBezTo>
                    <a:pt x="1073903" y="1297071"/>
                    <a:pt x="913637" y="1390812"/>
                    <a:pt x="851222" y="1401913"/>
                  </a:cubicBezTo>
                  <a:lnTo>
                    <a:pt x="838408" y="1401581"/>
                  </a:lnTo>
                  <a:lnTo>
                    <a:pt x="852577" y="1518234"/>
                  </a:lnTo>
                  <a:lnTo>
                    <a:pt x="868497" y="1712474"/>
                  </a:lnTo>
                  <a:lnTo>
                    <a:pt x="875296" y="1738373"/>
                  </a:lnTo>
                  <a:cubicBezTo>
                    <a:pt x="877335" y="1749742"/>
                    <a:pt x="878083" y="1759689"/>
                    <a:pt x="877453" y="1767587"/>
                  </a:cubicBezTo>
                  <a:lnTo>
                    <a:pt x="873836" y="1777607"/>
                  </a:lnTo>
                  <a:lnTo>
                    <a:pt x="875241" y="1794757"/>
                  </a:lnTo>
                  <a:lnTo>
                    <a:pt x="892177" y="2109908"/>
                  </a:lnTo>
                  <a:lnTo>
                    <a:pt x="909485" y="2076862"/>
                  </a:lnTo>
                  <a:cubicBezTo>
                    <a:pt x="918468" y="2063388"/>
                    <a:pt x="928818" y="2051263"/>
                    <a:pt x="940654" y="2041110"/>
                  </a:cubicBezTo>
                  <a:cubicBezTo>
                    <a:pt x="1035341" y="1959884"/>
                    <a:pt x="1208498" y="1852615"/>
                    <a:pt x="1448953" y="1857557"/>
                  </a:cubicBezTo>
                  <a:cubicBezTo>
                    <a:pt x="1281987" y="1902164"/>
                    <a:pt x="1177243" y="2015259"/>
                    <a:pt x="1147199" y="2132210"/>
                  </a:cubicBezTo>
                  <a:cubicBezTo>
                    <a:pt x="1124665" y="2219922"/>
                    <a:pt x="1005462" y="2304253"/>
                    <a:pt x="932746" y="2334531"/>
                  </a:cubicBezTo>
                  <a:lnTo>
                    <a:pt x="903202" y="2344187"/>
                  </a:lnTo>
                  <a:lnTo>
                    <a:pt x="908194" y="2477841"/>
                  </a:lnTo>
                  <a:cubicBezTo>
                    <a:pt x="920701" y="2855046"/>
                    <a:pt x="924855" y="3198771"/>
                    <a:pt x="927229" y="3360670"/>
                  </a:cubicBezTo>
                  <a:lnTo>
                    <a:pt x="854303" y="3354593"/>
                  </a:lnTo>
                  <a:cubicBezTo>
                    <a:pt x="844428" y="3228492"/>
                    <a:pt x="841247" y="2990296"/>
                    <a:pt x="836909" y="2713233"/>
                  </a:cubicBezTo>
                  <a:lnTo>
                    <a:pt x="836374" y="2685348"/>
                  </a:lnTo>
                  <a:lnTo>
                    <a:pt x="807689" y="2685619"/>
                  </a:lnTo>
                  <a:cubicBezTo>
                    <a:pt x="729110" y="2680171"/>
                    <a:pt x="589206" y="2638363"/>
                    <a:pt x="539820" y="2562453"/>
                  </a:cubicBezTo>
                  <a:cubicBezTo>
                    <a:pt x="473971" y="2461241"/>
                    <a:pt x="338574" y="2387555"/>
                    <a:pt x="166109" y="2398654"/>
                  </a:cubicBezTo>
                  <a:cubicBezTo>
                    <a:pt x="392372" y="2317117"/>
                    <a:pt x="590731" y="2363415"/>
                    <a:pt x="706413" y="2410116"/>
                  </a:cubicBezTo>
                  <a:cubicBezTo>
                    <a:pt x="735334" y="2421792"/>
                    <a:pt x="761141" y="2442840"/>
                    <a:pt x="783151" y="2468240"/>
                  </a:cubicBezTo>
                  <a:lnTo>
                    <a:pt x="833724" y="2547209"/>
                  </a:lnTo>
                  <a:lnTo>
                    <a:pt x="828552" y="2277642"/>
                  </a:lnTo>
                  <a:cubicBezTo>
                    <a:pt x="824823" y="2128831"/>
                    <a:pt x="819823" y="1979457"/>
                    <a:pt x="812571" y="1838673"/>
                  </a:cubicBezTo>
                  <a:lnTo>
                    <a:pt x="809332" y="1790015"/>
                  </a:lnTo>
                  <a:lnTo>
                    <a:pt x="775134" y="1785520"/>
                  </a:lnTo>
                  <a:cubicBezTo>
                    <a:pt x="696132" y="1770932"/>
                    <a:pt x="592118" y="1731356"/>
                    <a:pt x="550962" y="1668098"/>
                  </a:cubicBezTo>
                  <a:cubicBezTo>
                    <a:pt x="485113" y="1566885"/>
                    <a:pt x="349716" y="1493200"/>
                    <a:pt x="177251" y="1504299"/>
                  </a:cubicBezTo>
                  <a:cubicBezTo>
                    <a:pt x="403514" y="1422761"/>
                    <a:pt x="601873" y="1469060"/>
                    <a:pt x="717555" y="1515761"/>
                  </a:cubicBezTo>
                  <a:cubicBezTo>
                    <a:pt x="746476" y="1527437"/>
                    <a:pt x="772283" y="1548484"/>
                    <a:pt x="794293" y="1573885"/>
                  </a:cubicBezTo>
                  <a:lnTo>
                    <a:pt x="795022" y="1575023"/>
                  </a:lnTo>
                  <a:lnTo>
                    <a:pt x="794772" y="1571272"/>
                  </a:lnTo>
                  <a:cubicBezTo>
                    <a:pt x="787645" y="1487765"/>
                    <a:pt x="779225" y="1410788"/>
                    <a:pt x="769223" y="1343053"/>
                  </a:cubicBezTo>
                  <a:cubicBezTo>
                    <a:pt x="749219" y="1207583"/>
                    <a:pt x="718200" y="1076354"/>
                    <a:pt x="682006" y="952215"/>
                  </a:cubicBezTo>
                  <a:lnTo>
                    <a:pt x="669328" y="914878"/>
                  </a:lnTo>
                  <a:lnTo>
                    <a:pt x="641580" y="915141"/>
                  </a:lnTo>
                  <a:cubicBezTo>
                    <a:pt x="563001" y="909692"/>
                    <a:pt x="423097" y="867885"/>
                    <a:pt x="373711" y="791975"/>
                  </a:cubicBezTo>
                  <a:cubicBezTo>
                    <a:pt x="307862" y="690762"/>
                    <a:pt x="172465" y="617077"/>
                    <a:pt x="0" y="628176"/>
                  </a:cubicBezTo>
                  <a:cubicBezTo>
                    <a:pt x="226263" y="546638"/>
                    <a:pt x="424622" y="592936"/>
                    <a:pt x="540304" y="639638"/>
                  </a:cubicBezTo>
                  <a:cubicBezTo>
                    <a:pt x="554765" y="645476"/>
                    <a:pt x="568447" y="653656"/>
                    <a:pt x="581265" y="663553"/>
                  </a:cubicBezTo>
                  <a:lnTo>
                    <a:pt x="585298" y="667408"/>
                  </a:lnTo>
                  <a:lnTo>
                    <a:pt x="563739" y="603918"/>
                  </a:lnTo>
                  <a:cubicBezTo>
                    <a:pt x="482330" y="389698"/>
                    <a:pt x="403580" y="215233"/>
                    <a:pt x="374207" y="103312"/>
                  </a:cubicBezTo>
                  <a:lnTo>
                    <a:pt x="416747" y="0"/>
                  </a:lnTo>
                  <a:cubicBezTo>
                    <a:pt x="449538" y="85967"/>
                    <a:pt x="515287" y="234940"/>
                    <a:pt x="586004" y="422239"/>
                  </a:cubicBezTo>
                  <a:lnTo>
                    <a:pt x="608266" y="486450"/>
                  </a:lnTo>
                  <a:lnTo>
                    <a:pt x="607999" y="451410"/>
                  </a:lnTo>
                  <a:cubicBezTo>
                    <a:pt x="614944" y="387457"/>
                    <a:pt x="637966" y="315127"/>
                    <a:pt x="685005" y="274161"/>
                  </a:cubicBezTo>
                  <a:cubicBezTo>
                    <a:pt x="779083" y="192229"/>
                    <a:pt x="951433" y="83669"/>
                    <a:pt x="1191919" y="86813"/>
                  </a:cubicBezTo>
                  <a:close/>
                </a:path>
              </a:pathLst>
            </a:custGeom>
            <a:gradFill>
              <a:gsLst>
                <a:gs pos="0">
                  <a:srgbClr val="595959"/>
                </a:gs>
                <a:gs pos="60000">
                  <a:srgbClr val="6F803B"/>
                </a:gs>
                <a:gs pos="100000">
                  <a:srgbClr val="6F803B"/>
                </a:gs>
              </a:gsLst>
              <a:lin ang="0" scaled="0"/>
            </a:gra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36" name="Google Shape;136;p5"/>
            <p:cNvGrpSpPr/>
            <p:nvPr/>
          </p:nvGrpSpPr>
          <p:grpSpPr>
            <a:xfrm>
              <a:off x="5781674" y="547101"/>
              <a:ext cx="968399" cy="1110421"/>
              <a:chOff x="5781674" y="528934"/>
              <a:chExt cx="968399" cy="1110421"/>
            </a:xfrm>
          </p:grpSpPr>
          <p:sp>
            <p:nvSpPr>
              <p:cNvPr id="137" name="Google Shape;137;p5"/>
              <p:cNvSpPr/>
              <p:nvPr/>
            </p:nvSpPr>
            <p:spPr>
              <a:xfrm rot="-1985831">
                <a:off x="6188231" y="595206"/>
                <a:ext cx="265355" cy="932031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" name="Google Shape;138;p5"/>
              <p:cNvSpPr/>
              <p:nvPr/>
            </p:nvSpPr>
            <p:spPr>
              <a:xfrm rot="-1127820">
                <a:off x="5913155" y="617709"/>
                <a:ext cx="705437" cy="932871"/>
              </a:xfrm>
              <a:custGeom>
                <a:avLst/>
                <a:gdLst/>
                <a:ahLst/>
                <a:cxnLst/>
                <a:rect l="l" t="t" r="r" b="b"/>
                <a:pathLst>
                  <a:path w="704816" h="932050" extrusionOk="0">
                    <a:moveTo>
                      <a:pt x="572192" y="0"/>
                    </a:moveTo>
                    <a:cubicBezTo>
                      <a:pt x="645438" y="0"/>
                      <a:pt x="704816" y="208646"/>
                      <a:pt x="704816" y="466025"/>
                    </a:cubicBezTo>
                    <a:cubicBezTo>
                      <a:pt x="704816" y="723404"/>
                      <a:pt x="645438" y="932050"/>
                      <a:pt x="572192" y="932050"/>
                    </a:cubicBezTo>
                    <a:lnTo>
                      <a:pt x="562800" y="928723"/>
                    </a:lnTo>
                    <a:lnTo>
                      <a:pt x="554667" y="931304"/>
                    </a:lnTo>
                    <a:cubicBezTo>
                      <a:pt x="480254" y="933116"/>
                      <a:pt x="330628" y="810708"/>
                      <a:pt x="194743" y="631117"/>
                    </a:cubicBezTo>
                    <a:cubicBezTo>
                      <a:pt x="39445" y="425869"/>
                      <a:pt x="-39097" y="223657"/>
                      <a:pt x="19313" y="179461"/>
                    </a:cubicBezTo>
                    <a:cubicBezTo>
                      <a:pt x="77723" y="135266"/>
                      <a:pt x="250967" y="265824"/>
                      <a:pt x="406265" y="471071"/>
                    </a:cubicBezTo>
                    <a:lnTo>
                      <a:pt x="441116" y="519986"/>
                    </a:lnTo>
                    <a:lnTo>
                      <a:pt x="439568" y="466025"/>
                    </a:lnTo>
                    <a:cubicBezTo>
                      <a:pt x="439568" y="208646"/>
                      <a:pt x="498946" y="0"/>
                      <a:pt x="57219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39" name="Google Shape;139;p5"/>
          <p:cNvSpPr/>
          <p:nvPr/>
        </p:nvSpPr>
        <p:spPr>
          <a:xfrm rot="-777684">
            <a:off x="446972" y="3979513"/>
            <a:ext cx="1088281" cy="3095371"/>
          </a:xfrm>
          <a:custGeom>
            <a:avLst/>
            <a:gdLst/>
            <a:ahLst/>
            <a:cxnLst/>
            <a:rect l="l" t="t" r="r" b="b"/>
            <a:pathLst>
              <a:path w="1122278" h="4034919" extrusionOk="0">
                <a:moveTo>
                  <a:pt x="1017346" y="4033049"/>
                </a:moveTo>
                <a:cubicBezTo>
                  <a:pt x="934586" y="4084522"/>
                  <a:pt x="543637" y="3063193"/>
                  <a:pt x="532895" y="2246639"/>
                </a:cubicBezTo>
                <a:cubicBezTo>
                  <a:pt x="522153" y="1430085"/>
                  <a:pt x="345564" y="532737"/>
                  <a:pt x="0" y="0"/>
                </a:cubicBezTo>
                <a:cubicBezTo>
                  <a:pt x="530335" y="309475"/>
                  <a:pt x="859899" y="1265626"/>
                  <a:pt x="1029457" y="1937801"/>
                </a:cubicBezTo>
                <a:cubicBezTo>
                  <a:pt x="1199015" y="2609976"/>
                  <a:pt x="1100106" y="3981576"/>
                  <a:pt x="1017346" y="4033049"/>
                </a:cubicBezTo>
                <a:close/>
              </a:path>
            </a:pathLst>
          </a:custGeom>
          <a:gradFill>
            <a:gsLst>
              <a:gs pos="0">
                <a:srgbClr val="595959"/>
              </a:gs>
              <a:gs pos="60000">
                <a:srgbClr val="6F803B"/>
              </a:gs>
              <a:gs pos="100000">
                <a:srgbClr val="6F803B"/>
              </a:gs>
            </a:gsLst>
            <a:lin ang="0" scaled="0"/>
          </a:gradFill>
          <a:ln>
            <a:noFill/>
          </a:ln>
          <a:effectLst>
            <a:outerShdw blurRad="50800" dist="38100" dir="10800000" algn="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40" name="Google Shape;140;p5"/>
          <p:cNvGrpSpPr/>
          <p:nvPr/>
        </p:nvGrpSpPr>
        <p:grpSpPr>
          <a:xfrm rot="-156809">
            <a:off x="42923" y="4543298"/>
            <a:ext cx="1760154" cy="2605440"/>
            <a:chOff x="3959902" y="4082354"/>
            <a:chExt cx="1760083" cy="2605335"/>
          </a:xfrm>
        </p:grpSpPr>
        <p:sp>
          <p:nvSpPr>
            <p:cNvPr id="141" name="Google Shape;141;p5"/>
            <p:cNvSpPr/>
            <p:nvPr/>
          </p:nvSpPr>
          <p:spPr>
            <a:xfrm rot="-675222" flipH="1">
              <a:off x="4467664" y="4369220"/>
              <a:ext cx="1043970" cy="2238117"/>
            </a:xfrm>
            <a:custGeom>
              <a:avLst/>
              <a:gdLst/>
              <a:ahLst/>
              <a:cxnLst/>
              <a:rect l="l" t="t" r="r" b="b"/>
              <a:pathLst>
                <a:path w="1044793" h="2239882" extrusionOk="0">
                  <a:moveTo>
                    <a:pt x="398175" y="0"/>
                  </a:moveTo>
                  <a:cubicBezTo>
                    <a:pt x="490894" y="53960"/>
                    <a:pt x="538275" y="144853"/>
                    <a:pt x="541157" y="227561"/>
                  </a:cubicBezTo>
                  <a:cubicBezTo>
                    <a:pt x="543319" y="289592"/>
                    <a:pt x="602864" y="363290"/>
                    <a:pt x="641869" y="394063"/>
                  </a:cubicBezTo>
                  <a:lnTo>
                    <a:pt x="659358" y="402692"/>
                  </a:lnTo>
                  <a:lnTo>
                    <a:pt x="562479" y="588915"/>
                  </a:lnTo>
                  <a:cubicBezTo>
                    <a:pt x="542646" y="630701"/>
                    <a:pt x="523303" y="673770"/>
                    <a:pt x="504913" y="717817"/>
                  </a:cubicBezTo>
                  <a:lnTo>
                    <a:pt x="460240" y="833946"/>
                  </a:lnTo>
                  <a:lnTo>
                    <a:pt x="457242" y="784886"/>
                  </a:lnTo>
                  <a:cubicBezTo>
                    <a:pt x="452943" y="762334"/>
                    <a:pt x="445377" y="741120"/>
                    <a:pt x="433456" y="724478"/>
                  </a:cubicBezTo>
                  <a:cubicBezTo>
                    <a:pt x="385770" y="657910"/>
                    <a:pt x="294240" y="563990"/>
                    <a:pt x="151000" y="537289"/>
                  </a:cubicBezTo>
                  <a:cubicBezTo>
                    <a:pt x="245426" y="588205"/>
                    <a:pt x="295739" y="677507"/>
                    <a:pt x="301311" y="760078"/>
                  </a:cubicBezTo>
                  <a:cubicBezTo>
                    <a:pt x="305489" y="822006"/>
                    <a:pt x="367400" y="893729"/>
                    <a:pt x="407385" y="923216"/>
                  </a:cubicBezTo>
                  <a:lnTo>
                    <a:pt x="427463" y="932322"/>
                  </a:lnTo>
                  <a:lnTo>
                    <a:pt x="403333" y="1007459"/>
                  </a:lnTo>
                  <a:lnTo>
                    <a:pt x="371658" y="1119165"/>
                  </a:lnTo>
                  <a:lnTo>
                    <a:pt x="346514" y="1159762"/>
                  </a:lnTo>
                  <a:cubicBezTo>
                    <a:pt x="340117" y="1174001"/>
                    <a:pt x="337885" y="1185058"/>
                    <a:pt x="341098" y="1189769"/>
                  </a:cubicBezTo>
                  <a:lnTo>
                    <a:pt x="350305" y="1194829"/>
                  </a:lnTo>
                  <a:lnTo>
                    <a:pt x="299442" y="1389685"/>
                  </a:lnTo>
                  <a:lnTo>
                    <a:pt x="296897" y="1400082"/>
                  </a:lnTo>
                  <a:lnTo>
                    <a:pt x="291721" y="1379526"/>
                  </a:lnTo>
                  <a:cubicBezTo>
                    <a:pt x="288059" y="1369228"/>
                    <a:pt x="283426" y="1359645"/>
                    <a:pt x="277675" y="1351177"/>
                  </a:cubicBezTo>
                  <a:cubicBezTo>
                    <a:pt x="231673" y="1283435"/>
                    <a:pt x="142526" y="1187250"/>
                    <a:pt x="0" y="1156968"/>
                  </a:cubicBezTo>
                  <a:cubicBezTo>
                    <a:pt x="93120" y="1210234"/>
                    <a:pt x="141179" y="1300769"/>
                    <a:pt x="144679" y="1383454"/>
                  </a:cubicBezTo>
                  <a:cubicBezTo>
                    <a:pt x="147305" y="1445467"/>
                    <a:pt x="207399" y="1518719"/>
                    <a:pt x="246633" y="1549199"/>
                  </a:cubicBezTo>
                  <a:lnTo>
                    <a:pt x="258943" y="1555159"/>
                  </a:lnTo>
                  <a:lnTo>
                    <a:pt x="237009" y="1644782"/>
                  </a:lnTo>
                  <a:cubicBezTo>
                    <a:pt x="177150" y="1896446"/>
                    <a:pt x="126879" y="2126659"/>
                    <a:pt x="102953" y="2235042"/>
                  </a:cubicBezTo>
                  <a:lnTo>
                    <a:pt x="146832" y="2239882"/>
                  </a:lnTo>
                  <a:cubicBezTo>
                    <a:pt x="170203" y="2156446"/>
                    <a:pt x="205219" y="1996949"/>
                    <a:pt x="246325" y="1811504"/>
                  </a:cubicBezTo>
                  <a:lnTo>
                    <a:pt x="248981" y="1799696"/>
                  </a:lnTo>
                  <a:lnTo>
                    <a:pt x="254588" y="1800579"/>
                  </a:lnTo>
                  <a:cubicBezTo>
                    <a:pt x="304137" y="1804231"/>
                    <a:pt x="397825" y="1790102"/>
                    <a:pt x="441316" y="1745819"/>
                  </a:cubicBezTo>
                  <a:cubicBezTo>
                    <a:pt x="499305" y="1686774"/>
                    <a:pt x="595637" y="1651751"/>
                    <a:pt x="700456" y="1674584"/>
                  </a:cubicBezTo>
                  <a:cubicBezTo>
                    <a:pt x="574352" y="1601589"/>
                    <a:pt x="443730" y="1613282"/>
                    <a:pt x="364195" y="1632761"/>
                  </a:cubicBezTo>
                  <a:cubicBezTo>
                    <a:pt x="344312" y="1637630"/>
                    <a:pt x="324757" y="1648806"/>
                    <a:pt x="306811" y="1663125"/>
                  </a:cubicBezTo>
                  <a:lnTo>
                    <a:pt x="271512" y="1699524"/>
                  </a:lnTo>
                  <a:lnTo>
                    <a:pt x="311858" y="1520141"/>
                  </a:lnTo>
                  <a:cubicBezTo>
                    <a:pt x="334762" y="1420710"/>
                    <a:pt x="358494" y="1321056"/>
                    <a:pt x="382360" y="1227443"/>
                  </a:cubicBezTo>
                  <a:lnTo>
                    <a:pt x="389993" y="1199070"/>
                  </a:lnTo>
                  <a:lnTo>
                    <a:pt x="400455" y="1199177"/>
                  </a:lnTo>
                  <a:cubicBezTo>
                    <a:pt x="451823" y="1196995"/>
                    <a:pt x="522924" y="1181033"/>
                    <a:pt x="559167" y="1144131"/>
                  </a:cubicBezTo>
                  <a:cubicBezTo>
                    <a:pt x="617156" y="1085086"/>
                    <a:pt x="713487" y="1050062"/>
                    <a:pt x="818307" y="1072896"/>
                  </a:cubicBezTo>
                  <a:cubicBezTo>
                    <a:pt x="692202" y="999901"/>
                    <a:pt x="561581" y="1011593"/>
                    <a:pt x="482046" y="1031072"/>
                  </a:cubicBezTo>
                  <a:lnTo>
                    <a:pt x="427415" y="1059980"/>
                  </a:lnTo>
                  <a:lnTo>
                    <a:pt x="430064" y="1050131"/>
                  </a:lnTo>
                  <a:cubicBezTo>
                    <a:pt x="445888" y="994949"/>
                    <a:pt x="461566" y="944309"/>
                    <a:pt x="476892" y="900065"/>
                  </a:cubicBezTo>
                  <a:cubicBezTo>
                    <a:pt x="507543" y="811580"/>
                    <a:pt x="544104" y="727288"/>
                    <a:pt x="582733" y="648388"/>
                  </a:cubicBezTo>
                  <a:lnTo>
                    <a:pt x="591905" y="631376"/>
                  </a:lnTo>
                  <a:lnTo>
                    <a:pt x="598925" y="632482"/>
                  </a:lnTo>
                  <a:cubicBezTo>
                    <a:pt x="648473" y="636134"/>
                    <a:pt x="742161" y="622005"/>
                    <a:pt x="785653" y="577722"/>
                  </a:cubicBezTo>
                  <a:cubicBezTo>
                    <a:pt x="843642" y="518677"/>
                    <a:pt x="939973" y="483654"/>
                    <a:pt x="1044793" y="506487"/>
                  </a:cubicBezTo>
                  <a:cubicBezTo>
                    <a:pt x="918688" y="433492"/>
                    <a:pt x="788066" y="445185"/>
                    <a:pt x="708532" y="464664"/>
                  </a:cubicBezTo>
                  <a:lnTo>
                    <a:pt x="671110" y="484465"/>
                  </a:lnTo>
                  <a:lnTo>
                    <a:pt x="700979" y="429063"/>
                  </a:lnTo>
                  <a:cubicBezTo>
                    <a:pt x="778821" y="295227"/>
                    <a:pt x="849563" y="187751"/>
                    <a:pt x="882467" y="116218"/>
                  </a:cubicBezTo>
                  <a:lnTo>
                    <a:pt x="871738" y="41668"/>
                  </a:lnTo>
                  <a:cubicBezTo>
                    <a:pt x="844901" y="87691"/>
                    <a:pt x="797334" y="161824"/>
                    <a:pt x="741604" y="255792"/>
                  </a:cubicBezTo>
                  <a:lnTo>
                    <a:pt x="696759" y="333336"/>
                  </a:lnTo>
                  <a:lnTo>
                    <a:pt x="698154" y="325969"/>
                  </a:lnTo>
                  <a:cubicBezTo>
                    <a:pt x="701877" y="282074"/>
                    <a:pt x="697138" y="230321"/>
                    <a:pt x="674391" y="196279"/>
                  </a:cubicBezTo>
                  <a:cubicBezTo>
                    <a:pt x="628897" y="128195"/>
                    <a:pt x="540471" y="31347"/>
                    <a:pt x="398175" y="0"/>
                  </a:cubicBezTo>
                  <a:close/>
                </a:path>
              </a:pathLst>
            </a:custGeom>
            <a:gradFill>
              <a:gsLst>
                <a:gs pos="0">
                  <a:srgbClr val="595959"/>
                </a:gs>
                <a:gs pos="60000">
                  <a:srgbClr val="6F803B"/>
                </a:gs>
                <a:gs pos="100000">
                  <a:srgbClr val="6F803B"/>
                </a:gs>
              </a:gsLst>
              <a:lin ang="0" scaled="0"/>
            </a:gra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" name="Google Shape;142;p5"/>
            <p:cNvSpPr/>
            <p:nvPr/>
          </p:nvSpPr>
          <p:spPr>
            <a:xfrm rot="-1374346">
              <a:off x="4028299" y="4168843"/>
              <a:ext cx="537742" cy="460238"/>
            </a:xfrm>
            <a:custGeom>
              <a:avLst/>
              <a:gdLst/>
              <a:ahLst/>
              <a:cxnLst/>
              <a:rect l="l" t="t" r="r" b="b"/>
              <a:pathLst>
                <a:path w="558128" h="534914" extrusionOk="0">
                  <a:moveTo>
                    <a:pt x="321454" y="0"/>
                  </a:moveTo>
                  <a:cubicBezTo>
                    <a:pt x="351415" y="0"/>
                    <a:pt x="378539" y="12144"/>
                    <a:pt x="398173" y="31778"/>
                  </a:cubicBezTo>
                  <a:lnTo>
                    <a:pt x="404781" y="41579"/>
                  </a:lnTo>
                  <a:lnTo>
                    <a:pt x="407399" y="39814"/>
                  </a:lnTo>
                  <a:cubicBezTo>
                    <a:pt x="420380" y="34324"/>
                    <a:pt x="434651" y="31288"/>
                    <a:pt x="449631" y="31288"/>
                  </a:cubicBezTo>
                  <a:cubicBezTo>
                    <a:pt x="509552" y="31288"/>
                    <a:pt x="558128" y="79864"/>
                    <a:pt x="558128" y="139785"/>
                  </a:cubicBezTo>
                  <a:cubicBezTo>
                    <a:pt x="558128" y="162256"/>
                    <a:pt x="551297" y="183131"/>
                    <a:pt x="539598" y="200447"/>
                  </a:cubicBezTo>
                  <a:lnTo>
                    <a:pt x="527971" y="213243"/>
                  </a:lnTo>
                  <a:lnTo>
                    <a:pt x="544556" y="237841"/>
                  </a:lnTo>
                  <a:cubicBezTo>
                    <a:pt x="550046" y="250822"/>
                    <a:pt x="553082" y="265093"/>
                    <a:pt x="553082" y="280073"/>
                  </a:cubicBezTo>
                  <a:cubicBezTo>
                    <a:pt x="553082" y="325014"/>
                    <a:pt x="525758" y="363573"/>
                    <a:pt x="486817" y="380044"/>
                  </a:cubicBezTo>
                  <a:lnTo>
                    <a:pt x="455184" y="386430"/>
                  </a:lnTo>
                  <a:lnTo>
                    <a:pt x="463257" y="426417"/>
                  </a:lnTo>
                  <a:cubicBezTo>
                    <a:pt x="463257" y="486338"/>
                    <a:pt x="414681" y="534914"/>
                    <a:pt x="354760" y="534914"/>
                  </a:cubicBezTo>
                  <a:cubicBezTo>
                    <a:pt x="324800" y="534914"/>
                    <a:pt x="297675" y="522770"/>
                    <a:pt x="278041" y="503136"/>
                  </a:cubicBezTo>
                  <a:lnTo>
                    <a:pt x="264452" y="482980"/>
                  </a:lnTo>
                  <a:lnTo>
                    <a:pt x="234499" y="503175"/>
                  </a:lnTo>
                  <a:cubicBezTo>
                    <a:pt x="221518" y="508665"/>
                    <a:pt x="207247" y="511701"/>
                    <a:pt x="192267" y="511701"/>
                  </a:cubicBezTo>
                  <a:cubicBezTo>
                    <a:pt x="132346" y="511701"/>
                    <a:pt x="83770" y="463125"/>
                    <a:pt x="83770" y="403204"/>
                  </a:cubicBezTo>
                  <a:lnTo>
                    <a:pt x="87094" y="381221"/>
                  </a:lnTo>
                  <a:lnTo>
                    <a:pt x="66265" y="377016"/>
                  </a:lnTo>
                  <a:cubicBezTo>
                    <a:pt x="27324" y="360545"/>
                    <a:pt x="0" y="321986"/>
                    <a:pt x="0" y="277045"/>
                  </a:cubicBezTo>
                  <a:cubicBezTo>
                    <a:pt x="0" y="247085"/>
                    <a:pt x="12144" y="219960"/>
                    <a:pt x="31778" y="200326"/>
                  </a:cubicBezTo>
                  <a:lnTo>
                    <a:pt x="55047" y="184638"/>
                  </a:lnTo>
                  <a:lnTo>
                    <a:pt x="54332" y="183150"/>
                  </a:lnTo>
                  <a:cubicBezTo>
                    <a:pt x="51162" y="172958"/>
                    <a:pt x="49454" y="162121"/>
                    <a:pt x="49454" y="150886"/>
                  </a:cubicBezTo>
                  <a:cubicBezTo>
                    <a:pt x="49454" y="90965"/>
                    <a:pt x="98030" y="42389"/>
                    <a:pt x="157951" y="42389"/>
                  </a:cubicBezTo>
                  <a:cubicBezTo>
                    <a:pt x="180421" y="42389"/>
                    <a:pt x="201296" y="49220"/>
                    <a:pt x="218613" y="60919"/>
                  </a:cubicBezTo>
                  <a:lnTo>
                    <a:pt x="222628" y="64567"/>
                  </a:lnTo>
                  <a:lnTo>
                    <a:pt x="244735" y="31778"/>
                  </a:lnTo>
                  <a:cubicBezTo>
                    <a:pt x="264369" y="12144"/>
                    <a:pt x="291494" y="0"/>
                    <a:pt x="32145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3" name="Google Shape;143;p5"/>
          <p:cNvGrpSpPr/>
          <p:nvPr/>
        </p:nvGrpSpPr>
        <p:grpSpPr>
          <a:xfrm rot="215344">
            <a:off x="680963" y="3959985"/>
            <a:ext cx="1575177" cy="2973419"/>
            <a:chOff x="6812776" y="643385"/>
            <a:chExt cx="1603353" cy="3026606"/>
          </a:xfrm>
        </p:grpSpPr>
        <p:sp>
          <p:nvSpPr>
            <p:cNvPr id="144" name="Google Shape;144;p5"/>
            <p:cNvSpPr/>
            <p:nvPr/>
          </p:nvSpPr>
          <p:spPr>
            <a:xfrm rot="-5995998" flipH="1">
              <a:off x="6360430" y="1774043"/>
              <a:ext cx="2683615" cy="979539"/>
            </a:xfrm>
            <a:custGeom>
              <a:avLst/>
              <a:gdLst/>
              <a:ahLst/>
              <a:cxnLst/>
              <a:rect l="l" t="t" r="r" b="b"/>
              <a:pathLst>
                <a:path w="2683640" h="979548" extrusionOk="0">
                  <a:moveTo>
                    <a:pt x="510" y="530925"/>
                  </a:moveTo>
                  <a:cubicBezTo>
                    <a:pt x="2434" y="548241"/>
                    <a:pt x="9882" y="566175"/>
                    <a:pt x="24246" y="584633"/>
                  </a:cubicBezTo>
                  <a:cubicBezTo>
                    <a:pt x="139163" y="732300"/>
                    <a:pt x="322171" y="430760"/>
                    <a:pt x="367171" y="381500"/>
                  </a:cubicBezTo>
                  <a:lnTo>
                    <a:pt x="362218" y="375221"/>
                  </a:lnTo>
                  <a:lnTo>
                    <a:pt x="468461" y="410496"/>
                  </a:lnTo>
                  <a:lnTo>
                    <a:pt x="643261" y="459981"/>
                  </a:lnTo>
                  <a:lnTo>
                    <a:pt x="611216" y="485315"/>
                  </a:lnTo>
                  <a:cubicBezTo>
                    <a:pt x="515397" y="562502"/>
                    <a:pt x="377837" y="689076"/>
                    <a:pt x="487029" y="777229"/>
                  </a:cubicBezTo>
                  <a:cubicBezTo>
                    <a:pt x="632619" y="894767"/>
                    <a:pt x="741966" y="559415"/>
                    <a:pt x="774534" y="501184"/>
                  </a:cubicBezTo>
                  <a:lnTo>
                    <a:pt x="765295" y="493827"/>
                  </a:lnTo>
                  <a:lnTo>
                    <a:pt x="910308" y="525658"/>
                  </a:lnTo>
                  <a:cubicBezTo>
                    <a:pt x="963334" y="535940"/>
                    <a:pt x="1017223" y="544937"/>
                    <a:pt x="1071529" y="552204"/>
                  </a:cubicBezTo>
                  <a:lnTo>
                    <a:pt x="1111358" y="556466"/>
                  </a:lnTo>
                  <a:lnTo>
                    <a:pt x="1107135" y="563873"/>
                  </a:lnTo>
                  <a:cubicBezTo>
                    <a:pt x="1050280" y="657805"/>
                    <a:pt x="909533" y="876247"/>
                    <a:pt x="1064917" y="927835"/>
                  </a:cubicBezTo>
                  <a:cubicBezTo>
                    <a:pt x="1220302" y="979422"/>
                    <a:pt x="1227996" y="716067"/>
                    <a:pt x="1234229" y="605236"/>
                  </a:cubicBezTo>
                  <a:lnTo>
                    <a:pt x="1237115" y="569922"/>
                  </a:lnTo>
                  <a:lnTo>
                    <a:pt x="1254547" y="571787"/>
                  </a:lnTo>
                  <a:lnTo>
                    <a:pt x="1292670" y="574601"/>
                  </a:lnTo>
                  <a:lnTo>
                    <a:pt x="1293748" y="578766"/>
                  </a:lnTo>
                  <a:lnTo>
                    <a:pt x="1327009" y="577135"/>
                  </a:lnTo>
                  <a:lnTo>
                    <a:pt x="1440949" y="585545"/>
                  </a:lnTo>
                  <a:lnTo>
                    <a:pt x="1541635" y="591018"/>
                  </a:lnTo>
                  <a:lnTo>
                    <a:pt x="1533896" y="611363"/>
                  </a:lnTo>
                  <a:cubicBezTo>
                    <a:pt x="1492197" y="712934"/>
                    <a:pt x="1386796" y="950458"/>
                    <a:pt x="1548275" y="977482"/>
                  </a:cubicBezTo>
                  <a:cubicBezTo>
                    <a:pt x="1709753" y="1004506"/>
                    <a:pt x="1676769" y="743112"/>
                    <a:pt x="1665847" y="632645"/>
                  </a:cubicBezTo>
                  <a:lnTo>
                    <a:pt x="1663252" y="597250"/>
                  </a:lnTo>
                  <a:lnTo>
                    <a:pt x="1737487" y="599923"/>
                  </a:lnTo>
                  <a:lnTo>
                    <a:pt x="1739346" y="604030"/>
                  </a:lnTo>
                  <a:lnTo>
                    <a:pt x="1754873" y="600549"/>
                  </a:lnTo>
                  <a:lnTo>
                    <a:pt x="1973574" y="608422"/>
                  </a:lnTo>
                  <a:lnTo>
                    <a:pt x="1973138" y="609331"/>
                  </a:lnTo>
                  <a:cubicBezTo>
                    <a:pt x="1923129" y="707079"/>
                    <a:pt x="1798322" y="935005"/>
                    <a:pt x="1956990" y="975377"/>
                  </a:cubicBezTo>
                  <a:cubicBezTo>
                    <a:pt x="2115658" y="1015749"/>
                    <a:pt x="2104548" y="752516"/>
                    <a:pt x="2102859" y="641523"/>
                  </a:cubicBezTo>
                  <a:lnTo>
                    <a:pt x="2103154" y="612522"/>
                  </a:lnTo>
                  <a:lnTo>
                    <a:pt x="2252074" y="616063"/>
                  </a:lnTo>
                  <a:cubicBezTo>
                    <a:pt x="2438725" y="619931"/>
                    <a:pt x="2595736" y="621662"/>
                    <a:pt x="2683640" y="622798"/>
                  </a:cubicBezTo>
                  <a:lnTo>
                    <a:pt x="2678927" y="572967"/>
                  </a:lnTo>
                  <a:cubicBezTo>
                    <a:pt x="2613720" y="568469"/>
                    <a:pt x="2509869" y="566003"/>
                    <a:pt x="2384206" y="563981"/>
                  </a:cubicBezTo>
                  <a:lnTo>
                    <a:pt x="2269245" y="562336"/>
                  </a:lnTo>
                  <a:lnTo>
                    <a:pt x="2272834" y="542985"/>
                  </a:lnTo>
                  <a:cubicBezTo>
                    <a:pt x="2295835" y="434388"/>
                    <a:pt x="2357357" y="178205"/>
                    <a:pt x="2193887" y="187311"/>
                  </a:cubicBezTo>
                  <a:cubicBezTo>
                    <a:pt x="2030416" y="196418"/>
                    <a:pt x="2109064" y="444090"/>
                    <a:pt x="2139344" y="549631"/>
                  </a:cubicBezTo>
                  <a:lnTo>
                    <a:pt x="2142151" y="560476"/>
                  </a:lnTo>
                  <a:lnTo>
                    <a:pt x="1958603" y="557654"/>
                  </a:lnTo>
                  <a:lnTo>
                    <a:pt x="1854494" y="555328"/>
                  </a:lnTo>
                  <a:lnTo>
                    <a:pt x="1854658" y="541353"/>
                  </a:lnTo>
                  <a:cubicBezTo>
                    <a:pt x="1858778" y="430424"/>
                    <a:pt x="1875653" y="167498"/>
                    <a:pt x="1716138" y="204384"/>
                  </a:cubicBezTo>
                  <a:cubicBezTo>
                    <a:pt x="1579411" y="236001"/>
                    <a:pt x="1647883" y="409941"/>
                    <a:pt x="1700374" y="521225"/>
                  </a:cubicBezTo>
                  <a:lnTo>
                    <a:pt x="1715256" y="552042"/>
                  </a:lnTo>
                  <a:lnTo>
                    <a:pt x="1503097" y="544450"/>
                  </a:lnTo>
                  <a:lnTo>
                    <a:pt x="1417562" y="539435"/>
                  </a:lnTo>
                  <a:lnTo>
                    <a:pt x="1418069" y="536699"/>
                  </a:lnTo>
                  <a:cubicBezTo>
                    <a:pt x="1441070" y="428102"/>
                    <a:pt x="1502593" y="171920"/>
                    <a:pt x="1339122" y="181026"/>
                  </a:cubicBezTo>
                  <a:cubicBezTo>
                    <a:pt x="1199005" y="188832"/>
                    <a:pt x="1236770" y="371910"/>
                    <a:pt x="1269488" y="490522"/>
                  </a:cubicBezTo>
                  <a:lnTo>
                    <a:pt x="1281007" y="530841"/>
                  </a:lnTo>
                  <a:lnTo>
                    <a:pt x="1118667" y="514830"/>
                  </a:lnTo>
                  <a:lnTo>
                    <a:pt x="979326" y="491753"/>
                  </a:lnTo>
                  <a:lnTo>
                    <a:pt x="982701" y="465604"/>
                  </a:lnTo>
                  <a:cubicBezTo>
                    <a:pt x="999699" y="355906"/>
                    <a:pt x="1047049" y="96729"/>
                    <a:pt x="884326" y="114807"/>
                  </a:cubicBezTo>
                  <a:cubicBezTo>
                    <a:pt x="744849" y="130302"/>
                    <a:pt x="792620" y="311027"/>
                    <a:pt x="831807" y="427662"/>
                  </a:cubicBezTo>
                  <a:lnTo>
                    <a:pt x="843576" y="461659"/>
                  </a:lnTo>
                  <a:lnTo>
                    <a:pt x="815512" y="455234"/>
                  </a:lnTo>
                  <a:lnTo>
                    <a:pt x="590881" y="388039"/>
                  </a:lnTo>
                  <a:lnTo>
                    <a:pt x="598017" y="387193"/>
                  </a:lnTo>
                  <a:cubicBezTo>
                    <a:pt x="600991" y="320539"/>
                    <a:pt x="684609" y="-22134"/>
                    <a:pt x="498948" y="1130"/>
                  </a:cubicBezTo>
                  <a:cubicBezTo>
                    <a:pt x="359702" y="18577"/>
                    <a:pt x="410000" y="198616"/>
                    <a:pt x="450817" y="314689"/>
                  </a:cubicBezTo>
                  <a:lnTo>
                    <a:pt x="462039" y="345693"/>
                  </a:lnTo>
                  <a:lnTo>
                    <a:pt x="426792" y="333539"/>
                  </a:lnTo>
                  <a:cubicBezTo>
                    <a:pt x="314563" y="293996"/>
                    <a:pt x="222166" y="259964"/>
                    <a:pt x="157057" y="244911"/>
                  </a:cubicBezTo>
                  <a:lnTo>
                    <a:pt x="76922" y="273979"/>
                  </a:lnTo>
                  <a:cubicBezTo>
                    <a:pt x="95974" y="280381"/>
                    <a:pt x="119015" y="288621"/>
                    <a:pt x="145599" y="298254"/>
                  </a:cubicBezTo>
                  <a:lnTo>
                    <a:pt x="219605" y="325104"/>
                  </a:lnTo>
                  <a:lnTo>
                    <a:pt x="211788" y="328771"/>
                  </a:lnTo>
                  <a:cubicBezTo>
                    <a:pt x="119364" y="373169"/>
                    <a:pt x="-9110" y="444342"/>
                    <a:pt x="510" y="530925"/>
                  </a:cubicBezTo>
                  <a:close/>
                </a:path>
              </a:pathLst>
            </a:custGeom>
            <a:gradFill>
              <a:gsLst>
                <a:gs pos="0">
                  <a:srgbClr val="595959"/>
                </a:gs>
                <a:gs pos="60000">
                  <a:srgbClr val="6F803B"/>
                </a:gs>
                <a:gs pos="100000">
                  <a:srgbClr val="6F803B"/>
                </a:gs>
              </a:gsLst>
              <a:lin ang="0" scaled="0"/>
            </a:gra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" name="Google Shape;145;p5"/>
            <p:cNvSpPr/>
            <p:nvPr/>
          </p:nvSpPr>
          <p:spPr>
            <a:xfrm rot="8199617">
              <a:off x="6943415" y="691933"/>
              <a:ext cx="347957" cy="518430"/>
            </a:xfrm>
            <a:custGeom>
              <a:avLst/>
              <a:gdLst/>
              <a:ahLst/>
              <a:cxnLst/>
              <a:rect l="l" t="t" r="r" b="b"/>
              <a:pathLst>
                <a:path w="1425735" h="2739746" extrusionOk="0">
                  <a:moveTo>
                    <a:pt x="121841" y="2709471"/>
                  </a:moveTo>
                  <a:cubicBezTo>
                    <a:pt x="223273" y="2258156"/>
                    <a:pt x="-504362" y="-69284"/>
                    <a:pt x="730433" y="1583"/>
                  </a:cubicBezTo>
                  <a:cubicBezTo>
                    <a:pt x="1965228" y="72450"/>
                    <a:pt x="1136161" y="1806842"/>
                    <a:pt x="1339025" y="2709471"/>
                  </a:cubicBezTo>
                  <a:lnTo>
                    <a:pt x="1339025" y="2709471"/>
                  </a:lnTo>
                  <a:cubicBezTo>
                    <a:pt x="1278468" y="2713507"/>
                    <a:pt x="1284523" y="1742586"/>
                    <a:pt x="1157354" y="2721578"/>
                  </a:cubicBezTo>
                  <a:cubicBezTo>
                    <a:pt x="1018074" y="2218961"/>
                    <a:pt x="1048354" y="2146292"/>
                    <a:pt x="939352" y="2691299"/>
                  </a:cubicBezTo>
                  <a:cubicBezTo>
                    <a:pt x="805120" y="2215933"/>
                    <a:pt x="832369" y="2016097"/>
                    <a:pt x="678959" y="2739746"/>
                  </a:cubicBezTo>
                  <a:cubicBezTo>
                    <a:pt x="516466" y="2196758"/>
                    <a:pt x="584086" y="2054449"/>
                    <a:pt x="400399" y="2703411"/>
                  </a:cubicBezTo>
                  <a:cubicBezTo>
                    <a:pt x="269194" y="2008025"/>
                    <a:pt x="249010" y="2359253"/>
                    <a:pt x="121841" y="2709471"/>
                  </a:cubicBezTo>
                  <a:lnTo>
                    <a:pt x="121841" y="270947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2632728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">
  <p:cSld name="Big Title"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8"/>
          <p:cNvSpPr txBox="1">
            <a:spLocks noGrp="1"/>
          </p:cNvSpPr>
          <p:nvPr>
            <p:ph type="title"/>
          </p:nvPr>
        </p:nvSpPr>
        <p:spPr>
          <a:xfrm>
            <a:off x="2156075" y="1123500"/>
            <a:ext cx="7687500" cy="47361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28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28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28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28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28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28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28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28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2800"/>
            </a:lvl9pPr>
          </a:lstStyle>
          <a:p>
            <a:endParaRPr/>
          </a:p>
        </p:txBody>
      </p:sp>
      <p:sp>
        <p:nvSpPr>
          <p:cNvPr id="250" name="Google Shape;250;p8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300" b="0" i="0" u="none" strike="noStrike" kern="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300" b="0" i="0" u="none" strike="noStrike" kern="0" cap="none" spc="0" normalizeH="0" baseline="0" noProof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251" name="Google Shape;251;p8"/>
          <p:cNvGrpSpPr/>
          <p:nvPr/>
        </p:nvGrpSpPr>
        <p:grpSpPr>
          <a:xfrm flipH="1">
            <a:off x="-658178" y="1638196"/>
            <a:ext cx="3848630" cy="5365658"/>
            <a:chOff x="7864580" y="177905"/>
            <a:chExt cx="4941744" cy="6889649"/>
          </a:xfrm>
        </p:grpSpPr>
        <p:sp>
          <p:nvSpPr>
            <p:cNvPr id="252" name="Google Shape;252;p8"/>
            <p:cNvSpPr/>
            <p:nvPr/>
          </p:nvSpPr>
          <p:spPr>
            <a:xfrm rot="6963880">
              <a:off x="10039367" y="3194235"/>
              <a:ext cx="2742411" cy="879358"/>
            </a:xfrm>
            <a:custGeom>
              <a:avLst/>
              <a:gdLst/>
              <a:ahLst/>
              <a:cxnLst/>
              <a:rect l="l" t="t" r="r" b="b"/>
              <a:pathLst>
                <a:path w="3570296" h="1258395" extrusionOk="0">
                  <a:moveTo>
                    <a:pt x="52" y="114287"/>
                  </a:moveTo>
                  <a:cubicBezTo>
                    <a:pt x="751" y="92231"/>
                    <a:pt x="8463" y="70112"/>
                    <a:pt x="24969" y="48300"/>
                  </a:cubicBezTo>
                  <a:cubicBezTo>
                    <a:pt x="157023" y="-126193"/>
                    <a:pt x="439442" y="311510"/>
                    <a:pt x="513040" y="355151"/>
                  </a:cubicBezTo>
                  <a:lnTo>
                    <a:pt x="497428" y="367539"/>
                  </a:lnTo>
                  <a:lnTo>
                    <a:pt x="567794" y="391986"/>
                  </a:lnTo>
                  <a:cubicBezTo>
                    <a:pt x="600503" y="403531"/>
                    <a:pt x="634955" y="415788"/>
                    <a:pt x="670999" y="428488"/>
                  </a:cubicBezTo>
                  <a:lnTo>
                    <a:pt x="716281" y="444102"/>
                  </a:lnTo>
                  <a:lnTo>
                    <a:pt x="701865" y="404273"/>
                  </a:lnTo>
                  <a:cubicBezTo>
                    <a:pt x="649428" y="255156"/>
                    <a:pt x="584812" y="23866"/>
                    <a:pt x="763696" y="1452"/>
                  </a:cubicBezTo>
                  <a:cubicBezTo>
                    <a:pt x="1002210" y="-28434"/>
                    <a:pt x="894788" y="411788"/>
                    <a:pt x="890967" y="497415"/>
                  </a:cubicBezTo>
                  <a:lnTo>
                    <a:pt x="881798" y="498502"/>
                  </a:lnTo>
                  <a:lnTo>
                    <a:pt x="1170375" y="584825"/>
                  </a:lnTo>
                  <a:lnTo>
                    <a:pt x="1206427" y="593079"/>
                  </a:lnTo>
                  <a:lnTo>
                    <a:pt x="1191308" y="549404"/>
                  </a:lnTo>
                  <a:cubicBezTo>
                    <a:pt x="1140965" y="399568"/>
                    <a:pt x="1079596" y="167395"/>
                    <a:pt x="1258778" y="147490"/>
                  </a:cubicBezTo>
                  <a:cubicBezTo>
                    <a:pt x="1482755" y="122608"/>
                    <a:pt x="1396927" y="506605"/>
                    <a:pt x="1381187" y="625206"/>
                  </a:cubicBezTo>
                  <a:lnTo>
                    <a:pt x="1380506" y="631688"/>
                  </a:lnTo>
                  <a:lnTo>
                    <a:pt x="1559827" y="661387"/>
                  </a:lnTo>
                  <a:lnTo>
                    <a:pt x="1768380" y="681955"/>
                  </a:lnTo>
                  <a:lnTo>
                    <a:pt x="1753583" y="630159"/>
                  </a:lnTo>
                  <a:cubicBezTo>
                    <a:pt x="1711551" y="477782"/>
                    <a:pt x="1663035" y="242588"/>
                    <a:pt x="1843040" y="232560"/>
                  </a:cubicBezTo>
                  <a:cubicBezTo>
                    <a:pt x="2053045" y="220861"/>
                    <a:pt x="1974008" y="549971"/>
                    <a:pt x="1944460" y="689482"/>
                  </a:cubicBezTo>
                  <a:lnTo>
                    <a:pt x="1943808" y="692995"/>
                  </a:lnTo>
                  <a:lnTo>
                    <a:pt x="2053692" y="699439"/>
                  </a:lnTo>
                  <a:lnTo>
                    <a:pt x="2326246" y="709192"/>
                  </a:lnTo>
                  <a:lnTo>
                    <a:pt x="2307127" y="669602"/>
                  </a:lnTo>
                  <a:cubicBezTo>
                    <a:pt x="2239694" y="526640"/>
                    <a:pt x="2151731" y="303184"/>
                    <a:pt x="2327379" y="262567"/>
                  </a:cubicBezTo>
                  <a:cubicBezTo>
                    <a:pt x="2532303" y="215180"/>
                    <a:pt x="2510624" y="552952"/>
                    <a:pt x="2505331" y="695460"/>
                  </a:cubicBezTo>
                  <a:lnTo>
                    <a:pt x="2504809" y="713406"/>
                  </a:lnTo>
                  <a:lnTo>
                    <a:pt x="2638865" y="716402"/>
                  </a:lnTo>
                  <a:lnTo>
                    <a:pt x="2874931" y="720031"/>
                  </a:lnTo>
                  <a:lnTo>
                    <a:pt x="2871057" y="706094"/>
                  </a:lnTo>
                  <a:cubicBezTo>
                    <a:pt x="2832158" y="570509"/>
                    <a:pt x="2731121" y="252333"/>
                    <a:pt x="2941127" y="240634"/>
                  </a:cubicBezTo>
                  <a:cubicBezTo>
                    <a:pt x="3151132" y="228935"/>
                    <a:pt x="3072096" y="558044"/>
                    <a:pt x="3042547" y="697556"/>
                  </a:cubicBezTo>
                  <a:lnTo>
                    <a:pt x="3037937" y="722417"/>
                  </a:lnTo>
                  <a:lnTo>
                    <a:pt x="3185623" y="724529"/>
                  </a:lnTo>
                  <a:cubicBezTo>
                    <a:pt x="3347059" y="727126"/>
                    <a:pt x="3480472" y="730294"/>
                    <a:pt x="3564241" y="736073"/>
                  </a:cubicBezTo>
                  <a:lnTo>
                    <a:pt x="3570296" y="800089"/>
                  </a:lnTo>
                  <a:cubicBezTo>
                    <a:pt x="3457368" y="798630"/>
                    <a:pt x="3255661" y="796406"/>
                    <a:pt x="3015878" y="791437"/>
                  </a:cubicBezTo>
                  <a:lnTo>
                    <a:pt x="2824326" y="786883"/>
                  </a:lnTo>
                  <a:lnTo>
                    <a:pt x="2823991" y="796797"/>
                  </a:lnTo>
                  <a:cubicBezTo>
                    <a:pt x="2823204" y="916435"/>
                    <a:pt x="2855190" y="1308606"/>
                    <a:pt x="2636794" y="1253037"/>
                  </a:cubicBezTo>
                  <a:cubicBezTo>
                    <a:pt x="2432958" y="1201172"/>
                    <a:pt x="2593293" y="908364"/>
                    <a:pt x="2657539" y="782789"/>
                  </a:cubicBezTo>
                  <a:lnTo>
                    <a:pt x="2658099" y="781621"/>
                  </a:lnTo>
                  <a:lnTo>
                    <a:pt x="2377142" y="771506"/>
                  </a:lnTo>
                  <a:lnTo>
                    <a:pt x="2357193" y="775979"/>
                  </a:lnTo>
                  <a:lnTo>
                    <a:pt x="2354959" y="770708"/>
                  </a:lnTo>
                  <a:lnTo>
                    <a:pt x="2259394" y="767267"/>
                  </a:lnTo>
                  <a:lnTo>
                    <a:pt x="2260299" y="785502"/>
                  </a:lnTo>
                  <a:cubicBezTo>
                    <a:pt x="2269474" y="904790"/>
                    <a:pt x="2333994" y="1292937"/>
                    <a:pt x="2111730" y="1255740"/>
                  </a:cubicBezTo>
                  <a:cubicBezTo>
                    <a:pt x="1904284" y="1221024"/>
                    <a:pt x="2039689" y="915885"/>
                    <a:pt x="2093259" y="785398"/>
                  </a:cubicBezTo>
                  <a:lnTo>
                    <a:pt x="2103200" y="759262"/>
                  </a:lnTo>
                  <a:lnTo>
                    <a:pt x="1973852" y="752232"/>
                  </a:lnTo>
                  <a:lnTo>
                    <a:pt x="1827482" y="741428"/>
                  </a:lnTo>
                  <a:lnTo>
                    <a:pt x="1784749" y="743523"/>
                  </a:lnTo>
                  <a:lnTo>
                    <a:pt x="1783503" y="738182"/>
                  </a:lnTo>
                  <a:lnTo>
                    <a:pt x="1734388" y="734557"/>
                  </a:lnTo>
                  <a:lnTo>
                    <a:pt x="1711951" y="732156"/>
                  </a:lnTo>
                  <a:lnTo>
                    <a:pt x="1710043" y="750236"/>
                  </a:lnTo>
                  <a:cubicBezTo>
                    <a:pt x="1700724" y="869513"/>
                    <a:pt x="1704654" y="1262966"/>
                    <a:pt x="1490778" y="1191960"/>
                  </a:cubicBezTo>
                  <a:cubicBezTo>
                    <a:pt x="1291161" y="1125688"/>
                    <a:pt x="1471975" y="845062"/>
                    <a:pt x="1545014" y="724390"/>
                  </a:cubicBezTo>
                  <a:lnTo>
                    <a:pt x="1550440" y="714875"/>
                  </a:lnTo>
                  <a:lnTo>
                    <a:pt x="1499272" y="709400"/>
                  </a:lnTo>
                  <a:cubicBezTo>
                    <a:pt x="1429506" y="700064"/>
                    <a:pt x="1360276" y="688505"/>
                    <a:pt x="1292156" y="675297"/>
                  </a:cubicBezTo>
                  <a:lnTo>
                    <a:pt x="1105864" y="634405"/>
                  </a:lnTo>
                  <a:lnTo>
                    <a:pt x="1117732" y="643857"/>
                  </a:lnTo>
                  <a:cubicBezTo>
                    <a:pt x="1075893" y="718664"/>
                    <a:pt x="935419" y="1149479"/>
                    <a:pt x="748384" y="998483"/>
                  </a:cubicBezTo>
                  <a:cubicBezTo>
                    <a:pt x="608109" y="885236"/>
                    <a:pt x="784828" y="722630"/>
                    <a:pt x="907924" y="623470"/>
                  </a:cubicBezTo>
                  <a:lnTo>
                    <a:pt x="949090" y="590924"/>
                  </a:lnTo>
                  <a:lnTo>
                    <a:pt x="724529" y="527352"/>
                  </a:lnTo>
                  <a:lnTo>
                    <a:pt x="588043" y="482036"/>
                  </a:lnTo>
                  <a:lnTo>
                    <a:pt x="594407" y="490103"/>
                  </a:lnTo>
                  <a:cubicBezTo>
                    <a:pt x="536597" y="553385"/>
                    <a:pt x="301493" y="940762"/>
                    <a:pt x="153863" y="751060"/>
                  </a:cubicBezTo>
                  <a:cubicBezTo>
                    <a:pt x="135409" y="727347"/>
                    <a:pt x="125841" y="704309"/>
                    <a:pt x="123370" y="682064"/>
                  </a:cubicBezTo>
                  <a:cubicBezTo>
                    <a:pt x="114101" y="598642"/>
                    <a:pt x="204622" y="526354"/>
                    <a:pt x="300553" y="471362"/>
                  </a:cubicBezTo>
                  <a:lnTo>
                    <a:pt x="378501" y="430833"/>
                  </a:lnTo>
                  <a:lnTo>
                    <a:pt x="360141" y="424135"/>
                  </a:lnTo>
                  <a:cubicBezTo>
                    <a:pt x="244149" y="376658"/>
                    <a:pt x="-4139" y="246620"/>
                    <a:pt x="52" y="114287"/>
                  </a:cubicBezTo>
                  <a:close/>
                </a:path>
              </a:pathLst>
            </a:custGeom>
            <a:gradFill>
              <a:gsLst>
                <a:gs pos="0">
                  <a:srgbClr val="595959"/>
                </a:gs>
                <a:gs pos="60000">
                  <a:srgbClr val="666A36"/>
                </a:gs>
                <a:gs pos="100000">
                  <a:srgbClr val="666A36"/>
                </a:gs>
              </a:gsLst>
              <a:lin ang="0" scaled="0"/>
            </a:gra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" name="Google Shape;253;p8"/>
            <p:cNvSpPr/>
            <p:nvPr/>
          </p:nvSpPr>
          <p:spPr>
            <a:xfrm rot="342636" flipH="1">
              <a:off x="10454693" y="240075"/>
              <a:ext cx="1522632" cy="5474309"/>
            </a:xfrm>
            <a:custGeom>
              <a:avLst/>
              <a:gdLst/>
              <a:ahLst/>
              <a:cxnLst/>
              <a:rect l="l" t="t" r="r" b="b"/>
              <a:pathLst>
                <a:path w="1122278" h="4034919" extrusionOk="0">
                  <a:moveTo>
                    <a:pt x="1017346" y="4033049"/>
                  </a:moveTo>
                  <a:cubicBezTo>
                    <a:pt x="934586" y="4084522"/>
                    <a:pt x="543637" y="3063193"/>
                    <a:pt x="532895" y="2246639"/>
                  </a:cubicBezTo>
                  <a:cubicBezTo>
                    <a:pt x="522153" y="1430085"/>
                    <a:pt x="345564" y="532737"/>
                    <a:pt x="0" y="0"/>
                  </a:cubicBezTo>
                  <a:cubicBezTo>
                    <a:pt x="530335" y="309475"/>
                    <a:pt x="859899" y="1265626"/>
                    <a:pt x="1029457" y="1937801"/>
                  </a:cubicBezTo>
                  <a:cubicBezTo>
                    <a:pt x="1199015" y="2609976"/>
                    <a:pt x="1100106" y="3981576"/>
                    <a:pt x="1017346" y="4033049"/>
                  </a:cubicBezTo>
                  <a:close/>
                </a:path>
              </a:pathLst>
            </a:custGeom>
            <a:gradFill>
              <a:gsLst>
                <a:gs pos="0">
                  <a:srgbClr val="595959"/>
                </a:gs>
                <a:gs pos="60000">
                  <a:srgbClr val="6F803B"/>
                </a:gs>
                <a:gs pos="100000">
                  <a:srgbClr val="6F803B"/>
                </a:gs>
              </a:gsLst>
              <a:lin ang="0" scaled="0"/>
            </a:gra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" name="Google Shape;254;p8"/>
            <p:cNvSpPr/>
            <p:nvPr/>
          </p:nvSpPr>
          <p:spPr>
            <a:xfrm rot="1057145" flipH="1">
              <a:off x="11100766" y="2956121"/>
              <a:ext cx="1121583" cy="4032422"/>
            </a:xfrm>
            <a:custGeom>
              <a:avLst/>
              <a:gdLst/>
              <a:ahLst/>
              <a:cxnLst/>
              <a:rect l="l" t="t" r="r" b="b"/>
              <a:pathLst>
                <a:path w="1122278" h="4034919" extrusionOk="0">
                  <a:moveTo>
                    <a:pt x="1017346" y="4033049"/>
                  </a:moveTo>
                  <a:cubicBezTo>
                    <a:pt x="934586" y="4084522"/>
                    <a:pt x="543637" y="3063193"/>
                    <a:pt x="532895" y="2246639"/>
                  </a:cubicBezTo>
                  <a:cubicBezTo>
                    <a:pt x="522153" y="1430085"/>
                    <a:pt x="345564" y="532737"/>
                    <a:pt x="0" y="0"/>
                  </a:cubicBezTo>
                  <a:cubicBezTo>
                    <a:pt x="530335" y="309475"/>
                    <a:pt x="859899" y="1265626"/>
                    <a:pt x="1029457" y="1937801"/>
                  </a:cubicBezTo>
                  <a:cubicBezTo>
                    <a:pt x="1199015" y="2609976"/>
                    <a:pt x="1100106" y="3981576"/>
                    <a:pt x="1017346" y="4033049"/>
                  </a:cubicBezTo>
                  <a:close/>
                </a:path>
              </a:pathLst>
            </a:custGeom>
            <a:gradFill>
              <a:gsLst>
                <a:gs pos="0">
                  <a:srgbClr val="595959"/>
                </a:gs>
                <a:gs pos="60000">
                  <a:srgbClr val="6F803B"/>
                </a:gs>
                <a:gs pos="100000">
                  <a:srgbClr val="6F803B"/>
                </a:gs>
              </a:gsLst>
              <a:lin ang="0" scaled="0"/>
            </a:gra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55" name="Google Shape;255;p8"/>
            <p:cNvGrpSpPr/>
            <p:nvPr/>
          </p:nvGrpSpPr>
          <p:grpSpPr>
            <a:xfrm rot="834297">
              <a:off x="8537534" y="734267"/>
              <a:ext cx="2935744" cy="5958665"/>
              <a:chOff x="5368897" y="1487338"/>
              <a:chExt cx="2009955" cy="4079596"/>
            </a:xfrm>
          </p:grpSpPr>
          <p:sp>
            <p:nvSpPr>
              <p:cNvPr id="256" name="Google Shape;256;p8"/>
              <p:cNvSpPr/>
              <p:nvPr/>
            </p:nvSpPr>
            <p:spPr>
              <a:xfrm rot="-1170648">
                <a:off x="6587411" y="1949092"/>
                <a:ext cx="185621" cy="3690976"/>
              </a:xfrm>
              <a:custGeom>
                <a:avLst/>
                <a:gdLst/>
                <a:ahLst/>
                <a:cxnLst/>
                <a:rect l="l" t="t" r="r" b="b"/>
                <a:pathLst>
                  <a:path w="551062" h="3348763" extrusionOk="0">
                    <a:moveTo>
                      <a:pt x="0" y="102946"/>
                    </a:moveTo>
                    <a:cubicBezTo>
                      <a:pt x="58538" y="325995"/>
                      <a:pt x="313883" y="798334"/>
                      <a:pt x="393616" y="1338294"/>
                    </a:cubicBezTo>
                    <a:cubicBezTo>
                      <a:pt x="473349" y="1878254"/>
                      <a:pt x="452154" y="3007630"/>
                      <a:pt x="478395" y="3342708"/>
                    </a:cubicBezTo>
                    <a:lnTo>
                      <a:pt x="551062" y="3348763"/>
                    </a:lnTo>
                    <a:cubicBezTo>
                      <a:pt x="546016" y="3004601"/>
                      <a:pt x="532896" y="1835865"/>
                      <a:pt x="448117" y="1277738"/>
                    </a:cubicBezTo>
                    <a:cubicBezTo>
                      <a:pt x="363338" y="719611"/>
                      <a:pt x="117075" y="195799"/>
                      <a:pt x="42389" y="0"/>
                    </a:cubicBezTo>
                    <a:lnTo>
                      <a:pt x="0" y="102946"/>
                    </a:ln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F803B"/>
                  </a:gs>
                  <a:gs pos="100000">
                    <a:srgbClr val="6F803B"/>
                  </a:gs>
                </a:gsLst>
                <a:lin ang="0" scaled="0"/>
              </a:gra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7" name="Google Shape;257;p8"/>
              <p:cNvSpPr/>
              <p:nvPr/>
            </p:nvSpPr>
            <p:spPr>
              <a:xfrm rot="4234075">
                <a:off x="5489229" y="1617265"/>
                <a:ext cx="913596" cy="901679"/>
              </a:xfrm>
              <a:custGeom>
                <a:avLst/>
                <a:gdLst/>
                <a:ahLst/>
                <a:cxnLst/>
                <a:rect l="l" t="t" r="r" b="b"/>
                <a:pathLst>
                  <a:path w="914116" h="902192" extrusionOk="0">
                    <a:moveTo>
                      <a:pt x="3648" y="318319"/>
                    </a:moveTo>
                    <a:cubicBezTo>
                      <a:pt x="14502" y="301366"/>
                      <a:pt x="50369" y="286791"/>
                      <a:pt x="121763" y="277409"/>
                    </a:cubicBezTo>
                    <a:cubicBezTo>
                      <a:pt x="-64836" y="-28674"/>
                      <a:pt x="463463" y="361209"/>
                      <a:pt x="415818" y="443497"/>
                    </a:cubicBezTo>
                    <a:cubicBezTo>
                      <a:pt x="413532" y="447646"/>
                      <a:pt x="409738" y="451074"/>
                      <a:pt x="404644" y="453838"/>
                    </a:cubicBezTo>
                    <a:lnTo>
                      <a:pt x="404517" y="453881"/>
                    </a:lnTo>
                    <a:lnTo>
                      <a:pt x="419250" y="454345"/>
                    </a:lnTo>
                    <a:cubicBezTo>
                      <a:pt x="426467" y="455983"/>
                      <a:pt x="432067" y="459052"/>
                      <a:pt x="435706" y="463751"/>
                    </a:cubicBezTo>
                    <a:cubicBezTo>
                      <a:pt x="439372" y="468285"/>
                      <a:pt x="441165" y="474521"/>
                      <a:pt x="441329" y="482140"/>
                    </a:cubicBezTo>
                    <a:lnTo>
                      <a:pt x="439997" y="490695"/>
                    </a:lnTo>
                    <a:lnTo>
                      <a:pt x="445131" y="483838"/>
                    </a:lnTo>
                    <a:cubicBezTo>
                      <a:pt x="450614" y="478869"/>
                      <a:pt x="456341" y="476044"/>
                      <a:pt x="462277" y="475760"/>
                    </a:cubicBezTo>
                    <a:cubicBezTo>
                      <a:pt x="468093" y="475359"/>
                      <a:pt x="474230" y="477469"/>
                      <a:pt x="480563" y="481707"/>
                    </a:cubicBezTo>
                    <a:lnTo>
                      <a:pt x="484441" y="485435"/>
                    </a:lnTo>
                    <a:lnTo>
                      <a:pt x="483630" y="473700"/>
                    </a:lnTo>
                    <a:cubicBezTo>
                      <a:pt x="485366" y="468135"/>
                      <a:pt x="489559" y="463182"/>
                      <a:pt x="495806" y="458818"/>
                    </a:cubicBezTo>
                    <a:lnTo>
                      <a:pt x="502846" y="455556"/>
                    </a:lnTo>
                    <a:lnTo>
                      <a:pt x="490203" y="449340"/>
                    </a:lnTo>
                    <a:cubicBezTo>
                      <a:pt x="482320" y="440747"/>
                      <a:pt x="481490" y="424889"/>
                      <a:pt x="485929" y="404451"/>
                    </a:cubicBezTo>
                    <a:lnTo>
                      <a:pt x="496079" y="371465"/>
                    </a:lnTo>
                    <a:lnTo>
                      <a:pt x="484343" y="397260"/>
                    </a:lnTo>
                    <a:cubicBezTo>
                      <a:pt x="474287" y="414904"/>
                      <a:pt x="463168" y="425553"/>
                      <a:pt x="451292" y="426028"/>
                    </a:cubicBezTo>
                    <a:cubicBezTo>
                      <a:pt x="387279" y="429947"/>
                      <a:pt x="286891" y="129696"/>
                      <a:pt x="310362" y="37467"/>
                    </a:cubicBezTo>
                    <a:cubicBezTo>
                      <a:pt x="321031" y="-4455"/>
                      <a:pt x="357291" y="-3398"/>
                      <a:pt x="434190" y="88742"/>
                    </a:cubicBezTo>
                    <a:cubicBezTo>
                      <a:pt x="553190" y="-152345"/>
                      <a:pt x="556753" y="155784"/>
                      <a:pt x="511014" y="326520"/>
                    </a:cubicBezTo>
                    <a:lnTo>
                      <a:pt x="499072" y="364417"/>
                    </a:lnTo>
                    <a:lnTo>
                      <a:pt x="513267" y="332085"/>
                    </a:lnTo>
                    <a:cubicBezTo>
                      <a:pt x="592416" y="170622"/>
                      <a:pt x="796982" y="-58978"/>
                      <a:pt x="741433" y="223646"/>
                    </a:cubicBezTo>
                    <a:cubicBezTo>
                      <a:pt x="1003648" y="164257"/>
                      <a:pt x="766540" y="361072"/>
                      <a:pt x="605110" y="433066"/>
                    </a:cubicBezTo>
                    <a:lnTo>
                      <a:pt x="600808" y="434764"/>
                    </a:lnTo>
                    <a:lnTo>
                      <a:pt x="693241" y="434463"/>
                    </a:lnTo>
                    <a:cubicBezTo>
                      <a:pt x="860482" y="443604"/>
                      <a:pt x="1031877" y="499444"/>
                      <a:pt x="804951" y="577658"/>
                    </a:cubicBezTo>
                    <a:cubicBezTo>
                      <a:pt x="987962" y="774612"/>
                      <a:pt x="698707" y="668369"/>
                      <a:pt x="555396" y="564905"/>
                    </a:cubicBezTo>
                    <a:lnTo>
                      <a:pt x="526476" y="542048"/>
                    </a:lnTo>
                    <a:lnTo>
                      <a:pt x="539541" y="566925"/>
                    </a:lnTo>
                    <a:cubicBezTo>
                      <a:pt x="616376" y="729501"/>
                      <a:pt x="668242" y="1032607"/>
                      <a:pt x="481983" y="812903"/>
                    </a:cubicBezTo>
                    <a:cubicBezTo>
                      <a:pt x="384371" y="1014570"/>
                      <a:pt x="363976" y="834227"/>
                      <a:pt x="385594" y="669505"/>
                    </a:cubicBezTo>
                    <a:lnTo>
                      <a:pt x="401546" y="585133"/>
                    </a:lnTo>
                    <a:lnTo>
                      <a:pt x="352020" y="659897"/>
                    </a:lnTo>
                    <a:cubicBezTo>
                      <a:pt x="251604" y="793948"/>
                      <a:pt x="110034" y="905537"/>
                      <a:pt x="170905" y="673357"/>
                    </a:cubicBezTo>
                    <a:cubicBezTo>
                      <a:pt x="-94501" y="716298"/>
                      <a:pt x="154406" y="534635"/>
                      <a:pt x="320007" y="472836"/>
                    </a:cubicBezTo>
                    <a:lnTo>
                      <a:pt x="364962" y="460956"/>
                    </a:lnTo>
                    <a:lnTo>
                      <a:pt x="329370" y="462273"/>
                    </a:lnTo>
                    <a:cubicBezTo>
                      <a:pt x="197278" y="453619"/>
                      <a:pt x="-31630" y="373414"/>
                      <a:pt x="3648" y="31831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8" name="Google Shape;258;p8"/>
              <p:cNvSpPr/>
              <p:nvPr/>
            </p:nvSpPr>
            <p:spPr>
              <a:xfrm rot="781437">
                <a:off x="5870962" y="2008507"/>
                <a:ext cx="131790" cy="13179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59" name="Google Shape;259;p8"/>
            <p:cNvGrpSpPr/>
            <p:nvPr/>
          </p:nvGrpSpPr>
          <p:grpSpPr>
            <a:xfrm rot="-834363" flipH="1">
              <a:off x="10007823" y="1779855"/>
              <a:ext cx="2189869" cy="5071126"/>
              <a:chOff x="5307255" y="1547438"/>
              <a:chExt cx="1784043" cy="4131344"/>
            </a:xfrm>
          </p:grpSpPr>
          <p:sp>
            <p:nvSpPr>
              <p:cNvPr id="260" name="Google Shape;260;p8"/>
              <p:cNvSpPr/>
              <p:nvPr/>
            </p:nvSpPr>
            <p:spPr>
              <a:xfrm rot="-960242">
                <a:off x="6403497" y="2032749"/>
                <a:ext cx="184883" cy="3691404"/>
              </a:xfrm>
              <a:custGeom>
                <a:avLst/>
                <a:gdLst/>
                <a:ahLst/>
                <a:cxnLst/>
                <a:rect l="l" t="t" r="r" b="b"/>
                <a:pathLst>
                  <a:path w="551062" h="3348763" extrusionOk="0">
                    <a:moveTo>
                      <a:pt x="0" y="102946"/>
                    </a:moveTo>
                    <a:cubicBezTo>
                      <a:pt x="58538" y="325995"/>
                      <a:pt x="313883" y="798334"/>
                      <a:pt x="393616" y="1338294"/>
                    </a:cubicBezTo>
                    <a:cubicBezTo>
                      <a:pt x="473349" y="1878254"/>
                      <a:pt x="452154" y="3007630"/>
                      <a:pt x="478395" y="3342708"/>
                    </a:cubicBezTo>
                    <a:lnTo>
                      <a:pt x="551062" y="3348763"/>
                    </a:lnTo>
                    <a:cubicBezTo>
                      <a:pt x="546016" y="3004601"/>
                      <a:pt x="532896" y="1835865"/>
                      <a:pt x="448117" y="1277738"/>
                    </a:cubicBezTo>
                    <a:cubicBezTo>
                      <a:pt x="363338" y="719611"/>
                      <a:pt x="117075" y="195799"/>
                      <a:pt x="42389" y="0"/>
                    </a:cubicBezTo>
                    <a:lnTo>
                      <a:pt x="0" y="102946"/>
                    </a:ln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F803B"/>
                  </a:gs>
                  <a:gs pos="100000">
                    <a:srgbClr val="6F803B"/>
                  </a:gs>
                </a:gsLst>
                <a:lin ang="0" scaled="0"/>
              </a:gra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1" name="Google Shape;261;p8"/>
              <p:cNvSpPr/>
              <p:nvPr/>
            </p:nvSpPr>
            <p:spPr>
              <a:xfrm rot="4440912">
                <a:off x="5409575" y="1659795"/>
                <a:ext cx="912847" cy="900939"/>
              </a:xfrm>
              <a:custGeom>
                <a:avLst/>
                <a:gdLst/>
                <a:ahLst/>
                <a:cxnLst/>
                <a:rect l="l" t="t" r="r" b="b"/>
                <a:pathLst>
                  <a:path w="914116" h="902192" extrusionOk="0">
                    <a:moveTo>
                      <a:pt x="3648" y="318319"/>
                    </a:moveTo>
                    <a:cubicBezTo>
                      <a:pt x="14502" y="301366"/>
                      <a:pt x="50369" y="286791"/>
                      <a:pt x="121763" y="277409"/>
                    </a:cubicBezTo>
                    <a:cubicBezTo>
                      <a:pt x="-64836" y="-28674"/>
                      <a:pt x="463463" y="361209"/>
                      <a:pt x="415818" y="443497"/>
                    </a:cubicBezTo>
                    <a:cubicBezTo>
                      <a:pt x="413532" y="447646"/>
                      <a:pt x="409738" y="451074"/>
                      <a:pt x="404644" y="453838"/>
                    </a:cubicBezTo>
                    <a:lnTo>
                      <a:pt x="404517" y="453881"/>
                    </a:lnTo>
                    <a:lnTo>
                      <a:pt x="419250" y="454345"/>
                    </a:lnTo>
                    <a:cubicBezTo>
                      <a:pt x="426467" y="455983"/>
                      <a:pt x="432067" y="459052"/>
                      <a:pt x="435706" y="463751"/>
                    </a:cubicBezTo>
                    <a:cubicBezTo>
                      <a:pt x="439372" y="468285"/>
                      <a:pt x="441165" y="474521"/>
                      <a:pt x="441329" y="482140"/>
                    </a:cubicBezTo>
                    <a:lnTo>
                      <a:pt x="439997" y="490695"/>
                    </a:lnTo>
                    <a:lnTo>
                      <a:pt x="445131" y="483838"/>
                    </a:lnTo>
                    <a:cubicBezTo>
                      <a:pt x="450614" y="478869"/>
                      <a:pt x="456341" y="476044"/>
                      <a:pt x="462277" y="475760"/>
                    </a:cubicBezTo>
                    <a:cubicBezTo>
                      <a:pt x="468093" y="475359"/>
                      <a:pt x="474230" y="477469"/>
                      <a:pt x="480563" y="481707"/>
                    </a:cubicBezTo>
                    <a:lnTo>
                      <a:pt x="484441" y="485435"/>
                    </a:lnTo>
                    <a:lnTo>
                      <a:pt x="483630" y="473700"/>
                    </a:lnTo>
                    <a:cubicBezTo>
                      <a:pt x="485366" y="468135"/>
                      <a:pt x="489559" y="463182"/>
                      <a:pt x="495806" y="458818"/>
                    </a:cubicBezTo>
                    <a:lnTo>
                      <a:pt x="502846" y="455556"/>
                    </a:lnTo>
                    <a:lnTo>
                      <a:pt x="490203" y="449340"/>
                    </a:lnTo>
                    <a:cubicBezTo>
                      <a:pt x="482320" y="440747"/>
                      <a:pt x="481490" y="424889"/>
                      <a:pt x="485929" y="404451"/>
                    </a:cubicBezTo>
                    <a:lnTo>
                      <a:pt x="496079" y="371465"/>
                    </a:lnTo>
                    <a:lnTo>
                      <a:pt x="484343" y="397260"/>
                    </a:lnTo>
                    <a:cubicBezTo>
                      <a:pt x="474287" y="414904"/>
                      <a:pt x="463168" y="425553"/>
                      <a:pt x="451292" y="426028"/>
                    </a:cubicBezTo>
                    <a:cubicBezTo>
                      <a:pt x="387279" y="429947"/>
                      <a:pt x="286891" y="129696"/>
                      <a:pt x="310362" y="37467"/>
                    </a:cubicBezTo>
                    <a:cubicBezTo>
                      <a:pt x="321031" y="-4455"/>
                      <a:pt x="357291" y="-3398"/>
                      <a:pt x="434190" y="88742"/>
                    </a:cubicBezTo>
                    <a:cubicBezTo>
                      <a:pt x="553190" y="-152345"/>
                      <a:pt x="556753" y="155784"/>
                      <a:pt x="511014" y="326520"/>
                    </a:cubicBezTo>
                    <a:lnTo>
                      <a:pt x="499072" y="364417"/>
                    </a:lnTo>
                    <a:lnTo>
                      <a:pt x="513267" y="332085"/>
                    </a:lnTo>
                    <a:cubicBezTo>
                      <a:pt x="592416" y="170622"/>
                      <a:pt x="796982" y="-58978"/>
                      <a:pt x="741433" y="223646"/>
                    </a:cubicBezTo>
                    <a:cubicBezTo>
                      <a:pt x="1003648" y="164257"/>
                      <a:pt x="766540" y="361072"/>
                      <a:pt x="605110" y="433066"/>
                    </a:cubicBezTo>
                    <a:lnTo>
                      <a:pt x="600808" y="434764"/>
                    </a:lnTo>
                    <a:lnTo>
                      <a:pt x="693241" y="434463"/>
                    </a:lnTo>
                    <a:cubicBezTo>
                      <a:pt x="860482" y="443604"/>
                      <a:pt x="1031877" y="499444"/>
                      <a:pt x="804951" y="577658"/>
                    </a:cubicBezTo>
                    <a:cubicBezTo>
                      <a:pt x="987962" y="774612"/>
                      <a:pt x="698707" y="668369"/>
                      <a:pt x="555396" y="564905"/>
                    </a:cubicBezTo>
                    <a:lnTo>
                      <a:pt x="526476" y="542048"/>
                    </a:lnTo>
                    <a:lnTo>
                      <a:pt x="539541" y="566925"/>
                    </a:lnTo>
                    <a:cubicBezTo>
                      <a:pt x="616376" y="729501"/>
                      <a:pt x="668242" y="1032607"/>
                      <a:pt x="481983" y="812903"/>
                    </a:cubicBezTo>
                    <a:cubicBezTo>
                      <a:pt x="384371" y="1014570"/>
                      <a:pt x="363976" y="834227"/>
                      <a:pt x="385594" y="669505"/>
                    </a:cubicBezTo>
                    <a:lnTo>
                      <a:pt x="401546" y="585133"/>
                    </a:lnTo>
                    <a:lnTo>
                      <a:pt x="352020" y="659897"/>
                    </a:lnTo>
                    <a:cubicBezTo>
                      <a:pt x="251604" y="793948"/>
                      <a:pt x="110034" y="905537"/>
                      <a:pt x="170905" y="673357"/>
                    </a:cubicBezTo>
                    <a:cubicBezTo>
                      <a:pt x="-94501" y="716298"/>
                      <a:pt x="154406" y="534635"/>
                      <a:pt x="320007" y="472836"/>
                    </a:cubicBezTo>
                    <a:lnTo>
                      <a:pt x="364962" y="460956"/>
                    </a:lnTo>
                    <a:lnTo>
                      <a:pt x="329370" y="462273"/>
                    </a:lnTo>
                    <a:cubicBezTo>
                      <a:pt x="197278" y="453619"/>
                      <a:pt x="-31630" y="373414"/>
                      <a:pt x="3648" y="31831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2" name="Google Shape;262;p8"/>
              <p:cNvSpPr/>
              <p:nvPr/>
            </p:nvSpPr>
            <p:spPr>
              <a:xfrm rot="984699">
                <a:off x="5790678" y="2050692"/>
                <a:ext cx="131664" cy="131664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63" name="Google Shape;263;p8"/>
            <p:cNvGrpSpPr/>
            <p:nvPr/>
          </p:nvGrpSpPr>
          <p:grpSpPr>
            <a:xfrm rot="440309">
              <a:off x="9237033" y="2293084"/>
              <a:ext cx="1956333" cy="4542963"/>
              <a:chOff x="5307255" y="1547438"/>
              <a:chExt cx="1786162" cy="4147796"/>
            </a:xfrm>
          </p:grpSpPr>
          <p:sp>
            <p:nvSpPr>
              <p:cNvPr id="264" name="Google Shape;264;p8"/>
              <p:cNvSpPr/>
              <p:nvPr/>
            </p:nvSpPr>
            <p:spPr>
              <a:xfrm rot="-960242">
                <a:off x="6405617" y="2049201"/>
                <a:ext cx="184883" cy="3691404"/>
              </a:xfrm>
              <a:custGeom>
                <a:avLst/>
                <a:gdLst/>
                <a:ahLst/>
                <a:cxnLst/>
                <a:rect l="l" t="t" r="r" b="b"/>
                <a:pathLst>
                  <a:path w="551062" h="3348763" extrusionOk="0">
                    <a:moveTo>
                      <a:pt x="0" y="102946"/>
                    </a:moveTo>
                    <a:cubicBezTo>
                      <a:pt x="58538" y="325995"/>
                      <a:pt x="313883" y="798334"/>
                      <a:pt x="393616" y="1338294"/>
                    </a:cubicBezTo>
                    <a:cubicBezTo>
                      <a:pt x="473349" y="1878254"/>
                      <a:pt x="452154" y="3007630"/>
                      <a:pt x="478395" y="3342708"/>
                    </a:cubicBezTo>
                    <a:lnTo>
                      <a:pt x="551062" y="3348763"/>
                    </a:lnTo>
                    <a:cubicBezTo>
                      <a:pt x="546016" y="3004601"/>
                      <a:pt x="532896" y="1835865"/>
                      <a:pt x="448117" y="1277738"/>
                    </a:cubicBezTo>
                    <a:cubicBezTo>
                      <a:pt x="363338" y="719611"/>
                      <a:pt x="117075" y="195799"/>
                      <a:pt x="42389" y="0"/>
                    </a:cubicBezTo>
                    <a:lnTo>
                      <a:pt x="0" y="102946"/>
                    </a:ln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F803B"/>
                  </a:gs>
                  <a:gs pos="100000">
                    <a:srgbClr val="6F803B"/>
                  </a:gs>
                </a:gsLst>
                <a:lin ang="0" scaled="0"/>
              </a:gra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5" name="Google Shape;265;p8"/>
              <p:cNvSpPr/>
              <p:nvPr/>
            </p:nvSpPr>
            <p:spPr>
              <a:xfrm rot="4440912">
                <a:off x="5409575" y="1659795"/>
                <a:ext cx="912847" cy="900939"/>
              </a:xfrm>
              <a:custGeom>
                <a:avLst/>
                <a:gdLst/>
                <a:ahLst/>
                <a:cxnLst/>
                <a:rect l="l" t="t" r="r" b="b"/>
                <a:pathLst>
                  <a:path w="914116" h="902192" extrusionOk="0">
                    <a:moveTo>
                      <a:pt x="3648" y="318319"/>
                    </a:moveTo>
                    <a:cubicBezTo>
                      <a:pt x="14502" y="301366"/>
                      <a:pt x="50369" y="286791"/>
                      <a:pt x="121763" y="277409"/>
                    </a:cubicBezTo>
                    <a:cubicBezTo>
                      <a:pt x="-64836" y="-28674"/>
                      <a:pt x="463463" y="361209"/>
                      <a:pt x="415818" y="443497"/>
                    </a:cubicBezTo>
                    <a:cubicBezTo>
                      <a:pt x="413532" y="447646"/>
                      <a:pt x="409738" y="451074"/>
                      <a:pt x="404644" y="453838"/>
                    </a:cubicBezTo>
                    <a:lnTo>
                      <a:pt x="404517" y="453881"/>
                    </a:lnTo>
                    <a:lnTo>
                      <a:pt x="419250" y="454345"/>
                    </a:lnTo>
                    <a:cubicBezTo>
                      <a:pt x="426467" y="455983"/>
                      <a:pt x="432067" y="459052"/>
                      <a:pt x="435706" y="463751"/>
                    </a:cubicBezTo>
                    <a:cubicBezTo>
                      <a:pt x="439372" y="468285"/>
                      <a:pt x="441165" y="474521"/>
                      <a:pt x="441329" y="482140"/>
                    </a:cubicBezTo>
                    <a:lnTo>
                      <a:pt x="439997" y="490695"/>
                    </a:lnTo>
                    <a:lnTo>
                      <a:pt x="445131" y="483838"/>
                    </a:lnTo>
                    <a:cubicBezTo>
                      <a:pt x="450614" y="478869"/>
                      <a:pt x="456341" y="476044"/>
                      <a:pt x="462277" y="475760"/>
                    </a:cubicBezTo>
                    <a:cubicBezTo>
                      <a:pt x="468093" y="475359"/>
                      <a:pt x="474230" y="477469"/>
                      <a:pt x="480563" y="481707"/>
                    </a:cubicBezTo>
                    <a:lnTo>
                      <a:pt x="484441" y="485435"/>
                    </a:lnTo>
                    <a:lnTo>
                      <a:pt x="483630" y="473700"/>
                    </a:lnTo>
                    <a:cubicBezTo>
                      <a:pt x="485366" y="468135"/>
                      <a:pt x="489559" y="463182"/>
                      <a:pt x="495806" y="458818"/>
                    </a:cubicBezTo>
                    <a:lnTo>
                      <a:pt x="502846" y="455556"/>
                    </a:lnTo>
                    <a:lnTo>
                      <a:pt x="490203" y="449340"/>
                    </a:lnTo>
                    <a:cubicBezTo>
                      <a:pt x="482320" y="440747"/>
                      <a:pt x="481490" y="424889"/>
                      <a:pt x="485929" y="404451"/>
                    </a:cubicBezTo>
                    <a:lnTo>
                      <a:pt x="496079" y="371465"/>
                    </a:lnTo>
                    <a:lnTo>
                      <a:pt x="484343" y="397260"/>
                    </a:lnTo>
                    <a:cubicBezTo>
                      <a:pt x="474287" y="414904"/>
                      <a:pt x="463168" y="425553"/>
                      <a:pt x="451292" y="426028"/>
                    </a:cubicBezTo>
                    <a:cubicBezTo>
                      <a:pt x="387279" y="429947"/>
                      <a:pt x="286891" y="129696"/>
                      <a:pt x="310362" y="37467"/>
                    </a:cubicBezTo>
                    <a:cubicBezTo>
                      <a:pt x="321031" y="-4455"/>
                      <a:pt x="357291" y="-3398"/>
                      <a:pt x="434190" y="88742"/>
                    </a:cubicBezTo>
                    <a:cubicBezTo>
                      <a:pt x="553190" y="-152345"/>
                      <a:pt x="556753" y="155784"/>
                      <a:pt x="511014" y="326520"/>
                    </a:cubicBezTo>
                    <a:lnTo>
                      <a:pt x="499072" y="364417"/>
                    </a:lnTo>
                    <a:lnTo>
                      <a:pt x="513267" y="332085"/>
                    </a:lnTo>
                    <a:cubicBezTo>
                      <a:pt x="592416" y="170622"/>
                      <a:pt x="796982" y="-58978"/>
                      <a:pt x="741433" y="223646"/>
                    </a:cubicBezTo>
                    <a:cubicBezTo>
                      <a:pt x="1003648" y="164257"/>
                      <a:pt x="766540" y="361072"/>
                      <a:pt x="605110" y="433066"/>
                    </a:cubicBezTo>
                    <a:lnTo>
                      <a:pt x="600808" y="434764"/>
                    </a:lnTo>
                    <a:lnTo>
                      <a:pt x="693241" y="434463"/>
                    </a:lnTo>
                    <a:cubicBezTo>
                      <a:pt x="860482" y="443604"/>
                      <a:pt x="1031877" y="499444"/>
                      <a:pt x="804951" y="577658"/>
                    </a:cubicBezTo>
                    <a:cubicBezTo>
                      <a:pt x="987962" y="774612"/>
                      <a:pt x="698707" y="668369"/>
                      <a:pt x="555396" y="564905"/>
                    </a:cubicBezTo>
                    <a:lnTo>
                      <a:pt x="526476" y="542048"/>
                    </a:lnTo>
                    <a:lnTo>
                      <a:pt x="539541" y="566925"/>
                    </a:lnTo>
                    <a:cubicBezTo>
                      <a:pt x="616376" y="729501"/>
                      <a:pt x="668242" y="1032607"/>
                      <a:pt x="481983" y="812903"/>
                    </a:cubicBezTo>
                    <a:cubicBezTo>
                      <a:pt x="384371" y="1014570"/>
                      <a:pt x="363976" y="834227"/>
                      <a:pt x="385594" y="669505"/>
                    </a:cubicBezTo>
                    <a:lnTo>
                      <a:pt x="401546" y="585133"/>
                    </a:lnTo>
                    <a:lnTo>
                      <a:pt x="352020" y="659897"/>
                    </a:lnTo>
                    <a:cubicBezTo>
                      <a:pt x="251604" y="793948"/>
                      <a:pt x="110034" y="905537"/>
                      <a:pt x="170905" y="673357"/>
                    </a:cubicBezTo>
                    <a:cubicBezTo>
                      <a:pt x="-94501" y="716298"/>
                      <a:pt x="154406" y="534635"/>
                      <a:pt x="320007" y="472836"/>
                    </a:cubicBezTo>
                    <a:lnTo>
                      <a:pt x="364962" y="460956"/>
                    </a:lnTo>
                    <a:lnTo>
                      <a:pt x="329370" y="462273"/>
                    </a:lnTo>
                    <a:cubicBezTo>
                      <a:pt x="197278" y="453619"/>
                      <a:pt x="-31630" y="373414"/>
                      <a:pt x="3648" y="31831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6" name="Google Shape;266;p8"/>
              <p:cNvSpPr/>
              <p:nvPr/>
            </p:nvSpPr>
            <p:spPr>
              <a:xfrm rot="984699">
                <a:off x="5790678" y="2050692"/>
                <a:ext cx="131664" cy="131664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67" name="Google Shape;267;p8"/>
            <p:cNvGrpSpPr/>
            <p:nvPr/>
          </p:nvGrpSpPr>
          <p:grpSpPr>
            <a:xfrm rot="952222" flipH="1">
              <a:off x="10387675" y="4620686"/>
              <a:ext cx="972982" cy="980094"/>
              <a:chOff x="5307255" y="1547438"/>
              <a:chExt cx="1117486" cy="1125654"/>
            </a:xfrm>
          </p:grpSpPr>
          <p:sp>
            <p:nvSpPr>
              <p:cNvPr id="268" name="Google Shape;268;p8"/>
              <p:cNvSpPr/>
              <p:nvPr/>
            </p:nvSpPr>
            <p:spPr>
              <a:xfrm rot="4440912">
                <a:off x="5409575" y="1659795"/>
                <a:ext cx="912847" cy="900939"/>
              </a:xfrm>
              <a:custGeom>
                <a:avLst/>
                <a:gdLst/>
                <a:ahLst/>
                <a:cxnLst/>
                <a:rect l="l" t="t" r="r" b="b"/>
                <a:pathLst>
                  <a:path w="914116" h="902192" extrusionOk="0">
                    <a:moveTo>
                      <a:pt x="3648" y="318319"/>
                    </a:moveTo>
                    <a:cubicBezTo>
                      <a:pt x="14502" y="301366"/>
                      <a:pt x="50369" y="286791"/>
                      <a:pt x="121763" y="277409"/>
                    </a:cubicBezTo>
                    <a:cubicBezTo>
                      <a:pt x="-64836" y="-28674"/>
                      <a:pt x="463463" y="361209"/>
                      <a:pt x="415818" y="443497"/>
                    </a:cubicBezTo>
                    <a:cubicBezTo>
                      <a:pt x="413532" y="447646"/>
                      <a:pt x="409738" y="451074"/>
                      <a:pt x="404644" y="453838"/>
                    </a:cubicBezTo>
                    <a:lnTo>
                      <a:pt x="404517" y="453881"/>
                    </a:lnTo>
                    <a:lnTo>
                      <a:pt x="419250" y="454345"/>
                    </a:lnTo>
                    <a:cubicBezTo>
                      <a:pt x="426467" y="455983"/>
                      <a:pt x="432067" y="459052"/>
                      <a:pt x="435706" y="463751"/>
                    </a:cubicBezTo>
                    <a:cubicBezTo>
                      <a:pt x="439372" y="468285"/>
                      <a:pt x="441165" y="474521"/>
                      <a:pt x="441329" y="482140"/>
                    </a:cubicBezTo>
                    <a:lnTo>
                      <a:pt x="439997" y="490695"/>
                    </a:lnTo>
                    <a:lnTo>
                      <a:pt x="445131" y="483838"/>
                    </a:lnTo>
                    <a:cubicBezTo>
                      <a:pt x="450614" y="478869"/>
                      <a:pt x="456341" y="476044"/>
                      <a:pt x="462277" y="475760"/>
                    </a:cubicBezTo>
                    <a:cubicBezTo>
                      <a:pt x="468093" y="475359"/>
                      <a:pt x="474230" y="477469"/>
                      <a:pt x="480563" y="481707"/>
                    </a:cubicBezTo>
                    <a:lnTo>
                      <a:pt x="484441" y="485435"/>
                    </a:lnTo>
                    <a:lnTo>
                      <a:pt x="483630" y="473700"/>
                    </a:lnTo>
                    <a:cubicBezTo>
                      <a:pt x="485366" y="468135"/>
                      <a:pt x="489559" y="463182"/>
                      <a:pt x="495806" y="458818"/>
                    </a:cubicBezTo>
                    <a:lnTo>
                      <a:pt x="502846" y="455556"/>
                    </a:lnTo>
                    <a:lnTo>
                      <a:pt x="490203" y="449340"/>
                    </a:lnTo>
                    <a:cubicBezTo>
                      <a:pt x="482320" y="440747"/>
                      <a:pt x="481490" y="424889"/>
                      <a:pt x="485929" y="404451"/>
                    </a:cubicBezTo>
                    <a:lnTo>
                      <a:pt x="496079" y="371465"/>
                    </a:lnTo>
                    <a:lnTo>
                      <a:pt x="484343" y="397260"/>
                    </a:lnTo>
                    <a:cubicBezTo>
                      <a:pt x="474287" y="414904"/>
                      <a:pt x="463168" y="425553"/>
                      <a:pt x="451292" y="426028"/>
                    </a:cubicBezTo>
                    <a:cubicBezTo>
                      <a:pt x="387279" y="429947"/>
                      <a:pt x="286891" y="129696"/>
                      <a:pt x="310362" y="37467"/>
                    </a:cubicBezTo>
                    <a:cubicBezTo>
                      <a:pt x="321031" y="-4455"/>
                      <a:pt x="357291" y="-3398"/>
                      <a:pt x="434190" y="88742"/>
                    </a:cubicBezTo>
                    <a:cubicBezTo>
                      <a:pt x="553190" y="-152345"/>
                      <a:pt x="556753" y="155784"/>
                      <a:pt x="511014" y="326520"/>
                    </a:cubicBezTo>
                    <a:lnTo>
                      <a:pt x="499072" y="364417"/>
                    </a:lnTo>
                    <a:lnTo>
                      <a:pt x="513267" y="332085"/>
                    </a:lnTo>
                    <a:cubicBezTo>
                      <a:pt x="592416" y="170622"/>
                      <a:pt x="796982" y="-58978"/>
                      <a:pt x="741433" y="223646"/>
                    </a:cubicBezTo>
                    <a:cubicBezTo>
                      <a:pt x="1003648" y="164257"/>
                      <a:pt x="766540" y="361072"/>
                      <a:pt x="605110" y="433066"/>
                    </a:cubicBezTo>
                    <a:lnTo>
                      <a:pt x="600808" y="434764"/>
                    </a:lnTo>
                    <a:lnTo>
                      <a:pt x="693241" y="434463"/>
                    </a:lnTo>
                    <a:cubicBezTo>
                      <a:pt x="860482" y="443604"/>
                      <a:pt x="1031877" y="499444"/>
                      <a:pt x="804951" y="577658"/>
                    </a:cubicBezTo>
                    <a:cubicBezTo>
                      <a:pt x="987962" y="774612"/>
                      <a:pt x="698707" y="668369"/>
                      <a:pt x="555396" y="564905"/>
                    </a:cubicBezTo>
                    <a:lnTo>
                      <a:pt x="526476" y="542048"/>
                    </a:lnTo>
                    <a:lnTo>
                      <a:pt x="539541" y="566925"/>
                    </a:lnTo>
                    <a:cubicBezTo>
                      <a:pt x="616376" y="729501"/>
                      <a:pt x="668242" y="1032607"/>
                      <a:pt x="481983" y="812903"/>
                    </a:cubicBezTo>
                    <a:cubicBezTo>
                      <a:pt x="384371" y="1014570"/>
                      <a:pt x="363976" y="834227"/>
                      <a:pt x="385594" y="669505"/>
                    </a:cubicBezTo>
                    <a:lnTo>
                      <a:pt x="401546" y="585133"/>
                    </a:lnTo>
                    <a:lnTo>
                      <a:pt x="352020" y="659897"/>
                    </a:lnTo>
                    <a:cubicBezTo>
                      <a:pt x="251604" y="793948"/>
                      <a:pt x="110034" y="905537"/>
                      <a:pt x="170905" y="673357"/>
                    </a:cubicBezTo>
                    <a:cubicBezTo>
                      <a:pt x="-94501" y="716298"/>
                      <a:pt x="154406" y="534635"/>
                      <a:pt x="320007" y="472836"/>
                    </a:cubicBezTo>
                    <a:lnTo>
                      <a:pt x="364962" y="460956"/>
                    </a:lnTo>
                    <a:lnTo>
                      <a:pt x="329370" y="462273"/>
                    </a:lnTo>
                    <a:cubicBezTo>
                      <a:pt x="197278" y="453619"/>
                      <a:pt x="-31630" y="373414"/>
                      <a:pt x="3648" y="31831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9" name="Google Shape;269;p8"/>
              <p:cNvSpPr/>
              <p:nvPr/>
            </p:nvSpPr>
            <p:spPr>
              <a:xfrm rot="984699">
                <a:off x="5790678" y="2050692"/>
                <a:ext cx="131664" cy="131664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70" name="Google Shape;270;p8"/>
            <p:cNvGrpSpPr/>
            <p:nvPr/>
          </p:nvGrpSpPr>
          <p:grpSpPr>
            <a:xfrm rot="952222" flipH="1">
              <a:off x="10406852" y="3368180"/>
              <a:ext cx="972982" cy="980094"/>
              <a:chOff x="5307255" y="1547438"/>
              <a:chExt cx="1117486" cy="1125654"/>
            </a:xfrm>
          </p:grpSpPr>
          <p:sp>
            <p:nvSpPr>
              <p:cNvPr id="271" name="Google Shape;271;p8"/>
              <p:cNvSpPr/>
              <p:nvPr/>
            </p:nvSpPr>
            <p:spPr>
              <a:xfrm rot="4440912">
                <a:off x="5409575" y="1659795"/>
                <a:ext cx="912847" cy="900939"/>
              </a:xfrm>
              <a:custGeom>
                <a:avLst/>
                <a:gdLst/>
                <a:ahLst/>
                <a:cxnLst/>
                <a:rect l="l" t="t" r="r" b="b"/>
                <a:pathLst>
                  <a:path w="914116" h="902192" extrusionOk="0">
                    <a:moveTo>
                      <a:pt x="3648" y="318319"/>
                    </a:moveTo>
                    <a:cubicBezTo>
                      <a:pt x="14502" y="301366"/>
                      <a:pt x="50369" y="286791"/>
                      <a:pt x="121763" y="277409"/>
                    </a:cubicBezTo>
                    <a:cubicBezTo>
                      <a:pt x="-64836" y="-28674"/>
                      <a:pt x="463463" y="361209"/>
                      <a:pt x="415818" y="443497"/>
                    </a:cubicBezTo>
                    <a:cubicBezTo>
                      <a:pt x="413532" y="447646"/>
                      <a:pt x="409738" y="451074"/>
                      <a:pt x="404644" y="453838"/>
                    </a:cubicBezTo>
                    <a:lnTo>
                      <a:pt x="404517" y="453881"/>
                    </a:lnTo>
                    <a:lnTo>
                      <a:pt x="419250" y="454345"/>
                    </a:lnTo>
                    <a:cubicBezTo>
                      <a:pt x="426467" y="455983"/>
                      <a:pt x="432067" y="459052"/>
                      <a:pt x="435706" y="463751"/>
                    </a:cubicBezTo>
                    <a:cubicBezTo>
                      <a:pt x="439372" y="468285"/>
                      <a:pt x="441165" y="474521"/>
                      <a:pt x="441329" y="482140"/>
                    </a:cubicBezTo>
                    <a:lnTo>
                      <a:pt x="439997" y="490695"/>
                    </a:lnTo>
                    <a:lnTo>
                      <a:pt x="445131" y="483838"/>
                    </a:lnTo>
                    <a:cubicBezTo>
                      <a:pt x="450614" y="478869"/>
                      <a:pt x="456341" y="476044"/>
                      <a:pt x="462277" y="475760"/>
                    </a:cubicBezTo>
                    <a:cubicBezTo>
                      <a:pt x="468093" y="475359"/>
                      <a:pt x="474230" y="477469"/>
                      <a:pt x="480563" y="481707"/>
                    </a:cubicBezTo>
                    <a:lnTo>
                      <a:pt x="484441" y="485435"/>
                    </a:lnTo>
                    <a:lnTo>
                      <a:pt x="483630" y="473700"/>
                    </a:lnTo>
                    <a:cubicBezTo>
                      <a:pt x="485366" y="468135"/>
                      <a:pt x="489559" y="463182"/>
                      <a:pt x="495806" y="458818"/>
                    </a:cubicBezTo>
                    <a:lnTo>
                      <a:pt x="502846" y="455556"/>
                    </a:lnTo>
                    <a:lnTo>
                      <a:pt x="490203" y="449340"/>
                    </a:lnTo>
                    <a:cubicBezTo>
                      <a:pt x="482320" y="440747"/>
                      <a:pt x="481490" y="424889"/>
                      <a:pt x="485929" y="404451"/>
                    </a:cubicBezTo>
                    <a:lnTo>
                      <a:pt x="496079" y="371465"/>
                    </a:lnTo>
                    <a:lnTo>
                      <a:pt x="484343" y="397260"/>
                    </a:lnTo>
                    <a:cubicBezTo>
                      <a:pt x="474287" y="414904"/>
                      <a:pt x="463168" y="425553"/>
                      <a:pt x="451292" y="426028"/>
                    </a:cubicBezTo>
                    <a:cubicBezTo>
                      <a:pt x="387279" y="429947"/>
                      <a:pt x="286891" y="129696"/>
                      <a:pt x="310362" y="37467"/>
                    </a:cubicBezTo>
                    <a:cubicBezTo>
                      <a:pt x="321031" y="-4455"/>
                      <a:pt x="357291" y="-3398"/>
                      <a:pt x="434190" y="88742"/>
                    </a:cubicBezTo>
                    <a:cubicBezTo>
                      <a:pt x="553190" y="-152345"/>
                      <a:pt x="556753" y="155784"/>
                      <a:pt x="511014" y="326520"/>
                    </a:cubicBezTo>
                    <a:lnTo>
                      <a:pt x="499072" y="364417"/>
                    </a:lnTo>
                    <a:lnTo>
                      <a:pt x="513267" y="332085"/>
                    </a:lnTo>
                    <a:cubicBezTo>
                      <a:pt x="592416" y="170622"/>
                      <a:pt x="796982" y="-58978"/>
                      <a:pt x="741433" y="223646"/>
                    </a:cubicBezTo>
                    <a:cubicBezTo>
                      <a:pt x="1003648" y="164257"/>
                      <a:pt x="766540" y="361072"/>
                      <a:pt x="605110" y="433066"/>
                    </a:cubicBezTo>
                    <a:lnTo>
                      <a:pt x="600808" y="434764"/>
                    </a:lnTo>
                    <a:lnTo>
                      <a:pt x="693241" y="434463"/>
                    </a:lnTo>
                    <a:cubicBezTo>
                      <a:pt x="860482" y="443604"/>
                      <a:pt x="1031877" y="499444"/>
                      <a:pt x="804951" y="577658"/>
                    </a:cubicBezTo>
                    <a:cubicBezTo>
                      <a:pt x="987962" y="774612"/>
                      <a:pt x="698707" y="668369"/>
                      <a:pt x="555396" y="564905"/>
                    </a:cubicBezTo>
                    <a:lnTo>
                      <a:pt x="526476" y="542048"/>
                    </a:lnTo>
                    <a:lnTo>
                      <a:pt x="539541" y="566925"/>
                    </a:lnTo>
                    <a:cubicBezTo>
                      <a:pt x="616376" y="729501"/>
                      <a:pt x="668242" y="1032607"/>
                      <a:pt x="481983" y="812903"/>
                    </a:cubicBezTo>
                    <a:cubicBezTo>
                      <a:pt x="384371" y="1014570"/>
                      <a:pt x="363976" y="834227"/>
                      <a:pt x="385594" y="669505"/>
                    </a:cubicBezTo>
                    <a:lnTo>
                      <a:pt x="401546" y="585133"/>
                    </a:lnTo>
                    <a:lnTo>
                      <a:pt x="352020" y="659897"/>
                    </a:lnTo>
                    <a:cubicBezTo>
                      <a:pt x="251604" y="793948"/>
                      <a:pt x="110034" y="905537"/>
                      <a:pt x="170905" y="673357"/>
                    </a:cubicBezTo>
                    <a:cubicBezTo>
                      <a:pt x="-94501" y="716298"/>
                      <a:pt x="154406" y="534635"/>
                      <a:pt x="320007" y="472836"/>
                    </a:cubicBezTo>
                    <a:lnTo>
                      <a:pt x="364962" y="460956"/>
                    </a:lnTo>
                    <a:lnTo>
                      <a:pt x="329370" y="462273"/>
                    </a:lnTo>
                    <a:cubicBezTo>
                      <a:pt x="197278" y="453619"/>
                      <a:pt x="-31630" y="373414"/>
                      <a:pt x="3648" y="31831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2" name="Google Shape;272;p8"/>
              <p:cNvSpPr/>
              <p:nvPr/>
            </p:nvSpPr>
            <p:spPr>
              <a:xfrm rot="984699">
                <a:off x="5790678" y="2050692"/>
                <a:ext cx="131664" cy="131664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73" name="Google Shape;273;p8"/>
            <p:cNvGrpSpPr/>
            <p:nvPr/>
          </p:nvGrpSpPr>
          <p:grpSpPr>
            <a:xfrm rot="952222" flipH="1">
              <a:off x="11485763" y="3114853"/>
              <a:ext cx="972982" cy="980094"/>
              <a:chOff x="5307255" y="1547438"/>
              <a:chExt cx="1117486" cy="1125654"/>
            </a:xfrm>
          </p:grpSpPr>
          <p:sp>
            <p:nvSpPr>
              <p:cNvPr id="274" name="Google Shape;274;p8"/>
              <p:cNvSpPr/>
              <p:nvPr/>
            </p:nvSpPr>
            <p:spPr>
              <a:xfrm rot="4440912">
                <a:off x="5409575" y="1659795"/>
                <a:ext cx="912847" cy="900939"/>
              </a:xfrm>
              <a:custGeom>
                <a:avLst/>
                <a:gdLst/>
                <a:ahLst/>
                <a:cxnLst/>
                <a:rect l="l" t="t" r="r" b="b"/>
                <a:pathLst>
                  <a:path w="914116" h="902192" extrusionOk="0">
                    <a:moveTo>
                      <a:pt x="3648" y="318319"/>
                    </a:moveTo>
                    <a:cubicBezTo>
                      <a:pt x="14502" y="301366"/>
                      <a:pt x="50369" y="286791"/>
                      <a:pt x="121763" y="277409"/>
                    </a:cubicBezTo>
                    <a:cubicBezTo>
                      <a:pt x="-64836" y="-28674"/>
                      <a:pt x="463463" y="361209"/>
                      <a:pt x="415818" y="443497"/>
                    </a:cubicBezTo>
                    <a:cubicBezTo>
                      <a:pt x="413532" y="447646"/>
                      <a:pt x="409738" y="451074"/>
                      <a:pt x="404644" y="453838"/>
                    </a:cubicBezTo>
                    <a:lnTo>
                      <a:pt x="404517" y="453881"/>
                    </a:lnTo>
                    <a:lnTo>
                      <a:pt x="419250" y="454345"/>
                    </a:lnTo>
                    <a:cubicBezTo>
                      <a:pt x="426467" y="455983"/>
                      <a:pt x="432067" y="459052"/>
                      <a:pt x="435706" y="463751"/>
                    </a:cubicBezTo>
                    <a:cubicBezTo>
                      <a:pt x="439372" y="468285"/>
                      <a:pt x="441165" y="474521"/>
                      <a:pt x="441329" y="482140"/>
                    </a:cubicBezTo>
                    <a:lnTo>
                      <a:pt x="439997" y="490695"/>
                    </a:lnTo>
                    <a:lnTo>
                      <a:pt x="445131" y="483838"/>
                    </a:lnTo>
                    <a:cubicBezTo>
                      <a:pt x="450614" y="478869"/>
                      <a:pt x="456341" y="476044"/>
                      <a:pt x="462277" y="475760"/>
                    </a:cubicBezTo>
                    <a:cubicBezTo>
                      <a:pt x="468093" y="475359"/>
                      <a:pt x="474230" y="477469"/>
                      <a:pt x="480563" y="481707"/>
                    </a:cubicBezTo>
                    <a:lnTo>
                      <a:pt x="484441" y="485435"/>
                    </a:lnTo>
                    <a:lnTo>
                      <a:pt x="483630" y="473700"/>
                    </a:lnTo>
                    <a:cubicBezTo>
                      <a:pt x="485366" y="468135"/>
                      <a:pt x="489559" y="463182"/>
                      <a:pt x="495806" y="458818"/>
                    </a:cubicBezTo>
                    <a:lnTo>
                      <a:pt x="502846" y="455556"/>
                    </a:lnTo>
                    <a:lnTo>
                      <a:pt x="490203" y="449340"/>
                    </a:lnTo>
                    <a:cubicBezTo>
                      <a:pt x="482320" y="440747"/>
                      <a:pt x="481490" y="424889"/>
                      <a:pt x="485929" y="404451"/>
                    </a:cubicBezTo>
                    <a:lnTo>
                      <a:pt x="496079" y="371465"/>
                    </a:lnTo>
                    <a:lnTo>
                      <a:pt x="484343" y="397260"/>
                    </a:lnTo>
                    <a:cubicBezTo>
                      <a:pt x="474287" y="414904"/>
                      <a:pt x="463168" y="425553"/>
                      <a:pt x="451292" y="426028"/>
                    </a:cubicBezTo>
                    <a:cubicBezTo>
                      <a:pt x="387279" y="429947"/>
                      <a:pt x="286891" y="129696"/>
                      <a:pt x="310362" y="37467"/>
                    </a:cubicBezTo>
                    <a:cubicBezTo>
                      <a:pt x="321031" y="-4455"/>
                      <a:pt x="357291" y="-3398"/>
                      <a:pt x="434190" y="88742"/>
                    </a:cubicBezTo>
                    <a:cubicBezTo>
                      <a:pt x="553190" y="-152345"/>
                      <a:pt x="556753" y="155784"/>
                      <a:pt x="511014" y="326520"/>
                    </a:cubicBezTo>
                    <a:lnTo>
                      <a:pt x="499072" y="364417"/>
                    </a:lnTo>
                    <a:lnTo>
                      <a:pt x="513267" y="332085"/>
                    </a:lnTo>
                    <a:cubicBezTo>
                      <a:pt x="592416" y="170622"/>
                      <a:pt x="796982" y="-58978"/>
                      <a:pt x="741433" y="223646"/>
                    </a:cubicBezTo>
                    <a:cubicBezTo>
                      <a:pt x="1003648" y="164257"/>
                      <a:pt x="766540" y="361072"/>
                      <a:pt x="605110" y="433066"/>
                    </a:cubicBezTo>
                    <a:lnTo>
                      <a:pt x="600808" y="434764"/>
                    </a:lnTo>
                    <a:lnTo>
                      <a:pt x="693241" y="434463"/>
                    </a:lnTo>
                    <a:cubicBezTo>
                      <a:pt x="860482" y="443604"/>
                      <a:pt x="1031877" y="499444"/>
                      <a:pt x="804951" y="577658"/>
                    </a:cubicBezTo>
                    <a:cubicBezTo>
                      <a:pt x="987962" y="774612"/>
                      <a:pt x="698707" y="668369"/>
                      <a:pt x="555396" y="564905"/>
                    </a:cubicBezTo>
                    <a:lnTo>
                      <a:pt x="526476" y="542048"/>
                    </a:lnTo>
                    <a:lnTo>
                      <a:pt x="539541" y="566925"/>
                    </a:lnTo>
                    <a:cubicBezTo>
                      <a:pt x="616376" y="729501"/>
                      <a:pt x="668242" y="1032607"/>
                      <a:pt x="481983" y="812903"/>
                    </a:cubicBezTo>
                    <a:cubicBezTo>
                      <a:pt x="384371" y="1014570"/>
                      <a:pt x="363976" y="834227"/>
                      <a:pt x="385594" y="669505"/>
                    </a:cubicBezTo>
                    <a:lnTo>
                      <a:pt x="401546" y="585133"/>
                    </a:lnTo>
                    <a:lnTo>
                      <a:pt x="352020" y="659897"/>
                    </a:lnTo>
                    <a:cubicBezTo>
                      <a:pt x="251604" y="793948"/>
                      <a:pt x="110034" y="905537"/>
                      <a:pt x="170905" y="673357"/>
                    </a:cubicBezTo>
                    <a:cubicBezTo>
                      <a:pt x="-94501" y="716298"/>
                      <a:pt x="154406" y="534635"/>
                      <a:pt x="320007" y="472836"/>
                    </a:cubicBezTo>
                    <a:lnTo>
                      <a:pt x="364962" y="460956"/>
                    </a:lnTo>
                    <a:lnTo>
                      <a:pt x="329370" y="462273"/>
                    </a:lnTo>
                    <a:cubicBezTo>
                      <a:pt x="197278" y="453619"/>
                      <a:pt x="-31630" y="373414"/>
                      <a:pt x="3648" y="31831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5" name="Google Shape;275;p8"/>
              <p:cNvSpPr/>
              <p:nvPr/>
            </p:nvSpPr>
            <p:spPr>
              <a:xfrm rot="984699">
                <a:off x="5790678" y="2050692"/>
                <a:ext cx="131664" cy="131664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76" name="Google Shape;276;p8"/>
            <p:cNvGrpSpPr/>
            <p:nvPr/>
          </p:nvGrpSpPr>
          <p:grpSpPr>
            <a:xfrm rot="952222" flipH="1">
              <a:off x="11371716" y="4308822"/>
              <a:ext cx="972982" cy="980094"/>
              <a:chOff x="5307255" y="1547438"/>
              <a:chExt cx="1117486" cy="1125654"/>
            </a:xfrm>
          </p:grpSpPr>
          <p:sp>
            <p:nvSpPr>
              <p:cNvPr id="277" name="Google Shape;277;p8"/>
              <p:cNvSpPr/>
              <p:nvPr/>
            </p:nvSpPr>
            <p:spPr>
              <a:xfrm rot="4440912">
                <a:off x="5409575" y="1659795"/>
                <a:ext cx="912847" cy="900939"/>
              </a:xfrm>
              <a:custGeom>
                <a:avLst/>
                <a:gdLst/>
                <a:ahLst/>
                <a:cxnLst/>
                <a:rect l="l" t="t" r="r" b="b"/>
                <a:pathLst>
                  <a:path w="914116" h="902192" extrusionOk="0">
                    <a:moveTo>
                      <a:pt x="3648" y="318319"/>
                    </a:moveTo>
                    <a:cubicBezTo>
                      <a:pt x="14502" y="301366"/>
                      <a:pt x="50369" y="286791"/>
                      <a:pt x="121763" y="277409"/>
                    </a:cubicBezTo>
                    <a:cubicBezTo>
                      <a:pt x="-64836" y="-28674"/>
                      <a:pt x="463463" y="361209"/>
                      <a:pt x="415818" y="443497"/>
                    </a:cubicBezTo>
                    <a:cubicBezTo>
                      <a:pt x="413532" y="447646"/>
                      <a:pt x="409738" y="451074"/>
                      <a:pt x="404644" y="453838"/>
                    </a:cubicBezTo>
                    <a:lnTo>
                      <a:pt x="404517" y="453881"/>
                    </a:lnTo>
                    <a:lnTo>
                      <a:pt x="419250" y="454345"/>
                    </a:lnTo>
                    <a:cubicBezTo>
                      <a:pt x="426467" y="455983"/>
                      <a:pt x="432067" y="459052"/>
                      <a:pt x="435706" y="463751"/>
                    </a:cubicBezTo>
                    <a:cubicBezTo>
                      <a:pt x="439372" y="468285"/>
                      <a:pt x="441165" y="474521"/>
                      <a:pt x="441329" y="482140"/>
                    </a:cubicBezTo>
                    <a:lnTo>
                      <a:pt x="439997" y="490695"/>
                    </a:lnTo>
                    <a:lnTo>
                      <a:pt x="445131" y="483838"/>
                    </a:lnTo>
                    <a:cubicBezTo>
                      <a:pt x="450614" y="478869"/>
                      <a:pt x="456341" y="476044"/>
                      <a:pt x="462277" y="475760"/>
                    </a:cubicBezTo>
                    <a:cubicBezTo>
                      <a:pt x="468093" y="475359"/>
                      <a:pt x="474230" y="477469"/>
                      <a:pt x="480563" y="481707"/>
                    </a:cubicBezTo>
                    <a:lnTo>
                      <a:pt x="484441" y="485435"/>
                    </a:lnTo>
                    <a:lnTo>
                      <a:pt x="483630" y="473700"/>
                    </a:lnTo>
                    <a:cubicBezTo>
                      <a:pt x="485366" y="468135"/>
                      <a:pt x="489559" y="463182"/>
                      <a:pt x="495806" y="458818"/>
                    </a:cubicBezTo>
                    <a:lnTo>
                      <a:pt x="502846" y="455556"/>
                    </a:lnTo>
                    <a:lnTo>
                      <a:pt x="490203" y="449340"/>
                    </a:lnTo>
                    <a:cubicBezTo>
                      <a:pt x="482320" y="440747"/>
                      <a:pt x="481490" y="424889"/>
                      <a:pt x="485929" y="404451"/>
                    </a:cubicBezTo>
                    <a:lnTo>
                      <a:pt x="496079" y="371465"/>
                    </a:lnTo>
                    <a:lnTo>
                      <a:pt x="484343" y="397260"/>
                    </a:lnTo>
                    <a:cubicBezTo>
                      <a:pt x="474287" y="414904"/>
                      <a:pt x="463168" y="425553"/>
                      <a:pt x="451292" y="426028"/>
                    </a:cubicBezTo>
                    <a:cubicBezTo>
                      <a:pt x="387279" y="429947"/>
                      <a:pt x="286891" y="129696"/>
                      <a:pt x="310362" y="37467"/>
                    </a:cubicBezTo>
                    <a:cubicBezTo>
                      <a:pt x="321031" y="-4455"/>
                      <a:pt x="357291" y="-3398"/>
                      <a:pt x="434190" y="88742"/>
                    </a:cubicBezTo>
                    <a:cubicBezTo>
                      <a:pt x="553190" y="-152345"/>
                      <a:pt x="556753" y="155784"/>
                      <a:pt x="511014" y="326520"/>
                    </a:cubicBezTo>
                    <a:lnTo>
                      <a:pt x="499072" y="364417"/>
                    </a:lnTo>
                    <a:lnTo>
                      <a:pt x="513267" y="332085"/>
                    </a:lnTo>
                    <a:cubicBezTo>
                      <a:pt x="592416" y="170622"/>
                      <a:pt x="796982" y="-58978"/>
                      <a:pt x="741433" y="223646"/>
                    </a:cubicBezTo>
                    <a:cubicBezTo>
                      <a:pt x="1003648" y="164257"/>
                      <a:pt x="766540" y="361072"/>
                      <a:pt x="605110" y="433066"/>
                    </a:cubicBezTo>
                    <a:lnTo>
                      <a:pt x="600808" y="434764"/>
                    </a:lnTo>
                    <a:lnTo>
                      <a:pt x="693241" y="434463"/>
                    </a:lnTo>
                    <a:cubicBezTo>
                      <a:pt x="860482" y="443604"/>
                      <a:pt x="1031877" y="499444"/>
                      <a:pt x="804951" y="577658"/>
                    </a:cubicBezTo>
                    <a:cubicBezTo>
                      <a:pt x="987962" y="774612"/>
                      <a:pt x="698707" y="668369"/>
                      <a:pt x="555396" y="564905"/>
                    </a:cubicBezTo>
                    <a:lnTo>
                      <a:pt x="526476" y="542048"/>
                    </a:lnTo>
                    <a:lnTo>
                      <a:pt x="539541" y="566925"/>
                    </a:lnTo>
                    <a:cubicBezTo>
                      <a:pt x="616376" y="729501"/>
                      <a:pt x="668242" y="1032607"/>
                      <a:pt x="481983" y="812903"/>
                    </a:cubicBezTo>
                    <a:cubicBezTo>
                      <a:pt x="384371" y="1014570"/>
                      <a:pt x="363976" y="834227"/>
                      <a:pt x="385594" y="669505"/>
                    </a:cubicBezTo>
                    <a:lnTo>
                      <a:pt x="401546" y="585133"/>
                    </a:lnTo>
                    <a:lnTo>
                      <a:pt x="352020" y="659897"/>
                    </a:lnTo>
                    <a:cubicBezTo>
                      <a:pt x="251604" y="793948"/>
                      <a:pt x="110034" y="905537"/>
                      <a:pt x="170905" y="673357"/>
                    </a:cubicBezTo>
                    <a:cubicBezTo>
                      <a:pt x="-94501" y="716298"/>
                      <a:pt x="154406" y="534635"/>
                      <a:pt x="320007" y="472836"/>
                    </a:cubicBezTo>
                    <a:lnTo>
                      <a:pt x="364962" y="460956"/>
                    </a:lnTo>
                    <a:lnTo>
                      <a:pt x="329370" y="462273"/>
                    </a:lnTo>
                    <a:cubicBezTo>
                      <a:pt x="197278" y="453619"/>
                      <a:pt x="-31630" y="373414"/>
                      <a:pt x="3648" y="31831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8" name="Google Shape;278;p8"/>
              <p:cNvSpPr/>
              <p:nvPr/>
            </p:nvSpPr>
            <p:spPr>
              <a:xfrm rot="984699">
                <a:off x="5790678" y="2050692"/>
                <a:ext cx="131664" cy="131664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79" name="Google Shape;279;p8"/>
            <p:cNvSpPr/>
            <p:nvPr/>
          </p:nvSpPr>
          <p:spPr>
            <a:xfrm rot="-6416953" flipH="1">
              <a:off x="8195028" y="4496461"/>
              <a:ext cx="3919040" cy="1078776"/>
            </a:xfrm>
            <a:custGeom>
              <a:avLst/>
              <a:gdLst/>
              <a:ahLst/>
              <a:cxnLst/>
              <a:rect l="l" t="t" r="r" b="b"/>
              <a:pathLst>
                <a:path w="3570296" h="1258395" extrusionOk="0">
                  <a:moveTo>
                    <a:pt x="52" y="114287"/>
                  </a:moveTo>
                  <a:cubicBezTo>
                    <a:pt x="751" y="92231"/>
                    <a:pt x="8463" y="70112"/>
                    <a:pt x="24969" y="48300"/>
                  </a:cubicBezTo>
                  <a:cubicBezTo>
                    <a:pt x="157023" y="-126193"/>
                    <a:pt x="439442" y="311510"/>
                    <a:pt x="513040" y="355151"/>
                  </a:cubicBezTo>
                  <a:lnTo>
                    <a:pt x="497428" y="367539"/>
                  </a:lnTo>
                  <a:lnTo>
                    <a:pt x="567794" y="391986"/>
                  </a:lnTo>
                  <a:cubicBezTo>
                    <a:pt x="600503" y="403531"/>
                    <a:pt x="634955" y="415788"/>
                    <a:pt x="670999" y="428488"/>
                  </a:cubicBezTo>
                  <a:lnTo>
                    <a:pt x="716281" y="444102"/>
                  </a:lnTo>
                  <a:lnTo>
                    <a:pt x="701865" y="404273"/>
                  </a:lnTo>
                  <a:cubicBezTo>
                    <a:pt x="649428" y="255156"/>
                    <a:pt x="584812" y="23866"/>
                    <a:pt x="763696" y="1452"/>
                  </a:cubicBezTo>
                  <a:cubicBezTo>
                    <a:pt x="1002210" y="-28434"/>
                    <a:pt x="894788" y="411788"/>
                    <a:pt x="890967" y="497415"/>
                  </a:cubicBezTo>
                  <a:lnTo>
                    <a:pt x="881798" y="498502"/>
                  </a:lnTo>
                  <a:lnTo>
                    <a:pt x="1170375" y="584825"/>
                  </a:lnTo>
                  <a:lnTo>
                    <a:pt x="1206427" y="593079"/>
                  </a:lnTo>
                  <a:lnTo>
                    <a:pt x="1191308" y="549404"/>
                  </a:lnTo>
                  <a:cubicBezTo>
                    <a:pt x="1140965" y="399568"/>
                    <a:pt x="1079596" y="167395"/>
                    <a:pt x="1258778" y="147490"/>
                  </a:cubicBezTo>
                  <a:cubicBezTo>
                    <a:pt x="1482755" y="122608"/>
                    <a:pt x="1396927" y="506605"/>
                    <a:pt x="1381187" y="625206"/>
                  </a:cubicBezTo>
                  <a:lnTo>
                    <a:pt x="1380506" y="631688"/>
                  </a:lnTo>
                  <a:lnTo>
                    <a:pt x="1559827" y="661387"/>
                  </a:lnTo>
                  <a:lnTo>
                    <a:pt x="1768380" y="681955"/>
                  </a:lnTo>
                  <a:lnTo>
                    <a:pt x="1753583" y="630159"/>
                  </a:lnTo>
                  <a:cubicBezTo>
                    <a:pt x="1711551" y="477782"/>
                    <a:pt x="1663035" y="242588"/>
                    <a:pt x="1843040" y="232560"/>
                  </a:cubicBezTo>
                  <a:cubicBezTo>
                    <a:pt x="2053045" y="220861"/>
                    <a:pt x="1974008" y="549971"/>
                    <a:pt x="1944460" y="689482"/>
                  </a:cubicBezTo>
                  <a:lnTo>
                    <a:pt x="1943808" y="692995"/>
                  </a:lnTo>
                  <a:lnTo>
                    <a:pt x="2053692" y="699439"/>
                  </a:lnTo>
                  <a:lnTo>
                    <a:pt x="2326246" y="709192"/>
                  </a:lnTo>
                  <a:lnTo>
                    <a:pt x="2307127" y="669602"/>
                  </a:lnTo>
                  <a:cubicBezTo>
                    <a:pt x="2239694" y="526640"/>
                    <a:pt x="2151731" y="303184"/>
                    <a:pt x="2327379" y="262567"/>
                  </a:cubicBezTo>
                  <a:cubicBezTo>
                    <a:pt x="2532303" y="215180"/>
                    <a:pt x="2510624" y="552952"/>
                    <a:pt x="2505331" y="695460"/>
                  </a:cubicBezTo>
                  <a:lnTo>
                    <a:pt x="2504809" y="713406"/>
                  </a:lnTo>
                  <a:lnTo>
                    <a:pt x="2638865" y="716402"/>
                  </a:lnTo>
                  <a:lnTo>
                    <a:pt x="2874931" y="720031"/>
                  </a:lnTo>
                  <a:lnTo>
                    <a:pt x="2871057" y="706094"/>
                  </a:lnTo>
                  <a:cubicBezTo>
                    <a:pt x="2832158" y="570509"/>
                    <a:pt x="2731121" y="252333"/>
                    <a:pt x="2941127" y="240634"/>
                  </a:cubicBezTo>
                  <a:cubicBezTo>
                    <a:pt x="3151132" y="228935"/>
                    <a:pt x="3072096" y="558044"/>
                    <a:pt x="3042547" y="697556"/>
                  </a:cubicBezTo>
                  <a:lnTo>
                    <a:pt x="3037937" y="722417"/>
                  </a:lnTo>
                  <a:lnTo>
                    <a:pt x="3185623" y="724529"/>
                  </a:lnTo>
                  <a:cubicBezTo>
                    <a:pt x="3347059" y="727126"/>
                    <a:pt x="3480472" y="730294"/>
                    <a:pt x="3564241" y="736073"/>
                  </a:cubicBezTo>
                  <a:lnTo>
                    <a:pt x="3570296" y="800089"/>
                  </a:lnTo>
                  <a:cubicBezTo>
                    <a:pt x="3457368" y="798630"/>
                    <a:pt x="3255661" y="796406"/>
                    <a:pt x="3015878" y="791437"/>
                  </a:cubicBezTo>
                  <a:lnTo>
                    <a:pt x="2824326" y="786883"/>
                  </a:lnTo>
                  <a:lnTo>
                    <a:pt x="2823991" y="796797"/>
                  </a:lnTo>
                  <a:cubicBezTo>
                    <a:pt x="2823204" y="916435"/>
                    <a:pt x="2855190" y="1308606"/>
                    <a:pt x="2636794" y="1253037"/>
                  </a:cubicBezTo>
                  <a:cubicBezTo>
                    <a:pt x="2432958" y="1201172"/>
                    <a:pt x="2593293" y="908364"/>
                    <a:pt x="2657539" y="782789"/>
                  </a:cubicBezTo>
                  <a:lnTo>
                    <a:pt x="2658099" y="781621"/>
                  </a:lnTo>
                  <a:lnTo>
                    <a:pt x="2377142" y="771506"/>
                  </a:lnTo>
                  <a:lnTo>
                    <a:pt x="2357193" y="775979"/>
                  </a:lnTo>
                  <a:lnTo>
                    <a:pt x="2354959" y="770708"/>
                  </a:lnTo>
                  <a:lnTo>
                    <a:pt x="2259394" y="767267"/>
                  </a:lnTo>
                  <a:lnTo>
                    <a:pt x="2260299" y="785502"/>
                  </a:lnTo>
                  <a:cubicBezTo>
                    <a:pt x="2269474" y="904790"/>
                    <a:pt x="2333994" y="1292937"/>
                    <a:pt x="2111730" y="1255740"/>
                  </a:cubicBezTo>
                  <a:cubicBezTo>
                    <a:pt x="1904284" y="1221024"/>
                    <a:pt x="2039689" y="915885"/>
                    <a:pt x="2093259" y="785398"/>
                  </a:cubicBezTo>
                  <a:lnTo>
                    <a:pt x="2103200" y="759262"/>
                  </a:lnTo>
                  <a:lnTo>
                    <a:pt x="1973852" y="752232"/>
                  </a:lnTo>
                  <a:lnTo>
                    <a:pt x="1827482" y="741428"/>
                  </a:lnTo>
                  <a:lnTo>
                    <a:pt x="1784749" y="743523"/>
                  </a:lnTo>
                  <a:lnTo>
                    <a:pt x="1783503" y="738182"/>
                  </a:lnTo>
                  <a:lnTo>
                    <a:pt x="1734388" y="734557"/>
                  </a:lnTo>
                  <a:lnTo>
                    <a:pt x="1711951" y="732156"/>
                  </a:lnTo>
                  <a:lnTo>
                    <a:pt x="1710043" y="750236"/>
                  </a:lnTo>
                  <a:cubicBezTo>
                    <a:pt x="1700724" y="869513"/>
                    <a:pt x="1704654" y="1262966"/>
                    <a:pt x="1490778" y="1191960"/>
                  </a:cubicBezTo>
                  <a:cubicBezTo>
                    <a:pt x="1291161" y="1125688"/>
                    <a:pt x="1471975" y="845062"/>
                    <a:pt x="1545014" y="724390"/>
                  </a:cubicBezTo>
                  <a:lnTo>
                    <a:pt x="1550440" y="714875"/>
                  </a:lnTo>
                  <a:lnTo>
                    <a:pt x="1499272" y="709400"/>
                  </a:lnTo>
                  <a:cubicBezTo>
                    <a:pt x="1429506" y="700064"/>
                    <a:pt x="1360276" y="688505"/>
                    <a:pt x="1292156" y="675297"/>
                  </a:cubicBezTo>
                  <a:lnTo>
                    <a:pt x="1105864" y="634405"/>
                  </a:lnTo>
                  <a:lnTo>
                    <a:pt x="1117732" y="643857"/>
                  </a:lnTo>
                  <a:cubicBezTo>
                    <a:pt x="1075893" y="718664"/>
                    <a:pt x="935419" y="1149479"/>
                    <a:pt x="748384" y="998483"/>
                  </a:cubicBezTo>
                  <a:cubicBezTo>
                    <a:pt x="608109" y="885236"/>
                    <a:pt x="784828" y="722630"/>
                    <a:pt x="907924" y="623470"/>
                  </a:cubicBezTo>
                  <a:lnTo>
                    <a:pt x="949090" y="590924"/>
                  </a:lnTo>
                  <a:lnTo>
                    <a:pt x="724529" y="527352"/>
                  </a:lnTo>
                  <a:lnTo>
                    <a:pt x="588043" y="482036"/>
                  </a:lnTo>
                  <a:lnTo>
                    <a:pt x="594407" y="490103"/>
                  </a:lnTo>
                  <a:cubicBezTo>
                    <a:pt x="536597" y="553385"/>
                    <a:pt x="301493" y="940762"/>
                    <a:pt x="153863" y="751060"/>
                  </a:cubicBezTo>
                  <a:cubicBezTo>
                    <a:pt x="135409" y="727347"/>
                    <a:pt x="125841" y="704309"/>
                    <a:pt x="123370" y="682064"/>
                  </a:cubicBezTo>
                  <a:cubicBezTo>
                    <a:pt x="114101" y="598642"/>
                    <a:pt x="204622" y="526354"/>
                    <a:pt x="300553" y="471362"/>
                  </a:cubicBezTo>
                  <a:lnTo>
                    <a:pt x="378501" y="430833"/>
                  </a:lnTo>
                  <a:lnTo>
                    <a:pt x="360141" y="424135"/>
                  </a:lnTo>
                  <a:cubicBezTo>
                    <a:pt x="244149" y="376658"/>
                    <a:pt x="-4139" y="246620"/>
                    <a:pt x="52" y="114287"/>
                  </a:cubicBezTo>
                  <a:close/>
                </a:path>
              </a:pathLst>
            </a:custGeom>
            <a:gradFill>
              <a:gsLst>
                <a:gs pos="0">
                  <a:srgbClr val="595959"/>
                </a:gs>
                <a:gs pos="60000">
                  <a:srgbClr val="666A36"/>
                </a:gs>
                <a:gs pos="100000">
                  <a:srgbClr val="666A36"/>
                </a:gs>
              </a:gsLst>
              <a:lin ang="0" scaled="0"/>
            </a:gra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80" name="Google Shape;280;p8"/>
          <p:cNvSpPr/>
          <p:nvPr/>
        </p:nvSpPr>
        <p:spPr>
          <a:xfrm rot="-209359">
            <a:off x="11012234" y="2721664"/>
            <a:ext cx="226355" cy="4134485"/>
          </a:xfrm>
          <a:custGeom>
            <a:avLst/>
            <a:gdLst/>
            <a:ahLst/>
            <a:cxnLst/>
            <a:rect l="l" t="t" r="r" b="b"/>
            <a:pathLst>
              <a:path w="551062" h="3348763" extrusionOk="0">
                <a:moveTo>
                  <a:pt x="0" y="102946"/>
                </a:moveTo>
                <a:cubicBezTo>
                  <a:pt x="58538" y="325995"/>
                  <a:pt x="313883" y="798334"/>
                  <a:pt x="393616" y="1338294"/>
                </a:cubicBezTo>
                <a:cubicBezTo>
                  <a:pt x="473349" y="1878254"/>
                  <a:pt x="452154" y="3007630"/>
                  <a:pt x="478395" y="3342708"/>
                </a:cubicBezTo>
                <a:lnTo>
                  <a:pt x="551062" y="3348763"/>
                </a:lnTo>
                <a:cubicBezTo>
                  <a:pt x="546016" y="3004601"/>
                  <a:pt x="532896" y="1835865"/>
                  <a:pt x="448117" y="1277738"/>
                </a:cubicBezTo>
                <a:cubicBezTo>
                  <a:pt x="363338" y="719611"/>
                  <a:pt x="117075" y="195799"/>
                  <a:pt x="42389" y="0"/>
                </a:cubicBezTo>
                <a:lnTo>
                  <a:pt x="0" y="102946"/>
                </a:lnTo>
                <a:close/>
              </a:path>
            </a:pathLst>
          </a:custGeom>
          <a:gradFill>
            <a:gsLst>
              <a:gs pos="0">
                <a:srgbClr val="595959"/>
              </a:gs>
              <a:gs pos="60000">
                <a:srgbClr val="6F803B"/>
              </a:gs>
              <a:gs pos="100000">
                <a:srgbClr val="6F803B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1" name="Google Shape;281;p8"/>
          <p:cNvSpPr/>
          <p:nvPr/>
        </p:nvSpPr>
        <p:spPr>
          <a:xfrm flipH="1">
            <a:off x="11245346" y="1114236"/>
            <a:ext cx="230068" cy="5374765"/>
          </a:xfrm>
          <a:custGeom>
            <a:avLst/>
            <a:gdLst/>
            <a:ahLst/>
            <a:cxnLst/>
            <a:rect l="l" t="t" r="r" b="b"/>
            <a:pathLst>
              <a:path w="551062" h="3348763" extrusionOk="0">
                <a:moveTo>
                  <a:pt x="0" y="102946"/>
                </a:moveTo>
                <a:cubicBezTo>
                  <a:pt x="58538" y="325995"/>
                  <a:pt x="313883" y="798334"/>
                  <a:pt x="393616" y="1338294"/>
                </a:cubicBezTo>
                <a:cubicBezTo>
                  <a:pt x="473349" y="1878254"/>
                  <a:pt x="452154" y="3007630"/>
                  <a:pt x="478395" y="3342708"/>
                </a:cubicBezTo>
                <a:lnTo>
                  <a:pt x="551062" y="3348763"/>
                </a:lnTo>
                <a:cubicBezTo>
                  <a:pt x="546016" y="3004601"/>
                  <a:pt x="532896" y="1835865"/>
                  <a:pt x="448117" y="1277738"/>
                </a:cubicBezTo>
                <a:cubicBezTo>
                  <a:pt x="363338" y="719611"/>
                  <a:pt x="117075" y="195799"/>
                  <a:pt x="42389" y="0"/>
                </a:cubicBezTo>
                <a:lnTo>
                  <a:pt x="0" y="102946"/>
                </a:lnTo>
                <a:close/>
              </a:path>
            </a:pathLst>
          </a:custGeom>
          <a:gradFill>
            <a:gsLst>
              <a:gs pos="0">
                <a:srgbClr val="595959"/>
              </a:gs>
              <a:gs pos="60000">
                <a:srgbClr val="6F803B"/>
              </a:gs>
              <a:gs pos="100000">
                <a:srgbClr val="6F803B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" name="Google Shape;282;p8"/>
          <p:cNvSpPr/>
          <p:nvPr/>
        </p:nvSpPr>
        <p:spPr>
          <a:xfrm rot="-129665">
            <a:off x="10993093" y="1358314"/>
            <a:ext cx="292271" cy="5503713"/>
          </a:xfrm>
          <a:custGeom>
            <a:avLst/>
            <a:gdLst/>
            <a:ahLst/>
            <a:cxnLst/>
            <a:rect l="l" t="t" r="r" b="b"/>
            <a:pathLst>
              <a:path w="551062" h="3348763" extrusionOk="0">
                <a:moveTo>
                  <a:pt x="0" y="102946"/>
                </a:moveTo>
                <a:cubicBezTo>
                  <a:pt x="58538" y="325995"/>
                  <a:pt x="313883" y="798334"/>
                  <a:pt x="393616" y="1338294"/>
                </a:cubicBezTo>
                <a:cubicBezTo>
                  <a:pt x="473349" y="1878254"/>
                  <a:pt x="452154" y="3007630"/>
                  <a:pt x="478395" y="3342708"/>
                </a:cubicBezTo>
                <a:lnTo>
                  <a:pt x="551062" y="3348763"/>
                </a:lnTo>
                <a:cubicBezTo>
                  <a:pt x="546016" y="3004601"/>
                  <a:pt x="532896" y="1835865"/>
                  <a:pt x="448117" y="1277738"/>
                </a:cubicBezTo>
                <a:cubicBezTo>
                  <a:pt x="363338" y="719611"/>
                  <a:pt x="117075" y="195799"/>
                  <a:pt x="42389" y="0"/>
                </a:cubicBezTo>
                <a:lnTo>
                  <a:pt x="0" y="102946"/>
                </a:lnTo>
                <a:close/>
              </a:path>
            </a:pathLst>
          </a:custGeom>
          <a:gradFill>
            <a:gsLst>
              <a:gs pos="0">
                <a:srgbClr val="595959"/>
              </a:gs>
              <a:gs pos="60000">
                <a:srgbClr val="6F803B"/>
              </a:gs>
              <a:gs pos="100000">
                <a:srgbClr val="6F803B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" name="Google Shape;283;p8"/>
          <p:cNvSpPr/>
          <p:nvPr/>
        </p:nvSpPr>
        <p:spPr>
          <a:xfrm flipH="1">
            <a:off x="11145958" y="0"/>
            <a:ext cx="1001633" cy="5487490"/>
          </a:xfrm>
          <a:custGeom>
            <a:avLst/>
            <a:gdLst/>
            <a:ahLst/>
            <a:cxnLst/>
            <a:rect l="l" t="t" r="r" b="b"/>
            <a:pathLst>
              <a:path w="1122278" h="4034919" extrusionOk="0">
                <a:moveTo>
                  <a:pt x="1017346" y="4033049"/>
                </a:moveTo>
                <a:cubicBezTo>
                  <a:pt x="934586" y="4084522"/>
                  <a:pt x="543637" y="3063193"/>
                  <a:pt x="532895" y="2246639"/>
                </a:cubicBezTo>
                <a:cubicBezTo>
                  <a:pt x="522153" y="1430085"/>
                  <a:pt x="345564" y="532737"/>
                  <a:pt x="0" y="0"/>
                </a:cubicBezTo>
                <a:cubicBezTo>
                  <a:pt x="530335" y="309475"/>
                  <a:pt x="859899" y="1265626"/>
                  <a:pt x="1029457" y="1937801"/>
                </a:cubicBezTo>
                <a:cubicBezTo>
                  <a:pt x="1199015" y="2609976"/>
                  <a:pt x="1100106" y="3981576"/>
                  <a:pt x="1017346" y="4033049"/>
                </a:cubicBezTo>
                <a:close/>
              </a:path>
            </a:pathLst>
          </a:custGeom>
          <a:gradFill>
            <a:gsLst>
              <a:gs pos="0">
                <a:srgbClr val="595959"/>
              </a:gs>
              <a:gs pos="60000">
                <a:srgbClr val="6F803B"/>
              </a:gs>
              <a:gs pos="100000">
                <a:srgbClr val="6F803B"/>
              </a:gs>
            </a:gsLst>
            <a:lin ang="0" scaled="0"/>
          </a:gradFill>
          <a:ln>
            <a:noFill/>
          </a:ln>
          <a:effectLst>
            <a:outerShdw blurRad="50800" dist="38100" dir="10800000" algn="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" name="Google Shape;284;p8"/>
          <p:cNvSpPr/>
          <p:nvPr/>
        </p:nvSpPr>
        <p:spPr>
          <a:xfrm rot="-489575">
            <a:off x="10257429" y="1431770"/>
            <a:ext cx="770954" cy="5473723"/>
          </a:xfrm>
          <a:custGeom>
            <a:avLst/>
            <a:gdLst/>
            <a:ahLst/>
            <a:cxnLst/>
            <a:rect l="l" t="t" r="r" b="b"/>
            <a:pathLst>
              <a:path w="1122278" h="4034919" extrusionOk="0">
                <a:moveTo>
                  <a:pt x="1017346" y="4033049"/>
                </a:moveTo>
                <a:cubicBezTo>
                  <a:pt x="934586" y="4084522"/>
                  <a:pt x="543637" y="3063193"/>
                  <a:pt x="532895" y="2246639"/>
                </a:cubicBezTo>
                <a:cubicBezTo>
                  <a:pt x="522153" y="1430085"/>
                  <a:pt x="345564" y="532737"/>
                  <a:pt x="0" y="0"/>
                </a:cubicBezTo>
                <a:cubicBezTo>
                  <a:pt x="530335" y="309475"/>
                  <a:pt x="859899" y="1265626"/>
                  <a:pt x="1029457" y="1937801"/>
                </a:cubicBezTo>
                <a:cubicBezTo>
                  <a:pt x="1199015" y="2609976"/>
                  <a:pt x="1100106" y="3981576"/>
                  <a:pt x="1017346" y="4033049"/>
                </a:cubicBezTo>
                <a:close/>
              </a:path>
            </a:pathLst>
          </a:custGeom>
          <a:gradFill>
            <a:gsLst>
              <a:gs pos="0">
                <a:srgbClr val="595959"/>
              </a:gs>
              <a:gs pos="60000">
                <a:srgbClr val="6F803B"/>
              </a:gs>
              <a:gs pos="100000">
                <a:srgbClr val="6F803B"/>
              </a:gs>
            </a:gsLst>
            <a:lin ang="0" scaled="0"/>
          </a:gradFill>
          <a:ln>
            <a:noFill/>
          </a:ln>
          <a:effectLst>
            <a:outerShdw blurRad="50800" dist="38100" dir="10800000" algn="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85" name="Google Shape;285;p8"/>
          <p:cNvGrpSpPr/>
          <p:nvPr/>
        </p:nvGrpSpPr>
        <p:grpSpPr>
          <a:xfrm rot="607849" flipH="1">
            <a:off x="10886905" y="344335"/>
            <a:ext cx="1207724" cy="1216551"/>
            <a:chOff x="5307255" y="1547438"/>
            <a:chExt cx="1117486" cy="1125654"/>
          </a:xfrm>
        </p:grpSpPr>
        <p:sp>
          <p:nvSpPr>
            <p:cNvPr id="286" name="Google Shape;286;p8"/>
            <p:cNvSpPr/>
            <p:nvPr/>
          </p:nvSpPr>
          <p:spPr>
            <a:xfrm rot="4440912">
              <a:off x="5409575" y="1659795"/>
              <a:ext cx="912847" cy="900939"/>
            </a:xfrm>
            <a:custGeom>
              <a:avLst/>
              <a:gdLst/>
              <a:ahLst/>
              <a:cxnLst/>
              <a:rect l="l" t="t" r="r" b="b"/>
              <a:pathLst>
                <a:path w="914116" h="902192" extrusionOk="0">
                  <a:moveTo>
                    <a:pt x="3648" y="318319"/>
                  </a:moveTo>
                  <a:cubicBezTo>
                    <a:pt x="14502" y="301366"/>
                    <a:pt x="50369" y="286791"/>
                    <a:pt x="121763" y="277409"/>
                  </a:cubicBezTo>
                  <a:cubicBezTo>
                    <a:pt x="-64836" y="-28674"/>
                    <a:pt x="463463" y="361209"/>
                    <a:pt x="415818" y="443497"/>
                  </a:cubicBezTo>
                  <a:cubicBezTo>
                    <a:pt x="413532" y="447646"/>
                    <a:pt x="409738" y="451074"/>
                    <a:pt x="404644" y="453838"/>
                  </a:cubicBezTo>
                  <a:lnTo>
                    <a:pt x="404517" y="453881"/>
                  </a:lnTo>
                  <a:lnTo>
                    <a:pt x="419250" y="454345"/>
                  </a:lnTo>
                  <a:cubicBezTo>
                    <a:pt x="426467" y="455983"/>
                    <a:pt x="432067" y="459052"/>
                    <a:pt x="435706" y="463751"/>
                  </a:cubicBezTo>
                  <a:cubicBezTo>
                    <a:pt x="439372" y="468285"/>
                    <a:pt x="441165" y="474521"/>
                    <a:pt x="441329" y="482140"/>
                  </a:cubicBezTo>
                  <a:lnTo>
                    <a:pt x="439997" y="490695"/>
                  </a:lnTo>
                  <a:lnTo>
                    <a:pt x="445131" y="483838"/>
                  </a:lnTo>
                  <a:cubicBezTo>
                    <a:pt x="450614" y="478869"/>
                    <a:pt x="456341" y="476044"/>
                    <a:pt x="462277" y="475760"/>
                  </a:cubicBezTo>
                  <a:cubicBezTo>
                    <a:pt x="468093" y="475359"/>
                    <a:pt x="474230" y="477469"/>
                    <a:pt x="480563" y="481707"/>
                  </a:cubicBezTo>
                  <a:lnTo>
                    <a:pt x="484441" y="485435"/>
                  </a:lnTo>
                  <a:lnTo>
                    <a:pt x="483630" y="473700"/>
                  </a:lnTo>
                  <a:cubicBezTo>
                    <a:pt x="485366" y="468135"/>
                    <a:pt x="489559" y="463182"/>
                    <a:pt x="495806" y="458818"/>
                  </a:cubicBezTo>
                  <a:lnTo>
                    <a:pt x="502846" y="455556"/>
                  </a:lnTo>
                  <a:lnTo>
                    <a:pt x="490203" y="449340"/>
                  </a:lnTo>
                  <a:cubicBezTo>
                    <a:pt x="482320" y="440747"/>
                    <a:pt x="481490" y="424889"/>
                    <a:pt x="485929" y="404451"/>
                  </a:cubicBezTo>
                  <a:lnTo>
                    <a:pt x="496079" y="371465"/>
                  </a:lnTo>
                  <a:lnTo>
                    <a:pt x="484343" y="397260"/>
                  </a:lnTo>
                  <a:cubicBezTo>
                    <a:pt x="474287" y="414904"/>
                    <a:pt x="463168" y="425553"/>
                    <a:pt x="451292" y="426028"/>
                  </a:cubicBezTo>
                  <a:cubicBezTo>
                    <a:pt x="387279" y="429947"/>
                    <a:pt x="286891" y="129696"/>
                    <a:pt x="310362" y="37467"/>
                  </a:cubicBezTo>
                  <a:cubicBezTo>
                    <a:pt x="321031" y="-4455"/>
                    <a:pt x="357291" y="-3398"/>
                    <a:pt x="434190" y="88742"/>
                  </a:cubicBezTo>
                  <a:cubicBezTo>
                    <a:pt x="553190" y="-152345"/>
                    <a:pt x="556753" y="155784"/>
                    <a:pt x="511014" y="326520"/>
                  </a:cubicBezTo>
                  <a:lnTo>
                    <a:pt x="499072" y="364417"/>
                  </a:lnTo>
                  <a:lnTo>
                    <a:pt x="513267" y="332085"/>
                  </a:lnTo>
                  <a:cubicBezTo>
                    <a:pt x="592416" y="170622"/>
                    <a:pt x="796982" y="-58978"/>
                    <a:pt x="741433" y="223646"/>
                  </a:cubicBezTo>
                  <a:cubicBezTo>
                    <a:pt x="1003648" y="164257"/>
                    <a:pt x="766540" y="361072"/>
                    <a:pt x="605110" y="433066"/>
                  </a:cubicBezTo>
                  <a:lnTo>
                    <a:pt x="600808" y="434764"/>
                  </a:lnTo>
                  <a:lnTo>
                    <a:pt x="693241" y="434463"/>
                  </a:lnTo>
                  <a:cubicBezTo>
                    <a:pt x="860482" y="443604"/>
                    <a:pt x="1031877" y="499444"/>
                    <a:pt x="804951" y="577658"/>
                  </a:cubicBezTo>
                  <a:cubicBezTo>
                    <a:pt x="987962" y="774612"/>
                    <a:pt x="698707" y="668369"/>
                    <a:pt x="555396" y="564905"/>
                  </a:cubicBezTo>
                  <a:lnTo>
                    <a:pt x="526476" y="542048"/>
                  </a:lnTo>
                  <a:lnTo>
                    <a:pt x="539541" y="566925"/>
                  </a:lnTo>
                  <a:cubicBezTo>
                    <a:pt x="616376" y="729501"/>
                    <a:pt x="668242" y="1032607"/>
                    <a:pt x="481983" y="812903"/>
                  </a:cubicBezTo>
                  <a:cubicBezTo>
                    <a:pt x="384371" y="1014570"/>
                    <a:pt x="363976" y="834227"/>
                    <a:pt x="385594" y="669505"/>
                  </a:cubicBezTo>
                  <a:lnTo>
                    <a:pt x="401546" y="585133"/>
                  </a:lnTo>
                  <a:lnTo>
                    <a:pt x="352020" y="659897"/>
                  </a:lnTo>
                  <a:cubicBezTo>
                    <a:pt x="251604" y="793948"/>
                    <a:pt x="110034" y="905537"/>
                    <a:pt x="170905" y="673357"/>
                  </a:cubicBezTo>
                  <a:cubicBezTo>
                    <a:pt x="-94501" y="716298"/>
                    <a:pt x="154406" y="534635"/>
                    <a:pt x="320007" y="472836"/>
                  </a:cubicBezTo>
                  <a:lnTo>
                    <a:pt x="364962" y="460956"/>
                  </a:lnTo>
                  <a:lnTo>
                    <a:pt x="329370" y="462273"/>
                  </a:lnTo>
                  <a:cubicBezTo>
                    <a:pt x="197278" y="453619"/>
                    <a:pt x="-31630" y="373414"/>
                    <a:pt x="3648" y="3183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7" name="Google Shape;287;p8"/>
            <p:cNvSpPr/>
            <p:nvPr/>
          </p:nvSpPr>
          <p:spPr>
            <a:xfrm rot="984699">
              <a:off x="5790678" y="2050692"/>
              <a:ext cx="131664" cy="131664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88" name="Google Shape;288;p8"/>
          <p:cNvGrpSpPr/>
          <p:nvPr/>
        </p:nvGrpSpPr>
        <p:grpSpPr>
          <a:xfrm rot="608125" flipH="1">
            <a:off x="11077475" y="1722394"/>
            <a:ext cx="963332" cy="970373"/>
            <a:chOff x="5307255" y="1547438"/>
            <a:chExt cx="1117486" cy="1125654"/>
          </a:xfrm>
        </p:grpSpPr>
        <p:sp>
          <p:nvSpPr>
            <p:cNvPr id="289" name="Google Shape;289;p8"/>
            <p:cNvSpPr/>
            <p:nvPr/>
          </p:nvSpPr>
          <p:spPr>
            <a:xfrm rot="4440912">
              <a:off x="5409575" y="1659795"/>
              <a:ext cx="912847" cy="900939"/>
            </a:xfrm>
            <a:custGeom>
              <a:avLst/>
              <a:gdLst/>
              <a:ahLst/>
              <a:cxnLst/>
              <a:rect l="l" t="t" r="r" b="b"/>
              <a:pathLst>
                <a:path w="914116" h="902192" extrusionOk="0">
                  <a:moveTo>
                    <a:pt x="3648" y="318319"/>
                  </a:moveTo>
                  <a:cubicBezTo>
                    <a:pt x="14502" y="301366"/>
                    <a:pt x="50369" y="286791"/>
                    <a:pt x="121763" y="277409"/>
                  </a:cubicBezTo>
                  <a:cubicBezTo>
                    <a:pt x="-64836" y="-28674"/>
                    <a:pt x="463463" y="361209"/>
                    <a:pt x="415818" y="443497"/>
                  </a:cubicBezTo>
                  <a:cubicBezTo>
                    <a:pt x="413532" y="447646"/>
                    <a:pt x="409738" y="451074"/>
                    <a:pt x="404644" y="453838"/>
                  </a:cubicBezTo>
                  <a:lnTo>
                    <a:pt x="404517" y="453881"/>
                  </a:lnTo>
                  <a:lnTo>
                    <a:pt x="419250" y="454345"/>
                  </a:lnTo>
                  <a:cubicBezTo>
                    <a:pt x="426467" y="455983"/>
                    <a:pt x="432067" y="459052"/>
                    <a:pt x="435706" y="463751"/>
                  </a:cubicBezTo>
                  <a:cubicBezTo>
                    <a:pt x="439372" y="468285"/>
                    <a:pt x="441165" y="474521"/>
                    <a:pt x="441329" y="482140"/>
                  </a:cubicBezTo>
                  <a:lnTo>
                    <a:pt x="439997" y="490695"/>
                  </a:lnTo>
                  <a:lnTo>
                    <a:pt x="445131" y="483838"/>
                  </a:lnTo>
                  <a:cubicBezTo>
                    <a:pt x="450614" y="478869"/>
                    <a:pt x="456341" y="476044"/>
                    <a:pt x="462277" y="475760"/>
                  </a:cubicBezTo>
                  <a:cubicBezTo>
                    <a:pt x="468093" y="475359"/>
                    <a:pt x="474230" y="477469"/>
                    <a:pt x="480563" y="481707"/>
                  </a:cubicBezTo>
                  <a:lnTo>
                    <a:pt x="484441" y="485435"/>
                  </a:lnTo>
                  <a:lnTo>
                    <a:pt x="483630" y="473700"/>
                  </a:lnTo>
                  <a:cubicBezTo>
                    <a:pt x="485366" y="468135"/>
                    <a:pt x="489559" y="463182"/>
                    <a:pt x="495806" y="458818"/>
                  </a:cubicBezTo>
                  <a:lnTo>
                    <a:pt x="502846" y="455556"/>
                  </a:lnTo>
                  <a:lnTo>
                    <a:pt x="490203" y="449340"/>
                  </a:lnTo>
                  <a:cubicBezTo>
                    <a:pt x="482320" y="440747"/>
                    <a:pt x="481490" y="424889"/>
                    <a:pt x="485929" y="404451"/>
                  </a:cubicBezTo>
                  <a:lnTo>
                    <a:pt x="496079" y="371465"/>
                  </a:lnTo>
                  <a:lnTo>
                    <a:pt x="484343" y="397260"/>
                  </a:lnTo>
                  <a:cubicBezTo>
                    <a:pt x="474287" y="414904"/>
                    <a:pt x="463168" y="425553"/>
                    <a:pt x="451292" y="426028"/>
                  </a:cubicBezTo>
                  <a:cubicBezTo>
                    <a:pt x="387279" y="429947"/>
                    <a:pt x="286891" y="129696"/>
                    <a:pt x="310362" y="37467"/>
                  </a:cubicBezTo>
                  <a:cubicBezTo>
                    <a:pt x="321031" y="-4455"/>
                    <a:pt x="357291" y="-3398"/>
                    <a:pt x="434190" y="88742"/>
                  </a:cubicBezTo>
                  <a:cubicBezTo>
                    <a:pt x="553190" y="-152345"/>
                    <a:pt x="556753" y="155784"/>
                    <a:pt x="511014" y="326520"/>
                  </a:cubicBezTo>
                  <a:lnTo>
                    <a:pt x="499072" y="364417"/>
                  </a:lnTo>
                  <a:lnTo>
                    <a:pt x="513267" y="332085"/>
                  </a:lnTo>
                  <a:cubicBezTo>
                    <a:pt x="592416" y="170622"/>
                    <a:pt x="796982" y="-58978"/>
                    <a:pt x="741433" y="223646"/>
                  </a:cubicBezTo>
                  <a:cubicBezTo>
                    <a:pt x="1003648" y="164257"/>
                    <a:pt x="766540" y="361072"/>
                    <a:pt x="605110" y="433066"/>
                  </a:cubicBezTo>
                  <a:lnTo>
                    <a:pt x="600808" y="434764"/>
                  </a:lnTo>
                  <a:lnTo>
                    <a:pt x="693241" y="434463"/>
                  </a:lnTo>
                  <a:cubicBezTo>
                    <a:pt x="860482" y="443604"/>
                    <a:pt x="1031877" y="499444"/>
                    <a:pt x="804951" y="577658"/>
                  </a:cubicBezTo>
                  <a:cubicBezTo>
                    <a:pt x="987962" y="774612"/>
                    <a:pt x="698707" y="668369"/>
                    <a:pt x="555396" y="564905"/>
                  </a:cubicBezTo>
                  <a:lnTo>
                    <a:pt x="526476" y="542048"/>
                  </a:lnTo>
                  <a:lnTo>
                    <a:pt x="539541" y="566925"/>
                  </a:lnTo>
                  <a:cubicBezTo>
                    <a:pt x="616376" y="729501"/>
                    <a:pt x="668242" y="1032607"/>
                    <a:pt x="481983" y="812903"/>
                  </a:cubicBezTo>
                  <a:cubicBezTo>
                    <a:pt x="384371" y="1014570"/>
                    <a:pt x="363976" y="834227"/>
                    <a:pt x="385594" y="669505"/>
                  </a:cubicBezTo>
                  <a:lnTo>
                    <a:pt x="401546" y="585133"/>
                  </a:lnTo>
                  <a:lnTo>
                    <a:pt x="352020" y="659897"/>
                  </a:lnTo>
                  <a:cubicBezTo>
                    <a:pt x="251604" y="793948"/>
                    <a:pt x="110034" y="905537"/>
                    <a:pt x="170905" y="673357"/>
                  </a:cubicBezTo>
                  <a:cubicBezTo>
                    <a:pt x="-94501" y="716298"/>
                    <a:pt x="154406" y="534635"/>
                    <a:pt x="320007" y="472836"/>
                  </a:cubicBezTo>
                  <a:lnTo>
                    <a:pt x="364962" y="460956"/>
                  </a:lnTo>
                  <a:lnTo>
                    <a:pt x="329370" y="462273"/>
                  </a:lnTo>
                  <a:cubicBezTo>
                    <a:pt x="197278" y="453619"/>
                    <a:pt x="-31630" y="373414"/>
                    <a:pt x="3648" y="3183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0" name="Google Shape;290;p8"/>
            <p:cNvSpPr/>
            <p:nvPr/>
          </p:nvSpPr>
          <p:spPr>
            <a:xfrm rot="984699">
              <a:off x="5790678" y="2050692"/>
              <a:ext cx="131664" cy="131664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91" name="Google Shape;291;p8"/>
          <p:cNvGrpSpPr/>
          <p:nvPr/>
        </p:nvGrpSpPr>
        <p:grpSpPr>
          <a:xfrm rot="608125" flipH="1">
            <a:off x="10418421" y="1014894"/>
            <a:ext cx="963332" cy="970373"/>
            <a:chOff x="5307255" y="1547438"/>
            <a:chExt cx="1117486" cy="1125654"/>
          </a:xfrm>
        </p:grpSpPr>
        <p:sp>
          <p:nvSpPr>
            <p:cNvPr id="292" name="Google Shape;292;p8"/>
            <p:cNvSpPr/>
            <p:nvPr/>
          </p:nvSpPr>
          <p:spPr>
            <a:xfrm rot="4440912">
              <a:off x="5409575" y="1659795"/>
              <a:ext cx="912847" cy="900939"/>
            </a:xfrm>
            <a:custGeom>
              <a:avLst/>
              <a:gdLst/>
              <a:ahLst/>
              <a:cxnLst/>
              <a:rect l="l" t="t" r="r" b="b"/>
              <a:pathLst>
                <a:path w="914116" h="902192" extrusionOk="0">
                  <a:moveTo>
                    <a:pt x="3648" y="318319"/>
                  </a:moveTo>
                  <a:cubicBezTo>
                    <a:pt x="14502" y="301366"/>
                    <a:pt x="50369" y="286791"/>
                    <a:pt x="121763" y="277409"/>
                  </a:cubicBezTo>
                  <a:cubicBezTo>
                    <a:pt x="-64836" y="-28674"/>
                    <a:pt x="463463" y="361209"/>
                    <a:pt x="415818" y="443497"/>
                  </a:cubicBezTo>
                  <a:cubicBezTo>
                    <a:pt x="413532" y="447646"/>
                    <a:pt x="409738" y="451074"/>
                    <a:pt x="404644" y="453838"/>
                  </a:cubicBezTo>
                  <a:lnTo>
                    <a:pt x="404517" y="453881"/>
                  </a:lnTo>
                  <a:lnTo>
                    <a:pt x="419250" y="454345"/>
                  </a:lnTo>
                  <a:cubicBezTo>
                    <a:pt x="426467" y="455983"/>
                    <a:pt x="432067" y="459052"/>
                    <a:pt x="435706" y="463751"/>
                  </a:cubicBezTo>
                  <a:cubicBezTo>
                    <a:pt x="439372" y="468285"/>
                    <a:pt x="441165" y="474521"/>
                    <a:pt x="441329" y="482140"/>
                  </a:cubicBezTo>
                  <a:lnTo>
                    <a:pt x="439997" y="490695"/>
                  </a:lnTo>
                  <a:lnTo>
                    <a:pt x="445131" y="483838"/>
                  </a:lnTo>
                  <a:cubicBezTo>
                    <a:pt x="450614" y="478869"/>
                    <a:pt x="456341" y="476044"/>
                    <a:pt x="462277" y="475760"/>
                  </a:cubicBezTo>
                  <a:cubicBezTo>
                    <a:pt x="468093" y="475359"/>
                    <a:pt x="474230" y="477469"/>
                    <a:pt x="480563" y="481707"/>
                  </a:cubicBezTo>
                  <a:lnTo>
                    <a:pt x="484441" y="485435"/>
                  </a:lnTo>
                  <a:lnTo>
                    <a:pt x="483630" y="473700"/>
                  </a:lnTo>
                  <a:cubicBezTo>
                    <a:pt x="485366" y="468135"/>
                    <a:pt x="489559" y="463182"/>
                    <a:pt x="495806" y="458818"/>
                  </a:cubicBezTo>
                  <a:lnTo>
                    <a:pt x="502846" y="455556"/>
                  </a:lnTo>
                  <a:lnTo>
                    <a:pt x="490203" y="449340"/>
                  </a:lnTo>
                  <a:cubicBezTo>
                    <a:pt x="482320" y="440747"/>
                    <a:pt x="481490" y="424889"/>
                    <a:pt x="485929" y="404451"/>
                  </a:cubicBezTo>
                  <a:lnTo>
                    <a:pt x="496079" y="371465"/>
                  </a:lnTo>
                  <a:lnTo>
                    <a:pt x="484343" y="397260"/>
                  </a:lnTo>
                  <a:cubicBezTo>
                    <a:pt x="474287" y="414904"/>
                    <a:pt x="463168" y="425553"/>
                    <a:pt x="451292" y="426028"/>
                  </a:cubicBezTo>
                  <a:cubicBezTo>
                    <a:pt x="387279" y="429947"/>
                    <a:pt x="286891" y="129696"/>
                    <a:pt x="310362" y="37467"/>
                  </a:cubicBezTo>
                  <a:cubicBezTo>
                    <a:pt x="321031" y="-4455"/>
                    <a:pt x="357291" y="-3398"/>
                    <a:pt x="434190" y="88742"/>
                  </a:cubicBezTo>
                  <a:cubicBezTo>
                    <a:pt x="553190" y="-152345"/>
                    <a:pt x="556753" y="155784"/>
                    <a:pt x="511014" y="326520"/>
                  </a:cubicBezTo>
                  <a:lnTo>
                    <a:pt x="499072" y="364417"/>
                  </a:lnTo>
                  <a:lnTo>
                    <a:pt x="513267" y="332085"/>
                  </a:lnTo>
                  <a:cubicBezTo>
                    <a:pt x="592416" y="170622"/>
                    <a:pt x="796982" y="-58978"/>
                    <a:pt x="741433" y="223646"/>
                  </a:cubicBezTo>
                  <a:cubicBezTo>
                    <a:pt x="1003648" y="164257"/>
                    <a:pt x="766540" y="361072"/>
                    <a:pt x="605110" y="433066"/>
                  </a:cubicBezTo>
                  <a:lnTo>
                    <a:pt x="600808" y="434764"/>
                  </a:lnTo>
                  <a:lnTo>
                    <a:pt x="693241" y="434463"/>
                  </a:lnTo>
                  <a:cubicBezTo>
                    <a:pt x="860482" y="443604"/>
                    <a:pt x="1031877" y="499444"/>
                    <a:pt x="804951" y="577658"/>
                  </a:cubicBezTo>
                  <a:cubicBezTo>
                    <a:pt x="987962" y="774612"/>
                    <a:pt x="698707" y="668369"/>
                    <a:pt x="555396" y="564905"/>
                  </a:cubicBezTo>
                  <a:lnTo>
                    <a:pt x="526476" y="542048"/>
                  </a:lnTo>
                  <a:lnTo>
                    <a:pt x="539541" y="566925"/>
                  </a:lnTo>
                  <a:cubicBezTo>
                    <a:pt x="616376" y="729501"/>
                    <a:pt x="668242" y="1032607"/>
                    <a:pt x="481983" y="812903"/>
                  </a:cubicBezTo>
                  <a:cubicBezTo>
                    <a:pt x="384371" y="1014570"/>
                    <a:pt x="363976" y="834227"/>
                    <a:pt x="385594" y="669505"/>
                  </a:cubicBezTo>
                  <a:lnTo>
                    <a:pt x="401546" y="585133"/>
                  </a:lnTo>
                  <a:lnTo>
                    <a:pt x="352020" y="659897"/>
                  </a:lnTo>
                  <a:cubicBezTo>
                    <a:pt x="251604" y="793948"/>
                    <a:pt x="110034" y="905537"/>
                    <a:pt x="170905" y="673357"/>
                  </a:cubicBezTo>
                  <a:cubicBezTo>
                    <a:pt x="-94501" y="716298"/>
                    <a:pt x="154406" y="534635"/>
                    <a:pt x="320007" y="472836"/>
                  </a:cubicBezTo>
                  <a:lnTo>
                    <a:pt x="364962" y="460956"/>
                  </a:lnTo>
                  <a:lnTo>
                    <a:pt x="329370" y="462273"/>
                  </a:lnTo>
                  <a:cubicBezTo>
                    <a:pt x="197278" y="453619"/>
                    <a:pt x="-31630" y="373414"/>
                    <a:pt x="3648" y="3183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3" name="Google Shape;293;p8"/>
            <p:cNvSpPr/>
            <p:nvPr/>
          </p:nvSpPr>
          <p:spPr>
            <a:xfrm rot="984699">
              <a:off x="5790678" y="2050692"/>
              <a:ext cx="131664" cy="131664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94" name="Google Shape;294;p8"/>
          <p:cNvGrpSpPr/>
          <p:nvPr/>
        </p:nvGrpSpPr>
        <p:grpSpPr>
          <a:xfrm rot="608125" flipH="1">
            <a:off x="10358874" y="2245198"/>
            <a:ext cx="963332" cy="970373"/>
            <a:chOff x="5307255" y="1547438"/>
            <a:chExt cx="1117486" cy="1125654"/>
          </a:xfrm>
        </p:grpSpPr>
        <p:sp>
          <p:nvSpPr>
            <p:cNvPr id="295" name="Google Shape;295;p8"/>
            <p:cNvSpPr/>
            <p:nvPr/>
          </p:nvSpPr>
          <p:spPr>
            <a:xfrm rot="4440912">
              <a:off x="5409575" y="1659795"/>
              <a:ext cx="912847" cy="900939"/>
            </a:xfrm>
            <a:custGeom>
              <a:avLst/>
              <a:gdLst/>
              <a:ahLst/>
              <a:cxnLst/>
              <a:rect l="l" t="t" r="r" b="b"/>
              <a:pathLst>
                <a:path w="914116" h="902192" extrusionOk="0">
                  <a:moveTo>
                    <a:pt x="3648" y="318319"/>
                  </a:moveTo>
                  <a:cubicBezTo>
                    <a:pt x="14502" y="301366"/>
                    <a:pt x="50369" y="286791"/>
                    <a:pt x="121763" y="277409"/>
                  </a:cubicBezTo>
                  <a:cubicBezTo>
                    <a:pt x="-64836" y="-28674"/>
                    <a:pt x="463463" y="361209"/>
                    <a:pt x="415818" y="443497"/>
                  </a:cubicBezTo>
                  <a:cubicBezTo>
                    <a:pt x="413532" y="447646"/>
                    <a:pt x="409738" y="451074"/>
                    <a:pt x="404644" y="453838"/>
                  </a:cubicBezTo>
                  <a:lnTo>
                    <a:pt x="404517" y="453881"/>
                  </a:lnTo>
                  <a:lnTo>
                    <a:pt x="419250" y="454345"/>
                  </a:lnTo>
                  <a:cubicBezTo>
                    <a:pt x="426467" y="455983"/>
                    <a:pt x="432067" y="459052"/>
                    <a:pt x="435706" y="463751"/>
                  </a:cubicBezTo>
                  <a:cubicBezTo>
                    <a:pt x="439372" y="468285"/>
                    <a:pt x="441165" y="474521"/>
                    <a:pt x="441329" y="482140"/>
                  </a:cubicBezTo>
                  <a:lnTo>
                    <a:pt x="439997" y="490695"/>
                  </a:lnTo>
                  <a:lnTo>
                    <a:pt x="445131" y="483838"/>
                  </a:lnTo>
                  <a:cubicBezTo>
                    <a:pt x="450614" y="478869"/>
                    <a:pt x="456341" y="476044"/>
                    <a:pt x="462277" y="475760"/>
                  </a:cubicBezTo>
                  <a:cubicBezTo>
                    <a:pt x="468093" y="475359"/>
                    <a:pt x="474230" y="477469"/>
                    <a:pt x="480563" y="481707"/>
                  </a:cubicBezTo>
                  <a:lnTo>
                    <a:pt x="484441" y="485435"/>
                  </a:lnTo>
                  <a:lnTo>
                    <a:pt x="483630" y="473700"/>
                  </a:lnTo>
                  <a:cubicBezTo>
                    <a:pt x="485366" y="468135"/>
                    <a:pt x="489559" y="463182"/>
                    <a:pt x="495806" y="458818"/>
                  </a:cubicBezTo>
                  <a:lnTo>
                    <a:pt x="502846" y="455556"/>
                  </a:lnTo>
                  <a:lnTo>
                    <a:pt x="490203" y="449340"/>
                  </a:lnTo>
                  <a:cubicBezTo>
                    <a:pt x="482320" y="440747"/>
                    <a:pt x="481490" y="424889"/>
                    <a:pt x="485929" y="404451"/>
                  </a:cubicBezTo>
                  <a:lnTo>
                    <a:pt x="496079" y="371465"/>
                  </a:lnTo>
                  <a:lnTo>
                    <a:pt x="484343" y="397260"/>
                  </a:lnTo>
                  <a:cubicBezTo>
                    <a:pt x="474287" y="414904"/>
                    <a:pt x="463168" y="425553"/>
                    <a:pt x="451292" y="426028"/>
                  </a:cubicBezTo>
                  <a:cubicBezTo>
                    <a:pt x="387279" y="429947"/>
                    <a:pt x="286891" y="129696"/>
                    <a:pt x="310362" y="37467"/>
                  </a:cubicBezTo>
                  <a:cubicBezTo>
                    <a:pt x="321031" y="-4455"/>
                    <a:pt x="357291" y="-3398"/>
                    <a:pt x="434190" y="88742"/>
                  </a:cubicBezTo>
                  <a:cubicBezTo>
                    <a:pt x="553190" y="-152345"/>
                    <a:pt x="556753" y="155784"/>
                    <a:pt x="511014" y="326520"/>
                  </a:cubicBezTo>
                  <a:lnTo>
                    <a:pt x="499072" y="364417"/>
                  </a:lnTo>
                  <a:lnTo>
                    <a:pt x="513267" y="332085"/>
                  </a:lnTo>
                  <a:cubicBezTo>
                    <a:pt x="592416" y="170622"/>
                    <a:pt x="796982" y="-58978"/>
                    <a:pt x="741433" y="223646"/>
                  </a:cubicBezTo>
                  <a:cubicBezTo>
                    <a:pt x="1003648" y="164257"/>
                    <a:pt x="766540" y="361072"/>
                    <a:pt x="605110" y="433066"/>
                  </a:cubicBezTo>
                  <a:lnTo>
                    <a:pt x="600808" y="434764"/>
                  </a:lnTo>
                  <a:lnTo>
                    <a:pt x="693241" y="434463"/>
                  </a:lnTo>
                  <a:cubicBezTo>
                    <a:pt x="860482" y="443604"/>
                    <a:pt x="1031877" y="499444"/>
                    <a:pt x="804951" y="577658"/>
                  </a:cubicBezTo>
                  <a:cubicBezTo>
                    <a:pt x="987962" y="774612"/>
                    <a:pt x="698707" y="668369"/>
                    <a:pt x="555396" y="564905"/>
                  </a:cubicBezTo>
                  <a:lnTo>
                    <a:pt x="526476" y="542048"/>
                  </a:lnTo>
                  <a:lnTo>
                    <a:pt x="539541" y="566925"/>
                  </a:lnTo>
                  <a:cubicBezTo>
                    <a:pt x="616376" y="729501"/>
                    <a:pt x="668242" y="1032607"/>
                    <a:pt x="481983" y="812903"/>
                  </a:cubicBezTo>
                  <a:cubicBezTo>
                    <a:pt x="384371" y="1014570"/>
                    <a:pt x="363976" y="834227"/>
                    <a:pt x="385594" y="669505"/>
                  </a:cubicBezTo>
                  <a:lnTo>
                    <a:pt x="401546" y="585133"/>
                  </a:lnTo>
                  <a:lnTo>
                    <a:pt x="352020" y="659897"/>
                  </a:lnTo>
                  <a:cubicBezTo>
                    <a:pt x="251604" y="793948"/>
                    <a:pt x="110034" y="905537"/>
                    <a:pt x="170905" y="673357"/>
                  </a:cubicBezTo>
                  <a:cubicBezTo>
                    <a:pt x="-94501" y="716298"/>
                    <a:pt x="154406" y="534635"/>
                    <a:pt x="320007" y="472836"/>
                  </a:cubicBezTo>
                  <a:lnTo>
                    <a:pt x="364962" y="460956"/>
                  </a:lnTo>
                  <a:lnTo>
                    <a:pt x="329370" y="462273"/>
                  </a:lnTo>
                  <a:cubicBezTo>
                    <a:pt x="197278" y="453619"/>
                    <a:pt x="-31630" y="373414"/>
                    <a:pt x="3648" y="3183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6" name="Google Shape;296;p8"/>
            <p:cNvSpPr/>
            <p:nvPr/>
          </p:nvSpPr>
          <p:spPr>
            <a:xfrm rot="984699">
              <a:off x="5790678" y="2050692"/>
              <a:ext cx="131664" cy="131664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97" name="Google Shape;297;p8"/>
          <p:cNvGrpSpPr/>
          <p:nvPr/>
        </p:nvGrpSpPr>
        <p:grpSpPr>
          <a:xfrm rot="608127" flipH="1">
            <a:off x="11265674" y="2680595"/>
            <a:ext cx="835054" cy="841158"/>
            <a:chOff x="5307255" y="1547438"/>
            <a:chExt cx="1117486" cy="1125654"/>
          </a:xfrm>
        </p:grpSpPr>
        <p:sp>
          <p:nvSpPr>
            <p:cNvPr id="298" name="Google Shape;298;p8"/>
            <p:cNvSpPr/>
            <p:nvPr/>
          </p:nvSpPr>
          <p:spPr>
            <a:xfrm rot="4440912">
              <a:off x="5409575" y="1659795"/>
              <a:ext cx="912847" cy="900939"/>
            </a:xfrm>
            <a:custGeom>
              <a:avLst/>
              <a:gdLst/>
              <a:ahLst/>
              <a:cxnLst/>
              <a:rect l="l" t="t" r="r" b="b"/>
              <a:pathLst>
                <a:path w="914116" h="902192" extrusionOk="0">
                  <a:moveTo>
                    <a:pt x="3648" y="318319"/>
                  </a:moveTo>
                  <a:cubicBezTo>
                    <a:pt x="14502" y="301366"/>
                    <a:pt x="50369" y="286791"/>
                    <a:pt x="121763" y="277409"/>
                  </a:cubicBezTo>
                  <a:cubicBezTo>
                    <a:pt x="-64836" y="-28674"/>
                    <a:pt x="463463" y="361209"/>
                    <a:pt x="415818" y="443497"/>
                  </a:cubicBezTo>
                  <a:cubicBezTo>
                    <a:pt x="413532" y="447646"/>
                    <a:pt x="409738" y="451074"/>
                    <a:pt x="404644" y="453838"/>
                  </a:cubicBezTo>
                  <a:lnTo>
                    <a:pt x="404517" y="453881"/>
                  </a:lnTo>
                  <a:lnTo>
                    <a:pt x="419250" y="454345"/>
                  </a:lnTo>
                  <a:cubicBezTo>
                    <a:pt x="426467" y="455983"/>
                    <a:pt x="432067" y="459052"/>
                    <a:pt x="435706" y="463751"/>
                  </a:cubicBezTo>
                  <a:cubicBezTo>
                    <a:pt x="439372" y="468285"/>
                    <a:pt x="441165" y="474521"/>
                    <a:pt x="441329" y="482140"/>
                  </a:cubicBezTo>
                  <a:lnTo>
                    <a:pt x="439997" y="490695"/>
                  </a:lnTo>
                  <a:lnTo>
                    <a:pt x="445131" y="483838"/>
                  </a:lnTo>
                  <a:cubicBezTo>
                    <a:pt x="450614" y="478869"/>
                    <a:pt x="456341" y="476044"/>
                    <a:pt x="462277" y="475760"/>
                  </a:cubicBezTo>
                  <a:cubicBezTo>
                    <a:pt x="468093" y="475359"/>
                    <a:pt x="474230" y="477469"/>
                    <a:pt x="480563" y="481707"/>
                  </a:cubicBezTo>
                  <a:lnTo>
                    <a:pt x="484441" y="485435"/>
                  </a:lnTo>
                  <a:lnTo>
                    <a:pt x="483630" y="473700"/>
                  </a:lnTo>
                  <a:cubicBezTo>
                    <a:pt x="485366" y="468135"/>
                    <a:pt x="489559" y="463182"/>
                    <a:pt x="495806" y="458818"/>
                  </a:cubicBezTo>
                  <a:lnTo>
                    <a:pt x="502846" y="455556"/>
                  </a:lnTo>
                  <a:lnTo>
                    <a:pt x="490203" y="449340"/>
                  </a:lnTo>
                  <a:cubicBezTo>
                    <a:pt x="482320" y="440747"/>
                    <a:pt x="481490" y="424889"/>
                    <a:pt x="485929" y="404451"/>
                  </a:cubicBezTo>
                  <a:lnTo>
                    <a:pt x="496079" y="371465"/>
                  </a:lnTo>
                  <a:lnTo>
                    <a:pt x="484343" y="397260"/>
                  </a:lnTo>
                  <a:cubicBezTo>
                    <a:pt x="474287" y="414904"/>
                    <a:pt x="463168" y="425553"/>
                    <a:pt x="451292" y="426028"/>
                  </a:cubicBezTo>
                  <a:cubicBezTo>
                    <a:pt x="387279" y="429947"/>
                    <a:pt x="286891" y="129696"/>
                    <a:pt x="310362" y="37467"/>
                  </a:cubicBezTo>
                  <a:cubicBezTo>
                    <a:pt x="321031" y="-4455"/>
                    <a:pt x="357291" y="-3398"/>
                    <a:pt x="434190" y="88742"/>
                  </a:cubicBezTo>
                  <a:cubicBezTo>
                    <a:pt x="553190" y="-152345"/>
                    <a:pt x="556753" y="155784"/>
                    <a:pt x="511014" y="326520"/>
                  </a:cubicBezTo>
                  <a:lnTo>
                    <a:pt x="499072" y="364417"/>
                  </a:lnTo>
                  <a:lnTo>
                    <a:pt x="513267" y="332085"/>
                  </a:lnTo>
                  <a:cubicBezTo>
                    <a:pt x="592416" y="170622"/>
                    <a:pt x="796982" y="-58978"/>
                    <a:pt x="741433" y="223646"/>
                  </a:cubicBezTo>
                  <a:cubicBezTo>
                    <a:pt x="1003648" y="164257"/>
                    <a:pt x="766540" y="361072"/>
                    <a:pt x="605110" y="433066"/>
                  </a:cubicBezTo>
                  <a:lnTo>
                    <a:pt x="600808" y="434764"/>
                  </a:lnTo>
                  <a:lnTo>
                    <a:pt x="693241" y="434463"/>
                  </a:lnTo>
                  <a:cubicBezTo>
                    <a:pt x="860482" y="443604"/>
                    <a:pt x="1031877" y="499444"/>
                    <a:pt x="804951" y="577658"/>
                  </a:cubicBezTo>
                  <a:cubicBezTo>
                    <a:pt x="987962" y="774612"/>
                    <a:pt x="698707" y="668369"/>
                    <a:pt x="555396" y="564905"/>
                  </a:cubicBezTo>
                  <a:lnTo>
                    <a:pt x="526476" y="542048"/>
                  </a:lnTo>
                  <a:lnTo>
                    <a:pt x="539541" y="566925"/>
                  </a:lnTo>
                  <a:cubicBezTo>
                    <a:pt x="616376" y="729501"/>
                    <a:pt x="668242" y="1032607"/>
                    <a:pt x="481983" y="812903"/>
                  </a:cubicBezTo>
                  <a:cubicBezTo>
                    <a:pt x="384371" y="1014570"/>
                    <a:pt x="363976" y="834227"/>
                    <a:pt x="385594" y="669505"/>
                  </a:cubicBezTo>
                  <a:lnTo>
                    <a:pt x="401546" y="585133"/>
                  </a:lnTo>
                  <a:lnTo>
                    <a:pt x="352020" y="659897"/>
                  </a:lnTo>
                  <a:cubicBezTo>
                    <a:pt x="251604" y="793948"/>
                    <a:pt x="110034" y="905537"/>
                    <a:pt x="170905" y="673357"/>
                  </a:cubicBezTo>
                  <a:cubicBezTo>
                    <a:pt x="-94501" y="716298"/>
                    <a:pt x="154406" y="534635"/>
                    <a:pt x="320007" y="472836"/>
                  </a:cubicBezTo>
                  <a:lnTo>
                    <a:pt x="364962" y="460956"/>
                  </a:lnTo>
                  <a:lnTo>
                    <a:pt x="329370" y="462273"/>
                  </a:lnTo>
                  <a:cubicBezTo>
                    <a:pt x="197278" y="453619"/>
                    <a:pt x="-31630" y="373414"/>
                    <a:pt x="3648" y="3183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9" name="Google Shape;299;p8"/>
            <p:cNvSpPr/>
            <p:nvPr/>
          </p:nvSpPr>
          <p:spPr>
            <a:xfrm rot="984699">
              <a:off x="5790678" y="2050692"/>
              <a:ext cx="131664" cy="131664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00" name="Google Shape;300;p8"/>
          <p:cNvGrpSpPr/>
          <p:nvPr/>
        </p:nvGrpSpPr>
        <p:grpSpPr>
          <a:xfrm rot="607931" flipH="1">
            <a:off x="10646248" y="3247822"/>
            <a:ext cx="1197398" cy="1206151"/>
            <a:chOff x="5307255" y="1547438"/>
            <a:chExt cx="1117486" cy="1125654"/>
          </a:xfrm>
        </p:grpSpPr>
        <p:sp>
          <p:nvSpPr>
            <p:cNvPr id="301" name="Google Shape;301;p8"/>
            <p:cNvSpPr/>
            <p:nvPr/>
          </p:nvSpPr>
          <p:spPr>
            <a:xfrm rot="4440912">
              <a:off x="5409575" y="1659795"/>
              <a:ext cx="912847" cy="900939"/>
            </a:xfrm>
            <a:custGeom>
              <a:avLst/>
              <a:gdLst/>
              <a:ahLst/>
              <a:cxnLst/>
              <a:rect l="l" t="t" r="r" b="b"/>
              <a:pathLst>
                <a:path w="914116" h="902192" extrusionOk="0">
                  <a:moveTo>
                    <a:pt x="3648" y="318319"/>
                  </a:moveTo>
                  <a:cubicBezTo>
                    <a:pt x="14502" y="301366"/>
                    <a:pt x="50369" y="286791"/>
                    <a:pt x="121763" y="277409"/>
                  </a:cubicBezTo>
                  <a:cubicBezTo>
                    <a:pt x="-64836" y="-28674"/>
                    <a:pt x="463463" y="361209"/>
                    <a:pt x="415818" y="443497"/>
                  </a:cubicBezTo>
                  <a:cubicBezTo>
                    <a:pt x="413532" y="447646"/>
                    <a:pt x="409738" y="451074"/>
                    <a:pt x="404644" y="453838"/>
                  </a:cubicBezTo>
                  <a:lnTo>
                    <a:pt x="404517" y="453881"/>
                  </a:lnTo>
                  <a:lnTo>
                    <a:pt x="419250" y="454345"/>
                  </a:lnTo>
                  <a:cubicBezTo>
                    <a:pt x="426467" y="455983"/>
                    <a:pt x="432067" y="459052"/>
                    <a:pt x="435706" y="463751"/>
                  </a:cubicBezTo>
                  <a:cubicBezTo>
                    <a:pt x="439372" y="468285"/>
                    <a:pt x="441165" y="474521"/>
                    <a:pt x="441329" y="482140"/>
                  </a:cubicBezTo>
                  <a:lnTo>
                    <a:pt x="439997" y="490695"/>
                  </a:lnTo>
                  <a:lnTo>
                    <a:pt x="445131" y="483838"/>
                  </a:lnTo>
                  <a:cubicBezTo>
                    <a:pt x="450614" y="478869"/>
                    <a:pt x="456341" y="476044"/>
                    <a:pt x="462277" y="475760"/>
                  </a:cubicBezTo>
                  <a:cubicBezTo>
                    <a:pt x="468093" y="475359"/>
                    <a:pt x="474230" y="477469"/>
                    <a:pt x="480563" y="481707"/>
                  </a:cubicBezTo>
                  <a:lnTo>
                    <a:pt x="484441" y="485435"/>
                  </a:lnTo>
                  <a:lnTo>
                    <a:pt x="483630" y="473700"/>
                  </a:lnTo>
                  <a:cubicBezTo>
                    <a:pt x="485366" y="468135"/>
                    <a:pt x="489559" y="463182"/>
                    <a:pt x="495806" y="458818"/>
                  </a:cubicBezTo>
                  <a:lnTo>
                    <a:pt x="502846" y="455556"/>
                  </a:lnTo>
                  <a:lnTo>
                    <a:pt x="490203" y="449340"/>
                  </a:lnTo>
                  <a:cubicBezTo>
                    <a:pt x="482320" y="440747"/>
                    <a:pt x="481490" y="424889"/>
                    <a:pt x="485929" y="404451"/>
                  </a:cubicBezTo>
                  <a:lnTo>
                    <a:pt x="496079" y="371465"/>
                  </a:lnTo>
                  <a:lnTo>
                    <a:pt x="484343" y="397260"/>
                  </a:lnTo>
                  <a:cubicBezTo>
                    <a:pt x="474287" y="414904"/>
                    <a:pt x="463168" y="425553"/>
                    <a:pt x="451292" y="426028"/>
                  </a:cubicBezTo>
                  <a:cubicBezTo>
                    <a:pt x="387279" y="429947"/>
                    <a:pt x="286891" y="129696"/>
                    <a:pt x="310362" y="37467"/>
                  </a:cubicBezTo>
                  <a:cubicBezTo>
                    <a:pt x="321031" y="-4455"/>
                    <a:pt x="357291" y="-3398"/>
                    <a:pt x="434190" y="88742"/>
                  </a:cubicBezTo>
                  <a:cubicBezTo>
                    <a:pt x="553190" y="-152345"/>
                    <a:pt x="556753" y="155784"/>
                    <a:pt x="511014" y="326520"/>
                  </a:cubicBezTo>
                  <a:lnTo>
                    <a:pt x="499072" y="364417"/>
                  </a:lnTo>
                  <a:lnTo>
                    <a:pt x="513267" y="332085"/>
                  </a:lnTo>
                  <a:cubicBezTo>
                    <a:pt x="592416" y="170622"/>
                    <a:pt x="796982" y="-58978"/>
                    <a:pt x="741433" y="223646"/>
                  </a:cubicBezTo>
                  <a:cubicBezTo>
                    <a:pt x="1003648" y="164257"/>
                    <a:pt x="766540" y="361072"/>
                    <a:pt x="605110" y="433066"/>
                  </a:cubicBezTo>
                  <a:lnTo>
                    <a:pt x="600808" y="434764"/>
                  </a:lnTo>
                  <a:lnTo>
                    <a:pt x="693241" y="434463"/>
                  </a:lnTo>
                  <a:cubicBezTo>
                    <a:pt x="860482" y="443604"/>
                    <a:pt x="1031877" y="499444"/>
                    <a:pt x="804951" y="577658"/>
                  </a:cubicBezTo>
                  <a:cubicBezTo>
                    <a:pt x="987962" y="774612"/>
                    <a:pt x="698707" y="668369"/>
                    <a:pt x="555396" y="564905"/>
                  </a:cubicBezTo>
                  <a:lnTo>
                    <a:pt x="526476" y="542048"/>
                  </a:lnTo>
                  <a:lnTo>
                    <a:pt x="539541" y="566925"/>
                  </a:lnTo>
                  <a:cubicBezTo>
                    <a:pt x="616376" y="729501"/>
                    <a:pt x="668242" y="1032607"/>
                    <a:pt x="481983" y="812903"/>
                  </a:cubicBezTo>
                  <a:cubicBezTo>
                    <a:pt x="384371" y="1014570"/>
                    <a:pt x="363976" y="834227"/>
                    <a:pt x="385594" y="669505"/>
                  </a:cubicBezTo>
                  <a:lnTo>
                    <a:pt x="401546" y="585133"/>
                  </a:lnTo>
                  <a:lnTo>
                    <a:pt x="352020" y="659897"/>
                  </a:lnTo>
                  <a:cubicBezTo>
                    <a:pt x="251604" y="793948"/>
                    <a:pt x="110034" y="905537"/>
                    <a:pt x="170905" y="673357"/>
                  </a:cubicBezTo>
                  <a:cubicBezTo>
                    <a:pt x="-94501" y="716298"/>
                    <a:pt x="154406" y="534635"/>
                    <a:pt x="320007" y="472836"/>
                  </a:cubicBezTo>
                  <a:lnTo>
                    <a:pt x="364962" y="460956"/>
                  </a:lnTo>
                  <a:lnTo>
                    <a:pt x="329370" y="462273"/>
                  </a:lnTo>
                  <a:cubicBezTo>
                    <a:pt x="197278" y="453619"/>
                    <a:pt x="-31630" y="373414"/>
                    <a:pt x="3648" y="3183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2" name="Google Shape;302;p8"/>
            <p:cNvSpPr/>
            <p:nvPr/>
          </p:nvSpPr>
          <p:spPr>
            <a:xfrm rot="984699">
              <a:off x="5790678" y="2050692"/>
              <a:ext cx="131664" cy="131664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03" name="Google Shape;303;p8"/>
          <p:cNvGrpSpPr/>
          <p:nvPr/>
        </p:nvGrpSpPr>
        <p:grpSpPr>
          <a:xfrm rot="607740" flipH="1">
            <a:off x="10459317" y="4348837"/>
            <a:ext cx="934706" cy="941538"/>
            <a:chOff x="5307255" y="1547438"/>
            <a:chExt cx="1117486" cy="1125654"/>
          </a:xfrm>
        </p:grpSpPr>
        <p:sp>
          <p:nvSpPr>
            <p:cNvPr id="304" name="Google Shape;304;p8"/>
            <p:cNvSpPr/>
            <p:nvPr/>
          </p:nvSpPr>
          <p:spPr>
            <a:xfrm rot="4440912">
              <a:off x="5409575" y="1659795"/>
              <a:ext cx="912847" cy="900939"/>
            </a:xfrm>
            <a:custGeom>
              <a:avLst/>
              <a:gdLst/>
              <a:ahLst/>
              <a:cxnLst/>
              <a:rect l="l" t="t" r="r" b="b"/>
              <a:pathLst>
                <a:path w="914116" h="902192" extrusionOk="0">
                  <a:moveTo>
                    <a:pt x="3648" y="318319"/>
                  </a:moveTo>
                  <a:cubicBezTo>
                    <a:pt x="14502" y="301366"/>
                    <a:pt x="50369" y="286791"/>
                    <a:pt x="121763" y="277409"/>
                  </a:cubicBezTo>
                  <a:cubicBezTo>
                    <a:pt x="-64836" y="-28674"/>
                    <a:pt x="463463" y="361209"/>
                    <a:pt x="415818" y="443497"/>
                  </a:cubicBezTo>
                  <a:cubicBezTo>
                    <a:pt x="413532" y="447646"/>
                    <a:pt x="409738" y="451074"/>
                    <a:pt x="404644" y="453838"/>
                  </a:cubicBezTo>
                  <a:lnTo>
                    <a:pt x="404517" y="453881"/>
                  </a:lnTo>
                  <a:lnTo>
                    <a:pt x="419250" y="454345"/>
                  </a:lnTo>
                  <a:cubicBezTo>
                    <a:pt x="426467" y="455983"/>
                    <a:pt x="432067" y="459052"/>
                    <a:pt x="435706" y="463751"/>
                  </a:cubicBezTo>
                  <a:cubicBezTo>
                    <a:pt x="439372" y="468285"/>
                    <a:pt x="441165" y="474521"/>
                    <a:pt x="441329" y="482140"/>
                  </a:cubicBezTo>
                  <a:lnTo>
                    <a:pt x="439997" y="490695"/>
                  </a:lnTo>
                  <a:lnTo>
                    <a:pt x="445131" y="483838"/>
                  </a:lnTo>
                  <a:cubicBezTo>
                    <a:pt x="450614" y="478869"/>
                    <a:pt x="456341" y="476044"/>
                    <a:pt x="462277" y="475760"/>
                  </a:cubicBezTo>
                  <a:cubicBezTo>
                    <a:pt x="468093" y="475359"/>
                    <a:pt x="474230" y="477469"/>
                    <a:pt x="480563" y="481707"/>
                  </a:cubicBezTo>
                  <a:lnTo>
                    <a:pt x="484441" y="485435"/>
                  </a:lnTo>
                  <a:lnTo>
                    <a:pt x="483630" y="473700"/>
                  </a:lnTo>
                  <a:cubicBezTo>
                    <a:pt x="485366" y="468135"/>
                    <a:pt x="489559" y="463182"/>
                    <a:pt x="495806" y="458818"/>
                  </a:cubicBezTo>
                  <a:lnTo>
                    <a:pt x="502846" y="455556"/>
                  </a:lnTo>
                  <a:lnTo>
                    <a:pt x="490203" y="449340"/>
                  </a:lnTo>
                  <a:cubicBezTo>
                    <a:pt x="482320" y="440747"/>
                    <a:pt x="481490" y="424889"/>
                    <a:pt x="485929" y="404451"/>
                  </a:cubicBezTo>
                  <a:lnTo>
                    <a:pt x="496079" y="371465"/>
                  </a:lnTo>
                  <a:lnTo>
                    <a:pt x="484343" y="397260"/>
                  </a:lnTo>
                  <a:cubicBezTo>
                    <a:pt x="474287" y="414904"/>
                    <a:pt x="463168" y="425553"/>
                    <a:pt x="451292" y="426028"/>
                  </a:cubicBezTo>
                  <a:cubicBezTo>
                    <a:pt x="387279" y="429947"/>
                    <a:pt x="286891" y="129696"/>
                    <a:pt x="310362" y="37467"/>
                  </a:cubicBezTo>
                  <a:cubicBezTo>
                    <a:pt x="321031" y="-4455"/>
                    <a:pt x="357291" y="-3398"/>
                    <a:pt x="434190" y="88742"/>
                  </a:cubicBezTo>
                  <a:cubicBezTo>
                    <a:pt x="553190" y="-152345"/>
                    <a:pt x="556753" y="155784"/>
                    <a:pt x="511014" y="326520"/>
                  </a:cubicBezTo>
                  <a:lnTo>
                    <a:pt x="499072" y="364417"/>
                  </a:lnTo>
                  <a:lnTo>
                    <a:pt x="513267" y="332085"/>
                  </a:lnTo>
                  <a:cubicBezTo>
                    <a:pt x="592416" y="170622"/>
                    <a:pt x="796982" y="-58978"/>
                    <a:pt x="741433" y="223646"/>
                  </a:cubicBezTo>
                  <a:cubicBezTo>
                    <a:pt x="1003648" y="164257"/>
                    <a:pt x="766540" y="361072"/>
                    <a:pt x="605110" y="433066"/>
                  </a:cubicBezTo>
                  <a:lnTo>
                    <a:pt x="600808" y="434764"/>
                  </a:lnTo>
                  <a:lnTo>
                    <a:pt x="693241" y="434463"/>
                  </a:lnTo>
                  <a:cubicBezTo>
                    <a:pt x="860482" y="443604"/>
                    <a:pt x="1031877" y="499444"/>
                    <a:pt x="804951" y="577658"/>
                  </a:cubicBezTo>
                  <a:cubicBezTo>
                    <a:pt x="987962" y="774612"/>
                    <a:pt x="698707" y="668369"/>
                    <a:pt x="555396" y="564905"/>
                  </a:cubicBezTo>
                  <a:lnTo>
                    <a:pt x="526476" y="542048"/>
                  </a:lnTo>
                  <a:lnTo>
                    <a:pt x="539541" y="566925"/>
                  </a:lnTo>
                  <a:cubicBezTo>
                    <a:pt x="616376" y="729501"/>
                    <a:pt x="668242" y="1032607"/>
                    <a:pt x="481983" y="812903"/>
                  </a:cubicBezTo>
                  <a:cubicBezTo>
                    <a:pt x="384371" y="1014570"/>
                    <a:pt x="363976" y="834227"/>
                    <a:pt x="385594" y="669505"/>
                  </a:cubicBezTo>
                  <a:lnTo>
                    <a:pt x="401546" y="585133"/>
                  </a:lnTo>
                  <a:lnTo>
                    <a:pt x="352020" y="659897"/>
                  </a:lnTo>
                  <a:cubicBezTo>
                    <a:pt x="251604" y="793948"/>
                    <a:pt x="110034" y="905537"/>
                    <a:pt x="170905" y="673357"/>
                  </a:cubicBezTo>
                  <a:cubicBezTo>
                    <a:pt x="-94501" y="716298"/>
                    <a:pt x="154406" y="534635"/>
                    <a:pt x="320007" y="472836"/>
                  </a:cubicBezTo>
                  <a:lnTo>
                    <a:pt x="364962" y="460956"/>
                  </a:lnTo>
                  <a:lnTo>
                    <a:pt x="329370" y="462273"/>
                  </a:lnTo>
                  <a:cubicBezTo>
                    <a:pt x="197278" y="453619"/>
                    <a:pt x="-31630" y="373414"/>
                    <a:pt x="3648" y="3183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5" name="Google Shape;305;p8"/>
            <p:cNvSpPr/>
            <p:nvPr/>
          </p:nvSpPr>
          <p:spPr>
            <a:xfrm rot="984699">
              <a:off x="5790678" y="2050692"/>
              <a:ext cx="131664" cy="131664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06" name="Google Shape;306;p8"/>
          <p:cNvGrpSpPr/>
          <p:nvPr/>
        </p:nvGrpSpPr>
        <p:grpSpPr>
          <a:xfrm rot="607931" flipH="1">
            <a:off x="10665425" y="5235077"/>
            <a:ext cx="1197398" cy="1206151"/>
            <a:chOff x="5307255" y="1547438"/>
            <a:chExt cx="1117486" cy="1125654"/>
          </a:xfrm>
        </p:grpSpPr>
        <p:sp>
          <p:nvSpPr>
            <p:cNvPr id="307" name="Google Shape;307;p8"/>
            <p:cNvSpPr/>
            <p:nvPr/>
          </p:nvSpPr>
          <p:spPr>
            <a:xfrm rot="4440912">
              <a:off x="5409575" y="1659795"/>
              <a:ext cx="912847" cy="900939"/>
            </a:xfrm>
            <a:custGeom>
              <a:avLst/>
              <a:gdLst/>
              <a:ahLst/>
              <a:cxnLst/>
              <a:rect l="l" t="t" r="r" b="b"/>
              <a:pathLst>
                <a:path w="914116" h="902192" extrusionOk="0">
                  <a:moveTo>
                    <a:pt x="3648" y="318319"/>
                  </a:moveTo>
                  <a:cubicBezTo>
                    <a:pt x="14502" y="301366"/>
                    <a:pt x="50369" y="286791"/>
                    <a:pt x="121763" y="277409"/>
                  </a:cubicBezTo>
                  <a:cubicBezTo>
                    <a:pt x="-64836" y="-28674"/>
                    <a:pt x="463463" y="361209"/>
                    <a:pt x="415818" y="443497"/>
                  </a:cubicBezTo>
                  <a:cubicBezTo>
                    <a:pt x="413532" y="447646"/>
                    <a:pt x="409738" y="451074"/>
                    <a:pt x="404644" y="453838"/>
                  </a:cubicBezTo>
                  <a:lnTo>
                    <a:pt x="404517" y="453881"/>
                  </a:lnTo>
                  <a:lnTo>
                    <a:pt x="419250" y="454345"/>
                  </a:lnTo>
                  <a:cubicBezTo>
                    <a:pt x="426467" y="455983"/>
                    <a:pt x="432067" y="459052"/>
                    <a:pt x="435706" y="463751"/>
                  </a:cubicBezTo>
                  <a:cubicBezTo>
                    <a:pt x="439372" y="468285"/>
                    <a:pt x="441165" y="474521"/>
                    <a:pt x="441329" y="482140"/>
                  </a:cubicBezTo>
                  <a:lnTo>
                    <a:pt x="439997" y="490695"/>
                  </a:lnTo>
                  <a:lnTo>
                    <a:pt x="445131" y="483838"/>
                  </a:lnTo>
                  <a:cubicBezTo>
                    <a:pt x="450614" y="478869"/>
                    <a:pt x="456341" y="476044"/>
                    <a:pt x="462277" y="475760"/>
                  </a:cubicBezTo>
                  <a:cubicBezTo>
                    <a:pt x="468093" y="475359"/>
                    <a:pt x="474230" y="477469"/>
                    <a:pt x="480563" y="481707"/>
                  </a:cubicBezTo>
                  <a:lnTo>
                    <a:pt x="484441" y="485435"/>
                  </a:lnTo>
                  <a:lnTo>
                    <a:pt x="483630" y="473700"/>
                  </a:lnTo>
                  <a:cubicBezTo>
                    <a:pt x="485366" y="468135"/>
                    <a:pt x="489559" y="463182"/>
                    <a:pt x="495806" y="458818"/>
                  </a:cubicBezTo>
                  <a:lnTo>
                    <a:pt x="502846" y="455556"/>
                  </a:lnTo>
                  <a:lnTo>
                    <a:pt x="490203" y="449340"/>
                  </a:lnTo>
                  <a:cubicBezTo>
                    <a:pt x="482320" y="440747"/>
                    <a:pt x="481490" y="424889"/>
                    <a:pt x="485929" y="404451"/>
                  </a:cubicBezTo>
                  <a:lnTo>
                    <a:pt x="496079" y="371465"/>
                  </a:lnTo>
                  <a:lnTo>
                    <a:pt x="484343" y="397260"/>
                  </a:lnTo>
                  <a:cubicBezTo>
                    <a:pt x="474287" y="414904"/>
                    <a:pt x="463168" y="425553"/>
                    <a:pt x="451292" y="426028"/>
                  </a:cubicBezTo>
                  <a:cubicBezTo>
                    <a:pt x="387279" y="429947"/>
                    <a:pt x="286891" y="129696"/>
                    <a:pt x="310362" y="37467"/>
                  </a:cubicBezTo>
                  <a:cubicBezTo>
                    <a:pt x="321031" y="-4455"/>
                    <a:pt x="357291" y="-3398"/>
                    <a:pt x="434190" y="88742"/>
                  </a:cubicBezTo>
                  <a:cubicBezTo>
                    <a:pt x="553190" y="-152345"/>
                    <a:pt x="556753" y="155784"/>
                    <a:pt x="511014" y="326520"/>
                  </a:cubicBezTo>
                  <a:lnTo>
                    <a:pt x="499072" y="364417"/>
                  </a:lnTo>
                  <a:lnTo>
                    <a:pt x="513267" y="332085"/>
                  </a:lnTo>
                  <a:cubicBezTo>
                    <a:pt x="592416" y="170622"/>
                    <a:pt x="796982" y="-58978"/>
                    <a:pt x="741433" y="223646"/>
                  </a:cubicBezTo>
                  <a:cubicBezTo>
                    <a:pt x="1003648" y="164257"/>
                    <a:pt x="766540" y="361072"/>
                    <a:pt x="605110" y="433066"/>
                  </a:cubicBezTo>
                  <a:lnTo>
                    <a:pt x="600808" y="434764"/>
                  </a:lnTo>
                  <a:lnTo>
                    <a:pt x="693241" y="434463"/>
                  </a:lnTo>
                  <a:cubicBezTo>
                    <a:pt x="860482" y="443604"/>
                    <a:pt x="1031877" y="499444"/>
                    <a:pt x="804951" y="577658"/>
                  </a:cubicBezTo>
                  <a:cubicBezTo>
                    <a:pt x="987962" y="774612"/>
                    <a:pt x="698707" y="668369"/>
                    <a:pt x="555396" y="564905"/>
                  </a:cubicBezTo>
                  <a:lnTo>
                    <a:pt x="526476" y="542048"/>
                  </a:lnTo>
                  <a:lnTo>
                    <a:pt x="539541" y="566925"/>
                  </a:lnTo>
                  <a:cubicBezTo>
                    <a:pt x="616376" y="729501"/>
                    <a:pt x="668242" y="1032607"/>
                    <a:pt x="481983" y="812903"/>
                  </a:cubicBezTo>
                  <a:cubicBezTo>
                    <a:pt x="384371" y="1014570"/>
                    <a:pt x="363976" y="834227"/>
                    <a:pt x="385594" y="669505"/>
                  </a:cubicBezTo>
                  <a:lnTo>
                    <a:pt x="401546" y="585133"/>
                  </a:lnTo>
                  <a:lnTo>
                    <a:pt x="352020" y="659897"/>
                  </a:lnTo>
                  <a:cubicBezTo>
                    <a:pt x="251604" y="793948"/>
                    <a:pt x="110034" y="905537"/>
                    <a:pt x="170905" y="673357"/>
                  </a:cubicBezTo>
                  <a:cubicBezTo>
                    <a:pt x="-94501" y="716298"/>
                    <a:pt x="154406" y="534635"/>
                    <a:pt x="320007" y="472836"/>
                  </a:cubicBezTo>
                  <a:lnTo>
                    <a:pt x="364962" y="460956"/>
                  </a:lnTo>
                  <a:lnTo>
                    <a:pt x="329370" y="462273"/>
                  </a:lnTo>
                  <a:cubicBezTo>
                    <a:pt x="197278" y="453619"/>
                    <a:pt x="-31630" y="373414"/>
                    <a:pt x="3648" y="3183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8" name="Google Shape;308;p8"/>
            <p:cNvSpPr/>
            <p:nvPr/>
          </p:nvSpPr>
          <p:spPr>
            <a:xfrm rot="984699">
              <a:off x="5790678" y="2050692"/>
              <a:ext cx="131664" cy="131664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09" name="Google Shape;309;p8"/>
          <p:cNvGrpSpPr/>
          <p:nvPr/>
        </p:nvGrpSpPr>
        <p:grpSpPr>
          <a:xfrm rot="608127" flipH="1">
            <a:off x="11254571" y="4262123"/>
            <a:ext cx="835054" cy="841158"/>
            <a:chOff x="5307255" y="1547438"/>
            <a:chExt cx="1117486" cy="1125654"/>
          </a:xfrm>
        </p:grpSpPr>
        <p:sp>
          <p:nvSpPr>
            <p:cNvPr id="310" name="Google Shape;310;p8"/>
            <p:cNvSpPr/>
            <p:nvPr/>
          </p:nvSpPr>
          <p:spPr>
            <a:xfrm rot="4440912">
              <a:off x="5409575" y="1659795"/>
              <a:ext cx="912847" cy="900939"/>
            </a:xfrm>
            <a:custGeom>
              <a:avLst/>
              <a:gdLst/>
              <a:ahLst/>
              <a:cxnLst/>
              <a:rect l="l" t="t" r="r" b="b"/>
              <a:pathLst>
                <a:path w="914116" h="902192" extrusionOk="0">
                  <a:moveTo>
                    <a:pt x="3648" y="318319"/>
                  </a:moveTo>
                  <a:cubicBezTo>
                    <a:pt x="14502" y="301366"/>
                    <a:pt x="50369" y="286791"/>
                    <a:pt x="121763" y="277409"/>
                  </a:cubicBezTo>
                  <a:cubicBezTo>
                    <a:pt x="-64836" y="-28674"/>
                    <a:pt x="463463" y="361209"/>
                    <a:pt x="415818" y="443497"/>
                  </a:cubicBezTo>
                  <a:cubicBezTo>
                    <a:pt x="413532" y="447646"/>
                    <a:pt x="409738" y="451074"/>
                    <a:pt x="404644" y="453838"/>
                  </a:cubicBezTo>
                  <a:lnTo>
                    <a:pt x="404517" y="453881"/>
                  </a:lnTo>
                  <a:lnTo>
                    <a:pt x="419250" y="454345"/>
                  </a:lnTo>
                  <a:cubicBezTo>
                    <a:pt x="426467" y="455983"/>
                    <a:pt x="432067" y="459052"/>
                    <a:pt x="435706" y="463751"/>
                  </a:cubicBezTo>
                  <a:cubicBezTo>
                    <a:pt x="439372" y="468285"/>
                    <a:pt x="441165" y="474521"/>
                    <a:pt x="441329" y="482140"/>
                  </a:cubicBezTo>
                  <a:lnTo>
                    <a:pt x="439997" y="490695"/>
                  </a:lnTo>
                  <a:lnTo>
                    <a:pt x="445131" y="483838"/>
                  </a:lnTo>
                  <a:cubicBezTo>
                    <a:pt x="450614" y="478869"/>
                    <a:pt x="456341" y="476044"/>
                    <a:pt x="462277" y="475760"/>
                  </a:cubicBezTo>
                  <a:cubicBezTo>
                    <a:pt x="468093" y="475359"/>
                    <a:pt x="474230" y="477469"/>
                    <a:pt x="480563" y="481707"/>
                  </a:cubicBezTo>
                  <a:lnTo>
                    <a:pt x="484441" y="485435"/>
                  </a:lnTo>
                  <a:lnTo>
                    <a:pt x="483630" y="473700"/>
                  </a:lnTo>
                  <a:cubicBezTo>
                    <a:pt x="485366" y="468135"/>
                    <a:pt x="489559" y="463182"/>
                    <a:pt x="495806" y="458818"/>
                  </a:cubicBezTo>
                  <a:lnTo>
                    <a:pt x="502846" y="455556"/>
                  </a:lnTo>
                  <a:lnTo>
                    <a:pt x="490203" y="449340"/>
                  </a:lnTo>
                  <a:cubicBezTo>
                    <a:pt x="482320" y="440747"/>
                    <a:pt x="481490" y="424889"/>
                    <a:pt x="485929" y="404451"/>
                  </a:cubicBezTo>
                  <a:lnTo>
                    <a:pt x="496079" y="371465"/>
                  </a:lnTo>
                  <a:lnTo>
                    <a:pt x="484343" y="397260"/>
                  </a:lnTo>
                  <a:cubicBezTo>
                    <a:pt x="474287" y="414904"/>
                    <a:pt x="463168" y="425553"/>
                    <a:pt x="451292" y="426028"/>
                  </a:cubicBezTo>
                  <a:cubicBezTo>
                    <a:pt x="387279" y="429947"/>
                    <a:pt x="286891" y="129696"/>
                    <a:pt x="310362" y="37467"/>
                  </a:cubicBezTo>
                  <a:cubicBezTo>
                    <a:pt x="321031" y="-4455"/>
                    <a:pt x="357291" y="-3398"/>
                    <a:pt x="434190" y="88742"/>
                  </a:cubicBezTo>
                  <a:cubicBezTo>
                    <a:pt x="553190" y="-152345"/>
                    <a:pt x="556753" y="155784"/>
                    <a:pt x="511014" y="326520"/>
                  </a:cubicBezTo>
                  <a:lnTo>
                    <a:pt x="499072" y="364417"/>
                  </a:lnTo>
                  <a:lnTo>
                    <a:pt x="513267" y="332085"/>
                  </a:lnTo>
                  <a:cubicBezTo>
                    <a:pt x="592416" y="170622"/>
                    <a:pt x="796982" y="-58978"/>
                    <a:pt x="741433" y="223646"/>
                  </a:cubicBezTo>
                  <a:cubicBezTo>
                    <a:pt x="1003648" y="164257"/>
                    <a:pt x="766540" y="361072"/>
                    <a:pt x="605110" y="433066"/>
                  </a:cubicBezTo>
                  <a:lnTo>
                    <a:pt x="600808" y="434764"/>
                  </a:lnTo>
                  <a:lnTo>
                    <a:pt x="693241" y="434463"/>
                  </a:lnTo>
                  <a:cubicBezTo>
                    <a:pt x="860482" y="443604"/>
                    <a:pt x="1031877" y="499444"/>
                    <a:pt x="804951" y="577658"/>
                  </a:cubicBezTo>
                  <a:cubicBezTo>
                    <a:pt x="987962" y="774612"/>
                    <a:pt x="698707" y="668369"/>
                    <a:pt x="555396" y="564905"/>
                  </a:cubicBezTo>
                  <a:lnTo>
                    <a:pt x="526476" y="542048"/>
                  </a:lnTo>
                  <a:lnTo>
                    <a:pt x="539541" y="566925"/>
                  </a:lnTo>
                  <a:cubicBezTo>
                    <a:pt x="616376" y="729501"/>
                    <a:pt x="668242" y="1032607"/>
                    <a:pt x="481983" y="812903"/>
                  </a:cubicBezTo>
                  <a:cubicBezTo>
                    <a:pt x="384371" y="1014570"/>
                    <a:pt x="363976" y="834227"/>
                    <a:pt x="385594" y="669505"/>
                  </a:cubicBezTo>
                  <a:lnTo>
                    <a:pt x="401546" y="585133"/>
                  </a:lnTo>
                  <a:lnTo>
                    <a:pt x="352020" y="659897"/>
                  </a:lnTo>
                  <a:cubicBezTo>
                    <a:pt x="251604" y="793948"/>
                    <a:pt x="110034" y="905537"/>
                    <a:pt x="170905" y="673357"/>
                  </a:cubicBezTo>
                  <a:cubicBezTo>
                    <a:pt x="-94501" y="716298"/>
                    <a:pt x="154406" y="534635"/>
                    <a:pt x="320007" y="472836"/>
                  </a:cubicBezTo>
                  <a:lnTo>
                    <a:pt x="364962" y="460956"/>
                  </a:lnTo>
                  <a:lnTo>
                    <a:pt x="329370" y="462273"/>
                  </a:lnTo>
                  <a:cubicBezTo>
                    <a:pt x="197278" y="453619"/>
                    <a:pt x="-31630" y="373414"/>
                    <a:pt x="3648" y="3183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1" name="Google Shape;311;p8"/>
            <p:cNvSpPr/>
            <p:nvPr/>
          </p:nvSpPr>
          <p:spPr>
            <a:xfrm rot="984699">
              <a:off x="5790678" y="2050692"/>
              <a:ext cx="131664" cy="131664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7521154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>
  <p:cSld name="Titl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/>
          <p:nvPr/>
        </p:nvSpPr>
        <p:spPr>
          <a:xfrm>
            <a:off x="381505" y="1465462"/>
            <a:ext cx="7442400" cy="41481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10800000" algn="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568006" y="1779575"/>
            <a:ext cx="6108000" cy="21765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568000" y="3995224"/>
            <a:ext cx="6108000" cy="840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700"/>
              <a:buNone/>
              <a:defRPr sz="3700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700"/>
              <a:buNone/>
              <a:defRPr sz="3700">
                <a:solidFill>
                  <a:schemeClr val="l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700"/>
              <a:buNone/>
              <a:defRPr sz="3700">
                <a:solidFill>
                  <a:schemeClr val="l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700"/>
              <a:buNone/>
              <a:defRPr sz="3700">
                <a:solidFill>
                  <a:schemeClr val="l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700"/>
              <a:buNone/>
              <a:defRPr sz="3700">
                <a:solidFill>
                  <a:schemeClr val="l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700"/>
              <a:buNone/>
              <a:defRPr sz="3700">
                <a:solidFill>
                  <a:schemeClr val="l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700"/>
              <a:buNone/>
              <a:defRPr sz="3700">
                <a:solidFill>
                  <a:schemeClr val="l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700"/>
              <a:buNone/>
              <a:defRPr sz="3700">
                <a:solidFill>
                  <a:schemeClr val="l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700"/>
              <a:buNone/>
              <a:defRPr sz="37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fld id="{00000000-1234-1234-1234-123412341234}" type="slidenum">
              <a:rPr kumimoji="0" lang="en-GB" sz="1300" b="0" i="0" u="none" strike="noStrike" kern="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t>‹#›</a:t>
            </a:fld>
            <a:endParaRPr kumimoji="0" lang="en-GB" sz="1300" b="0" i="0" u="none" strike="noStrike" kern="0" cap="none" spc="0" normalizeH="0" baseline="0" noProof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15" name="Google Shape;15;p2"/>
          <p:cNvGrpSpPr/>
          <p:nvPr/>
        </p:nvGrpSpPr>
        <p:grpSpPr>
          <a:xfrm>
            <a:off x="6180174" y="878184"/>
            <a:ext cx="6460464" cy="6489566"/>
            <a:chOff x="6180174" y="878184"/>
            <a:chExt cx="6460464" cy="6489566"/>
          </a:xfrm>
        </p:grpSpPr>
        <p:sp>
          <p:nvSpPr>
            <p:cNvPr id="16" name="Google Shape;16;p2"/>
            <p:cNvSpPr/>
            <p:nvPr/>
          </p:nvSpPr>
          <p:spPr>
            <a:xfrm rot="344030" flipH="1">
              <a:off x="9875716" y="934547"/>
              <a:ext cx="1376064" cy="4947354"/>
            </a:xfrm>
            <a:custGeom>
              <a:avLst/>
              <a:gdLst/>
              <a:ahLst/>
              <a:cxnLst/>
              <a:rect l="l" t="t" r="r" b="b"/>
              <a:pathLst>
                <a:path w="1122278" h="4034919" extrusionOk="0">
                  <a:moveTo>
                    <a:pt x="1017346" y="4033049"/>
                  </a:moveTo>
                  <a:cubicBezTo>
                    <a:pt x="934586" y="4084522"/>
                    <a:pt x="543637" y="3063193"/>
                    <a:pt x="532895" y="2246639"/>
                  </a:cubicBezTo>
                  <a:cubicBezTo>
                    <a:pt x="522153" y="1430085"/>
                    <a:pt x="345564" y="532737"/>
                    <a:pt x="0" y="0"/>
                  </a:cubicBezTo>
                  <a:cubicBezTo>
                    <a:pt x="530335" y="309475"/>
                    <a:pt x="859899" y="1265626"/>
                    <a:pt x="1029457" y="1937801"/>
                  </a:cubicBezTo>
                  <a:cubicBezTo>
                    <a:pt x="1199015" y="2609976"/>
                    <a:pt x="1100106" y="3981576"/>
                    <a:pt x="1017346" y="4033049"/>
                  </a:cubicBezTo>
                  <a:close/>
                </a:path>
              </a:pathLst>
            </a:custGeom>
            <a:gradFill>
              <a:gsLst>
                <a:gs pos="0">
                  <a:srgbClr val="595959"/>
                </a:gs>
                <a:gs pos="60000">
                  <a:srgbClr val="6F803B"/>
                </a:gs>
                <a:gs pos="100000">
                  <a:srgbClr val="6F803B"/>
                </a:gs>
              </a:gsLst>
              <a:lin ang="0" scaled="0"/>
            </a:gra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grpSp>
          <p:nvGrpSpPr>
            <p:cNvPr id="17" name="Google Shape;17;p2"/>
            <p:cNvGrpSpPr/>
            <p:nvPr/>
          </p:nvGrpSpPr>
          <p:grpSpPr>
            <a:xfrm rot="-554234" flipH="1">
              <a:off x="10040220" y="1580740"/>
              <a:ext cx="2320504" cy="3674996"/>
              <a:chOff x="5819567" y="571221"/>
              <a:chExt cx="2567151" cy="4065613"/>
            </a:xfrm>
          </p:grpSpPr>
          <p:sp>
            <p:nvSpPr>
              <p:cNvPr id="18" name="Google Shape;18;p2"/>
              <p:cNvSpPr/>
              <p:nvPr/>
            </p:nvSpPr>
            <p:spPr>
              <a:xfrm rot="-894226">
                <a:off x="6527769" y="1142238"/>
                <a:ext cx="1450664" cy="3364637"/>
              </a:xfrm>
              <a:custGeom>
                <a:avLst/>
                <a:gdLst/>
                <a:ahLst/>
                <a:cxnLst/>
                <a:rect l="l" t="t" r="r" b="b"/>
                <a:pathLst>
                  <a:path w="1448953" h="3360670" extrusionOk="0">
                    <a:moveTo>
                      <a:pt x="1191919" y="86813"/>
                    </a:moveTo>
                    <a:cubicBezTo>
                      <a:pt x="1025290" y="132667"/>
                      <a:pt x="921395" y="246543"/>
                      <a:pt x="892225" y="363714"/>
                    </a:cubicBezTo>
                    <a:cubicBezTo>
                      <a:pt x="866702" y="466240"/>
                      <a:pt x="709570" y="565145"/>
                      <a:pt x="647549" y="578271"/>
                    </a:cubicBezTo>
                    <a:lnTo>
                      <a:pt x="640118" y="578320"/>
                    </a:lnTo>
                    <a:lnTo>
                      <a:pt x="692307" y="728846"/>
                    </a:lnTo>
                    <a:cubicBezTo>
                      <a:pt x="726650" y="838573"/>
                      <a:pt x="758737" y="954796"/>
                      <a:pt x="785069" y="1074429"/>
                    </a:cubicBezTo>
                    <a:lnTo>
                      <a:pt x="819224" y="1257170"/>
                    </a:lnTo>
                    <a:lnTo>
                      <a:pt x="825754" y="1225216"/>
                    </a:lnTo>
                    <a:cubicBezTo>
                      <a:pt x="838960" y="1176376"/>
                      <a:pt x="862291" y="1128744"/>
                      <a:pt x="898552" y="1099183"/>
                    </a:cubicBezTo>
                    <a:cubicBezTo>
                      <a:pt x="995245" y="1020355"/>
                      <a:pt x="1171036" y="917459"/>
                      <a:pt x="1411292" y="928426"/>
                    </a:cubicBezTo>
                    <a:cubicBezTo>
                      <a:pt x="1243260" y="968835"/>
                      <a:pt x="1135715" y="1079270"/>
                      <a:pt x="1102749" y="1195430"/>
                    </a:cubicBezTo>
                    <a:cubicBezTo>
                      <a:pt x="1073903" y="1297071"/>
                      <a:pt x="913637" y="1390812"/>
                      <a:pt x="851222" y="1401913"/>
                    </a:cubicBezTo>
                    <a:lnTo>
                      <a:pt x="838408" y="1401581"/>
                    </a:lnTo>
                    <a:lnTo>
                      <a:pt x="852577" y="1518234"/>
                    </a:lnTo>
                    <a:lnTo>
                      <a:pt x="868497" y="1712474"/>
                    </a:lnTo>
                    <a:lnTo>
                      <a:pt x="875296" y="1738373"/>
                    </a:lnTo>
                    <a:cubicBezTo>
                      <a:pt x="877335" y="1749742"/>
                      <a:pt x="878083" y="1759689"/>
                      <a:pt x="877453" y="1767587"/>
                    </a:cubicBezTo>
                    <a:lnTo>
                      <a:pt x="873836" y="1777607"/>
                    </a:lnTo>
                    <a:lnTo>
                      <a:pt x="875241" y="1794757"/>
                    </a:lnTo>
                    <a:lnTo>
                      <a:pt x="892177" y="2109908"/>
                    </a:lnTo>
                    <a:lnTo>
                      <a:pt x="909485" y="2076862"/>
                    </a:lnTo>
                    <a:cubicBezTo>
                      <a:pt x="918468" y="2063388"/>
                      <a:pt x="928818" y="2051263"/>
                      <a:pt x="940654" y="2041110"/>
                    </a:cubicBezTo>
                    <a:cubicBezTo>
                      <a:pt x="1035341" y="1959884"/>
                      <a:pt x="1208498" y="1852615"/>
                      <a:pt x="1448953" y="1857557"/>
                    </a:cubicBezTo>
                    <a:cubicBezTo>
                      <a:pt x="1281987" y="1902164"/>
                      <a:pt x="1177243" y="2015259"/>
                      <a:pt x="1147199" y="2132210"/>
                    </a:cubicBezTo>
                    <a:cubicBezTo>
                      <a:pt x="1124665" y="2219922"/>
                      <a:pt x="1005462" y="2304253"/>
                      <a:pt x="932746" y="2334531"/>
                    </a:cubicBezTo>
                    <a:lnTo>
                      <a:pt x="903202" y="2344187"/>
                    </a:lnTo>
                    <a:lnTo>
                      <a:pt x="908194" y="2477841"/>
                    </a:lnTo>
                    <a:cubicBezTo>
                      <a:pt x="920701" y="2855046"/>
                      <a:pt x="924855" y="3198771"/>
                      <a:pt x="927229" y="3360670"/>
                    </a:cubicBezTo>
                    <a:lnTo>
                      <a:pt x="854303" y="3354593"/>
                    </a:lnTo>
                    <a:cubicBezTo>
                      <a:pt x="844428" y="3228492"/>
                      <a:pt x="841247" y="2990296"/>
                      <a:pt x="836909" y="2713233"/>
                    </a:cubicBezTo>
                    <a:lnTo>
                      <a:pt x="836374" y="2685348"/>
                    </a:lnTo>
                    <a:lnTo>
                      <a:pt x="807689" y="2685619"/>
                    </a:lnTo>
                    <a:cubicBezTo>
                      <a:pt x="729110" y="2680171"/>
                      <a:pt x="589206" y="2638363"/>
                      <a:pt x="539820" y="2562453"/>
                    </a:cubicBezTo>
                    <a:cubicBezTo>
                      <a:pt x="473971" y="2461241"/>
                      <a:pt x="338574" y="2387555"/>
                      <a:pt x="166109" y="2398654"/>
                    </a:cubicBezTo>
                    <a:cubicBezTo>
                      <a:pt x="392372" y="2317117"/>
                      <a:pt x="590731" y="2363415"/>
                      <a:pt x="706413" y="2410116"/>
                    </a:cubicBezTo>
                    <a:cubicBezTo>
                      <a:pt x="735334" y="2421792"/>
                      <a:pt x="761141" y="2442840"/>
                      <a:pt x="783151" y="2468240"/>
                    </a:cubicBezTo>
                    <a:lnTo>
                      <a:pt x="833724" y="2547209"/>
                    </a:lnTo>
                    <a:lnTo>
                      <a:pt x="828552" y="2277642"/>
                    </a:lnTo>
                    <a:cubicBezTo>
                      <a:pt x="824823" y="2128831"/>
                      <a:pt x="819823" y="1979457"/>
                      <a:pt x="812571" y="1838673"/>
                    </a:cubicBezTo>
                    <a:lnTo>
                      <a:pt x="809332" y="1790015"/>
                    </a:lnTo>
                    <a:lnTo>
                      <a:pt x="775134" y="1785520"/>
                    </a:lnTo>
                    <a:cubicBezTo>
                      <a:pt x="696132" y="1770932"/>
                      <a:pt x="592118" y="1731356"/>
                      <a:pt x="550962" y="1668098"/>
                    </a:cubicBezTo>
                    <a:cubicBezTo>
                      <a:pt x="485113" y="1566885"/>
                      <a:pt x="349716" y="1493200"/>
                      <a:pt x="177251" y="1504299"/>
                    </a:cubicBezTo>
                    <a:cubicBezTo>
                      <a:pt x="403514" y="1422761"/>
                      <a:pt x="601873" y="1469060"/>
                      <a:pt x="717555" y="1515761"/>
                    </a:cubicBezTo>
                    <a:cubicBezTo>
                      <a:pt x="746476" y="1527437"/>
                      <a:pt x="772283" y="1548484"/>
                      <a:pt x="794293" y="1573885"/>
                    </a:cubicBezTo>
                    <a:lnTo>
                      <a:pt x="795022" y="1575023"/>
                    </a:lnTo>
                    <a:lnTo>
                      <a:pt x="794772" y="1571272"/>
                    </a:lnTo>
                    <a:cubicBezTo>
                      <a:pt x="787645" y="1487765"/>
                      <a:pt x="779225" y="1410788"/>
                      <a:pt x="769223" y="1343053"/>
                    </a:cubicBezTo>
                    <a:cubicBezTo>
                      <a:pt x="749219" y="1207583"/>
                      <a:pt x="718200" y="1076354"/>
                      <a:pt x="682006" y="952215"/>
                    </a:cubicBezTo>
                    <a:lnTo>
                      <a:pt x="669328" y="914878"/>
                    </a:lnTo>
                    <a:lnTo>
                      <a:pt x="641580" y="915141"/>
                    </a:lnTo>
                    <a:cubicBezTo>
                      <a:pt x="563001" y="909692"/>
                      <a:pt x="423097" y="867885"/>
                      <a:pt x="373711" y="791975"/>
                    </a:cubicBezTo>
                    <a:cubicBezTo>
                      <a:pt x="307862" y="690762"/>
                      <a:pt x="172465" y="617077"/>
                      <a:pt x="0" y="628176"/>
                    </a:cubicBezTo>
                    <a:cubicBezTo>
                      <a:pt x="226263" y="546638"/>
                      <a:pt x="424622" y="592936"/>
                      <a:pt x="540304" y="639638"/>
                    </a:cubicBezTo>
                    <a:cubicBezTo>
                      <a:pt x="554765" y="645476"/>
                      <a:pt x="568447" y="653656"/>
                      <a:pt x="581265" y="663553"/>
                    </a:cubicBezTo>
                    <a:lnTo>
                      <a:pt x="585298" y="667408"/>
                    </a:lnTo>
                    <a:lnTo>
                      <a:pt x="563739" y="603918"/>
                    </a:lnTo>
                    <a:cubicBezTo>
                      <a:pt x="482330" y="389698"/>
                      <a:pt x="403580" y="215233"/>
                      <a:pt x="374207" y="103312"/>
                    </a:cubicBezTo>
                    <a:lnTo>
                      <a:pt x="416747" y="0"/>
                    </a:lnTo>
                    <a:cubicBezTo>
                      <a:pt x="449538" y="85967"/>
                      <a:pt x="515287" y="234940"/>
                      <a:pt x="586004" y="422239"/>
                    </a:cubicBezTo>
                    <a:lnTo>
                      <a:pt x="608266" y="486450"/>
                    </a:lnTo>
                    <a:lnTo>
                      <a:pt x="607999" y="451410"/>
                    </a:lnTo>
                    <a:cubicBezTo>
                      <a:pt x="614944" y="387457"/>
                      <a:pt x="637966" y="315127"/>
                      <a:pt x="685005" y="274161"/>
                    </a:cubicBezTo>
                    <a:cubicBezTo>
                      <a:pt x="779083" y="192229"/>
                      <a:pt x="951433" y="83669"/>
                      <a:pt x="1191919" y="86813"/>
                    </a:cubicBez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F803B"/>
                  </a:gs>
                  <a:gs pos="100000">
                    <a:srgbClr val="6F803B"/>
                  </a:gs>
                </a:gsLst>
                <a:lin ang="0" scaled="0"/>
              </a:gra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grpSp>
            <p:nvGrpSpPr>
              <p:cNvPr id="19" name="Google Shape;19;p2"/>
              <p:cNvGrpSpPr/>
              <p:nvPr/>
            </p:nvGrpSpPr>
            <p:grpSpPr>
              <a:xfrm>
                <a:off x="5819567" y="571221"/>
                <a:ext cx="889916" cy="1062046"/>
                <a:chOff x="5819567" y="553054"/>
                <a:chExt cx="889916" cy="1062046"/>
              </a:xfrm>
            </p:grpSpPr>
            <p:sp>
              <p:nvSpPr>
                <p:cNvPr id="20" name="Google Shape;20;p2"/>
                <p:cNvSpPr/>
                <p:nvPr/>
              </p:nvSpPr>
              <p:spPr>
                <a:xfrm rot="-1985831">
                  <a:off x="6188231" y="595206"/>
                  <a:ext cx="265355" cy="932031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 panose="020B0604020202020204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  <p:sp>
              <p:nvSpPr>
                <p:cNvPr id="21" name="Google Shape;21;p2"/>
                <p:cNvSpPr/>
                <p:nvPr/>
              </p:nvSpPr>
              <p:spPr>
                <a:xfrm rot="-754528">
                  <a:off x="5912482" y="618534"/>
                  <a:ext cx="704087" cy="9310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4816" h="932050" extrusionOk="0">
                      <a:moveTo>
                        <a:pt x="572192" y="0"/>
                      </a:moveTo>
                      <a:cubicBezTo>
                        <a:pt x="645438" y="0"/>
                        <a:pt x="704816" y="208646"/>
                        <a:pt x="704816" y="466025"/>
                      </a:cubicBezTo>
                      <a:cubicBezTo>
                        <a:pt x="704816" y="723404"/>
                        <a:pt x="645438" y="932050"/>
                        <a:pt x="572192" y="932050"/>
                      </a:cubicBezTo>
                      <a:lnTo>
                        <a:pt x="562800" y="928723"/>
                      </a:lnTo>
                      <a:lnTo>
                        <a:pt x="554667" y="931304"/>
                      </a:lnTo>
                      <a:cubicBezTo>
                        <a:pt x="480254" y="933116"/>
                        <a:pt x="330628" y="810708"/>
                        <a:pt x="194743" y="631117"/>
                      </a:cubicBezTo>
                      <a:cubicBezTo>
                        <a:pt x="39445" y="425869"/>
                        <a:pt x="-39097" y="223657"/>
                        <a:pt x="19313" y="179461"/>
                      </a:cubicBezTo>
                      <a:cubicBezTo>
                        <a:pt x="77723" y="135266"/>
                        <a:pt x="250967" y="265824"/>
                        <a:pt x="406265" y="471071"/>
                      </a:cubicBezTo>
                      <a:lnTo>
                        <a:pt x="441116" y="519986"/>
                      </a:lnTo>
                      <a:lnTo>
                        <a:pt x="439568" y="466025"/>
                      </a:lnTo>
                      <a:cubicBezTo>
                        <a:pt x="439568" y="208646"/>
                        <a:pt x="498946" y="0"/>
                        <a:pt x="57219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 panose="020B0604020202020204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</p:grpSp>
        </p:grpSp>
        <p:grpSp>
          <p:nvGrpSpPr>
            <p:cNvPr id="22" name="Google Shape;22;p2"/>
            <p:cNvGrpSpPr/>
            <p:nvPr/>
          </p:nvGrpSpPr>
          <p:grpSpPr>
            <a:xfrm rot="1892412">
              <a:off x="9601838" y="2054866"/>
              <a:ext cx="1979819" cy="4584709"/>
              <a:chOff x="5307255" y="1547438"/>
              <a:chExt cx="1784043" cy="4131344"/>
            </a:xfrm>
          </p:grpSpPr>
          <p:sp>
            <p:nvSpPr>
              <p:cNvPr id="23" name="Google Shape;23;p2"/>
              <p:cNvSpPr/>
              <p:nvPr/>
            </p:nvSpPr>
            <p:spPr>
              <a:xfrm rot="-960242">
                <a:off x="6403497" y="2032749"/>
                <a:ext cx="184883" cy="3691404"/>
              </a:xfrm>
              <a:custGeom>
                <a:avLst/>
                <a:gdLst/>
                <a:ahLst/>
                <a:cxnLst/>
                <a:rect l="l" t="t" r="r" b="b"/>
                <a:pathLst>
                  <a:path w="551062" h="3348763" extrusionOk="0">
                    <a:moveTo>
                      <a:pt x="0" y="102946"/>
                    </a:moveTo>
                    <a:cubicBezTo>
                      <a:pt x="58538" y="325995"/>
                      <a:pt x="313883" y="798334"/>
                      <a:pt x="393616" y="1338294"/>
                    </a:cubicBezTo>
                    <a:cubicBezTo>
                      <a:pt x="473349" y="1878254"/>
                      <a:pt x="452154" y="3007630"/>
                      <a:pt x="478395" y="3342708"/>
                    </a:cubicBezTo>
                    <a:lnTo>
                      <a:pt x="551062" y="3348763"/>
                    </a:lnTo>
                    <a:cubicBezTo>
                      <a:pt x="546016" y="3004601"/>
                      <a:pt x="532896" y="1835865"/>
                      <a:pt x="448117" y="1277738"/>
                    </a:cubicBezTo>
                    <a:cubicBezTo>
                      <a:pt x="363338" y="719611"/>
                      <a:pt x="117075" y="195799"/>
                      <a:pt x="42389" y="0"/>
                    </a:cubicBezTo>
                    <a:lnTo>
                      <a:pt x="0" y="102946"/>
                    </a:ln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F803B"/>
                  </a:gs>
                  <a:gs pos="100000">
                    <a:srgbClr val="6F803B"/>
                  </a:gs>
                </a:gsLst>
                <a:lin ang="0" scaled="0"/>
              </a:gra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 rot="4440912">
                <a:off x="5409575" y="1659795"/>
                <a:ext cx="912847" cy="900939"/>
              </a:xfrm>
              <a:custGeom>
                <a:avLst/>
                <a:gdLst/>
                <a:ahLst/>
                <a:cxnLst/>
                <a:rect l="l" t="t" r="r" b="b"/>
                <a:pathLst>
                  <a:path w="914116" h="902192" extrusionOk="0">
                    <a:moveTo>
                      <a:pt x="3648" y="318319"/>
                    </a:moveTo>
                    <a:cubicBezTo>
                      <a:pt x="14502" y="301366"/>
                      <a:pt x="50369" y="286791"/>
                      <a:pt x="121763" y="277409"/>
                    </a:cubicBezTo>
                    <a:cubicBezTo>
                      <a:pt x="-64836" y="-28674"/>
                      <a:pt x="463463" y="361209"/>
                      <a:pt x="415818" y="443497"/>
                    </a:cubicBezTo>
                    <a:cubicBezTo>
                      <a:pt x="413532" y="447646"/>
                      <a:pt x="409738" y="451074"/>
                      <a:pt x="404644" y="453838"/>
                    </a:cubicBezTo>
                    <a:lnTo>
                      <a:pt x="404517" y="453881"/>
                    </a:lnTo>
                    <a:lnTo>
                      <a:pt x="419250" y="454345"/>
                    </a:lnTo>
                    <a:cubicBezTo>
                      <a:pt x="426467" y="455983"/>
                      <a:pt x="432067" y="459052"/>
                      <a:pt x="435706" y="463751"/>
                    </a:cubicBezTo>
                    <a:cubicBezTo>
                      <a:pt x="439372" y="468285"/>
                      <a:pt x="441165" y="474521"/>
                      <a:pt x="441329" y="482140"/>
                    </a:cubicBezTo>
                    <a:lnTo>
                      <a:pt x="439997" y="490695"/>
                    </a:lnTo>
                    <a:lnTo>
                      <a:pt x="445131" y="483838"/>
                    </a:lnTo>
                    <a:cubicBezTo>
                      <a:pt x="450614" y="478869"/>
                      <a:pt x="456341" y="476044"/>
                      <a:pt x="462277" y="475760"/>
                    </a:cubicBezTo>
                    <a:cubicBezTo>
                      <a:pt x="468093" y="475359"/>
                      <a:pt x="474230" y="477469"/>
                      <a:pt x="480563" y="481707"/>
                    </a:cubicBezTo>
                    <a:lnTo>
                      <a:pt x="484441" y="485435"/>
                    </a:lnTo>
                    <a:lnTo>
                      <a:pt x="483630" y="473700"/>
                    </a:lnTo>
                    <a:cubicBezTo>
                      <a:pt x="485366" y="468135"/>
                      <a:pt x="489559" y="463182"/>
                      <a:pt x="495806" y="458818"/>
                    </a:cubicBezTo>
                    <a:lnTo>
                      <a:pt x="502846" y="455556"/>
                    </a:lnTo>
                    <a:lnTo>
                      <a:pt x="490203" y="449340"/>
                    </a:lnTo>
                    <a:cubicBezTo>
                      <a:pt x="482320" y="440747"/>
                      <a:pt x="481490" y="424889"/>
                      <a:pt x="485929" y="404451"/>
                    </a:cubicBezTo>
                    <a:lnTo>
                      <a:pt x="496079" y="371465"/>
                    </a:lnTo>
                    <a:lnTo>
                      <a:pt x="484343" y="397260"/>
                    </a:lnTo>
                    <a:cubicBezTo>
                      <a:pt x="474287" y="414904"/>
                      <a:pt x="463168" y="425553"/>
                      <a:pt x="451292" y="426028"/>
                    </a:cubicBezTo>
                    <a:cubicBezTo>
                      <a:pt x="387279" y="429947"/>
                      <a:pt x="286891" y="129696"/>
                      <a:pt x="310362" y="37467"/>
                    </a:cubicBezTo>
                    <a:cubicBezTo>
                      <a:pt x="321031" y="-4455"/>
                      <a:pt x="357291" y="-3398"/>
                      <a:pt x="434190" y="88742"/>
                    </a:cubicBezTo>
                    <a:cubicBezTo>
                      <a:pt x="553190" y="-152345"/>
                      <a:pt x="556753" y="155784"/>
                      <a:pt x="511014" y="326520"/>
                    </a:cubicBezTo>
                    <a:lnTo>
                      <a:pt x="499072" y="364417"/>
                    </a:lnTo>
                    <a:lnTo>
                      <a:pt x="513267" y="332085"/>
                    </a:lnTo>
                    <a:cubicBezTo>
                      <a:pt x="592416" y="170622"/>
                      <a:pt x="796982" y="-58978"/>
                      <a:pt x="741433" y="223646"/>
                    </a:cubicBezTo>
                    <a:cubicBezTo>
                      <a:pt x="1003648" y="164257"/>
                      <a:pt x="766540" y="361072"/>
                      <a:pt x="605110" y="433066"/>
                    </a:cubicBezTo>
                    <a:lnTo>
                      <a:pt x="600808" y="434764"/>
                    </a:lnTo>
                    <a:lnTo>
                      <a:pt x="693241" y="434463"/>
                    </a:lnTo>
                    <a:cubicBezTo>
                      <a:pt x="860482" y="443604"/>
                      <a:pt x="1031877" y="499444"/>
                      <a:pt x="804951" y="577658"/>
                    </a:cubicBezTo>
                    <a:cubicBezTo>
                      <a:pt x="987962" y="774612"/>
                      <a:pt x="698707" y="668369"/>
                      <a:pt x="555396" y="564905"/>
                    </a:cubicBezTo>
                    <a:lnTo>
                      <a:pt x="526476" y="542048"/>
                    </a:lnTo>
                    <a:lnTo>
                      <a:pt x="539541" y="566925"/>
                    </a:lnTo>
                    <a:cubicBezTo>
                      <a:pt x="616376" y="729501"/>
                      <a:pt x="668242" y="1032607"/>
                      <a:pt x="481983" y="812903"/>
                    </a:cubicBezTo>
                    <a:cubicBezTo>
                      <a:pt x="384371" y="1014570"/>
                      <a:pt x="363976" y="834227"/>
                      <a:pt x="385594" y="669505"/>
                    </a:cubicBezTo>
                    <a:lnTo>
                      <a:pt x="401546" y="585133"/>
                    </a:lnTo>
                    <a:lnTo>
                      <a:pt x="352020" y="659897"/>
                    </a:lnTo>
                    <a:cubicBezTo>
                      <a:pt x="251604" y="793948"/>
                      <a:pt x="110034" y="905537"/>
                      <a:pt x="170905" y="673357"/>
                    </a:cubicBezTo>
                    <a:cubicBezTo>
                      <a:pt x="-94501" y="716298"/>
                      <a:pt x="154406" y="534635"/>
                      <a:pt x="320007" y="472836"/>
                    </a:cubicBezTo>
                    <a:lnTo>
                      <a:pt x="364962" y="460956"/>
                    </a:lnTo>
                    <a:lnTo>
                      <a:pt x="329370" y="462273"/>
                    </a:lnTo>
                    <a:cubicBezTo>
                      <a:pt x="197278" y="453619"/>
                      <a:pt x="-31630" y="373414"/>
                      <a:pt x="3648" y="31831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 rot="984699">
                <a:off x="5790678" y="2050692"/>
                <a:ext cx="131664" cy="131664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  <p:grpSp>
          <p:nvGrpSpPr>
            <p:cNvPr id="26" name="Google Shape;26;p2"/>
            <p:cNvGrpSpPr/>
            <p:nvPr/>
          </p:nvGrpSpPr>
          <p:grpSpPr>
            <a:xfrm rot="257247">
              <a:off x="7899558" y="3058236"/>
              <a:ext cx="1946985" cy="3083452"/>
              <a:chOff x="5819567" y="571221"/>
              <a:chExt cx="2567151" cy="4065613"/>
            </a:xfrm>
          </p:grpSpPr>
          <p:sp>
            <p:nvSpPr>
              <p:cNvPr id="27" name="Google Shape;27;p2"/>
              <p:cNvSpPr/>
              <p:nvPr/>
            </p:nvSpPr>
            <p:spPr>
              <a:xfrm rot="-894226">
                <a:off x="6527769" y="1142238"/>
                <a:ext cx="1450664" cy="3364637"/>
              </a:xfrm>
              <a:custGeom>
                <a:avLst/>
                <a:gdLst/>
                <a:ahLst/>
                <a:cxnLst/>
                <a:rect l="l" t="t" r="r" b="b"/>
                <a:pathLst>
                  <a:path w="1448953" h="3360670" extrusionOk="0">
                    <a:moveTo>
                      <a:pt x="1191919" y="86813"/>
                    </a:moveTo>
                    <a:cubicBezTo>
                      <a:pt x="1025290" y="132667"/>
                      <a:pt x="921395" y="246543"/>
                      <a:pt x="892225" y="363714"/>
                    </a:cubicBezTo>
                    <a:cubicBezTo>
                      <a:pt x="866702" y="466240"/>
                      <a:pt x="709570" y="565145"/>
                      <a:pt x="647549" y="578271"/>
                    </a:cubicBezTo>
                    <a:lnTo>
                      <a:pt x="640118" y="578320"/>
                    </a:lnTo>
                    <a:lnTo>
                      <a:pt x="692307" y="728846"/>
                    </a:lnTo>
                    <a:cubicBezTo>
                      <a:pt x="726650" y="838573"/>
                      <a:pt x="758737" y="954796"/>
                      <a:pt x="785069" y="1074429"/>
                    </a:cubicBezTo>
                    <a:lnTo>
                      <a:pt x="819224" y="1257170"/>
                    </a:lnTo>
                    <a:lnTo>
                      <a:pt x="825754" y="1225216"/>
                    </a:lnTo>
                    <a:cubicBezTo>
                      <a:pt x="838960" y="1176376"/>
                      <a:pt x="862291" y="1128744"/>
                      <a:pt x="898552" y="1099183"/>
                    </a:cubicBezTo>
                    <a:cubicBezTo>
                      <a:pt x="995245" y="1020355"/>
                      <a:pt x="1171036" y="917459"/>
                      <a:pt x="1411292" y="928426"/>
                    </a:cubicBezTo>
                    <a:cubicBezTo>
                      <a:pt x="1243260" y="968835"/>
                      <a:pt x="1135715" y="1079270"/>
                      <a:pt x="1102749" y="1195430"/>
                    </a:cubicBezTo>
                    <a:cubicBezTo>
                      <a:pt x="1073903" y="1297071"/>
                      <a:pt x="913637" y="1390812"/>
                      <a:pt x="851222" y="1401913"/>
                    </a:cubicBezTo>
                    <a:lnTo>
                      <a:pt x="838408" y="1401581"/>
                    </a:lnTo>
                    <a:lnTo>
                      <a:pt x="852577" y="1518234"/>
                    </a:lnTo>
                    <a:lnTo>
                      <a:pt x="868497" y="1712474"/>
                    </a:lnTo>
                    <a:lnTo>
                      <a:pt x="875296" y="1738373"/>
                    </a:lnTo>
                    <a:cubicBezTo>
                      <a:pt x="877335" y="1749742"/>
                      <a:pt x="878083" y="1759689"/>
                      <a:pt x="877453" y="1767587"/>
                    </a:cubicBezTo>
                    <a:lnTo>
                      <a:pt x="873836" y="1777607"/>
                    </a:lnTo>
                    <a:lnTo>
                      <a:pt x="875241" y="1794757"/>
                    </a:lnTo>
                    <a:lnTo>
                      <a:pt x="892177" y="2109908"/>
                    </a:lnTo>
                    <a:lnTo>
                      <a:pt x="909485" y="2076862"/>
                    </a:lnTo>
                    <a:cubicBezTo>
                      <a:pt x="918468" y="2063388"/>
                      <a:pt x="928818" y="2051263"/>
                      <a:pt x="940654" y="2041110"/>
                    </a:cubicBezTo>
                    <a:cubicBezTo>
                      <a:pt x="1035341" y="1959884"/>
                      <a:pt x="1208498" y="1852615"/>
                      <a:pt x="1448953" y="1857557"/>
                    </a:cubicBezTo>
                    <a:cubicBezTo>
                      <a:pt x="1281987" y="1902164"/>
                      <a:pt x="1177243" y="2015259"/>
                      <a:pt x="1147199" y="2132210"/>
                    </a:cubicBezTo>
                    <a:cubicBezTo>
                      <a:pt x="1124665" y="2219922"/>
                      <a:pt x="1005462" y="2304253"/>
                      <a:pt x="932746" y="2334531"/>
                    </a:cubicBezTo>
                    <a:lnTo>
                      <a:pt x="903202" y="2344187"/>
                    </a:lnTo>
                    <a:lnTo>
                      <a:pt x="908194" y="2477841"/>
                    </a:lnTo>
                    <a:cubicBezTo>
                      <a:pt x="920701" y="2855046"/>
                      <a:pt x="924855" y="3198771"/>
                      <a:pt x="927229" y="3360670"/>
                    </a:cubicBezTo>
                    <a:lnTo>
                      <a:pt x="854303" y="3354593"/>
                    </a:lnTo>
                    <a:cubicBezTo>
                      <a:pt x="844428" y="3228492"/>
                      <a:pt x="841247" y="2990296"/>
                      <a:pt x="836909" y="2713233"/>
                    </a:cubicBezTo>
                    <a:lnTo>
                      <a:pt x="836374" y="2685348"/>
                    </a:lnTo>
                    <a:lnTo>
                      <a:pt x="807689" y="2685619"/>
                    </a:lnTo>
                    <a:cubicBezTo>
                      <a:pt x="729110" y="2680171"/>
                      <a:pt x="589206" y="2638363"/>
                      <a:pt x="539820" y="2562453"/>
                    </a:cubicBezTo>
                    <a:cubicBezTo>
                      <a:pt x="473971" y="2461241"/>
                      <a:pt x="338574" y="2387555"/>
                      <a:pt x="166109" y="2398654"/>
                    </a:cubicBezTo>
                    <a:cubicBezTo>
                      <a:pt x="392372" y="2317117"/>
                      <a:pt x="590731" y="2363415"/>
                      <a:pt x="706413" y="2410116"/>
                    </a:cubicBezTo>
                    <a:cubicBezTo>
                      <a:pt x="735334" y="2421792"/>
                      <a:pt x="761141" y="2442840"/>
                      <a:pt x="783151" y="2468240"/>
                    </a:cubicBezTo>
                    <a:lnTo>
                      <a:pt x="833724" y="2547209"/>
                    </a:lnTo>
                    <a:lnTo>
                      <a:pt x="828552" y="2277642"/>
                    </a:lnTo>
                    <a:cubicBezTo>
                      <a:pt x="824823" y="2128831"/>
                      <a:pt x="819823" y="1979457"/>
                      <a:pt x="812571" y="1838673"/>
                    </a:cubicBezTo>
                    <a:lnTo>
                      <a:pt x="809332" y="1790015"/>
                    </a:lnTo>
                    <a:lnTo>
                      <a:pt x="775134" y="1785520"/>
                    </a:lnTo>
                    <a:cubicBezTo>
                      <a:pt x="696132" y="1770932"/>
                      <a:pt x="592118" y="1731356"/>
                      <a:pt x="550962" y="1668098"/>
                    </a:cubicBezTo>
                    <a:cubicBezTo>
                      <a:pt x="485113" y="1566885"/>
                      <a:pt x="349716" y="1493200"/>
                      <a:pt x="177251" y="1504299"/>
                    </a:cubicBezTo>
                    <a:cubicBezTo>
                      <a:pt x="403514" y="1422761"/>
                      <a:pt x="601873" y="1469060"/>
                      <a:pt x="717555" y="1515761"/>
                    </a:cubicBezTo>
                    <a:cubicBezTo>
                      <a:pt x="746476" y="1527437"/>
                      <a:pt x="772283" y="1548484"/>
                      <a:pt x="794293" y="1573885"/>
                    </a:cubicBezTo>
                    <a:lnTo>
                      <a:pt x="795022" y="1575023"/>
                    </a:lnTo>
                    <a:lnTo>
                      <a:pt x="794772" y="1571272"/>
                    </a:lnTo>
                    <a:cubicBezTo>
                      <a:pt x="787645" y="1487765"/>
                      <a:pt x="779225" y="1410788"/>
                      <a:pt x="769223" y="1343053"/>
                    </a:cubicBezTo>
                    <a:cubicBezTo>
                      <a:pt x="749219" y="1207583"/>
                      <a:pt x="718200" y="1076354"/>
                      <a:pt x="682006" y="952215"/>
                    </a:cubicBezTo>
                    <a:lnTo>
                      <a:pt x="669328" y="914878"/>
                    </a:lnTo>
                    <a:lnTo>
                      <a:pt x="641580" y="915141"/>
                    </a:lnTo>
                    <a:cubicBezTo>
                      <a:pt x="563001" y="909692"/>
                      <a:pt x="423097" y="867885"/>
                      <a:pt x="373711" y="791975"/>
                    </a:cubicBezTo>
                    <a:cubicBezTo>
                      <a:pt x="307862" y="690762"/>
                      <a:pt x="172465" y="617077"/>
                      <a:pt x="0" y="628176"/>
                    </a:cubicBezTo>
                    <a:cubicBezTo>
                      <a:pt x="226263" y="546638"/>
                      <a:pt x="424622" y="592936"/>
                      <a:pt x="540304" y="639638"/>
                    </a:cubicBezTo>
                    <a:cubicBezTo>
                      <a:pt x="554765" y="645476"/>
                      <a:pt x="568447" y="653656"/>
                      <a:pt x="581265" y="663553"/>
                    </a:cubicBezTo>
                    <a:lnTo>
                      <a:pt x="585298" y="667408"/>
                    </a:lnTo>
                    <a:lnTo>
                      <a:pt x="563739" y="603918"/>
                    </a:lnTo>
                    <a:cubicBezTo>
                      <a:pt x="482330" y="389698"/>
                      <a:pt x="403580" y="215233"/>
                      <a:pt x="374207" y="103312"/>
                    </a:cubicBezTo>
                    <a:lnTo>
                      <a:pt x="416747" y="0"/>
                    </a:lnTo>
                    <a:cubicBezTo>
                      <a:pt x="449538" y="85967"/>
                      <a:pt x="515287" y="234940"/>
                      <a:pt x="586004" y="422239"/>
                    </a:cubicBezTo>
                    <a:lnTo>
                      <a:pt x="608266" y="486450"/>
                    </a:lnTo>
                    <a:lnTo>
                      <a:pt x="607999" y="451410"/>
                    </a:lnTo>
                    <a:cubicBezTo>
                      <a:pt x="614944" y="387457"/>
                      <a:pt x="637966" y="315127"/>
                      <a:pt x="685005" y="274161"/>
                    </a:cubicBezTo>
                    <a:cubicBezTo>
                      <a:pt x="779083" y="192229"/>
                      <a:pt x="951433" y="83669"/>
                      <a:pt x="1191919" y="86813"/>
                    </a:cubicBez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F803B"/>
                  </a:gs>
                  <a:gs pos="100000">
                    <a:srgbClr val="6F803B"/>
                  </a:gs>
                </a:gsLst>
                <a:lin ang="0" scaled="0"/>
              </a:gra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grpSp>
            <p:nvGrpSpPr>
              <p:cNvPr id="28" name="Google Shape;28;p2"/>
              <p:cNvGrpSpPr/>
              <p:nvPr/>
            </p:nvGrpSpPr>
            <p:grpSpPr>
              <a:xfrm>
                <a:off x="5819567" y="571221"/>
                <a:ext cx="889916" cy="1062046"/>
                <a:chOff x="5819567" y="553054"/>
                <a:chExt cx="889916" cy="1062046"/>
              </a:xfrm>
            </p:grpSpPr>
            <p:sp>
              <p:nvSpPr>
                <p:cNvPr id="29" name="Google Shape;29;p2"/>
                <p:cNvSpPr/>
                <p:nvPr/>
              </p:nvSpPr>
              <p:spPr>
                <a:xfrm rot="-1985831">
                  <a:off x="6188231" y="595206"/>
                  <a:ext cx="265355" cy="932031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 panose="020B0604020202020204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  <p:sp>
              <p:nvSpPr>
                <p:cNvPr id="30" name="Google Shape;30;p2"/>
                <p:cNvSpPr/>
                <p:nvPr/>
              </p:nvSpPr>
              <p:spPr>
                <a:xfrm rot="-754528">
                  <a:off x="5912482" y="618534"/>
                  <a:ext cx="704087" cy="9310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4816" h="932050" extrusionOk="0">
                      <a:moveTo>
                        <a:pt x="572192" y="0"/>
                      </a:moveTo>
                      <a:cubicBezTo>
                        <a:pt x="645438" y="0"/>
                        <a:pt x="704816" y="208646"/>
                        <a:pt x="704816" y="466025"/>
                      </a:cubicBezTo>
                      <a:cubicBezTo>
                        <a:pt x="704816" y="723404"/>
                        <a:pt x="645438" y="932050"/>
                        <a:pt x="572192" y="932050"/>
                      </a:cubicBezTo>
                      <a:lnTo>
                        <a:pt x="562800" y="928723"/>
                      </a:lnTo>
                      <a:lnTo>
                        <a:pt x="554667" y="931304"/>
                      </a:lnTo>
                      <a:cubicBezTo>
                        <a:pt x="480254" y="933116"/>
                        <a:pt x="330628" y="810708"/>
                        <a:pt x="194743" y="631117"/>
                      </a:cubicBezTo>
                      <a:cubicBezTo>
                        <a:pt x="39445" y="425869"/>
                        <a:pt x="-39097" y="223657"/>
                        <a:pt x="19313" y="179461"/>
                      </a:cubicBezTo>
                      <a:cubicBezTo>
                        <a:pt x="77723" y="135266"/>
                        <a:pt x="250967" y="265824"/>
                        <a:pt x="406265" y="471071"/>
                      </a:cubicBezTo>
                      <a:lnTo>
                        <a:pt x="441116" y="519986"/>
                      </a:lnTo>
                      <a:lnTo>
                        <a:pt x="439568" y="466025"/>
                      </a:lnTo>
                      <a:cubicBezTo>
                        <a:pt x="439568" y="208646"/>
                        <a:pt x="498946" y="0"/>
                        <a:pt x="57219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 panose="020B0604020202020204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</p:grpSp>
        </p:grpSp>
        <p:sp>
          <p:nvSpPr>
            <p:cNvPr id="31" name="Google Shape;31;p2"/>
            <p:cNvSpPr/>
            <p:nvPr/>
          </p:nvSpPr>
          <p:spPr>
            <a:xfrm rot="6627563">
              <a:off x="10340761" y="5325919"/>
              <a:ext cx="2476937" cy="798288"/>
            </a:xfrm>
            <a:custGeom>
              <a:avLst/>
              <a:gdLst/>
              <a:ahLst/>
              <a:cxnLst/>
              <a:rect l="l" t="t" r="r" b="b"/>
              <a:pathLst>
                <a:path w="3570296" h="1258395" extrusionOk="0">
                  <a:moveTo>
                    <a:pt x="52" y="114287"/>
                  </a:moveTo>
                  <a:cubicBezTo>
                    <a:pt x="751" y="92231"/>
                    <a:pt x="8463" y="70112"/>
                    <a:pt x="24969" y="48300"/>
                  </a:cubicBezTo>
                  <a:cubicBezTo>
                    <a:pt x="157023" y="-126193"/>
                    <a:pt x="439442" y="311510"/>
                    <a:pt x="513040" y="355151"/>
                  </a:cubicBezTo>
                  <a:lnTo>
                    <a:pt x="497428" y="367539"/>
                  </a:lnTo>
                  <a:lnTo>
                    <a:pt x="567794" y="391986"/>
                  </a:lnTo>
                  <a:cubicBezTo>
                    <a:pt x="600503" y="403531"/>
                    <a:pt x="634955" y="415788"/>
                    <a:pt x="670999" y="428488"/>
                  </a:cubicBezTo>
                  <a:lnTo>
                    <a:pt x="716281" y="444102"/>
                  </a:lnTo>
                  <a:lnTo>
                    <a:pt x="701865" y="404273"/>
                  </a:lnTo>
                  <a:cubicBezTo>
                    <a:pt x="649428" y="255156"/>
                    <a:pt x="584812" y="23866"/>
                    <a:pt x="763696" y="1452"/>
                  </a:cubicBezTo>
                  <a:cubicBezTo>
                    <a:pt x="1002210" y="-28434"/>
                    <a:pt x="894788" y="411788"/>
                    <a:pt x="890967" y="497415"/>
                  </a:cubicBezTo>
                  <a:lnTo>
                    <a:pt x="881798" y="498502"/>
                  </a:lnTo>
                  <a:lnTo>
                    <a:pt x="1170375" y="584825"/>
                  </a:lnTo>
                  <a:lnTo>
                    <a:pt x="1206427" y="593079"/>
                  </a:lnTo>
                  <a:lnTo>
                    <a:pt x="1191308" y="549404"/>
                  </a:lnTo>
                  <a:cubicBezTo>
                    <a:pt x="1140965" y="399568"/>
                    <a:pt x="1079596" y="167395"/>
                    <a:pt x="1258778" y="147490"/>
                  </a:cubicBezTo>
                  <a:cubicBezTo>
                    <a:pt x="1482755" y="122608"/>
                    <a:pt x="1396927" y="506605"/>
                    <a:pt x="1381187" y="625206"/>
                  </a:cubicBezTo>
                  <a:lnTo>
                    <a:pt x="1380506" y="631688"/>
                  </a:lnTo>
                  <a:lnTo>
                    <a:pt x="1559827" y="661387"/>
                  </a:lnTo>
                  <a:lnTo>
                    <a:pt x="1768380" y="681955"/>
                  </a:lnTo>
                  <a:lnTo>
                    <a:pt x="1753583" y="630159"/>
                  </a:lnTo>
                  <a:cubicBezTo>
                    <a:pt x="1711551" y="477782"/>
                    <a:pt x="1663035" y="242588"/>
                    <a:pt x="1843040" y="232560"/>
                  </a:cubicBezTo>
                  <a:cubicBezTo>
                    <a:pt x="2053045" y="220861"/>
                    <a:pt x="1974008" y="549971"/>
                    <a:pt x="1944460" y="689482"/>
                  </a:cubicBezTo>
                  <a:lnTo>
                    <a:pt x="1943808" y="692995"/>
                  </a:lnTo>
                  <a:lnTo>
                    <a:pt x="2053692" y="699439"/>
                  </a:lnTo>
                  <a:lnTo>
                    <a:pt x="2326246" y="709192"/>
                  </a:lnTo>
                  <a:lnTo>
                    <a:pt x="2307127" y="669602"/>
                  </a:lnTo>
                  <a:cubicBezTo>
                    <a:pt x="2239694" y="526640"/>
                    <a:pt x="2151731" y="303184"/>
                    <a:pt x="2327379" y="262567"/>
                  </a:cubicBezTo>
                  <a:cubicBezTo>
                    <a:pt x="2532303" y="215180"/>
                    <a:pt x="2510624" y="552952"/>
                    <a:pt x="2505331" y="695460"/>
                  </a:cubicBezTo>
                  <a:lnTo>
                    <a:pt x="2504809" y="713406"/>
                  </a:lnTo>
                  <a:lnTo>
                    <a:pt x="2638865" y="716402"/>
                  </a:lnTo>
                  <a:lnTo>
                    <a:pt x="2874931" y="720031"/>
                  </a:lnTo>
                  <a:lnTo>
                    <a:pt x="2871057" y="706094"/>
                  </a:lnTo>
                  <a:cubicBezTo>
                    <a:pt x="2832158" y="570509"/>
                    <a:pt x="2731121" y="252333"/>
                    <a:pt x="2941127" y="240634"/>
                  </a:cubicBezTo>
                  <a:cubicBezTo>
                    <a:pt x="3151132" y="228935"/>
                    <a:pt x="3072096" y="558044"/>
                    <a:pt x="3042547" y="697556"/>
                  </a:cubicBezTo>
                  <a:lnTo>
                    <a:pt x="3037937" y="722417"/>
                  </a:lnTo>
                  <a:lnTo>
                    <a:pt x="3185623" y="724529"/>
                  </a:lnTo>
                  <a:cubicBezTo>
                    <a:pt x="3347059" y="727126"/>
                    <a:pt x="3480472" y="730294"/>
                    <a:pt x="3564241" y="736073"/>
                  </a:cubicBezTo>
                  <a:lnTo>
                    <a:pt x="3570296" y="800089"/>
                  </a:lnTo>
                  <a:cubicBezTo>
                    <a:pt x="3457368" y="798630"/>
                    <a:pt x="3255661" y="796406"/>
                    <a:pt x="3015878" y="791437"/>
                  </a:cubicBezTo>
                  <a:lnTo>
                    <a:pt x="2824326" y="786883"/>
                  </a:lnTo>
                  <a:lnTo>
                    <a:pt x="2823991" y="796797"/>
                  </a:lnTo>
                  <a:cubicBezTo>
                    <a:pt x="2823204" y="916435"/>
                    <a:pt x="2855190" y="1308606"/>
                    <a:pt x="2636794" y="1253037"/>
                  </a:cubicBezTo>
                  <a:cubicBezTo>
                    <a:pt x="2432958" y="1201172"/>
                    <a:pt x="2593293" y="908364"/>
                    <a:pt x="2657539" y="782789"/>
                  </a:cubicBezTo>
                  <a:lnTo>
                    <a:pt x="2658099" y="781621"/>
                  </a:lnTo>
                  <a:lnTo>
                    <a:pt x="2377142" y="771506"/>
                  </a:lnTo>
                  <a:lnTo>
                    <a:pt x="2357193" y="775979"/>
                  </a:lnTo>
                  <a:lnTo>
                    <a:pt x="2354959" y="770708"/>
                  </a:lnTo>
                  <a:lnTo>
                    <a:pt x="2259394" y="767267"/>
                  </a:lnTo>
                  <a:lnTo>
                    <a:pt x="2260299" y="785502"/>
                  </a:lnTo>
                  <a:cubicBezTo>
                    <a:pt x="2269474" y="904790"/>
                    <a:pt x="2333994" y="1292937"/>
                    <a:pt x="2111730" y="1255740"/>
                  </a:cubicBezTo>
                  <a:cubicBezTo>
                    <a:pt x="1904284" y="1221024"/>
                    <a:pt x="2039689" y="915885"/>
                    <a:pt x="2093259" y="785398"/>
                  </a:cubicBezTo>
                  <a:lnTo>
                    <a:pt x="2103200" y="759262"/>
                  </a:lnTo>
                  <a:lnTo>
                    <a:pt x="1973852" y="752232"/>
                  </a:lnTo>
                  <a:lnTo>
                    <a:pt x="1827482" y="741428"/>
                  </a:lnTo>
                  <a:lnTo>
                    <a:pt x="1784749" y="743523"/>
                  </a:lnTo>
                  <a:lnTo>
                    <a:pt x="1783503" y="738182"/>
                  </a:lnTo>
                  <a:lnTo>
                    <a:pt x="1734388" y="734557"/>
                  </a:lnTo>
                  <a:lnTo>
                    <a:pt x="1711951" y="732156"/>
                  </a:lnTo>
                  <a:lnTo>
                    <a:pt x="1710043" y="750236"/>
                  </a:lnTo>
                  <a:cubicBezTo>
                    <a:pt x="1700724" y="869513"/>
                    <a:pt x="1704654" y="1262966"/>
                    <a:pt x="1490778" y="1191960"/>
                  </a:cubicBezTo>
                  <a:cubicBezTo>
                    <a:pt x="1291161" y="1125688"/>
                    <a:pt x="1471975" y="845062"/>
                    <a:pt x="1545014" y="724390"/>
                  </a:cubicBezTo>
                  <a:lnTo>
                    <a:pt x="1550440" y="714875"/>
                  </a:lnTo>
                  <a:lnTo>
                    <a:pt x="1499272" y="709400"/>
                  </a:lnTo>
                  <a:cubicBezTo>
                    <a:pt x="1429506" y="700064"/>
                    <a:pt x="1360276" y="688505"/>
                    <a:pt x="1292156" y="675297"/>
                  </a:cubicBezTo>
                  <a:lnTo>
                    <a:pt x="1105864" y="634405"/>
                  </a:lnTo>
                  <a:lnTo>
                    <a:pt x="1117732" y="643857"/>
                  </a:lnTo>
                  <a:cubicBezTo>
                    <a:pt x="1075893" y="718664"/>
                    <a:pt x="935419" y="1149479"/>
                    <a:pt x="748384" y="998483"/>
                  </a:cubicBezTo>
                  <a:cubicBezTo>
                    <a:pt x="608109" y="885236"/>
                    <a:pt x="784828" y="722630"/>
                    <a:pt x="907924" y="623470"/>
                  </a:cubicBezTo>
                  <a:lnTo>
                    <a:pt x="949090" y="590924"/>
                  </a:lnTo>
                  <a:lnTo>
                    <a:pt x="724529" y="527352"/>
                  </a:lnTo>
                  <a:lnTo>
                    <a:pt x="588043" y="482036"/>
                  </a:lnTo>
                  <a:lnTo>
                    <a:pt x="594407" y="490103"/>
                  </a:lnTo>
                  <a:cubicBezTo>
                    <a:pt x="536597" y="553385"/>
                    <a:pt x="301493" y="940762"/>
                    <a:pt x="153863" y="751060"/>
                  </a:cubicBezTo>
                  <a:cubicBezTo>
                    <a:pt x="135409" y="727347"/>
                    <a:pt x="125841" y="704309"/>
                    <a:pt x="123370" y="682064"/>
                  </a:cubicBezTo>
                  <a:cubicBezTo>
                    <a:pt x="114101" y="598642"/>
                    <a:pt x="204622" y="526354"/>
                    <a:pt x="300553" y="471362"/>
                  </a:cubicBezTo>
                  <a:lnTo>
                    <a:pt x="378501" y="430833"/>
                  </a:lnTo>
                  <a:lnTo>
                    <a:pt x="360141" y="424135"/>
                  </a:lnTo>
                  <a:cubicBezTo>
                    <a:pt x="244149" y="376658"/>
                    <a:pt x="-4139" y="246620"/>
                    <a:pt x="52" y="114287"/>
                  </a:cubicBezTo>
                  <a:close/>
                </a:path>
              </a:pathLst>
            </a:custGeom>
            <a:gradFill>
              <a:gsLst>
                <a:gs pos="0">
                  <a:srgbClr val="595959"/>
                </a:gs>
                <a:gs pos="60000">
                  <a:srgbClr val="666A36"/>
                </a:gs>
                <a:gs pos="100000">
                  <a:srgbClr val="666A36"/>
                </a:gs>
              </a:gsLst>
              <a:lin ang="0" scaled="0"/>
            </a:gra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 rot="-8214325" flipH="1">
              <a:off x="6034335" y="4319925"/>
              <a:ext cx="3226936" cy="848046"/>
            </a:xfrm>
            <a:custGeom>
              <a:avLst/>
              <a:gdLst/>
              <a:ahLst/>
              <a:cxnLst/>
              <a:rect l="l" t="t" r="r" b="b"/>
              <a:pathLst>
                <a:path w="3570296" h="1258395" extrusionOk="0">
                  <a:moveTo>
                    <a:pt x="52" y="114287"/>
                  </a:moveTo>
                  <a:cubicBezTo>
                    <a:pt x="751" y="92231"/>
                    <a:pt x="8463" y="70112"/>
                    <a:pt x="24969" y="48300"/>
                  </a:cubicBezTo>
                  <a:cubicBezTo>
                    <a:pt x="157023" y="-126193"/>
                    <a:pt x="439442" y="311510"/>
                    <a:pt x="513040" y="355151"/>
                  </a:cubicBezTo>
                  <a:lnTo>
                    <a:pt x="497428" y="367539"/>
                  </a:lnTo>
                  <a:lnTo>
                    <a:pt x="567794" y="391986"/>
                  </a:lnTo>
                  <a:cubicBezTo>
                    <a:pt x="600503" y="403531"/>
                    <a:pt x="634955" y="415788"/>
                    <a:pt x="670999" y="428488"/>
                  </a:cubicBezTo>
                  <a:lnTo>
                    <a:pt x="716281" y="444102"/>
                  </a:lnTo>
                  <a:lnTo>
                    <a:pt x="701865" y="404273"/>
                  </a:lnTo>
                  <a:cubicBezTo>
                    <a:pt x="649428" y="255156"/>
                    <a:pt x="584812" y="23866"/>
                    <a:pt x="763696" y="1452"/>
                  </a:cubicBezTo>
                  <a:cubicBezTo>
                    <a:pt x="1002210" y="-28434"/>
                    <a:pt x="894788" y="411788"/>
                    <a:pt x="890967" y="497415"/>
                  </a:cubicBezTo>
                  <a:lnTo>
                    <a:pt x="881798" y="498502"/>
                  </a:lnTo>
                  <a:lnTo>
                    <a:pt x="1170375" y="584825"/>
                  </a:lnTo>
                  <a:lnTo>
                    <a:pt x="1206427" y="593079"/>
                  </a:lnTo>
                  <a:lnTo>
                    <a:pt x="1191308" y="549404"/>
                  </a:lnTo>
                  <a:cubicBezTo>
                    <a:pt x="1140965" y="399568"/>
                    <a:pt x="1079596" y="167395"/>
                    <a:pt x="1258778" y="147490"/>
                  </a:cubicBezTo>
                  <a:cubicBezTo>
                    <a:pt x="1482755" y="122608"/>
                    <a:pt x="1396927" y="506605"/>
                    <a:pt x="1381187" y="625206"/>
                  </a:cubicBezTo>
                  <a:lnTo>
                    <a:pt x="1380506" y="631688"/>
                  </a:lnTo>
                  <a:lnTo>
                    <a:pt x="1559827" y="661387"/>
                  </a:lnTo>
                  <a:lnTo>
                    <a:pt x="1768380" y="681955"/>
                  </a:lnTo>
                  <a:lnTo>
                    <a:pt x="1753583" y="630159"/>
                  </a:lnTo>
                  <a:cubicBezTo>
                    <a:pt x="1711551" y="477782"/>
                    <a:pt x="1663035" y="242588"/>
                    <a:pt x="1843040" y="232560"/>
                  </a:cubicBezTo>
                  <a:cubicBezTo>
                    <a:pt x="2053045" y="220861"/>
                    <a:pt x="1974008" y="549971"/>
                    <a:pt x="1944460" y="689482"/>
                  </a:cubicBezTo>
                  <a:lnTo>
                    <a:pt x="1943808" y="692995"/>
                  </a:lnTo>
                  <a:lnTo>
                    <a:pt x="2053692" y="699439"/>
                  </a:lnTo>
                  <a:lnTo>
                    <a:pt x="2326246" y="709192"/>
                  </a:lnTo>
                  <a:lnTo>
                    <a:pt x="2307127" y="669602"/>
                  </a:lnTo>
                  <a:cubicBezTo>
                    <a:pt x="2239694" y="526640"/>
                    <a:pt x="2151731" y="303184"/>
                    <a:pt x="2327379" y="262567"/>
                  </a:cubicBezTo>
                  <a:cubicBezTo>
                    <a:pt x="2532303" y="215180"/>
                    <a:pt x="2510624" y="552952"/>
                    <a:pt x="2505331" y="695460"/>
                  </a:cubicBezTo>
                  <a:lnTo>
                    <a:pt x="2504809" y="713406"/>
                  </a:lnTo>
                  <a:lnTo>
                    <a:pt x="2638865" y="716402"/>
                  </a:lnTo>
                  <a:lnTo>
                    <a:pt x="2874931" y="720031"/>
                  </a:lnTo>
                  <a:lnTo>
                    <a:pt x="2871057" y="706094"/>
                  </a:lnTo>
                  <a:cubicBezTo>
                    <a:pt x="2832158" y="570509"/>
                    <a:pt x="2731121" y="252333"/>
                    <a:pt x="2941127" y="240634"/>
                  </a:cubicBezTo>
                  <a:cubicBezTo>
                    <a:pt x="3151132" y="228935"/>
                    <a:pt x="3072096" y="558044"/>
                    <a:pt x="3042547" y="697556"/>
                  </a:cubicBezTo>
                  <a:lnTo>
                    <a:pt x="3037937" y="722417"/>
                  </a:lnTo>
                  <a:lnTo>
                    <a:pt x="3185623" y="724529"/>
                  </a:lnTo>
                  <a:cubicBezTo>
                    <a:pt x="3347059" y="727126"/>
                    <a:pt x="3480472" y="730294"/>
                    <a:pt x="3564241" y="736073"/>
                  </a:cubicBezTo>
                  <a:lnTo>
                    <a:pt x="3570296" y="800089"/>
                  </a:lnTo>
                  <a:cubicBezTo>
                    <a:pt x="3457368" y="798630"/>
                    <a:pt x="3255661" y="796406"/>
                    <a:pt x="3015878" y="791437"/>
                  </a:cubicBezTo>
                  <a:lnTo>
                    <a:pt x="2824326" y="786883"/>
                  </a:lnTo>
                  <a:lnTo>
                    <a:pt x="2823991" y="796797"/>
                  </a:lnTo>
                  <a:cubicBezTo>
                    <a:pt x="2823204" y="916435"/>
                    <a:pt x="2855190" y="1308606"/>
                    <a:pt x="2636794" y="1253037"/>
                  </a:cubicBezTo>
                  <a:cubicBezTo>
                    <a:pt x="2432958" y="1201172"/>
                    <a:pt x="2593293" y="908364"/>
                    <a:pt x="2657539" y="782789"/>
                  </a:cubicBezTo>
                  <a:lnTo>
                    <a:pt x="2658099" y="781621"/>
                  </a:lnTo>
                  <a:lnTo>
                    <a:pt x="2377142" y="771506"/>
                  </a:lnTo>
                  <a:lnTo>
                    <a:pt x="2357193" y="775979"/>
                  </a:lnTo>
                  <a:lnTo>
                    <a:pt x="2354959" y="770708"/>
                  </a:lnTo>
                  <a:lnTo>
                    <a:pt x="2259394" y="767267"/>
                  </a:lnTo>
                  <a:lnTo>
                    <a:pt x="2260299" y="785502"/>
                  </a:lnTo>
                  <a:cubicBezTo>
                    <a:pt x="2269474" y="904790"/>
                    <a:pt x="2333994" y="1292937"/>
                    <a:pt x="2111730" y="1255740"/>
                  </a:cubicBezTo>
                  <a:cubicBezTo>
                    <a:pt x="1904284" y="1221024"/>
                    <a:pt x="2039689" y="915885"/>
                    <a:pt x="2093259" y="785398"/>
                  </a:cubicBezTo>
                  <a:lnTo>
                    <a:pt x="2103200" y="759262"/>
                  </a:lnTo>
                  <a:lnTo>
                    <a:pt x="1973852" y="752232"/>
                  </a:lnTo>
                  <a:lnTo>
                    <a:pt x="1827482" y="741428"/>
                  </a:lnTo>
                  <a:lnTo>
                    <a:pt x="1784749" y="743523"/>
                  </a:lnTo>
                  <a:lnTo>
                    <a:pt x="1783503" y="738182"/>
                  </a:lnTo>
                  <a:lnTo>
                    <a:pt x="1734388" y="734557"/>
                  </a:lnTo>
                  <a:lnTo>
                    <a:pt x="1711951" y="732156"/>
                  </a:lnTo>
                  <a:lnTo>
                    <a:pt x="1710043" y="750236"/>
                  </a:lnTo>
                  <a:cubicBezTo>
                    <a:pt x="1700724" y="869513"/>
                    <a:pt x="1704654" y="1262966"/>
                    <a:pt x="1490778" y="1191960"/>
                  </a:cubicBezTo>
                  <a:cubicBezTo>
                    <a:pt x="1291161" y="1125688"/>
                    <a:pt x="1471975" y="845062"/>
                    <a:pt x="1545014" y="724390"/>
                  </a:cubicBezTo>
                  <a:lnTo>
                    <a:pt x="1550440" y="714875"/>
                  </a:lnTo>
                  <a:lnTo>
                    <a:pt x="1499272" y="709400"/>
                  </a:lnTo>
                  <a:cubicBezTo>
                    <a:pt x="1429506" y="700064"/>
                    <a:pt x="1360276" y="688505"/>
                    <a:pt x="1292156" y="675297"/>
                  </a:cubicBezTo>
                  <a:lnTo>
                    <a:pt x="1105864" y="634405"/>
                  </a:lnTo>
                  <a:lnTo>
                    <a:pt x="1117732" y="643857"/>
                  </a:lnTo>
                  <a:cubicBezTo>
                    <a:pt x="1075893" y="718664"/>
                    <a:pt x="935419" y="1149479"/>
                    <a:pt x="748384" y="998483"/>
                  </a:cubicBezTo>
                  <a:cubicBezTo>
                    <a:pt x="608109" y="885236"/>
                    <a:pt x="784828" y="722630"/>
                    <a:pt x="907924" y="623470"/>
                  </a:cubicBezTo>
                  <a:lnTo>
                    <a:pt x="949090" y="590924"/>
                  </a:lnTo>
                  <a:lnTo>
                    <a:pt x="724529" y="527352"/>
                  </a:lnTo>
                  <a:lnTo>
                    <a:pt x="588043" y="482036"/>
                  </a:lnTo>
                  <a:lnTo>
                    <a:pt x="594407" y="490103"/>
                  </a:lnTo>
                  <a:cubicBezTo>
                    <a:pt x="536597" y="553385"/>
                    <a:pt x="301493" y="940762"/>
                    <a:pt x="153863" y="751060"/>
                  </a:cubicBezTo>
                  <a:cubicBezTo>
                    <a:pt x="135409" y="727347"/>
                    <a:pt x="125841" y="704309"/>
                    <a:pt x="123370" y="682064"/>
                  </a:cubicBezTo>
                  <a:cubicBezTo>
                    <a:pt x="114101" y="598642"/>
                    <a:pt x="204622" y="526354"/>
                    <a:pt x="300553" y="471362"/>
                  </a:cubicBezTo>
                  <a:lnTo>
                    <a:pt x="378501" y="430833"/>
                  </a:lnTo>
                  <a:lnTo>
                    <a:pt x="360141" y="424135"/>
                  </a:lnTo>
                  <a:cubicBezTo>
                    <a:pt x="244149" y="376658"/>
                    <a:pt x="-4139" y="246620"/>
                    <a:pt x="52" y="114287"/>
                  </a:cubicBezTo>
                  <a:close/>
                </a:path>
              </a:pathLst>
            </a:custGeom>
            <a:gradFill>
              <a:gsLst>
                <a:gs pos="0">
                  <a:srgbClr val="595959"/>
                </a:gs>
                <a:gs pos="60000">
                  <a:srgbClr val="666A36"/>
                </a:gs>
                <a:gs pos="100000">
                  <a:srgbClr val="666A36"/>
                </a:gs>
              </a:gsLst>
              <a:lin ang="0" scaled="0"/>
            </a:gra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3" name="Google Shape;33;p2"/>
            <p:cNvSpPr/>
            <p:nvPr/>
          </p:nvSpPr>
          <p:spPr>
            <a:xfrm rot="-2572734">
              <a:off x="7267228" y="4650544"/>
              <a:ext cx="911246" cy="2776720"/>
            </a:xfrm>
            <a:custGeom>
              <a:avLst/>
              <a:gdLst/>
              <a:ahLst/>
              <a:cxnLst/>
              <a:rect l="l" t="t" r="r" b="b"/>
              <a:pathLst>
                <a:path w="1122278" h="4034919" extrusionOk="0">
                  <a:moveTo>
                    <a:pt x="1017346" y="4033049"/>
                  </a:moveTo>
                  <a:cubicBezTo>
                    <a:pt x="934586" y="4084522"/>
                    <a:pt x="543637" y="3063193"/>
                    <a:pt x="532895" y="2246639"/>
                  </a:cubicBezTo>
                  <a:cubicBezTo>
                    <a:pt x="522153" y="1430085"/>
                    <a:pt x="345564" y="532737"/>
                    <a:pt x="0" y="0"/>
                  </a:cubicBezTo>
                  <a:cubicBezTo>
                    <a:pt x="530335" y="309475"/>
                    <a:pt x="859899" y="1265626"/>
                    <a:pt x="1029457" y="1937801"/>
                  </a:cubicBezTo>
                  <a:cubicBezTo>
                    <a:pt x="1199015" y="2609976"/>
                    <a:pt x="1100106" y="3981576"/>
                    <a:pt x="1017346" y="4033049"/>
                  </a:cubicBezTo>
                  <a:close/>
                </a:path>
              </a:pathLst>
            </a:custGeom>
            <a:gradFill>
              <a:gsLst>
                <a:gs pos="0">
                  <a:srgbClr val="595959"/>
                </a:gs>
                <a:gs pos="60000">
                  <a:srgbClr val="6F803B"/>
                </a:gs>
                <a:gs pos="100000">
                  <a:srgbClr val="6F803B"/>
                </a:gs>
              </a:gsLst>
              <a:lin ang="0" scaled="0"/>
            </a:gra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grpSp>
          <p:nvGrpSpPr>
            <p:cNvPr id="34" name="Google Shape;34;p2"/>
            <p:cNvGrpSpPr/>
            <p:nvPr/>
          </p:nvGrpSpPr>
          <p:grpSpPr>
            <a:xfrm rot="1125477">
              <a:off x="8875592" y="1693978"/>
              <a:ext cx="2635240" cy="4173446"/>
              <a:chOff x="5819567" y="571221"/>
              <a:chExt cx="2567151" cy="4065613"/>
            </a:xfrm>
          </p:grpSpPr>
          <p:sp>
            <p:nvSpPr>
              <p:cNvPr id="35" name="Google Shape;35;p2"/>
              <p:cNvSpPr/>
              <p:nvPr/>
            </p:nvSpPr>
            <p:spPr>
              <a:xfrm rot="-894226">
                <a:off x="6527769" y="1142238"/>
                <a:ext cx="1450664" cy="3364637"/>
              </a:xfrm>
              <a:custGeom>
                <a:avLst/>
                <a:gdLst/>
                <a:ahLst/>
                <a:cxnLst/>
                <a:rect l="l" t="t" r="r" b="b"/>
                <a:pathLst>
                  <a:path w="1448953" h="3360670" extrusionOk="0">
                    <a:moveTo>
                      <a:pt x="1191919" y="86813"/>
                    </a:moveTo>
                    <a:cubicBezTo>
                      <a:pt x="1025290" y="132667"/>
                      <a:pt x="921395" y="246543"/>
                      <a:pt x="892225" y="363714"/>
                    </a:cubicBezTo>
                    <a:cubicBezTo>
                      <a:pt x="866702" y="466240"/>
                      <a:pt x="709570" y="565145"/>
                      <a:pt x="647549" y="578271"/>
                    </a:cubicBezTo>
                    <a:lnTo>
                      <a:pt x="640118" y="578320"/>
                    </a:lnTo>
                    <a:lnTo>
                      <a:pt x="692307" y="728846"/>
                    </a:lnTo>
                    <a:cubicBezTo>
                      <a:pt x="726650" y="838573"/>
                      <a:pt x="758737" y="954796"/>
                      <a:pt x="785069" y="1074429"/>
                    </a:cubicBezTo>
                    <a:lnTo>
                      <a:pt x="819224" y="1257170"/>
                    </a:lnTo>
                    <a:lnTo>
                      <a:pt x="825754" y="1225216"/>
                    </a:lnTo>
                    <a:cubicBezTo>
                      <a:pt x="838960" y="1176376"/>
                      <a:pt x="862291" y="1128744"/>
                      <a:pt x="898552" y="1099183"/>
                    </a:cubicBezTo>
                    <a:cubicBezTo>
                      <a:pt x="995245" y="1020355"/>
                      <a:pt x="1171036" y="917459"/>
                      <a:pt x="1411292" y="928426"/>
                    </a:cubicBezTo>
                    <a:cubicBezTo>
                      <a:pt x="1243260" y="968835"/>
                      <a:pt x="1135715" y="1079270"/>
                      <a:pt x="1102749" y="1195430"/>
                    </a:cubicBezTo>
                    <a:cubicBezTo>
                      <a:pt x="1073903" y="1297071"/>
                      <a:pt x="913637" y="1390812"/>
                      <a:pt x="851222" y="1401913"/>
                    </a:cubicBezTo>
                    <a:lnTo>
                      <a:pt x="838408" y="1401581"/>
                    </a:lnTo>
                    <a:lnTo>
                      <a:pt x="852577" y="1518234"/>
                    </a:lnTo>
                    <a:lnTo>
                      <a:pt x="868497" y="1712474"/>
                    </a:lnTo>
                    <a:lnTo>
                      <a:pt x="875296" y="1738373"/>
                    </a:lnTo>
                    <a:cubicBezTo>
                      <a:pt x="877335" y="1749742"/>
                      <a:pt x="878083" y="1759689"/>
                      <a:pt x="877453" y="1767587"/>
                    </a:cubicBezTo>
                    <a:lnTo>
                      <a:pt x="873836" y="1777607"/>
                    </a:lnTo>
                    <a:lnTo>
                      <a:pt x="875241" y="1794757"/>
                    </a:lnTo>
                    <a:lnTo>
                      <a:pt x="892177" y="2109908"/>
                    </a:lnTo>
                    <a:lnTo>
                      <a:pt x="909485" y="2076862"/>
                    </a:lnTo>
                    <a:cubicBezTo>
                      <a:pt x="918468" y="2063388"/>
                      <a:pt x="928818" y="2051263"/>
                      <a:pt x="940654" y="2041110"/>
                    </a:cubicBezTo>
                    <a:cubicBezTo>
                      <a:pt x="1035341" y="1959884"/>
                      <a:pt x="1208498" y="1852615"/>
                      <a:pt x="1448953" y="1857557"/>
                    </a:cubicBezTo>
                    <a:cubicBezTo>
                      <a:pt x="1281987" y="1902164"/>
                      <a:pt x="1177243" y="2015259"/>
                      <a:pt x="1147199" y="2132210"/>
                    </a:cubicBezTo>
                    <a:cubicBezTo>
                      <a:pt x="1124665" y="2219922"/>
                      <a:pt x="1005462" y="2304253"/>
                      <a:pt x="932746" y="2334531"/>
                    </a:cubicBezTo>
                    <a:lnTo>
                      <a:pt x="903202" y="2344187"/>
                    </a:lnTo>
                    <a:lnTo>
                      <a:pt x="908194" y="2477841"/>
                    </a:lnTo>
                    <a:cubicBezTo>
                      <a:pt x="920701" y="2855046"/>
                      <a:pt x="924855" y="3198771"/>
                      <a:pt x="927229" y="3360670"/>
                    </a:cubicBezTo>
                    <a:lnTo>
                      <a:pt x="854303" y="3354593"/>
                    </a:lnTo>
                    <a:cubicBezTo>
                      <a:pt x="844428" y="3228492"/>
                      <a:pt x="841247" y="2990296"/>
                      <a:pt x="836909" y="2713233"/>
                    </a:cubicBezTo>
                    <a:lnTo>
                      <a:pt x="836374" y="2685348"/>
                    </a:lnTo>
                    <a:lnTo>
                      <a:pt x="807689" y="2685619"/>
                    </a:lnTo>
                    <a:cubicBezTo>
                      <a:pt x="729110" y="2680171"/>
                      <a:pt x="589206" y="2638363"/>
                      <a:pt x="539820" y="2562453"/>
                    </a:cubicBezTo>
                    <a:cubicBezTo>
                      <a:pt x="473971" y="2461241"/>
                      <a:pt x="338574" y="2387555"/>
                      <a:pt x="166109" y="2398654"/>
                    </a:cubicBezTo>
                    <a:cubicBezTo>
                      <a:pt x="392372" y="2317117"/>
                      <a:pt x="590731" y="2363415"/>
                      <a:pt x="706413" y="2410116"/>
                    </a:cubicBezTo>
                    <a:cubicBezTo>
                      <a:pt x="735334" y="2421792"/>
                      <a:pt x="761141" y="2442840"/>
                      <a:pt x="783151" y="2468240"/>
                    </a:cubicBezTo>
                    <a:lnTo>
                      <a:pt x="833724" y="2547209"/>
                    </a:lnTo>
                    <a:lnTo>
                      <a:pt x="828552" y="2277642"/>
                    </a:lnTo>
                    <a:cubicBezTo>
                      <a:pt x="824823" y="2128831"/>
                      <a:pt x="819823" y="1979457"/>
                      <a:pt x="812571" y="1838673"/>
                    </a:cubicBezTo>
                    <a:lnTo>
                      <a:pt x="809332" y="1790015"/>
                    </a:lnTo>
                    <a:lnTo>
                      <a:pt x="775134" y="1785520"/>
                    </a:lnTo>
                    <a:cubicBezTo>
                      <a:pt x="696132" y="1770932"/>
                      <a:pt x="592118" y="1731356"/>
                      <a:pt x="550962" y="1668098"/>
                    </a:cubicBezTo>
                    <a:cubicBezTo>
                      <a:pt x="485113" y="1566885"/>
                      <a:pt x="349716" y="1493200"/>
                      <a:pt x="177251" y="1504299"/>
                    </a:cubicBezTo>
                    <a:cubicBezTo>
                      <a:pt x="403514" y="1422761"/>
                      <a:pt x="601873" y="1469060"/>
                      <a:pt x="717555" y="1515761"/>
                    </a:cubicBezTo>
                    <a:cubicBezTo>
                      <a:pt x="746476" y="1527437"/>
                      <a:pt x="772283" y="1548484"/>
                      <a:pt x="794293" y="1573885"/>
                    </a:cubicBezTo>
                    <a:lnTo>
                      <a:pt x="795022" y="1575023"/>
                    </a:lnTo>
                    <a:lnTo>
                      <a:pt x="794772" y="1571272"/>
                    </a:lnTo>
                    <a:cubicBezTo>
                      <a:pt x="787645" y="1487765"/>
                      <a:pt x="779225" y="1410788"/>
                      <a:pt x="769223" y="1343053"/>
                    </a:cubicBezTo>
                    <a:cubicBezTo>
                      <a:pt x="749219" y="1207583"/>
                      <a:pt x="718200" y="1076354"/>
                      <a:pt x="682006" y="952215"/>
                    </a:cubicBezTo>
                    <a:lnTo>
                      <a:pt x="669328" y="914878"/>
                    </a:lnTo>
                    <a:lnTo>
                      <a:pt x="641580" y="915141"/>
                    </a:lnTo>
                    <a:cubicBezTo>
                      <a:pt x="563001" y="909692"/>
                      <a:pt x="423097" y="867885"/>
                      <a:pt x="373711" y="791975"/>
                    </a:cubicBezTo>
                    <a:cubicBezTo>
                      <a:pt x="307862" y="690762"/>
                      <a:pt x="172465" y="617077"/>
                      <a:pt x="0" y="628176"/>
                    </a:cubicBezTo>
                    <a:cubicBezTo>
                      <a:pt x="226263" y="546638"/>
                      <a:pt x="424622" y="592936"/>
                      <a:pt x="540304" y="639638"/>
                    </a:cubicBezTo>
                    <a:cubicBezTo>
                      <a:pt x="554765" y="645476"/>
                      <a:pt x="568447" y="653656"/>
                      <a:pt x="581265" y="663553"/>
                    </a:cubicBezTo>
                    <a:lnTo>
                      <a:pt x="585298" y="667408"/>
                    </a:lnTo>
                    <a:lnTo>
                      <a:pt x="563739" y="603918"/>
                    </a:lnTo>
                    <a:cubicBezTo>
                      <a:pt x="482330" y="389698"/>
                      <a:pt x="403580" y="215233"/>
                      <a:pt x="374207" y="103312"/>
                    </a:cubicBezTo>
                    <a:lnTo>
                      <a:pt x="416747" y="0"/>
                    </a:lnTo>
                    <a:cubicBezTo>
                      <a:pt x="449538" y="85967"/>
                      <a:pt x="515287" y="234940"/>
                      <a:pt x="586004" y="422239"/>
                    </a:cubicBezTo>
                    <a:lnTo>
                      <a:pt x="608266" y="486450"/>
                    </a:lnTo>
                    <a:lnTo>
                      <a:pt x="607999" y="451410"/>
                    </a:lnTo>
                    <a:cubicBezTo>
                      <a:pt x="614944" y="387457"/>
                      <a:pt x="637966" y="315127"/>
                      <a:pt x="685005" y="274161"/>
                    </a:cubicBezTo>
                    <a:cubicBezTo>
                      <a:pt x="779083" y="192229"/>
                      <a:pt x="951433" y="83669"/>
                      <a:pt x="1191919" y="86813"/>
                    </a:cubicBez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F803B"/>
                  </a:gs>
                  <a:gs pos="100000">
                    <a:srgbClr val="6F803B"/>
                  </a:gs>
                </a:gsLst>
                <a:lin ang="0" scaled="0"/>
              </a:gra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grpSp>
            <p:nvGrpSpPr>
              <p:cNvPr id="36" name="Google Shape;36;p2"/>
              <p:cNvGrpSpPr/>
              <p:nvPr/>
            </p:nvGrpSpPr>
            <p:grpSpPr>
              <a:xfrm>
                <a:off x="5819567" y="571221"/>
                <a:ext cx="889916" cy="1062046"/>
                <a:chOff x="5819567" y="553054"/>
                <a:chExt cx="889916" cy="1062046"/>
              </a:xfrm>
            </p:grpSpPr>
            <p:sp>
              <p:nvSpPr>
                <p:cNvPr id="37" name="Google Shape;37;p2"/>
                <p:cNvSpPr/>
                <p:nvPr/>
              </p:nvSpPr>
              <p:spPr>
                <a:xfrm rot="-1985831">
                  <a:off x="6188231" y="595206"/>
                  <a:ext cx="265355" cy="932031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 panose="020B0604020202020204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  <p:sp>
              <p:nvSpPr>
                <p:cNvPr id="38" name="Google Shape;38;p2"/>
                <p:cNvSpPr/>
                <p:nvPr/>
              </p:nvSpPr>
              <p:spPr>
                <a:xfrm rot="-754528">
                  <a:off x="5912482" y="618534"/>
                  <a:ext cx="704087" cy="9310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4816" h="932050" extrusionOk="0">
                      <a:moveTo>
                        <a:pt x="572192" y="0"/>
                      </a:moveTo>
                      <a:cubicBezTo>
                        <a:pt x="645438" y="0"/>
                        <a:pt x="704816" y="208646"/>
                        <a:pt x="704816" y="466025"/>
                      </a:cubicBezTo>
                      <a:cubicBezTo>
                        <a:pt x="704816" y="723404"/>
                        <a:pt x="645438" y="932050"/>
                        <a:pt x="572192" y="932050"/>
                      </a:cubicBezTo>
                      <a:lnTo>
                        <a:pt x="562800" y="928723"/>
                      </a:lnTo>
                      <a:lnTo>
                        <a:pt x="554667" y="931304"/>
                      </a:lnTo>
                      <a:cubicBezTo>
                        <a:pt x="480254" y="933116"/>
                        <a:pt x="330628" y="810708"/>
                        <a:pt x="194743" y="631117"/>
                      </a:cubicBezTo>
                      <a:cubicBezTo>
                        <a:pt x="39445" y="425869"/>
                        <a:pt x="-39097" y="223657"/>
                        <a:pt x="19313" y="179461"/>
                      </a:cubicBezTo>
                      <a:cubicBezTo>
                        <a:pt x="77723" y="135266"/>
                        <a:pt x="250967" y="265824"/>
                        <a:pt x="406265" y="471071"/>
                      </a:cubicBezTo>
                      <a:lnTo>
                        <a:pt x="441116" y="519986"/>
                      </a:lnTo>
                      <a:lnTo>
                        <a:pt x="439568" y="466025"/>
                      </a:lnTo>
                      <a:cubicBezTo>
                        <a:pt x="439568" y="208646"/>
                        <a:pt x="498946" y="0"/>
                        <a:pt x="57219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 panose="020B0604020202020204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</p:grpSp>
        </p:grpSp>
        <p:sp>
          <p:nvSpPr>
            <p:cNvPr id="39" name="Google Shape;39;p2"/>
            <p:cNvSpPr/>
            <p:nvPr/>
          </p:nvSpPr>
          <p:spPr>
            <a:xfrm rot="-796064">
              <a:off x="8423726" y="2138880"/>
              <a:ext cx="1014688" cy="3648103"/>
            </a:xfrm>
            <a:custGeom>
              <a:avLst/>
              <a:gdLst/>
              <a:ahLst/>
              <a:cxnLst/>
              <a:rect l="l" t="t" r="r" b="b"/>
              <a:pathLst>
                <a:path w="1122278" h="4034919" extrusionOk="0">
                  <a:moveTo>
                    <a:pt x="1017346" y="4033049"/>
                  </a:moveTo>
                  <a:cubicBezTo>
                    <a:pt x="934586" y="4084522"/>
                    <a:pt x="543637" y="3063193"/>
                    <a:pt x="532895" y="2246639"/>
                  </a:cubicBezTo>
                  <a:cubicBezTo>
                    <a:pt x="522153" y="1430085"/>
                    <a:pt x="345564" y="532737"/>
                    <a:pt x="0" y="0"/>
                  </a:cubicBezTo>
                  <a:cubicBezTo>
                    <a:pt x="530335" y="309475"/>
                    <a:pt x="859899" y="1265626"/>
                    <a:pt x="1029457" y="1937801"/>
                  </a:cubicBezTo>
                  <a:cubicBezTo>
                    <a:pt x="1199015" y="2609976"/>
                    <a:pt x="1100106" y="3981576"/>
                    <a:pt x="1017346" y="4033049"/>
                  </a:cubicBezTo>
                  <a:close/>
                </a:path>
              </a:pathLst>
            </a:custGeom>
            <a:gradFill>
              <a:gsLst>
                <a:gs pos="0">
                  <a:srgbClr val="595959"/>
                </a:gs>
                <a:gs pos="60000">
                  <a:srgbClr val="6F803B"/>
                </a:gs>
                <a:gs pos="100000">
                  <a:srgbClr val="6F803B"/>
                </a:gs>
              </a:gsLst>
              <a:lin ang="0" scaled="0"/>
            </a:gra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40" name="Google Shape;40;p2"/>
            <p:cNvSpPr/>
            <p:nvPr/>
          </p:nvSpPr>
          <p:spPr>
            <a:xfrm rot="710374" flipH="1">
              <a:off x="10485909" y="3391085"/>
              <a:ext cx="1011938" cy="3638216"/>
            </a:xfrm>
            <a:custGeom>
              <a:avLst/>
              <a:gdLst/>
              <a:ahLst/>
              <a:cxnLst/>
              <a:rect l="l" t="t" r="r" b="b"/>
              <a:pathLst>
                <a:path w="1122278" h="4034919" extrusionOk="0">
                  <a:moveTo>
                    <a:pt x="1017346" y="4033049"/>
                  </a:moveTo>
                  <a:cubicBezTo>
                    <a:pt x="934586" y="4084522"/>
                    <a:pt x="543637" y="3063193"/>
                    <a:pt x="532895" y="2246639"/>
                  </a:cubicBezTo>
                  <a:cubicBezTo>
                    <a:pt x="522153" y="1430085"/>
                    <a:pt x="345564" y="532737"/>
                    <a:pt x="0" y="0"/>
                  </a:cubicBezTo>
                  <a:cubicBezTo>
                    <a:pt x="530335" y="309475"/>
                    <a:pt x="859899" y="1265626"/>
                    <a:pt x="1029457" y="1937801"/>
                  </a:cubicBezTo>
                  <a:cubicBezTo>
                    <a:pt x="1199015" y="2609976"/>
                    <a:pt x="1100106" y="3981576"/>
                    <a:pt x="1017346" y="4033049"/>
                  </a:cubicBezTo>
                  <a:close/>
                </a:path>
              </a:pathLst>
            </a:custGeom>
            <a:gradFill>
              <a:gsLst>
                <a:gs pos="0">
                  <a:srgbClr val="595959"/>
                </a:gs>
                <a:gs pos="60000">
                  <a:srgbClr val="6F803B"/>
                </a:gs>
                <a:gs pos="100000">
                  <a:srgbClr val="6F803B"/>
                </a:gs>
              </a:gsLst>
              <a:lin ang="0" scaled="0"/>
            </a:gra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41" name="Google Shape;41;p2"/>
            <p:cNvSpPr/>
            <p:nvPr/>
          </p:nvSpPr>
          <p:spPr>
            <a:xfrm rot="-1187598">
              <a:off x="7887380" y="3255810"/>
              <a:ext cx="1085398" cy="3975598"/>
            </a:xfrm>
            <a:custGeom>
              <a:avLst/>
              <a:gdLst/>
              <a:ahLst/>
              <a:cxnLst/>
              <a:rect l="l" t="t" r="r" b="b"/>
              <a:pathLst>
                <a:path w="1122278" h="4034919" extrusionOk="0">
                  <a:moveTo>
                    <a:pt x="1017346" y="4033049"/>
                  </a:moveTo>
                  <a:cubicBezTo>
                    <a:pt x="934586" y="4084522"/>
                    <a:pt x="543637" y="3063193"/>
                    <a:pt x="532895" y="2246639"/>
                  </a:cubicBezTo>
                  <a:cubicBezTo>
                    <a:pt x="522153" y="1430085"/>
                    <a:pt x="345564" y="532737"/>
                    <a:pt x="0" y="0"/>
                  </a:cubicBezTo>
                  <a:cubicBezTo>
                    <a:pt x="530335" y="309475"/>
                    <a:pt x="859899" y="1265626"/>
                    <a:pt x="1029457" y="1937801"/>
                  </a:cubicBezTo>
                  <a:cubicBezTo>
                    <a:pt x="1199015" y="2609976"/>
                    <a:pt x="1100106" y="3981576"/>
                    <a:pt x="1017346" y="4033049"/>
                  </a:cubicBezTo>
                  <a:close/>
                </a:path>
              </a:pathLst>
            </a:custGeom>
            <a:gradFill>
              <a:gsLst>
                <a:gs pos="0">
                  <a:srgbClr val="595959"/>
                </a:gs>
                <a:gs pos="60000">
                  <a:srgbClr val="6F803B"/>
                </a:gs>
                <a:gs pos="100000">
                  <a:srgbClr val="6F803B"/>
                </a:gs>
              </a:gsLst>
              <a:lin ang="0" scaled="0"/>
            </a:gra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grpSp>
          <p:nvGrpSpPr>
            <p:cNvPr id="42" name="Google Shape;42;p2"/>
            <p:cNvGrpSpPr/>
            <p:nvPr/>
          </p:nvGrpSpPr>
          <p:grpSpPr>
            <a:xfrm rot="1942817">
              <a:off x="9232819" y="3142389"/>
              <a:ext cx="1612692" cy="3734544"/>
              <a:chOff x="5307255" y="1547438"/>
              <a:chExt cx="1784043" cy="4131344"/>
            </a:xfrm>
          </p:grpSpPr>
          <p:sp>
            <p:nvSpPr>
              <p:cNvPr id="43" name="Google Shape;43;p2"/>
              <p:cNvSpPr/>
              <p:nvPr/>
            </p:nvSpPr>
            <p:spPr>
              <a:xfrm rot="-960242">
                <a:off x="6403497" y="2032749"/>
                <a:ext cx="184883" cy="3691404"/>
              </a:xfrm>
              <a:custGeom>
                <a:avLst/>
                <a:gdLst/>
                <a:ahLst/>
                <a:cxnLst/>
                <a:rect l="l" t="t" r="r" b="b"/>
                <a:pathLst>
                  <a:path w="551062" h="3348763" extrusionOk="0">
                    <a:moveTo>
                      <a:pt x="0" y="102946"/>
                    </a:moveTo>
                    <a:cubicBezTo>
                      <a:pt x="58538" y="325995"/>
                      <a:pt x="313883" y="798334"/>
                      <a:pt x="393616" y="1338294"/>
                    </a:cubicBezTo>
                    <a:cubicBezTo>
                      <a:pt x="473349" y="1878254"/>
                      <a:pt x="452154" y="3007630"/>
                      <a:pt x="478395" y="3342708"/>
                    </a:cubicBezTo>
                    <a:lnTo>
                      <a:pt x="551062" y="3348763"/>
                    </a:lnTo>
                    <a:cubicBezTo>
                      <a:pt x="546016" y="3004601"/>
                      <a:pt x="532896" y="1835865"/>
                      <a:pt x="448117" y="1277738"/>
                    </a:cubicBezTo>
                    <a:cubicBezTo>
                      <a:pt x="363338" y="719611"/>
                      <a:pt x="117075" y="195799"/>
                      <a:pt x="42389" y="0"/>
                    </a:cubicBezTo>
                    <a:lnTo>
                      <a:pt x="0" y="102946"/>
                    </a:ln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F803B"/>
                  </a:gs>
                  <a:gs pos="100000">
                    <a:srgbClr val="6F803B"/>
                  </a:gs>
                </a:gsLst>
                <a:lin ang="0" scaled="0"/>
              </a:gra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44" name="Google Shape;44;p2"/>
              <p:cNvSpPr/>
              <p:nvPr/>
            </p:nvSpPr>
            <p:spPr>
              <a:xfrm rot="4440912">
                <a:off x="5409575" y="1659795"/>
                <a:ext cx="912847" cy="900939"/>
              </a:xfrm>
              <a:custGeom>
                <a:avLst/>
                <a:gdLst/>
                <a:ahLst/>
                <a:cxnLst/>
                <a:rect l="l" t="t" r="r" b="b"/>
                <a:pathLst>
                  <a:path w="914116" h="902192" extrusionOk="0">
                    <a:moveTo>
                      <a:pt x="3648" y="318319"/>
                    </a:moveTo>
                    <a:cubicBezTo>
                      <a:pt x="14502" y="301366"/>
                      <a:pt x="50369" y="286791"/>
                      <a:pt x="121763" y="277409"/>
                    </a:cubicBezTo>
                    <a:cubicBezTo>
                      <a:pt x="-64836" y="-28674"/>
                      <a:pt x="463463" y="361209"/>
                      <a:pt x="415818" y="443497"/>
                    </a:cubicBezTo>
                    <a:cubicBezTo>
                      <a:pt x="413532" y="447646"/>
                      <a:pt x="409738" y="451074"/>
                      <a:pt x="404644" y="453838"/>
                    </a:cubicBezTo>
                    <a:lnTo>
                      <a:pt x="404517" y="453881"/>
                    </a:lnTo>
                    <a:lnTo>
                      <a:pt x="419250" y="454345"/>
                    </a:lnTo>
                    <a:cubicBezTo>
                      <a:pt x="426467" y="455983"/>
                      <a:pt x="432067" y="459052"/>
                      <a:pt x="435706" y="463751"/>
                    </a:cubicBezTo>
                    <a:cubicBezTo>
                      <a:pt x="439372" y="468285"/>
                      <a:pt x="441165" y="474521"/>
                      <a:pt x="441329" y="482140"/>
                    </a:cubicBezTo>
                    <a:lnTo>
                      <a:pt x="439997" y="490695"/>
                    </a:lnTo>
                    <a:lnTo>
                      <a:pt x="445131" y="483838"/>
                    </a:lnTo>
                    <a:cubicBezTo>
                      <a:pt x="450614" y="478869"/>
                      <a:pt x="456341" y="476044"/>
                      <a:pt x="462277" y="475760"/>
                    </a:cubicBezTo>
                    <a:cubicBezTo>
                      <a:pt x="468093" y="475359"/>
                      <a:pt x="474230" y="477469"/>
                      <a:pt x="480563" y="481707"/>
                    </a:cubicBezTo>
                    <a:lnTo>
                      <a:pt x="484441" y="485435"/>
                    </a:lnTo>
                    <a:lnTo>
                      <a:pt x="483630" y="473700"/>
                    </a:lnTo>
                    <a:cubicBezTo>
                      <a:pt x="485366" y="468135"/>
                      <a:pt x="489559" y="463182"/>
                      <a:pt x="495806" y="458818"/>
                    </a:cubicBezTo>
                    <a:lnTo>
                      <a:pt x="502846" y="455556"/>
                    </a:lnTo>
                    <a:lnTo>
                      <a:pt x="490203" y="449340"/>
                    </a:lnTo>
                    <a:cubicBezTo>
                      <a:pt x="482320" y="440747"/>
                      <a:pt x="481490" y="424889"/>
                      <a:pt x="485929" y="404451"/>
                    </a:cubicBezTo>
                    <a:lnTo>
                      <a:pt x="496079" y="371465"/>
                    </a:lnTo>
                    <a:lnTo>
                      <a:pt x="484343" y="397260"/>
                    </a:lnTo>
                    <a:cubicBezTo>
                      <a:pt x="474287" y="414904"/>
                      <a:pt x="463168" y="425553"/>
                      <a:pt x="451292" y="426028"/>
                    </a:cubicBezTo>
                    <a:cubicBezTo>
                      <a:pt x="387279" y="429947"/>
                      <a:pt x="286891" y="129696"/>
                      <a:pt x="310362" y="37467"/>
                    </a:cubicBezTo>
                    <a:cubicBezTo>
                      <a:pt x="321031" y="-4455"/>
                      <a:pt x="357291" y="-3398"/>
                      <a:pt x="434190" y="88742"/>
                    </a:cubicBezTo>
                    <a:cubicBezTo>
                      <a:pt x="553190" y="-152345"/>
                      <a:pt x="556753" y="155784"/>
                      <a:pt x="511014" y="326520"/>
                    </a:cubicBezTo>
                    <a:lnTo>
                      <a:pt x="499072" y="364417"/>
                    </a:lnTo>
                    <a:lnTo>
                      <a:pt x="513267" y="332085"/>
                    </a:lnTo>
                    <a:cubicBezTo>
                      <a:pt x="592416" y="170622"/>
                      <a:pt x="796982" y="-58978"/>
                      <a:pt x="741433" y="223646"/>
                    </a:cubicBezTo>
                    <a:cubicBezTo>
                      <a:pt x="1003648" y="164257"/>
                      <a:pt x="766540" y="361072"/>
                      <a:pt x="605110" y="433066"/>
                    </a:cubicBezTo>
                    <a:lnTo>
                      <a:pt x="600808" y="434764"/>
                    </a:lnTo>
                    <a:lnTo>
                      <a:pt x="693241" y="434463"/>
                    </a:lnTo>
                    <a:cubicBezTo>
                      <a:pt x="860482" y="443604"/>
                      <a:pt x="1031877" y="499444"/>
                      <a:pt x="804951" y="577658"/>
                    </a:cubicBezTo>
                    <a:cubicBezTo>
                      <a:pt x="987962" y="774612"/>
                      <a:pt x="698707" y="668369"/>
                      <a:pt x="555396" y="564905"/>
                    </a:cubicBezTo>
                    <a:lnTo>
                      <a:pt x="526476" y="542048"/>
                    </a:lnTo>
                    <a:lnTo>
                      <a:pt x="539541" y="566925"/>
                    </a:lnTo>
                    <a:cubicBezTo>
                      <a:pt x="616376" y="729501"/>
                      <a:pt x="668242" y="1032607"/>
                      <a:pt x="481983" y="812903"/>
                    </a:cubicBezTo>
                    <a:cubicBezTo>
                      <a:pt x="384371" y="1014570"/>
                      <a:pt x="363976" y="834227"/>
                      <a:pt x="385594" y="669505"/>
                    </a:cubicBezTo>
                    <a:lnTo>
                      <a:pt x="401546" y="585133"/>
                    </a:lnTo>
                    <a:lnTo>
                      <a:pt x="352020" y="659897"/>
                    </a:lnTo>
                    <a:cubicBezTo>
                      <a:pt x="251604" y="793948"/>
                      <a:pt x="110034" y="905537"/>
                      <a:pt x="170905" y="673357"/>
                    </a:cubicBezTo>
                    <a:cubicBezTo>
                      <a:pt x="-94501" y="716298"/>
                      <a:pt x="154406" y="534635"/>
                      <a:pt x="320007" y="472836"/>
                    </a:cubicBezTo>
                    <a:lnTo>
                      <a:pt x="364962" y="460956"/>
                    </a:lnTo>
                    <a:lnTo>
                      <a:pt x="329370" y="462273"/>
                    </a:lnTo>
                    <a:cubicBezTo>
                      <a:pt x="197278" y="453619"/>
                      <a:pt x="-31630" y="373414"/>
                      <a:pt x="3648" y="31831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45" name="Google Shape;45;p2"/>
              <p:cNvSpPr/>
              <p:nvPr/>
            </p:nvSpPr>
            <p:spPr>
              <a:xfrm rot="984699">
                <a:off x="5790678" y="2050692"/>
                <a:ext cx="131664" cy="131664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  <p:grpSp>
          <p:nvGrpSpPr>
            <p:cNvPr id="46" name="Google Shape;46;p2"/>
            <p:cNvGrpSpPr/>
            <p:nvPr/>
          </p:nvGrpSpPr>
          <p:grpSpPr>
            <a:xfrm>
              <a:off x="7037692" y="4736779"/>
              <a:ext cx="1591115" cy="2355223"/>
              <a:chOff x="3959902" y="4082354"/>
              <a:chExt cx="1760083" cy="2605335"/>
            </a:xfrm>
          </p:grpSpPr>
          <p:sp>
            <p:nvSpPr>
              <p:cNvPr id="47" name="Google Shape;47;p2"/>
              <p:cNvSpPr/>
              <p:nvPr/>
            </p:nvSpPr>
            <p:spPr>
              <a:xfrm rot="-675222" flipH="1">
                <a:off x="4467664" y="4369220"/>
                <a:ext cx="1043970" cy="2238117"/>
              </a:xfrm>
              <a:custGeom>
                <a:avLst/>
                <a:gdLst/>
                <a:ahLst/>
                <a:cxnLst/>
                <a:rect l="l" t="t" r="r" b="b"/>
                <a:pathLst>
                  <a:path w="1044793" h="2239882" extrusionOk="0">
                    <a:moveTo>
                      <a:pt x="398175" y="0"/>
                    </a:moveTo>
                    <a:cubicBezTo>
                      <a:pt x="490894" y="53960"/>
                      <a:pt x="538275" y="144853"/>
                      <a:pt x="541157" y="227561"/>
                    </a:cubicBezTo>
                    <a:cubicBezTo>
                      <a:pt x="543319" y="289592"/>
                      <a:pt x="602864" y="363290"/>
                      <a:pt x="641869" y="394063"/>
                    </a:cubicBezTo>
                    <a:lnTo>
                      <a:pt x="659358" y="402692"/>
                    </a:lnTo>
                    <a:lnTo>
                      <a:pt x="562479" y="588915"/>
                    </a:lnTo>
                    <a:cubicBezTo>
                      <a:pt x="542646" y="630701"/>
                      <a:pt x="523303" y="673770"/>
                      <a:pt x="504913" y="717817"/>
                    </a:cubicBezTo>
                    <a:lnTo>
                      <a:pt x="460240" y="833946"/>
                    </a:lnTo>
                    <a:lnTo>
                      <a:pt x="457242" y="784886"/>
                    </a:lnTo>
                    <a:cubicBezTo>
                      <a:pt x="452943" y="762334"/>
                      <a:pt x="445377" y="741120"/>
                      <a:pt x="433456" y="724478"/>
                    </a:cubicBezTo>
                    <a:cubicBezTo>
                      <a:pt x="385770" y="657910"/>
                      <a:pt x="294240" y="563990"/>
                      <a:pt x="151000" y="537289"/>
                    </a:cubicBezTo>
                    <a:cubicBezTo>
                      <a:pt x="245426" y="588205"/>
                      <a:pt x="295739" y="677507"/>
                      <a:pt x="301311" y="760078"/>
                    </a:cubicBezTo>
                    <a:cubicBezTo>
                      <a:pt x="305489" y="822006"/>
                      <a:pt x="367400" y="893729"/>
                      <a:pt x="407385" y="923216"/>
                    </a:cubicBezTo>
                    <a:lnTo>
                      <a:pt x="427463" y="932322"/>
                    </a:lnTo>
                    <a:lnTo>
                      <a:pt x="403333" y="1007459"/>
                    </a:lnTo>
                    <a:lnTo>
                      <a:pt x="371658" y="1119165"/>
                    </a:lnTo>
                    <a:lnTo>
                      <a:pt x="346514" y="1159762"/>
                    </a:lnTo>
                    <a:cubicBezTo>
                      <a:pt x="340117" y="1174001"/>
                      <a:pt x="337885" y="1185058"/>
                      <a:pt x="341098" y="1189769"/>
                    </a:cubicBezTo>
                    <a:lnTo>
                      <a:pt x="350305" y="1194829"/>
                    </a:lnTo>
                    <a:lnTo>
                      <a:pt x="299442" y="1389685"/>
                    </a:lnTo>
                    <a:lnTo>
                      <a:pt x="296897" y="1400082"/>
                    </a:lnTo>
                    <a:lnTo>
                      <a:pt x="291721" y="1379526"/>
                    </a:lnTo>
                    <a:cubicBezTo>
                      <a:pt x="288059" y="1369228"/>
                      <a:pt x="283426" y="1359645"/>
                      <a:pt x="277675" y="1351177"/>
                    </a:cubicBezTo>
                    <a:cubicBezTo>
                      <a:pt x="231673" y="1283435"/>
                      <a:pt x="142526" y="1187250"/>
                      <a:pt x="0" y="1156968"/>
                    </a:cubicBezTo>
                    <a:cubicBezTo>
                      <a:pt x="93120" y="1210234"/>
                      <a:pt x="141179" y="1300769"/>
                      <a:pt x="144679" y="1383454"/>
                    </a:cubicBezTo>
                    <a:cubicBezTo>
                      <a:pt x="147305" y="1445467"/>
                      <a:pt x="207399" y="1518719"/>
                      <a:pt x="246633" y="1549199"/>
                    </a:cubicBezTo>
                    <a:lnTo>
                      <a:pt x="258943" y="1555159"/>
                    </a:lnTo>
                    <a:lnTo>
                      <a:pt x="237009" y="1644782"/>
                    </a:lnTo>
                    <a:cubicBezTo>
                      <a:pt x="177150" y="1896446"/>
                      <a:pt x="126879" y="2126659"/>
                      <a:pt x="102953" y="2235042"/>
                    </a:cubicBezTo>
                    <a:lnTo>
                      <a:pt x="146832" y="2239882"/>
                    </a:lnTo>
                    <a:cubicBezTo>
                      <a:pt x="170203" y="2156446"/>
                      <a:pt x="205219" y="1996949"/>
                      <a:pt x="246325" y="1811504"/>
                    </a:cubicBezTo>
                    <a:lnTo>
                      <a:pt x="248981" y="1799696"/>
                    </a:lnTo>
                    <a:lnTo>
                      <a:pt x="254588" y="1800579"/>
                    </a:lnTo>
                    <a:cubicBezTo>
                      <a:pt x="304137" y="1804231"/>
                      <a:pt x="397825" y="1790102"/>
                      <a:pt x="441316" y="1745819"/>
                    </a:cubicBezTo>
                    <a:cubicBezTo>
                      <a:pt x="499305" y="1686774"/>
                      <a:pt x="595637" y="1651751"/>
                      <a:pt x="700456" y="1674584"/>
                    </a:cubicBezTo>
                    <a:cubicBezTo>
                      <a:pt x="574352" y="1601589"/>
                      <a:pt x="443730" y="1613282"/>
                      <a:pt x="364195" y="1632761"/>
                    </a:cubicBezTo>
                    <a:cubicBezTo>
                      <a:pt x="344312" y="1637630"/>
                      <a:pt x="324757" y="1648806"/>
                      <a:pt x="306811" y="1663125"/>
                    </a:cubicBezTo>
                    <a:lnTo>
                      <a:pt x="271512" y="1699524"/>
                    </a:lnTo>
                    <a:lnTo>
                      <a:pt x="311858" y="1520141"/>
                    </a:lnTo>
                    <a:cubicBezTo>
                      <a:pt x="334762" y="1420710"/>
                      <a:pt x="358494" y="1321056"/>
                      <a:pt x="382360" y="1227443"/>
                    </a:cubicBezTo>
                    <a:lnTo>
                      <a:pt x="389993" y="1199070"/>
                    </a:lnTo>
                    <a:lnTo>
                      <a:pt x="400455" y="1199177"/>
                    </a:lnTo>
                    <a:cubicBezTo>
                      <a:pt x="451823" y="1196995"/>
                      <a:pt x="522924" y="1181033"/>
                      <a:pt x="559167" y="1144131"/>
                    </a:cubicBezTo>
                    <a:cubicBezTo>
                      <a:pt x="617156" y="1085086"/>
                      <a:pt x="713487" y="1050062"/>
                      <a:pt x="818307" y="1072896"/>
                    </a:cubicBezTo>
                    <a:cubicBezTo>
                      <a:pt x="692202" y="999901"/>
                      <a:pt x="561581" y="1011593"/>
                      <a:pt x="482046" y="1031072"/>
                    </a:cubicBezTo>
                    <a:lnTo>
                      <a:pt x="427415" y="1059980"/>
                    </a:lnTo>
                    <a:lnTo>
                      <a:pt x="430064" y="1050131"/>
                    </a:lnTo>
                    <a:cubicBezTo>
                      <a:pt x="445888" y="994949"/>
                      <a:pt x="461566" y="944309"/>
                      <a:pt x="476892" y="900065"/>
                    </a:cubicBezTo>
                    <a:cubicBezTo>
                      <a:pt x="507543" y="811580"/>
                      <a:pt x="544104" y="727288"/>
                      <a:pt x="582733" y="648388"/>
                    </a:cubicBezTo>
                    <a:lnTo>
                      <a:pt x="591905" y="631376"/>
                    </a:lnTo>
                    <a:lnTo>
                      <a:pt x="598925" y="632482"/>
                    </a:lnTo>
                    <a:cubicBezTo>
                      <a:pt x="648473" y="636134"/>
                      <a:pt x="742161" y="622005"/>
                      <a:pt x="785653" y="577722"/>
                    </a:cubicBezTo>
                    <a:cubicBezTo>
                      <a:pt x="843642" y="518677"/>
                      <a:pt x="939973" y="483654"/>
                      <a:pt x="1044793" y="506487"/>
                    </a:cubicBezTo>
                    <a:cubicBezTo>
                      <a:pt x="918688" y="433492"/>
                      <a:pt x="788066" y="445185"/>
                      <a:pt x="708532" y="464664"/>
                    </a:cubicBezTo>
                    <a:lnTo>
                      <a:pt x="671110" y="484465"/>
                    </a:lnTo>
                    <a:lnTo>
                      <a:pt x="700979" y="429063"/>
                    </a:lnTo>
                    <a:cubicBezTo>
                      <a:pt x="778821" y="295227"/>
                      <a:pt x="849563" y="187751"/>
                      <a:pt x="882467" y="116218"/>
                    </a:cubicBezTo>
                    <a:lnTo>
                      <a:pt x="871738" y="41668"/>
                    </a:lnTo>
                    <a:cubicBezTo>
                      <a:pt x="844901" y="87691"/>
                      <a:pt x="797334" y="161824"/>
                      <a:pt x="741604" y="255792"/>
                    </a:cubicBezTo>
                    <a:lnTo>
                      <a:pt x="696759" y="333336"/>
                    </a:lnTo>
                    <a:lnTo>
                      <a:pt x="698154" y="325969"/>
                    </a:lnTo>
                    <a:cubicBezTo>
                      <a:pt x="701877" y="282074"/>
                      <a:pt x="697138" y="230321"/>
                      <a:pt x="674391" y="196279"/>
                    </a:cubicBezTo>
                    <a:cubicBezTo>
                      <a:pt x="628897" y="128195"/>
                      <a:pt x="540471" y="31347"/>
                      <a:pt x="398175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F803B"/>
                  </a:gs>
                  <a:gs pos="100000">
                    <a:srgbClr val="6F803B"/>
                  </a:gs>
                </a:gsLst>
                <a:lin ang="0" scaled="0"/>
              </a:gra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48" name="Google Shape;48;p2"/>
              <p:cNvSpPr/>
              <p:nvPr/>
            </p:nvSpPr>
            <p:spPr>
              <a:xfrm rot="-1374346">
                <a:off x="4028299" y="4168843"/>
                <a:ext cx="537742" cy="460238"/>
              </a:xfrm>
              <a:custGeom>
                <a:avLst/>
                <a:gdLst/>
                <a:ahLst/>
                <a:cxnLst/>
                <a:rect l="l" t="t" r="r" b="b"/>
                <a:pathLst>
                  <a:path w="558128" h="534914" extrusionOk="0">
                    <a:moveTo>
                      <a:pt x="321454" y="0"/>
                    </a:moveTo>
                    <a:cubicBezTo>
                      <a:pt x="351415" y="0"/>
                      <a:pt x="378539" y="12144"/>
                      <a:pt x="398173" y="31778"/>
                    </a:cubicBezTo>
                    <a:lnTo>
                      <a:pt x="404781" y="41579"/>
                    </a:lnTo>
                    <a:lnTo>
                      <a:pt x="407399" y="39814"/>
                    </a:lnTo>
                    <a:cubicBezTo>
                      <a:pt x="420380" y="34324"/>
                      <a:pt x="434651" y="31288"/>
                      <a:pt x="449631" y="31288"/>
                    </a:cubicBezTo>
                    <a:cubicBezTo>
                      <a:pt x="509552" y="31288"/>
                      <a:pt x="558128" y="79864"/>
                      <a:pt x="558128" y="139785"/>
                    </a:cubicBezTo>
                    <a:cubicBezTo>
                      <a:pt x="558128" y="162256"/>
                      <a:pt x="551297" y="183131"/>
                      <a:pt x="539598" y="200447"/>
                    </a:cubicBezTo>
                    <a:lnTo>
                      <a:pt x="527971" y="213243"/>
                    </a:lnTo>
                    <a:lnTo>
                      <a:pt x="544556" y="237841"/>
                    </a:lnTo>
                    <a:cubicBezTo>
                      <a:pt x="550046" y="250822"/>
                      <a:pt x="553082" y="265093"/>
                      <a:pt x="553082" y="280073"/>
                    </a:cubicBezTo>
                    <a:cubicBezTo>
                      <a:pt x="553082" y="325014"/>
                      <a:pt x="525758" y="363573"/>
                      <a:pt x="486817" y="380044"/>
                    </a:cubicBezTo>
                    <a:lnTo>
                      <a:pt x="455184" y="386430"/>
                    </a:lnTo>
                    <a:lnTo>
                      <a:pt x="463257" y="426417"/>
                    </a:lnTo>
                    <a:cubicBezTo>
                      <a:pt x="463257" y="486338"/>
                      <a:pt x="414681" y="534914"/>
                      <a:pt x="354760" y="534914"/>
                    </a:cubicBezTo>
                    <a:cubicBezTo>
                      <a:pt x="324800" y="534914"/>
                      <a:pt x="297675" y="522770"/>
                      <a:pt x="278041" y="503136"/>
                    </a:cubicBezTo>
                    <a:lnTo>
                      <a:pt x="264452" y="482980"/>
                    </a:lnTo>
                    <a:lnTo>
                      <a:pt x="234499" y="503175"/>
                    </a:lnTo>
                    <a:cubicBezTo>
                      <a:pt x="221518" y="508665"/>
                      <a:pt x="207247" y="511701"/>
                      <a:pt x="192267" y="511701"/>
                    </a:cubicBezTo>
                    <a:cubicBezTo>
                      <a:pt x="132346" y="511701"/>
                      <a:pt x="83770" y="463125"/>
                      <a:pt x="83770" y="403204"/>
                    </a:cubicBezTo>
                    <a:lnTo>
                      <a:pt x="87094" y="381221"/>
                    </a:lnTo>
                    <a:lnTo>
                      <a:pt x="66265" y="377016"/>
                    </a:lnTo>
                    <a:cubicBezTo>
                      <a:pt x="27324" y="360545"/>
                      <a:pt x="0" y="321986"/>
                      <a:pt x="0" y="277045"/>
                    </a:cubicBezTo>
                    <a:cubicBezTo>
                      <a:pt x="0" y="247085"/>
                      <a:pt x="12144" y="219960"/>
                      <a:pt x="31778" y="200326"/>
                    </a:cubicBezTo>
                    <a:lnTo>
                      <a:pt x="55047" y="184638"/>
                    </a:lnTo>
                    <a:lnTo>
                      <a:pt x="54332" y="183150"/>
                    </a:lnTo>
                    <a:cubicBezTo>
                      <a:pt x="51162" y="172958"/>
                      <a:pt x="49454" y="162121"/>
                      <a:pt x="49454" y="150886"/>
                    </a:cubicBezTo>
                    <a:cubicBezTo>
                      <a:pt x="49454" y="90965"/>
                      <a:pt x="98030" y="42389"/>
                      <a:pt x="157951" y="42389"/>
                    </a:cubicBezTo>
                    <a:cubicBezTo>
                      <a:pt x="180421" y="42389"/>
                      <a:pt x="201296" y="49220"/>
                      <a:pt x="218613" y="60919"/>
                    </a:cubicBezTo>
                    <a:lnTo>
                      <a:pt x="222628" y="64567"/>
                    </a:lnTo>
                    <a:lnTo>
                      <a:pt x="244735" y="31778"/>
                    </a:lnTo>
                    <a:cubicBezTo>
                      <a:pt x="264369" y="12144"/>
                      <a:pt x="291494" y="0"/>
                      <a:pt x="3214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  <p:grpSp>
          <p:nvGrpSpPr>
            <p:cNvPr id="49" name="Google Shape;49;p2"/>
            <p:cNvGrpSpPr/>
            <p:nvPr/>
          </p:nvGrpSpPr>
          <p:grpSpPr>
            <a:xfrm>
              <a:off x="7163686" y="3569300"/>
              <a:ext cx="2050699" cy="3432167"/>
              <a:chOff x="4456559" y="1422328"/>
              <a:chExt cx="2268472" cy="3796644"/>
            </a:xfrm>
          </p:grpSpPr>
          <p:sp>
            <p:nvSpPr>
              <p:cNvPr id="50" name="Google Shape;50;p2"/>
              <p:cNvSpPr/>
              <p:nvPr/>
            </p:nvSpPr>
            <p:spPr>
              <a:xfrm rot="-189358" flipH="1">
                <a:off x="4975977" y="1922217"/>
                <a:ext cx="1660755" cy="3253507"/>
              </a:xfrm>
              <a:custGeom>
                <a:avLst/>
                <a:gdLst/>
                <a:ahLst/>
                <a:cxnLst/>
                <a:rect l="l" t="t" r="r" b="b"/>
                <a:pathLst>
                  <a:path w="1662392" h="3256714" extrusionOk="0">
                    <a:moveTo>
                      <a:pt x="608894" y="0"/>
                    </a:moveTo>
                    <a:cubicBezTo>
                      <a:pt x="762203" y="78438"/>
                      <a:pt x="840547" y="210560"/>
                      <a:pt x="845313" y="330785"/>
                    </a:cubicBezTo>
                    <a:cubicBezTo>
                      <a:pt x="849482" y="435983"/>
                      <a:pt x="982797" y="564264"/>
                      <a:pt x="1040657" y="589614"/>
                    </a:cubicBezTo>
                    <a:lnTo>
                      <a:pt x="1046280" y="590818"/>
                    </a:lnTo>
                    <a:lnTo>
                      <a:pt x="990450" y="684997"/>
                    </a:lnTo>
                    <a:cubicBezTo>
                      <a:pt x="926597" y="797144"/>
                      <a:pt x="863151" y="918596"/>
                      <a:pt x="806138" y="1045914"/>
                    </a:cubicBezTo>
                    <a:lnTo>
                      <a:pt x="735856" y="1217312"/>
                    </a:lnTo>
                    <a:lnTo>
                      <a:pt x="735947" y="1184812"/>
                    </a:lnTo>
                    <a:cubicBezTo>
                      <a:pt x="732939" y="1134487"/>
                      <a:pt x="719806" y="1083293"/>
                      <a:pt x="690405" y="1047117"/>
                    </a:cubicBezTo>
                    <a:cubicBezTo>
                      <a:pt x="612001" y="950649"/>
                      <a:pt x="461287" y="814700"/>
                      <a:pt x="224646" y="776814"/>
                    </a:cubicBezTo>
                    <a:cubicBezTo>
                      <a:pt x="380426" y="850222"/>
                      <a:pt x="463026" y="979725"/>
                      <a:pt x="471701" y="1099732"/>
                    </a:cubicBezTo>
                    <a:cubicBezTo>
                      <a:pt x="479292" y="1204738"/>
                      <a:pt x="616709" y="1328615"/>
                      <a:pt x="675363" y="1352068"/>
                    </a:cubicBezTo>
                    <a:lnTo>
                      <a:pt x="686509" y="1354079"/>
                    </a:lnTo>
                    <a:lnTo>
                      <a:pt x="650518" y="1465291"/>
                    </a:lnTo>
                    <a:lnTo>
                      <a:pt x="595705" y="1651588"/>
                    </a:lnTo>
                    <a:lnTo>
                      <a:pt x="583830" y="1675490"/>
                    </a:lnTo>
                    <a:cubicBezTo>
                      <a:pt x="579541" y="1686170"/>
                      <a:pt x="576800" y="1695724"/>
                      <a:pt x="575818" y="1703558"/>
                    </a:cubicBezTo>
                    <a:lnTo>
                      <a:pt x="577321" y="1714070"/>
                    </a:lnTo>
                    <a:lnTo>
                      <a:pt x="572482" y="1730516"/>
                    </a:lnTo>
                    <a:cubicBezTo>
                      <a:pt x="546375" y="1823877"/>
                      <a:pt x="520324" y="1921268"/>
                      <a:pt x="494774" y="2019918"/>
                    </a:cubicBezTo>
                    <a:lnTo>
                      <a:pt x="491618" y="2032465"/>
                    </a:lnTo>
                    <a:lnTo>
                      <a:pt x="482020" y="1998847"/>
                    </a:lnTo>
                    <a:cubicBezTo>
                      <a:pt x="475980" y="1983883"/>
                      <a:pt x="468334" y="1969960"/>
                      <a:pt x="458838" y="1957659"/>
                    </a:cubicBezTo>
                    <a:cubicBezTo>
                      <a:pt x="382876" y="1859257"/>
                      <a:pt x="235617" y="1719574"/>
                      <a:pt x="0" y="1675768"/>
                    </a:cubicBezTo>
                    <a:cubicBezTo>
                      <a:pt x="153892" y="1753058"/>
                      <a:pt x="233221" y="1884590"/>
                      <a:pt x="238885" y="2004777"/>
                    </a:cubicBezTo>
                    <a:cubicBezTo>
                      <a:pt x="243133" y="2094917"/>
                      <a:pt x="342387" y="2201307"/>
                      <a:pt x="407214" y="2245555"/>
                    </a:cubicBezTo>
                    <a:lnTo>
                      <a:pt x="434137" y="2260979"/>
                    </a:lnTo>
                    <a:lnTo>
                      <a:pt x="420077" y="2316878"/>
                    </a:lnTo>
                    <a:cubicBezTo>
                      <a:pt x="323681" y="2710476"/>
                      <a:pt x="242473" y="3079907"/>
                      <a:pt x="205078" y="3247895"/>
                    </a:cubicBezTo>
                    <a:lnTo>
                      <a:pt x="277462" y="3256714"/>
                    </a:lnTo>
                    <a:cubicBezTo>
                      <a:pt x="312599" y="3135672"/>
                      <a:pt x="363874" y="2903902"/>
                      <a:pt x="424138" y="2634444"/>
                    </a:cubicBezTo>
                    <a:lnTo>
                      <a:pt x="430252" y="2607334"/>
                    </a:lnTo>
                    <a:lnTo>
                      <a:pt x="458232" y="2613410"/>
                    </a:lnTo>
                    <a:cubicBezTo>
                      <a:pt x="536005" y="2623985"/>
                      <a:pt x="680967" y="2611485"/>
                      <a:pt x="744506" y="2547406"/>
                    </a:cubicBezTo>
                    <a:cubicBezTo>
                      <a:pt x="829224" y="2461968"/>
                      <a:pt x="976235" y="2417453"/>
                      <a:pt x="1142269" y="2463160"/>
                    </a:cubicBezTo>
                    <a:cubicBezTo>
                      <a:pt x="989059" y="2369174"/>
                      <a:pt x="836621" y="2348523"/>
                      <a:pt x="718375" y="2353426"/>
                    </a:cubicBezTo>
                    <a:cubicBezTo>
                      <a:pt x="678960" y="2355060"/>
                      <a:pt x="643344" y="2359534"/>
                      <a:pt x="612764" y="2365077"/>
                    </a:cubicBezTo>
                    <a:cubicBezTo>
                      <a:pt x="582185" y="2370621"/>
                      <a:pt x="552747" y="2385938"/>
                      <a:pt x="526135" y="2406271"/>
                    </a:cubicBezTo>
                    <a:lnTo>
                      <a:pt x="460440" y="2473484"/>
                    </a:lnTo>
                    <a:lnTo>
                      <a:pt x="487134" y="2355128"/>
                    </a:lnTo>
                    <a:cubicBezTo>
                      <a:pt x="530776" y="2164148"/>
                      <a:pt x="577354" y="1967239"/>
                      <a:pt x="624749" y="1786041"/>
                    </a:cubicBezTo>
                    <a:lnTo>
                      <a:pt x="637750" y="1739218"/>
                    </a:lnTo>
                    <a:lnTo>
                      <a:pt x="672025" y="1741748"/>
                    </a:lnTo>
                    <a:cubicBezTo>
                      <a:pt x="752060" y="1743491"/>
                      <a:pt x="861552" y="1725911"/>
                      <a:pt x="914502" y="1672512"/>
                    </a:cubicBezTo>
                    <a:cubicBezTo>
                      <a:pt x="999220" y="1587073"/>
                      <a:pt x="1146231" y="1542559"/>
                      <a:pt x="1312264" y="1588267"/>
                    </a:cubicBezTo>
                    <a:cubicBezTo>
                      <a:pt x="1159054" y="1494280"/>
                      <a:pt x="1006617" y="1473629"/>
                      <a:pt x="888371" y="1478532"/>
                    </a:cubicBezTo>
                    <a:cubicBezTo>
                      <a:pt x="848956" y="1480167"/>
                      <a:pt x="813339" y="1484640"/>
                      <a:pt x="782760" y="1490183"/>
                    </a:cubicBezTo>
                    <a:cubicBezTo>
                      <a:pt x="752180" y="1495727"/>
                      <a:pt x="722743" y="1511044"/>
                      <a:pt x="696131" y="1531377"/>
                    </a:cubicBezTo>
                    <a:lnTo>
                      <a:pt x="695191" y="1532338"/>
                    </a:lnTo>
                    <a:lnTo>
                      <a:pt x="696193" y="1528732"/>
                    </a:lnTo>
                    <a:cubicBezTo>
                      <a:pt x="720035" y="1448693"/>
                      <a:pt x="743818" y="1375287"/>
                      <a:pt x="767275" y="1311220"/>
                    </a:cubicBezTo>
                    <a:cubicBezTo>
                      <a:pt x="814190" y="1183085"/>
                      <a:pt x="870994" y="1061315"/>
                      <a:pt x="931415" y="947511"/>
                    </a:cubicBezTo>
                    <a:lnTo>
                      <a:pt x="951335" y="913644"/>
                    </a:lnTo>
                    <a:lnTo>
                      <a:pt x="978356" y="919511"/>
                    </a:lnTo>
                    <a:cubicBezTo>
                      <a:pt x="1056128" y="930086"/>
                      <a:pt x="1201090" y="917587"/>
                      <a:pt x="1264629" y="853508"/>
                    </a:cubicBezTo>
                    <a:cubicBezTo>
                      <a:pt x="1349348" y="768069"/>
                      <a:pt x="1496359" y="723555"/>
                      <a:pt x="1662392" y="769262"/>
                    </a:cubicBezTo>
                    <a:cubicBezTo>
                      <a:pt x="1509182" y="675276"/>
                      <a:pt x="1356745" y="654625"/>
                      <a:pt x="1238499" y="659528"/>
                    </a:cubicBezTo>
                    <a:cubicBezTo>
                      <a:pt x="1199084" y="661162"/>
                      <a:pt x="1163467" y="665636"/>
                      <a:pt x="1132888" y="671179"/>
                    </a:cubicBezTo>
                    <a:cubicBezTo>
                      <a:pt x="1117598" y="673951"/>
                      <a:pt x="1102594" y="679166"/>
                      <a:pt x="1088086" y="686230"/>
                    </a:cubicBezTo>
                    <a:lnTo>
                      <a:pt x="1083373" y="689176"/>
                    </a:lnTo>
                    <a:lnTo>
                      <a:pt x="1117247" y="631588"/>
                    </a:lnTo>
                    <a:cubicBezTo>
                      <a:pt x="1240001" y="439032"/>
                      <a:pt x="1352121" y="284729"/>
                      <a:pt x="1403415" y="181466"/>
                    </a:cubicBezTo>
                    <a:lnTo>
                      <a:pt x="1382801" y="72059"/>
                    </a:lnTo>
                    <a:cubicBezTo>
                      <a:pt x="1340475" y="138272"/>
                      <a:pt x="1265162" y="244754"/>
                      <a:pt x="1177202" y="379906"/>
                    </a:cubicBezTo>
                    <a:lnTo>
                      <a:pt x="1098327" y="504386"/>
                    </a:lnTo>
                    <a:lnTo>
                      <a:pt x="1104903" y="473832"/>
                    </a:lnTo>
                    <a:cubicBezTo>
                      <a:pt x="1111060" y="410027"/>
                      <a:pt x="1103224" y="334798"/>
                      <a:pt x="1065612" y="285313"/>
                    </a:cubicBezTo>
                    <a:cubicBezTo>
                      <a:pt x="990388" y="186345"/>
                      <a:pt x="844177" y="45566"/>
                      <a:pt x="608894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F803B"/>
                  </a:gs>
                  <a:gs pos="100000">
                    <a:srgbClr val="6F803B"/>
                  </a:gs>
                </a:gsLst>
                <a:lin ang="0" scaled="0"/>
              </a:gra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51" name="Google Shape;51;p2"/>
              <p:cNvSpPr/>
              <p:nvPr/>
            </p:nvSpPr>
            <p:spPr>
              <a:xfrm rot="-894495">
                <a:off x="4527176" y="1525596"/>
                <a:ext cx="889457" cy="668205"/>
              </a:xfrm>
              <a:custGeom>
                <a:avLst/>
                <a:gdLst/>
                <a:ahLst/>
                <a:cxnLst/>
                <a:rect l="l" t="t" r="r" b="b"/>
                <a:pathLst>
                  <a:path w="558128" h="534914" extrusionOk="0">
                    <a:moveTo>
                      <a:pt x="321454" y="0"/>
                    </a:moveTo>
                    <a:cubicBezTo>
                      <a:pt x="351415" y="0"/>
                      <a:pt x="378539" y="12144"/>
                      <a:pt x="398173" y="31778"/>
                    </a:cubicBezTo>
                    <a:lnTo>
                      <a:pt x="404781" y="41579"/>
                    </a:lnTo>
                    <a:lnTo>
                      <a:pt x="407399" y="39814"/>
                    </a:lnTo>
                    <a:cubicBezTo>
                      <a:pt x="420380" y="34324"/>
                      <a:pt x="434651" y="31288"/>
                      <a:pt x="449631" y="31288"/>
                    </a:cubicBezTo>
                    <a:cubicBezTo>
                      <a:pt x="509552" y="31288"/>
                      <a:pt x="558128" y="79864"/>
                      <a:pt x="558128" y="139785"/>
                    </a:cubicBezTo>
                    <a:cubicBezTo>
                      <a:pt x="558128" y="162256"/>
                      <a:pt x="551297" y="183131"/>
                      <a:pt x="539598" y="200447"/>
                    </a:cubicBezTo>
                    <a:lnTo>
                      <a:pt x="527971" y="213243"/>
                    </a:lnTo>
                    <a:lnTo>
                      <a:pt x="544556" y="237841"/>
                    </a:lnTo>
                    <a:cubicBezTo>
                      <a:pt x="550046" y="250822"/>
                      <a:pt x="553082" y="265093"/>
                      <a:pt x="553082" y="280073"/>
                    </a:cubicBezTo>
                    <a:cubicBezTo>
                      <a:pt x="553082" y="325014"/>
                      <a:pt x="525758" y="363573"/>
                      <a:pt x="486817" y="380044"/>
                    </a:cubicBezTo>
                    <a:lnTo>
                      <a:pt x="455184" y="386430"/>
                    </a:lnTo>
                    <a:lnTo>
                      <a:pt x="463257" y="426417"/>
                    </a:lnTo>
                    <a:cubicBezTo>
                      <a:pt x="463257" y="486338"/>
                      <a:pt x="414681" y="534914"/>
                      <a:pt x="354760" y="534914"/>
                    </a:cubicBezTo>
                    <a:cubicBezTo>
                      <a:pt x="324800" y="534914"/>
                      <a:pt x="297675" y="522770"/>
                      <a:pt x="278041" y="503136"/>
                    </a:cubicBezTo>
                    <a:lnTo>
                      <a:pt x="264452" y="482980"/>
                    </a:lnTo>
                    <a:lnTo>
                      <a:pt x="234499" y="503175"/>
                    </a:lnTo>
                    <a:cubicBezTo>
                      <a:pt x="221518" y="508665"/>
                      <a:pt x="207247" y="511701"/>
                      <a:pt x="192267" y="511701"/>
                    </a:cubicBezTo>
                    <a:cubicBezTo>
                      <a:pt x="132346" y="511701"/>
                      <a:pt x="83770" y="463125"/>
                      <a:pt x="83770" y="403204"/>
                    </a:cubicBezTo>
                    <a:lnTo>
                      <a:pt x="87094" y="381221"/>
                    </a:lnTo>
                    <a:lnTo>
                      <a:pt x="66265" y="377016"/>
                    </a:lnTo>
                    <a:cubicBezTo>
                      <a:pt x="27324" y="360545"/>
                      <a:pt x="0" y="321986"/>
                      <a:pt x="0" y="277045"/>
                    </a:cubicBezTo>
                    <a:cubicBezTo>
                      <a:pt x="0" y="247085"/>
                      <a:pt x="12144" y="219960"/>
                      <a:pt x="31778" y="200326"/>
                    </a:cubicBezTo>
                    <a:lnTo>
                      <a:pt x="55047" y="184638"/>
                    </a:lnTo>
                    <a:lnTo>
                      <a:pt x="54332" y="183150"/>
                    </a:lnTo>
                    <a:cubicBezTo>
                      <a:pt x="51162" y="172958"/>
                      <a:pt x="49454" y="162121"/>
                      <a:pt x="49454" y="150886"/>
                    </a:cubicBezTo>
                    <a:cubicBezTo>
                      <a:pt x="49454" y="90965"/>
                      <a:pt x="98030" y="42389"/>
                      <a:pt x="157951" y="42389"/>
                    </a:cubicBezTo>
                    <a:cubicBezTo>
                      <a:pt x="180421" y="42389"/>
                      <a:pt x="201296" y="49220"/>
                      <a:pt x="218613" y="60919"/>
                    </a:cubicBezTo>
                    <a:lnTo>
                      <a:pt x="222628" y="64567"/>
                    </a:lnTo>
                    <a:lnTo>
                      <a:pt x="244735" y="31778"/>
                    </a:lnTo>
                    <a:cubicBezTo>
                      <a:pt x="264369" y="12144"/>
                      <a:pt x="291494" y="0"/>
                      <a:pt x="3214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  <p:grpSp>
          <p:nvGrpSpPr>
            <p:cNvPr id="52" name="Google Shape;52;p2"/>
            <p:cNvGrpSpPr/>
            <p:nvPr/>
          </p:nvGrpSpPr>
          <p:grpSpPr>
            <a:xfrm rot="834281">
              <a:off x="7734703" y="1353017"/>
              <a:ext cx="2355635" cy="5454993"/>
              <a:chOff x="5307255" y="1547438"/>
              <a:chExt cx="1784043" cy="4131344"/>
            </a:xfrm>
          </p:grpSpPr>
          <p:sp>
            <p:nvSpPr>
              <p:cNvPr id="53" name="Google Shape;53;p2"/>
              <p:cNvSpPr/>
              <p:nvPr/>
            </p:nvSpPr>
            <p:spPr>
              <a:xfrm rot="-960242">
                <a:off x="6403497" y="2032749"/>
                <a:ext cx="184883" cy="3691404"/>
              </a:xfrm>
              <a:custGeom>
                <a:avLst/>
                <a:gdLst/>
                <a:ahLst/>
                <a:cxnLst/>
                <a:rect l="l" t="t" r="r" b="b"/>
                <a:pathLst>
                  <a:path w="551062" h="3348763" extrusionOk="0">
                    <a:moveTo>
                      <a:pt x="0" y="102946"/>
                    </a:moveTo>
                    <a:cubicBezTo>
                      <a:pt x="58538" y="325995"/>
                      <a:pt x="313883" y="798334"/>
                      <a:pt x="393616" y="1338294"/>
                    </a:cubicBezTo>
                    <a:cubicBezTo>
                      <a:pt x="473349" y="1878254"/>
                      <a:pt x="452154" y="3007630"/>
                      <a:pt x="478395" y="3342708"/>
                    </a:cubicBezTo>
                    <a:lnTo>
                      <a:pt x="551062" y="3348763"/>
                    </a:lnTo>
                    <a:cubicBezTo>
                      <a:pt x="546016" y="3004601"/>
                      <a:pt x="532896" y="1835865"/>
                      <a:pt x="448117" y="1277738"/>
                    </a:cubicBezTo>
                    <a:cubicBezTo>
                      <a:pt x="363338" y="719611"/>
                      <a:pt x="117075" y="195799"/>
                      <a:pt x="42389" y="0"/>
                    </a:cubicBezTo>
                    <a:lnTo>
                      <a:pt x="0" y="102946"/>
                    </a:ln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F803B"/>
                  </a:gs>
                  <a:gs pos="100000">
                    <a:srgbClr val="6F803B"/>
                  </a:gs>
                </a:gsLst>
                <a:lin ang="0" scaled="0"/>
              </a:gra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54" name="Google Shape;54;p2"/>
              <p:cNvSpPr/>
              <p:nvPr/>
            </p:nvSpPr>
            <p:spPr>
              <a:xfrm rot="4440912">
                <a:off x="5409575" y="1659795"/>
                <a:ext cx="912847" cy="900939"/>
              </a:xfrm>
              <a:custGeom>
                <a:avLst/>
                <a:gdLst/>
                <a:ahLst/>
                <a:cxnLst/>
                <a:rect l="l" t="t" r="r" b="b"/>
                <a:pathLst>
                  <a:path w="914116" h="902192" extrusionOk="0">
                    <a:moveTo>
                      <a:pt x="3648" y="318319"/>
                    </a:moveTo>
                    <a:cubicBezTo>
                      <a:pt x="14502" y="301366"/>
                      <a:pt x="50369" y="286791"/>
                      <a:pt x="121763" y="277409"/>
                    </a:cubicBezTo>
                    <a:cubicBezTo>
                      <a:pt x="-64836" y="-28674"/>
                      <a:pt x="463463" y="361209"/>
                      <a:pt x="415818" y="443497"/>
                    </a:cubicBezTo>
                    <a:cubicBezTo>
                      <a:pt x="413532" y="447646"/>
                      <a:pt x="409738" y="451074"/>
                      <a:pt x="404644" y="453838"/>
                    </a:cubicBezTo>
                    <a:lnTo>
                      <a:pt x="404517" y="453881"/>
                    </a:lnTo>
                    <a:lnTo>
                      <a:pt x="419250" y="454345"/>
                    </a:lnTo>
                    <a:cubicBezTo>
                      <a:pt x="426467" y="455983"/>
                      <a:pt x="432067" y="459052"/>
                      <a:pt x="435706" y="463751"/>
                    </a:cubicBezTo>
                    <a:cubicBezTo>
                      <a:pt x="439372" y="468285"/>
                      <a:pt x="441165" y="474521"/>
                      <a:pt x="441329" y="482140"/>
                    </a:cubicBezTo>
                    <a:lnTo>
                      <a:pt x="439997" y="490695"/>
                    </a:lnTo>
                    <a:lnTo>
                      <a:pt x="445131" y="483838"/>
                    </a:lnTo>
                    <a:cubicBezTo>
                      <a:pt x="450614" y="478869"/>
                      <a:pt x="456341" y="476044"/>
                      <a:pt x="462277" y="475760"/>
                    </a:cubicBezTo>
                    <a:cubicBezTo>
                      <a:pt x="468093" y="475359"/>
                      <a:pt x="474230" y="477469"/>
                      <a:pt x="480563" y="481707"/>
                    </a:cubicBezTo>
                    <a:lnTo>
                      <a:pt x="484441" y="485435"/>
                    </a:lnTo>
                    <a:lnTo>
                      <a:pt x="483630" y="473700"/>
                    </a:lnTo>
                    <a:cubicBezTo>
                      <a:pt x="485366" y="468135"/>
                      <a:pt x="489559" y="463182"/>
                      <a:pt x="495806" y="458818"/>
                    </a:cubicBezTo>
                    <a:lnTo>
                      <a:pt x="502846" y="455556"/>
                    </a:lnTo>
                    <a:lnTo>
                      <a:pt x="490203" y="449340"/>
                    </a:lnTo>
                    <a:cubicBezTo>
                      <a:pt x="482320" y="440747"/>
                      <a:pt x="481490" y="424889"/>
                      <a:pt x="485929" y="404451"/>
                    </a:cubicBezTo>
                    <a:lnTo>
                      <a:pt x="496079" y="371465"/>
                    </a:lnTo>
                    <a:lnTo>
                      <a:pt x="484343" y="397260"/>
                    </a:lnTo>
                    <a:cubicBezTo>
                      <a:pt x="474287" y="414904"/>
                      <a:pt x="463168" y="425553"/>
                      <a:pt x="451292" y="426028"/>
                    </a:cubicBezTo>
                    <a:cubicBezTo>
                      <a:pt x="387279" y="429947"/>
                      <a:pt x="286891" y="129696"/>
                      <a:pt x="310362" y="37467"/>
                    </a:cubicBezTo>
                    <a:cubicBezTo>
                      <a:pt x="321031" y="-4455"/>
                      <a:pt x="357291" y="-3398"/>
                      <a:pt x="434190" y="88742"/>
                    </a:cubicBezTo>
                    <a:cubicBezTo>
                      <a:pt x="553190" y="-152345"/>
                      <a:pt x="556753" y="155784"/>
                      <a:pt x="511014" y="326520"/>
                    </a:cubicBezTo>
                    <a:lnTo>
                      <a:pt x="499072" y="364417"/>
                    </a:lnTo>
                    <a:lnTo>
                      <a:pt x="513267" y="332085"/>
                    </a:lnTo>
                    <a:cubicBezTo>
                      <a:pt x="592416" y="170622"/>
                      <a:pt x="796982" y="-58978"/>
                      <a:pt x="741433" y="223646"/>
                    </a:cubicBezTo>
                    <a:cubicBezTo>
                      <a:pt x="1003648" y="164257"/>
                      <a:pt x="766540" y="361072"/>
                      <a:pt x="605110" y="433066"/>
                    </a:cubicBezTo>
                    <a:lnTo>
                      <a:pt x="600808" y="434764"/>
                    </a:lnTo>
                    <a:lnTo>
                      <a:pt x="693241" y="434463"/>
                    </a:lnTo>
                    <a:cubicBezTo>
                      <a:pt x="860482" y="443604"/>
                      <a:pt x="1031877" y="499444"/>
                      <a:pt x="804951" y="577658"/>
                    </a:cubicBezTo>
                    <a:cubicBezTo>
                      <a:pt x="987962" y="774612"/>
                      <a:pt x="698707" y="668369"/>
                      <a:pt x="555396" y="564905"/>
                    </a:cubicBezTo>
                    <a:lnTo>
                      <a:pt x="526476" y="542048"/>
                    </a:lnTo>
                    <a:lnTo>
                      <a:pt x="539541" y="566925"/>
                    </a:lnTo>
                    <a:cubicBezTo>
                      <a:pt x="616376" y="729501"/>
                      <a:pt x="668242" y="1032607"/>
                      <a:pt x="481983" y="812903"/>
                    </a:cubicBezTo>
                    <a:cubicBezTo>
                      <a:pt x="384371" y="1014570"/>
                      <a:pt x="363976" y="834227"/>
                      <a:pt x="385594" y="669505"/>
                    </a:cubicBezTo>
                    <a:lnTo>
                      <a:pt x="401546" y="585133"/>
                    </a:lnTo>
                    <a:lnTo>
                      <a:pt x="352020" y="659897"/>
                    </a:lnTo>
                    <a:cubicBezTo>
                      <a:pt x="251604" y="793948"/>
                      <a:pt x="110034" y="905537"/>
                      <a:pt x="170905" y="673357"/>
                    </a:cubicBezTo>
                    <a:cubicBezTo>
                      <a:pt x="-94501" y="716298"/>
                      <a:pt x="154406" y="534635"/>
                      <a:pt x="320007" y="472836"/>
                    </a:cubicBezTo>
                    <a:lnTo>
                      <a:pt x="364962" y="460956"/>
                    </a:lnTo>
                    <a:lnTo>
                      <a:pt x="329370" y="462273"/>
                    </a:lnTo>
                    <a:cubicBezTo>
                      <a:pt x="197278" y="453619"/>
                      <a:pt x="-31630" y="373414"/>
                      <a:pt x="3648" y="31831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55" name="Google Shape;55;p2"/>
              <p:cNvSpPr/>
              <p:nvPr/>
            </p:nvSpPr>
            <p:spPr>
              <a:xfrm rot="984699">
                <a:off x="5790678" y="2050692"/>
                <a:ext cx="131664" cy="131664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  <p:grpSp>
          <p:nvGrpSpPr>
            <p:cNvPr id="56" name="Google Shape;56;p2"/>
            <p:cNvGrpSpPr/>
            <p:nvPr/>
          </p:nvGrpSpPr>
          <p:grpSpPr>
            <a:xfrm rot="-834435" flipH="1">
              <a:off x="9165870" y="2277692"/>
              <a:ext cx="1979623" cy="4584254"/>
              <a:chOff x="5307255" y="1547438"/>
              <a:chExt cx="1784043" cy="4131344"/>
            </a:xfrm>
          </p:grpSpPr>
          <p:sp>
            <p:nvSpPr>
              <p:cNvPr id="57" name="Google Shape;57;p2"/>
              <p:cNvSpPr/>
              <p:nvPr/>
            </p:nvSpPr>
            <p:spPr>
              <a:xfrm rot="-960242">
                <a:off x="6403497" y="2032749"/>
                <a:ext cx="184883" cy="3691404"/>
              </a:xfrm>
              <a:custGeom>
                <a:avLst/>
                <a:gdLst/>
                <a:ahLst/>
                <a:cxnLst/>
                <a:rect l="l" t="t" r="r" b="b"/>
                <a:pathLst>
                  <a:path w="551062" h="3348763" extrusionOk="0">
                    <a:moveTo>
                      <a:pt x="0" y="102946"/>
                    </a:moveTo>
                    <a:cubicBezTo>
                      <a:pt x="58538" y="325995"/>
                      <a:pt x="313883" y="798334"/>
                      <a:pt x="393616" y="1338294"/>
                    </a:cubicBezTo>
                    <a:cubicBezTo>
                      <a:pt x="473349" y="1878254"/>
                      <a:pt x="452154" y="3007630"/>
                      <a:pt x="478395" y="3342708"/>
                    </a:cubicBezTo>
                    <a:lnTo>
                      <a:pt x="551062" y="3348763"/>
                    </a:lnTo>
                    <a:cubicBezTo>
                      <a:pt x="546016" y="3004601"/>
                      <a:pt x="532896" y="1835865"/>
                      <a:pt x="448117" y="1277738"/>
                    </a:cubicBezTo>
                    <a:cubicBezTo>
                      <a:pt x="363338" y="719611"/>
                      <a:pt x="117075" y="195799"/>
                      <a:pt x="42389" y="0"/>
                    </a:cubicBezTo>
                    <a:lnTo>
                      <a:pt x="0" y="102946"/>
                    </a:ln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F803B"/>
                  </a:gs>
                  <a:gs pos="100000">
                    <a:srgbClr val="6F803B"/>
                  </a:gs>
                </a:gsLst>
                <a:lin ang="0" scaled="0"/>
              </a:gra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58" name="Google Shape;58;p2"/>
              <p:cNvSpPr/>
              <p:nvPr/>
            </p:nvSpPr>
            <p:spPr>
              <a:xfrm rot="4440912">
                <a:off x="5409575" y="1659795"/>
                <a:ext cx="912847" cy="900939"/>
              </a:xfrm>
              <a:custGeom>
                <a:avLst/>
                <a:gdLst/>
                <a:ahLst/>
                <a:cxnLst/>
                <a:rect l="l" t="t" r="r" b="b"/>
                <a:pathLst>
                  <a:path w="914116" h="902192" extrusionOk="0">
                    <a:moveTo>
                      <a:pt x="3648" y="318319"/>
                    </a:moveTo>
                    <a:cubicBezTo>
                      <a:pt x="14502" y="301366"/>
                      <a:pt x="50369" y="286791"/>
                      <a:pt x="121763" y="277409"/>
                    </a:cubicBezTo>
                    <a:cubicBezTo>
                      <a:pt x="-64836" y="-28674"/>
                      <a:pt x="463463" y="361209"/>
                      <a:pt x="415818" y="443497"/>
                    </a:cubicBezTo>
                    <a:cubicBezTo>
                      <a:pt x="413532" y="447646"/>
                      <a:pt x="409738" y="451074"/>
                      <a:pt x="404644" y="453838"/>
                    </a:cubicBezTo>
                    <a:lnTo>
                      <a:pt x="404517" y="453881"/>
                    </a:lnTo>
                    <a:lnTo>
                      <a:pt x="419250" y="454345"/>
                    </a:lnTo>
                    <a:cubicBezTo>
                      <a:pt x="426467" y="455983"/>
                      <a:pt x="432067" y="459052"/>
                      <a:pt x="435706" y="463751"/>
                    </a:cubicBezTo>
                    <a:cubicBezTo>
                      <a:pt x="439372" y="468285"/>
                      <a:pt x="441165" y="474521"/>
                      <a:pt x="441329" y="482140"/>
                    </a:cubicBezTo>
                    <a:lnTo>
                      <a:pt x="439997" y="490695"/>
                    </a:lnTo>
                    <a:lnTo>
                      <a:pt x="445131" y="483838"/>
                    </a:lnTo>
                    <a:cubicBezTo>
                      <a:pt x="450614" y="478869"/>
                      <a:pt x="456341" y="476044"/>
                      <a:pt x="462277" y="475760"/>
                    </a:cubicBezTo>
                    <a:cubicBezTo>
                      <a:pt x="468093" y="475359"/>
                      <a:pt x="474230" y="477469"/>
                      <a:pt x="480563" y="481707"/>
                    </a:cubicBezTo>
                    <a:lnTo>
                      <a:pt x="484441" y="485435"/>
                    </a:lnTo>
                    <a:lnTo>
                      <a:pt x="483630" y="473700"/>
                    </a:lnTo>
                    <a:cubicBezTo>
                      <a:pt x="485366" y="468135"/>
                      <a:pt x="489559" y="463182"/>
                      <a:pt x="495806" y="458818"/>
                    </a:cubicBezTo>
                    <a:lnTo>
                      <a:pt x="502846" y="455556"/>
                    </a:lnTo>
                    <a:lnTo>
                      <a:pt x="490203" y="449340"/>
                    </a:lnTo>
                    <a:cubicBezTo>
                      <a:pt x="482320" y="440747"/>
                      <a:pt x="481490" y="424889"/>
                      <a:pt x="485929" y="404451"/>
                    </a:cubicBezTo>
                    <a:lnTo>
                      <a:pt x="496079" y="371465"/>
                    </a:lnTo>
                    <a:lnTo>
                      <a:pt x="484343" y="397260"/>
                    </a:lnTo>
                    <a:cubicBezTo>
                      <a:pt x="474287" y="414904"/>
                      <a:pt x="463168" y="425553"/>
                      <a:pt x="451292" y="426028"/>
                    </a:cubicBezTo>
                    <a:cubicBezTo>
                      <a:pt x="387279" y="429947"/>
                      <a:pt x="286891" y="129696"/>
                      <a:pt x="310362" y="37467"/>
                    </a:cubicBezTo>
                    <a:cubicBezTo>
                      <a:pt x="321031" y="-4455"/>
                      <a:pt x="357291" y="-3398"/>
                      <a:pt x="434190" y="88742"/>
                    </a:cubicBezTo>
                    <a:cubicBezTo>
                      <a:pt x="553190" y="-152345"/>
                      <a:pt x="556753" y="155784"/>
                      <a:pt x="511014" y="326520"/>
                    </a:cubicBezTo>
                    <a:lnTo>
                      <a:pt x="499072" y="364417"/>
                    </a:lnTo>
                    <a:lnTo>
                      <a:pt x="513267" y="332085"/>
                    </a:lnTo>
                    <a:cubicBezTo>
                      <a:pt x="592416" y="170622"/>
                      <a:pt x="796982" y="-58978"/>
                      <a:pt x="741433" y="223646"/>
                    </a:cubicBezTo>
                    <a:cubicBezTo>
                      <a:pt x="1003648" y="164257"/>
                      <a:pt x="766540" y="361072"/>
                      <a:pt x="605110" y="433066"/>
                    </a:cubicBezTo>
                    <a:lnTo>
                      <a:pt x="600808" y="434764"/>
                    </a:lnTo>
                    <a:lnTo>
                      <a:pt x="693241" y="434463"/>
                    </a:lnTo>
                    <a:cubicBezTo>
                      <a:pt x="860482" y="443604"/>
                      <a:pt x="1031877" y="499444"/>
                      <a:pt x="804951" y="577658"/>
                    </a:cubicBezTo>
                    <a:cubicBezTo>
                      <a:pt x="987962" y="774612"/>
                      <a:pt x="698707" y="668369"/>
                      <a:pt x="555396" y="564905"/>
                    </a:cubicBezTo>
                    <a:lnTo>
                      <a:pt x="526476" y="542048"/>
                    </a:lnTo>
                    <a:lnTo>
                      <a:pt x="539541" y="566925"/>
                    </a:lnTo>
                    <a:cubicBezTo>
                      <a:pt x="616376" y="729501"/>
                      <a:pt x="668242" y="1032607"/>
                      <a:pt x="481983" y="812903"/>
                    </a:cubicBezTo>
                    <a:cubicBezTo>
                      <a:pt x="384371" y="1014570"/>
                      <a:pt x="363976" y="834227"/>
                      <a:pt x="385594" y="669505"/>
                    </a:cubicBezTo>
                    <a:lnTo>
                      <a:pt x="401546" y="585133"/>
                    </a:lnTo>
                    <a:lnTo>
                      <a:pt x="352020" y="659897"/>
                    </a:lnTo>
                    <a:cubicBezTo>
                      <a:pt x="251604" y="793948"/>
                      <a:pt x="110034" y="905537"/>
                      <a:pt x="170905" y="673357"/>
                    </a:cubicBezTo>
                    <a:cubicBezTo>
                      <a:pt x="-94501" y="716298"/>
                      <a:pt x="154406" y="534635"/>
                      <a:pt x="320007" y="472836"/>
                    </a:cubicBezTo>
                    <a:lnTo>
                      <a:pt x="364962" y="460956"/>
                    </a:lnTo>
                    <a:lnTo>
                      <a:pt x="329370" y="462273"/>
                    </a:lnTo>
                    <a:cubicBezTo>
                      <a:pt x="197278" y="453619"/>
                      <a:pt x="-31630" y="373414"/>
                      <a:pt x="3648" y="31831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59" name="Google Shape;59;p2"/>
              <p:cNvSpPr/>
              <p:nvPr/>
            </p:nvSpPr>
            <p:spPr>
              <a:xfrm rot="984699">
                <a:off x="5790678" y="2050692"/>
                <a:ext cx="131664" cy="131664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  <p:grpSp>
          <p:nvGrpSpPr>
            <p:cNvPr id="60" name="Google Shape;60;p2"/>
            <p:cNvGrpSpPr/>
            <p:nvPr/>
          </p:nvGrpSpPr>
          <p:grpSpPr>
            <a:xfrm rot="440741">
              <a:off x="7949412" y="3577402"/>
              <a:ext cx="1465127" cy="3392826"/>
              <a:chOff x="5307255" y="1547438"/>
              <a:chExt cx="1784043" cy="4131344"/>
            </a:xfrm>
          </p:grpSpPr>
          <p:sp>
            <p:nvSpPr>
              <p:cNvPr id="61" name="Google Shape;61;p2"/>
              <p:cNvSpPr/>
              <p:nvPr/>
            </p:nvSpPr>
            <p:spPr>
              <a:xfrm rot="-960242">
                <a:off x="6403497" y="2032749"/>
                <a:ext cx="184883" cy="3691404"/>
              </a:xfrm>
              <a:custGeom>
                <a:avLst/>
                <a:gdLst/>
                <a:ahLst/>
                <a:cxnLst/>
                <a:rect l="l" t="t" r="r" b="b"/>
                <a:pathLst>
                  <a:path w="551062" h="3348763" extrusionOk="0">
                    <a:moveTo>
                      <a:pt x="0" y="102946"/>
                    </a:moveTo>
                    <a:cubicBezTo>
                      <a:pt x="58538" y="325995"/>
                      <a:pt x="313883" y="798334"/>
                      <a:pt x="393616" y="1338294"/>
                    </a:cubicBezTo>
                    <a:cubicBezTo>
                      <a:pt x="473349" y="1878254"/>
                      <a:pt x="452154" y="3007630"/>
                      <a:pt x="478395" y="3342708"/>
                    </a:cubicBezTo>
                    <a:lnTo>
                      <a:pt x="551062" y="3348763"/>
                    </a:lnTo>
                    <a:cubicBezTo>
                      <a:pt x="546016" y="3004601"/>
                      <a:pt x="532896" y="1835865"/>
                      <a:pt x="448117" y="1277738"/>
                    </a:cubicBezTo>
                    <a:cubicBezTo>
                      <a:pt x="363338" y="719611"/>
                      <a:pt x="117075" y="195799"/>
                      <a:pt x="42389" y="0"/>
                    </a:cubicBezTo>
                    <a:lnTo>
                      <a:pt x="0" y="102946"/>
                    </a:ln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F803B"/>
                  </a:gs>
                  <a:gs pos="100000">
                    <a:srgbClr val="6F803B"/>
                  </a:gs>
                </a:gsLst>
                <a:lin ang="0" scaled="0"/>
              </a:gra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62" name="Google Shape;62;p2"/>
              <p:cNvSpPr/>
              <p:nvPr/>
            </p:nvSpPr>
            <p:spPr>
              <a:xfrm rot="4440912">
                <a:off x="5409575" y="1659795"/>
                <a:ext cx="912847" cy="900939"/>
              </a:xfrm>
              <a:custGeom>
                <a:avLst/>
                <a:gdLst/>
                <a:ahLst/>
                <a:cxnLst/>
                <a:rect l="l" t="t" r="r" b="b"/>
                <a:pathLst>
                  <a:path w="914116" h="902192" extrusionOk="0">
                    <a:moveTo>
                      <a:pt x="3648" y="318319"/>
                    </a:moveTo>
                    <a:cubicBezTo>
                      <a:pt x="14502" y="301366"/>
                      <a:pt x="50369" y="286791"/>
                      <a:pt x="121763" y="277409"/>
                    </a:cubicBezTo>
                    <a:cubicBezTo>
                      <a:pt x="-64836" y="-28674"/>
                      <a:pt x="463463" y="361209"/>
                      <a:pt x="415818" y="443497"/>
                    </a:cubicBezTo>
                    <a:cubicBezTo>
                      <a:pt x="413532" y="447646"/>
                      <a:pt x="409738" y="451074"/>
                      <a:pt x="404644" y="453838"/>
                    </a:cubicBezTo>
                    <a:lnTo>
                      <a:pt x="404517" y="453881"/>
                    </a:lnTo>
                    <a:lnTo>
                      <a:pt x="419250" y="454345"/>
                    </a:lnTo>
                    <a:cubicBezTo>
                      <a:pt x="426467" y="455983"/>
                      <a:pt x="432067" y="459052"/>
                      <a:pt x="435706" y="463751"/>
                    </a:cubicBezTo>
                    <a:cubicBezTo>
                      <a:pt x="439372" y="468285"/>
                      <a:pt x="441165" y="474521"/>
                      <a:pt x="441329" y="482140"/>
                    </a:cubicBezTo>
                    <a:lnTo>
                      <a:pt x="439997" y="490695"/>
                    </a:lnTo>
                    <a:lnTo>
                      <a:pt x="445131" y="483838"/>
                    </a:lnTo>
                    <a:cubicBezTo>
                      <a:pt x="450614" y="478869"/>
                      <a:pt x="456341" y="476044"/>
                      <a:pt x="462277" y="475760"/>
                    </a:cubicBezTo>
                    <a:cubicBezTo>
                      <a:pt x="468093" y="475359"/>
                      <a:pt x="474230" y="477469"/>
                      <a:pt x="480563" y="481707"/>
                    </a:cubicBezTo>
                    <a:lnTo>
                      <a:pt x="484441" y="485435"/>
                    </a:lnTo>
                    <a:lnTo>
                      <a:pt x="483630" y="473700"/>
                    </a:lnTo>
                    <a:cubicBezTo>
                      <a:pt x="485366" y="468135"/>
                      <a:pt x="489559" y="463182"/>
                      <a:pt x="495806" y="458818"/>
                    </a:cubicBezTo>
                    <a:lnTo>
                      <a:pt x="502846" y="455556"/>
                    </a:lnTo>
                    <a:lnTo>
                      <a:pt x="490203" y="449340"/>
                    </a:lnTo>
                    <a:cubicBezTo>
                      <a:pt x="482320" y="440747"/>
                      <a:pt x="481490" y="424889"/>
                      <a:pt x="485929" y="404451"/>
                    </a:cubicBezTo>
                    <a:lnTo>
                      <a:pt x="496079" y="371465"/>
                    </a:lnTo>
                    <a:lnTo>
                      <a:pt x="484343" y="397260"/>
                    </a:lnTo>
                    <a:cubicBezTo>
                      <a:pt x="474287" y="414904"/>
                      <a:pt x="463168" y="425553"/>
                      <a:pt x="451292" y="426028"/>
                    </a:cubicBezTo>
                    <a:cubicBezTo>
                      <a:pt x="387279" y="429947"/>
                      <a:pt x="286891" y="129696"/>
                      <a:pt x="310362" y="37467"/>
                    </a:cubicBezTo>
                    <a:cubicBezTo>
                      <a:pt x="321031" y="-4455"/>
                      <a:pt x="357291" y="-3398"/>
                      <a:pt x="434190" y="88742"/>
                    </a:cubicBezTo>
                    <a:cubicBezTo>
                      <a:pt x="553190" y="-152345"/>
                      <a:pt x="556753" y="155784"/>
                      <a:pt x="511014" y="326520"/>
                    </a:cubicBezTo>
                    <a:lnTo>
                      <a:pt x="499072" y="364417"/>
                    </a:lnTo>
                    <a:lnTo>
                      <a:pt x="513267" y="332085"/>
                    </a:lnTo>
                    <a:cubicBezTo>
                      <a:pt x="592416" y="170622"/>
                      <a:pt x="796982" y="-58978"/>
                      <a:pt x="741433" y="223646"/>
                    </a:cubicBezTo>
                    <a:cubicBezTo>
                      <a:pt x="1003648" y="164257"/>
                      <a:pt x="766540" y="361072"/>
                      <a:pt x="605110" y="433066"/>
                    </a:cubicBezTo>
                    <a:lnTo>
                      <a:pt x="600808" y="434764"/>
                    </a:lnTo>
                    <a:lnTo>
                      <a:pt x="693241" y="434463"/>
                    </a:lnTo>
                    <a:cubicBezTo>
                      <a:pt x="860482" y="443604"/>
                      <a:pt x="1031877" y="499444"/>
                      <a:pt x="804951" y="577658"/>
                    </a:cubicBezTo>
                    <a:cubicBezTo>
                      <a:pt x="987962" y="774612"/>
                      <a:pt x="698707" y="668369"/>
                      <a:pt x="555396" y="564905"/>
                    </a:cubicBezTo>
                    <a:lnTo>
                      <a:pt x="526476" y="542048"/>
                    </a:lnTo>
                    <a:lnTo>
                      <a:pt x="539541" y="566925"/>
                    </a:lnTo>
                    <a:cubicBezTo>
                      <a:pt x="616376" y="729501"/>
                      <a:pt x="668242" y="1032607"/>
                      <a:pt x="481983" y="812903"/>
                    </a:cubicBezTo>
                    <a:cubicBezTo>
                      <a:pt x="384371" y="1014570"/>
                      <a:pt x="363976" y="834227"/>
                      <a:pt x="385594" y="669505"/>
                    </a:cubicBezTo>
                    <a:lnTo>
                      <a:pt x="401546" y="585133"/>
                    </a:lnTo>
                    <a:lnTo>
                      <a:pt x="352020" y="659897"/>
                    </a:lnTo>
                    <a:cubicBezTo>
                      <a:pt x="251604" y="793948"/>
                      <a:pt x="110034" y="905537"/>
                      <a:pt x="170905" y="673357"/>
                    </a:cubicBezTo>
                    <a:cubicBezTo>
                      <a:pt x="-94501" y="716298"/>
                      <a:pt x="154406" y="534635"/>
                      <a:pt x="320007" y="472836"/>
                    </a:cubicBezTo>
                    <a:lnTo>
                      <a:pt x="364962" y="460956"/>
                    </a:lnTo>
                    <a:lnTo>
                      <a:pt x="329370" y="462273"/>
                    </a:lnTo>
                    <a:cubicBezTo>
                      <a:pt x="197278" y="453619"/>
                      <a:pt x="-31630" y="373414"/>
                      <a:pt x="3648" y="31831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63" name="Google Shape;63;p2"/>
              <p:cNvSpPr/>
              <p:nvPr/>
            </p:nvSpPr>
            <p:spPr>
              <a:xfrm rot="984699">
                <a:off x="5790678" y="2050692"/>
                <a:ext cx="131664" cy="131664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  <p:grpSp>
          <p:nvGrpSpPr>
            <p:cNvPr id="64" name="Google Shape;64;p2"/>
            <p:cNvGrpSpPr/>
            <p:nvPr/>
          </p:nvGrpSpPr>
          <p:grpSpPr>
            <a:xfrm rot="440421">
              <a:off x="8468708" y="2741713"/>
              <a:ext cx="1768505" cy="4106792"/>
              <a:chOff x="5307255" y="1547438"/>
              <a:chExt cx="1786162" cy="4147796"/>
            </a:xfrm>
          </p:grpSpPr>
          <p:sp>
            <p:nvSpPr>
              <p:cNvPr id="65" name="Google Shape;65;p2"/>
              <p:cNvSpPr/>
              <p:nvPr/>
            </p:nvSpPr>
            <p:spPr>
              <a:xfrm rot="-960242">
                <a:off x="6405617" y="2049201"/>
                <a:ext cx="184883" cy="3691404"/>
              </a:xfrm>
              <a:custGeom>
                <a:avLst/>
                <a:gdLst/>
                <a:ahLst/>
                <a:cxnLst/>
                <a:rect l="l" t="t" r="r" b="b"/>
                <a:pathLst>
                  <a:path w="551062" h="3348763" extrusionOk="0">
                    <a:moveTo>
                      <a:pt x="0" y="102946"/>
                    </a:moveTo>
                    <a:cubicBezTo>
                      <a:pt x="58538" y="325995"/>
                      <a:pt x="313883" y="798334"/>
                      <a:pt x="393616" y="1338294"/>
                    </a:cubicBezTo>
                    <a:cubicBezTo>
                      <a:pt x="473349" y="1878254"/>
                      <a:pt x="452154" y="3007630"/>
                      <a:pt x="478395" y="3342708"/>
                    </a:cubicBezTo>
                    <a:lnTo>
                      <a:pt x="551062" y="3348763"/>
                    </a:lnTo>
                    <a:cubicBezTo>
                      <a:pt x="546016" y="3004601"/>
                      <a:pt x="532896" y="1835865"/>
                      <a:pt x="448117" y="1277738"/>
                    </a:cubicBezTo>
                    <a:cubicBezTo>
                      <a:pt x="363338" y="719611"/>
                      <a:pt x="117075" y="195799"/>
                      <a:pt x="42389" y="0"/>
                    </a:cubicBezTo>
                    <a:lnTo>
                      <a:pt x="0" y="102946"/>
                    </a:ln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F803B"/>
                  </a:gs>
                  <a:gs pos="100000">
                    <a:srgbClr val="6F803B"/>
                  </a:gs>
                </a:gsLst>
                <a:lin ang="0" scaled="0"/>
              </a:gra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66" name="Google Shape;66;p2"/>
              <p:cNvSpPr/>
              <p:nvPr/>
            </p:nvSpPr>
            <p:spPr>
              <a:xfrm rot="4440912">
                <a:off x="5409575" y="1659795"/>
                <a:ext cx="912847" cy="900939"/>
              </a:xfrm>
              <a:custGeom>
                <a:avLst/>
                <a:gdLst/>
                <a:ahLst/>
                <a:cxnLst/>
                <a:rect l="l" t="t" r="r" b="b"/>
                <a:pathLst>
                  <a:path w="914116" h="902192" extrusionOk="0">
                    <a:moveTo>
                      <a:pt x="3648" y="318319"/>
                    </a:moveTo>
                    <a:cubicBezTo>
                      <a:pt x="14502" y="301366"/>
                      <a:pt x="50369" y="286791"/>
                      <a:pt x="121763" y="277409"/>
                    </a:cubicBezTo>
                    <a:cubicBezTo>
                      <a:pt x="-64836" y="-28674"/>
                      <a:pt x="463463" y="361209"/>
                      <a:pt x="415818" y="443497"/>
                    </a:cubicBezTo>
                    <a:cubicBezTo>
                      <a:pt x="413532" y="447646"/>
                      <a:pt x="409738" y="451074"/>
                      <a:pt x="404644" y="453838"/>
                    </a:cubicBezTo>
                    <a:lnTo>
                      <a:pt x="404517" y="453881"/>
                    </a:lnTo>
                    <a:lnTo>
                      <a:pt x="419250" y="454345"/>
                    </a:lnTo>
                    <a:cubicBezTo>
                      <a:pt x="426467" y="455983"/>
                      <a:pt x="432067" y="459052"/>
                      <a:pt x="435706" y="463751"/>
                    </a:cubicBezTo>
                    <a:cubicBezTo>
                      <a:pt x="439372" y="468285"/>
                      <a:pt x="441165" y="474521"/>
                      <a:pt x="441329" y="482140"/>
                    </a:cubicBezTo>
                    <a:lnTo>
                      <a:pt x="439997" y="490695"/>
                    </a:lnTo>
                    <a:lnTo>
                      <a:pt x="445131" y="483838"/>
                    </a:lnTo>
                    <a:cubicBezTo>
                      <a:pt x="450614" y="478869"/>
                      <a:pt x="456341" y="476044"/>
                      <a:pt x="462277" y="475760"/>
                    </a:cubicBezTo>
                    <a:cubicBezTo>
                      <a:pt x="468093" y="475359"/>
                      <a:pt x="474230" y="477469"/>
                      <a:pt x="480563" y="481707"/>
                    </a:cubicBezTo>
                    <a:lnTo>
                      <a:pt x="484441" y="485435"/>
                    </a:lnTo>
                    <a:lnTo>
                      <a:pt x="483630" y="473700"/>
                    </a:lnTo>
                    <a:cubicBezTo>
                      <a:pt x="485366" y="468135"/>
                      <a:pt x="489559" y="463182"/>
                      <a:pt x="495806" y="458818"/>
                    </a:cubicBezTo>
                    <a:lnTo>
                      <a:pt x="502846" y="455556"/>
                    </a:lnTo>
                    <a:lnTo>
                      <a:pt x="490203" y="449340"/>
                    </a:lnTo>
                    <a:cubicBezTo>
                      <a:pt x="482320" y="440747"/>
                      <a:pt x="481490" y="424889"/>
                      <a:pt x="485929" y="404451"/>
                    </a:cubicBezTo>
                    <a:lnTo>
                      <a:pt x="496079" y="371465"/>
                    </a:lnTo>
                    <a:lnTo>
                      <a:pt x="484343" y="397260"/>
                    </a:lnTo>
                    <a:cubicBezTo>
                      <a:pt x="474287" y="414904"/>
                      <a:pt x="463168" y="425553"/>
                      <a:pt x="451292" y="426028"/>
                    </a:cubicBezTo>
                    <a:cubicBezTo>
                      <a:pt x="387279" y="429947"/>
                      <a:pt x="286891" y="129696"/>
                      <a:pt x="310362" y="37467"/>
                    </a:cubicBezTo>
                    <a:cubicBezTo>
                      <a:pt x="321031" y="-4455"/>
                      <a:pt x="357291" y="-3398"/>
                      <a:pt x="434190" y="88742"/>
                    </a:cubicBezTo>
                    <a:cubicBezTo>
                      <a:pt x="553190" y="-152345"/>
                      <a:pt x="556753" y="155784"/>
                      <a:pt x="511014" y="326520"/>
                    </a:cubicBezTo>
                    <a:lnTo>
                      <a:pt x="499072" y="364417"/>
                    </a:lnTo>
                    <a:lnTo>
                      <a:pt x="513267" y="332085"/>
                    </a:lnTo>
                    <a:cubicBezTo>
                      <a:pt x="592416" y="170622"/>
                      <a:pt x="796982" y="-58978"/>
                      <a:pt x="741433" y="223646"/>
                    </a:cubicBezTo>
                    <a:cubicBezTo>
                      <a:pt x="1003648" y="164257"/>
                      <a:pt x="766540" y="361072"/>
                      <a:pt x="605110" y="433066"/>
                    </a:cubicBezTo>
                    <a:lnTo>
                      <a:pt x="600808" y="434764"/>
                    </a:lnTo>
                    <a:lnTo>
                      <a:pt x="693241" y="434463"/>
                    </a:lnTo>
                    <a:cubicBezTo>
                      <a:pt x="860482" y="443604"/>
                      <a:pt x="1031877" y="499444"/>
                      <a:pt x="804951" y="577658"/>
                    </a:cubicBezTo>
                    <a:cubicBezTo>
                      <a:pt x="987962" y="774612"/>
                      <a:pt x="698707" y="668369"/>
                      <a:pt x="555396" y="564905"/>
                    </a:cubicBezTo>
                    <a:lnTo>
                      <a:pt x="526476" y="542048"/>
                    </a:lnTo>
                    <a:lnTo>
                      <a:pt x="539541" y="566925"/>
                    </a:lnTo>
                    <a:cubicBezTo>
                      <a:pt x="616376" y="729501"/>
                      <a:pt x="668242" y="1032607"/>
                      <a:pt x="481983" y="812903"/>
                    </a:cubicBezTo>
                    <a:cubicBezTo>
                      <a:pt x="384371" y="1014570"/>
                      <a:pt x="363976" y="834227"/>
                      <a:pt x="385594" y="669505"/>
                    </a:cubicBezTo>
                    <a:lnTo>
                      <a:pt x="401546" y="585133"/>
                    </a:lnTo>
                    <a:lnTo>
                      <a:pt x="352020" y="659897"/>
                    </a:lnTo>
                    <a:cubicBezTo>
                      <a:pt x="251604" y="793948"/>
                      <a:pt x="110034" y="905537"/>
                      <a:pt x="170905" y="673357"/>
                    </a:cubicBezTo>
                    <a:cubicBezTo>
                      <a:pt x="-94501" y="716298"/>
                      <a:pt x="154406" y="534635"/>
                      <a:pt x="320007" y="472836"/>
                    </a:cubicBezTo>
                    <a:lnTo>
                      <a:pt x="364962" y="460956"/>
                    </a:lnTo>
                    <a:lnTo>
                      <a:pt x="329370" y="462273"/>
                    </a:lnTo>
                    <a:cubicBezTo>
                      <a:pt x="197278" y="453619"/>
                      <a:pt x="-31630" y="373414"/>
                      <a:pt x="3648" y="31831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67" name="Google Shape;67;p2"/>
              <p:cNvSpPr/>
              <p:nvPr/>
            </p:nvSpPr>
            <p:spPr>
              <a:xfrm rot="984699">
                <a:off x="5790678" y="2050692"/>
                <a:ext cx="131664" cy="131664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  <p:grpSp>
          <p:nvGrpSpPr>
            <p:cNvPr id="68" name="Google Shape;68;p2"/>
            <p:cNvGrpSpPr/>
            <p:nvPr/>
          </p:nvGrpSpPr>
          <p:grpSpPr>
            <a:xfrm flipH="1">
              <a:off x="10587364" y="4300671"/>
              <a:ext cx="1622865" cy="2716119"/>
              <a:chOff x="4456559" y="1422328"/>
              <a:chExt cx="2268472" cy="3796644"/>
            </a:xfrm>
          </p:grpSpPr>
          <p:sp>
            <p:nvSpPr>
              <p:cNvPr id="69" name="Google Shape;69;p2"/>
              <p:cNvSpPr/>
              <p:nvPr/>
            </p:nvSpPr>
            <p:spPr>
              <a:xfrm rot="-189358" flipH="1">
                <a:off x="4975977" y="1922217"/>
                <a:ext cx="1660755" cy="3253507"/>
              </a:xfrm>
              <a:custGeom>
                <a:avLst/>
                <a:gdLst/>
                <a:ahLst/>
                <a:cxnLst/>
                <a:rect l="l" t="t" r="r" b="b"/>
                <a:pathLst>
                  <a:path w="1662392" h="3256714" extrusionOk="0">
                    <a:moveTo>
                      <a:pt x="608894" y="0"/>
                    </a:moveTo>
                    <a:cubicBezTo>
                      <a:pt x="762203" y="78438"/>
                      <a:pt x="840547" y="210560"/>
                      <a:pt x="845313" y="330785"/>
                    </a:cubicBezTo>
                    <a:cubicBezTo>
                      <a:pt x="849482" y="435983"/>
                      <a:pt x="982797" y="564264"/>
                      <a:pt x="1040657" y="589614"/>
                    </a:cubicBezTo>
                    <a:lnTo>
                      <a:pt x="1046280" y="590818"/>
                    </a:lnTo>
                    <a:lnTo>
                      <a:pt x="990450" y="684997"/>
                    </a:lnTo>
                    <a:cubicBezTo>
                      <a:pt x="926597" y="797144"/>
                      <a:pt x="863151" y="918596"/>
                      <a:pt x="806138" y="1045914"/>
                    </a:cubicBezTo>
                    <a:lnTo>
                      <a:pt x="735856" y="1217312"/>
                    </a:lnTo>
                    <a:lnTo>
                      <a:pt x="735947" y="1184812"/>
                    </a:lnTo>
                    <a:cubicBezTo>
                      <a:pt x="732939" y="1134487"/>
                      <a:pt x="719806" y="1083293"/>
                      <a:pt x="690405" y="1047117"/>
                    </a:cubicBezTo>
                    <a:cubicBezTo>
                      <a:pt x="612001" y="950649"/>
                      <a:pt x="461287" y="814700"/>
                      <a:pt x="224646" y="776814"/>
                    </a:cubicBezTo>
                    <a:cubicBezTo>
                      <a:pt x="380426" y="850222"/>
                      <a:pt x="463026" y="979725"/>
                      <a:pt x="471701" y="1099732"/>
                    </a:cubicBezTo>
                    <a:cubicBezTo>
                      <a:pt x="479292" y="1204738"/>
                      <a:pt x="616709" y="1328615"/>
                      <a:pt x="675363" y="1352068"/>
                    </a:cubicBezTo>
                    <a:lnTo>
                      <a:pt x="686509" y="1354079"/>
                    </a:lnTo>
                    <a:lnTo>
                      <a:pt x="650518" y="1465291"/>
                    </a:lnTo>
                    <a:lnTo>
                      <a:pt x="595705" y="1651588"/>
                    </a:lnTo>
                    <a:lnTo>
                      <a:pt x="583830" y="1675490"/>
                    </a:lnTo>
                    <a:cubicBezTo>
                      <a:pt x="579541" y="1686170"/>
                      <a:pt x="576800" y="1695724"/>
                      <a:pt x="575818" y="1703558"/>
                    </a:cubicBezTo>
                    <a:lnTo>
                      <a:pt x="577321" y="1714070"/>
                    </a:lnTo>
                    <a:lnTo>
                      <a:pt x="572482" y="1730516"/>
                    </a:lnTo>
                    <a:cubicBezTo>
                      <a:pt x="546375" y="1823877"/>
                      <a:pt x="520324" y="1921268"/>
                      <a:pt x="494774" y="2019918"/>
                    </a:cubicBezTo>
                    <a:lnTo>
                      <a:pt x="491618" y="2032465"/>
                    </a:lnTo>
                    <a:lnTo>
                      <a:pt x="482020" y="1998847"/>
                    </a:lnTo>
                    <a:cubicBezTo>
                      <a:pt x="475980" y="1983883"/>
                      <a:pt x="468334" y="1969960"/>
                      <a:pt x="458838" y="1957659"/>
                    </a:cubicBezTo>
                    <a:cubicBezTo>
                      <a:pt x="382876" y="1859257"/>
                      <a:pt x="235617" y="1719574"/>
                      <a:pt x="0" y="1675768"/>
                    </a:cubicBezTo>
                    <a:cubicBezTo>
                      <a:pt x="153892" y="1753058"/>
                      <a:pt x="233221" y="1884590"/>
                      <a:pt x="238885" y="2004777"/>
                    </a:cubicBezTo>
                    <a:cubicBezTo>
                      <a:pt x="243133" y="2094917"/>
                      <a:pt x="342387" y="2201307"/>
                      <a:pt x="407214" y="2245555"/>
                    </a:cubicBezTo>
                    <a:lnTo>
                      <a:pt x="434137" y="2260979"/>
                    </a:lnTo>
                    <a:lnTo>
                      <a:pt x="420077" y="2316878"/>
                    </a:lnTo>
                    <a:cubicBezTo>
                      <a:pt x="323681" y="2710476"/>
                      <a:pt x="242473" y="3079907"/>
                      <a:pt x="205078" y="3247895"/>
                    </a:cubicBezTo>
                    <a:lnTo>
                      <a:pt x="277462" y="3256714"/>
                    </a:lnTo>
                    <a:cubicBezTo>
                      <a:pt x="312599" y="3135672"/>
                      <a:pt x="363874" y="2903902"/>
                      <a:pt x="424138" y="2634444"/>
                    </a:cubicBezTo>
                    <a:lnTo>
                      <a:pt x="430252" y="2607334"/>
                    </a:lnTo>
                    <a:lnTo>
                      <a:pt x="458232" y="2613410"/>
                    </a:lnTo>
                    <a:cubicBezTo>
                      <a:pt x="536005" y="2623985"/>
                      <a:pt x="680967" y="2611485"/>
                      <a:pt x="744506" y="2547406"/>
                    </a:cubicBezTo>
                    <a:cubicBezTo>
                      <a:pt x="829224" y="2461968"/>
                      <a:pt x="976235" y="2417453"/>
                      <a:pt x="1142269" y="2463160"/>
                    </a:cubicBezTo>
                    <a:cubicBezTo>
                      <a:pt x="989059" y="2369174"/>
                      <a:pt x="836621" y="2348523"/>
                      <a:pt x="718375" y="2353426"/>
                    </a:cubicBezTo>
                    <a:cubicBezTo>
                      <a:pt x="678960" y="2355060"/>
                      <a:pt x="643344" y="2359534"/>
                      <a:pt x="612764" y="2365077"/>
                    </a:cubicBezTo>
                    <a:cubicBezTo>
                      <a:pt x="582185" y="2370621"/>
                      <a:pt x="552747" y="2385938"/>
                      <a:pt x="526135" y="2406271"/>
                    </a:cubicBezTo>
                    <a:lnTo>
                      <a:pt x="460440" y="2473484"/>
                    </a:lnTo>
                    <a:lnTo>
                      <a:pt x="487134" y="2355128"/>
                    </a:lnTo>
                    <a:cubicBezTo>
                      <a:pt x="530776" y="2164148"/>
                      <a:pt x="577354" y="1967239"/>
                      <a:pt x="624749" y="1786041"/>
                    </a:cubicBezTo>
                    <a:lnTo>
                      <a:pt x="637750" y="1739218"/>
                    </a:lnTo>
                    <a:lnTo>
                      <a:pt x="672025" y="1741748"/>
                    </a:lnTo>
                    <a:cubicBezTo>
                      <a:pt x="752060" y="1743491"/>
                      <a:pt x="861552" y="1725911"/>
                      <a:pt x="914502" y="1672512"/>
                    </a:cubicBezTo>
                    <a:cubicBezTo>
                      <a:pt x="999220" y="1587073"/>
                      <a:pt x="1146231" y="1542559"/>
                      <a:pt x="1312264" y="1588267"/>
                    </a:cubicBezTo>
                    <a:cubicBezTo>
                      <a:pt x="1159054" y="1494280"/>
                      <a:pt x="1006617" y="1473629"/>
                      <a:pt x="888371" y="1478532"/>
                    </a:cubicBezTo>
                    <a:cubicBezTo>
                      <a:pt x="848956" y="1480167"/>
                      <a:pt x="813339" y="1484640"/>
                      <a:pt x="782760" y="1490183"/>
                    </a:cubicBezTo>
                    <a:cubicBezTo>
                      <a:pt x="752180" y="1495727"/>
                      <a:pt x="722743" y="1511044"/>
                      <a:pt x="696131" y="1531377"/>
                    </a:cubicBezTo>
                    <a:lnTo>
                      <a:pt x="695191" y="1532338"/>
                    </a:lnTo>
                    <a:lnTo>
                      <a:pt x="696193" y="1528732"/>
                    </a:lnTo>
                    <a:cubicBezTo>
                      <a:pt x="720035" y="1448693"/>
                      <a:pt x="743818" y="1375287"/>
                      <a:pt x="767275" y="1311220"/>
                    </a:cubicBezTo>
                    <a:cubicBezTo>
                      <a:pt x="814190" y="1183085"/>
                      <a:pt x="870994" y="1061315"/>
                      <a:pt x="931415" y="947511"/>
                    </a:cubicBezTo>
                    <a:lnTo>
                      <a:pt x="951335" y="913644"/>
                    </a:lnTo>
                    <a:lnTo>
                      <a:pt x="978356" y="919511"/>
                    </a:lnTo>
                    <a:cubicBezTo>
                      <a:pt x="1056128" y="930086"/>
                      <a:pt x="1201090" y="917587"/>
                      <a:pt x="1264629" y="853508"/>
                    </a:cubicBezTo>
                    <a:cubicBezTo>
                      <a:pt x="1349348" y="768069"/>
                      <a:pt x="1496359" y="723555"/>
                      <a:pt x="1662392" y="769262"/>
                    </a:cubicBezTo>
                    <a:cubicBezTo>
                      <a:pt x="1509182" y="675276"/>
                      <a:pt x="1356745" y="654625"/>
                      <a:pt x="1238499" y="659528"/>
                    </a:cubicBezTo>
                    <a:cubicBezTo>
                      <a:pt x="1199084" y="661162"/>
                      <a:pt x="1163467" y="665636"/>
                      <a:pt x="1132888" y="671179"/>
                    </a:cubicBezTo>
                    <a:cubicBezTo>
                      <a:pt x="1117598" y="673951"/>
                      <a:pt x="1102594" y="679166"/>
                      <a:pt x="1088086" y="686230"/>
                    </a:cubicBezTo>
                    <a:lnTo>
                      <a:pt x="1083373" y="689176"/>
                    </a:lnTo>
                    <a:lnTo>
                      <a:pt x="1117247" y="631588"/>
                    </a:lnTo>
                    <a:cubicBezTo>
                      <a:pt x="1240001" y="439032"/>
                      <a:pt x="1352121" y="284729"/>
                      <a:pt x="1403415" y="181466"/>
                    </a:cubicBezTo>
                    <a:lnTo>
                      <a:pt x="1382801" y="72059"/>
                    </a:lnTo>
                    <a:cubicBezTo>
                      <a:pt x="1340475" y="138272"/>
                      <a:pt x="1265162" y="244754"/>
                      <a:pt x="1177202" y="379906"/>
                    </a:cubicBezTo>
                    <a:lnTo>
                      <a:pt x="1098327" y="504386"/>
                    </a:lnTo>
                    <a:lnTo>
                      <a:pt x="1104903" y="473832"/>
                    </a:lnTo>
                    <a:cubicBezTo>
                      <a:pt x="1111060" y="410027"/>
                      <a:pt x="1103224" y="334798"/>
                      <a:pt x="1065612" y="285313"/>
                    </a:cubicBezTo>
                    <a:cubicBezTo>
                      <a:pt x="990388" y="186345"/>
                      <a:pt x="844177" y="45566"/>
                      <a:pt x="608894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F803B"/>
                  </a:gs>
                  <a:gs pos="100000">
                    <a:srgbClr val="6F803B"/>
                  </a:gs>
                </a:gsLst>
                <a:lin ang="0" scaled="0"/>
              </a:gra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70" name="Google Shape;70;p2"/>
              <p:cNvSpPr/>
              <p:nvPr/>
            </p:nvSpPr>
            <p:spPr>
              <a:xfrm rot="-894495">
                <a:off x="4527176" y="1525596"/>
                <a:ext cx="889457" cy="668205"/>
              </a:xfrm>
              <a:custGeom>
                <a:avLst/>
                <a:gdLst/>
                <a:ahLst/>
                <a:cxnLst/>
                <a:rect l="l" t="t" r="r" b="b"/>
                <a:pathLst>
                  <a:path w="558128" h="534914" extrusionOk="0">
                    <a:moveTo>
                      <a:pt x="321454" y="0"/>
                    </a:moveTo>
                    <a:cubicBezTo>
                      <a:pt x="351415" y="0"/>
                      <a:pt x="378539" y="12144"/>
                      <a:pt x="398173" y="31778"/>
                    </a:cubicBezTo>
                    <a:lnTo>
                      <a:pt x="404781" y="41579"/>
                    </a:lnTo>
                    <a:lnTo>
                      <a:pt x="407399" y="39814"/>
                    </a:lnTo>
                    <a:cubicBezTo>
                      <a:pt x="420380" y="34324"/>
                      <a:pt x="434651" y="31288"/>
                      <a:pt x="449631" y="31288"/>
                    </a:cubicBezTo>
                    <a:cubicBezTo>
                      <a:pt x="509552" y="31288"/>
                      <a:pt x="558128" y="79864"/>
                      <a:pt x="558128" y="139785"/>
                    </a:cubicBezTo>
                    <a:cubicBezTo>
                      <a:pt x="558128" y="162256"/>
                      <a:pt x="551297" y="183131"/>
                      <a:pt x="539598" y="200447"/>
                    </a:cubicBezTo>
                    <a:lnTo>
                      <a:pt x="527971" y="213243"/>
                    </a:lnTo>
                    <a:lnTo>
                      <a:pt x="544556" y="237841"/>
                    </a:lnTo>
                    <a:cubicBezTo>
                      <a:pt x="550046" y="250822"/>
                      <a:pt x="553082" y="265093"/>
                      <a:pt x="553082" y="280073"/>
                    </a:cubicBezTo>
                    <a:cubicBezTo>
                      <a:pt x="553082" y="325014"/>
                      <a:pt x="525758" y="363573"/>
                      <a:pt x="486817" y="380044"/>
                    </a:cubicBezTo>
                    <a:lnTo>
                      <a:pt x="455184" y="386430"/>
                    </a:lnTo>
                    <a:lnTo>
                      <a:pt x="463257" y="426417"/>
                    </a:lnTo>
                    <a:cubicBezTo>
                      <a:pt x="463257" y="486338"/>
                      <a:pt x="414681" y="534914"/>
                      <a:pt x="354760" y="534914"/>
                    </a:cubicBezTo>
                    <a:cubicBezTo>
                      <a:pt x="324800" y="534914"/>
                      <a:pt x="297675" y="522770"/>
                      <a:pt x="278041" y="503136"/>
                    </a:cubicBezTo>
                    <a:lnTo>
                      <a:pt x="264452" y="482980"/>
                    </a:lnTo>
                    <a:lnTo>
                      <a:pt x="234499" y="503175"/>
                    </a:lnTo>
                    <a:cubicBezTo>
                      <a:pt x="221518" y="508665"/>
                      <a:pt x="207247" y="511701"/>
                      <a:pt x="192267" y="511701"/>
                    </a:cubicBezTo>
                    <a:cubicBezTo>
                      <a:pt x="132346" y="511701"/>
                      <a:pt x="83770" y="463125"/>
                      <a:pt x="83770" y="403204"/>
                    </a:cubicBezTo>
                    <a:lnTo>
                      <a:pt x="87094" y="381221"/>
                    </a:lnTo>
                    <a:lnTo>
                      <a:pt x="66265" y="377016"/>
                    </a:lnTo>
                    <a:cubicBezTo>
                      <a:pt x="27324" y="360545"/>
                      <a:pt x="0" y="321986"/>
                      <a:pt x="0" y="277045"/>
                    </a:cubicBezTo>
                    <a:cubicBezTo>
                      <a:pt x="0" y="247085"/>
                      <a:pt x="12144" y="219960"/>
                      <a:pt x="31778" y="200326"/>
                    </a:cubicBezTo>
                    <a:lnTo>
                      <a:pt x="55047" y="184638"/>
                    </a:lnTo>
                    <a:lnTo>
                      <a:pt x="54332" y="183150"/>
                    </a:lnTo>
                    <a:cubicBezTo>
                      <a:pt x="51162" y="172958"/>
                      <a:pt x="49454" y="162121"/>
                      <a:pt x="49454" y="150886"/>
                    </a:cubicBezTo>
                    <a:cubicBezTo>
                      <a:pt x="49454" y="90965"/>
                      <a:pt x="98030" y="42389"/>
                      <a:pt x="157951" y="42389"/>
                    </a:cubicBezTo>
                    <a:cubicBezTo>
                      <a:pt x="180421" y="42389"/>
                      <a:pt x="201296" y="49220"/>
                      <a:pt x="218613" y="60919"/>
                    </a:cubicBezTo>
                    <a:lnTo>
                      <a:pt x="222628" y="64567"/>
                    </a:lnTo>
                    <a:lnTo>
                      <a:pt x="244735" y="31778"/>
                    </a:lnTo>
                    <a:cubicBezTo>
                      <a:pt x="264369" y="12144"/>
                      <a:pt x="291494" y="0"/>
                      <a:pt x="3214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  <p:grpSp>
          <p:nvGrpSpPr>
            <p:cNvPr id="71" name="Google Shape;71;p2"/>
            <p:cNvGrpSpPr/>
            <p:nvPr/>
          </p:nvGrpSpPr>
          <p:grpSpPr>
            <a:xfrm rot="761656">
              <a:off x="8791141" y="3713153"/>
              <a:ext cx="1758409" cy="3319301"/>
              <a:chOff x="6812776" y="643385"/>
              <a:chExt cx="1603353" cy="3026606"/>
            </a:xfrm>
          </p:grpSpPr>
          <p:sp>
            <p:nvSpPr>
              <p:cNvPr id="72" name="Google Shape;72;p2"/>
              <p:cNvSpPr/>
              <p:nvPr/>
            </p:nvSpPr>
            <p:spPr>
              <a:xfrm rot="-5995998" flipH="1">
                <a:off x="6360430" y="1774043"/>
                <a:ext cx="2683615" cy="979539"/>
              </a:xfrm>
              <a:custGeom>
                <a:avLst/>
                <a:gdLst/>
                <a:ahLst/>
                <a:cxnLst/>
                <a:rect l="l" t="t" r="r" b="b"/>
                <a:pathLst>
                  <a:path w="2683640" h="979548" extrusionOk="0">
                    <a:moveTo>
                      <a:pt x="510" y="530925"/>
                    </a:moveTo>
                    <a:cubicBezTo>
                      <a:pt x="2434" y="548241"/>
                      <a:pt x="9882" y="566175"/>
                      <a:pt x="24246" y="584633"/>
                    </a:cubicBezTo>
                    <a:cubicBezTo>
                      <a:pt x="139163" y="732300"/>
                      <a:pt x="322171" y="430760"/>
                      <a:pt x="367171" y="381500"/>
                    </a:cubicBezTo>
                    <a:lnTo>
                      <a:pt x="362218" y="375221"/>
                    </a:lnTo>
                    <a:lnTo>
                      <a:pt x="468461" y="410496"/>
                    </a:lnTo>
                    <a:lnTo>
                      <a:pt x="643261" y="459981"/>
                    </a:lnTo>
                    <a:lnTo>
                      <a:pt x="611216" y="485315"/>
                    </a:lnTo>
                    <a:cubicBezTo>
                      <a:pt x="515397" y="562502"/>
                      <a:pt x="377837" y="689076"/>
                      <a:pt x="487029" y="777229"/>
                    </a:cubicBezTo>
                    <a:cubicBezTo>
                      <a:pt x="632619" y="894767"/>
                      <a:pt x="741966" y="559415"/>
                      <a:pt x="774534" y="501184"/>
                    </a:cubicBezTo>
                    <a:lnTo>
                      <a:pt x="765295" y="493827"/>
                    </a:lnTo>
                    <a:lnTo>
                      <a:pt x="910308" y="525658"/>
                    </a:lnTo>
                    <a:cubicBezTo>
                      <a:pt x="963334" y="535940"/>
                      <a:pt x="1017223" y="544937"/>
                      <a:pt x="1071529" y="552204"/>
                    </a:cubicBezTo>
                    <a:lnTo>
                      <a:pt x="1111358" y="556466"/>
                    </a:lnTo>
                    <a:lnTo>
                      <a:pt x="1107135" y="563873"/>
                    </a:lnTo>
                    <a:cubicBezTo>
                      <a:pt x="1050280" y="657805"/>
                      <a:pt x="909533" y="876247"/>
                      <a:pt x="1064917" y="927835"/>
                    </a:cubicBezTo>
                    <a:cubicBezTo>
                      <a:pt x="1220302" y="979422"/>
                      <a:pt x="1227996" y="716067"/>
                      <a:pt x="1234229" y="605236"/>
                    </a:cubicBezTo>
                    <a:lnTo>
                      <a:pt x="1237115" y="569922"/>
                    </a:lnTo>
                    <a:lnTo>
                      <a:pt x="1254547" y="571787"/>
                    </a:lnTo>
                    <a:lnTo>
                      <a:pt x="1292670" y="574601"/>
                    </a:lnTo>
                    <a:lnTo>
                      <a:pt x="1293748" y="578766"/>
                    </a:lnTo>
                    <a:lnTo>
                      <a:pt x="1327009" y="577135"/>
                    </a:lnTo>
                    <a:lnTo>
                      <a:pt x="1440949" y="585545"/>
                    </a:lnTo>
                    <a:lnTo>
                      <a:pt x="1541635" y="591018"/>
                    </a:lnTo>
                    <a:lnTo>
                      <a:pt x="1533896" y="611363"/>
                    </a:lnTo>
                    <a:cubicBezTo>
                      <a:pt x="1492197" y="712934"/>
                      <a:pt x="1386796" y="950458"/>
                      <a:pt x="1548275" y="977482"/>
                    </a:cubicBezTo>
                    <a:cubicBezTo>
                      <a:pt x="1709753" y="1004506"/>
                      <a:pt x="1676769" y="743112"/>
                      <a:pt x="1665847" y="632645"/>
                    </a:cubicBezTo>
                    <a:lnTo>
                      <a:pt x="1663252" y="597250"/>
                    </a:lnTo>
                    <a:lnTo>
                      <a:pt x="1737487" y="599923"/>
                    </a:lnTo>
                    <a:lnTo>
                      <a:pt x="1739346" y="604030"/>
                    </a:lnTo>
                    <a:lnTo>
                      <a:pt x="1754873" y="600549"/>
                    </a:lnTo>
                    <a:lnTo>
                      <a:pt x="1973574" y="608422"/>
                    </a:lnTo>
                    <a:lnTo>
                      <a:pt x="1973138" y="609331"/>
                    </a:lnTo>
                    <a:cubicBezTo>
                      <a:pt x="1923129" y="707079"/>
                      <a:pt x="1798322" y="935005"/>
                      <a:pt x="1956990" y="975377"/>
                    </a:cubicBezTo>
                    <a:cubicBezTo>
                      <a:pt x="2115658" y="1015749"/>
                      <a:pt x="2104548" y="752516"/>
                      <a:pt x="2102859" y="641523"/>
                    </a:cubicBezTo>
                    <a:lnTo>
                      <a:pt x="2103154" y="612522"/>
                    </a:lnTo>
                    <a:lnTo>
                      <a:pt x="2252074" y="616063"/>
                    </a:lnTo>
                    <a:cubicBezTo>
                      <a:pt x="2438725" y="619931"/>
                      <a:pt x="2595736" y="621662"/>
                      <a:pt x="2683640" y="622798"/>
                    </a:cubicBezTo>
                    <a:lnTo>
                      <a:pt x="2678927" y="572967"/>
                    </a:lnTo>
                    <a:cubicBezTo>
                      <a:pt x="2613720" y="568469"/>
                      <a:pt x="2509869" y="566003"/>
                      <a:pt x="2384206" y="563981"/>
                    </a:cubicBezTo>
                    <a:lnTo>
                      <a:pt x="2269245" y="562336"/>
                    </a:lnTo>
                    <a:lnTo>
                      <a:pt x="2272834" y="542985"/>
                    </a:lnTo>
                    <a:cubicBezTo>
                      <a:pt x="2295835" y="434388"/>
                      <a:pt x="2357357" y="178205"/>
                      <a:pt x="2193887" y="187311"/>
                    </a:cubicBezTo>
                    <a:cubicBezTo>
                      <a:pt x="2030416" y="196418"/>
                      <a:pt x="2109064" y="444090"/>
                      <a:pt x="2139344" y="549631"/>
                    </a:cubicBezTo>
                    <a:lnTo>
                      <a:pt x="2142151" y="560476"/>
                    </a:lnTo>
                    <a:lnTo>
                      <a:pt x="1958603" y="557654"/>
                    </a:lnTo>
                    <a:lnTo>
                      <a:pt x="1854494" y="555328"/>
                    </a:lnTo>
                    <a:lnTo>
                      <a:pt x="1854658" y="541353"/>
                    </a:lnTo>
                    <a:cubicBezTo>
                      <a:pt x="1858778" y="430424"/>
                      <a:pt x="1875653" y="167498"/>
                      <a:pt x="1716138" y="204384"/>
                    </a:cubicBezTo>
                    <a:cubicBezTo>
                      <a:pt x="1579411" y="236001"/>
                      <a:pt x="1647883" y="409941"/>
                      <a:pt x="1700374" y="521225"/>
                    </a:cubicBezTo>
                    <a:lnTo>
                      <a:pt x="1715256" y="552042"/>
                    </a:lnTo>
                    <a:lnTo>
                      <a:pt x="1503097" y="544450"/>
                    </a:lnTo>
                    <a:lnTo>
                      <a:pt x="1417562" y="539435"/>
                    </a:lnTo>
                    <a:lnTo>
                      <a:pt x="1418069" y="536699"/>
                    </a:lnTo>
                    <a:cubicBezTo>
                      <a:pt x="1441070" y="428102"/>
                      <a:pt x="1502593" y="171920"/>
                      <a:pt x="1339122" y="181026"/>
                    </a:cubicBezTo>
                    <a:cubicBezTo>
                      <a:pt x="1199005" y="188832"/>
                      <a:pt x="1236770" y="371910"/>
                      <a:pt x="1269488" y="490522"/>
                    </a:cubicBezTo>
                    <a:lnTo>
                      <a:pt x="1281007" y="530841"/>
                    </a:lnTo>
                    <a:lnTo>
                      <a:pt x="1118667" y="514830"/>
                    </a:lnTo>
                    <a:lnTo>
                      <a:pt x="979326" y="491753"/>
                    </a:lnTo>
                    <a:lnTo>
                      <a:pt x="982701" y="465604"/>
                    </a:lnTo>
                    <a:cubicBezTo>
                      <a:pt x="999699" y="355906"/>
                      <a:pt x="1047049" y="96729"/>
                      <a:pt x="884326" y="114807"/>
                    </a:cubicBezTo>
                    <a:cubicBezTo>
                      <a:pt x="744849" y="130302"/>
                      <a:pt x="792620" y="311027"/>
                      <a:pt x="831807" y="427662"/>
                    </a:cubicBezTo>
                    <a:lnTo>
                      <a:pt x="843576" y="461659"/>
                    </a:lnTo>
                    <a:lnTo>
                      <a:pt x="815512" y="455234"/>
                    </a:lnTo>
                    <a:lnTo>
                      <a:pt x="590881" y="388039"/>
                    </a:lnTo>
                    <a:lnTo>
                      <a:pt x="598017" y="387193"/>
                    </a:lnTo>
                    <a:cubicBezTo>
                      <a:pt x="600991" y="320539"/>
                      <a:pt x="684609" y="-22134"/>
                      <a:pt x="498948" y="1130"/>
                    </a:cubicBezTo>
                    <a:cubicBezTo>
                      <a:pt x="359702" y="18577"/>
                      <a:pt x="410000" y="198616"/>
                      <a:pt x="450817" y="314689"/>
                    </a:cubicBezTo>
                    <a:lnTo>
                      <a:pt x="462039" y="345693"/>
                    </a:lnTo>
                    <a:lnTo>
                      <a:pt x="426792" y="333539"/>
                    </a:lnTo>
                    <a:cubicBezTo>
                      <a:pt x="314563" y="293996"/>
                      <a:pt x="222166" y="259964"/>
                      <a:pt x="157057" y="244911"/>
                    </a:cubicBezTo>
                    <a:lnTo>
                      <a:pt x="76922" y="273979"/>
                    </a:lnTo>
                    <a:cubicBezTo>
                      <a:pt x="95974" y="280381"/>
                      <a:pt x="119015" y="288621"/>
                      <a:pt x="145599" y="298254"/>
                    </a:cubicBezTo>
                    <a:lnTo>
                      <a:pt x="219605" y="325104"/>
                    </a:lnTo>
                    <a:lnTo>
                      <a:pt x="211788" y="328771"/>
                    </a:lnTo>
                    <a:cubicBezTo>
                      <a:pt x="119364" y="373169"/>
                      <a:pt x="-9110" y="444342"/>
                      <a:pt x="510" y="530925"/>
                    </a:cubicBez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66A36"/>
                  </a:gs>
                  <a:gs pos="100000">
                    <a:srgbClr val="666A36"/>
                  </a:gs>
                </a:gsLst>
                <a:lin ang="0" scaled="0"/>
              </a:gra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73" name="Google Shape;73;p2"/>
              <p:cNvSpPr/>
              <p:nvPr/>
            </p:nvSpPr>
            <p:spPr>
              <a:xfrm rot="8199617">
                <a:off x="6943415" y="691933"/>
                <a:ext cx="347957" cy="518430"/>
              </a:xfrm>
              <a:custGeom>
                <a:avLst/>
                <a:gdLst/>
                <a:ahLst/>
                <a:cxnLst/>
                <a:rect l="l" t="t" r="r" b="b"/>
                <a:pathLst>
                  <a:path w="1425735" h="2739746" extrusionOk="0">
                    <a:moveTo>
                      <a:pt x="121841" y="2709471"/>
                    </a:moveTo>
                    <a:cubicBezTo>
                      <a:pt x="223273" y="2258156"/>
                      <a:pt x="-504362" y="-69284"/>
                      <a:pt x="730433" y="1583"/>
                    </a:cubicBezTo>
                    <a:cubicBezTo>
                      <a:pt x="1965228" y="72450"/>
                      <a:pt x="1136161" y="1806842"/>
                      <a:pt x="1339025" y="2709471"/>
                    </a:cubicBezTo>
                    <a:lnTo>
                      <a:pt x="1339025" y="2709471"/>
                    </a:lnTo>
                    <a:cubicBezTo>
                      <a:pt x="1278468" y="2713507"/>
                      <a:pt x="1284523" y="1742586"/>
                      <a:pt x="1157354" y="2721578"/>
                    </a:cubicBezTo>
                    <a:cubicBezTo>
                      <a:pt x="1018074" y="2218961"/>
                      <a:pt x="1048354" y="2146292"/>
                      <a:pt x="939352" y="2691299"/>
                    </a:cubicBezTo>
                    <a:cubicBezTo>
                      <a:pt x="805120" y="2215933"/>
                      <a:pt x="832369" y="2016097"/>
                      <a:pt x="678959" y="2739746"/>
                    </a:cubicBezTo>
                    <a:cubicBezTo>
                      <a:pt x="516466" y="2196758"/>
                      <a:pt x="584086" y="2054449"/>
                      <a:pt x="400399" y="2703411"/>
                    </a:cubicBezTo>
                    <a:cubicBezTo>
                      <a:pt x="269194" y="2008025"/>
                      <a:pt x="249010" y="2359253"/>
                      <a:pt x="121841" y="2709471"/>
                    </a:cubicBezTo>
                    <a:lnTo>
                      <a:pt x="121841" y="270947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  <p:grpSp>
          <p:nvGrpSpPr>
            <p:cNvPr id="74" name="Google Shape;74;p2"/>
            <p:cNvGrpSpPr/>
            <p:nvPr/>
          </p:nvGrpSpPr>
          <p:grpSpPr>
            <a:xfrm rot="608095" flipH="1">
              <a:off x="11518157" y="3602726"/>
              <a:ext cx="879553" cy="885982"/>
              <a:chOff x="5307255" y="1547438"/>
              <a:chExt cx="1117486" cy="1125654"/>
            </a:xfrm>
          </p:grpSpPr>
          <p:sp>
            <p:nvSpPr>
              <p:cNvPr id="75" name="Google Shape;75;p2"/>
              <p:cNvSpPr/>
              <p:nvPr/>
            </p:nvSpPr>
            <p:spPr>
              <a:xfrm rot="4440912">
                <a:off x="5409575" y="1659795"/>
                <a:ext cx="912847" cy="900939"/>
              </a:xfrm>
              <a:custGeom>
                <a:avLst/>
                <a:gdLst/>
                <a:ahLst/>
                <a:cxnLst/>
                <a:rect l="l" t="t" r="r" b="b"/>
                <a:pathLst>
                  <a:path w="914116" h="902192" extrusionOk="0">
                    <a:moveTo>
                      <a:pt x="3648" y="318319"/>
                    </a:moveTo>
                    <a:cubicBezTo>
                      <a:pt x="14502" y="301366"/>
                      <a:pt x="50369" y="286791"/>
                      <a:pt x="121763" y="277409"/>
                    </a:cubicBezTo>
                    <a:cubicBezTo>
                      <a:pt x="-64836" y="-28674"/>
                      <a:pt x="463463" y="361209"/>
                      <a:pt x="415818" y="443497"/>
                    </a:cubicBezTo>
                    <a:cubicBezTo>
                      <a:pt x="413532" y="447646"/>
                      <a:pt x="409738" y="451074"/>
                      <a:pt x="404644" y="453838"/>
                    </a:cubicBezTo>
                    <a:lnTo>
                      <a:pt x="404517" y="453881"/>
                    </a:lnTo>
                    <a:lnTo>
                      <a:pt x="419250" y="454345"/>
                    </a:lnTo>
                    <a:cubicBezTo>
                      <a:pt x="426467" y="455983"/>
                      <a:pt x="432067" y="459052"/>
                      <a:pt x="435706" y="463751"/>
                    </a:cubicBezTo>
                    <a:cubicBezTo>
                      <a:pt x="439372" y="468285"/>
                      <a:pt x="441165" y="474521"/>
                      <a:pt x="441329" y="482140"/>
                    </a:cubicBezTo>
                    <a:lnTo>
                      <a:pt x="439997" y="490695"/>
                    </a:lnTo>
                    <a:lnTo>
                      <a:pt x="445131" y="483838"/>
                    </a:lnTo>
                    <a:cubicBezTo>
                      <a:pt x="450614" y="478869"/>
                      <a:pt x="456341" y="476044"/>
                      <a:pt x="462277" y="475760"/>
                    </a:cubicBezTo>
                    <a:cubicBezTo>
                      <a:pt x="468093" y="475359"/>
                      <a:pt x="474230" y="477469"/>
                      <a:pt x="480563" y="481707"/>
                    </a:cubicBezTo>
                    <a:lnTo>
                      <a:pt x="484441" y="485435"/>
                    </a:lnTo>
                    <a:lnTo>
                      <a:pt x="483630" y="473700"/>
                    </a:lnTo>
                    <a:cubicBezTo>
                      <a:pt x="485366" y="468135"/>
                      <a:pt x="489559" y="463182"/>
                      <a:pt x="495806" y="458818"/>
                    </a:cubicBezTo>
                    <a:lnTo>
                      <a:pt x="502846" y="455556"/>
                    </a:lnTo>
                    <a:lnTo>
                      <a:pt x="490203" y="449340"/>
                    </a:lnTo>
                    <a:cubicBezTo>
                      <a:pt x="482320" y="440747"/>
                      <a:pt x="481490" y="424889"/>
                      <a:pt x="485929" y="404451"/>
                    </a:cubicBezTo>
                    <a:lnTo>
                      <a:pt x="496079" y="371465"/>
                    </a:lnTo>
                    <a:lnTo>
                      <a:pt x="484343" y="397260"/>
                    </a:lnTo>
                    <a:cubicBezTo>
                      <a:pt x="474287" y="414904"/>
                      <a:pt x="463168" y="425553"/>
                      <a:pt x="451292" y="426028"/>
                    </a:cubicBezTo>
                    <a:cubicBezTo>
                      <a:pt x="387279" y="429947"/>
                      <a:pt x="286891" y="129696"/>
                      <a:pt x="310362" y="37467"/>
                    </a:cubicBezTo>
                    <a:cubicBezTo>
                      <a:pt x="321031" y="-4455"/>
                      <a:pt x="357291" y="-3398"/>
                      <a:pt x="434190" y="88742"/>
                    </a:cubicBezTo>
                    <a:cubicBezTo>
                      <a:pt x="553190" y="-152345"/>
                      <a:pt x="556753" y="155784"/>
                      <a:pt x="511014" y="326520"/>
                    </a:cubicBezTo>
                    <a:lnTo>
                      <a:pt x="499072" y="364417"/>
                    </a:lnTo>
                    <a:lnTo>
                      <a:pt x="513267" y="332085"/>
                    </a:lnTo>
                    <a:cubicBezTo>
                      <a:pt x="592416" y="170622"/>
                      <a:pt x="796982" y="-58978"/>
                      <a:pt x="741433" y="223646"/>
                    </a:cubicBezTo>
                    <a:cubicBezTo>
                      <a:pt x="1003648" y="164257"/>
                      <a:pt x="766540" y="361072"/>
                      <a:pt x="605110" y="433066"/>
                    </a:cubicBezTo>
                    <a:lnTo>
                      <a:pt x="600808" y="434764"/>
                    </a:lnTo>
                    <a:lnTo>
                      <a:pt x="693241" y="434463"/>
                    </a:lnTo>
                    <a:cubicBezTo>
                      <a:pt x="860482" y="443604"/>
                      <a:pt x="1031877" y="499444"/>
                      <a:pt x="804951" y="577658"/>
                    </a:cubicBezTo>
                    <a:cubicBezTo>
                      <a:pt x="987962" y="774612"/>
                      <a:pt x="698707" y="668369"/>
                      <a:pt x="555396" y="564905"/>
                    </a:cubicBezTo>
                    <a:lnTo>
                      <a:pt x="526476" y="542048"/>
                    </a:lnTo>
                    <a:lnTo>
                      <a:pt x="539541" y="566925"/>
                    </a:lnTo>
                    <a:cubicBezTo>
                      <a:pt x="616376" y="729501"/>
                      <a:pt x="668242" y="1032607"/>
                      <a:pt x="481983" y="812903"/>
                    </a:cubicBezTo>
                    <a:cubicBezTo>
                      <a:pt x="384371" y="1014570"/>
                      <a:pt x="363976" y="834227"/>
                      <a:pt x="385594" y="669505"/>
                    </a:cubicBezTo>
                    <a:lnTo>
                      <a:pt x="401546" y="585133"/>
                    </a:lnTo>
                    <a:lnTo>
                      <a:pt x="352020" y="659897"/>
                    </a:lnTo>
                    <a:cubicBezTo>
                      <a:pt x="251604" y="793948"/>
                      <a:pt x="110034" y="905537"/>
                      <a:pt x="170905" y="673357"/>
                    </a:cubicBezTo>
                    <a:cubicBezTo>
                      <a:pt x="-94501" y="716298"/>
                      <a:pt x="154406" y="534635"/>
                      <a:pt x="320007" y="472836"/>
                    </a:cubicBezTo>
                    <a:lnTo>
                      <a:pt x="364962" y="460956"/>
                    </a:lnTo>
                    <a:lnTo>
                      <a:pt x="329370" y="462273"/>
                    </a:lnTo>
                    <a:cubicBezTo>
                      <a:pt x="197278" y="453619"/>
                      <a:pt x="-31630" y="373414"/>
                      <a:pt x="3648" y="31831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76" name="Google Shape;76;p2"/>
              <p:cNvSpPr/>
              <p:nvPr/>
            </p:nvSpPr>
            <p:spPr>
              <a:xfrm rot="984699">
                <a:off x="5790678" y="2050692"/>
                <a:ext cx="131664" cy="131664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  <p:grpSp>
          <p:nvGrpSpPr>
            <p:cNvPr id="77" name="Google Shape;77;p2"/>
            <p:cNvGrpSpPr/>
            <p:nvPr/>
          </p:nvGrpSpPr>
          <p:grpSpPr>
            <a:xfrm flipH="1">
              <a:off x="9952610" y="2916584"/>
              <a:ext cx="2218083" cy="4183238"/>
              <a:chOff x="6811613" y="643921"/>
              <a:chExt cx="1604516" cy="3026069"/>
            </a:xfrm>
          </p:grpSpPr>
          <p:sp>
            <p:nvSpPr>
              <p:cNvPr id="78" name="Google Shape;78;p2"/>
              <p:cNvSpPr/>
              <p:nvPr/>
            </p:nvSpPr>
            <p:spPr>
              <a:xfrm rot="-5995998" flipH="1">
                <a:off x="6360430" y="1774043"/>
                <a:ext cx="2683615" cy="979539"/>
              </a:xfrm>
              <a:custGeom>
                <a:avLst/>
                <a:gdLst/>
                <a:ahLst/>
                <a:cxnLst/>
                <a:rect l="l" t="t" r="r" b="b"/>
                <a:pathLst>
                  <a:path w="2683640" h="979548" extrusionOk="0">
                    <a:moveTo>
                      <a:pt x="510" y="530925"/>
                    </a:moveTo>
                    <a:cubicBezTo>
                      <a:pt x="2434" y="548241"/>
                      <a:pt x="9882" y="566175"/>
                      <a:pt x="24246" y="584633"/>
                    </a:cubicBezTo>
                    <a:cubicBezTo>
                      <a:pt x="139163" y="732300"/>
                      <a:pt x="322171" y="430760"/>
                      <a:pt x="367171" y="381500"/>
                    </a:cubicBezTo>
                    <a:lnTo>
                      <a:pt x="362218" y="375221"/>
                    </a:lnTo>
                    <a:lnTo>
                      <a:pt x="468461" y="410496"/>
                    </a:lnTo>
                    <a:lnTo>
                      <a:pt x="643261" y="459981"/>
                    </a:lnTo>
                    <a:lnTo>
                      <a:pt x="611216" y="485315"/>
                    </a:lnTo>
                    <a:cubicBezTo>
                      <a:pt x="515397" y="562502"/>
                      <a:pt x="377837" y="689076"/>
                      <a:pt x="487029" y="777229"/>
                    </a:cubicBezTo>
                    <a:cubicBezTo>
                      <a:pt x="632619" y="894767"/>
                      <a:pt x="741966" y="559415"/>
                      <a:pt x="774534" y="501184"/>
                    </a:cubicBezTo>
                    <a:lnTo>
                      <a:pt x="765295" y="493827"/>
                    </a:lnTo>
                    <a:lnTo>
                      <a:pt x="910308" y="525658"/>
                    </a:lnTo>
                    <a:cubicBezTo>
                      <a:pt x="963334" y="535940"/>
                      <a:pt x="1017223" y="544937"/>
                      <a:pt x="1071529" y="552204"/>
                    </a:cubicBezTo>
                    <a:lnTo>
                      <a:pt x="1111358" y="556466"/>
                    </a:lnTo>
                    <a:lnTo>
                      <a:pt x="1107135" y="563873"/>
                    </a:lnTo>
                    <a:cubicBezTo>
                      <a:pt x="1050280" y="657805"/>
                      <a:pt x="909533" y="876247"/>
                      <a:pt x="1064917" y="927835"/>
                    </a:cubicBezTo>
                    <a:cubicBezTo>
                      <a:pt x="1220302" y="979422"/>
                      <a:pt x="1227996" y="716067"/>
                      <a:pt x="1234229" y="605236"/>
                    </a:cubicBezTo>
                    <a:lnTo>
                      <a:pt x="1237115" y="569922"/>
                    </a:lnTo>
                    <a:lnTo>
                      <a:pt x="1254547" y="571787"/>
                    </a:lnTo>
                    <a:lnTo>
                      <a:pt x="1292670" y="574601"/>
                    </a:lnTo>
                    <a:lnTo>
                      <a:pt x="1293748" y="578766"/>
                    </a:lnTo>
                    <a:lnTo>
                      <a:pt x="1327009" y="577135"/>
                    </a:lnTo>
                    <a:lnTo>
                      <a:pt x="1440949" y="585545"/>
                    </a:lnTo>
                    <a:lnTo>
                      <a:pt x="1541635" y="591018"/>
                    </a:lnTo>
                    <a:lnTo>
                      <a:pt x="1533896" y="611363"/>
                    </a:lnTo>
                    <a:cubicBezTo>
                      <a:pt x="1492197" y="712934"/>
                      <a:pt x="1386796" y="950458"/>
                      <a:pt x="1548275" y="977482"/>
                    </a:cubicBezTo>
                    <a:cubicBezTo>
                      <a:pt x="1709753" y="1004506"/>
                      <a:pt x="1676769" y="743112"/>
                      <a:pt x="1665847" y="632645"/>
                    </a:cubicBezTo>
                    <a:lnTo>
                      <a:pt x="1663252" y="597250"/>
                    </a:lnTo>
                    <a:lnTo>
                      <a:pt x="1737487" y="599923"/>
                    </a:lnTo>
                    <a:lnTo>
                      <a:pt x="1739346" y="604030"/>
                    </a:lnTo>
                    <a:lnTo>
                      <a:pt x="1754873" y="600549"/>
                    </a:lnTo>
                    <a:lnTo>
                      <a:pt x="1973574" y="608422"/>
                    </a:lnTo>
                    <a:lnTo>
                      <a:pt x="1973138" y="609331"/>
                    </a:lnTo>
                    <a:cubicBezTo>
                      <a:pt x="1923129" y="707079"/>
                      <a:pt x="1798322" y="935005"/>
                      <a:pt x="1956990" y="975377"/>
                    </a:cubicBezTo>
                    <a:cubicBezTo>
                      <a:pt x="2115658" y="1015749"/>
                      <a:pt x="2104548" y="752516"/>
                      <a:pt x="2102859" y="641523"/>
                    </a:cubicBezTo>
                    <a:lnTo>
                      <a:pt x="2103154" y="612522"/>
                    </a:lnTo>
                    <a:lnTo>
                      <a:pt x="2252074" y="616063"/>
                    </a:lnTo>
                    <a:cubicBezTo>
                      <a:pt x="2438725" y="619931"/>
                      <a:pt x="2595736" y="621662"/>
                      <a:pt x="2683640" y="622798"/>
                    </a:cubicBezTo>
                    <a:lnTo>
                      <a:pt x="2678927" y="572967"/>
                    </a:lnTo>
                    <a:cubicBezTo>
                      <a:pt x="2613720" y="568469"/>
                      <a:pt x="2509869" y="566003"/>
                      <a:pt x="2384206" y="563981"/>
                    </a:cubicBezTo>
                    <a:lnTo>
                      <a:pt x="2269245" y="562336"/>
                    </a:lnTo>
                    <a:lnTo>
                      <a:pt x="2272834" y="542985"/>
                    </a:lnTo>
                    <a:cubicBezTo>
                      <a:pt x="2295835" y="434388"/>
                      <a:pt x="2357357" y="178205"/>
                      <a:pt x="2193887" y="187311"/>
                    </a:cubicBezTo>
                    <a:cubicBezTo>
                      <a:pt x="2030416" y="196418"/>
                      <a:pt x="2109064" y="444090"/>
                      <a:pt x="2139344" y="549631"/>
                    </a:cubicBezTo>
                    <a:lnTo>
                      <a:pt x="2142151" y="560476"/>
                    </a:lnTo>
                    <a:lnTo>
                      <a:pt x="1958603" y="557654"/>
                    </a:lnTo>
                    <a:lnTo>
                      <a:pt x="1854494" y="555328"/>
                    </a:lnTo>
                    <a:lnTo>
                      <a:pt x="1854658" y="541353"/>
                    </a:lnTo>
                    <a:cubicBezTo>
                      <a:pt x="1858778" y="430424"/>
                      <a:pt x="1875653" y="167498"/>
                      <a:pt x="1716138" y="204384"/>
                    </a:cubicBezTo>
                    <a:cubicBezTo>
                      <a:pt x="1579411" y="236001"/>
                      <a:pt x="1647883" y="409941"/>
                      <a:pt x="1700374" y="521225"/>
                    </a:cubicBezTo>
                    <a:lnTo>
                      <a:pt x="1715256" y="552042"/>
                    </a:lnTo>
                    <a:lnTo>
                      <a:pt x="1503097" y="544450"/>
                    </a:lnTo>
                    <a:lnTo>
                      <a:pt x="1417562" y="539435"/>
                    </a:lnTo>
                    <a:lnTo>
                      <a:pt x="1418069" y="536699"/>
                    </a:lnTo>
                    <a:cubicBezTo>
                      <a:pt x="1441070" y="428102"/>
                      <a:pt x="1502593" y="171920"/>
                      <a:pt x="1339122" y="181026"/>
                    </a:cubicBezTo>
                    <a:cubicBezTo>
                      <a:pt x="1199005" y="188832"/>
                      <a:pt x="1236770" y="371910"/>
                      <a:pt x="1269488" y="490522"/>
                    </a:cubicBezTo>
                    <a:lnTo>
                      <a:pt x="1281007" y="530841"/>
                    </a:lnTo>
                    <a:lnTo>
                      <a:pt x="1118667" y="514830"/>
                    </a:lnTo>
                    <a:lnTo>
                      <a:pt x="979326" y="491753"/>
                    </a:lnTo>
                    <a:lnTo>
                      <a:pt x="982701" y="465604"/>
                    </a:lnTo>
                    <a:cubicBezTo>
                      <a:pt x="999699" y="355906"/>
                      <a:pt x="1047049" y="96729"/>
                      <a:pt x="884326" y="114807"/>
                    </a:cubicBezTo>
                    <a:cubicBezTo>
                      <a:pt x="744849" y="130302"/>
                      <a:pt x="792620" y="311027"/>
                      <a:pt x="831807" y="427662"/>
                    </a:cubicBezTo>
                    <a:lnTo>
                      <a:pt x="843576" y="461659"/>
                    </a:lnTo>
                    <a:lnTo>
                      <a:pt x="815512" y="455234"/>
                    </a:lnTo>
                    <a:lnTo>
                      <a:pt x="590881" y="388039"/>
                    </a:lnTo>
                    <a:lnTo>
                      <a:pt x="598017" y="387193"/>
                    </a:lnTo>
                    <a:cubicBezTo>
                      <a:pt x="600991" y="320539"/>
                      <a:pt x="684609" y="-22134"/>
                      <a:pt x="498948" y="1130"/>
                    </a:cubicBezTo>
                    <a:cubicBezTo>
                      <a:pt x="359702" y="18577"/>
                      <a:pt x="410000" y="198616"/>
                      <a:pt x="450817" y="314689"/>
                    </a:cubicBezTo>
                    <a:lnTo>
                      <a:pt x="462039" y="345693"/>
                    </a:lnTo>
                    <a:lnTo>
                      <a:pt x="426792" y="333539"/>
                    </a:lnTo>
                    <a:cubicBezTo>
                      <a:pt x="314563" y="293996"/>
                      <a:pt x="222166" y="259964"/>
                      <a:pt x="157057" y="244911"/>
                    </a:cubicBezTo>
                    <a:lnTo>
                      <a:pt x="76922" y="273979"/>
                    </a:lnTo>
                    <a:cubicBezTo>
                      <a:pt x="95974" y="280381"/>
                      <a:pt x="119015" y="288621"/>
                      <a:pt x="145599" y="298254"/>
                    </a:cubicBezTo>
                    <a:lnTo>
                      <a:pt x="219605" y="325104"/>
                    </a:lnTo>
                    <a:lnTo>
                      <a:pt x="211788" y="328771"/>
                    </a:lnTo>
                    <a:cubicBezTo>
                      <a:pt x="119364" y="373169"/>
                      <a:pt x="-9110" y="444342"/>
                      <a:pt x="510" y="530925"/>
                    </a:cubicBez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66A36"/>
                  </a:gs>
                  <a:gs pos="100000">
                    <a:srgbClr val="666A36"/>
                  </a:gs>
                </a:gsLst>
                <a:lin ang="0" scaled="0"/>
              </a:gra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79" name="Google Shape;79;p2"/>
              <p:cNvSpPr/>
              <p:nvPr/>
            </p:nvSpPr>
            <p:spPr>
              <a:xfrm rot="8199617">
                <a:off x="6949089" y="675044"/>
                <a:ext cx="297059" cy="518130"/>
              </a:xfrm>
              <a:custGeom>
                <a:avLst/>
                <a:gdLst/>
                <a:ahLst/>
                <a:cxnLst/>
                <a:rect l="l" t="t" r="r" b="b"/>
                <a:pathLst>
                  <a:path w="1217184" h="2738163" extrusionOk="0">
                    <a:moveTo>
                      <a:pt x="0" y="2707888"/>
                    </a:moveTo>
                    <a:cubicBezTo>
                      <a:pt x="101432" y="2256573"/>
                      <a:pt x="-157119" y="33114"/>
                      <a:pt x="608592" y="0"/>
                    </a:cubicBezTo>
                    <a:cubicBezTo>
                      <a:pt x="1452777" y="188745"/>
                      <a:pt x="1014320" y="1805259"/>
                      <a:pt x="1217184" y="2707888"/>
                    </a:cubicBezTo>
                    <a:lnTo>
                      <a:pt x="1217184" y="2707888"/>
                    </a:lnTo>
                    <a:cubicBezTo>
                      <a:pt x="1156627" y="2711924"/>
                      <a:pt x="1162682" y="1741003"/>
                      <a:pt x="1035513" y="2719995"/>
                    </a:cubicBezTo>
                    <a:cubicBezTo>
                      <a:pt x="896233" y="2217378"/>
                      <a:pt x="926513" y="2144709"/>
                      <a:pt x="817511" y="2689716"/>
                    </a:cubicBezTo>
                    <a:cubicBezTo>
                      <a:pt x="683279" y="2214350"/>
                      <a:pt x="710528" y="2014514"/>
                      <a:pt x="557118" y="2738163"/>
                    </a:cubicBezTo>
                    <a:cubicBezTo>
                      <a:pt x="394625" y="2195175"/>
                      <a:pt x="462245" y="2052866"/>
                      <a:pt x="278558" y="2701828"/>
                    </a:cubicBezTo>
                    <a:cubicBezTo>
                      <a:pt x="147353" y="2006442"/>
                      <a:pt x="127169" y="2357670"/>
                      <a:pt x="0" y="2707888"/>
                    </a:cubicBezTo>
                    <a:lnTo>
                      <a:pt x="0" y="2707888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0665361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">
  <p:cSld name="Header">
    <p:bg>
      <p:bgPr>
        <a:solidFill>
          <a:schemeClr val="accent1"/>
        </a:solidFill>
        <a:effectLst/>
      </p:bgPr>
    </p:bg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5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fld id="{00000000-1234-1234-1234-123412341234}" type="slidenum">
              <a:rPr kumimoji="0" lang="en-GB" sz="1300" b="0" i="0" u="none" strike="noStrike" kern="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t>‹#›</a:t>
            </a:fld>
            <a:endParaRPr kumimoji="0" lang="en-GB" sz="1300" b="0" i="0" u="none" strike="noStrike" kern="0" cap="none" spc="0" normalizeH="0" baseline="0" noProof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24" name="Google Shape;124;p5"/>
          <p:cNvSpPr txBox="1">
            <a:spLocks noGrp="1"/>
          </p:cNvSpPr>
          <p:nvPr>
            <p:ph type="title"/>
          </p:nvPr>
        </p:nvSpPr>
        <p:spPr>
          <a:xfrm>
            <a:off x="3826000" y="3047250"/>
            <a:ext cx="7212600" cy="7635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96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9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9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9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9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9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9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9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9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25" name="Google Shape;125;p5"/>
          <p:cNvSpPr/>
          <p:nvPr/>
        </p:nvSpPr>
        <p:spPr>
          <a:xfrm rot="648264" flipH="1">
            <a:off x="2036631" y="1896553"/>
            <a:ext cx="748358" cy="4344453"/>
          </a:xfrm>
          <a:custGeom>
            <a:avLst/>
            <a:gdLst/>
            <a:ahLst/>
            <a:cxnLst/>
            <a:rect l="l" t="t" r="r" b="b"/>
            <a:pathLst>
              <a:path w="1122278" h="4034919" extrusionOk="0">
                <a:moveTo>
                  <a:pt x="1017346" y="4033049"/>
                </a:moveTo>
                <a:cubicBezTo>
                  <a:pt x="934586" y="4084522"/>
                  <a:pt x="543637" y="3063193"/>
                  <a:pt x="532895" y="2246639"/>
                </a:cubicBezTo>
                <a:cubicBezTo>
                  <a:pt x="522153" y="1430085"/>
                  <a:pt x="345564" y="532737"/>
                  <a:pt x="0" y="0"/>
                </a:cubicBezTo>
                <a:cubicBezTo>
                  <a:pt x="530335" y="309475"/>
                  <a:pt x="859899" y="1265626"/>
                  <a:pt x="1029457" y="1937801"/>
                </a:cubicBezTo>
                <a:cubicBezTo>
                  <a:pt x="1199015" y="2609976"/>
                  <a:pt x="1100106" y="3981576"/>
                  <a:pt x="1017346" y="4033049"/>
                </a:cubicBezTo>
                <a:close/>
              </a:path>
            </a:pathLst>
          </a:custGeom>
          <a:gradFill>
            <a:gsLst>
              <a:gs pos="0">
                <a:srgbClr val="595959"/>
              </a:gs>
              <a:gs pos="60000">
                <a:srgbClr val="6F803B"/>
              </a:gs>
              <a:gs pos="100000">
                <a:srgbClr val="6F803B"/>
              </a:gs>
            </a:gsLst>
            <a:lin ang="0" scaled="0"/>
          </a:gradFill>
          <a:ln>
            <a:noFill/>
          </a:ln>
          <a:effectLst>
            <a:outerShdw blurRad="50800" dist="38100" dir="10800000" algn="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26" name="Google Shape;126;p5"/>
          <p:cNvSpPr/>
          <p:nvPr/>
        </p:nvSpPr>
        <p:spPr>
          <a:xfrm rot="159780">
            <a:off x="456006" y="1427869"/>
            <a:ext cx="1207753" cy="4342227"/>
          </a:xfrm>
          <a:custGeom>
            <a:avLst/>
            <a:gdLst/>
            <a:ahLst/>
            <a:cxnLst/>
            <a:rect l="l" t="t" r="r" b="b"/>
            <a:pathLst>
              <a:path w="1122278" h="4034919" extrusionOk="0">
                <a:moveTo>
                  <a:pt x="1017346" y="4033049"/>
                </a:moveTo>
                <a:cubicBezTo>
                  <a:pt x="934586" y="4084522"/>
                  <a:pt x="543637" y="3063193"/>
                  <a:pt x="532895" y="2246639"/>
                </a:cubicBezTo>
                <a:cubicBezTo>
                  <a:pt x="522153" y="1430085"/>
                  <a:pt x="345564" y="532737"/>
                  <a:pt x="0" y="0"/>
                </a:cubicBezTo>
                <a:cubicBezTo>
                  <a:pt x="530335" y="309475"/>
                  <a:pt x="859899" y="1265626"/>
                  <a:pt x="1029457" y="1937801"/>
                </a:cubicBezTo>
                <a:cubicBezTo>
                  <a:pt x="1199015" y="2609976"/>
                  <a:pt x="1100106" y="3981576"/>
                  <a:pt x="1017346" y="4033049"/>
                </a:cubicBezTo>
                <a:close/>
              </a:path>
            </a:pathLst>
          </a:custGeom>
          <a:gradFill>
            <a:gsLst>
              <a:gs pos="0">
                <a:srgbClr val="595959"/>
              </a:gs>
              <a:gs pos="60000">
                <a:srgbClr val="6F803B"/>
              </a:gs>
              <a:gs pos="100000">
                <a:srgbClr val="6F803B"/>
              </a:gs>
            </a:gsLst>
            <a:lin ang="0" scaled="0"/>
          </a:gradFill>
          <a:ln>
            <a:noFill/>
          </a:ln>
          <a:effectLst>
            <a:outerShdw blurRad="50800" dist="38100" dir="10800000" algn="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grpSp>
        <p:nvGrpSpPr>
          <p:cNvPr id="127" name="Google Shape;127;p5"/>
          <p:cNvGrpSpPr/>
          <p:nvPr/>
        </p:nvGrpSpPr>
        <p:grpSpPr>
          <a:xfrm rot="-1545250" flipH="1">
            <a:off x="241930" y="2094991"/>
            <a:ext cx="2782442" cy="4325244"/>
            <a:chOff x="5781674" y="547101"/>
            <a:chExt cx="2605044" cy="4089732"/>
          </a:xfrm>
        </p:grpSpPr>
        <p:sp>
          <p:nvSpPr>
            <p:cNvPr id="128" name="Google Shape;128;p5"/>
            <p:cNvSpPr/>
            <p:nvPr/>
          </p:nvSpPr>
          <p:spPr>
            <a:xfrm rot="-894226">
              <a:off x="6527769" y="1142238"/>
              <a:ext cx="1450664" cy="3364637"/>
            </a:xfrm>
            <a:custGeom>
              <a:avLst/>
              <a:gdLst/>
              <a:ahLst/>
              <a:cxnLst/>
              <a:rect l="l" t="t" r="r" b="b"/>
              <a:pathLst>
                <a:path w="1448953" h="3360670" extrusionOk="0">
                  <a:moveTo>
                    <a:pt x="1191919" y="86813"/>
                  </a:moveTo>
                  <a:cubicBezTo>
                    <a:pt x="1025290" y="132667"/>
                    <a:pt x="921395" y="246543"/>
                    <a:pt x="892225" y="363714"/>
                  </a:cubicBezTo>
                  <a:cubicBezTo>
                    <a:pt x="866702" y="466240"/>
                    <a:pt x="709570" y="565145"/>
                    <a:pt x="647549" y="578271"/>
                  </a:cubicBezTo>
                  <a:lnTo>
                    <a:pt x="640118" y="578320"/>
                  </a:lnTo>
                  <a:lnTo>
                    <a:pt x="692307" y="728846"/>
                  </a:lnTo>
                  <a:cubicBezTo>
                    <a:pt x="726650" y="838573"/>
                    <a:pt x="758737" y="954796"/>
                    <a:pt x="785069" y="1074429"/>
                  </a:cubicBezTo>
                  <a:lnTo>
                    <a:pt x="819224" y="1257170"/>
                  </a:lnTo>
                  <a:lnTo>
                    <a:pt x="825754" y="1225216"/>
                  </a:lnTo>
                  <a:cubicBezTo>
                    <a:pt x="838960" y="1176376"/>
                    <a:pt x="862291" y="1128744"/>
                    <a:pt x="898552" y="1099183"/>
                  </a:cubicBezTo>
                  <a:cubicBezTo>
                    <a:pt x="995245" y="1020355"/>
                    <a:pt x="1171036" y="917459"/>
                    <a:pt x="1411292" y="928426"/>
                  </a:cubicBezTo>
                  <a:cubicBezTo>
                    <a:pt x="1243260" y="968835"/>
                    <a:pt x="1135715" y="1079270"/>
                    <a:pt x="1102749" y="1195430"/>
                  </a:cubicBezTo>
                  <a:cubicBezTo>
                    <a:pt x="1073903" y="1297071"/>
                    <a:pt x="913637" y="1390812"/>
                    <a:pt x="851222" y="1401913"/>
                  </a:cubicBezTo>
                  <a:lnTo>
                    <a:pt x="838408" y="1401581"/>
                  </a:lnTo>
                  <a:lnTo>
                    <a:pt x="852577" y="1518234"/>
                  </a:lnTo>
                  <a:lnTo>
                    <a:pt x="868497" y="1712474"/>
                  </a:lnTo>
                  <a:lnTo>
                    <a:pt x="875296" y="1738373"/>
                  </a:lnTo>
                  <a:cubicBezTo>
                    <a:pt x="877335" y="1749742"/>
                    <a:pt x="878083" y="1759689"/>
                    <a:pt x="877453" y="1767587"/>
                  </a:cubicBezTo>
                  <a:lnTo>
                    <a:pt x="873836" y="1777607"/>
                  </a:lnTo>
                  <a:lnTo>
                    <a:pt x="875241" y="1794757"/>
                  </a:lnTo>
                  <a:lnTo>
                    <a:pt x="892177" y="2109908"/>
                  </a:lnTo>
                  <a:lnTo>
                    <a:pt x="909485" y="2076862"/>
                  </a:lnTo>
                  <a:cubicBezTo>
                    <a:pt x="918468" y="2063388"/>
                    <a:pt x="928818" y="2051263"/>
                    <a:pt x="940654" y="2041110"/>
                  </a:cubicBezTo>
                  <a:cubicBezTo>
                    <a:pt x="1035341" y="1959884"/>
                    <a:pt x="1208498" y="1852615"/>
                    <a:pt x="1448953" y="1857557"/>
                  </a:cubicBezTo>
                  <a:cubicBezTo>
                    <a:pt x="1281987" y="1902164"/>
                    <a:pt x="1177243" y="2015259"/>
                    <a:pt x="1147199" y="2132210"/>
                  </a:cubicBezTo>
                  <a:cubicBezTo>
                    <a:pt x="1124665" y="2219922"/>
                    <a:pt x="1005462" y="2304253"/>
                    <a:pt x="932746" y="2334531"/>
                  </a:cubicBezTo>
                  <a:lnTo>
                    <a:pt x="903202" y="2344187"/>
                  </a:lnTo>
                  <a:lnTo>
                    <a:pt x="908194" y="2477841"/>
                  </a:lnTo>
                  <a:cubicBezTo>
                    <a:pt x="920701" y="2855046"/>
                    <a:pt x="924855" y="3198771"/>
                    <a:pt x="927229" y="3360670"/>
                  </a:cubicBezTo>
                  <a:lnTo>
                    <a:pt x="854303" y="3354593"/>
                  </a:lnTo>
                  <a:cubicBezTo>
                    <a:pt x="844428" y="3228492"/>
                    <a:pt x="841247" y="2990296"/>
                    <a:pt x="836909" y="2713233"/>
                  </a:cubicBezTo>
                  <a:lnTo>
                    <a:pt x="836374" y="2685348"/>
                  </a:lnTo>
                  <a:lnTo>
                    <a:pt x="807689" y="2685619"/>
                  </a:lnTo>
                  <a:cubicBezTo>
                    <a:pt x="729110" y="2680171"/>
                    <a:pt x="589206" y="2638363"/>
                    <a:pt x="539820" y="2562453"/>
                  </a:cubicBezTo>
                  <a:cubicBezTo>
                    <a:pt x="473971" y="2461241"/>
                    <a:pt x="338574" y="2387555"/>
                    <a:pt x="166109" y="2398654"/>
                  </a:cubicBezTo>
                  <a:cubicBezTo>
                    <a:pt x="392372" y="2317117"/>
                    <a:pt x="590731" y="2363415"/>
                    <a:pt x="706413" y="2410116"/>
                  </a:cubicBezTo>
                  <a:cubicBezTo>
                    <a:pt x="735334" y="2421792"/>
                    <a:pt x="761141" y="2442840"/>
                    <a:pt x="783151" y="2468240"/>
                  </a:cubicBezTo>
                  <a:lnTo>
                    <a:pt x="833724" y="2547209"/>
                  </a:lnTo>
                  <a:lnTo>
                    <a:pt x="828552" y="2277642"/>
                  </a:lnTo>
                  <a:cubicBezTo>
                    <a:pt x="824823" y="2128831"/>
                    <a:pt x="819823" y="1979457"/>
                    <a:pt x="812571" y="1838673"/>
                  </a:cubicBezTo>
                  <a:lnTo>
                    <a:pt x="809332" y="1790015"/>
                  </a:lnTo>
                  <a:lnTo>
                    <a:pt x="775134" y="1785520"/>
                  </a:lnTo>
                  <a:cubicBezTo>
                    <a:pt x="696132" y="1770932"/>
                    <a:pt x="592118" y="1731356"/>
                    <a:pt x="550962" y="1668098"/>
                  </a:cubicBezTo>
                  <a:cubicBezTo>
                    <a:pt x="485113" y="1566885"/>
                    <a:pt x="349716" y="1493200"/>
                    <a:pt x="177251" y="1504299"/>
                  </a:cubicBezTo>
                  <a:cubicBezTo>
                    <a:pt x="403514" y="1422761"/>
                    <a:pt x="601873" y="1469060"/>
                    <a:pt x="717555" y="1515761"/>
                  </a:cubicBezTo>
                  <a:cubicBezTo>
                    <a:pt x="746476" y="1527437"/>
                    <a:pt x="772283" y="1548484"/>
                    <a:pt x="794293" y="1573885"/>
                  </a:cubicBezTo>
                  <a:lnTo>
                    <a:pt x="795022" y="1575023"/>
                  </a:lnTo>
                  <a:lnTo>
                    <a:pt x="794772" y="1571272"/>
                  </a:lnTo>
                  <a:cubicBezTo>
                    <a:pt x="787645" y="1487765"/>
                    <a:pt x="779225" y="1410788"/>
                    <a:pt x="769223" y="1343053"/>
                  </a:cubicBezTo>
                  <a:cubicBezTo>
                    <a:pt x="749219" y="1207583"/>
                    <a:pt x="718200" y="1076354"/>
                    <a:pt x="682006" y="952215"/>
                  </a:cubicBezTo>
                  <a:lnTo>
                    <a:pt x="669328" y="914878"/>
                  </a:lnTo>
                  <a:lnTo>
                    <a:pt x="641580" y="915141"/>
                  </a:lnTo>
                  <a:cubicBezTo>
                    <a:pt x="563001" y="909692"/>
                    <a:pt x="423097" y="867885"/>
                    <a:pt x="373711" y="791975"/>
                  </a:cubicBezTo>
                  <a:cubicBezTo>
                    <a:pt x="307862" y="690762"/>
                    <a:pt x="172465" y="617077"/>
                    <a:pt x="0" y="628176"/>
                  </a:cubicBezTo>
                  <a:cubicBezTo>
                    <a:pt x="226263" y="546638"/>
                    <a:pt x="424622" y="592936"/>
                    <a:pt x="540304" y="639638"/>
                  </a:cubicBezTo>
                  <a:cubicBezTo>
                    <a:pt x="554765" y="645476"/>
                    <a:pt x="568447" y="653656"/>
                    <a:pt x="581265" y="663553"/>
                  </a:cubicBezTo>
                  <a:lnTo>
                    <a:pt x="585298" y="667408"/>
                  </a:lnTo>
                  <a:lnTo>
                    <a:pt x="563739" y="603918"/>
                  </a:lnTo>
                  <a:cubicBezTo>
                    <a:pt x="482330" y="389698"/>
                    <a:pt x="403580" y="215233"/>
                    <a:pt x="374207" y="103312"/>
                  </a:cubicBezTo>
                  <a:lnTo>
                    <a:pt x="416747" y="0"/>
                  </a:lnTo>
                  <a:cubicBezTo>
                    <a:pt x="449538" y="85967"/>
                    <a:pt x="515287" y="234940"/>
                    <a:pt x="586004" y="422239"/>
                  </a:cubicBezTo>
                  <a:lnTo>
                    <a:pt x="608266" y="486450"/>
                  </a:lnTo>
                  <a:lnTo>
                    <a:pt x="607999" y="451410"/>
                  </a:lnTo>
                  <a:cubicBezTo>
                    <a:pt x="614944" y="387457"/>
                    <a:pt x="637966" y="315127"/>
                    <a:pt x="685005" y="274161"/>
                  </a:cubicBezTo>
                  <a:cubicBezTo>
                    <a:pt x="779083" y="192229"/>
                    <a:pt x="951433" y="83669"/>
                    <a:pt x="1191919" y="86813"/>
                  </a:cubicBezTo>
                  <a:close/>
                </a:path>
              </a:pathLst>
            </a:custGeom>
            <a:gradFill>
              <a:gsLst>
                <a:gs pos="0">
                  <a:srgbClr val="595959"/>
                </a:gs>
                <a:gs pos="60000">
                  <a:srgbClr val="6F803B"/>
                </a:gs>
                <a:gs pos="100000">
                  <a:srgbClr val="6F803B"/>
                </a:gs>
              </a:gsLst>
              <a:lin ang="0" scaled="0"/>
            </a:gra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grpSp>
          <p:nvGrpSpPr>
            <p:cNvPr id="129" name="Google Shape;129;p5"/>
            <p:cNvGrpSpPr/>
            <p:nvPr/>
          </p:nvGrpSpPr>
          <p:grpSpPr>
            <a:xfrm>
              <a:off x="5781674" y="547101"/>
              <a:ext cx="968399" cy="1110421"/>
              <a:chOff x="5781674" y="528934"/>
              <a:chExt cx="968399" cy="1110421"/>
            </a:xfrm>
          </p:grpSpPr>
          <p:sp>
            <p:nvSpPr>
              <p:cNvPr id="130" name="Google Shape;130;p5"/>
              <p:cNvSpPr/>
              <p:nvPr/>
            </p:nvSpPr>
            <p:spPr>
              <a:xfrm rot="-1985831">
                <a:off x="6188231" y="595206"/>
                <a:ext cx="265355" cy="932031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31" name="Google Shape;131;p5"/>
              <p:cNvSpPr/>
              <p:nvPr/>
            </p:nvSpPr>
            <p:spPr>
              <a:xfrm rot="-1127820">
                <a:off x="5913155" y="617709"/>
                <a:ext cx="705437" cy="932871"/>
              </a:xfrm>
              <a:custGeom>
                <a:avLst/>
                <a:gdLst/>
                <a:ahLst/>
                <a:cxnLst/>
                <a:rect l="l" t="t" r="r" b="b"/>
                <a:pathLst>
                  <a:path w="704816" h="932050" extrusionOk="0">
                    <a:moveTo>
                      <a:pt x="572192" y="0"/>
                    </a:moveTo>
                    <a:cubicBezTo>
                      <a:pt x="645438" y="0"/>
                      <a:pt x="704816" y="208646"/>
                      <a:pt x="704816" y="466025"/>
                    </a:cubicBezTo>
                    <a:cubicBezTo>
                      <a:pt x="704816" y="723404"/>
                      <a:pt x="645438" y="932050"/>
                      <a:pt x="572192" y="932050"/>
                    </a:cubicBezTo>
                    <a:lnTo>
                      <a:pt x="562800" y="928723"/>
                    </a:lnTo>
                    <a:lnTo>
                      <a:pt x="554667" y="931304"/>
                    </a:lnTo>
                    <a:cubicBezTo>
                      <a:pt x="480254" y="933116"/>
                      <a:pt x="330628" y="810708"/>
                      <a:pt x="194743" y="631117"/>
                    </a:cubicBezTo>
                    <a:cubicBezTo>
                      <a:pt x="39445" y="425869"/>
                      <a:pt x="-39097" y="223657"/>
                      <a:pt x="19313" y="179461"/>
                    </a:cubicBezTo>
                    <a:cubicBezTo>
                      <a:pt x="77723" y="135266"/>
                      <a:pt x="250967" y="265824"/>
                      <a:pt x="406265" y="471071"/>
                    </a:cubicBezTo>
                    <a:lnTo>
                      <a:pt x="441116" y="519986"/>
                    </a:lnTo>
                    <a:lnTo>
                      <a:pt x="439568" y="466025"/>
                    </a:lnTo>
                    <a:cubicBezTo>
                      <a:pt x="439568" y="208646"/>
                      <a:pt x="498946" y="0"/>
                      <a:pt x="57219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</p:grpSp>
      <p:sp>
        <p:nvSpPr>
          <p:cNvPr id="132" name="Google Shape;132;p5"/>
          <p:cNvSpPr/>
          <p:nvPr/>
        </p:nvSpPr>
        <p:spPr>
          <a:xfrm rot="5776094">
            <a:off x="-165195" y="3859180"/>
            <a:ext cx="3924007" cy="1079422"/>
          </a:xfrm>
          <a:custGeom>
            <a:avLst/>
            <a:gdLst/>
            <a:ahLst/>
            <a:cxnLst/>
            <a:rect l="l" t="t" r="r" b="b"/>
            <a:pathLst>
              <a:path w="3570296" h="1258395" extrusionOk="0">
                <a:moveTo>
                  <a:pt x="52" y="114287"/>
                </a:moveTo>
                <a:cubicBezTo>
                  <a:pt x="751" y="92231"/>
                  <a:pt x="8463" y="70112"/>
                  <a:pt x="24969" y="48300"/>
                </a:cubicBezTo>
                <a:cubicBezTo>
                  <a:pt x="157023" y="-126193"/>
                  <a:pt x="439442" y="311510"/>
                  <a:pt x="513040" y="355151"/>
                </a:cubicBezTo>
                <a:lnTo>
                  <a:pt x="497428" y="367539"/>
                </a:lnTo>
                <a:lnTo>
                  <a:pt x="567794" y="391986"/>
                </a:lnTo>
                <a:cubicBezTo>
                  <a:pt x="600503" y="403531"/>
                  <a:pt x="634955" y="415788"/>
                  <a:pt x="670999" y="428488"/>
                </a:cubicBezTo>
                <a:lnTo>
                  <a:pt x="716281" y="444102"/>
                </a:lnTo>
                <a:lnTo>
                  <a:pt x="701865" y="404273"/>
                </a:lnTo>
                <a:cubicBezTo>
                  <a:pt x="649428" y="255156"/>
                  <a:pt x="584812" y="23866"/>
                  <a:pt x="763696" y="1452"/>
                </a:cubicBezTo>
                <a:cubicBezTo>
                  <a:pt x="1002210" y="-28434"/>
                  <a:pt x="894788" y="411788"/>
                  <a:pt x="890967" y="497415"/>
                </a:cubicBezTo>
                <a:lnTo>
                  <a:pt x="881798" y="498502"/>
                </a:lnTo>
                <a:lnTo>
                  <a:pt x="1170375" y="584825"/>
                </a:lnTo>
                <a:lnTo>
                  <a:pt x="1206427" y="593079"/>
                </a:lnTo>
                <a:lnTo>
                  <a:pt x="1191308" y="549404"/>
                </a:lnTo>
                <a:cubicBezTo>
                  <a:pt x="1140965" y="399568"/>
                  <a:pt x="1079596" y="167395"/>
                  <a:pt x="1258778" y="147490"/>
                </a:cubicBezTo>
                <a:cubicBezTo>
                  <a:pt x="1482755" y="122608"/>
                  <a:pt x="1396927" y="506605"/>
                  <a:pt x="1381187" y="625206"/>
                </a:cubicBezTo>
                <a:lnTo>
                  <a:pt x="1380506" y="631688"/>
                </a:lnTo>
                <a:lnTo>
                  <a:pt x="1559827" y="661387"/>
                </a:lnTo>
                <a:lnTo>
                  <a:pt x="1768380" y="681955"/>
                </a:lnTo>
                <a:lnTo>
                  <a:pt x="1753583" y="630159"/>
                </a:lnTo>
                <a:cubicBezTo>
                  <a:pt x="1711551" y="477782"/>
                  <a:pt x="1663035" y="242588"/>
                  <a:pt x="1843040" y="232560"/>
                </a:cubicBezTo>
                <a:cubicBezTo>
                  <a:pt x="2053045" y="220861"/>
                  <a:pt x="1974008" y="549971"/>
                  <a:pt x="1944460" y="689482"/>
                </a:cubicBezTo>
                <a:lnTo>
                  <a:pt x="1943808" y="692995"/>
                </a:lnTo>
                <a:lnTo>
                  <a:pt x="2053692" y="699439"/>
                </a:lnTo>
                <a:lnTo>
                  <a:pt x="2326246" y="709192"/>
                </a:lnTo>
                <a:lnTo>
                  <a:pt x="2307127" y="669602"/>
                </a:lnTo>
                <a:cubicBezTo>
                  <a:pt x="2239694" y="526640"/>
                  <a:pt x="2151731" y="303184"/>
                  <a:pt x="2327379" y="262567"/>
                </a:cubicBezTo>
                <a:cubicBezTo>
                  <a:pt x="2532303" y="215180"/>
                  <a:pt x="2510624" y="552952"/>
                  <a:pt x="2505331" y="695460"/>
                </a:cubicBezTo>
                <a:lnTo>
                  <a:pt x="2504809" y="713406"/>
                </a:lnTo>
                <a:lnTo>
                  <a:pt x="2638865" y="716402"/>
                </a:lnTo>
                <a:lnTo>
                  <a:pt x="2874931" y="720031"/>
                </a:lnTo>
                <a:lnTo>
                  <a:pt x="2871057" y="706094"/>
                </a:lnTo>
                <a:cubicBezTo>
                  <a:pt x="2832158" y="570509"/>
                  <a:pt x="2731121" y="252333"/>
                  <a:pt x="2941127" y="240634"/>
                </a:cubicBezTo>
                <a:cubicBezTo>
                  <a:pt x="3151132" y="228935"/>
                  <a:pt x="3072096" y="558044"/>
                  <a:pt x="3042547" y="697556"/>
                </a:cubicBezTo>
                <a:lnTo>
                  <a:pt x="3037937" y="722417"/>
                </a:lnTo>
                <a:lnTo>
                  <a:pt x="3185623" y="724529"/>
                </a:lnTo>
                <a:cubicBezTo>
                  <a:pt x="3347059" y="727126"/>
                  <a:pt x="3480472" y="730294"/>
                  <a:pt x="3564241" y="736073"/>
                </a:cubicBezTo>
                <a:lnTo>
                  <a:pt x="3570296" y="800089"/>
                </a:lnTo>
                <a:cubicBezTo>
                  <a:pt x="3457368" y="798630"/>
                  <a:pt x="3255661" y="796406"/>
                  <a:pt x="3015878" y="791437"/>
                </a:cubicBezTo>
                <a:lnTo>
                  <a:pt x="2824326" y="786883"/>
                </a:lnTo>
                <a:lnTo>
                  <a:pt x="2823991" y="796797"/>
                </a:lnTo>
                <a:cubicBezTo>
                  <a:pt x="2823204" y="916435"/>
                  <a:pt x="2855190" y="1308606"/>
                  <a:pt x="2636794" y="1253037"/>
                </a:cubicBezTo>
                <a:cubicBezTo>
                  <a:pt x="2432958" y="1201172"/>
                  <a:pt x="2593293" y="908364"/>
                  <a:pt x="2657539" y="782789"/>
                </a:cubicBezTo>
                <a:lnTo>
                  <a:pt x="2658099" y="781621"/>
                </a:lnTo>
                <a:lnTo>
                  <a:pt x="2377142" y="771506"/>
                </a:lnTo>
                <a:lnTo>
                  <a:pt x="2357193" y="775979"/>
                </a:lnTo>
                <a:lnTo>
                  <a:pt x="2354959" y="770708"/>
                </a:lnTo>
                <a:lnTo>
                  <a:pt x="2259394" y="767267"/>
                </a:lnTo>
                <a:lnTo>
                  <a:pt x="2260299" y="785502"/>
                </a:lnTo>
                <a:cubicBezTo>
                  <a:pt x="2269474" y="904790"/>
                  <a:pt x="2333994" y="1292937"/>
                  <a:pt x="2111730" y="1255740"/>
                </a:cubicBezTo>
                <a:cubicBezTo>
                  <a:pt x="1904284" y="1221024"/>
                  <a:pt x="2039689" y="915885"/>
                  <a:pt x="2093259" y="785398"/>
                </a:cubicBezTo>
                <a:lnTo>
                  <a:pt x="2103200" y="759262"/>
                </a:lnTo>
                <a:lnTo>
                  <a:pt x="1973852" y="752232"/>
                </a:lnTo>
                <a:lnTo>
                  <a:pt x="1827482" y="741428"/>
                </a:lnTo>
                <a:lnTo>
                  <a:pt x="1784749" y="743523"/>
                </a:lnTo>
                <a:lnTo>
                  <a:pt x="1783503" y="738182"/>
                </a:lnTo>
                <a:lnTo>
                  <a:pt x="1734388" y="734557"/>
                </a:lnTo>
                <a:lnTo>
                  <a:pt x="1711951" y="732156"/>
                </a:lnTo>
                <a:lnTo>
                  <a:pt x="1710043" y="750236"/>
                </a:lnTo>
                <a:cubicBezTo>
                  <a:pt x="1700724" y="869513"/>
                  <a:pt x="1704654" y="1262966"/>
                  <a:pt x="1490778" y="1191960"/>
                </a:cubicBezTo>
                <a:cubicBezTo>
                  <a:pt x="1291161" y="1125688"/>
                  <a:pt x="1471975" y="845062"/>
                  <a:pt x="1545014" y="724390"/>
                </a:cubicBezTo>
                <a:lnTo>
                  <a:pt x="1550440" y="714875"/>
                </a:lnTo>
                <a:lnTo>
                  <a:pt x="1499272" y="709400"/>
                </a:lnTo>
                <a:cubicBezTo>
                  <a:pt x="1429506" y="700064"/>
                  <a:pt x="1360276" y="688505"/>
                  <a:pt x="1292156" y="675297"/>
                </a:cubicBezTo>
                <a:lnTo>
                  <a:pt x="1105864" y="634405"/>
                </a:lnTo>
                <a:lnTo>
                  <a:pt x="1117732" y="643857"/>
                </a:lnTo>
                <a:cubicBezTo>
                  <a:pt x="1075893" y="718664"/>
                  <a:pt x="935419" y="1149479"/>
                  <a:pt x="748384" y="998483"/>
                </a:cubicBezTo>
                <a:cubicBezTo>
                  <a:pt x="608109" y="885236"/>
                  <a:pt x="784828" y="722630"/>
                  <a:pt x="907924" y="623470"/>
                </a:cubicBezTo>
                <a:lnTo>
                  <a:pt x="949090" y="590924"/>
                </a:lnTo>
                <a:lnTo>
                  <a:pt x="724529" y="527352"/>
                </a:lnTo>
                <a:lnTo>
                  <a:pt x="588043" y="482036"/>
                </a:lnTo>
                <a:lnTo>
                  <a:pt x="594407" y="490103"/>
                </a:lnTo>
                <a:cubicBezTo>
                  <a:pt x="536597" y="553385"/>
                  <a:pt x="301493" y="940762"/>
                  <a:pt x="153863" y="751060"/>
                </a:cubicBezTo>
                <a:cubicBezTo>
                  <a:pt x="135409" y="727347"/>
                  <a:pt x="125841" y="704309"/>
                  <a:pt x="123370" y="682064"/>
                </a:cubicBezTo>
                <a:cubicBezTo>
                  <a:pt x="114101" y="598642"/>
                  <a:pt x="204622" y="526354"/>
                  <a:pt x="300553" y="471362"/>
                </a:cubicBezTo>
                <a:lnTo>
                  <a:pt x="378501" y="430833"/>
                </a:lnTo>
                <a:lnTo>
                  <a:pt x="360141" y="424135"/>
                </a:lnTo>
                <a:cubicBezTo>
                  <a:pt x="244149" y="376658"/>
                  <a:pt x="-4139" y="246620"/>
                  <a:pt x="52" y="114287"/>
                </a:cubicBezTo>
                <a:close/>
              </a:path>
            </a:pathLst>
          </a:custGeom>
          <a:gradFill>
            <a:gsLst>
              <a:gs pos="0">
                <a:srgbClr val="595959"/>
              </a:gs>
              <a:gs pos="60000">
                <a:srgbClr val="666A36"/>
              </a:gs>
              <a:gs pos="100000">
                <a:srgbClr val="666A36"/>
              </a:gs>
            </a:gsLst>
            <a:lin ang="0" scaled="0"/>
          </a:gradFill>
          <a:ln>
            <a:noFill/>
          </a:ln>
          <a:effectLst>
            <a:outerShdw blurRad="50800" dist="38100" dir="10800000" algn="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33" name="Google Shape;133;p5"/>
          <p:cNvSpPr/>
          <p:nvPr/>
        </p:nvSpPr>
        <p:spPr>
          <a:xfrm rot="-6131143" flipH="1">
            <a:off x="-596651" y="3591208"/>
            <a:ext cx="2748577" cy="881758"/>
          </a:xfrm>
          <a:custGeom>
            <a:avLst/>
            <a:gdLst/>
            <a:ahLst/>
            <a:cxnLst/>
            <a:rect l="l" t="t" r="r" b="b"/>
            <a:pathLst>
              <a:path w="3570296" h="1258395" extrusionOk="0">
                <a:moveTo>
                  <a:pt x="52" y="114287"/>
                </a:moveTo>
                <a:cubicBezTo>
                  <a:pt x="751" y="92231"/>
                  <a:pt x="8463" y="70112"/>
                  <a:pt x="24969" y="48300"/>
                </a:cubicBezTo>
                <a:cubicBezTo>
                  <a:pt x="157023" y="-126193"/>
                  <a:pt x="439442" y="311510"/>
                  <a:pt x="513040" y="355151"/>
                </a:cubicBezTo>
                <a:lnTo>
                  <a:pt x="497428" y="367539"/>
                </a:lnTo>
                <a:lnTo>
                  <a:pt x="567794" y="391986"/>
                </a:lnTo>
                <a:cubicBezTo>
                  <a:pt x="600503" y="403531"/>
                  <a:pt x="634955" y="415788"/>
                  <a:pt x="670999" y="428488"/>
                </a:cubicBezTo>
                <a:lnTo>
                  <a:pt x="716281" y="444102"/>
                </a:lnTo>
                <a:lnTo>
                  <a:pt x="701865" y="404273"/>
                </a:lnTo>
                <a:cubicBezTo>
                  <a:pt x="649428" y="255156"/>
                  <a:pt x="584812" y="23866"/>
                  <a:pt x="763696" y="1452"/>
                </a:cubicBezTo>
                <a:cubicBezTo>
                  <a:pt x="1002210" y="-28434"/>
                  <a:pt x="894788" y="411788"/>
                  <a:pt x="890967" y="497415"/>
                </a:cubicBezTo>
                <a:lnTo>
                  <a:pt x="881798" y="498502"/>
                </a:lnTo>
                <a:lnTo>
                  <a:pt x="1170375" y="584825"/>
                </a:lnTo>
                <a:lnTo>
                  <a:pt x="1206427" y="593079"/>
                </a:lnTo>
                <a:lnTo>
                  <a:pt x="1191308" y="549404"/>
                </a:lnTo>
                <a:cubicBezTo>
                  <a:pt x="1140965" y="399568"/>
                  <a:pt x="1079596" y="167395"/>
                  <a:pt x="1258778" y="147490"/>
                </a:cubicBezTo>
                <a:cubicBezTo>
                  <a:pt x="1482755" y="122608"/>
                  <a:pt x="1396927" y="506605"/>
                  <a:pt x="1381187" y="625206"/>
                </a:cubicBezTo>
                <a:lnTo>
                  <a:pt x="1380506" y="631688"/>
                </a:lnTo>
                <a:lnTo>
                  <a:pt x="1559827" y="661387"/>
                </a:lnTo>
                <a:lnTo>
                  <a:pt x="1768380" y="681955"/>
                </a:lnTo>
                <a:lnTo>
                  <a:pt x="1753583" y="630159"/>
                </a:lnTo>
                <a:cubicBezTo>
                  <a:pt x="1711551" y="477782"/>
                  <a:pt x="1663035" y="242588"/>
                  <a:pt x="1843040" y="232560"/>
                </a:cubicBezTo>
                <a:cubicBezTo>
                  <a:pt x="2053045" y="220861"/>
                  <a:pt x="1974008" y="549971"/>
                  <a:pt x="1944460" y="689482"/>
                </a:cubicBezTo>
                <a:lnTo>
                  <a:pt x="1943808" y="692995"/>
                </a:lnTo>
                <a:lnTo>
                  <a:pt x="2053692" y="699439"/>
                </a:lnTo>
                <a:lnTo>
                  <a:pt x="2326246" y="709192"/>
                </a:lnTo>
                <a:lnTo>
                  <a:pt x="2307127" y="669602"/>
                </a:lnTo>
                <a:cubicBezTo>
                  <a:pt x="2239694" y="526640"/>
                  <a:pt x="2151731" y="303184"/>
                  <a:pt x="2327379" y="262567"/>
                </a:cubicBezTo>
                <a:cubicBezTo>
                  <a:pt x="2532303" y="215180"/>
                  <a:pt x="2510624" y="552952"/>
                  <a:pt x="2505331" y="695460"/>
                </a:cubicBezTo>
                <a:lnTo>
                  <a:pt x="2504809" y="713406"/>
                </a:lnTo>
                <a:lnTo>
                  <a:pt x="2638865" y="716402"/>
                </a:lnTo>
                <a:lnTo>
                  <a:pt x="2874931" y="720031"/>
                </a:lnTo>
                <a:lnTo>
                  <a:pt x="2871057" y="706094"/>
                </a:lnTo>
                <a:cubicBezTo>
                  <a:pt x="2832158" y="570509"/>
                  <a:pt x="2731121" y="252333"/>
                  <a:pt x="2941127" y="240634"/>
                </a:cubicBezTo>
                <a:cubicBezTo>
                  <a:pt x="3151132" y="228935"/>
                  <a:pt x="3072096" y="558044"/>
                  <a:pt x="3042547" y="697556"/>
                </a:cubicBezTo>
                <a:lnTo>
                  <a:pt x="3037937" y="722417"/>
                </a:lnTo>
                <a:lnTo>
                  <a:pt x="3185623" y="724529"/>
                </a:lnTo>
                <a:cubicBezTo>
                  <a:pt x="3347059" y="727126"/>
                  <a:pt x="3480472" y="730294"/>
                  <a:pt x="3564241" y="736073"/>
                </a:cubicBezTo>
                <a:lnTo>
                  <a:pt x="3570296" y="800089"/>
                </a:lnTo>
                <a:cubicBezTo>
                  <a:pt x="3457368" y="798630"/>
                  <a:pt x="3255661" y="796406"/>
                  <a:pt x="3015878" y="791437"/>
                </a:cubicBezTo>
                <a:lnTo>
                  <a:pt x="2824326" y="786883"/>
                </a:lnTo>
                <a:lnTo>
                  <a:pt x="2823991" y="796797"/>
                </a:lnTo>
                <a:cubicBezTo>
                  <a:pt x="2823204" y="916435"/>
                  <a:pt x="2855190" y="1308606"/>
                  <a:pt x="2636794" y="1253037"/>
                </a:cubicBezTo>
                <a:cubicBezTo>
                  <a:pt x="2432958" y="1201172"/>
                  <a:pt x="2593293" y="908364"/>
                  <a:pt x="2657539" y="782789"/>
                </a:cubicBezTo>
                <a:lnTo>
                  <a:pt x="2658099" y="781621"/>
                </a:lnTo>
                <a:lnTo>
                  <a:pt x="2377142" y="771506"/>
                </a:lnTo>
                <a:lnTo>
                  <a:pt x="2357193" y="775979"/>
                </a:lnTo>
                <a:lnTo>
                  <a:pt x="2354959" y="770708"/>
                </a:lnTo>
                <a:lnTo>
                  <a:pt x="2259394" y="767267"/>
                </a:lnTo>
                <a:lnTo>
                  <a:pt x="2260299" y="785502"/>
                </a:lnTo>
                <a:cubicBezTo>
                  <a:pt x="2269474" y="904790"/>
                  <a:pt x="2333994" y="1292937"/>
                  <a:pt x="2111730" y="1255740"/>
                </a:cubicBezTo>
                <a:cubicBezTo>
                  <a:pt x="1904284" y="1221024"/>
                  <a:pt x="2039689" y="915885"/>
                  <a:pt x="2093259" y="785398"/>
                </a:cubicBezTo>
                <a:lnTo>
                  <a:pt x="2103200" y="759262"/>
                </a:lnTo>
                <a:lnTo>
                  <a:pt x="1973852" y="752232"/>
                </a:lnTo>
                <a:lnTo>
                  <a:pt x="1827482" y="741428"/>
                </a:lnTo>
                <a:lnTo>
                  <a:pt x="1784749" y="743523"/>
                </a:lnTo>
                <a:lnTo>
                  <a:pt x="1783503" y="738182"/>
                </a:lnTo>
                <a:lnTo>
                  <a:pt x="1734388" y="734557"/>
                </a:lnTo>
                <a:lnTo>
                  <a:pt x="1711951" y="732156"/>
                </a:lnTo>
                <a:lnTo>
                  <a:pt x="1710043" y="750236"/>
                </a:lnTo>
                <a:cubicBezTo>
                  <a:pt x="1700724" y="869513"/>
                  <a:pt x="1704654" y="1262966"/>
                  <a:pt x="1490778" y="1191960"/>
                </a:cubicBezTo>
                <a:cubicBezTo>
                  <a:pt x="1291161" y="1125688"/>
                  <a:pt x="1471975" y="845062"/>
                  <a:pt x="1545014" y="724390"/>
                </a:cubicBezTo>
                <a:lnTo>
                  <a:pt x="1550440" y="714875"/>
                </a:lnTo>
                <a:lnTo>
                  <a:pt x="1499272" y="709400"/>
                </a:lnTo>
                <a:cubicBezTo>
                  <a:pt x="1429506" y="700064"/>
                  <a:pt x="1360276" y="688505"/>
                  <a:pt x="1292156" y="675297"/>
                </a:cubicBezTo>
                <a:lnTo>
                  <a:pt x="1105864" y="634405"/>
                </a:lnTo>
                <a:lnTo>
                  <a:pt x="1117732" y="643857"/>
                </a:lnTo>
                <a:cubicBezTo>
                  <a:pt x="1075893" y="718664"/>
                  <a:pt x="935419" y="1149479"/>
                  <a:pt x="748384" y="998483"/>
                </a:cubicBezTo>
                <a:cubicBezTo>
                  <a:pt x="608109" y="885236"/>
                  <a:pt x="784828" y="722630"/>
                  <a:pt x="907924" y="623470"/>
                </a:cubicBezTo>
                <a:lnTo>
                  <a:pt x="949090" y="590924"/>
                </a:lnTo>
                <a:lnTo>
                  <a:pt x="724529" y="527352"/>
                </a:lnTo>
                <a:lnTo>
                  <a:pt x="588043" y="482036"/>
                </a:lnTo>
                <a:lnTo>
                  <a:pt x="594407" y="490103"/>
                </a:lnTo>
                <a:cubicBezTo>
                  <a:pt x="536597" y="553385"/>
                  <a:pt x="301493" y="940762"/>
                  <a:pt x="153863" y="751060"/>
                </a:cubicBezTo>
                <a:cubicBezTo>
                  <a:pt x="135409" y="727347"/>
                  <a:pt x="125841" y="704309"/>
                  <a:pt x="123370" y="682064"/>
                </a:cubicBezTo>
                <a:cubicBezTo>
                  <a:pt x="114101" y="598642"/>
                  <a:pt x="204622" y="526354"/>
                  <a:pt x="300553" y="471362"/>
                </a:cubicBezTo>
                <a:lnTo>
                  <a:pt x="378501" y="430833"/>
                </a:lnTo>
                <a:lnTo>
                  <a:pt x="360141" y="424135"/>
                </a:lnTo>
                <a:cubicBezTo>
                  <a:pt x="244149" y="376658"/>
                  <a:pt x="-4139" y="246620"/>
                  <a:pt x="52" y="114287"/>
                </a:cubicBezTo>
                <a:close/>
              </a:path>
            </a:pathLst>
          </a:custGeom>
          <a:gradFill>
            <a:gsLst>
              <a:gs pos="0">
                <a:srgbClr val="595959"/>
              </a:gs>
              <a:gs pos="60000">
                <a:srgbClr val="666A36"/>
              </a:gs>
              <a:gs pos="100000">
                <a:srgbClr val="666A36"/>
              </a:gs>
            </a:gsLst>
            <a:lin ang="0" scaled="0"/>
          </a:gradFill>
          <a:ln>
            <a:noFill/>
          </a:ln>
          <a:effectLst>
            <a:outerShdw blurRad="50800" dist="38100" dir="10800000" algn="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grpSp>
        <p:nvGrpSpPr>
          <p:cNvPr id="134" name="Google Shape;134;p5"/>
          <p:cNvGrpSpPr/>
          <p:nvPr/>
        </p:nvGrpSpPr>
        <p:grpSpPr>
          <a:xfrm rot="-347622" flipH="1">
            <a:off x="1147280" y="3810467"/>
            <a:ext cx="1894165" cy="2973703"/>
            <a:chOff x="5781674" y="547101"/>
            <a:chExt cx="2605044" cy="4089732"/>
          </a:xfrm>
        </p:grpSpPr>
        <p:sp>
          <p:nvSpPr>
            <p:cNvPr id="135" name="Google Shape;135;p5"/>
            <p:cNvSpPr/>
            <p:nvPr/>
          </p:nvSpPr>
          <p:spPr>
            <a:xfrm rot="-894226">
              <a:off x="6527769" y="1142238"/>
              <a:ext cx="1450664" cy="3364637"/>
            </a:xfrm>
            <a:custGeom>
              <a:avLst/>
              <a:gdLst/>
              <a:ahLst/>
              <a:cxnLst/>
              <a:rect l="l" t="t" r="r" b="b"/>
              <a:pathLst>
                <a:path w="1448953" h="3360670" extrusionOk="0">
                  <a:moveTo>
                    <a:pt x="1191919" y="86813"/>
                  </a:moveTo>
                  <a:cubicBezTo>
                    <a:pt x="1025290" y="132667"/>
                    <a:pt x="921395" y="246543"/>
                    <a:pt x="892225" y="363714"/>
                  </a:cubicBezTo>
                  <a:cubicBezTo>
                    <a:pt x="866702" y="466240"/>
                    <a:pt x="709570" y="565145"/>
                    <a:pt x="647549" y="578271"/>
                  </a:cubicBezTo>
                  <a:lnTo>
                    <a:pt x="640118" y="578320"/>
                  </a:lnTo>
                  <a:lnTo>
                    <a:pt x="692307" y="728846"/>
                  </a:lnTo>
                  <a:cubicBezTo>
                    <a:pt x="726650" y="838573"/>
                    <a:pt x="758737" y="954796"/>
                    <a:pt x="785069" y="1074429"/>
                  </a:cubicBezTo>
                  <a:lnTo>
                    <a:pt x="819224" y="1257170"/>
                  </a:lnTo>
                  <a:lnTo>
                    <a:pt x="825754" y="1225216"/>
                  </a:lnTo>
                  <a:cubicBezTo>
                    <a:pt x="838960" y="1176376"/>
                    <a:pt x="862291" y="1128744"/>
                    <a:pt x="898552" y="1099183"/>
                  </a:cubicBezTo>
                  <a:cubicBezTo>
                    <a:pt x="995245" y="1020355"/>
                    <a:pt x="1171036" y="917459"/>
                    <a:pt x="1411292" y="928426"/>
                  </a:cubicBezTo>
                  <a:cubicBezTo>
                    <a:pt x="1243260" y="968835"/>
                    <a:pt x="1135715" y="1079270"/>
                    <a:pt x="1102749" y="1195430"/>
                  </a:cubicBezTo>
                  <a:cubicBezTo>
                    <a:pt x="1073903" y="1297071"/>
                    <a:pt x="913637" y="1390812"/>
                    <a:pt x="851222" y="1401913"/>
                  </a:cubicBezTo>
                  <a:lnTo>
                    <a:pt x="838408" y="1401581"/>
                  </a:lnTo>
                  <a:lnTo>
                    <a:pt x="852577" y="1518234"/>
                  </a:lnTo>
                  <a:lnTo>
                    <a:pt x="868497" y="1712474"/>
                  </a:lnTo>
                  <a:lnTo>
                    <a:pt x="875296" y="1738373"/>
                  </a:lnTo>
                  <a:cubicBezTo>
                    <a:pt x="877335" y="1749742"/>
                    <a:pt x="878083" y="1759689"/>
                    <a:pt x="877453" y="1767587"/>
                  </a:cubicBezTo>
                  <a:lnTo>
                    <a:pt x="873836" y="1777607"/>
                  </a:lnTo>
                  <a:lnTo>
                    <a:pt x="875241" y="1794757"/>
                  </a:lnTo>
                  <a:lnTo>
                    <a:pt x="892177" y="2109908"/>
                  </a:lnTo>
                  <a:lnTo>
                    <a:pt x="909485" y="2076862"/>
                  </a:lnTo>
                  <a:cubicBezTo>
                    <a:pt x="918468" y="2063388"/>
                    <a:pt x="928818" y="2051263"/>
                    <a:pt x="940654" y="2041110"/>
                  </a:cubicBezTo>
                  <a:cubicBezTo>
                    <a:pt x="1035341" y="1959884"/>
                    <a:pt x="1208498" y="1852615"/>
                    <a:pt x="1448953" y="1857557"/>
                  </a:cubicBezTo>
                  <a:cubicBezTo>
                    <a:pt x="1281987" y="1902164"/>
                    <a:pt x="1177243" y="2015259"/>
                    <a:pt x="1147199" y="2132210"/>
                  </a:cubicBezTo>
                  <a:cubicBezTo>
                    <a:pt x="1124665" y="2219922"/>
                    <a:pt x="1005462" y="2304253"/>
                    <a:pt x="932746" y="2334531"/>
                  </a:cubicBezTo>
                  <a:lnTo>
                    <a:pt x="903202" y="2344187"/>
                  </a:lnTo>
                  <a:lnTo>
                    <a:pt x="908194" y="2477841"/>
                  </a:lnTo>
                  <a:cubicBezTo>
                    <a:pt x="920701" y="2855046"/>
                    <a:pt x="924855" y="3198771"/>
                    <a:pt x="927229" y="3360670"/>
                  </a:cubicBezTo>
                  <a:lnTo>
                    <a:pt x="854303" y="3354593"/>
                  </a:lnTo>
                  <a:cubicBezTo>
                    <a:pt x="844428" y="3228492"/>
                    <a:pt x="841247" y="2990296"/>
                    <a:pt x="836909" y="2713233"/>
                  </a:cubicBezTo>
                  <a:lnTo>
                    <a:pt x="836374" y="2685348"/>
                  </a:lnTo>
                  <a:lnTo>
                    <a:pt x="807689" y="2685619"/>
                  </a:lnTo>
                  <a:cubicBezTo>
                    <a:pt x="729110" y="2680171"/>
                    <a:pt x="589206" y="2638363"/>
                    <a:pt x="539820" y="2562453"/>
                  </a:cubicBezTo>
                  <a:cubicBezTo>
                    <a:pt x="473971" y="2461241"/>
                    <a:pt x="338574" y="2387555"/>
                    <a:pt x="166109" y="2398654"/>
                  </a:cubicBezTo>
                  <a:cubicBezTo>
                    <a:pt x="392372" y="2317117"/>
                    <a:pt x="590731" y="2363415"/>
                    <a:pt x="706413" y="2410116"/>
                  </a:cubicBezTo>
                  <a:cubicBezTo>
                    <a:pt x="735334" y="2421792"/>
                    <a:pt x="761141" y="2442840"/>
                    <a:pt x="783151" y="2468240"/>
                  </a:cubicBezTo>
                  <a:lnTo>
                    <a:pt x="833724" y="2547209"/>
                  </a:lnTo>
                  <a:lnTo>
                    <a:pt x="828552" y="2277642"/>
                  </a:lnTo>
                  <a:cubicBezTo>
                    <a:pt x="824823" y="2128831"/>
                    <a:pt x="819823" y="1979457"/>
                    <a:pt x="812571" y="1838673"/>
                  </a:cubicBezTo>
                  <a:lnTo>
                    <a:pt x="809332" y="1790015"/>
                  </a:lnTo>
                  <a:lnTo>
                    <a:pt x="775134" y="1785520"/>
                  </a:lnTo>
                  <a:cubicBezTo>
                    <a:pt x="696132" y="1770932"/>
                    <a:pt x="592118" y="1731356"/>
                    <a:pt x="550962" y="1668098"/>
                  </a:cubicBezTo>
                  <a:cubicBezTo>
                    <a:pt x="485113" y="1566885"/>
                    <a:pt x="349716" y="1493200"/>
                    <a:pt x="177251" y="1504299"/>
                  </a:cubicBezTo>
                  <a:cubicBezTo>
                    <a:pt x="403514" y="1422761"/>
                    <a:pt x="601873" y="1469060"/>
                    <a:pt x="717555" y="1515761"/>
                  </a:cubicBezTo>
                  <a:cubicBezTo>
                    <a:pt x="746476" y="1527437"/>
                    <a:pt x="772283" y="1548484"/>
                    <a:pt x="794293" y="1573885"/>
                  </a:cubicBezTo>
                  <a:lnTo>
                    <a:pt x="795022" y="1575023"/>
                  </a:lnTo>
                  <a:lnTo>
                    <a:pt x="794772" y="1571272"/>
                  </a:lnTo>
                  <a:cubicBezTo>
                    <a:pt x="787645" y="1487765"/>
                    <a:pt x="779225" y="1410788"/>
                    <a:pt x="769223" y="1343053"/>
                  </a:cubicBezTo>
                  <a:cubicBezTo>
                    <a:pt x="749219" y="1207583"/>
                    <a:pt x="718200" y="1076354"/>
                    <a:pt x="682006" y="952215"/>
                  </a:cubicBezTo>
                  <a:lnTo>
                    <a:pt x="669328" y="914878"/>
                  </a:lnTo>
                  <a:lnTo>
                    <a:pt x="641580" y="915141"/>
                  </a:lnTo>
                  <a:cubicBezTo>
                    <a:pt x="563001" y="909692"/>
                    <a:pt x="423097" y="867885"/>
                    <a:pt x="373711" y="791975"/>
                  </a:cubicBezTo>
                  <a:cubicBezTo>
                    <a:pt x="307862" y="690762"/>
                    <a:pt x="172465" y="617077"/>
                    <a:pt x="0" y="628176"/>
                  </a:cubicBezTo>
                  <a:cubicBezTo>
                    <a:pt x="226263" y="546638"/>
                    <a:pt x="424622" y="592936"/>
                    <a:pt x="540304" y="639638"/>
                  </a:cubicBezTo>
                  <a:cubicBezTo>
                    <a:pt x="554765" y="645476"/>
                    <a:pt x="568447" y="653656"/>
                    <a:pt x="581265" y="663553"/>
                  </a:cubicBezTo>
                  <a:lnTo>
                    <a:pt x="585298" y="667408"/>
                  </a:lnTo>
                  <a:lnTo>
                    <a:pt x="563739" y="603918"/>
                  </a:lnTo>
                  <a:cubicBezTo>
                    <a:pt x="482330" y="389698"/>
                    <a:pt x="403580" y="215233"/>
                    <a:pt x="374207" y="103312"/>
                  </a:cubicBezTo>
                  <a:lnTo>
                    <a:pt x="416747" y="0"/>
                  </a:lnTo>
                  <a:cubicBezTo>
                    <a:pt x="449538" y="85967"/>
                    <a:pt x="515287" y="234940"/>
                    <a:pt x="586004" y="422239"/>
                  </a:cubicBezTo>
                  <a:lnTo>
                    <a:pt x="608266" y="486450"/>
                  </a:lnTo>
                  <a:lnTo>
                    <a:pt x="607999" y="451410"/>
                  </a:lnTo>
                  <a:cubicBezTo>
                    <a:pt x="614944" y="387457"/>
                    <a:pt x="637966" y="315127"/>
                    <a:pt x="685005" y="274161"/>
                  </a:cubicBezTo>
                  <a:cubicBezTo>
                    <a:pt x="779083" y="192229"/>
                    <a:pt x="951433" y="83669"/>
                    <a:pt x="1191919" y="86813"/>
                  </a:cubicBezTo>
                  <a:close/>
                </a:path>
              </a:pathLst>
            </a:custGeom>
            <a:gradFill>
              <a:gsLst>
                <a:gs pos="0">
                  <a:srgbClr val="595959"/>
                </a:gs>
                <a:gs pos="60000">
                  <a:srgbClr val="6F803B"/>
                </a:gs>
                <a:gs pos="100000">
                  <a:srgbClr val="6F803B"/>
                </a:gs>
              </a:gsLst>
              <a:lin ang="0" scaled="0"/>
            </a:gra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grpSp>
          <p:nvGrpSpPr>
            <p:cNvPr id="136" name="Google Shape;136;p5"/>
            <p:cNvGrpSpPr/>
            <p:nvPr/>
          </p:nvGrpSpPr>
          <p:grpSpPr>
            <a:xfrm>
              <a:off x="5781674" y="547101"/>
              <a:ext cx="968399" cy="1110421"/>
              <a:chOff x="5781674" y="528934"/>
              <a:chExt cx="968399" cy="1110421"/>
            </a:xfrm>
          </p:grpSpPr>
          <p:sp>
            <p:nvSpPr>
              <p:cNvPr id="137" name="Google Shape;137;p5"/>
              <p:cNvSpPr/>
              <p:nvPr/>
            </p:nvSpPr>
            <p:spPr>
              <a:xfrm rot="-1985831">
                <a:off x="6188231" y="595206"/>
                <a:ext cx="265355" cy="932031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38" name="Google Shape;138;p5"/>
              <p:cNvSpPr/>
              <p:nvPr/>
            </p:nvSpPr>
            <p:spPr>
              <a:xfrm rot="-1127820">
                <a:off x="5913155" y="617709"/>
                <a:ext cx="705437" cy="932871"/>
              </a:xfrm>
              <a:custGeom>
                <a:avLst/>
                <a:gdLst/>
                <a:ahLst/>
                <a:cxnLst/>
                <a:rect l="l" t="t" r="r" b="b"/>
                <a:pathLst>
                  <a:path w="704816" h="932050" extrusionOk="0">
                    <a:moveTo>
                      <a:pt x="572192" y="0"/>
                    </a:moveTo>
                    <a:cubicBezTo>
                      <a:pt x="645438" y="0"/>
                      <a:pt x="704816" y="208646"/>
                      <a:pt x="704816" y="466025"/>
                    </a:cubicBezTo>
                    <a:cubicBezTo>
                      <a:pt x="704816" y="723404"/>
                      <a:pt x="645438" y="932050"/>
                      <a:pt x="572192" y="932050"/>
                    </a:cubicBezTo>
                    <a:lnTo>
                      <a:pt x="562800" y="928723"/>
                    </a:lnTo>
                    <a:lnTo>
                      <a:pt x="554667" y="931304"/>
                    </a:lnTo>
                    <a:cubicBezTo>
                      <a:pt x="480254" y="933116"/>
                      <a:pt x="330628" y="810708"/>
                      <a:pt x="194743" y="631117"/>
                    </a:cubicBezTo>
                    <a:cubicBezTo>
                      <a:pt x="39445" y="425869"/>
                      <a:pt x="-39097" y="223657"/>
                      <a:pt x="19313" y="179461"/>
                    </a:cubicBezTo>
                    <a:cubicBezTo>
                      <a:pt x="77723" y="135266"/>
                      <a:pt x="250967" y="265824"/>
                      <a:pt x="406265" y="471071"/>
                    </a:cubicBezTo>
                    <a:lnTo>
                      <a:pt x="441116" y="519986"/>
                    </a:lnTo>
                    <a:lnTo>
                      <a:pt x="439568" y="466025"/>
                    </a:lnTo>
                    <a:cubicBezTo>
                      <a:pt x="439568" y="208646"/>
                      <a:pt x="498946" y="0"/>
                      <a:pt x="57219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</p:grpSp>
      <p:sp>
        <p:nvSpPr>
          <p:cNvPr id="139" name="Google Shape;139;p5"/>
          <p:cNvSpPr/>
          <p:nvPr/>
        </p:nvSpPr>
        <p:spPr>
          <a:xfrm rot="-777684">
            <a:off x="446972" y="3979513"/>
            <a:ext cx="1088281" cy="3095371"/>
          </a:xfrm>
          <a:custGeom>
            <a:avLst/>
            <a:gdLst/>
            <a:ahLst/>
            <a:cxnLst/>
            <a:rect l="l" t="t" r="r" b="b"/>
            <a:pathLst>
              <a:path w="1122278" h="4034919" extrusionOk="0">
                <a:moveTo>
                  <a:pt x="1017346" y="4033049"/>
                </a:moveTo>
                <a:cubicBezTo>
                  <a:pt x="934586" y="4084522"/>
                  <a:pt x="543637" y="3063193"/>
                  <a:pt x="532895" y="2246639"/>
                </a:cubicBezTo>
                <a:cubicBezTo>
                  <a:pt x="522153" y="1430085"/>
                  <a:pt x="345564" y="532737"/>
                  <a:pt x="0" y="0"/>
                </a:cubicBezTo>
                <a:cubicBezTo>
                  <a:pt x="530335" y="309475"/>
                  <a:pt x="859899" y="1265626"/>
                  <a:pt x="1029457" y="1937801"/>
                </a:cubicBezTo>
                <a:cubicBezTo>
                  <a:pt x="1199015" y="2609976"/>
                  <a:pt x="1100106" y="3981576"/>
                  <a:pt x="1017346" y="4033049"/>
                </a:cubicBezTo>
                <a:close/>
              </a:path>
            </a:pathLst>
          </a:custGeom>
          <a:gradFill>
            <a:gsLst>
              <a:gs pos="0">
                <a:srgbClr val="595959"/>
              </a:gs>
              <a:gs pos="60000">
                <a:srgbClr val="6F803B"/>
              </a:gs>
              <a:gs pos="100000">
                <a:srgbClr val="6F803B"/>
              </a:gs>
            </a:gsLst>
            <a:lin ang="0" scaled="0"/>
          </a:gradFill>
          <a:ln>
            <a:noFill/>
          </a:ln>
          <a:effectLst>
            <a:outerShdw blurRad="50800" dist="38100" dir="10800000" algn="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grpSp>
        <p:nvGrpSpPr>
          <p:cNvPr id="140" name="Google Shape;140;p5"/>
          <p:cNvGrpSpPr/>
          <p:nvPr/>
        </p:nvGrpSpPr>
        <p:grpSpPr>
          <a:xfrm rot="-156809">
            <a:off x="42923" y="4543298"/>
            <a:ext cx="1760154" cy="2605440"/>
            <a:chOff x="3959902" y="4082354"/>
            <a:chExt cx="1760083" cy="2605335"/>
          </a:xfrm>
        </p:grpSpPr>
        <p:sp>
          <p:nvSpPr>
            <p:cNvPr id="141" name="Google Shape;141;p5"/>
            <p:cNvSpPr/>
            <p:nvPr/>
          </p:nvSpPr>
          <p:spPr>
            <a:xfrm rot="-675222" flipH="1">
              <a:off x="4467664" y="4369220"/>
              <a:ext cx="1043970" cy="2238117"/>
            </a:xfrm>
            <a:custGeom>
              <a:avLst/>
              <a:gdLst/>
              <a:ahLst/>
              <a:cxnLst/>
              <a:rect l="l" t="t" r="r" b="b"/>
              <a:pathLst>
                <a:path w="1044793" h="2239882" extrusionOk="0">
                  <a:moveTo>
                    <a:pt x="398175" y="0"/>
                  </a:moveTo>
                  <a:cubicBezTo>
                    <a:pt x="490894" y="53960"/>
                    <a:pt x="538275" y="144853"/>
                    <a:pt x="541157" y="227561"/>
                  </a:cubicBezTo>
                  <a:cubicBezTo>
                    <a:pt x="543319" y="289592"/>
                    <a:pt x="602864" y="363290"/>
                    <a:pt x="641869" y="394063"/>
                  </a:cubicBezTo>
                  <a:lnTo>
                    <a:pt x="659358" y="402692"/>
                  </a:lnTo>
                  <a:lnTo>
                    <a:pt x="562479" y="588915"/>
                  </a:lnTo>
                  <a:cubicBezTo>
                    <a:pt x="542646" y="630701"/>
                    <a:pt x="523303" y="673770"/>
                    <a:pt x="504913" y="717817"/>
                  </a:cubicBezTo>
                  <a:lnTo>
                    <a:pt x="460240" y="833946"/>
                  </a:lnTo>
                  <a:lnTo>
                    <a:pt x="457242" y="784886"/>
                  </a:lnTo>
                  <a:cubicBezTo>
                    <a:pt x="452943" y="762334"/>
                    <a:pt x="445377" y="741120"/>
                    <a:pt x="433456" y="724478"/>
                  </a:cubicBezTo>
                  <a:cubicBezTo>
                    <a:pt x="385770" y="657910"/>
                    <a:pt x="294240" y="563990"/>
                    <a:pt x="151000" y="537289"/>
                  </a:cubicBezTo>
                  <a:cubicBezTo>
                    <a:pt x="245426" y="588205"/>
                    <a:pt x="295739" y="677507"/>
                    <a:pt x="301311" y="760078"/>
                  </a:cubicBezTo>
                  <a:cubicBezTo>
                    <a:pt x="305489" y="822006"/>
                    <a:pt x="367400" y="893729"/>
                    <a:pt x="407385" y="923216"/>
                  </a:cubicBezTo>
                  <a:lnTo>
                    <a:pt x="427463" y="932322"/>
                  </a:lnTo>
                  <a:lnTo>
                    <a:pt x="403333" y="1007459"/>
                  </a:lnTo>
                  <a:lnTo>
                    <a:pt x="371658" y="1119165"/>
                  </a:lnTo>
                  <a:lnTo>
                    <a:pt x="346514" y="1159762"/>
                  </a:lnTo>
                  <a:cubicBezTo>
                    <a:pt x="340117" y="1174001"/>
                    <a:pt x="337885" y="1185058"/>
                    <a:pt x="341098" y="1189769"/>
                  </a:cubicBezTo>
                  <a:lnTo>
                    <a:pt x="350305" y="1194829"/>
                  </a:lnTo>
                  <a:lnTo>
                    <a:pt x="299442" y="1389685"/>
                  </a:lnTo>
                  <a:lnTo>
                    <a:pt x="296897" y="1400082"/>
                  </a:lnTo>
                  <a:lnTo>
                    <a:pt x="291721" y="1379526"/>
                  </a:lnTo>
                  <a:cubicBezTo>
                    <a:pt x="288059" y="1369228"/>
                    <a:pt x="283426" y="1359645"/>
                    <a:pt x="277675" y="1351177"/>
                  </a:cubicBezTo>
                  <a:cubicBezTo>
                    <a:pt x="231673" y="1283435"/>
                    <a:pt x="142526" y="1187250"/>
                    <a:pt x="0" y="1156968"/>
                  </a:cubicBezTo>
                  <a:cubicBezTo>
                    <a:pt x="93120" y="1210234"/>
                    <a:pt x="141179" y="1300769"/>
                    <a:pt x="144679" y="1383454"/>
                  </a:cubicBezTo>
                  <a:cubicBezTo>
                    <a:pt x="147305" y="1445467"/>
                    <a:pt x="207399" y="1518719"/>
                    <a:pt x="246633" y="1549199"/>
                  </a:cubicBezTo>
                  <a:lnTo>
                    <a:pt x="258943" y="1555159"/>
                  </a:lnTo>
                  <a:lnTo>
                    <a:pt x="237009" y="1644782"/>
                  </a:lnTo>
                  <a:cubicBezTo>
                    <a:pt x="177150" y="1896446"/>
                    <a:pt x="126879" y="2126659"/>
                    <a:pt x="102953" y="2235042"/>
                  </a:cubicBezTo>
                  <a:lnTo>
                    <a:pt x="146832" y="2239882"/>
                  </a:lnTo>
                  <a:cubicBezTo>
                    <a:pt x="170203" y="2156446"/>
                    <a:pt x="205219" y="1996949"/>
                    <a:pt x="246325" y="1811504"/>
                  </a:cubicBezTo>
                  <a:lnTo>
                    <a:pt x="248981" y="1799696"/>
                  </a:lnTo>
                  <a:lnTo>
                    <a:pt x="254588" y="1800579"/>
                  </a:lnTo>
                  <a:cubicBezTo>
                    <a:pt x="304137" y="1804231"/>
                    <a:pt x="397825" y="1790102"/>
                    <a:pt x="441316" y="1745819"/>
                  </a:cubicBezTo>
                  <a:cubicBezTo>
                    <a:pt x="499305" y="1686774"/>
                    <a:pt x="595637" y="1651751"/>
                    <a:pt x="700456" y="1674584"/>
                  </a:cubicBezTo>
                  <a:cubicBezTo>
                    <a:pt x="574352" y="1601589"/>
                    <a:pt x="443730" y="1613282"/>
                    <a:pt x="364195" y="1632761"/>
                  </a:cubicBezTo>
                  <a:cubicBezTo>
                    <a:pt x="344312" y="1637630"/>
                    <a:pt x="324757" y="1648806"/>
                    <a:pt x="306811" y="1663125"/>
                  </a:cubicBezTo>
                  <a:lnTo>
                    <a:pt x="271512" y="1699524"/>
                  </a:lnTo>
                  <a:lnTo>
                    <a:pt x="311858" y="1520141"/>
                  </a:lnTo>
                  <a:cubicBezTo>
                    <a:pt x="334762" y="1420710"/>
                    <a:pt x="358494" y="1321056"/>
                    <a:pt x="382360" y="1227443"/>
                  </a:cubicBezTo>
                  <a:lnTo>
                    <a:pt x="389993" y="1199070"/>
                  </a:lnTo>
                  <a:lnTo>
                    <a:pt x="400455" y="1199177"/>
                  </a:lnTo>
                  <a:cubicBezTo>
                    <a:pt x="451823" y="1196995"/>
                    <a:pt x="522924" y="1181033"/>
                    <a:pt x="559167" y="1144131"/>
                  </a:cubicBezTo>
                  <a:cubicBezTo>
                    <a:pt x="617156" y="1085086"/>
                    <a:pt x="713487" y="1050062"/>
                    <a:pt x="818307" y="1072896"/>
                  </a:cubicBezTo>
                  <a:cubicBezTo>
                    <a:pt x="692202" y="999901"/>
                    <a:pt x="561581" y="1011593"/>
                    <a:pt x="482046" y="1031072"/>
                  </a:cubicBezTo>
                  <a:lnTo>
                    <a:pt x="427415" y="1059980"/>
                  </a:lnTo>
                  <a:lnTo>
                    <a:pt x="430064" y="1050131"/>
                  </a:lnTo>
                  <a:cubicBezTo>
                    <a:pt x="445888" y="994949"/>
                    <a:pt x="461566" y="944309"/>
                    <a:pt x="476892" y="900065"/>
                  </a:cubicBezTo>
                  <a:cubicBezTo>
                    <a:pt x="507543" y="811580"/>
                    <a:pt x="544104" y="727288"/>
                    <a:pt x="582733" y="648388"/>
                  </a:cubicBezTo>
                  <a:lnTo>
                    <a:pt x="591905" y="631376"/>
                  </a:lnTo>
                  <a:lnTo>
                    <a:pt x="598925" y="632482"/>
                  </a:lnTo>
                  <a:cubicBezTo>
                    <a:pt x="648473" y="636134"/>
                    <a:pt x="742161" y="622005"/>
                    <a:pt x="785653" y="577722"/>
                  </a:cubicBezTo>
                  <a:cubicBezTo>
                    <a:pt x="843642" y="518677"/>
                    <a:pt x="939973" y="483654"/>
                    <a:pt x="1044793" y="506487"/>
                  </a:cubicBezTo>
                  <a:cubicBezTo>
                    <a:pt x="918688" y="433492"/>
                    <a:pt x="788066" y="445185"/>
                    <a:pt x="708532" y="464664"/>
                  </a:cubicBezTo>
                  <a:lnTo>
                    <a:pt x="671110" y="484465"/>
                  </a:lnTo>
                  <a:lnTo>
                    <a:pt x="700979" y="429063"/>
                  </a:lnTo>
                  <a:cubicBezTo>
                    <a:pt x="778821" y="295227"/>
                    <a:pt x="849563" y="187751"/>
                    <a:pt x="882467" y="116218"/>
                  </a:cubicBezTo>
                  <a:lnTo>
                    <a:pt x="871738" y="41668"/>
                  </a:lnTo>
                  <a:cubicBezTo>
                    <a:pt x="844901" y="87691"/>
                    <a:pt x="797334" y="161824"/>
                    <a:pt x="741604" y="255792"/>
                  </a:cubicBezTo>
                  <a:lnTo>
                    <a:pt x="696759" y="333336"/>
                  </a:lnTo>
                  <a:lnTo>
                    <a:pt x="698154" y="325969"/>
                  </a:lnTo>
                  <a:cubicBezTo>
                    <a:pt x="701877" y="282074"/>
                    <a:pt x="697138" y="230321"/>
                    <a:pt x="674391" y="196279"/>
                  </a:cubicBezTo>
                  <a:cubicBezTo>
                    <a:pt x="628897" y="128195"/>
                    <a:pt x="540471" y="31347"/>
                    <a:pt x="398175" y="0"/>
                  </a:cubicBezTo>
                  <a:close/>
                </a:path>
              </a:pathLst>
            </a:custGeom>
            <a:gradFill>
              <a:gsLst>
                <a:gs pos="0">
                  <a:srgbClr val="595959"/>
                </a:gs>
                <a:gs pos="60000">
                  <a:srgbClr val="6F803B"/>
                </a:gs>
                <a:gs pos="100000">
                  <a:srgbClr val="6F803B"/>
                </a:gs>
              </a:gsLst>
              <a:lin ang="0" scaled="0"/>
            </a:gra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42" name="Google Shape;142;p5"/>
            <p:cNvSpPr/>
            <p:nvPr/>
          </p:nvSpPr>
          <p:spPr>
            <a:xfrm rot="-1374346">
              <a:off x="4028299" y="4168843"/>
              <a:ext cx="537742" cy="460238"/>
            </a:xfrm>
            <a:custGeom>
              <a:avLst/>
              <a:gdLst/>
              <a:ahLst/>
              <a:cxnLst/>
              <a:rect l="l" t="t" r="r" b="b"/>
              <a:pathLst>
                <a:path w="558128" h="534914" extrusionOk="0">
                  <a:moveTo>
                    <a:pt x="321454" y="0"/>
                  </a:moveTo>
                  <a:cubicBezTo>
                    <a:pt x="351415" y="0"/>
                    <a:pt x="378539" y="12144"/>
                    <a:pt x="398173" y="31778"/>
                  </a:cubicBezTo>
                  <a:lnTo>
                    <a:pt x="404781" y="41579"/>
                  </a:lnTo>
                  <a:lnTo>
                    <a:pt x="407399" y="39814"/>
                  </a:lnTo>
                  <a:cubicBezTo>
                    <a:pt x="420380" y="34324"/>
                    <a:pt x="434651" y="31288"/>
                    <a:pt x="449631" y="31288"/>
                  </a:cubicBezTo>
                  <a:cubicBezTo>
                    <a:pt x="509552" y="31288"/>
                    <a:pt x="558128" y="79864"/>
                    <a:pt x="558128" y="139785"/>
                  </a:cubicBezTo>
                  <a:cubicBezTo>
                    <a:pt x="558128" y="162256"/>
                    <a:pt x="551297" y="183131"/>
                    <a:pt x="539598" y="200447"/>
                  </a:cubicBezTo>
                  <a:lnTo>
                    <a:pt x="527971" y="213243"/>
                  </a:lnTo>
                  <a:lnTo>
                    <a:pt x="544556" y="237841"/>
                  </a:lnTo>
                  <a:cubicBezTo>
                    <a:pt x="550046" y="250822"/>
                    <a:pt x="553082" y="265093"/>
                    <a:pt x="553082" y="280073"/>
                  </a:cubicBezTo>
                  <a:cubicBezTo>
                    <a:pt x="553082" y="325014"/>
                    <a:pt x="525758" y="363573"/>
                    <a:pt x="486817" y="380044"/>
                  </a:cubicBezTo>
                  <a:lnTo>
                    <a:pt x="455184" y="386430"/>
                  </a:lnTo>
                  <a:lnTo>
                    <a:pt x="463257" y="426417"/>
                  </a:lnTo>
                  <a:cubicBezTo>
                    <a:pt x="463257" y="486338"/>
                    <a:pt x="414681" y="534914"/>
                    <a:pt x="354760" y="534914"/>
                  </a:cubicBezTo>
                  <a:cubicBezTo>
                    <a:pt x="324800" y="534914"/>
                    <a:pt x="297675" y="522770"/>
                    <a:pt x="278041" y="503136"/>
                  </a:cubicBezTo>
                  <a:lnTo>
                    <a:pt x="264452" y="482980"/>
                  </a:lnTo>
                  <a:lnTo>
                    <a:pt x="234499" y="503175"/>
                  </a:lnTo>
                  <a:cubicBezTo>
                    <a:pt x="221518" y="508665"/>
                    <a:pt x="207247" y="511701"/>
                    <a:pt x="192267" y="511701"/>
                  </a:cubicBezTo>
                  <a:cubicBezTo>
                    <a:pt x="132346" y="511701"/>
                    <a:pt x="83770" y="463125"/>
                    <a:pt x="83770" y="403204"/>
                  </a:cubicBezTo>
                  <a:lnTo>
                    <a:pt x="87094" y="381221"/>
                  </a:lnTo>
                  <a:lnTo>
                    <a:pt x="66265" y="377016"/>
                  </a:lnTo>
                  <a:cubicBezTo>
                    <a:pt x="27324" y="360545"/>
                    <a:pt x="0" y="321986"/>
                    <a:pt x="0" y="277045"/>
                  </a:cubicBezTo>
                  <a:cubicBezTo>
                    <a:pt x="0" y="247085"/>
                    <a:pt x="12144" y="219960"/>
                    <a:pt x="31778" y="200326"/>
                  </a:cubicBezTo>
                  <a:lnTo>
                    <a:pt x="55047" y="184638"/>
                  </a:lnTo>
                  <a:lnTo>
                    <a:pt x="54332" y="183150"/>
                  </a:lnTo>
                  <a:cubicBezTo>
                    <a:pt x="51162" y="172958"/>
                    <a:pt x="49454" y="162121"/>
                    <a:pt x="49454" y="150886"/>
                  </a:cubicBezTo>
                  <a:cubicBezTo>
                    <a:pt x="49454" y="90965"/>
                    <a:pt x="98030" y="42389"/>
                    <a:pt x="157951" y="42389"/>
                  </a:cubicBezTo>
                  <a:cubicBezTo>
                    <a:pt x="180421" y="42389"/>
                    <a:pt x="201296" y="49220"/>
                    <a:pt x="218613" y="60919"/>
                  </a:cubicBezTo>
                  <a:lnTo>
                    <a:pt x="222628" y="64567"/>
                  </a:lnTo>
                  <a:lnTo>
                    <a:pt x="244735" y="31778"/>
                  </a:lnTo>
                  <a:cubicBezTo>
                    <a:pt x="264369" y="12144"/>
                    <a:pt x="291494" y="0"/>
                    <a:pt x="32145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143" name="Google Shape;143;p5"/>
          <p:cNvGrpSpPr/>
          <p:nvPr/>
        </p:nvGrpSpPr>
        <p:grpSpPr>
          <a:xfrm rot="215344">
            <a:off x="680963" y="3959985"/>
            <a:ext cx="1575177" cy="2973419"/>
            <a:chOff x="6812776" y="643385"/>
            <a:chExt cx="1603353" cy="3026606"/>
          </a:xfrm>
        </p:grpSpPr>
        <p:sp>
          <p:nvSpPr>
            <p:cNvPr id="144" name="Google Shape;144;p5"/>
            <p:cNvSpPr/>
            <p:nvPr/>
          </p:nvSpPr>
          <p:spPr>
            <a:xfrm rot="-5995998" flipH="1">
              <a:off x="6360430" y="1774043"/>
              <a:ext cx="2683615" cy="979539"/>
            </a:xfrm>
            <a:custGeom>
              <a:avLst/>
              <a:gdLst/>
              <a:ahLst/>
              <a:cxnLst/>
              <a:rect l="l" t="t" r="r" b="b"/>
              <a:pathLst>
                <a:path w="2683640" h="979548" extrusionOk="0">
                  <a:moveTo>
                    <a:pt x="510" y="530925"/>
                  </a:moveTo>
                  <a:cubicBezTo>
                    <a:pt x="2434" y="548241"/>
                    <a:pt x="9882" y="566175"/>
                    <a:pt x="24246" y="584633"/>
                  </a:cubicBezTo>
                  <a:cubicBezTo>
                    <a:pt x="139163" y="732300"/>
                    <a:pt x="322171" y="430760"/>
                    <a:pt x="367171" y="381500"/>
                  </a:cubicBezTo>
                  <a:lnTo>
                    <a:pt x="362218" y="375221"/>
                  </a:lnTo>
                  <a:lnTo>
                    <a:pt x="468461" y="410496"/>
                  </a:lnTo>
                  <a:lnTo>
                    <a:pt x="643261" y="459981"/>
                  </a:lnTo>
                  <a:lnTo>
                    <a:pt x="611216" y="485315"/>
                  </a:lnTo>
                  <a:cubicBezTo>
                    <a:pt x="515397" y="562502"/>
                    <a:pt x="377837" y="689076"/>
                    <a:pt x="487029" y="777229"/>
                  </a:cubicBezTo>
                  <a:cubicBezTo>
                    <a:pt x="632619" y="894767"/>
                    <a:pt x="741966" y="559415"/>
                    <a:pt x="774534" y="501184"/>
                  </a:cubicBezTo>
                  <a:lnTo>
                    <a:pt x="765295" y="493827"/>
                  </a:lnTo>
                  <a:lnTo>
                    <a:pt x="910308" y="525658"/>
                  </a:lnTo>
                  <a:cubicBezTo>
                    <a:pt x="963334" y="535940"/>
                    <a:pt x="1017223" y="544937"/>
                    <a:pt x="1071529" y="552204"/>
                  </a:cubicBezTo>
                  <a:lnTo>
                    <a:pt x="1111358" y="556466"/>
                  </a:lnTo>
                  <a:lnTo>
                    <a:pt x="1107135" y="563873"/>
                  </a:lnTo>
                  <a:cubicBezTo>
                    <a:pt x="1050280" y="657805"/>
                    <a:pt x="909533" y="876247"/>
                    <a:pt x="1064917" y="927835"/>
                  </a:cubicBezTo>
                  <a:cubicBezTo>
                    <a:pt x="1220302" y="979422"/>
                    <a:pt x="1227996" y="716067"/>
                    <a:pt x="1234229" y="605236"/>
                  </a:cubicBezTo>
                  <a:lnTo>
                    <a:pt x="1237115" y="569922"/>
                  </a:lnTo>
                  <a:lnTo>
                    <a:pt x="1254547" y="571787"/>
                  </a:lnTo>
                  <a:lnTo>
                    <a:pt x="1292670" y="574601"/>
                  </a:lnTo>
                  <a:lnTo>
                    <a:pt x="1293748" y="578766"/>
                  </a:lnTo>
                  <a:lnTo>
                    <a:pt x="1327009" y="577135"/>
                  </a:lnTo>
                  <a:lnTo>
                    <a:pt x="1440949" y="585545"/>
                  </a:lnTo>
                  <a:lnTo>
                    <a:pt x="1541635" y="591018"/>
                  </a:lnTo>
                  <a:lnTo>
                    <a:pt x="1533896" y="611363"/>
                  </a:lnTo>
                  <a:cubicBezTo>
                    <a:pt x="1492197" y="712934"/>
                    <a:pt x="1386796" y="950458"/>
                    <a:pt x="1548275" y="977482"/>
                  </a:cubicBezTo>
                  <a:cubicBezTo>
                    <a:pt x="1709753" y="1004506"/>
                    <a:pt x="1676769" y="743112"/>
                    <a:pt x="1665847" y="632645"/>
                  </a:cubicBezTo>
                  <a:lnTo>
                    <a:pt x="1663252" y="597250"/>
                  </a:lnTo>
                  <a:lnTo>
                    <a:pt x="1737487" y="599923"/>
                  </a:lnTo>
                  <a:lnTo>
                    <a:pt x="1739346" y="604030"/>
                  </a:lnTo>
                  <a:lnTo>
                    <a:pt x="1754873" y="600549"/>
                  </a:lnTo>
                  <a:lnTo>
                    <a:pt x="1973574" y="608422"/>
                  </a:lnTo>
                  <a:lnTo>
                    <a:pt x="1973138" y="609331"/>
                  </a:lnTo>
                  <a:cubicBezTo>
                    <a:pt x="1923129" y="707079"/>
                    <a:pt x="1798322" y="935005"/>
                    <a:pt x="1956990" y="975377"/>
                  </a:cubicBezTo>
                  <a:cubicBezTo>
                    <a:pt x="2115658" y="1015749"/>
                    <a:pt x="2104548" y="752516"/>
                    <a:pt x="2102859" y="641523"/>
                  </a:cubicBezTo>
                  <a:lnTo>
                    <a:pt x="2103154" y="612522"/>
                  </a:lnTo>
                  <a:lnTo>
                    <a:pt x="2252074" y="616063"/>
                  </a:lnTo>
                  <a:cubicBezTo>
                    <a:pt x="2438725" y="619931"/>
                    <a:pt x="2595736" y="621662"/>
                    <a:pt x="2683640" y="622798"/>
                  </a:cubicBezTo>
                  <a:lnTo>
                    <a:pt x="2678927" y="572967"/>
                  </a:lnTo>
                  <a:cubicBezTo>
                    <a:pt x="2613720" y="568469"/>
                    <a:pt x="2509869" y="566003"/>
                    <a:pt x="2384206" y="563981"/>
                  </a:cubicBezTo>
                  <a:lnTo>
                    <a:pt x="2269245" y="562336"/>
                  </a:lnTo>
                  <a:lnTo>
                    <a:pt x="2272834" y="542985"/>
                  </a:lnTo>
                  <a:cubicBezTo>
                    <a:pt x="2295835" y="434388"/>
                    <a:pt x="2357357" y="178205"/>
                    <a:pt x="2193887" y="187311"/>
                  </a:cubicBezTo>
                  <a:cubicBezTo>
                    <a:pt x="2030416" y="196418"/>
                    <a:pt x="2109064" y="444090"/>
                    <a:pt x="2139344" y="549631"/>
                  </a:cubicBezTo>
                  <a:lnTo>
                    <a:pt x="2142151" y="560476"/>
                  </a:lnTo>
                  <a:lnTo>
                    <a:pt x="1958603" y="557654"/>
                  </a:lnTo>
                  <a:lnTo>
                    <a:pt x="1854494" y="555328"/>
                  </a:lnTo>
                  <a:lnTo>
                    <a:pt x="1854658" y="541353"/>
                  </a:lnTo>
                  <a:cubicBezTo>
                    <a:pt x="1858778" y="430424"/>
                    <a:pt x="1875653" y="167498"/>
                    <a:pt x="1716138" y="204384"/>
                  </a:cubicBezTo>
                  <a:cubicBezTo>
                    <a:pt x="1579411" y="236001"/>
                    <a:pt x="1647883" y="409941"/>
                    <a:pt x="1700374" y="521225"/>
                  </a:cubicBezTo>
                  <a:lnTo>
                    <a:pt x="1715256" y="552042"/>
                  </a:lnTo>
                  <a:lnTo>
                    <a:pt x="1503097" y="544450"/>
                  </a:lnTo>
                  <a:lnTo>
                    <a:pt x="1417562" y="539435"/>
                  </a:lnTo>
                  <a:lnTo>
                    <a:pt x="1418069" y="536699"/>
                  </a:lnTo>
                  <a:cubicBezTo>
                    <a:pt x="1441070" y="428102"/>
                    <a:pt x="1502593" y="171920"/>
                    <a:pt x="1339122" y="181026"/>
                  </a:cubicBezTo>
                  <a:cubicBezTo>
                    <a:pt x="1199005" y="188832"/>
                    <a:pt x="1236770" y="371910"/>
                    <a:pt x="1269488" y="490522"/>
                  </a:cubicBezTo>
                  <a:lnTo>
                    <a:pt x="1281007" y="530841"/>
                  </a:lnTo>
                  <a:lnTo>
                    <a:pt x="1118667" y="514830"/>
                  </a:lnTo>
                  <a:lnTo>
                    <a:pt x="979326" y="491753"/>
                  </a:lnTo>
                  <a:lnTo>
                    <a:pt x="982701" y="465604"/>
                  </a:lnTo>
                  <a:cubicBezTo>
                    <a:pt x="999699" y="355906"/>
                    <a:pt x="1047049" y="96729"/>
                    <a:pt x="884326" y="114807"/>
                  </a:cubicBezTo>
                  <a:cubicBezTo>
                    <a:pt x="744849" y="130302"/>
                    <a:pt x="792620" y="311027"/>
                    <a:pt x="831807" y="427662"/>
                  </a:cubicBezTo>
                  <a:lnTo>
                    <a:pt x="843576" y="461659"/>
                  </a:lnTo>
                  <a:lnTo>
                    <a:pt x="815512" y="455234"/>
                  </a:lnTo>
                  <a:lnTo>
                    <a:pt x="590881" y="388039"/>
                  </a:lnTo>
                  <a:lnTo>
                    <a:pt x="598017" y="387193"/>
                  </a:lnTo>
                  <a:cubicBezTo>
                    <a:pt x="600991" y="320539"/>
                    <a:pt x="684609" y="-22134"/>
                    <a:pt x="498948" y="1130"/>
                  </a:cubicBezTo>
                  <a:cubicBezTo>
                    <a:pt x="359702" y="18577"/>
                    <a:pt x="410000" y="198616"/>
                    <a:pt x="450817" y="314689"/>
                  </a:cubicBezTo>
                  <a:lnTo>
                    <a:pt x="462039" y="345693"/>
                  </a:lnTo>
                  <a:lnTo>
                    <a:pt x="426792" y="333539"/>
                  </a:lnTo>
                  <a:cubicBezTo>
                    <a:pt x="314563" y="293996"/>
                    <a:pt x="222166" y="259964"/>
                    <a:pt x="157057" y="244911"/>
                  </a:cubicBezTo>
                  <a:lnTo>
                    <a:pt x="76922" y="273979"/>
                  </a:lnTo>
                  <a:cubicBezTo>
                    <a:pt x="95974" y="280381"/>
                    <a:pt x="119015" y="288621"/>
                    <a:pt x="145599" y="298254"/>
                  </a:cubicBezTo>
                  <a:lnTo>
                    <a:pt x="219605" y="325104"/>
                  </a:lnTo>
                  <a:lnTo>
                    <a:pt x="211788" y="328771"/>
                  </a:lnTo>
                  <a:cubicBezTo>
                    <a:pt x="119364" y="373169"/>
                    <a:pt x="-9110" y="444342"/>
                    <a:pt x="510" y="530925"/>
                  </a:cubicBezTo>
                  <a:close/>
                </a:path>
              </a:pathLst>
            </a:custGeom>
            <a:gradFill>
              <a:gsLst>
                <a:gs pos="0">
                  <a:srgbClr val="595959"/>
                </a:gs>
                <a:gs pos="60000">
                  <a:srgbClr val="6F803B"/>
                </a:gs>
                <a:gs pos="100000">
                  <a:srgbClr val="6F803B"/>
                </a:gs>
              </a:gsLst>
              <a:lin ang="0" scaled="0"/>
            </a:gra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45" name="Google Shape;145;p5"/>
            <p:cNvSpPr/>
            <p:nvPr/>
          </p:nvSpPr>
          <p:spPr>
            <a:xfrm rot="8199617">
              <a:off x="6943415" y="691933"/>
              <a:ext cx="347957" cy="518430"/>
            </a:xfrm>
            <a:custGeom>
              <a:avLst/>
              <a:gdLst/>
              <a:ahLst/>
              <a:cxnLst/>
              <a:rect l="l" t="t" r="r" b="b"/>
              <a:pathLst>
                <a:path w="1425735" h="2739746" extrusionOk="0">
                  <a:moveTo>
                    <a:pt x="121841" y="2709471"/>
                  </a:moveTo>
                  <a:cubicBezTo>
                    <a:pt x="223273" y="2258156"/>
                    <a:pt x="-504362" y="-69284"/>
                    <a:pt x="730433" y="1583"/>
                  </a:cubicBezTo>
                  <a:cubicBezTo>
                    <a:pt x="1965228" y="72450"/>
                    <a:pt x="1136161" y="1806842"/>
                    <a:pt x="1339025" y="2709471"/>
                  </a:cubicBezTo>
                  <a:lnTo>
                    <a:pt x="1339025" y="2709471"/>
                  </a:lnTo>
                  <a:cubicBezTo>
                    <a:pt x="1278468" y="2713507"/>
                    <a:pt x="1284523" y="1742586"/>
                    <a:pt x="1157354" y="2721578"/>
                  </a:cubicBezTo>
                  <a:cubicBezTo>
                    <a:pt x="1018074" y="2218961"/>
                    <a:pt x="1048354" y="2146292"/>
                    <a:pt x="939352" y="2691299"/>
                  </a:cubicBezTo>
                  <a:cubicBezTo>
                    <a:pt x="805120" y="2215933"/>
                    <a:pt x="832369" y="2016097"/>
                    <a:pt x="678959" y="2739746"/>
                  </a:cubicBezTo>
                  <a:cubicBezTo>
                    <a:pt x="516466" y="2196758"/>
                    <a:pt x="584086" y="2054449"/>
                    <a:pt x="400399" y="2703411"/>
                  </a:cubicBezTo>
                  <a:cubicBezTo>
                    <a:pt x="269194" y="2008025"/>
                    <a:pt x="249010" y="2359253"/>
                    <a:pt x="121841" y="2709471"/>
                  </a:cubicBezTo>
                  <a:lnTo>
                    <a:pt x="121841" y="270947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8515740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Your main point">
  <p:cSld name="Your main point"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7"/>
          <p:cNvSpPr/>
          <p:nvPr/>
        </p:nvSpPr>
        <p:spPr>
          <a:xfrm>
            <a:off x="2602500" y="465675"/>
            <a:ext cx="8694000" cy="5986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10800000" algn="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81" name="Google Shape;181;p7"/>
          <p:cNvSpPr txBox="1">
            <a:spLocks noGrp="1"/>
          </p:cNvSpPr>
          <p:nvPr>
            <p:ph type="title"/>
          </p:nvPr>
        </p:nvSpPr>
        <p:spPr>
          <a:xfrm>
            <a:off x="3187625" y="1442300"/>
            <a:ext cx="7487400" cy="3789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1pPr>
            <a:lvl2pPr lvl="1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endParaRPr/>
          </a:p>
        </p:txBody>
      </p:sp>
      <p:sp>
        <p:nvSpPr>
          <p:cNvPr id="182" name="Google Shape;182;p7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fld id="{00000000-1234-1234-1234-123412341234}" type="slidenum">
              <a:rPr kumimoji="0" lang="en-GB" sz="1300" b="0" i="0" u="none" strike="noStrike" kern="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t>‹#›</a:t>
            </a:fld>
            <a:endParaRPr kumimoji="0" lang="en-GB" sz="1300" b="0" i="0" u="none" strike="noStrike" kern="0" cap="none" spc="0" normalizeH="0" baseline="0" noProof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183" name="Google Shape;183;p7"/>
          <p:cNvGrpSpPr/>
          <p:nvPr/>
        </p:nvGrpSpPr>
        <p:grpSpPr>
          <a:xfrm>
            <a:off x="-432211" y="1881340"/>
            <a:ext cx="5352636" cy="5371662"/>
            <a:chOff x="3113839" y="1827115"/>
            <a:chExt cx="5352636" cy="5371662"/>
          </a:xfrm>
        </p:grpSpPr>
        <p:sp>
          <p:nvSpPr>
            <p:cNvPr id="184" name="Google Shape;184;p7"/>
            <p:cNvSpPr/>
            <p:nvPr/>
          </p:nvSpPr>
          <p:spPr>
            <a:xfrm rot="-338433">
              <a:off x="4261309" y="1873291"/>
              <a:ext cx="1141835" cy="4105233"/>
            </a:xfrm>
            <a:custGeom>
              <a:avLst/>
              <a:gdLst/>
              <a:ahLst/>
              <a:cxnLst/>
              <a:rect l="l" t="t" r="r" b="b"/>
              <a:pathLst>
                <a:path w="1122278" h="4034919" extrusionOk="0">
                  <a:moveTo>
                    <a:pt x="1017346" y="4033049"/>
                  </a:moveTo>
                  <a:cubicBezTo>
                    <a:pt x="934586" y="4084522"/>
                    <a:pt x="543637" y="3063193"/>
                    <a:pt x="532895" y="2246639"/>
                  </a:cubicBezTo>
                  <a:cubicBezTo>
                    <a:pt x="522153" y="1430085"/>
                    <a:pt x="345564" y="532737"/>
                    <a:pt x="0" y="0"/>
                  </a:cubicBezTo>
                  <a:cubicBezTo>
                    <a:pt x="530335" y="309475"/>
                    <a:pt x="859899" y="1265626"/>
                    <a:pt x="1029457" y="1937801"/>
                  </a:cubicBezTo>
                  <a:cubicBezTo>
                    <a:pt x="1199015" y="2609976"/>
                    <a:pt x="1100106" y="3981576"/>
                    <a:pt x="1017346" y="4033049"/>
                  </a:cubicBezTo>
                  <a:close/>
                </a:path>
              </a:pathLst>
            </a:custGeom>
            <a:gradFill>
              <a:gsLst>
                <a:gs pos="0">
                  <a:srgbClr val="595959"/>
                </a:gs>
                <a:gs pos="60000">
                  <a:srgbClr val="6F803B"/>
                </a:gs>
                <a:gs pos="100000">
                  <a:srgbClr val="6F803B"/>
                </a:gs>
              </a:gsLst>
              <a:lin ang="0" scaled="0"/>
            </a:gra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grpSp>
          <p:nvGrpSpPr>
            <p:cNvPr id="185" name="Google Shape;185;p7"/>
            <p:cNvGrpSpPr/>
            <p:nvPr/>
          </p:nvGrpSpPr>
          <p:grpSpPr>
            <a:xfrm rot="554082">
              <a:off x="3345721" y="2407399"/>
              <a:ext cx="1922816" cy="3045175"/>
              <a:chOff x="5819567" y="571221"/>
              <a:chExt cx="2567151" cy="4065613"/>
            </a:xfrm>
          </p:grpSpPr>
          <p:sp>
            <p:nvSpPr>
              <p:cNvPr id="186" name="Google Shape;186;p7"/>
              <p:cNvSpPr/>
              <p:nvPr/>
            </p:nvSpPr>
            <p:spPr>
              <a:xfrm rot="-894226">
                <a:off x="6527769" y="1142238"/>
                <a:ext cx="1450664" cy="3364637"/>
              </a:xfrm>
              <a:custGeom>
                <a:avLst/>
                <a:gdLst/>
                <a:ahLst/>
                <a:cxnLst/>
                <a:rect l="l" t="t" r="r" b="b"/>
                <a:pathLst>
                  <a:path w="1448953" h="3360670" extrusionOk="0">
                    <a:moveTo>
                      <a:pt x="1191919" y="86813"/>
                    </a:moveTo>
                    <a:cubicBezTo>
                      <a:pt x="1025290" y="132667"/>
                      <a:pt x="921395" y="246543"/>
                      <a:pt x="892225" y="363714"/>
                    </a:cubicBezTo>
                    <a:cubicBezTo>
                      <a:pt x="866702" y="466240"/>
                      <a:pt x="709570" y="565145"/>
                      <a:pt x="647549" y="578271"/>
                    </a:cubicBezTo>
                    <a:lnTo>
                      <a:pt x="640118" y="578320"/>
                    </a:lnTo>
                    <a:lnTo>
                      <a:pt x="692307" y="728846"/>
                    </a:lnTo>
                    <a:cubicBezTo>
                      <a:pt x="726650" y="838573"/>
                      <a:pt x="758737" y="954796"/>
                      <a:pt x="785069" y="1074429"/>
                    </a:cubicBezTo>
                    <a:lnTo>
                      <a:pt x="819224" y="1257170"/>
                    </a:lnTo>
                    <a:lnTo>
                      <a:pt x="825754" y="1225216"/>
                    </a:lnTo>
                    <a:cubicBezTo>
                      <a:pt x="838960" y="1176376"/>
                      <a:pt x="862291" y="1128744"/>
                      <a:pt x="898552" y="1099183"/>
                    </a:cubicBezTo>
                    <a:cubicBezTo>
                      <a:pt x="995245" y="1020355"/>
                      <a:pt x="1171036" y="917459"/>
                      <a:pt x="1411292" y="928426"/>
                    </a:cubicBezTo>
                    <a:cubicBezTo>
                      <a:pt x="1243260" y="968835"/>
                      <a:pt x="1135715" y="1079270"/>
                      <a:pt x="1102749" y="1195430"/>
                    </a:cubicBezTo>
                    <a:cubicBezTo>
                      <a:pt x="1073903" y="1297071"/>
                      <a:pt x="913637" y="1390812"/>
                      <a:pt x="851222" y="1401913"/>
                    </a:cubicBezTo>
                    <a:lnTo>
                      <a:pt x="838408" y="1401581"/>
                    </a:lnTo>
                    <a:lnTo>
                      <a:pt x="852577" y="1518234"/>
                    </a:lnTo>
                    <a:lnTo>
                      <a:pt x="868497" y="1712474"/>
                    </a:lnTo>
                    <a:lnTo>
                      <a:pt x="875296" y="1738373"/>
                    </a:lnTo>
                    <a:cubicBezTo>
                      <a:pt x="877335" y="1749742"/>
                      <a:pt x="878083" y="1759689"/>
                      <a:pt x="877453" y="1767587"/>
                    </a:cubicBezTo>
                    <a:lnTo>
                      <a:pt x="873836" y="1777607"/>
                    </a:lnTo>
                    <a:lnTo>
                      <a:pt x="875241" y="1794757"/>
                    </a:lnTo>
                    <a:lnTo>
                      <a:pt x="892177" y="2109908"/>
                    </a:lnTo>
                    <a:lnTo>
                      <a:pt x="909485" y="2076862"/>
                    </a:lnTo>
                    <a:cubicBezTo>
                      <a:pt x="918468" y="2063388"/>
                      <a:pt x="928818" y="2051263"/>
                      <a:pt x="940654" y="2041110"/>
                    </a:cubicBezTo>
                    <a:cubicBezTo>
                      <a:pt x="1035341" y="1959884"/>
                      <a:pt x="1208498" y="1852615"/>
                      <a:pt x="1448953" y="1857557"/>
                    </a:cubicBezTo>
                    <a:cubicBezTo>
                      <a:pt x="1281987" y="1902164"/>
                      <a:pt x="1177243" y="2015259"/>
                      <a:pt x="1147199" y="2132210"/>
                    </a:cubicBezTo>
                    <a:cubicBezTo>
                      <a:pt x="1124665" y="2219922"/>
                      <a:pt x="1005462" y="2304253"/>
                      <a:pt x="932746" y="2334531"/>
                    </a:cubicBezTo>
                    <a:lnTo>
                      <a:pt x="903202" y="2344187"/>
                    </a:lnTo>
                    <a:lnTo>
                      <a:pt x="908194" y="2477841"/>
                    </a:lnTo>
                    <a:cubicBezTo>
                      <a:pt x="920701" y="2855046"/>
                      <a:pt x="924855" y="3198771"/>
                      <a:pt x="927229" y="3360670"/>
                    </a:cubicBezTo>
                    <a:lnTo>
                      <a:pt x="854303" y="3354593"/>
                    </a:lnTo>
                    <a:cubicBezTo>
                      <a:pt x="844428" y="3228492"/>
                      <a:pt x="841247" y="2990296"/>
                      <a:pt x="836909" y="2713233"/>
                    </a:cubicBezTo>
                    <a:lnTo>
                      <a:pt x="836374" y="2685348"/>
                    </a:lnTo>
                    <a:lnTo>
                      <a:pt x="807689" y="2685619"/>
                    </a:lnTo>
                    <a:cubicBezTo>
                      <a:pt x="729110" y="2680171"/>
                      <a:pt x="589206" y="2638363"/>
                      <a:pt x="539820" y="2562453"/>
                    </a:cubicBezTo>
                    <a:cubicBezTo>
                      <a:pt x="473971" y="2461241"/>
                      <a:pt x="338574" y="2387555"/>
                      <a:pt x="166109" y="2398654"/>
                    </a:cubicBezTo>
                    <a:cubicBezTo>
                      <a:pt x="392372" y="2317117"/>
                      <a:pt x="590731" y="2363415"/>
                      <a:pt x="706413" y="2410116"/>
                    </a:cubicBezTo>
                    <a:cubicBezTo>
                      <a:pt x="735334" y="2421792"/>
                      <a:pt x="761141" y="2442840"/>
                      <a:pt x="783151" y="2468240"/>
                    </a:cubicBezTo>
                    <a:lnTo>
                      <a:pt x="833724" y="2547209"/>
                    </a:lnTo>
                    <a:lnTo>
                      <a:pt x="828552" y="2277642"/>
                    </a:lnTo>
                    <a:cubicBezTo>
                      <a:pt x="824823" y="2128831"/>
                      <a:pt x="819823" y="1979457"/>
                      <a:pt x="812571" y="1838673"/>
                    </a:cubicBezTo>
                    <a:lnTo>
                      <a:pt x="809332" y="1790015"/>
                    </a:lnTo>
                    <a:lnTo>
                      <a:pt x="775134" y="1785520"/>
                    </a:lnTo>
                    <a:cubicBezTo>
                      <a:pt x="696132" y="1770932"/>
                      <a:pt x="592118" y="1731356"/>
                      <a:pt x="550962" y="1668098"/>
                    </a:cubicBezTo>
                    <a:cubicBezTo>
                      <a:pt x="485113" y="1566885"/>
                      <a:pt x="349716" y="1493200"/>
                      <a:pt x="177251" y="1504299"/>
                    </a:cubicBezTo>
                    <a:cubicBezTo>
                      <a:pt x="403514" y="1422761"/>
                      <a:pt x="601873" y="1469060"/>
                      <a:pt x="717555" y="1515761"/>
                    </a:cubicBezTo>
                    <a:cubicBezTo>
                      <a:pt x="746476" y="1527437"/>
                      <a:pt x="772283" y="1548484"/>
                      <a:pt x="794293" y="1573885"/>
                    </a:cubicBezTo>
                    <a:lnTo>
                      <a:pt x="795022" y="1575023"/>
                    </a:lnTo>
                    <a:lnTo>
                      <a:pt x="794772" y="1571272"/>
                    </a:lnTo>
                    <a:cubicBezTo>
                      <a:pt x="787645" y="1487765"/>
                      <a:pt x="779225" y="1410788"/>
                      <a:pt x="769223" y="1343053"/>
                    </a:cubicBezTo>
                    <a:cubicBezTo>
                      <a:pt x="749219" y="1207583"/>
                      <a:pt x="718200" y="1076354"/>
                      <a:pt x="682006" y="952215"/>
                    </a:cubicBezTo>
                    <a:lnTo>
                      <a:pt x="669328" y="914878"/>
                    </a:lnTo>
                    <a:lnTo>
                      <a:pt x="641580" y="915141"/>
                    </a:lnTo>
                    <a:cubicBezTo>
                      <a:pt x="563001" y="909692"/>
                      <a:pt x="423097" y="867885"/>
                      <a:pt x="373711" y="791975"/>
                    </a:cubicBezTo>
                    <a:cubicBezTo>
                      <a:pt x="307862" y="690762"/>
                      <a:pt x="172465" y="617077"/>
                      <a:pt x="0" y="628176"/>
                    </a:cubicBezTo>
                    <a:cubicBezTo>
                      <a:pt x="226263" y="546638"/>
                      <a:pt x="424622" y="592936"/>
                      <a:pt x="540304" y="639638"/>
                    </a:cubicBezTo>
                    <a:cubicBezTo>
                      <a:pt x="554765" y="645476"/>
                      <a:pt x="568447" y="653656"/>
                      <a:pt x="581265" y="663553"/>
                    </a:cubicBezTo>
                    <a:lnTo>
                      <a:pt x="585298" y="667408"/>
                    </a:lnTo>
                    <a:lnTo>
                      <a:pt x="563739" y="603918"/>
                    </a:lnTo>
                    <a:cubicBezTo>
                      <a:pt x="482330" y="389698"/>
                      <a:pt x="403580" y="215233"/>
                      <a:pt x="374207" y="103312"/>
                    </a:cubicBezTo>
                    <a:lnTo>
                      <a:pt x="416747" y="0"/>
                    </a:lnTo>
                    <a:cubicBezTo>
                      <a:pt x="449538" y="85967"/>
                      <a:pt x="515287" y="234940"/>
                      <a:pt x="586004" y="422239"/>
                    </a:cubicBezTo>
                    <a:lnTo>
                      <a:pt x="608266" y="486450"/>
                    </a:lnTo>
                    <a:lnTo>
                      <a:pt x="607999" y="451410"/>
                    </a:lnTo>
                    <a:cubicBezTo>
                      <a:pt x="614944" y="387457"/>
                      <a:pt x="637966" y="315127"/>
                      <a:pt x="685005" y="274161"/>
                    </a:cubicBezTo>
                    <a:cubicBezTo>
                      <a:pt x="779083" y="192229"/>
                      <a:pt x="951433" y="83669"/>
                      <a:pt x="1191919" y="86813"/>
                    </a:cubicBez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F803B"/>
                  </a:gs>
                  <a:gs pos="100000">
                    <a:srgbClr val="6F803B"/>
                  </a:gs>
                </a:gsLst>
                <a:lin ang="0" scaled="0"/>
              </a:gra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grpSp>
            <p:nvGrpSpPr>
              <p:cNvPr id="187" name="Google Shape;187;p7"/>
              <p:cNvGrpSpPr/>
              <p:nvPr/>
            </p:nvGrpSpPr>
            <p:grpSpPr>
              <a:xfrm>
                <a:off x="5819567" y="571221"/>
                <a:ext cx="889916" cy="1062046"/>
                <a:chOff x="5819567" y="553054"/>
                <a:chExt cx="889916" cy="1062046"/>
              </a:xfrm>
            </p:grpSpPr>
            <p:sp>
              <p:nvSpPr>
                <p:cNvPr id="188" name="Google Shape;188;p7"/>
                <p:cNvSpPr/>
                <p:nvPr/>
              </p:nvSpPr>
              <p:spPr>
                <a:xfrm rot="-1985831">
                  <a:off x="6188231" y="595206"/>
                  <a:ext cx="265355" cy="932031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 panose="020B0604020202020204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  <p:sp>
              <p:nvSpPr>
                <p:cNvPr id="189" name="Google Shape;189;p7"/>
                <p:cNvSpPr/>
                <p:nvPr/>
              </p:nvSpPr>
              <p:spPr>
                <a:xfrm rot="-754528">
                  <a:off x="5912482" y="618534"/>
                  <a:ext cx="704087" cy="9310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4816" h="932050" extrusionOk="0">
                      <a:moveTo>
                        <a:pt x="572192" y="0"/>
                      </a:moveTo>
                      <a:cubicBezTo>
                        <a:pt x="645438" y="0"/>
                        <a:pt x="704816" y="208646"/>
                        <a:pt x="704816" y="466025"/>
                      </a:cubicBezTo>
                      <a:cubicBezTo>
                        <a:pt x="704816" y="723404"/>
                        <a:pt x="645438" y="932050"/>
                        <a:pt x="572192" y="932050"/>
                      </a:cubicBezTo>
                      <a:lnTo>
                        <a:pt x="562800" y="928723"/>
                      </a:lnTo>
                      <a:lnTo>
                        <a:pt x="554667" y="931304"/>
                      </a:lnTo>
                      <a:cubicBezTo>
                        <a:pt x="480254" y="933116"/>
                        <a:pt x="330628" y="810708"/>
                        <a:pt x="194743" y="631117"/>
                      </a:cubicBezTo>
                      <a:cubicBezTo>
                        <a:pt x="39445" y="425869"/>
                        <a:pt x="-39097" y="223657"/>
                        <a:pt x="19313" y="179461"/>
                      </a:cubicBezTo>
                      <a:cubicBezTo>
                        <a:pt x="77723" y="135266"/>
                        <a:pt x="250967" y="265824"/>
                        <a:pt x="406265" y="471071"/>
                      </a:cubicBezTo>
                      <a:lnTo>
                        <a:pt x="441116" y="519986"/>
                      </a:lnTo>
                      <a:lnTo>
                        <a:pt x="439568" y="466025"/>
                      </a:lnTo>
                      <a:cubicBezTo>
                        <a:pt x="439568" y="208646"/>
                        <a:pt x="498946" y="0"/>
                        <a:pt x="57219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 panose="020B0604020202020204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</p:grpSp>
        </p:grpSp>
        <p:grpSp>
          <p:nvGrpSpPr>
            <p:cNvPr id="190" name="Google Shape;190;p7"/>
            <p:cNvGrpSpPr/>
            <p:nvPr/>
          </p:nvGrpSpPr>
          <p:grpSpPr>
            <a:xfrm rot="-1892580" flipH="1">
              <a:off x="3991438" y="2800334"/>
              <a:ext cx="1640340" cy="3798568"/>
              <a:chOff x="5307255" y="1547438"/>
              <a:chExt cx="1784043" cy="4131344"/>
            </a:xfrm>
          </p:grpSpPr>
          <p:sp>
            <p:nvSpPr>
              <p:cNvPr id="191" name="Google Shape;191;p7"/>
              <p:cNvSpPr/>
              <p:nvPr/>
            </p:nvSpPr>
            <p:spPr>
              <a:xfrm rot="-960242">
                <a:off x="6403497" y="2032749"/>
                <a:ext cx="184883" cy="3691404"/>
              </a:xfrm>
              <a:custGeom>
                <a:avLst/>
                <a:gdLst/>
                <a:ahLst/>
                <a:cxnLst/>
                <a:rect l="l" t="t" r="r" b="b"/>
                <a:pathLst>
                  <a:path w="551062" h="3348763" extrusionOk="0">
                    <a:moveTo>
                      <a:pt x="0" y="102946"/>
                    </a:moveTo>
                    <a:cubicBezTo>
                      <a:pt x="58538" y="325995"/>
                      <a:pt x="313883" y="798334"/>
                      <a:pt x="393616" y="1338294"/>
                    </a:cubicBezTo>
                    <a:cubicBezTo>
                      <a:pt x="473349" y="1878254"/>
                      <a:pt x="452154" y="3007630"/>
                      <a:pt x="478395" y="3342708"/>
                    </a:cubicBezTo>
                    <a:lnTo>
                      <a:pt x="551062" y="3348763"/>
                    </a:lnTo>
                    <a:cubicBezTo>
                      <a:pt x="546016" y="3004601"/>
                      <a:pt x="532896" y="1835865"/>
                      <a:pt x="448117" y="1277738"/>
                    </a:cubicBezTo>
                    <a:cubicBezTo>
                      <a:pt x="363338" y="719611"/>
                      <a:pt x="117075" y="195799"/>
                      <a:pt x="42389" y="0"/>
                    </a:cubicBezTo>
                    <a:lnTo>
                      <a:pt x="0" y="102946"/>
                    </a:ln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F803B"/>
                  </a:gs>
                  <a:gs pos="100000">
                    <a:srgbClr val="6F803B"/>
                  </a:gs>
                </a:gsLst>
                <a:lin ang="0" scaled="0"/>
              </a:gra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92" name="Google Shape;192;p7"/>
              <p:cNvSpPr/>
              <p:nvPr/>
            </p:nvSpPr>
            <p:spPr>
              <a:xfrm rot="4440912">
                <a:off x="5409575" y="1659795"/>
                <a:ext cx="912847" cy="900939"/>
              </a:xfrm>
              <a:custGeom>
                <a:avLst/>
                <a:gdLst/>
                <a:ahLst/>
                <a:cxnLst/>
                <a:rect l="l" t="t" r="r" b="b"/>
                <a:pathLst>
                  <a:path w="914116" h="902192" extrusionOk="0">
                    <a:moveTo>
                      <a:pt x="3648" y="318319"/>
                    </a:moveTo>
                    <a:cubicBezTo>
                      <a:pt x="14502" y="301366"/>
                      <a:pt x="50369" y="286791"/>
                      <a:pt x="121763" y="277409"/>
                    </a:cubicBezTo>
                    <a:cubicBezTo>
                      <a:pt x="-64836" y="-28674"/>
                      <a:pt x="463463" y="361209"/>
                      <a:pt x="415818" y="443497"/>
                    </a:cubicBezTo>
                    <a:cubicBezTo>
                      <a:pt x="413532" y="447646"/>
                      <a:pt x="409738" y="451074"/>
                      <a:pt x="404644" y="453838"/>
                    </a:cubicBezTo>
                    <a:lnTo>
                      <a:pt x="404517" y="453881"/>
                    </a:lnTo>
                    <a:lnTo>
                      <a:pt x="419250" y="454345"/>
                    </a:lnTo>
                    <a:cubicBezTo>
                      <a:pt x="426467" y="455983"/>
                      <a:pt x="432067" y="459052"/>
                      <a:pt x="435706" y="463751"/>
                    </a:cubicBezTo>
                    <a:cubicBezTo>
                      <a:pt x="439372" y="468285"/>
                      <a:pt x="441165" y="474521"/>
                      <a:pt x="441329" y="482140"/>
                    </a:cubicBezTo>
                    <a:lnTo>
                      <a:pt x="439997" y="490695"/>
                    </a:lnTo>
                    <a:lnTo>
                      <a:pt x="445131" y="483838"/>
                    </a:lnTo>
                    <a:cubicBezTo>
                      <a:pt x="450614" y="478869"/>
                      <a:pt x="456341" y="476044"/>
                      <a:pt x="462277" y="475760"/>
                    </a:cubicBezTo>
                    <a:cubicBezTo>
                      <a:pt x="468093" y="475359"/>
                      <a:pt x="474230" y="477469"/>
                      <a:pt x="480563" y="481707"/>
                    </a:cubicBezTo>
                    <a:lnTo>
                      <a:pt x="484441" y="485435"/>
                    </a:lnTo>
                    <a:lnTo>
                      <a:pt x="483630" y="473700"/>
                    </a:lnTo>
                    <a:cubicBezTo>
                      <a:pt x="485366" y="468135"/>
                      <a:pt x="489559" y="463182"/>
                      <a:pt x="495806" y="458818"/>
                    </a:cubicBezTo>
                    <a:lnTo>
                      <a:pt x="502846" y="455556"/>
                    </a:lnTo>
                    <a:lnTo>
                      <a:pt x="490203" y="449340"/>
                    </a:lnTo>
                    <a:cubicBezTo>
                      <a:pt x="482320" y="440747"/>
                      <a:pt x="481490" y="424889"/>
                      <a:pt x="485929" y="404451"/>
                    </a:cubicBezTo>
                    <a:lnTo>
                      <a:pt x="496079" y="371465"/>
                    </a:lnTo>
                    <a:lnTo>
                      <a:pt x="484343" y="397260"/>
                    </a:lnTo>
                    <a:cubicBezTo>
                      <a:pt x="474287" y="414904"/>
                      <a:pt x="463168" y="425553"/>
                      <a:pt x="451292" y="426028"/>
                    </a:cubicBezTo>
                    <a:cubicBezTo>
                      <a:pt x="387279" y="429947"/>
                      <a:pt x="286891" y="129696"/>
                      <a:pt x="310362" y="37467"/>
                    </a:cubicBezTo>
                    <a:cubicBezTo>
                      <a:pt x="321031" y="-4455"/>
                      <a:pt x="357291" y="-3398"/>
                      <a:pt x="434190" y="88742"/>
                    </a:cubicBezTo>
                    <a:cubicBezTo>
                      <a:pt x="553190" y="-152345"/>
                      <a:pt x="556753" y="155784"/>
                      <a:pt x="511014" y="326520"/>
                    </a:cubicBezTo>
                    <a:lnTo>
                      <a:pt x="499072" y="364417"/>
                    </a:lnTo>
                    <a:lnTo>
                      <a:pt x="513267" y="332085"/>
                    </a:lnTo>
                    <a:cubicBezTo>
                      <a:pt x="592416" y="170622"/>
                      <a:pt x="796982" y="-58978"/>
                      <a:pt x="741433" y="223646"/>
                    </a:cubicBezTo>
                    <a:cubicBezTo>
                      <a:pt x="1003648" y="164257"/>
                      <a:pt x="766540" y="361072"/>
                      <a:pt x="605110" y="433066"/>
                    </a:cubicBezTo>
                    <a:lnTo>
                      <a:pt x="600808" y="434764"/>
                    </a:lnTo>
                    <a:lnTo>
                      <a:pt x="693241" y="434463"/>
                    </a:lnTo>
                    <a:cubicBezTo>
                      <a:pt x="860482" y="443604"/>
                      <a:pt x="1031877" y="499444"/>
                      <a:pt x="804951" y="577658"/>
                    </a:cubicBezTo>
                    <a:cubicBezTo>
                      <a:pt x="987962" y="774612"/>
                      <a:pt x="698707" y="668369"/>
                      <a:pt x="555396" y="564905"/>
                    </a:cubicBezTo>
                    <a:lnTo>
                      <a:pt x="526476" y="542048"/>
                    </a:lnTo>
                    <a:lnTo>
                      <a:pt x="539541" y="566925"/>
                    </a:lnTo>
                    <a:cubicBezTo>
                      <a:pt x="616376" y="729501"/>
                      <a:pt x="668242" y="1032607"/>
                      <a:pt x="481983" y="812903"/>
                    </a:cubicBezTo>
                    <a:cubicBezTo>
                      <a:pt x="384371" y="1014570"/>
                      <a:pt x="363976" y="834227"/>
                      <a:pt x="385594" y="669505"/>
                    </a:cubicBezTo>
                    <a:lnTo>
                      <a:pt x="401546" y="585133"/>
                    </a:lnTo>
                    <a:lnTo>
                      <a:pt x="352020" y="659897"/>
                    </a:lnTo>
                    <a:cubicBezTo>
                      <a:pt x="251604" y="793948"/>
                      <a:pt x="110034" y="905537"/>
                      <a:pt x="170905" y="673357"/>
                    </a:cubicBezTo>
                    <a:cubicBezTo>
                      <a:pt x="-94501" y="716298"/>
                      <a:pt x="154406" y="534635"/>
                      <a:pt x="320007" y="472836"/>
                    </a:cubicBezTo>
                    <a:lnTo>
                      <a:pt x="364962" y="460956"/>
                    </a:lnTo>
                    <a:lnTo>
                      <a:pt x="329370" y="462273"/>
                    </a:lnTo>
                    <a:cubicBezTo>
                      <a:pt x="197278" y="453619"/>
                      <a:pt x="-31630" y="373414"/>
                      <a:pt x="3648" y="31831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93" name="Google Shape;193;p7"/>
              <p:cNvSpPr/>
              <p:nvPr/>
            </p:nvSpPr>
            <p:spPr>
              <a:xfrm rot="984699">
                <a:off x="5790678" y="2050692"/>
                <a:ext cx="131664" cy="131664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  <p:grpSp>
          <p:nvGrpSpPr>
            <p:cNvPr id="194" name="Google Shape;194;p7"/>
            <p:cNvGrpSpPr/>
            <p:nvPr/>
          </p:nvGrpSpPr>
          <p:grpSpPr>
            <a:xfrm rot="-256831" flipH="1">
              <a:off x="5428853" y="3631183"/>
              <a:ext cx="1613076" cy="2554639"/>
              <a:chOff x="5819567" y="571221"/>
              <a:chExt cx="2567151" cy="4065613"/>
            </a:xfrm>
          </p:grpSpPr>
          <p:sp>
            <p:nvSpPr>
              <p:cNvPr id="195" name="Google Shape;195;p7"/>
              <p:cNvSpPr/>
              <p:nvPr/>
            </p:nvSpPr>
            <p:spPr>
              <a:xfrm rot="-894226">
                <a:off x="6527769" y="1142238"/>
                <a:ext cx="1450664" cy="3364637"/>
              </a:xfrm>
              <a:custGeom>
                <a:avLst/>
                <a:gdLst/>
                <a:ahLst/>
                <a:cxnLst/>
                <a:rect l="l" t="t" r="r" b="b"/>
                <a:pathLst>
                  <a:path w="1448953" h="3360670" extrusionOk="0">
                    <a:moveTo>
                      <a:pt x="1191919" y="86813"/>
                    </a:moveTo>
                    <a:cubicBezTo>
                      <a:pt x="1025290" y="132667"/>
                      <a:pt x="921395" y="246543"/>
                      <a:pt x="892225" y="363714"/>
                    </a:cubicBezTo>
                    <a:cubicBezTo>
                      <a:pt x="866702" y="466240"/>
                      <a:pt x="709570" y="565145"/>
                      <a:pt x="647549" y="578271"/>
                    </a:cubicBezTo>
                    <a:lnTo>
                      <a:pt x="640118" y="578320"/>
                    </a:lnTo>
                    <a:lnTo>
                      <a:pt x="692307" y="728846"/>
                    </a:lnTo>
                    <a:cubicBezTo>
                      <a:pt x="726650" y="838573"/>
                      <a:pt x="758737" y="954796"/>
                      <a:pt x="785069" y="1074429"/>
                    </a:cubicBezTo>
                    <a:lnTo>
                      <a:pt x="819224" y="1257170"/>
                    </a:lnTo>
                    <a:lnTo>
                      <a:pt x="825754" y="1225216"/>
                    </a:lnTo>
                    <a:cubicBezTo>
                      <a:pt x="838960" y="1176376"/>
                      <a:pt x="862291" y="1128744"/>
                      <a:pt x="898552" y="1099183"/>
                    </a:cubicBezTo>
                    <a:cubicBezTo>
                      <a:pt x="995245" y="1020355"/>
                      <a:pt x="1171036" y="917459"/>
                      <a:pt x="1411292" y="928426"/>
                    </a:cubicBezTo>
                    <a:cubicBezTo>
                      <a:pt x="1243260" y="968835"/>
                      <a:pt x="1135715" y="1079270"/>
                      <a:pt x="1102749" y="1195430"/>
                    </a:cubicBezTo>
                    <a:cubicBezTo>
                      <a:pt x="1073903" y="1297071"/>
                      <a:pt x="913637" y="1390812"/>
                      <a:pt x="851222" y="1401913"/>
                    </a:cubicBezTo>
                    <a:lnTo>
                      <a:pt x="838408" y="1401581"/>
                    </a:lnTo>
                    <a:lnTo>
                      <a:pt x="852577" y="1518234"/>
                    </a:lnTo>
                    <a:lnTo>
                      <a:pt x="868497" y="1712474"/>
                    </a:lnTo>
                    <a:lnTo>
                      <a:pt x="875296" y="1738373"/>
                    </a:lnTo>
                    <a:cubicBezTo>
                      <a:pt x="877335" y="1749742"/>
                      <a:pt x="878083" y="1759689"/>
                      <a:pt x="877453" y="1767587"/>
                    </a:cubicBezTo>
                    <a:lnTo>
                      <a:pt x="873836" y="1777607"/>
                    </a:lnTo>
                    <a:lnTo>
                      <a:pt x="875241" y="1794757"/>
                    </a:lnTo>
                    <a:lnTo>
                      <a:pt x="892177" y="2109908"/>
                    </a:lnTo>
                    <a:lnTo>
                      <a:pt x="909485" y="2076862"/>
                    </a:lnTo>
                    <a:cubicBezTo>
                      <a:pt x="918468" y="2063388"/>
                      <a:pt x="928818" y="2051263"/>
                      <a:pt x="940654" y="2041110"/>
                    </a:cubicBezTo>
                    <a:cubicBezTo>
                      <a:pt x="1035341" y="1959884"/>
                      <a:pt x="1208498" y="1852615"/>
                      <a:pt x="1448953" y="1857557"/>
                    </a:cubicBezTo>
                    <a:cubicBezTo>
                      <a:pt x="1281987" y="1902164"/>
                      <a:pt x="1177243" y="2015259"/>
                      <a:pt x="1147199" y="2132210"/>
                    </a:cubicBezTo>
                    <a:cubicBezTo>
                      <a:pt x="1124665" y="2219922"/>
                      <a:pt x="1005462" y="2304253"/>
                      <a:pt x="932746" y="2334531"/>
                    </a:cubicBezTo>
                    <a:lnTo>
                      <a:pt x="903202" y="2344187"/>
                    </a:lnTo>
                    <a:lnTo>
                      <a:pt x="908194" y="2477841"/>
                    </a:lnTo>
                    <a:cubicBezTo>
                      <a:pt x="920701" y="2855046"/>
                      <a:pt x="924855" y="3198771"/>
                      <a:pt x="927229" y="3360670"/>
                    </a:cubicBezTo>
                    <a:lnTo>
                      <a:pt x="854303" y="3354593"/>
                    </a:lnTo>
                    <a:cubicBezTo>
                      <a:pt x="844428" y="3228492"/>
                      <a:pt x="841247" y="2990296"/>
                      <a:pt x="836909" y="2713233"/>
                    </a:cubicBezTo>
                    <a:lnTo>
                      <a:pt x="836374" y="2685348"/>
                    </a:lnTo>
                    <a:lnTo>
                      <a:pt x="807689" y="2685619"/>
                    </a:lnTo>
                    <a:cubicBezTo>
                      <a:pt x="729110" y="2680171"/>
                      <a:pt x="589206" y="2638363"/>
                      <a:pt x="539820" y="2562453"/>
                    </a:cubicBezTo>
                    <a:cubicBezTo>
                      <a:pt x="473971" y="2461241"/>
                      <a:pt x="338574" y="2387555"/>
                      <a:pt x="166109" y="2398654"/>
                    </a:cubicBezTo>
                    <a:cubicBezTo>
                      <a:pt x="392372" y="2317117"/>
                      <a:pt x="590731" y="2363415"/>
                      <a:pt x="706413" y="2410116"/>
                    </a:cubicBezTo>
                    <a:cubicBezTo>
                      <a:pt x="735334" y="2421792"/>
                      <a:pt x="761141" y="2442840"/>
                      <a:pt x="783151" y="2468240"/>
                    </a:cubicBezTo>
                    <a:lnTo>
                      <a:pt x="833724" y="2547209"/>
                    </a:lnTo>
                    <a:lnTo>
                      <a:pt x="828552" y="2277642"/>
                    </a:lnTo>
                    <a:cubicBezTo>
                      <a:pt x="824823" y="2128831"/>
                      <a:pt x="819823" y="1979457"/>
                      <a:pt x="812571" y="1838673"/>
                    </a:cubicBezTo>
                    <a:lnTo>
                      <a:pt x="809332" y="1790015"/>
                    </a:lnTo>
                    <a:lnTo>
                      <a:pt x="775134" y="1785520"/>
                    </a:lnTo>
                    <a:cubicBezTo>
                      <a:pt x="696132" y="1770932"/>
                      <a:pt x="592118" y="1731356"/>
                      <a:pt x="550962" y="1668098"/>
                    </a:cubicBezTo>
                    <a:cubicBezTo>
                      <a:pt x="485113" y="1566885"/>
                      <a:pt x="349716" y="1493200"/>
                      <a:pt x="177251" y="1504299"/>
                    </a:cubicBezTo>
                    <a:cubicBezTo>
                      <a:pt x="403514" y="1422761"/>
                      <a:pt x="601873" y="1469060"/>
                      <a:pt x="717555" y="1515761"/>
                    </a:cubicBezTo>
                    <a:cubicBezTo>
                      <a:pt x="746476" y="1527437"/>
                      <a:pt x="772283" y="1548484"/>
                      <a:pt x="794293" y="1573885"/>
                    </a:cubicBezTo>
                    <a:lnTo>
                      <a:pt x="795022" y="1575023"/>
                    </a:lnTo>
                    <a:lnTo>
                      <a:pt x="794772" y="1571272"/>
                    </a:lnTo>
                    <a:cubicBezTo>
                      <a:pt x="787645" y="1487765"/>
                      <a:pt x="779225" y="1410788"/>
                      <a:pt x="769223" y="1343053"/>
                    </a:cubicBezTo>
                    <a:cubicBezTo>
                      <a:pt x="749219" y="1207583"/>
                      <a:pt x="718200" y="1076354"/>
                      <a:pt x="682006" y="952215"/>
                    </a:cubicBezTo>
                    <a:lnTo>
                      <a:pt x="669328" y="914878"/>
                    </a:lnTo>
                    <a:lnTo>
                      <a:pt x="641580" y="915141"/>
                    </a:lnTo>
                    <a:cubicBezTo>
                      <a:pt x="563001" y="909692"/>
                      <a:pt x="423097" y="867885"/>
                      <a:pt x="373711" y="791975"/>
                    </a:cubicBezTo>
                    <a:cubicBezTo>
                      <a:pt x="307862" y="690762"/>
                      <a:pt x="172465" y="617077"/>
                      <a:pt x="0" y="628176"/>
                    </a:cubicBezTo>
                    <a:cubicBezTo>
                      <a:pt x="226263" y="546638"/>
                      <a:pt x="424622" y="592936"/>
                      <a:pt x="540304" y="639638"/>
                    </a:cubicBezTo>
                    <a:cubicBezTo>
                      <a:pt x="554765" y="645476"/>
                      <a:pt x="568447" y="653656"/>
                      <a:pt x="581265" y="663553"/>
                    </a:cubicBezTo>
                    <a:lnTo>
                      <a:pt x="585298" y="667408"/>
                    </a:lnTo>
                    <a:lnTo>
                      <a:pt x="563739" y="603918"/>
                    </a:lnTo>
                    <a:cubicBezTo>
                      <a:pt x="482330" y="389698"/>
                      <a:pt x="403580" y="215233"/>
                      <a:pt x="374207" y="103312"/>
                    </a:cubicBezTo>
                    <a:lnTo>
                      <a:pt x="416747" y="0"/>
                    </a:lnTo>
                    <a:cubicBezTo>
                      <a:pt x="449538" y="85967"/>
                      <a:pt x="515287" y="234940"/>
                      <a:pt x="586004" y="422239"/>
                    </a:cubicBezTo>
                    <a:lnTo>
                      <a:pt x="608266" y="486450"/>
                    </a:lnTo>
                    <a:lnTo>
                      <a:pt x="607999" y="451410"/>
                    </a:lnTo>
                    <a:cubicBezTo>
                      <a:pt x="614944" y="387457"/>
                      <a:pt x="637966" y="315127"/>
                      <a:pt x="685005" y="274161"/>
                    </a:cubicBezTo>
                    <a:cubicBezTo>
                      <a:pt x="779083" y="192229"/>
                      <a:pt x="951433" y="83669"/>
                      <a:pt x="1191919" y="86813"/>
                    </a:cubicBez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F803B"/>
                  </a:gs>
                  <a:gs pos="100000">
                    <a:srgbClr val="6F803B"/>
                  </a:gs>
                </a:gsLst>
                <a:lin ang="0" scaled="0"/>
              </a:gra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grpSp>
            <p:nvGrpSpPr>
              <p:cNvPr id="196" name="Google Shape;196;p7"/>
              <p:cNvGrpSpPr/>
              <p:nvPr/>
            </p:nvGrpSpPr>
            <p:grpSpPr>
              <a:xfrm>
                <a:off x="5819567" y="571221"/>
                <a:ext cx="889916" cy="1062046"/>
                <a:chOff x="5819567" y="553054"/>
                <a:chExt cx="889916" cy="1062046"/>
              </a:xfrm>
            </p:grpSpPr>
            <p:sp>
              <p:nvSpPr>
                <p:cNvPr id="197" name="Google Shape;197;p7"/>
                <p:cNvSpPr/>
                <p:nvPr/>
              </p:nvSpPr>
              <p:spPr>
                <a:xfrm rot="-1985831">
                  <a:off x="6188231" y="595206"/>
                  <a:ext cx="265355" cy="932031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 panose="020B0604020202020204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  <p:sp>
              <p:nvSpPr>
                <p:cNvPr id="198" name="Google Shape;198;p7"/>
                <p:cNvSpPr/>
                <p:nvPr/>
              </p:nvSpPr>
              <p:spPr>
                <a:xfrm rot="-754528">
                  <a:off x="5912482" y="618534"/>
                  <a:ext cx="704087" cy="9310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4816" h="932050" extrusionOk="0">
                      <a:moveTo>
                        <a:pt x="572192" y="0"/>
                      </a:moveTo>
                      <a:cubicBezTo>
                        <a:pt x="645438" y="0"/>
                        <a:pt x="704816" y="208646"/>
                        <a:pt x="704816" y="466025"/>
                      </a:cubicBezTo>
                      <a:cubicBezTo>
                        <a:pt x="704816" y="723404"/>
                        <a:pt x="645438" y="932050"/>
                        <a:pt x="572192" y="932050"/>
                      </a:cubicBezTo>
                      <a:lnTo>
                        <a:pt x="562800" y="928723"/>
                      </a:lnTo>
                      <a:lnTo>
                        <a:pt x="554667" y="931304"/>
                      </a:lnTo>
                      <a:cubicBezTo>
                        <a:pt x="480254" y="933116"/>
                        <a:pt x="330628" y="810708"/>
                        <a:pt x="194743" y="631117"/>
                      </a:cubicBezTo>
                      <a:cubicBezTo>
                        <a:pt x="39445" y="425869"/>
                        <a:pt x="-39097" y="223657"/>
                        <a:pt x="19313" y="179461"/>
                      </a:cubicBezTo>
                      <a:cubicBezTo>
                        <a:pt x="77723" y="135266"/>
                        <a:pt x="250967" y="265824"/>
                        <a:pt x="406265" y="471071"/>
                      </a:cubicBezTo>
                      <a:lnTo>
                        <a:pt x="441116" y="519986"/>
                      </a:lnTo>
                      <a:lnTo>
                        <a:pt x="439568" y="466025"/>
                      </a:lnTo>
                      <a:cubicBezTo>
                        <a:pt x="439568" y="208646"/>
                        <a:pt x="498946" y="0"/>
                        <a:pt x="57219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 panose="020B0604020202020204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</p:grpSp>
        </p:grpSp>
        <p:sp>
          <p:nvSpPr>
            <p:cNvPr id="199" name="Google Shape;199;p7"/>
            <p:cNvSpPr/>
            <p:nvPr/>
          </p:nvSpPr>
          <p:spPr>
            <a:xfrm rot="-6624593" flipH="1">
              <a:off x="2967165" y="5511035"/>
              <a:ext cx="2047577" cy="659855"/>
            </a:xfrm>
            <a:custGeom>
              <a:avLst/>
              <a:gdLst/>
              <a:ahLst/>
              <a:cxnLst/>
              <a:rect l="l" t="t" r="r" b="b"/>
              <a:pathLst>
                <a:path w="3570296" h="1258395" extrusionOk="0">
                  <a:moveTo>
                    <a:pt x="52" y="114287"/>
                  </a:moveTo>
                  <a:cubicBezTo>
                    <a:pt x="751" y="92231"/>
                    <a:pt x="8463" y="70112"/>
                    <a:pt x="24969" y="48300"/>
                  </a:cubicBezTo>
                  <a:cubicBezTo>
                    <a:pt x="157023" y="-126193"/>
                    <a:pt x="439442" y="311510"/>
                    <a:pt x="513040" y="355151"/>
                  </a:cubicBezTo>
                  <a:lnTo>
                    <a:pt x="497428" y="367539"/>
                  </a:lnTo>
                  <a:lnTo>
                    <a:pt x="567794" y="391986"/>
                  </a:lnTo>
                  <a:cubicBezTo>
                    <a:pt x="600503" y="403531"/>
                    <a:pt x="634955" y="415788"/>
                    <a:pt x="670999" y="428488"/>
                  </a:cubicBezTo>
                  <a:lnTo>
                    <a:pt x="716281" y="444102"/>
                  </a:lnTo>
                  <a:lnTo>
                    <a:pt x="701865" y="404273"/>
                  </a:lnTo>
                  <a:cubicBezTo>
                    <a:pt x="649428" y="255156"/>
                    <a:pt x="584812" y="23866"/>
                    <a:pt x="763696" y="1452"/>
                  </a:cubicBezTo>
                  <a:cubicBezTo>
                    <a:pt x="1002210" y="-28434"/>
                    <a:pt x="894788" y="411788"/>
                    <a:pt x="890967" y="497415"/>
                  </a:cubicBezTo>
                  <a:lnTo>
                    <a:pt x="881798" y="498502"/>
                  </a:lnTo>
                  <a:lnTo>
                    <a:pt x="1170375" y="584825"/>
                  </a:lnTo>
                  <a:lnTo>
                    <a:pt x="1206427" y="593079"/>
                  </a:lnTo>
                  <a:lnTo>
                    <a:pt x="1191308" y="549404"/>
                  </a:lnTo>
                  <a:cubicBezTo>
                    <a:pt x="1140965" y="399568"/>
                    <a:pt x="1079596" y="167395"/>
                    <a:pt x="1258778" y="147490"/>
                  </a:cubicBezTo>
                  <a:cubicBezTo>
                    <a:pt x="1482755" y="122608"/>
                    <a:pt x="1396927" y="506605"/>
                    <a:pt x="1381187" y="625206"/>
                  </a:cubicBezTo>
                  <a:lnTo>
                    <a:pt x="1380506" y="631688"/>
                  </a:lnTo>
                  <a:lnTo>
                    <a:pt x="1559827" y="661387"/>
                  </a:lnTo>
                  <a:lnTo>
                    <a:pt x="1768380" y="681955"/>
                  </a:lnTo>
                  <a:lnTo>
                    <a:pt x="1753583" y="630159"/>
                  </a:lnTo>
                  <a:cubicBezTo>
                    <a:pt x="1711551" y="477782"/>
                    <a:pt x="1663035" y="242588"/>
                    <a:pt x="1843040" y="232560"/>
                  </a:cubicBezTo>
                  <a:cubicBezTo>
                    <a:pt x="2053045" y="220861"/>
                    <a:pt x="1974008" y="549971"/>
                    <a:pt x="1944460" y="689482"/>
                  </a:cubicBezTo>
                  <a:lnTo>
                    <a:pt x="1943808" y="692995"/>
                  </a:lnTo>
                  <a:lnTo>
                    <a:pt x="2053692" y="699439"/>
                  </a:lnTo>
                  <a:lnTo>
                    <a:pt x="2326246" y="709192"/>
                  </a:lnTo>
                  <a:lnTo>
                    <a:pt x="2307127" y="669602"/>
                  </a:lnTo>
                  <a:cubicBezTo>
                    <a:pt x="2239694" y="526640"/>
                    <a:pt x="2151731" y="303184"/>
                    <a:pt x="2327379" y="262567"/>
                  </a:cubicBezTo>
                  <a:cubicBezTo>
                    <a:pt x="2532303" y="215180"/>
                    <a:pt x="2510624" y="552952"/>
                    <a:pt x="2505331" y="695460"/>
                  </a:cubicBezTo>
                  <a:lnTo>
                    <a:pt x="2504809" y="713406"/>
                  </a:lnTo>
                  <a:lnTo>
                    <a:pt x="2638865" y="716402"/>
                  </a:lnTo>
                  <a:lnTo>
                    <a:pt x="2874931" y="720031"/>
                  </a:lnTo>
                  <a:lnTo>
                    <a:pt x="2871057" y="706094"/>
                  </a:lnTo>
                  <a:cubicBezTo>
                    <a:pt x="2832158" y="570509"/>
                    <a:pt x="2731121" y="252333"/>
                    <a:pt x="2941127" y="240634"/>
                  </a:cubicBezTo>
                  <a:cubicBezTo>
                    <a:pt x="3151132" y="228935"/>
                    <a:pt x="3072096" y="558044"/>
                    <a:pt x="3042547" y="697556"/>
                  </a:cubicBezTo>
                  <a:lnTo>
                    <a:pt x="3037937" y="722417"/>
                  </a:lnTo>
                  <a:lnTo>
                    <a:pt x="3185623" y="724529"/>
                  </a:lnTo>
                  <a:cubicBezTo>
                    <a:pt x="3347059" y="727126"/>
                    <a:pt x="3480472" y="730294"/>
                    <a:pt x="3564241" y="736073"/>
                  </a:cubicBezTo>
                  <a:lnTo>
                    <a:pt x="3570296" y="800089"/>
                  </a:lnTo>
                  <a:cubicBezTo>
                    <a:pt x="3457368" y="798630"/>
                    <a:pt x="3255661" y="796406"/>
                    <a:pt x="3015878" y="791437"/>
                  </a:cubicBezTo>
                  <a:lnTo>
                    <a:pt x="2824326" y="786883"/>
                  </a:lnTo>
                  <a:lnTo>
                    <a:pt x="2823991" y="796797"/>
                  </a:lnTo>
                  <a:cubicBezTo>
                    <a:pt x="2823204" y="916435"/>
                    <a:pt x="2855190" y="1308606"/>
                    <a:pt x="2636794" y="1253037"/>
                  </a:cubicBezTo>
                  <a:cubicBezTo>
                    <a:pt x="2432958" y="1201172"/>
                    <a:pt x="2593293" y="908364"/>
                    <a:pt x="2657539" y="782789"/>
                  </a:cubicBezTo>
                  <a:lnTo>
                    <a:pt x="2658099" y="781621"/>
                  </a:lnTo>
                  <a:lnTo>
                    <a:pt x="2377142" y="771506"/>
                  </a:lnTo>
                  <a:lnTo>
                    <a:pt x="2357193" y="775979"/>
                  </a:lnTo>
                  <a:lnTo>
                    <a:pt x="2354959" y="770708"/>
                  </a:lnTo>
                  <a:lnTo>
                    <a:pt x="2259394" y="767267"/>
                  </a:lnTo>
                  <a:lnTo>
                    <a:pt x="2260299" y="785502"/>
                  </a:lnTo>
                  <a:cubicBezTo>
                    <a:pt x="2269474" y="904790"/>
                    <a:pt x="2333994" y="1292937"/>
                    <a:pt x="2111730" y="1255740"/>
                  </a:cubicBezTo>
                  <a:cubicBezTo>
                    <a:pt x="1904284" y="1221024"/>
                    <a:pt x="2039689" y="915885"/>
                    <a:pt x="2093259" y="785398"/>
                  </a:cubicBezTo>
                  <a:lnTo>
                    <a:pt x="2103200" y="759262"/>
                  </a:lnTo>
                  <a:lnTo>
                    <a:pt x="1973852" y="752232"/>
                  </a:lnTo>
                  <a:lnTo>
                    <a:pt x="1827482" y="741428"/>
                  </a:lnTo>
                  <a:lnTo>
                    <a:pt x="1784749" y="743523"/>
                  </a:lnTo>
                  <a:lnTo>
                    <a:pt x="1783503" y="738182"/>
                  </a:lnTo>
                  <a:lnTo>
                    <a:pt x="1734388" y="734557"/>
                  </a:lnTo>
                  <a:lnTo>
                    <a:pt x="1711951" y="732156"/>
                  </a:lnTo>
                  <a:lnTo>
                    <a:pt x="1710043" y="750236"/>
                  </a:lnTo>
                  <a:cubicBezTo>
                    <a:pt x="1700724" y="869513"/>
                    <a:pt x="1704654" y="1262966"/>
                    <a:pt x="1490778" y="1191960"/>
                  </a:cubicBezTo>
                  <a:cubicBezTo>
                    <a:pt x="1291161" y="1125688"/>
                    <a:pt x="1471975" y="845062"/>
                    <a:pt x="1545014" y="724390"/>
                  </a:cubicBezTo>
                  <a:lnTo>
                    <a:pt x="1550440" y="714875"/>
                  </a:lnTo>
                  <a:lnTo>
                    <a:pt x="1499272" y="709400"/>
                  </a:lnTo>
                  <a:cubicBezTo>
                    <a:pt x="1429506" y="700064"/>
                    <a:pt x="1360276" y="688505"/>
                    <a:pt x="1292156" y="675297"/>
                  </a:cubicBezTo>
                  <a:lnTo>
                    <a:pt x="1105864" y="634405"/>
                  </a:lnTo>
                  <a:lnTo>
                    <a:pt x="1117732" y="643857"/>
                  </a:lnTo>
                  <a:cubicBezTo>
                    <a:pt x="1075893" y="718664"/>
                    <a:pt x="935419" y="1149479"/>
                    <a:pt x="748384" y="998483"/>
                  </a:cubicBezTo>
                  <a:cubicBezTo>
                    <a:pt x="608109" y="885236"/>
                    <a:pt x="784828" y="722630"/>
                    <a:pt x="907924" y="623470"/>
                  </a:cubicBezTo>
                  <a:lnTo>
                    <a:pt x="949090" y="590924"/>
                  </a:lnTo>
                  <a:lnTo>
                    <a:pt x="724529" y="527352"/>
                  </a:lnTo>
                  <a:lnTo>
                    <a:pt x="588043" y="482036"/>
                  </a:lnTo>
                  <a:lnTo>
                    <a:pt x="594407" y="490103"/>
                  </a:lnTo>
                  <a:cubicBezTo>
                    <a:pt x="536597" y="553385"/>
                    <a:pt x="301493" y="940762"/>
                    <a:pt x="153863" y="751060"/>
                  </a:cubicBezTo>
                  <a:cubicBezTo>
                    <a:pt x="135409" y="727347"/>
                    <a:pt x="125841" y="704309"/>
                    <a:pt x="123370" y="682064"/>
                  </a:cubicBezTo>
                  <a:cubicBezTo>
                    <a:pt x="114101" y="598642"/>
                    <a:pt x="204622" y="526354"/>
                    <a:pt x="300553" y="471362"/>
                  </a:cubicBezTo>
                  <a:lnTo>
                    <a:pt x="378501" y="430833"/>
                  </a:lnTo>
                  <a:lnTo>
                    <a:pt x="360141" y="424135"/>
                  </a:lnTo>
                  <a:cubicBezTo>
                    <a:pt x="244149" y="376658"/>
                    <a:pt x="-4139" y="246620"/>
                    <a:pt x="52" y="114287"/>
                  </a:cubicBezTo>
                  <a:close/>
                </a:path>
              </a:pathLst>
            </a:custGeom>
            <a:gradFill>
              <a:gsLst>
                <a:gs pos="0">
                  <a:srgbClr val="595959"/>
                </a:gs>
                <a:gs pos="60000">
                  <a:srgbClr val="666A36"/>
                </a:gs>
                <a:gs pos="100000">
                  <a:srgbClr val="666A36"/>
                </a:gs>
              </a:gsLst>
              <a:lin ang="0" scaled="0"/>
            </a:gra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00" name="Google Shape;200;p7"/>
            <p:cNvSpPr/>
            <p:nvPr/>
          </p:nvSpPr>
          <p:spPr>
            <a:xfrm rot="8214007">
              <a:off x="5922025" y="4672631"/>
              <a:ext cx="2664898" cy="703464"/>
            </a:xfrm>
            <a:custGeom>
              <a:avLst/>
              <a:gdLst/>
              <a:ahLst/>
              <a:cxnLst/>
              <a:rect l="l" t="t" r="r" b="b"/>
              <a:pathLst>
                <a:path w="3570296" h="1258395" extrusionOk="0">
                  <a:moveTo>
                    <a:pt x="52" y="114287"/>
                  </a:moveTo>
                  <a:cubicBezTo>
                    <a:pt x="751" y="92231"/>
                    <a:pt x="8463" y="70112"/>
                    <a:pt x="24969" y="48300"/>
                  </a:cubicBezTo>
                  <a:cubicBezTo>
                    <a:pt x="157023" y="-126193"/>
                    <a:pt x="439442" y="311510"/>
                    <a:pt x="513040" y="355151"/>
                  </a:cubicBezTo>
                  <a:lnTo>
                    <a:pt x="497428" y="367539"/>
                  </a:lnTo>
                  <a:lnTo>
                    <a:pt x="567794" y="391986"/>
                  </a:lnTo>
                  <a:cubicBezTo>
                    <a:pt x="600503" y="403531"/>
                    <a:pt x="634955" y="415788"/>
                    <a:pt x="670999" y="428488"/>
                  </a:cubicBezTo>
                  <a:lnTo>
                    <a:pt x="716281" y="444102"/>
                  </a:lnTo>
                  <a:lnTo>
                    <a:pt x="701865" y="404273"/>
                  </a:lnTo>
                  <a:cubicBezTo>
                    <a:pt x="649428" y="255156"/>
                    <a:pt x="584812" y="23866"/>
                    <a:pt x="763696" y="1452"/>
                  </a:cubicBezTo>
                  <a:cubicBezTo>
                    <a:pt x="1002210" y="-28434"/>
                    <a:pt x="894788" y="411788"/>
                    <a:pt x="890967" y="497415"/>
                  </a:cubicBezTo>
                  <a:lnTo>
                    <a:pt x="881798" y="498502"/>
                  </a:lnTo>
                  <a:lnTo>
                    <a:pt x="1170375" y="584825"/>
                  </a:lnTo>
                  <a:lnTo>
                    <a:pt x="1206427" y="593079"/>
                  </a:lnTo>
                  <a:lnTo>
                    <a:pt x="1191308" y="549404"/>
                  </a:lnTo>
                  <a:cubicBezTo>
                    <a:pt x="1140965" y="399568"/>
                    <a:pt x="1079596" y="167395"/>
                    <a:pt x="1258778" y="147490"/>
                  </a:cubicBezTo>
                  <a:cubicBezTo>
                    <a:pt x="1482755" y="122608"/>
                    <a:pt x="1396927" y="506605"/>
                    <a:pt x="1381187" y="625206"/>
                  </a:cubicBezTo>
                  <a:lnTo>
                    <a:pt x="1380506" y="631688"/>
                  </a:lnTo>
                  <a:lnTo>
                    <a:pt x="1559827" y="661387"/>
                  </a:lnTo>
                  <a:lnTo>
                    <a:pt x="1768380" y="681955"/>
                  </a:lnTo>
                  <a:lnTo>
                    <a:pt x="1753583" y="630159"/>
                  </a:lnTo>
                  <a:cubicBezTo>
                    <a:pt x="1711551" y="477782"/>
                    <a:pt x="1663035" y="242588"/>
                    <a:pt x="1843040" y="232560"/>
                  </a:cubicBezTo>
                  <a:cubicBezTo>
                    <a:pt x="2053045" y="220861"/>
                    <a:pt x="1974008" y="549971"/>
                    <a:pt x="1944460" y="689482"/>
                  </a:cubicBezTo>
                  <a:lnTo>
                    <a:pt x="1943808" y="692995"/>
                  </a:lnTo>
                  <a:lnTo>
                    <a:pt x="2053692" y="699439"/>
                  </a:lnTo>
                  <a:lnTo>
                    <a:pt x="2326246" y="709192"/>
                  </a:lnTo>
                  <a:lnTo>
                    <a:pt x="2307127" y="669602"/>
                  </a:lnTo>
                  <a:cubicBezTo>
                    <a:pt x="2239694" y="526640"/>
                    <a:pt x="2151731" y="303184"/>
                    <a:pt x="2327379" y="262567"/>
                  </a:cubicBezTo>
                  <a:cubicBezTo>
                    <a:pt x="2532303" y="215180"/>
                    <a:pt x="2510624" y="552952"/>
                    <a:pt x="2505331" y="695460"/>
                  </a:cubicBezTo>
                  <a:lnTo>
                    <a:pt x="2504809" y="713406"/>
                  </a:lnTo>
                  <a:lnTo>
                    <a:pt x="2638865" y="716402"/>
                  </a:lnTo>
                  <a:lnTo>
                    <a:pt x="2874931" y="720031"/>
                  </a:lnTo>
                  <a:lnTo>
                    <a:pt x="2871057" y="706094"/>
                  </a:lnTo>
                  <a:cubicBezTo>
                    <a:pt x="2832158" y="570509"/>
                    <a:pt x="2731121" y="252333"/>
                    <a:pt x="2941127" y="240634"/>
                  </a:cubicBezTo>
                  <a:cubicBezTo>
                    <a:pt x="3151132" y="228935"/>
                    <a:pt x="3072096" y="558044"/>
                    <a:pt x="3042547" y="697556"/>
                  </a:cubicBezTo>
                  <a:lnTo>
                    <a:pt x="3037937" y="722417"/>
                  </a:lnTo>
                  <a:lnTo>
                    <a:pt x="3185623" y="724529"/>
                  </a:lnTo>
                  <a:cubicBezTo>
                    <a:pt x="3347059" y="727126"/>
                    <a:pt x="3480472" y="730294"/>
                    <a:pt x="3564241" y="736073"/>
                  </a:cubicBezTo>
                  <a:lnTo>
                    <a:pt x="3570296" y="800089"/>
                  </a:lnTo>
                  <a:cubicBezTo>
                    <a:pt x="3457368" y="798630"/>
                    <a:pt x="3255661" y="796406"/>
                    <a:pt x="3015878" y="791437"/>
                  </a:cubicBezTo>
                  <a:lnTo>
                    <a:pt x="2824326" y="786883"/>
                  </a:lnTo>
                  <a:lnTo>
                    <a:pt x="2823991" y="796797"/>
                  </a:lnTo>
                  <a:cubicBezTo>
                    <a:pt x="2823204" y="916435"/>
                    <a:pt x="2855190" y="1308606"/>
                    <a:pt x="2636794" y="1253037"/>
                  </a:cubicBezTo>
                  <a:cubicBezTo>
                    <a:pt x="2432958" y="1201172"/>
                    <a:pt x="2593293" y="908364"/>
                    <a:pt x="2657539" y="782789"/>
                  </a:cubicBezTo>
                  <a:lnTo>
                    <a:pt x="2658099" y="781621"/>
                  </a:lnTo>
                  <a:lnTo>
                    <a:pt x="2377142" y="771506"/>
                  </a:lnTo>
                  <a:lnTo>
                    <a:pt x="2357193" y="775979"/>
                  </a:lnTo>
                  <a:lnTo>
                    <a:pt x="2354959" y="770708"/>
                  </a:lnTo>
                  <a:lnTo>
                    <a:pt x="2259394" y="767267"/>
                  </a:lnTo>
                  <a:lnTo>
                    <a:pt x="2260299" y="785502"/>
                  </a:lnTo>
                  <a:cubicBezTo>
                    <a:pt x="2269474" y="904790"/>
                    <a:pt x="2333994" y="1292937"/>
                    <a:pt x="2111730" y="1255740"/>
                  </a:cubicBezTo>
                  <a:cubicBezTo>
                    <a:pt x="1904284" y="1221024"/>
                    <a:pt x="2039689" y="915885"/>
                    <a:pt x="2093259" y="785398"/>
                  </a:cubicBezTo>
                  <a:lnTo>
                    <a:pt x="2103200" y="759262"/>
                  </a:lnTo>
                  <a:lnTo>
                    <a:pt x="1973852" y="752232"/>
                  </a:lnTo>
                  <a:lnTo>
                    <a:pt x="1827482" y="741428"/>
                  </a:lnTo>
                  <a:lnTo>
                    <a:pt x="1784749" y="743523"/>
                  </a:lnTo>
                  <a:lnTo>
                    <a:pt x="1783503" y="738182"/>
                  </a:lnTo>
                  <a:lnTo>
                    <a:pt x="1734388" y="734557"/>
                  </a:lnTo>
                  <a:lnTo>
                    <a:pt x="1711951" y="732156"/>
                  </a:lnTo>
                  <a:lnTo>
                    <a:pt x="1710043" y="750236"/>
                  </a:lnTo>
                  <a:cubicBezTo>
                    <a:pt x="1700724" y="869513"/>
                    <a:pt x="1704654" y="1262966"/>
                    <a:pt x="1490778" y="1191960"/>
                  </a:cubicBezTo>
                  <a:cubicBezTo>
                    <a:pt x="1291161" y="1125688"/>
                    <a:pt x="1471975" y="845062"/>
                    <a:pt x="1545014" y="724390"/>
                  </a:cubicBezTo>
                  <a:lnTo>
                    <a:pt x="1550440" y="714875"/>
                  </a:lnTo>
                  <a:lnTo>
                    <a:pt x="1499272" y="709400"/>
                  </a:lnTo>
                  <a:cubicBezTo>
                    <a:pt x="1429506" y="700064"/>
                    <a:pt x="1360276" y="688505"/>
                    <a:pt x="1292156" y="675297"/>
                  </a:cubicBezTo>
                  <a:lnTo>
                    <a:pt x="1105864" y="634405"/>
                  </a:lnTo>
                  <a:lnTo>
                    <a:pt x="1117732" y="643857"/>
                  </a:lnTo>
                  <a:cubicBezTo>
                    <a:pt x="1075893" y="718664"/>
                    <a:pt x="935419" y="1149479"/>
                    <a:pt x="748384" y="998483"/>
                  </a:cubicBezTo>
                  <a:cubicBezTo>
                    <a:pt x="608109" y="885236"/>
                    <a:pt x="784828" y="722630"/>
                    <a:pt x="907924" y="623470"/>
                  </a:cubicBezTo>
                  <a:lnTo>
                    <a:pt x="949090" y="590924"/>
                  </a:lnTo>
                  <a:lnTo>
                    <a:pt x="724529" y="527352"/>
                  </a:lnTo>
                  <a:lnTo>
                    <a:pt x="588043" y="482036"/>
                  </a:lnTo>
                  <a:lnTo>
                    <a:pt x="594407" y="490103"/>
                  </a:lnTo>
                  <a:cubicBezTo>
                    <a:pt x="536597" y="553385"/>
                    <a:pt x="301493" y="940762"/>
                    <a:pt x="153863" y="751060"/>
                  </a:cubicBezTo>
                  <a:cubicBezTo>
                    <a:pt x="135409" y="727347"/>
                    <a:pt x="125841" y="704309"/>
                    <a:pt x="123370" y="682064"/>
                  </a:cubicBezTo>
                  <a:cubicBezTo>
                    <a:pt x="114101" y="598642"/>
                    <a:pt x="204622" y="526354"/>
                    <a:pt x="300553" y="471362"/>
                  </a:cubicBezTo>
                  <a:lnTo>
                    <a:pt x="378501" y="430833"/>
                  </a:lnTo>
                  <a:lnTo>
                    <a:pt x="360141" y="424135"/>
                  </a:lnTo>
                  <a:cubicBezTo>
                    <a:pt x="244149" y="376658"/>
                    <a:pt x="-4139" y="246620"/>
                    <a:pt x="52" y="114287"/>
                  </a:cubicBezTo>
                  <a:close/>
                </a:path>
              </a:pathLst>
            </a:custGeom>
            <a:gradFill>
              <a:gsLst>
                <a:gs pos="0">
                  <a:srgbClr val="595959"/>
                </a:gs>
                <a:gs pos="60000">
                  <a:srgbClr val="666A36"/>
                </a:gs>
                <a:gs pos="100000">
                  <a:srgbClr val="666A36"/>
                </a:gs>
              </a:gsLst>
              <a:lin ang="0" scaled="0"/>
            </a:gra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01" name="Google Shape;201;p7"/>
            <p:cNvSpPr/>
            <p:nvPr/>
          </p:nvSpPr>
          <p:spPr>
            <a:xfrm rot="2564012" flipH="1">
              <a:off x="6811999" y="4951992"/>
              <a:ext cx="752497" cy="2298355"/>
            </a:xfrm>
            <a:custGeom>
              <a:avLst/>
              <a:gdLst/>
              <a:ahLst/>
              <a:cxnLst/>
              <a:rect l="l" t="t" r="r" b="b"/>
              <a:pathLst>
                <a:path w="1122278" h="4034919" extrusionOk="0">
                  <a:moveTo>
                    <a:pt x="1017346" y="4033049"/>
                  </a:moveTo>
                  <a:cubicBezTo>
                    <a:pt x="934586" y="4084522"/>
                    <a:pt x="543637" y="3063193"/>
                    <a:pt x="532895" y="2246639"/>
                  </a:cubicBezTo>
                  <a:cubicBezTo>
                    <a:pt x="522153" y="1430085"/>
                    <a:pt x="345564" y="532737"/>
                    <a:pt x="0" y="0"/>
                  </a:cubicBezTo>
                  <a:cubicBezTo>
                    <a:pt x="530335" y="309475"/>
                    <a:pt x="859899" y="1265626"/>
                    <a:pt x="1029457" y="1937801"/>
                  </a:cubicBezTo>
                  <a:cubicBezTo>
                    <a:pt x="1199015" y="2609976"/>
                    <a:pt x="1100106" y="3981576"/>
                    <a:pt x="1017346" y="4033049"/>
                  </a:cubicBezTo>
                  <a:close/>
                </a:path>
              </a:pathLst>
            </a:custGeom>
            <a:gradFill>
              <a:gsLst>
                <a:gs pos="0">
                  <a:srgbClr val="595959"/>
                </a:gs>
                <a:gs pos="60000">
                  <a:srgbClr val="6F803B"/>
                </a:gs>
                <a:gs pos="100000">
                  <a:srgbClr val="6F803B"/>
                </a:gs>
              </a:gsLst>
              <a:lin ang="0" scaled="0"/>
            </a:gra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grpSp>
          <p:nvGrpSpPr>
            <p:cNvPr id="202" name="Google Shape;202;p7"/>
            <p:cNvGrpSpPr/>
            <p:nvPr/>
          </p:nvGrpSpPr>
          <p:grpSpPr>
            <a:xfrm rot="-1125779" flipH="1">
              <a:off x="4049616" y="2501954"/>
              <a:ext cx="2183627" cy="3458224"/>
              <a:chOff x="5819567" y="571221"/>
              <a:chExt cx="2567151" cy="4065613"/>
            </a:xfrm>
          </p:grpSpPr>
          <p:sp>
            <p:nvSpPr>
              <p:cNvPr id="203" name="Google Shape;203;p7"/>
              <p:cNvSpPr/>
              <p:nvPr/>
            </p:nvSpPr>
            <p:spPr>
              <a:xfrm rot="-894226">
                <a:off x="6527769" y="1142238"/>
                <a:ext cx="1450664" cy="3364637"/>
              </a:xfrm>
              <a:custGeom>
                <a:avLst/>
                <a:gdLst/>
                <a:ahLst/>
                <a:cxnLst/>
                <a:rect l="l" t="t" r="r" b="b"/>
                <a:pathLst>
                  <a:path w="1448953" h="3360670" extrusionOk="0">
                    <a:moveTo>
                      <a:pt x="1191919" y="86813"/>
                    </a:moveTo>
                    <a:cubicBezTo>
                      <a:pt x="1025290" y="132667"/>
                      <a:pt x="921395" y="246543"/>
                      <a:pt x="892225" y="363714"/>
                    </a:cubicBezTo>
                    <a:cubicBezTo>
                      <a:pt x="866702" y="466240"/>
                      <a:pt x="709570" y="565145"/>
                      <a:pt x="647549" y="578271"/>
                    </a:cubicBezTo>
                    <a:lnTo>
                      <a:pt x="640118" y="578320"/>
                    </a:lnTo>
                    <a:lnTo>
                      <a:pt x="692307" y="728846"/>
                    </a:lnTo>
                    <a:cubicBezTo>
                      <a:pt x="726650" y="838573"/>
                      <a:pt x="758737" y="954796"/>
                      <a:pt x="785069" y="1074429"/>
                    </a:cubicBezTo>
                    <a:lnTo>
                      <a:pt x="819224" y="1257170"/>
                    </a:lnTo>
                    <a:lnTo>
                      <a:pt x="825754" y="1225216"/>
                    </a:lnTo>
                    <a:cubicBezTo>
                      <a:pt x="838960" y="1176376"/>
                      <a:pt x="862291" y="1128744"/>
                      <a:pt x="898552" y="1099183"/>
                    </a:cubicBezTo>
                    <a:cubicBezTo>
                      <a:pt x="995245" y="1020355"/>
                      <a:pt x="1171036" y="917459"/>
                      <a:pt x="1411292" y="928426"/>
                    </a:cubicBezTo>
                    <a:cubicBezTo>
                      <a:pt x="1243260" y="968835"/>
                      <a:pt x="1135715" y="1079270"/>
                      <a:pt x="1102749" y="1195430"/>
                    </a:cubicBezTo>
                    <a:cubicBezTo>
                      <a:pt x="1073903" y="1297071"/>
                      <a:pt x="913637" y="1390812"/>
                      <a:pt x="851222" y="1401913"/>
                    </a:cubicBezTo>
                    <a:lnTo>
                      <a:pt x="838408" y="1401581"/>
                    </a:lnTo>
                    <a:lnTo>
                      <a:pt x="852577" y="1518234"/>
                    </a:lnTo>
                    <a:lnTo>
                      <a:pt x="868497" y="1712474"/>
                    </a:lnTo>
                    <a:lnTo>
                      <a:pt x="875296" y="1738373"/>
                    </a:lnTo>
                    <a:cubicBezTo>
                      <a:pt x="877335" y="1749742"/>
                      <a:pt x="878083" y="1759689"/>
                      <a:pt x="877453" y="1767587"/>
                    </a:cubicBezTo>
                    <a:lnTo>
                      <a:pt x="873836" y="1777607"/>
                    </a:lnTo>
                    <a:lnTo>
                      <a:pt x="875241" y="1794757"/>
                    </a:lnTo>
                    <a:lnTo>
                      <a:pt x="892177" y="2109908"/>
                    </a:lnTo>
                    <a:lnTo>
                      <a:pt x="909485" y="2076862"/>
                    </a:lnTo>
                    <a:cubicBezTo>
                      <a:pt x="918468" y="2063388"/>
                      <a:pt x="928818" y="2051263"/>
                      <a:pt x="940654" y="2041110"/>
                    </a:cubicBezTo>
                    <a:cubicBezTo>
                      <a:pt x="1035341" y="1959884"/>
                      <a:pt x="1208498" y="1852615"/>
                      <a:pt x="1448953" y="1857557"/>
                    </a:cubicBezTo>
                    <a:cubicBezTo>
                      <a:pt x="1281987" y="1902164"/>
                      <a:pt x="1177243" y="2015259"/>
                      <a:pt x="1147199" y="2132210"/>
                    </a:cubicBezTo>
                    <a:cubicBezTo>
                      <a:pt x="1124665" y="2219922"/>
                      <a:pt x="1005462" y="2304253"/>
                      <a:pt x="932746" y="2334531"/>
                    </a:cubicBezTo>
                    <a:lnTo>
                      <a:pt x="903202" y="2344187"/>
                    </a:lnTo>
                    <a:lnTo>
                      <a:pt x="908194" y="2477841"/>
                    </a:lnTo>
                    <a:cubicBezTo>
                      <a:pt x="920701" y="2855046"/>
                      <a:pt x="924855" y="3198771"/>
                      <a:pt x="927229" y="3360670"/>
                    </a:cubicBezTo>
                    <a:lnTo>
                      <a:pt x="854303" y="3354593"/>
                    </a:lnTo>
                    <a:cubicBezTo>
                      <a:pt x="844428" y="3228492"/>
                      <a:pt x="841247" y="2990296"/>
                      <a:pt x="836909" y="2713233"/>
                    </a:cubicBezTo>
                    <a:lnTo>
                      <a:pt x="836374" y="2685348"/>
                    </a:lnTo>
                    <a:lnTo>
                      <a:pt x="807689" y="2685619"/>
                    </a:lnTo>
                    <a:cubicBezTo>
                      <a:pt x="729110" y="2680171"/>
                      <a:pt x="589206" y="2638363"/>
                      <a:pt x="539820" y="2562453"/>
                    </a:cubicBezTo>
                    <a:cubicBezTo>
                      <a:pt x="473971" y="2461241"/>
                      <a:pt x="338574" y="2387555"/>
                      <a:pt x="166109" y="2398654"/>
                    </a:cubicBezTo>
                    <a:cubicBezTo>
                      <a:pt x="392372" y="2317117"/>
                      <a:pt x="590731" y="2363415"/>
                      <a:pt x="706413" y="2410116"/>
                    </a:cubicBezTo>
                    <a:cubicBezTo>
                      <a:pt x="735334" y="2421792"/>
                      <a:pt x="761141" y="2442840"/>
                      <a:pt x="783151" y="2468240"/>
                    </a:cubicBezTo>
                    <a:lnTo>
                      <a:pt x="833724" y="2547209"/>
                    </a:lnTo>
                    <a:lnTo>
                      <a:pt x="828552" y="2277642"/>
                    </a:lnTo>
                    <a:cubicBezTo>
                      <a:pt x="824823" y="2128831"/>
                      <a:pt x="819823" y="1979457"/>
                      <a:pt x="812571" y="1838673"/>
                    </a:cubicBezTo>
                    <a:lnTo>
                      <a:pt x="809332" y="1790015"/>
                    </a:lnTo>
                    <a:lnTo>
                      <a:pt x="775134" y="1785520"/>
                    </a:lnTo>
                    <a:cubicBezTo>
                      <a:pt x="696132" y="1770932"/>
                      <a:pt x="592118" y="1731356"/>
                      <a:pt x="550962" y="1668098"/>
                    </a:cubicBezTo>
                    <a:cubicBezTo>
                      <a:pt x="485113" y="1566885"/>
                      <a:pt x="349716" y="1493200"/>
                      <a:pt x="177251" y="1504299"/>
                    </a:cubicBezTo>
                    <a:cubicBezTo>
                      <a:pt x="403514" y="1422761"/>
                      <a:pt x="601873" y="1469060"/>
                      <a:pt x="717555" y="1515761"/>
                    </a:cubicBezTo>
                    <a:cubicBezTo>
                      <a:pt x="746476" y="1527437"/>
                      <a:pt x="772283" y="1548484"/>
                      <a:pt x="794293" y="1573885"/>
                    </a:cubicBezTo>
                    <a:lnTo>
                      <a:pt x="795022" y="1575023"/>
                    </a:lnTo>
                    <a:lnTo>
                      <a:pt x="794772" y="1571272"/>
                    </a:lnTo>
                    <a:cubicBezTo>
                      <a:pt x="787645" y="1487765"/>
                      <a:pt x="779225" y="1410788"/>
                      <a:pt x="769223" y="1343053"/>
                    </a:cubicBezTo>
                    <a:cubicBezTo>
                      <a:pt x="749219" y="1207583"/>
                      <a:pt x="718200" y="1076354"/>
                      <a:pt x="682006" y="952215"/>
                    </a:cubicBezTo>
                    <a:lnTo>
                      <a:pt x="669328" y="914878"/>
                    </a:lnTo>
                    <a:lnTo>
                      <a:pt x="641580" y="915141"/>
                    </a:lnTo>
                    <a:cubicBezTo>
                      <a:pt x="563001" y="909692"/>
                      <a:pt x="423097" y="867885"/>
                      <a:pt x="373711" y="791975"/>
                    </a:cubicBezTo>
                    <a:cubicBezTo>
                      <a:pt x="307862" y="690762"/>
                      <a:pt x="172465" y="617077"/>
                      <a:pt x="0" y="628176"/>
                    </a:cubicBezTo>
                    <a:cubicBezTo>
                      <a:pt x="226263" y="546638"/>
                      <a:pt x="424622" y="592936"/>
                      <a:pt x="540304" y="639638"/>
                    </a:cubicBezTo>
                    <a:cubicBezTo>
                      <a:pt x="554765" y="645476"/>
                      <a:pt x="568447" y="653656"/>
                      <a:pt x="581265" y="663553"/>
                    </a:cubicBezTo>
                    <a:lnTo>
                      <a:pt x="585298" y="667408"/>
                    </a:lnTo>
                    <a:lnTo>
                      <a:pt x="563739" y="603918"/>
                    </a:lnTo>
                    <a:cubicBezTo>
                      <a:pt x="482330" y="389698"/>
                      <a:pt x="403580" y="215233"/>
                      <a:pt x="374207" y="103312"/>
                    </a:cubicBezTo>
                    <a:lnTo>
                      <a:pt x="416747" y="0"/>
                    </a:lnTo>
                    <a:cubicBezTo>
                      <a:pt x="449538" y="85967"/>
                      <a:pt x="515287" y="234940"/>
                      <a:pt x="586004" y="422239"/>
                    </a:cubicBezTo>
                    <a:lnTo>
                      <a:pt x="608266" y="486450"/>
                    </a:lnTo>
                    <a:lnTo>
                      <a:pt x="607999" y="451410"/>
                    </a:lnTo>
                    <a:cubicBezTo>
                      <a:pt x="614944" y="387457"/>
                      <a:pt x="637966" y="315127"/>
                      <a:pt x="685005" y="274161"/>
                    </a:cubicBezTo>
                    <a:cubicBezTo>
                      <a:pt x="779083" y="192229"/>
                      <a:pt x="951433" y="83669"/>
                      <a:pt x="1191919" y="86813"/>
                    </a:cubicBez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F803B"/>
                  </a:gs>
                  <a:gs pos="100000">
                    <a:srgbClr val="6F803B"/>
                  </a:gs>
                </a:gsLst>
                <a:lin ang="0" scaled="0"/>
              </a:gra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grpSp>
            <p:nvGrpSpPr>
              <p:cNvPr id="204" name="Google Shape;204;p7"/>
              <p:cNvGrpSpPr/>
              <p:nvPr/>
            </p:nvGrpSpPr>
            <p:grpSpPr>
              <a:xfrm>
                <a:off x="5819567" y="571221"/>
                <a:ext cx="889916" cy="1062046"/>
                <a:chOff x="5819567" y="553054"/>
                <a:chExt cx="889916" cy="1062046"/>
              </a:xfrm>
            </p:grpSpPr>
            <p:sp>
              <p:nvSpPr>
                <p:cNvPr id="205" name="Google Shape;205;p7"/>
                <p:cNvSpPr/>
                <p:nvPr/>
              </p:nvSpPr>
              <p:spPr>
                <a:xfrm rot="-1985831">
                  <a:off x="6188231" y="595206"/>
                  <a:ext cx="265355" cy="932031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 panose="020B0604020202020204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  <p:sp>
              <p:nvSpPr>
                <p:cNvPr id="206" name="Google Shape;206;p7"/>
                <p:cNvSpPr/>
                <p:nvPr/>
              </p:nvSpPr>
              <p:spPr>
                <a:xfrm rot="-754528">
                  <a:off x="5912482" y="618534"/>
                  <a:ext cx="704087" cy="9310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4816" h="932050" extrusionOk="0">
                      <a:moveTo>
                        <a:pt x="572192" y="0"/>
                      </a:moveTo>
                      <a:cubicBezTo>
                        <a:pt x="645438" y="0"/>
                        <a:pt x="704816" y="208646"/>
                        <a:pt x="704816" y="466025"/>
                      </a:cubicBezTo>
                      <a:cubicBezTo>
                        <a:pt x="704816" y="723404"/>
                        <a:pt x="645438" y="932050"/>
                        <a:pt x="572192" y="932050"/>
                      </a:cubicBezTo>
                      <a:lnTo>
                        <a:pt x="562800" y="928723"/>
                      </a:lnTo>
                      <a:lnTo>
                        <a:pt x="554667" y="931304"/>
                      </a:lnTo>
                      <a:cubicBezTo>
                        <a:pt x="480254" y="933116"/>
                        <a:pt x="330628" y="810708"/>
                        <a:pt x="194743" y="631117"/>
                      </a:cubicBezTo>
                      <a:cubicBezTo>
                        <a:pt x="39445" y="425869"/>
                        <a:pt x="-39097" y="223657"/>
                        <a:pt x="19313" y="179461"/>
                      </a:cubicBezTo>
                      <a:cubicBezTo>
                        <a:pt x="77723" y="135266"/>
                        <a:pt x="250967" y="265824"/>
                        <a:pt x="406265" y="471071"/>
                      </a:cubicBezTo>
                      <a:lnTo>
                        <a:pt x="441116" y="519986"/>
                      </a:lnTo>
                      <a:lnTo>
                        <a:pt x="439568" y="466025"/>
                      </a:lnTo>
                      <a:cubicBezTo>
                        <a:pt x="439568" y="208646"/>
                        <a:pt x="498946" y="0"/>
                        <a:pt x="57219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 panose="020B0604020202020204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</p:grpSp>
        </p:grpSp>
        <p:sp>
          <p:nvSpPr>
            <p:cNvPr id="207" name="Google Shape;207;p7"/>
            <p:cNvSpPr/>
            <p:nvPr/>
          </p:nvSpPr>
          <p:spPr>
            <a:xfrm rot="797711" flipH="1">
              <a:off x="5764601" y="2869476"/>
              <a:ext cx="841825" cy="3026610"/>
            </a:xfrm>
            <a:custGeom>
              <a:avLst/>
              <a:gdLst/>
              <a:ahLst/>
              <a:cxnLst/>
              <a:rect l="l" t="t" r="r" b="b"/>
              <a:pathLst>
                <a:path w="1122278" h="4034919" extrusionOk="0">
                  <a:moveTo>
                    <a:pt x="1017346" y="4033049"/>
                  </a:moveTo>
                  <a:cubicBezTo>
                    <a:pt x="934586" y="4084522"/>
                    <a:pt x="543637" y="3063193"/>
                    <a:pt x="532895" y="2246639"/>
                  </a:cubicBezTo>
                  <a:cubicBezTo>
                    <a:pt x="522153" y="1430085"/>
                    <a:pt x="345564" y="532737"/>
                    <a:pt x="0" y="0"/>
                  </a:cubicBezTo>
                  <a:cubicBezTo>
                    <a:pt x="530335" y="309475"/>
                    <a:pt x="859899" y="1265626"/>
                    <a:pt x="1029457" y="1937801"/>
                  </a:cubicBezTo>
                  <a:cubicBezTo>
                    <a:pt x="1199015" y="2609976"/>
                    <a:pt x="1100106" y="3981576"/>
                    <a:pt x="1017346" y="4033049"/>
                  </a:cubicBezTo>
                  <a:close/>
                </a:path>
              </a:pathLst>
            </a:custGeom>
            <a:gradFill>
              <a:gsLst>
                <a:gs pos="0">
                  <a:srgbClr val="595959"/>
                </a:gs>
                <a:gs pos="60000">
                  <a:srgbClr val="6F803B"/>
                </a:gs>
                <a:gs pos="100000">
                  <a:srgbClr val="6F803B"/>
                </a:gs>
              </a:gsLst>
              <a:lin ang="0" scaled="0"/>
            </a:gra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08" name="Google Shape;208;p7"/>
            <p:cNvSpPr/>
            <p:nvPr/>
          </p:nvSpPr>
          <p:spPr>
            <a:xfrm rot="-705629">
              <a:off x="4058880" y="3908383"/>
              <a:ext cx="839695" cy="3018951"/>
            </a:xfrm>
            <a:custGeom>
              <a:avLst/>
              <a:gdLst/>
              <a:ahLst/>
              <a:cxnLst/>
              <a:rect l="l" t="t" r="r" b="b"/>
              <a:pathLst>
                <a:path w="1122278" h="4034919" extrusionOk="0">
                  <a:moveTo>
                    <a:pt x="1017346" y="4033049"/>
                  </a:moveTo>
                  <a:cubicBezTo>
                    <a:pt x="934586" y="4084522"/>
                    <a:pt x="543637" y="3063193"/>
                    <a:pt x="532895" y="2246639"/>
                  </a:cubicBezTo>
                  <a:cubicBezTo>
                    <a:pt x="522153" y="1430085"/>
                    <a:pt x="345564" y="532737"/>
                    <a:pt x="0" y="0"/>
                  </a:cubicBezTo>
                  <a:cubicBezTo>
                    <a:pt x="530335" y="309475"/>
                    <a:pt x="859899" y="1265626"/>
                    <a:pt x="1029457" y="1937801"/>
                  </a:cubicBezTo>
                  <a:cubicBezTo>
                    <a:pt x="1199015" y="2609976"/>
                    <a:pt x="1100106" y="3981576"/>
                    <a:pt x="1017346" y="4033049"/>
                  </a:cubicBezTo>
                  <a:close/>
                </a:path>
              </a:pathLst>
            </a:custGeom>
            <a:gradFill>
              <a:gsLst>
                <a:gs pos="0">
                  <a:srgbClr val="595959"/>
                </a:gs>
                <a:gs pos="60000">
                  <a:srgbClr val="6F803B"/>
                </a:gs>
                <a:gs pos="100000">
                  <a:srgbClr val="6F803B"/>
                </a:gs>
              </a:gsLst>
              <a:lin ang="0" scaled="0"/>
            </a:gra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09" name="Google Shape;209;p7"/>
            <p:cNvSpPr/>
            <p:nvPr/>
          </p:nvSpPr>
          <p:spPr>
            <a:xfrm rot="1180671" flipH="1">
              <a:off x="6152772" y="3796462"/>
              <a:ext cx="899872" cy="3289588"/>
            </a:xfrm>
            <a:custGeom>
              <a:avLst/>
              <a:gdLst/>
              <a:ahLst/>
              <a:cxnLst/>
              <a:rect l="l" t="t" r="r" b="b"/>
              <a:pathLst>
                <a:path w="1122278" h="4034919" extrusionOk="0">
                  <a:moveTo>
                    <a:pt x="1017346" y="4033049"/>
                  </a:moveTo>
                  <a:cubicBezTo>
                    <a:pt x="934586" y="4084522"/>
                    <a:pt x="543637" y="3063193"/>
                    <a:pt x="532895" y="2246639"/>
                  </a:cubicBezTo>
                  <a:cubicBezTo>
                    <a:pt x="522153" y="1430085"/>
                    <a:pt x="345564" y="532737"/>
                    <a:pt x="0" y="0"/>
                  </a:cubicBezTo>
                  <a:cubicBezTo>
                    <a:pt x="530335" y="309475"/>
                    <a:pt x="859899" y="1265626"/>
                    <a:pt x="1029457" y="1937801"/>
                  </a:cubicBezTo>
                  <a:cubicBezTo>
                    <a:pt x="1199015" y="2609976"/>
                    <a:pt x="1100106" y="3981576"/>
                    <a:pt x="1017346" y="4033049"/>
                  </a:cubicBezTo>
                  <a:close/>
                </a:path>
              </a:pathLst>
            </a:custGeom>
            <a:gradFill>
              <a:gsLst>
                <a:gs pos="0">
                  <a:srgbClr val="595959"/>
                </a:gs>
                <a:gs pos="60000">
                  <a:srgbClr val="6F803B"/>
                </a:gs>
                <a:gs pos="100000">
                  <a:srgbClr val="6F803B"/>
                </a:gs>
              </a:gsLst>
              <a:lin ang="0" scaled="0"/>
            </a:gra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grpSp>
          <p:nvGrpSpPr>
            <p:cNvPr id="210" name="Google Shape;210;p7"/>
            <p:cNvGrpSpPr/>
            <p:nvPr/>
          </p:nvGrpSpPr>
          <p:grpSpPr>
            <a:xfrm rot="-1942850" flipH="1">
              <a:off x="4601087" y="3701361"/>
              <a:ext cx="1336172" cy="3094202"/>
              <a:chOff x="5307255" y="1547438"/>
              <a:chExt cx="1784043" cy="4131344"/>
            </a:xfrm>
          </p:grpSpPr>
          <p:sp>
            <p:nvSpPr>
              <p:cNvPr id="211" name="Google Shape;211;p7"/>
              <p:cNvSpPr/>
              <p:nvPr/>
            </p:nvSpPr>
            <p:spPr>
              <a:xfrm rot="-960242">
                <a:off x="6403497" y="2032749"/>
                <a:ext cx="184883" cy="3691404"/>
              </a:xfrm>
              <a:custGeom>
                <a:avLst/>
                <a:gdLst/>
                <a:ahLst/>
                <a:cxnLst/>
                <a:rect l="l" t="t" r="r" b="b"/>
                <a:pathLst>
                  <a:path w="551062" h="3348763" extrusionOk="0">
                    <a:moveTo>
                      <a:pt x="0" y="102946"/>
                    </a:moveTo>
                    <a:cubicBezTo>
                      <a:pt x="58538" y="325995"/>
                      <a:pt x="313883" y="798334"/>
                      <a:pt x="393616" y="1338294"/>
                    </a:cubicBezTo>
                    <a:cubicBezTo>
                      <a:pt x="473349" y="1878254"/>
                      <a:pt x="452154" y="3007630"/>
                      <a:pt x="478395" y="3342708"/>
                    </a:cubicBezTo>
                    <a:lnTo>
                      <a:pt x="551062" y="3348763"/>
                    </a:lnTo>
                    <a:cubicBezTo>
                      <a:pt x="546016" y="3004601"/>
                      <a:pt x="532896" y="1835865"/>
                      <a:pt x="448117" y="1277738"/>
                    </a:cubicBezTo>
                    <a:cubicBezTo>
                      <a:pt x="363338" y="719611"/>
                      <a:pt x="117075" y="195799"/>
                      <a:pt x="42389" y="0"/>
                    </a:cubicBezTo>
                    <a:lnTo>
                      <a:pt x="0" y="102946"/>
                    </a:ln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F803B"/>
                  </a:gs>
                  <a:gs pos="100000">
                    <a:srgbClr val="6F803B"/>
                  </a:gs>
                </a:gsLst>
                <a:lin ang="0" scaled="0"/>
              </a:gra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212" name="Google Shape;212;p7"/>
              <p:cNvSpPr/>
              <p:nvPr/>
            </p:nvSpPr>
            <p:spPr>
              <a:xfrm rot="4440912">
                <a:off x="5409575" y="1659795"/>
                <a:ext cx="912847" cy="900939"/>
              </a:xfrm>
              <a:custGeom>
                <a:avLst/>
                <a:gdLst/>
                <a:ahLst/>
                <a:cxnLst/>
                <a:rect l="l" t="t" r="r" b="b"/>
                <a:pathLst>
                  <a:path w="914116" h="902192" extrusionOk="0">
                    <a:moveTo>
                      <a:pt x="3648" y="318319"/>
                    </a:moveTo>
                    <a:cubicBezTo>
                      <a:pt x="14502" y="301366"/>
                      <a:pt x="50369" y="286791"/>
                      <a:pt x="121763" y="277409"/>
                    </a:cubicBezTo>
                    <a:cubicBezTo>
                      <a:pt x="-64836" y="-28674"/>
                      <a:pt x="463463" y="361209"/>
                      <a:pt x="415818" y="443497"/>
                    </a:cubicBezTo>
                    <a:cubicBezTo>
                      <a:pt x="413532" y="447646"/>
                      <a:pt x="409738" y="451074"/>
                      <a:pt x="404644" y="453838"/>
                    </a:cubicBezTo>
                    <a:lnTo>
                      <a:pt x="404517" y="453881"/>
                    </a:lnTo>
                    <a:lnTo>
                      <a:pt x="419250" y="454345"/>
                    </a:lnTo>
                    <a:cubicBezTo>
                      <a:pt x="426467" y="455983"/>
                      <a:pt x="432067" y="459052"/>
                      <a:pt x="435706" y="463751"/>
                    </a:cubicBezTo>
                    <a:cubicBezTo>
                      <a:pt x="439372" y="468285"/>
                      <a:pt x="441165" y="474521"/>
                      <a:pt x="441329" y="482140"/>
                    </a:cubicBezTo>
                    <a:lnTo>
                      <a:pt x="439997" y="490695"/>
                    </a:lnTo>
                    <a:lnTo>
                      <a:pt x="445131" y="483838"/>
                    </a:lnTo>
                    <a:cubicBezTo>
                      <a:pt x="450614" y="478869"/>
                      <a:pt x="456341" y="476044"/>
                      <a:pt x="462277" y="475760"/>
                    </a:cubicBezTo>
                    <a:cubicBezTo>
                      <a:pt x="468093" y="475359"/>
                      <a:pt x="474230" y="477469"/>
                      <a:pt x="480563" y="481707"/>
                    </a:cubicBezTo>
                    <a:lnTo>
                      <a:pt x="484441" y="485435"/>
                    </a:lnTo>
                    <a:lnTo>
                      <a:pt x="483630" y="473700"/>
                    </a:lnTo>
                    <a:cubicBezTo>
                      <a:pt x="485366" y="468135"/>
                      <a:pt x="489559" y="463182"/>
                      <a:pt x="495806" y="458818"/>
                    </a:cubicBezTo>
                    <a:lnTo>
                      <a:pt x="502846" y="455556"/>
                    </a:lnTo>
                    <a:lnTo>
                      <a:pt x="490203" y="449340"/>
                    </a:lnTo>
                    <a:cubicBezTo>
                      <a:pt x="482320" y="440747"/>
                      <a:pt x="481490" y="424889"/>
                      <a:pt x="485929" y="404451"/>
                    </a:cubicBezTo>
                    <a:lnTo>
                      <a:pt x="496079" y="371465"/>
                    </a:lnTo>
                    <a:lnTo>
                      <a:pt x="484343" y="397260"/>
                    </a:lnTo>
                    <a:cubicBezTo>
                      <a:pt x="474287" y="414904"/>
                      <a:pt x="463168" y="425553"/>
                      <a:pt x="451292" y="426028"/>
                    </a:cubicBezTo>
                    <a:cubicBezTo>
                      <a:pt x="387279" y="429947"/>
                      <a:pt x="286891" y="129696"/>
                      <a:pt x="310362" y="37467"/>
                    </a:cubicBezTo>
                    <a:cubicBezTo>
                      <a:pt x="321031" y="-4455"/>
                      <a:pt x="357291" y="-3398"/>
                      <a:pt x="434190" y="88742"/>
                    </a:cubicBezTo>
                    <a:cubicBezTo>
                      <a:pt x="553190" y="-152345"/>
                      <a:pt x="556753" y="155784"/>
                      <a:pt x="511014" y="326520"/>
                    </a:cubicBezTo>
                    <a:lnTo>
                      <a:pt x="499072" y="364417"/>
                    </a:lnTo>
                    <a:lnTo>
                      <a:pt x="513267" y="332085"/>
                    </a:lnTo>
                    <a:cubicBezTo>
                      <a:pt x="592416" y="170622"/>
                      <a:pt x="796982" y="-58978"/>
                      <a:pt x="741433" y="223646"/>
                    </a:cubicBezTo>
                    <a:cubicBezTo>
                      <a:pt x="1003648" y="164257"/>
                      <a:pt x="766540" y="361072"/>
                      <a:pt x="605110" y="433066"/>
                    </a:cubicBezTo>
                    <a:lnTo>
                      <a:pt x="600808" y="434764"/>
                    </a:lnTo>
                    <a:lnTo>
                      <a:pt x="693241" y="434463"/>
                    </a:lnTo>
                    <a:cubicBezTo>
                      <a:pt x="860482" y="443604"/>
                      <a:pt x="1031877" y="499444"/>
                      <a:pt x="804951" y="577658"/>
                    </a:cubicBezTo>
                    <a:cubicBezTo>
                      <a:pt x="987962" y="774612"/>
                      <a:pt x="698707" y="668369"/>
                      <a:pt x="555396" y="564905"/>
                    </a:cubicBezTo>
                    <a:lnTo>
                      <a:pt x="526476" y="542048"/>
                    </a:lnTo>
                    <a:lnTo>
                      <a:pt x="539541" y="566925"/>
                    </a:lnTo>
                    <a:cubicBezTo>
                      <a:pt x="616376" y="729501"/>
                      <a:pt x="668242" y="1032607"/>
                      <a:pt x="481983" y="812903"/>
                    </a:cubicBezTo>
                    <a:cubicBezTo>
                      <a:pt x="384371" y="1014570"/>
                      <a:pt x="363976" y="834227"/>
                      <a:pt x="385594" y="669505"/>
                    </a:cubicBezTo>
                    <a:lnTo>
                      <a:pt x="401546" y="585133"/>
                    </a:lnTo>
                    <a:lnTo>
                      <a:pt x="352020" y="659897"/>
                    </a:lnTo>
                    <a:cubicBezTo>
                      <a:pt x="251604" y="793948"/>
                      <a:pt x="110034" y="905537"/>
                      <a:pt x="170905" y="673357"/>
                    </a:cubicBezTo>
                    <a:cubicBezTo>
                      <a:pt x="-94501" y="716298"/>
                      <a:pt x="154406" y="534635"/>
                      <a:pt x="320007" y="472836"/>
                    </a:cubicBezTo>
                    <a:lnTo>
                      <a:pt x="364962" y="460956"/>
                    </a:lnTo>
                    <a:lnTo>
                      <a:pt x="329370" y="462273"/>
                    </a:lnTo>
                    <a:cubicBezTo>
                      <a:pt x="197278" y="453619"/>
                      <a:pt x="-31630" y="373414"/>
                      <a:pt x="3648" y="31831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213" name="Google Shape;213;p7"/>
              <p:cNvSpPr/>
              <p:nvPr/>
            </p:nvSpPr>
            <p:spPr>
              <a:xfrm rot="984699">
                <a:off x="5790678" y="2050692"/>
                <a:ext cx="131664" cy="131664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  <p:grpSp>
          <p:nvGrpSpPr>
            <p:cNvPr id="214" name="Google Shape;214;p7"/>
            <p:cNvGrpSpPr/>
            <p:nvPr/>
          </p:nvGrpSpPr>
          <p:grpSpPr>
            <a:xfrm flipH="1">
              <a:off x="6437792" y="5022437"/>
              <a:ext cx="1318302" cy="1951396"/>
              <a:chOff x="3959902" y="4082354"/>
              <a:chExt cx="1760083" cy="2605335"/>
            </a:xfrm>
          </p:grpSpPr>
          <p:sp>
            <p:nvSpPr>
              <p:cNvPr id="215" name="Google Shape;215;p7"/>
              <p:cNvSpPr/>
              <p:nvPr/>
            </p:nvSpPr>
            <p:spPr>
              <a:xfrm rot="-675222" flipH="1">
                <a:off x="4467664" y="4369220"/>
                <a:ext cx="1043970" cy="2238117"/>
              </a:xfrm>
              <a:custGeom>
                <a:avLst/>
                <a:gdLst/>
                <a:ahLst/>
                <a:cxnLst/>
                <a:rect l="l" t="t" r="r" b="b"/>
                <a:pathLst>
                  <a:path w="1044793" h="2239882" extrusionOk="0">
                    <a:moveTo>
                      <a:pt x="398175" y="0"/>
                    </a:moveTo>
                    <a:cubicBezTo>
                      <a:pt x="490894" y="53960"/>
                      <a:pt x="538275" y="144853"/>
                      <a:pt x="541157" y="227561"/>
                    </a:cubicBezTo>
                    <a:cubicBezTo>
                      <a:pt x="543319" y="289592"/>
                      <a:pt x="602864" y="363290"/>
                      <a:pt x="641869" y="394063"/>
                    </a:cubicBezTo>
                    <a:lnTo>
                      <a:pt x="659358" y="402692"/>
                    </a:lnTo>
                    <a:lnTo>
                      <a:pt x="562479" y="588915"/>
                    </a:lnTo>
                    <a:cubicBezTo>
                      <a:pt x="542646" y="630701"/>
                      <a:pt x="523303" y="673770"/>
                      <a:pt x="504913" y="717817"/>
                    </a:cubicBezTo>
                    <a:lnTo>
                      <a:pt x="460240" y="833946"/>
                    </a:lnTo>
                    <a:lnTo>
                      <a:pt x="457242" y="784886"/>
                    </a:lnTo>
                    <a:cubicBezTo>
                      <a:pt x="452943" y="762334"/>
                      <a:pt x="445377" y="741120"/>
                      <a:pt x="433456" y="724478"/>
                    </a:cubicBezTo>
                    <a:cubicBezTo>
                      <a:pt x="385770" y="657910"/>
                      <a:pt x="294240" y="563990"/>
                      <a:pt x="151000" y="537289"/>
                    </a:cubicBezTo>
                    <a:cubicBezTo>
                      <a:pt x="245426" y="588205"/>
                      <a:pt x="295739" y="677507"/>
                      <a:pt x="301311" y="760078"/>
                    </a:cubicBezTo>
                    <a:cubicBezTo>
                      <a:pt x="305489" y="822006"/>
                      <a:pt x="367400" y="893729"/>
                      <a:pt x="407385" y="923216"/>
                    </a:cubicBezTo>
                    <a:lnTo>
                      <a:pt x="427463" y="932322"/>
                    </a:lnTo>
                    <a:lnTo>
                      <a:pt x="403333" y="1007459"/>
                    </a:lnTo>
                    <a:lnTo>
                      <a:pt x="371658" y="1119165"/>
                    </a:lnTo>
                    <a:lnTo>
                      <a:pt x="346514" y="1159762"/>
                    </a:lnTo>
                    <a:cubicBezTo>
                      <a:pt x="340117" y="1174001"/>
                      <a:pt x="337885" y="1185058"/>
                      <a:pt x="341098" y="1189769"/>
                    </a:cubicBezTo>
                    <a:lnTo>
                      <a:pt x="350305" y="1194829"/>
                    </a:lnTo>
                    <a:lnTo>
                      <a:pt x="299442" y="1389685"/>
                    </a:lnTo>
                    <a:lnTo>
                      <a:pt x="296897" y="1400082"/>
                    </a:lnTo>
                    <a:lnTo>
                      <a:pt x="291721" y="1379526"/>
                    </a:lnTo>
                    <a:cubicBezTo>
                      <a:pt x="288059" y="1369228"/>
                      <a:pt x="283426" y="1359645"/>
                      <a:pt x="277675" y="1351177"/>
                    </a:cubicBezTo>
                    <a:cubicBezTo>
                      <a:pt x="231673" y="1283435"/>
                      <a:pt x="142526" y="1187250"/>
                      <a:pt x="0" y="1156968"/>
                    </a:cubicBezTo>
                    <a:cubicBezTo>
                      <a:pt x="93120" y="1210234"/>
                      <a:pt x="141179" y="1300769"/>
                      <a:pt x="144679" y="1383454"/>
                    </a:cubicBezTo>
                    <a:cubicBezTo>
                      <a:pt x="147305" y="1445467"/>
                      <a:pt x="207399" y="1518719"/>
                      <a:pt x="246633" y="1549199"/>
                    </a:cubicBezTo>
                    <a:lnTo>
                      <a:pt x="258943" y="1555159"/>
                    </a:lnTo>
                    <a:lnTo>
                      <a:pt x="237009" y="1644782"/>
                    </a:lnTo>
                    <a:cubicBezTo>
                      <a:pt x="177150" y="1896446"/>
                      <a:pt x="126879" y="2126659"/>
                      <a:pt x="102953" y="2235042"/>
                    </a:cubicBezTo>
                    <a:lnTo>
                      <a:pt x="146832" y="2239882"/>
                    </a:lnTo>
                    <a:cubicBezTo>
                      <a:pt x="170203" y="2156446"/>
                      <a:pt x="205219" y="1996949"/>
                      <a:pt x="246325" y="1811504"/>
                    </a:cubicBezTo>
                    <a:lnTo>
                      <a:pt x="248981" y="1799696"/>
                    </a:lnTo>
                    <a:lnTo>
                      <a:pt x="254588" y="1800579"/>
                    </a:lnTo>
                    <a:cubicBezTo>
                      <a:pt x="304137" y="1804231"/>
                      <a:pt x="397825" y="1790102"/>
                      <a:pt x="441316" y="1745819"/>
                    </a:cubicBezTo>
                    <a:cubicBezTo>
                      <a:pt x="499305" y="1686774"/>
                      <a:pt x="595637" y="1651751"/>
                      <a:pt x="700456" y="1674584"/>
                    </a:cubicBezTo>
                    <a:cubicBezTo>
                      <a:pt x="574352" y="1601589"/>
                      <a:pt x="443730" y="1613282"/>
                      <a:pt x="364195" y="1632761"/>
                    </a:cubicBezTo>
                    <a:cubicBezTo>
                      <a:pt x="344312" y="1637630"/>
                      <a:pt x="324757" y="1648806"/>
                      <a:pt x="306811" y="1663125"/>
                    </a:cubicBezTo>
                    <a:lnTo>
                      <a:pt x="271512" y="1699524"/>
                    </a:lnTo>
                    <a:lnTo>
                      <a:pt x="311858" y="1520141"/>
                    </a:lnTo>
                    <a:cubicBezTo>
                      <a:pt x="334762" y="1420710"/>
                      <a:pt x="358494" y="1321056"/>
                      <a:pt x="382360" y="1227443"/>
                    </a:cubicBezTo>
                    <a:lnTo>
                      <a:pt x="389993" y="1199070"/>
                    </a:lnTo>
                    <a:lnTo>
                      <a:pt x="400455" y="1199177"/>
                    </a:lnTo>
                    <a:cubicBezTo>
                      <a:pt x="451823" y="1196995"/>
                      <a:pt x="522924" y="1181033"/>
                      <a:pt x="559167" y="1144131"/>
                    </a:cubicBezTo>
                    <a:cubicBezTo>
                      <a:pt x="617156" y="1085086"/>
                      <a:pt x="713487" y="1050062"/>
                      <a:pt x="818307" y="1072896"/>
                    </a:cubicBezTo>
                    <a:cubicBezTo>
                      <a:pt x="692202" y="999901"/>
                      <a:pt x="561581" y="1011593"/>
                      <a:pt x="482046" y="1031072"/>
                    </a:cubicBezTo>
                    <a:lnTo>
                      <a:pt x="427415" y="1059980"/>
                    </a:lnTo>
                    <a:lnTo>
                      <a:pt x="430064" y="1050131"/>
                    </a:lnTo>
                    <a:cubicBezTo>
                      <a:pt x="445888" y="994949"/>
                      <a:pt x="461566" y="944309"/>
                      <a:pt x="476892" y="900065"/>
                    </a:cubicBezTo>
                    <a:cubicBezTo>
                      <a:pt x="507543" y="811580"/>
                      <a:pt x="544104" y="727288"/>
                      <a:pt x="582733" y="648388"/>
                    </a:cubicBezTo>
                    <a:lnTo>
                      <a:pt x="591905" y="631376"/>
                    </a:lnTo>
                    <a:lnTo>
                      <a:pt x="598925" y="632482"/>
                    </a:lnTo>
                    <a:cubicBezTo>
                      <a:pt x="648473" y="636134"/>
                      <a:pt x="742161" y="622005"/>
                      <a:pt x="785653" y="577722"/>
                    </a:cubicBezTo>
                    <a:cubicBezTo>
                      <a:pt x="843642" y="518677"/>
                      <a:pt x="939973" y="483654"/>
                      <a:pt x="1044793" y="506487"/>
                    </a:cubicBezTo>
                    <a:cubicBezTo>
                      <a:pt x="918688" y="433492"/>
                      <a:pt x="788066" y="445185"/>
                      <a:pt x="708532" y="464664"/>
                    </a:cubicBezTo>
                    <a:lnTo>
                      <a:pt x="671110" y="484465"/>
                    </a:lnTo>
                    <a:lnTo>
                      <a:pt x="700979" y="429063"/>
                    </a:lnTo>
                    <a:cubicBezTo>
                      <a:pt x="778821" y="295227"/>
                      <a:pt x="849563" y="187751"/>
                      <a:pt x="882467" y="116218"/>
                    </a:cubicBezTo>
                    <a:lnTo>
                      <a:pt x="871738" y="41668"/>
                    </a:lnTo>
                    <a:cubicBezTo>
                      <a:pt x="844901" y="87691"/>
                      <a:pt x="797334" y="161824"/>
                      <a:pt x="741604" y="255792"/>
                    </a:cubicBezTo>
                    <a:lnTo>
                      <a:pt x="696759" y="333336"/>
                    </a:lnTo>
                    <a:lnTo>
                      <a:pt x="698154" y="325969"/>
                    </a:lnTo>
                    <a:cubicBezTo>
                      <a:pt x="701877" y="282074"/>
                      <a:pt x="697138" y="230321"/>
                      <a:pt x="674391" y="196279"/>
                    </a:cubicBezTo>
                    <a:cubicBezTo>
                      <a:pt x="628897" y="128195"/>
                      <a:pt x="540471" y="31347"/>
                      <a:pt x="398175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F803B"/>
                  </a:gs>
                  <a:gs pos="100000">
                    <a:srgbClr val="6F803B"/>
                  </a:gs>
                </a:gsLst>
                <a:lin ang="0" scaled="0"/>
              </a:gra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216" name="Google Shape;216;p7"/>
              <p:cNvSpPr/>
              <p:nvPr/>
            </p:nvSpPr>
            <p:spPr>
              <a:xfrm rot="-1374346">
                <a:off x="4028299" y="4168843"/>
                <a:ext cx="537742" cy="460238"/>
              </a:xfrm>
              <a:custGeom>
                <a:avLst/>
                <a:gdLst/>
                <a:ahLst/>
                <a:cxnLst/>
                <a:rect l="l" t="t" r="r" b="b"/>
                <a:pathLst>
                  <a:path w="558128" h="534914" extrusionOk="0">
                    <a:moveTo>
                      <a:pt x="321454" y="0"/>
                    </a:moveTo>
                    <a:cubicBezTo>
                      <a:pt x="351415" y="0"/>
                      <a:pt x="378539" y="12144"/>
                      <a:pt x="398173" y="31778"/>
                    </a:cubicBezTo>
                    <a:lnTo>
                      <a:pt x="404781" y="41579"/>
                    </a:lnTo>
                    <a:lnTo>
                      <a:pt x="407399" y="39814"/>
                    </a:lnTo>
                    <a:cubicBezTo>
                      <a:pt x="420380" y="34324"/>
                      <a:pt x="434651" y="31288"/>
                      <a:pt x="449631" y="31288"/>
                    </a:cubicBezTo>
                    <a:cubicBezTo>
                      <a:pt x="509552" y="31288"/>
                      <a:pt x="558128" y="79864"/>
                      <a:pt x="558128" y="139785"/>
                    </a:cubicBezTo>
                    <a:cubicBezTo>
                      <a:pt x="558128" y="162256"/>
                      <a:pt x="551297" y="183131"/>
                      <a:pt x="539598" y="200447"/>
                    </a:cubicBezTo>
                    <a:lnTo>
                      <a:pt x="527971" y="213243"/>
                    </a:lnTo>
                    <a:lnTo>
                      <a:pt x="544556" y="237841"/>
                    </a:lnTo>
                    <a:cubicBezTo>
                      <a:pt x="550046" y="250822"/>
                      <a:pt x="553082" y="265093"/>
                      <a:pt x="553082" y="280073"/>
                    </a:cubicBezTo>
                    <a:cubicBezTo>
                      <a:pt x="553082" y="325014"/>
                      <a:pt x="525758" y="363573"/>
                      <a:pt x="486817" y="380044"/>
                    </a:cubicBezTo>
                    <a:lnTo>
                      <a:pt x="455184" y="386430"/>
                    </a:lnTo>
                    <a:lnTo>
                      <a:pt x="463257" y="426417"/>
                    </a:lnTo>
                    <a:cubicBezTo>
                      <a:pt x="463257" y="486338"/>
                      <a:pt x="414681" y="534914"/>
                      <a:pt x="354760" y="534914"/>
                    </a:cubicBezTo>
                    <a:cubicBezTo>
                      <a:pt x="324800" y="534914"/>
                      <a:pt x="297675" y="522770"/>
                      <a:pt x="278041" y="503136"/>
                    </a:cubicBezTo>
                    <a:lnTo>
                      <a:pt x="264452" y="482980"/>
                    </a:lnTo>
                    <a:lnTo>
                      <a:pt x="234499" y="503175"/>
                    </a:lnTo>
                    <a:cubicBezTo>
                      <a:pt x="221518" y="508665"/>
                      <a:pt x="207247" y="511701"/>
                      <a:pt x="192267" y="511701"/>
                    </a:cubicBezTo>
                    <a:cubicBezTo>
                      <a:pt x="132346" y="511701"/>
                      <a:pt x="83770" y="463125"/>
                      <a:pt x="83770" y="403204"/>
                    </a:cubicBezTo>
                    <a:lnTo>
                      <a:pt x="87094" y="381221"/>
                    </a:lnTo>
                    <a:lnTo>
                      <a:pt x="66265" y="377016"/>
                    </a:lnTo>
                    <a:cubicBezTo>
                      <a:pt x="27324" y="360545"/>
                      <a:pt x="0" y="321986"/>
                      <a:pt x="0" y="277045"/>
                    </a:cubicBezTo>
                    <a:cubicBezTo>
                      <a:pt x="0" y="247085"/>
                      <a:pt x="12144" y="219960"/>
                      <a:pt x="31778" y="200326"/>
                    </a:cubicBezTo>
                    <a:lnTo>
                      <a:pt x="55047" y="184638"/>
                    </a:lnTo>
                    <a:lnTo>
                      <a:pt x="54332" y="183150"/>
                    </a:lnTo>
                    <a:cubicBezTo>
                      <a:pt x="51162" y="172958"/>
                      <a:pt x="49454" y="162121"/>
                      <a:pt x="49454" y="150886"/>
                    </a:cubicBezTo>
                    <a:cubicBezTo>
                      <a:pt x="49454" y="90965"/>
                      <a:pt x="98030" y="42389"/>
                      <a:pt x="157951" y="42389"/>
                    </a:cubicBezTo>
                    <a:cubicBezTo>
                      <a:pt x="180421" y="42389"/>
                      <a:pt x="201296" y="49220"/>
                      <a:pt x="218613" y="60919"/>
                    </a:cubicBezTo>
                    <a:lnTo>
                      <a:pt x="222628" y="64567"/>
                    </a:lnTo>
                    <a:lnTo>
                      <a:pt x="244735" y="31778"/>
                    </a:lnTo>
                    <a:cubicBezTo>
                      <a:pt x="264369" y="12144"/>
                      <a:pt x="291494" y="0"/>
                      <a:pt x="3214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  <p:grpSp>
          <p:nvGrpSpPr>
            <p:cNvPr id="217" name="Google Shape;217;p7"/>
            <p:cNvGrpSpPr/>
            <p:nvPr/>
          </p:nvGrpSpPr>
          <p:grpSpPr>
            <a:xfrm flipH="1">
              <a:off x="5952630" y="4055180"/>
              <a:ext cx="1699086" cy="2843687"/>
              <a:chOff x="4456559" y="1422328"/>
              <a:chExt cx="2268472" cy="3796644"/>
            </a:xfrm>
          </p:grpSpPr>
          <p:sp>
            <p:nvSpPr>
              <p:cNvPr id="218" name="Google Shape;218;p7"/>
              <p:cNvSpPr/>
              <p:nvPr/>
            </p:nvSpPr>
            <p:spPr>
              <a:xfrm rot="-189358" flipH="1">
                <a:off x="4975977" y="1922217"/>
                <a:ext cx="1660755" cy="3253507"/>
              </a:xfrm>
              <a:custGeom>
                <a:avLst/>
                <a:gdLst/>
                <a:ahLst/>
                <a:cxnLst/>
                <a:rect l="l" t="t" r="r" b="b"/>
                <a:pathLst>
                  <a:path w="1662392" h="3256714" extrusionOk="0">
                    <a:moveTo>
                      <a:pt x="608894" y="0"/>
                    </a:moveTo>
                    <a:cubicBezTo>
                      <a:pt x="762203" y="78438"/>
                      <a:pt x="840547" y="210560"/>
                      <a:pt x="845313" y="330785"/>
                    </a:cubicBezTo>
                    <a:cubicBezTo>
                      <a:pt x="849482" y="435983"/>
                      <a:pt x="982797" y="564264"/>
                      <a:pt x="1040657" y="589614"/>
                    </a:cubicBezTo>
                    <a:lnTo>
                      <a:pt x="1046280" y="590818"/>
                    </a:lnTo>
                    <a:lnTo>
                      <a:pt x="990450" y="684997"/>
                    </a:lnTo>
                    <a:cubicBezTo>
                      <a:pt x="926597" y="797144"/>
                      <a:pt x="863151" y="918596"/>
                      <a:pt x="806138" y="1045914"/>
                    </a:cubicBezTo>
                    <a:lnTo>
                      <a:pt x="735856" y="1217312"/>
                    </a:lnTo>
                    <a:lnTo>
                      <a:pt x="735947" y="1184812"/>
                    </a:lnTo>
                    <a:cubicBezTo>
                      <a:pt x="732939" y="1134487"/>
                      <a:pt x="719806" y="1083293"/>
                      <a:pt x="690405" y="1047117"/>
                    </a:cubicBezTo>
                    <a:cubicBezTo>
                      <a:pt x="612001" y="950649"/>
                      <a:pt x="461287" y="814700"/>
                      <a:pt x="224646" y="776814"/>
                    </a:cubicBezTo>
                    <a:cubicBezTo>
                      <a:pt x="380426" y="850222"/>
                      <a:pt x="463026" y="979725"/>
                      <a:pt x="471701" y="1099732"/>
                    </a:cubicBezTo>
                    <a:cubicBezTo>
                      <a:pt x="479292" y="1204738"/>
                      <a:pt x="616709" y="1328615"/>
                      <a:pt x="675363" y="1352068"/>
                    </a:cubicBezTo>
                    <a:lnTo>
                      <a:pt x="686509" y="1354079"/>
                    </a:lnTo>
                    <a:lnTo>
                      <a:pt x="650518" y="1465291"/>
                    </a:lnTo>
                    <a:lnTo>
                      <a:pt x="595705" y="1651588"/>
                    </a:lnTo>
                    <a:lnTo>
                      <a:pt x="583830" y="1675490"/>
                    </a:lnTo>
                    <a:cubicBezTo>
                      <a:pt x="579541" y="1686170"/>
                      <a:pt x="576800" y="1695724"/>
                      <a:pt x="575818" y="1703558"/>
                    </a:cubicBezTo>
                    <a:lnTo>
                      <a:pt x="577321" y="1714070"/>
                    </a:lnTo>
                    <a:lnTo>
                      <a:pt x="572482" y="1730516"/>
                    </a:lnTo>
                    <a:cubicBezTo>
                      <a:pt x="546375" y="1823877"/>
                      <a:pt x="520324" y="1921268"/>
                      <a:pt x="494774" y="2019918"/>
                    </a:cubicBezTo>
                    <a:lnTo>
                      <a:pt x="491618" y="2032465"/>
                    </a:lnTo>
                    <a:lnTo>
                      <a:pt x="482020" y="1998847"/>
                    </a:lnTo>
                    <a:cubicBezTo>
                      <a:pt x="475980" y="1983883"/>
                      <a:pt x="468334" y="1969960"/>
                      <a:pt x="458838" y="1957659"/>
                    </a:cubicBezTo>
                    <a:cubicBezTo>
                      <a:pt x="382876" y="1859257"/>
                      <a:pt x="235617" y="1719574"/>
                      <a:pt x="0" y="1675768"/>
                    </a:cubicBezTo>
                    <a:cubicBezTo>
                      <a:pt x="153892" y="1753058"/>
                      <a:pt x="233221" y="1884590"/>
                      <a:pt x="238885" y="2004777"/>
                    </a:cubicBezTo>
                    <a:cubicBezTo>
                      <a:pt x="243133" y="2094917"/>
                      <a:pt x="342387" y="2201307"/>
                      <a:pt x="407214" y="2245555"/>
                    </a:cubicBezTo>
                    <a:lnTo>
                      <a:pt x="434137" y="2260979"/>
                    </a:lnTo>
                    <a:lnTo>
                      <a:pt x="420077" y="2316878"/>
                    </a:lnTo>
                    <a:cubicBezTo>
                      <a:pt x="323681" y="2710476"/>
                      <a:pt x="242473" y="3079907"/>
                      <a:pt x="205078" y="3247895"/>
                    </a:cubicBezTo>
                    <a:lnTo>
                      <a:pt x="277462" y="3256714"/>
                    </a:lnTo>
                    <a:cubicBezTo>
                      <a:pt x="312599" y="3135672"/>
                      <a:pt x="363874" y="2903902"/>
                      <a:pt x="424138" y="2634444"/>
                    </a:cubicBezTo>
                    <a:lnTo>
                      <a:pt x="430252" y="2607334"/>
                    </a:lnTo>
                    <a:lnTo>
                      <a:pt x="458232" y="2613410"/>
                    </a:lnTo>
                    <a:cubicBezTo>
                      <a:pt x="536005" y="2623985"/>
                      <a:pt x="680967" y="2611485"/>
                      <a:pt x="744506" y="2547406"/>
                    </a:cubicBezTo>
                    <a:cubicBezTo>
                      <a:pt x="829224" y="2461968"/>
                      <a:pt x="976235" y="2417453"/>
                      <a:pt x="1142269" y="2463160"/>
                    </a:cubicBezTo>
                    <a:cubicBezTo>
                      <a:pt x="989059" y="2369174"/>
                      <a:pt x="836621" y="2348523"/>
                      <a:pt x="718375" y="2353426"/>
                    </a:cubicBezTo>
                    <a:cubicBezTo>
                      <a:pt x="678960" y="2355060"/>
                      <a:pt x="643344" y="2359534"/>
                      <a:pt x="612764" y="2365077"/>
                    </a:cubicBezTo>
                    <a:cubicBezTo>
                      <a:pt x="582185" y="2370621"/>
                      <a:pt x="552747" y="2385938"/>
                      <a:pt x="526135" y="2406271"/>
                    </a:cubicBezTo>
                    <a:lnTo>
                      <a:pt x="460440" y="2473484"/>
                    </a:lnTo>
                    <a:lnTo>
                      <a:pt x="487134" y="2355128"/>
                    </a:lnTo>
                    <a:cubicBezTo>
                      <a:pt x="530776" y="2164148"/>
                      <a:pt x="577354" y="1967239"/>
                      <a:pt x="624749" y="1786041"/>
                    </a:cubicBezTo>
                    <a:lnTo>
                      <a:pt x="637750" y="1739218"/>
                    </a:lnTo>
                    <a:lnTo>
                      <a:pt x="672025" y="1741748"/>
                    </a:lnTo>
                    <a:cubicBezTo>
                      <a:pt x="752060" y="1743491"/>
                      <a:pt x="861552" y="1725911"/>
                      <a:pt x="914502" y="1672512"/>
                    </a:cubicBezTo>
                    <a:cubicBezTo>
                      <a:pt x="999220" y="1587073"/>
                      <a:pt x="1146231" y="1542559"/>
                      <a:pt x="1312264" y="1588267"/>
                    </a:cubicBezTo>
                    <a:cubicBezTo>
                      <a:pt x="1159054" y="1494280"/>
                      <a:pt x="1006617" y="1473629"/>
                      <a:pt x="888371" y="1478532"/>
                    </a:cubicBezTo>
                    <a:cubicBezTo>
                      <a:pt x="848956" y="1480167"/>
                      <a:pt x="813339" y="1484640"/>
                      <a:pt x="782760" y="1490183"/>
                    </a:cubicBezTo>
                    <a:cubicBezTo>
                      <a:pt x="752180" y="1495727"/>
                      <a:pt x="722743" y="1511044"/>
                      <a:pt x="696131" y="1531377"/>
                    </a:cubicBezTo>
                    <a:lnTo>
                      <a:pt x="695191" y="1532338"/>
                    </a:lnTo>
                    <a:lnTo>
                      <a:pt x="696193" y="1528732"/>
                    </a:lnTo>
                    <a:cubicBezTo>
                      <a:pt x="720035" y="1448693"/>
                      <a:pt x="743818" y="1375287"/>
                      <a:pt x="767275" y="1311220"/>
                    </a:cubicBezTo>
                    <a:cubicBezTo>
                      <a:pt x="814190" y="1183085"/>
                      <a:pt x="870994" y="1061315"/>
                      <a:pt x="931415" y="947511"/>
                    </a:cubicBezTo>
                    <a:lnTo>
                      <a:pt x="951335" y="913644"/>
                    </a:lnTo>
                    <a:lnTo>
                      <a:pt x="978356" y="919511"/>
                    </a:lnTo>
                    <a:cubicBezTo>
                      <a:pt x="1056128" y="930086"/>
                      <a:pt x="1201090" y="917587"/>
                      <a:pt x="1264629" y="853508"/>
                    </a:cubicBezTo>
                    <a:cubicBezTo>
                      <a:pt x="1349348" y="768069"/>
                      <a:pt x="1496359" y="723555"/>
                      <a:pt x="1662392" y="769262"/>
                    </a:cubicBezTo>
                    <a:cubicBezTo>
                      <a:pt x="1509182" y="675276"/>
                      <a:pt x="1356745" y="654625"/>
                      <a:pt x="1238499" y="659528"/>
                    </a:cubicBezTo>
                    <a:cubicBezTo>
                      <a:pt x="1199084" y="661162"/>
                      <a:pt x="1163467" y="665636"/>
                      <a:pt x="1132888" y="671179"/>
                    </a:cubicBezTo>
                    <a:cubicBezTo>
                      <a:pt x="1117598" y="673951"/>
                      <a:pt x="1102594" y="679166"/>
                      <a:pt x="1088086" y="686230"/>
                    </a:cubicBezTo>
                    <a:lnTo>
                      <a:pt x="1083373" y="689176"/>
                    </a:lnTo>
                    <a:lnTo>
                      <a:pt x="1117247" y="631588"/>
                    </a:lnTo>
                    <a:cubicBezTo>
                      <a:pt x="1240001" y="439032"/>
                      <a:pt x="1352121" y="284729"/>
                      <a:pt x="1403415" y="181466"/>
                    </a:cubicBezTo>
                    <a:lnTo>
                      <a:pt x="1382801" y="72059"/>
                    </a:lnTo>
                    <a:cubicBezTo>
                      <a:pt x="1340475" y="138272"/>
                      <a:pt x="1265162" y="244754"/>
                      <a:pt x="1177202" y="379906"/>
                    </a:cubicBezTo>
                    <a:lnTo>
                      <a:pt x="1098327" y="504386"/>
                    </a:lnTo>
                    <a:lnTo>
                      <a:pt x="1104903" y="473832"/>
                    </a:lnTo>
                    <a:cubicBezTo>
                      <a:pt x="1111060" y="410027"/>
                      <a:pt x="1103224" y="334798"/>
                      <a:pt x="1065612" y="285313"/>
                    </a:cubicBezTo>
                    <a:cubicBezTo>
                      <a:pt x="990388" y="186345"/>
                      <a:pt x="844177" y="45566"/>
                      <a:pt x="608894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F803B"/>
                  </a:gs>
                  <a:gs pos="100000">
                    <a:srgbClr val="6F803B"/>
                  </a:gs>
                </a:gsLst>
                <a:lin ang="0" scaled="0"/>
              </a:gra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219" name="Google Shape;219;p7"/>
              <p:cNvSpPr/>
              <p:nvPr/>
            </p:nvSpPr>
            <p:spPr>
              <a:xfrm rot="-894495">
                <a:off x="4527176" y="1525596"/>
                <a:ext cx="889457" cy="668205"/>
              </a:xfrm>
              <a:custGeom>
                <a:avLst/>
                <a:gdLst/>
                <a:ahLst/>
                <a:cxnLst/>
                <a:rect l="l" t="t" r="r" b="b"/>
                <a:pathLst>
                  <a:path w="558128" h="534914" extrusionOk="0">
                    <a:moveTo>
                      <a:pt x="321454" y="0"/>
                    </a:moveTo>
                    <a:cubicBezTo>
                      <a:pt x="351415" y="0"/>
                      <a:pt x="378539" y="12144"/>
                      <a:pt x="398173" y="31778"/>
                    </a:cubicBezTo>
                    <a:lnTo>
                      <a:pt x="404781" y="41579"/>
                    </a:lnTo>
                    <a:lnTo>
                      <a:pt x="407399" y="39814"/>
                    </a:lnTo>
                    <a:cubicBezTo>
                      <a:pt x="420380" y="34324"/>
                      <a:pt x="434651" y="31288"/>
                      <a:pt x="449631" y="31288"/>
                    </a:cubicBezTo>
                    <a:cubicBezTo>
                      <a:pt x="509552" y="31288"/>
                      <a:pt x="558128" y="79864"/>
                      <a:pt x="558128" y="139785"/>
                    </a:cubicBezTo>
                    <a:cubicBezTo>
                      <a:pt x="558128" y="162256"/>
                      <a:pt x="551297" y="183131"/>
                      <a:pt x="539598" y="200447"/>
                    </a:cubicBezTo>
                    <a:lnTo>
                      <a:pt x="527971" y="213243"/>
                    </a:lnTo>
                    <a:lnTo>
                      <a:pt x="544556" y="237841"/>
                    </a:lnTo>
                    <a:cubicBezTo>
                      <a:pt x="550046" y="250822"/>
                      <a:pt x="553082" y="265093"/>
                      <a:pt x="553082" y="280073"/>
                    </a:cubicBezTo>
                    <a:cubicBezTo>
                      <a:pt x="553082" y="325014"/>
                      <a:pt x="525758" y="363573"/>
                      <a:pt x="486817" y="380044"/>
                    </a:cubicBezTo>
                    <a:lnTo>
                      <a:pt x="455184" y="386430"/>
                    </a:lnTo>
                    <a:lnTo>
                      <a:pt x="463257" y="426417"/>
                    </a:lnTo>
                    <a:cubicBezTo>
                      <a:pt x="463257" y="486338"/>
                      <a:pt x="414681" y="534914"/>
                      <a:pt x="354760" y="534914"/>
                    </a:cubicBezTo>
                    <a:cubicBezTo>
                      <a:pt x="324800" y="534914"/>
                      <a:pt x="297675" y="522770"/>
                      <a:pt x="278041" y="503136"/>
                    </a:cubicBezTo>
                    <a:lnTo>
                      <a:pt x="264452" y="482980"/>
                    </a:lnTo>
                    <a:lnTo>
                      <a:pt x="234499" y="503175"/>
                    </a:lnTo>
                    <a:cubicBezTo>
                      <a:pt x="221518" y="508665"/>
                      <a:pt x="207247" y="511701"/>
                      <a:pt x="192267" y="511701"/>
                    </a:cubicBezTo>
                    <a:cubicBezTo>
                      <a:pt x="132346" y="511701"/>
                      <a:pt x="83770" y="463125"/>
                      <a:pt x="83770" y="403204"/>
                    </a:cubicBezTo>
                    <a:lnTo>
                      <a:pt x="87094" y="381221"/>
                    </a:lnTo>
                    <a:lnTo>
                      <a:pt x="66265" y="377016"/>
                    </a:lnTo>
                    <a:cubicBezTo>
                      <a:pt x="27324" y="360545"/>
                      <a:pt x="0" y="321986"/>
                      <a:pt x="0" y="277045"/>
                    </a:cubicBezTo>
                    <a:cubicBezTo>
                      <a:pt x="0" y="247085"/>
                      <a:pt x="12144" y="219960"/>
                      <a:pt x="31778" y="200326"/>
                    </a:cubicBezTo>
                    <a:lnTo>
                      <a:pt x="55047" y="184638"/>
                    </a:lnTo>
                    <a:lnTo>
                      <a:pt x="54332" y="183150"/>
                    </a:lnTo>
                    <a:cubicBezTo>
                      <a:pt x="51162" y="172958"/>
                      <a:pt x="49454" y="162121"/>
                      <a:pt x="49454" y="150886"/>
                    </a:cubicBezTo>
                    <a:cubicBezTo>
                      <a:pt x="49454" y="90965"/>
                      <a:pt x="98030" y="42389"/>
                      <a:pt x="157951" y="42389"/>
                    </a:cubicBezTo>
                    <a:cubicBezTo>
                      <a:pt x="180421" y="42389"/>
                      <a:pt x="201296" y="49220"/>
                      <a:pt x="218613" y="60919"/>
                    </a:cubicBezTo>
                    <a:lnTo>
                      <a:pt x="222628" y="64567"/>
                    </a:lnTo>
                    <a:lnTo>
                      <a:pt x="244735" y="31778"/>
                    </a:lnTo>
                    <a:cubicBezTo>
                      <a:pt x="264369" y="12144"/>
                      <a:pt x="291494" y="0"/>
                      <a:pt x="3214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  <p:grpSp>
          <p:nvGrpSpPr>
            <p:cNvPr id="220" name="Google Shape;220;p7"/>
            <p:cNvGrpSpPr/>
            <p:nvPr/>
          </p:nvGrpSpPr>
          <p:grpSpPr>
            <a:xfrm rot="-834249" flipH="1">
              <a:off x="5226495" y="2218845"/>
              <a:ext cx="1951844" cy="4519926"/>
              <a:chOff x="5307255" y="1547438"/>
              <a:chExt cx="1784043" cy="4131344"/>
            </a:xfrm>
          </p:grpSpPr>
          <p:sp>
            <p:nvSpPr>
              <p:cNvPr id="221" name="Google Shape;221;p7"/>
              <p:cNvSpPr/>
              <p:nvPr/>
            </p:nvSpPr>
            <p:spPr>
              <a:xfrm rot="-960242">
                <a:off x="6403497" y="2032749"/>
                <a:ext cx="184883" cy="3691404"/>
              </a:xfrm>
              <a:custGeom>
                <a:avLst/>
                <a:gdLst/>
                <a:ahLst/>
                <a:cxnLst/>
                <a:rect l="l" t="t" r="r" b="b"/>
                <a:pathLst>
                  <a:path w="551062" h="3348763" extrusionOk="0">
                    <a:moveTo>
                      <a:pt x="0" y="102946"/>
                    </a:moveTo>
                    <a:cubicBezTo>
                      <a:pt x="58538" y="325995"/>
                      <a:pt x="313883" y="798334"/>
                      <a:pt x="393616" y="1338294"/>
                    </a:cubicBezTo>
                    <a:cubicBezTo>
                      <a:pt x="473349" y="1878254"/>
                      <a:pt x="452154" y="3007630"/>
                      <a:pt x="478395" y="3342708"/>
                    </a:cubicBezTo>
                    <a:lnTo>
                      <a:pt x="551062" y="3348763"/>
                    </a:lnTo>
                    <a:cubicBezTo>
                      <a:pt x="546016" y="3004601"/>
                      <a:pt x="532896" y="1835865"/>
                      <a:pt x="448117" y="1277738"/>
                    </a:cubicBezTo>
                    <a:cubicBezTo>
                      <a:pt x="363338" y="719611"/>
                      <a:pt x="117075" y="195799"/>
                      <a:pt x="42389" y="0"/>
                    </a:cubicBezTo>
                    <a:lnTo>
                      <a:pt x="0" y="102946"/>
                    </a:ln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F803B"/>
                  </a:gs>
                  <a:gs pos="100000">
                    <a:srgbClr val="6F803B"/>
                  </a:gs>
                </a:gsLst>
                <a:lin ang="0" scaled="0"/>
              </a:gra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222" name="Google Shape;222;p7"/>
              <p:cNvSpPr/>
              <p:nvPr/>
            </p:nvSpPr>
            <p:spPr>
              <a:xfrm rot="4440912">
                <a:off x="5409575" y="1659795"/>
                <a:ext cx="912847" cy="900939"/>
              </a:xfrm>
              <a:custGeom>
                <a:avLst/>
                <a:gdLst/>
                <a:ahLst/>
                <a:cxnLst/>
                <a:rect l="l" t="t" r="r" b="b"/>
                <a:pathLst>
                  <a:path w="914116" h="902192" extrusionOk="0">
                    <a:moveTo>
                      <a:pt x="3648" y="318319"/>
                    </a:moveTo>
                    <a:cubicBezTo>
                      <a:pt x="14502" y="301366"/>
                      <a:pt x="50369" y="286791"/>
                      <a:pt x="121763" y="277409"/>
                    </a:cubicBezTo>
                    <a:cubicBezTo>
                      <a:pt x="-64836" y="-28674"/>
                      <a:pt x="463463" y="361209"/>
                      <a:pt x="415818" y="443497"/>
                    </a:cubicBezTo>
                    <a:cubicBezTo>
                      <a:pt x="413532" y="447646"/>
                      <a:pt x="409738" y="451074"/>
                      <a:pt x="404644" y="453838"/>
                    </a:cubicBezTo>
                    <a:lnTo>
                      <a:pt x="404517" y="453881"/>
                    </a:lnTo>
                    <a:lnTo>
                      <a:pt x="419250" y="454345"/>
                    </a:lnTo>
                    <a:cubicBezTo>
                      <a:pt x="426467" y="455983"/>
                      <a:pt x="432067" y="459052"/>
                      <a:pt x="435706" y="463751"/>
                    </a:cubicBezTo>
                    <a:cubicBezTo>
                      <a:pt x="439372" y="468285"/>
                      <a:pt x="441165" y="474521"/>
                      <a:pt x="441329" y="482140"/>
                    </a:cubicBezTo>
                    <a:lnTo>
                      <a:pt x="439997" y="490695"/>
                    </a:lnTo>
                    <a:lnTo>
                      <a:pt x="445131" y="483838"/>
                    </a:lnTo>
                    <a:cubicBezTo>
                      <a:pt x="450614" y="478869"/>
                      <a:pt x="456341" y="476044"/>
                      <a:pt x="462277" y="475760"/>
                    </a:cubicBezTo>
                    <a:cubicBezTo>
                      <a:pt x="468093" y="475359"/>
                      <a:pt x="474230" y="477469"/>
                      <a:pt x="480563" y="481707"/>
                    </a:cubicBezTo>
                    <a:lnTo>
                      <a:pt x="484441" y="485435"/>
                    </a:lnTo>
                    <a:lnTo>
                      <a:pt x="483630" y="473700"/>
                    </a:lnTo>
                    <a:cubicBezTo>
                      <a:pt x="485366" y="468135"/>
                      <a:pt x="489559" y="463182"/>
                      <a:pt x="495806" y="458818"/>
                    </a:cubicBezTo>
                    <a:lnTo>
                      <a:pt x="502846" y="455556"/>
                    </a:lnTo>
                    <a:lnTo>
                      <a:pt x="490203" y="449340"/>
                    </a:lnTo>
                    <a:cubicBezTo>
                      <a:pt x="482320" y="440747"/>
                      <a:pt x="481490" y="424889"/>
                      <a:pt x="485929" y="404451"/>
                    </a:cubicBezTo>
                    <a:lnTo>
                      <a:pt x="496079" y="371465"/>
                    </a:lnTo>
                    <a:lnTo>
                      <a:pt x="484343" y="397260"/>
                    </a:lnTo>
                    <a:cubicBezTo>
                      <a:pt x="474287" y="414904"/>
                      <a:pt x="463168" y="425553"/>
                      <a:pt x="451292" y="426028"/>
                    </a:cubicBezTo>
                    <a:cubicBezTo>
                      <a:pt x="387279" y="429947"/>
                      <a:pt x="286891" y="129696"/>
                      <a:pt x="310362" y="37467"/>
                    </a:cubicBezTo>
                    <a:cubicBezTo>
                      <a:pt x="321031" y="-4455"/>
                      <a:pt x="357291" y="-3398"/>
                      <a:pt x="434190" y="88742"/>
                    </a:cubicBezTo>
                    <a:cubicBezTo>
                      <a:pt x="553190" y="-152345"/>
                      <a:pt x="556753" y="155784"/>
                      <a:pt x="511014" y="326520"/>
                    </a:cubicBezTo>
                    <a:lnTo>
                      <a:pt x="499072" y="364417"/>
                    </a:lnTo>
                    <a:lnTo>
                      <a:pt x="513267" y="332085"/>
                    </a:lnTo>
                    <a:cubicBezTo>
                      <a:pt x="592416" y="170622"/>
                      <a:pt x="796982" y="-58978"/>
                      <a:pt x="741433" y="223646"/>
                    </a:cubicBezTo>
                    <a:cubicBezTo>
                      <a:pt x="1003648" y="164257"/>
                      <a:pt x="766540" y="361072"/>
                      <a:pt x="605110" y="433066"/>
                    </a:cubicBezTo>
                    <a:lnTo>
                      <a:pt x="600808" y="434764"/>
                    </a:lnTo>
                    <a:lnTo>
                      <a:pt x="693241" y="434463"/>
                    </a:lnTo>
                    <a:cubicBezTo>
                      <a:pt x="860482" y="443604"/>
                      <a:pt x="1031877" y="499444"/>
                      <a:pt x="804951" y="577658"/>
                    </a:cubicBezTo>
                    <a:cubicBezTo>
                      <a:pt x="987962" y="774612"/>
                      <a:pt x="698707" y="668369"/>
                      <a:pt x="555396" y="564905"/>
                    </a:cubicBezTo>
                    <a:lnTo>
                      <a:pt x="526476" y="542048"/>
                    </a:lnTo>
                    <a:lnTo>
                      <a:pt x="539541" y="566925"/>
                    </a:lnTo>
                    <a:cubicBezTo>
                      <a:pt x="616376" y="729501"/>
                      <a:pt x="668242" y="1032607"/>
                      <a:pt x="481983" y="812903"/>
                    </a:cubicBezTo>
                    <a:cubicBezTo>
                      <a:pt x="384371" y="1014570"/>
                      <a:pt x="363976" y="834227"/>
                      <a:pt x="385594" y="669505"/>
                    </a:cubicBezTo>
                    <a:lnTo>
                      <a:pt x="401546" y="585133"/>
                    </a:lnTo>
                    <a:lnTo>
                      <a:pt x="352020" y="659897"/>
                    </a:lnTo>
                    <a:cubicBezTo>
                      <a:pt x="251604" y="793948"/>
                      <a:pt x="110034" y="905537"/>
                      <a:pt x="170905" y="673357"/>
                    </a:cubicBezTo>
                    <a:cubicBezTo>
                      <a:pt x="-94501" y="716298"/>
                      <a:pt x="154406" y="534635"/>
                      <a:pt x="320007" y="472836"/>
                    </a:cubicBezTo>
                    <a:lnTo>
                      <a:pt x="364962" y="460956"/>
                    </a:lnTo>
                    <a:lnTo>
                      <a:pt x="329370" y="462273"/>
                    </a:lnTo>
                    <a:cubicBezTo>
                      <a:pt x="197278" y="453619"/>
                      <a:pt x="-31630" y="373414"/>
                      <a:pt x="3648" y="31831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223" name="Google Shape;223;p7"/>
              <p:cNvSpPr/>
              <p:nvPr/>
            </p:nvSpPr>
            <p:spPr>
              <a:xfrm rot="984699">
                <a:off x="5790678" y="2050692"/>
                <a:ext cx="131664" cy="131664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  <p:grpSp>
          <p:nvGrpSpPr>
            <p:cNvPr id="224" name="Google Shape;224;p7"/>
            <p:cNvGrpSpPr/>
            <p:nvPr/>
          </p:nvGrpSpPr>
          <p:grpSpPr>
            <a:xfrm rot="834467">
              <a:off x="4352448" y="2985201"/>
              <a:ext cx="1640347" cy="3798585"/>
              <a:chOff x="5307255" y="1547438"/>
              <a:chExt cx="1784043" cy="4131344"/>
            </a:xfrm>
          </p:grpSpPr>
          <p:sp>
            <p:nvSpPr>
              <p:cNvPr id="225" name="Google Shape;225;p7"/>
              <p:cNvSpPr/>
              <p:nvPr/>
            </p:nvSpPr>
            <p:spPr>
              <a:xfrm rot="-960242">
                <a:off x="6403497" y="2032749"/>
                <a:ext cx="184883" cy="3691404"/>
              </a:xfrm>
              <a:custGeom>
                <a:avLst/>
                <a:gdLst/>
                <a:ahLst/>
                <a:cxnLst/>
                <a:rect l="l" t="t" r="r" b="b"/>
                <a:pathLst>
                  <a:path w="551062" h="3348763" extrusionOk="0">
                    <a:moveTo>
                      <a:pt x="0" y="102946"/>
                    </a:moveTo>
                    <a:cubicBezTo>
                      <a:pt x="58538" y="325995"/>
                      <a:pt x="313883" y="798334"/>
                      <a:pt x="393616" y="1338294"/>
                    </a:cubicBezTo>
                    <a:cubicBezTo>
                      <a:pt x="473349" y="1878254"/>
                      <a:pt x="452154" y="3007630"/>
                      <a:pt x="478395" y="3342708"/>
                    </a:cubicBezTo>
                    <a:lnTo>
                      <a:pt x="551062" y="3348763"/>
                    </a:lnTo>
                    <a:cubicBezTo>
                      <a:pt x="546016" y="3004601"/>
                      <a:pt x="532896" y="1835865"/>
                      <a:pt x="448117" y="1277738"/>
                    </a:cubicBezTo>
                    <a:cubicBezTo>
                      <a:pt x="363338" y="719611"/>
                      <a:pt x="117075" y="195799"/>
                      <a:pt x="42389" y="0"/>
                    </a:cubicBezTo>
                    <a:lnTo>
                      <a:pt x="0" y="102946"/>
                    </a:ln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F803B"/>
                  </a:gs>
                  <a:gs pos="100000">
                    <a:srgbClr val="6F803B"/>
                  </a:gs>
                </a:gsLst>
                <a:lin ang="0" scaled="0"/>
              </a:gra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226" name="Google Shape;226;p7"/>
              <p:cNvSpPr/>
              <p:nvPr/>
            </p:nvSpPr>
            <p:spPr>
              <a:xfrm rot="4440912">
                <a:off x="5409575" y="1659795"/>
                <a:ext cx="912847" cy="900939"/>
              </a:xfrm>
              <a:custGeom>
                <a:avLst/>
                <a:gdLst/>
                <a:ahLst/>
                <a:cxnLst/>
                <a:rect l="l" t="t" r="r" b="b"/>
                <a:pathLst>
                  <a:path w="914116" h="902192" extrusionOk="0">
                    <a:moveTo>
                      <a:pt x="3648" y="318319"/>
                    </a:moveTo>
                    <a:cubicBezTo>
                      <a:pt x="14502" y="301366"/>
                      <a:pt x="50369" y="286791"/>
                      <a:pt x="121763" y="277409"/>
                    </a:cubicBezTo>
                    <a:cubicBezTo>
                      <a:pt x="-64836" y="-28674"/>
                      <a:pt x="463463" y="361209"/>
                      <a:pt x="415818" y="443497"/>
                    </a:cubicBezTo>
                    <a:cubicBezTo>
                      <a:pt x="413532" y="447646"/>
                      <a:pt x="409738" y="451074"/>
                      <a:pt x="404644" y="453838"/>
                    </a:cubicBezTo>
                    <a:lnTo>
                      <a:pt x="404517" y="453881"/>
                    </a:lnTo>
                    <a:lnTo>
                      <a:pt x="419250" y="454345"/>
                    </a:lnTo>
                    <a:cubicBezTo>
                      <a:pt x="426467" y="455983"/>
                      <a:pt x="432067" y="459052"/>
                      <a:pt x="435706" y="463751"/>
                    </a:cubicBezTo>
                    <a:cubicBezTo>
                      <a:pt x="439372" y="468285"/>
                      <a:pt x="441165" y="474521"/>
                      <a:pt x="441329" y="482140"/>
                    </a:cubicBezTo>
                    <a:lnTo>
                      <a:pt x="439997" y="490695"/>
                    </a:lnTo>
                    <a:lnTo>
                      <a:pt x="445131" y="483838"/>
                    </a:lnTo>
                    <a:cubicBezTo>
                      <a:pt x="450614" y="478869"/>
                      <a:pt x="456341" y="476044"/>
                      <a:pt x="462277" y="475760"/>
                    </a:cubicBezTo>
                    <a:cubicBezTo>
                      <a:pt x="468093" y="475359"/>
                      <a:pt x="474230" y="477469"/>
                      <a:pt x="480563" y="481707"/>
                    </a:cubicBezTo>
                    <a:lnTo>
                      <a:pt x="484441" y="485435"/>
                    </a:lnTo>
                    <a:lnTo>
                      <a:pt x="483630" y="473700"/>
                    </a:lnTo>
                    <a:cubicBezTo>
                      <a:pt x="485366" y="468135"/>
                      <a:pt x="489559" y="463182"/>
                      <a:pt x="495806" y="458818"/>
                    </a:cubicBezTo>
                    <a:lnTo>
                      <a:pt x="502846" y="455556"/>
                    </a:lnTo>
                    <a:lnTo>
                      <a:pt x="490203" y="449340"/>
                    </a:lnTo>
                    <a:cubicBezTo>
                      <a:pt x="482320" y="440747"/>
                      <a:pt x="481490" y="424889"/>
                      <a:pt x="485929" y="404451"/>
                    </a:cubicBezTo>
                    <a:lnTo>
                      <a:pt x="496079" y="371465"/>
                    </a:lnTo>
                    <a:lnTo>
                      <a:pt x="484343" y="397260"/>
                    </a:lnTo>
                    <a:cubicBezTo>
                      <a:pt x="474287" y="414904"/>
                      <a:pt x="463168" y="425553"/>
                      <a:pt x="451292" y="426028"/>
                    </a:cubicBezTo>
                    <a:cubicBezTo>
                      <a:pt x="387279" y="429947"/>
                      <a:pt x="286891" y="129696"/>
                      <a:pt x="310362" y="37467"/>
                    </a:cubicBezTo>
                    <a:cubicBezTo>
                      <a:pt x="321031" y="-4455"/>
                      <a:pt x="357291" y="-3398"/>
                      <a:pt x="434190" y="88742"/>
                    </a:cubicBezTo>
                    <a:cubicBezTo>
                      <a:pt x="553190" y="-152345"/>
                      <a:pt x="556753" y="155784"/>
                      <a:pt x="511014" y="326520"/>
                    </a:cubicBezTo>
                    <a:lnTo>
                      <a:pt x="499072" y="364417"/>
                    </a:lnTo>
                    <a:lnTo>
                      <a:pt x="513267" y="332085"/>
                    </a:lnTo>
                    <a:cubicBezTo>
                      <a:pt x="592416" y="170622"/>
                      <a:pt x="796982" y="-58978"/>
                      <a:pt x="741433" y="223646"/>
                    </a:cubicBezTo>
                    <a:cubicBezTo>
                      <a:pt x="1003648" y="164257"/>
                      <a:pt x="766540" y="361072"/>
                      <a:pt x="605110" y="433066"/>
                    </a:cubicBezTo>
                    <a:lnTo>
                      <a:pt x="600808" y="434764"/>
                    </a:lnTo>
                    <a:lnTo>
                      <a:pt x="693241" y="434463"/>
                    </a:lnTo>
                    <a:cubicBezTo>
                      <a:pt x="860482" y="443604"/>
                      <a:pt x="1031877" y="499444"/>
                      <a:pt x="804951" y="577658"/>
                    </a:cubicBezTo>
                    <a:cubicBezTo>
                      <a:pt x="987962" y="774612"/>
                      <a:pt x="698707" y="668369"/>
                      <a:pt x="555396" y="564905"/>
                    </a:cubicBezTo>
                    <a:lnTo>
                      <a:pt x="526476" y="542048"/>
                    </a:lnTo>
                    <a:lnTo>
                      <a:pt x="539541" y="566925"/>
                    </a:lnTo>
                    <a:cubicBezTo>
                      <a:pt x="616376" y="729501"/>
                      <a:pt x="668242" y="1032607"/>
                      <a:pt x="481983" y="812903"/>
                    </a:cubicBezTo>
                    <a:cubicBezTo>
                      <a:pt x="384371" y="1014570"/>
                      <a:pt x="363976" y="834227"/>
                      <a:pt x="385594" y="669505"/>
                    </a:cubicBezTo>
                    <a:lnTo>
                      <a:pt x="401546" y="585133"/>
                    </a:lnTo>
                    <a:lnTo>
                      <a:pt x="352020" y="659897"/>
                    </a:lnTo>
                    <a:cubicBezTo>
                      <a:pt x="251604" y="793948"/>
                      <a:pt x="110034" y="905537"/>
                      <a:pt x="170905" y="673357"/>
                    </a:cubicBezTo>
                    <a:cubicBezTo>
                      <a:pt x="-94501" y="716298"/>
                      <a:pt x="154406" y="534635"/>
                      <a:pt x="320007" y="472836"/>
                    </a:cubicBezTo>
                    <a:lnTo>
                      <a:pt x="364962" y="460956"/>
                    </a:lnTo>
                    <a:lnTo>
                      <a:pt x="329370" y="462273"/>
                    </a:lnTo>
                    <a:cubicBezTo>
                      <a:pt x="197278" y="453619"/>
                      <a:pt x="-31630" y="373414"/>
                      <a:pt x="3648" y="31831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227" name="Google Shape;227;p7"/>
              <p:cNvSpPr/>
              <p:nvPr/>
            </p:nvSpPr>
            <p:spPr>
              <a:xfrm rot="984699">
                <a:off x="5790678" y="2050692"/>
                <a:ext cx="131664" cy="131664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  <p:grpSp>
          <p:nvGrpSpPr>
            <p:cNvPr id="228" name="Google Shape;228;p7"/>
            <p:cNvGrpSpPr/>
            <p:nvPr/>
          </p:nvGrpSpPr>
          <p:grpSpPr>
            <a:xfrm rot="-440221" flipH="1">
              <a:off x="5786037" y="4061381"/>
              <a:ext cx="1213990" cy="2811263"/>
              <a:chOff x="5307255" y="1547438"/>
              <a:chExt cx="1784043" cy="4131344"/>
            </a:xfrm>
          </p:grpSpPr>
          <p:sp>
            <p:nvSpPr>
              <p:cNvPr id="229" name="Google Shape;229;p7"/>
              <p:cNvSpPr/>
              <p:nvPr/>
            </p:nvSpPr>
            <p:spPr>
              <a:xfrm rot="-960242">
                <a:off x="6403497" y="2032749"/>
                <a:ext cx="184883" cy="3691404"/>
              </a:xfrm>
              <a:custGeom>
                <a:avLst/>
                <a:gdLst/>
                <a:ahLst/>
                <a:cxnLst/>
                <a:rect l="l" t="t" r="r" b="b"/>
                <a:pathLst>
                  <a:path w="551062" h="3348763" extrusionOk="0">
                    <a:moveTo>
                      <a:pt x="0" y="102946"/>
                    </a:moveTo>
                    <a:cubicBezTo>
                      <a:pt x="58538" y="325995"/>
                      <a:pt x="313883" y="798334"/>
                      <a:pt x="393616" y="1338294"/>
                    </a:cubicBezTo>
                    <a:cubicBezTo>
                      <a:pt x="473349" y="1878254"/>
                      <a:pt x="452154" y="3007630"/>
                      <a:pt x="478395" y="3342708"/>
                    </a:cubicBezTo>
                    <a:lnTo>
                      <a:pt x="551062" y="3348763"/>
                    </a:lnTo>
                    <a:cubicBezTo>
                      <a:pt x="546016" y="3004601"/>
                      <a:pt x="532896" y="1835865"/>
                      <a:pt x="448117" y="1277738"/>
                    </a:cubicBezTo>
                    <a:cubicBezTo>
                      <a:pt x="363338" y="719611"/>
                      <a:pt x="117075" y="195799"/>
                      <a:pt x="42389" y="0"/>
                    </a:cubicBezTo>
                    <a:lnTo>
                      <a:pt x="0" y="102946"/>
                    </a:ln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F803B"/>
                  </a:gs>
                  <a:gs pos="100000">
                    <a:srgbClr val="6F803B"/>
                  </a:gs>
                </a:gsLst>
                <a:lin ang="0" scaled="0"/>
              </a:gra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230" name="Google Shape;230;p7"/>
              <p:cNvSpPr/>
              <p:nvPr/>
            </p:nvSpPr>
            <p:spPr>
              <a:xfrm rot="4440912">
                <a:off x="5409575" y="1659795"/>
                <a:ext cx="912847" cy="900939"/>
              </a:xfrm>
              <a:custGeom>
                <a:avLst/>
                <a:gdLst/>
                <a:ahLst/>
                <a:cxnLst/>
                <a:rect l="l" t="t" r="r" b="b"/>
                <a:pathLst>
                  <a:path w="914116" h="902192" extrusionOk="0">
                    <a:moveTo>
                      <a:pt x="3648" y="318319"/>
                    </a:moveTo>
                    <a:cubicBezTo>
                      <a:pt x="14502" y="301366"/>
                      <a:pt x="50369" y="286791"/>
                      <a:pt x="121763" y="277409"/>
                    </a:cubicBezTo>
                    <a:cubicBezTo>
                      <a:pt x="-64836" y="-28674"/>
                      <a:pt x="463463" y="361209"/>
                      <a:pt x="415818" y="443497"/>
                    </a:cubicBezTo>
                    <a:cubicBezTo>
                      <a:pt x="413532" y="447646"/>
                      <a:pt x="409738" y="451074"/>
                      <a:pt x="404644" y="453838"/>
                    </a:cubicBezTo>
                    <a:lnTo>
                      <a:pt x="404517" y="453881"/>
                    </a:lnTo>
                    <a:lnTo>
                      <a:pt x="419250" y="454345"/>
                    </a:lnTo>
                    <a:cubicBezTo>
                      <a:pt x="426467" y="455983"/>
                      <a:pt x="432067" y="459052"/>
                      <a:pt x="435706" y="463751"/>
                    </a:cubicBezTo>
                    <a:cubicBezTo>
                      <a:pt x="439372" y="468285"/>
                      <a:pt x="441165" y="474521"/>
                      <a:pt x="441329" y="482140"/>
                    </a:cubicBezTo>
                    <a:lnTo>
                      <a:pt x="439997" y="490695"/>
                    </a:lnTo>
                    <a:lnTo>
                      <a:pt x="445131" y="483838"/>
                    </a:lnTo>
                    <a:cubicBezTo>
                      <a:pt x="450614" y="478869"/>
                      <a:pt x="456341" y="476044"/>
                      <a:pt x="462277" y="475760"/>
                    </a:cubicBezTo>
                    <a:cubicBezTo>
                      <a:pt x="468093" y="475359"/>
                      <a:pt x="474230" y="477469"/>
                      <a:pt x="480563" y="481707"/>
                    </a:cubicBezTo>
                    <a:lnTo>
                      <a:pt x="484441" y="485435"/>
                    </a:lnTo>
                    <a:lnTo>
                      <a:pt x="483630" y="473700"/>
                    </a:lnTo>
                    <a:cubicBezTo>
                      <a:pt x="485366" y="468135"/>
                      <a:pt x="489559" y="463182"/>
                      <a:pt x="495806" y="458818"/>
                    </a:cubicBezTo>
                    <a:lnTo>
                      <a:pt x="502846" y="455556"/>
                    </a:lnTo>
                    <a:lnTo>
                      <a:pt x="490203" y="449340"/>
                    </a:lnTo>
                    <a:cubicBezTo>
                      <a:pt x="482320" y="440747"/>
                      <a:pt x="481490" y="424889"/>
                      <a:pt x="485929" y="404451"/>
                    </a:cubicBezTo>
                    <a:lnTo>
                      <a:pt x="496079" y="371465"/>
                    </a:lnTo>
                    <a:lnTo>
                      <a:pt x="484343" y="397260"/>
                    </a:lnTo>
                    <a:cubicBezTo>
                      <a:pt x="474287" y="414904"/>
                      <a:pt x="463168" y="425553"/>
                      <a:pt x="451292" y="426028"/>
                    </a:cubicBezTo>
                    <a:cubicBezTo>
                      <a:pt x="387279" y="429947"/>
                      <a:pt x="286891" y="129696"/>
                      <a:pt x="310362" y="37467"/>
                    </a:cubicBezTo>
                    <a:cubicBezTo>
                      <a:pt x="321031" y="-4455"/>
                      <a:pt x="357291" y="-3398"/>
                      <a:pt x="434190" y="88742"/>
                    </a:cubicBezTo>
                    <a:cubicBezTo>
                      <a:pt x="553190" y="-152345"/>
                      <a:pt x="556753" y="155784"/>
                      <a:pt x="511014" y="326520"/>
                    </a:cubicBezTo>
                    <a:lnTo>
                      <a:pt x="499072" y="364417"/>
                    </a:lnTo>
                    <a:lnTo>
                      <a:pt x="513267" y="332085"/>
                    </a:lnTo>
                    <a:cubicBezTo>
                      <a:pt x="592416" y="170622"/>
                      <a:pt x="796982" y="-58978"/>
                      <a:pt x="741433" y="223646"/>
                    </a:cubicBezTo>
                    <a:cubicBezTo>
                      <a:pt x="1003648" y="164257"/>
                      <a:pt x="766540" y="361072"/>
                      <a:pt x="605110" y="433066"/>
                    </a:cubicBezTo>
                    <a:lnTo>
                      <a:pt x="600808" y="434764"/>
                    </a:lnTo>
                    <a:lnTo>
                      <a:pt x="693241" y="434463"/>
                    </a:lnTo>
                    <a:cubicBezTo>
                      <a:pt x="860482" y="443604"/>
                      <a:pt x="1031877" y="499444"/>
                      <a:pt x="804951" y="577658"/>
                    </a:cubicBezTo>
                    <a:cubicBezTo>
                      <a:pt x="987962" y="774612"/>
                      <a:pt x="698707" y="668369"/>
                      <a:pt x="555396" y="564905"/>
                    </a:cubicBezTo>
                    <a:lnTo>
                      <a:pt x="526476" y="542048"/>
                    </a:lnTo>
                    <a:lnTo>
                      <a:pt x="539541" y="566925"/>
                    </a:lnTo>
                    <a:cubicBezTo>
                      <a:pt x="616376" y="729501"/>
                      <a:pt x="668242" y="1032607"/>
                      <a:pt x="481983" y="812903"/>
                    </a:cubicBezTo>
                    <a:cubicBezTo>
                      <a:pt x="384371" y="1014570"/>
                      <a:pt x="363976" y="834227"/>
                      <a:pt x="385594" y="669505"/>
                    </a:cubicBezTo>
                    <a:lnTo>
                      <a:pt x="401546" y="585133"/>
                    </a:lnTo>
                    <a:lnTo>
                      <a:pt x="352020" y="659897"/>
                    </a:lnTo>
                    <a:cubicBezTo>
                      <a:pt x="251604" y="793948"/>
                      <a:pt x="110034" y="905537"/>
                      <a:pt x="170905" y="673357"/>
                    </a:cubicBezTo>
                    <a:cubicBezTo>
                      <a:pt x="-94501" y="716298"/>
                      <a:pt x="154406" y="534635"/>
                      <a:pt x="320007" y="472836"/>
                    </a:cubicBezTo>
                    <a:lnTo>
                      <a:pt x="364962" y="460956"/>
                    </a:lnTo>
                    <a:lnTo>
                      <a:pt x="329370" y="462273"/>
                    </a:lnTo>
                    <a:cubicBezTo>
                      <a:pt x="197278" y="453619"/>
                      <a:pt x="-31630" y="373414"/>
                      <a:pt x="3648" y="31831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231" name="Google Shape;231;p7"/>
              <p:cNvSpPr/>
              <p:nvPr/>
            </p:nvSpPr>
            <p:spPr>
              <a:xfrm rot="984699">
                <a:off x="5790678" y="2050692"/>
                <a:ext cx="131664" cy="131664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  <p:grpSp>
          <p:nvGrpSpPr>
            <p:cNvPr id="232" name="Google Shape;232;p7"/>
            <p:cNvGrpSpPr/>
            <p:nvPr/>
          </p:nvGrpSpPr>
          <p:grpSpPr>
            <a:xfrm rot="-440392" flipH="1">
              <a:off x="5105302" y="3369322"/>
              <a:ext cx="1465228" cy="3402528"/>
              <a:chOff x="5307255" y="1547438"/>
              <a:chExt cx="1786162" cy="4147796"/>
            </a:xfrm>
          </p:grpSpPr>
          <p:sp>
            <p:nvSpPr>
              <p:cNvPr id="233" name="Google Shape;233;p7"/>
              <p:cNvSpPr/>
              <p:nvPr/>
            </p:nvSpPr>
            <p:spPr>
              <a:xfrm rot="-960242">
                <a:off x="6405617" y="2049201"/>
                <a:ext cx="184883" cy="3691404"/>
              </a:xfrm>
              <a:custGeom>
                <a:avLst/>
                <a:gdLst/>
                <a:ahLst/>
                <a:cxnLst/>
                <a:rect l="l" t="t" r="r" b="b"/>
                <a:pathLst>
                  <a:path w="551062" h="3348763" extrusionOk="0">
                    <a:moveTo>
                      <a:pt x="0" y="102946"/>
                    </a:moveTo>
                    <a:cubicBezTo>
                      <a:pt x="58538" y="325995"/>
                      <a:pt x="313883" y="798334"/>
                      <a:pt x="393616" y="1338294"/>
                    </a:cubicBezTo>
                    <a:cubicBezTo>
                      <a:pt x="473349" y="1878254"/>
                      <a:pt x="452154" y="3007630"/>
                      <a:pt x="478395" y="3342708"/>
                    </a:cubicBezTo>
                    <a:lnTo>
                      <a:pt x="551062" y="3348763"/>
                    </a:lnTo>
                    <a:cubicBezTo>
                      <a:pt x="546016" y="3004601"/>
                      <a:pt x="532896" y="1835865"/>
                      <a:pt x="448117" y="1277738"/>
                    </a:cubicBezTo>
                    <a:cubicBezTo>
                      <a:pt x="363338" y="719611"/>
                      <a:pt x="117075" y="195799"/>
                      <a:pt x="42389" y="0"/>
                    </a:cubicBezTo>
                    <a:lnTo>
                      <a:pt x="0" y="102946"/>
                    </a:ln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F803B"/>
                  </a:gs>
                  <a:gs pos="100000">
                    <a:srgbClr val="6F803B"/>
                  </a:gs>
                </a:gsLst>
                <a:lin ang="0" scaled="0"/>
              </a:gra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234" name="Google Shape;234;p7"/>
              <p:cNvSpPr/>
              <p:nvPr/>
            </p:nvSpPr>
            <p:spPr>
              <a:xfrm rot="4440912">
                <a:off x="5409575" y="1659795"/>
                <a:ext cx="912847" cy="900939"/>
              </a:xfrm>
              <a:custGeom>
                <a:avLst/>
                <a:gdLst/>
                <a:ahLst/>
                <a:cxnLst/>
                <a:rect l="l" t="t" r="r" b="b"/>
                <a:pathLst>
                  <a:path w="914116" h="902192" extrusionOk="0">
                    <a:moveTo>
                      <a:pt x="3648" y="318319"/>
                    </a:moveTo>
                    <a:cubicBezTo>
                      <a:pt x="14502" y="301366"/>
                      <a:pt x="50369" y="286791"/>
                      <a:pt x="121763" y="277409"/>
                    </a:cubicBezTo>
                    <a:cubicBezTo>
                      <a:pt x="-64836" y="-28674"/>
                      <a:pt x="463463" y="361209"/>
                      <a:pt x="415818" y="443497"/>
                    </a:cubicBezTo>
                    <a:cubicBezTo>
                      <a:pt x="413532" y="447646"/>
                      <a:pt x="409738" y="451074"/>
                      <a:pt x="404644" y="453838"/>
                    </a:cubicBezTo>
                    <a:lnTo>
                      <a:pt x="404517" y="453881"/>
                    </a:lnTo>
                    <a:lnTo>
                      <a:pt x="419250" y="454345"/>
                    </a:lnTo>
                    <a:cubicBezTo>
                      <a:pt x="426467" y="455983"/>
                      <a:pt x="432067" y="459052"/>
                      <a:pt x="435706" y="463751"/>
                    </a:cubicBezTo>
                    <a:cubicBezTo>
                      <a:pt x="439372" y="468285"/>
                      <a:pt x="441165" y="474521"/>
                      <a:pt x="441329" y="482140"/>
                    </a:cubicBezTo>
                    <a:lnTo>
                      <a:pt x="439997" y="490695"/>
                    </a:lnTo>
                    <a:lnTo>
                      <a:pt x="445131" y="483838"/>
                    </a:lnTo>
                    <a:cubicBezTo>
                      <a:pt x="450614" y="478869"/>
                      <a:pt x="456341" y="476044"/>
                      <a:pt x="462277" y="475760"/>
                    </a:cubicBezTo>
                    <a:cubicBezTo>
                      <a:pt x="468093" y="475359"/>
                      <a:pt x="474230" y="477469"/>
                      <a:pt x="480563" y="481707"/>
                    </a:cubicBezTo>
                    <a:lnTo>
                      <a:pt x="484441" y="485435"/>
                    </a:lnTo>
                    <a:lnTo>
                      <a:pt x="483630" y="473700"/>
                    </a:lnTo>
                    <a:cubicBezTo>
                      <a:pt x="485366" y="468135"/>
                      <a:pt x="489559" y="463182"/>
                      <a:pt x="495806" y="458818"/>
                    </a:cubicBezTo>
                    <a:lnTo>
                      <a:pt x="502846" y="455556"/>
                    </a:lnTo>
                    <a:lnTo>
                      <a:pt x="490203" y="449340"/>
                    </a:lnTo>
                    <a:cubicBezTo>
                      <a:pt x="482320" y="440747"/>
                      <a:pt x="481490" y="424889"/>
                      <a:pt x="485929" y="404451"/>
                    </a:cubicBezTo>
                    <a:lnTo>
                      <a:pt x="496079" y="371465"/>
                    </a:lnTo>
                    <a:lnTo>
                      <a:pt x="484343" y="397260"/>
                    </a:lnTo>
                    <a:cubicBezTo>
                      <a:pt x="474287" y="414904"/>
                      <a:pt x="463168" y="425553"/>
                      <a:pt x="451292" y="426028"/>
                    </a:cubicBezTo>
                    <a:cubicBezTo>
                      <a:pt x="387279" y="429947"/>
                      <a:pt x="286891" y="129696"/>
                      <a:pt x="310362" y="37467"/>
                    </a:cubicBezTo>
                    <a:cubicBezTo>
                      <a:pt x="321031" y="-4455"/>
                      <a:pt x="357291" y="-3398"/>
                      <a:pt x="434190" y="88742"/>
                    </a:cubicBezTo>
                    <a:cubicBezTo>
                      <a:pt x="553190" y="-152345"/>
                      <a:pt x="556753" y="155784"/>
                      <a:pt x="511014" y="326520"/>
                    </a:cubicBezTo>
                    <a:lnTo>
                      <a:pt x="499072" y="364417"/>
                    </a:lnTo>
                    <a:lnTo>
                      <a:pt x="513267" y="332085"/>
                    </a:lnTo>
                    <a:cubicBezTo>
                      <a:pt x="592416" y="170622"/>
                      <a:pt x="796982" y="-58978"/>
                      <a:pt x="741433" y="223646"/>
                    </a:cubicBezTo>
                    <a:cubicBezTo>
                      <a:pt x="1003648" y="164257"/>
                      <a:pt x="766540" y="361072"/>
                      <a:pt x="605110" y="433066"/>
                    </a:cubicBezTo>
                    <a:lnTo>
                      <a:pt x="600808" y="434764"/>
                    </a:lnTo>
                    <a:lnTo>
                      <a:pt x="693241" y="434463"/>
                    </a:lnTo>
                    <a:cubicBezTo>
                      <a:pt x="860482" y="443604"/>
                      <a:pt x="1031877" y="499444"/>
                      <a:pt x="804951" y="577658"/>
                    </a:cubicBezTo>
                    <a:cubicBezTo>
                      <a:pt x="987962" y="774612"/>
                      <a:pt x="698707" y="668369"/>
                      <a:pt x="555396" y="564905"/>
                    </a:cubicBezTo>
                    <a:lnTo>
                      <a:pt x="526476" y="542048"/>
                    </a:lnTo>
                    <a:lnTo>
                      <a:pt x="539541" y="566925"/>
                    </a:lnTo>
                    <a:cubicBezTo>
                      <a:pt x="616376" y="729501"/>
                      <a:pt x="668242" y="1032607"/>
                      <a:pt x="481983" y="812903"/>
                    </a:cubicBezTo>
                    <a:cubicBezTo>
                      <a:pt x="384371" y="1014570"/>
                      <a:pt x="363976" y="834227"/>
                      <a:pt x="385594" y="669505"/>
                    </a:cubicBezTo>
                    <a:lnTo>
                      <a:pt x="401546" y="585133"/>
                    </a:lnTo>
                    <a:lnTo>
                      <a:pt x="352020" y="659897"/>
                    </a:lnTo>
                    <a:cubicBezTo>
                      <a:pt x="251604" y="793948"/>
                      <a:pt x="110034" y="905537"/>
                      <a:pt x="170905" y="673357"/>
                    </a:cubicBezTo>
                    <a:cubicBezTo>
                      <a:pt x="-94501" y="716298"/>
                      <a:pt x="154406" y="534635"/>
                      <a:pt x="320007" y="472836"/>
                    </a:cubicBezTo>
                    <a:lnTo>
                      <a:pt x="364962" y="460956"/>
                    </a:lnTo>
                    <a:lnTo>
                      <a:pt x="329370" y="462273"/>
                    </a:lnTo>
                    <a:cubicBezTo>
                      <a:pt x="197278" y="453619"/>
                      <a:pt x="-31630" y="373414"/>
                      <a:pt x="3648" y="31831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235" name="Google Shape;235;p7"/>
              <p:cNvSpPr/>
              <p:nvPr/>
            </p:nvSpPr>
            <p:spPr>
              <a:xfrm rot="984699">
                <a:off x="5790678" y="2050692"/>
                <a:ext cx="131664" cy="131664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  <p:grpSp>
          <p:nvGrpSpPr>
            <p:cNvPr id="236" name="Google Shape;236;p7"/>
            <p:cNvGrpSpPr/>
            <p:nvPr/>
          </p:nvGrpSpPr>
          <p:grpSpPr>
            <a:xfrm>
              <a:off x="3470253" y="4661133"/>
              <a:ext cx="1344750" cy="2250271"/>
              <a:chOff x="4456559" y="1422328"/>
              <a:chExt cx="2268472" cy="3796644"/>
            </a:xfrm>
          </p:grpSpPr>
          <p:sp>
            <p:nvSpPr>
              <p:cNvPr id="237" name="Google Shape;237;p7"/>
              <p:cNvSpPr/>
              <p:nvPr/>
            </p:nvSpPr>
            <p:spPr>
              <a:xfrm rot="-189358" flipH="1">
                <a:off x="4975977" y="1922217"/>
                <a:ext cx="1660755" cy="3253507"/>
              </a:xfrm>
              <a:custGeom>
                <a:avLst/>
                <a:gdLst/>
                <a:ahLst/>
                <a:cxnLst/>
                <a:rect l="l" t="t" r="r" b="b"/>
                <a:pathLst>
                  <a:path w="1662392" h="3256714" extrusionOk="0">
                    <a:moveTo>
                      <a:pt x="608894" y="0"/>
                    </a:moveTo>
                    <a:cubicBezTo>
                      <a:pt x="762203" y="78438"/>
                      <a:pt x="840547" y="210560"/>
                      <a:pt x="845313" y="330785"/>
                    </a:cubicBezTo>
                    <a:cubicBezTo>
                      <a:pt x="849482" y="435983"/>
                      <a:pt x="982797" y="564264"/>
                      <a:pt x="1040657" y="589614"/>
                    </a:cubicBezTo>
                    <a:lnTo>
                      <a:pt x="1046280" y="590818"/>
                    </a:lnTo>
                    <a:lnTo>
                      <a:pt x="990450" y="684997"/>
                    </a:lnTo>
                    <a:cubicBezTo>
                      <a:pt x="926597" y="797144"/>
                      <a:pt x="863151" y="918596"/>
                      <a:pt x="806138" y="1045914"/>
                    </a:cubicBezTo>
                    <a:lnTo>
                      <a:pt x="735856" y="1217312"/>
                    </a:lnTo>
                    <a:lnTo>
                      <a:pt x="735947" y="1184812"/>
                    </a:lnTo>
                    <a:cubicBezTo>
                      <a:pt x="732939" y="1134487"/>
                      <a:pt x="719806" y="1083293"/>
                      <a:pt x="690405" y="1047117"/>
                    </a:cubicBezTo>
                    <a:cubicBezTo>
                      <a:pt x="612001" y="950649"/>
                      <a:pt x="461287" y="814700"/>
                      <a:pt x="224646" y="776814"/>
                    </a:cubicBezTo>
                    <a:cubicBezTo>
                      <a:pt x="380426" y="850222"/>
                      <a:pt x="463026" y="979725"/>
                      <a:pt x="471701" y="1099732"/>
                    </a:cubicBezTo>
                    <a:cubicBezTo>
                      <a:pt x="479292" y="1204738"/>
                      <a:pt x="616709" y="1328615"/>
                      <a:pt x="675363" y="1352068"/>
                    </a:cubicBezTo>
                    <a:lnTo>
                      <a:pt x="686509" y="1354079"/>
                    </a:lnTo>
                    <a:lnTo>
                      <a:pt x="650518" y="1465291"/>
                    </a:lnTo>
                    <a:lnTo>
                      <a:pt x="595705" y="1651588"/>
                    </a:lnTo>
                    <a:lnTo>
                      <a:pt x="583830" y="1675490"/>
                    </a:lnTo>
                    <a:cubicBezTo>
                      <a:pt x="579541" y="1686170"/>
                      <a:pt x="576800" y="1695724"/>
                      <a:pt x="575818" y="1703558"/>
                    </a:cubicBezTo>
                    <a:lnTo>
                      <a:pt x="577321" y="1714070"/>
                    </a:lnTo>
                    <a:lnTo>
                      <a:pt x="572482" y="1730516"/>
                    </a:lnTo>
                    <a:cubicBezTo>
                      <a:pt x="546375" y="1823877"/>
                      <a:pt x="520324" y="1921268"/>
                      <a:pt x="494774" y="2019918"/>
                    </a:cubicBezTo>
                    <a:lnTo>
                      <a:pt x="491618" y="2032465"/>
                    </a:lnTo>
                    <a:lnTo>
                      <a:pt x="482020" y="1998847"/>
                    </a:lnTo>
                    <a:cubicBezTo>
                      <a:pt x="475980" y="1983883"/>
                      <a:pt x="468334" y="1969960"/>
                      <a:pt x="458838" y="1957659"/>
                    </a:cubicBezTo>
                    <a:cubicBezTo>
                      <a:pt x="382876" y="1859257"/>
                      <a:pt x="235617" y="1719574"/>
                      <a:pt x="0" y="1675768"/>
                    </a:cubicBezTo>
                    <a:cubicBezTo>
                      <a:pt x="153892" y="1753058"/>
                      <a:pt x="233221" y="1884590"/>
                      <a:pt x="238885" y="2004777"/>
                    </a:cubicBezTo>
                    <a:cubicBezTo>
                      <a:pt x="243133" y="2094917"/>
                      <a:pt x="342387" y="2201307"/>
                      <a:pt x="407214" y="2245555"/>
                    </a:cubicBezTo>
                    <a:lnTo>
                      <a:pt x="434137" y="2260979"/>
                    </a:lnTo>
                    <a:lnTo>
                      <a:pt x="420077" y="2316878"/>
                    </a:lnTo>
                    <a:cubicBezTo>
                      <a:pt x="323681" y="2710476"/>
                      <a:pt x="242473" y="3079907"/>
                      <a:pt x="205078" y="3247895"/>
                    </a:cubicBezTo>
                    <a:lnTo>
                      <a:pt x="277462" y="3256714"/>
                    </a:lnTo>
                    <a:cubicBezTo>
                      <a:pt x="312599" y="3135672"/>
                      <a:pt x="363874" y="2903902"/>
                      <a:pt x="424138" y="2634444"/>
                    </a:cubicBezTo>
                    <a:lnTo>
                      <a:pt x="430252" y="2607334"/>
                    </a:lnTo>
                    <a:lnTo>
                      <a:pt x="458232" y="2613410"/>
                    </a:lnTo>
                    <a:cubicBezTo>
                      <a:pt x="536005" y="2623985"/>
                      <a:pt x="680967" y="2611485"/>
                      <a:pt x="744506" y="2547406"/>
                    </a:cubicBezTo>
                    <a:cubicBezTo>
                      <a:pt x="829224" y="2461968"/>
                      <a:pt x="976235" y="2417453"/>
                      <a:pt x="1142269" y="2463160"/>
                    </a:cubicBezTo>
                    <a:cubicBezTo>
                      <a:pt x="989059" y="2369174"/>
                      <a:pt x="836621" y="2348523"/>
                      <a:pt x="718375" y="2353426"/>
                    </a:cubicBezTo>
                    <a:cubicBezTo>
                      <a:pt x="678960" y="2355060"/>
                      <a:pt x="643344" y="2359534"/>
                      <a:pt x="612764" y="2365077"/>
                    </a:cubicBezTo>
                    <a:cubicBezTo>
                      <a:pt x="582185" y="2370621"/>
                      <a:pt x="552747" y="2385938"/>
                      <a:pt x="526135" y="2406271"/>
                    </a:cubicBezTo>
                    <a:lnTo>
                      <a:pt x="460440" y="2473484"/>
                    </a:lnTo>
                    <a:lnTo>
                      <a:pt x="487134" y="2355128"/>
                    </a:lnTo>
                    <a:cubicBezTo>
                      <a:pt x="530776" y="2164148"/>
                      <a:pt x="577354" y="1967239"/>
                      <a:pt x="624749" y="1786041"/>
                    </a:cubicBezTo>
                    <a:lnTo>
                      <a:pt x="637750" y="1739218"/>
                    </a:lnTo>
                    <a:lnTo>
                      <a:pt x="672025" y="1741748"/>
                    </a:lnTo>
                    <a:cubicBezTo>
                      <a:pt x="752060" y="1743491"/>
                      <a:pt x="861552" y="1725911"/>
                      <a:pt x="914502" y="1672512"/>
                    </a:cubicBezTo>
                    <a:cubicBezTo>
                      <a:pt x="999220" y="1587073"/>
                      <a:pt x="1146231" y="1542559"/>
                      <a:pt x="1312264" y="1588267"/>
                    </a:cubicBezTo>
                    <a:cubicBezTo>
                      <a:pt x="1159054" y="1494280"/>
                      <a:pt x="1006617" y="1473629"/>
                      <a:pt x="888371" y="1478532"/>
                    </a:cubicBezTo>
                    <a:cubicBezTo>
                      <a:pt x="848956" y="1480167"/>
                      <a:pt x="813339" y="1484640"/>
                      <a:pt x="782760" y="1490183"/>
                    </a:cubicBezTo>
                    <a:cubicBezTo>
                      <a:pt x="752180" y="1495727"/>
                      <a:pt x="722743" y="1511044"/>
                      <a:pt x="696131" y="1531377"/>
                    </a:cubicBezTo>
                    <a:lnTo>
                      <a:pt x="695191" y="1532338"/>
                    </a:lnTo>
                    <a:lnTo>
                      <a:pt x="696193" y="1528732"/>
                    </a:lnTo>
                    <a:cubicBezTo>
                      <a:pt x="720035" y="1448693"/>
                      <a:pt x="743818" y="1375287"/>
                      <a:pt x="767275" y="1311220"/>
                    </a:cubicBezTo>
                    <a:cubicBezTo>
                      <a:pt x="814190" y="1183085"/>
                      <a:pt x="870994" y="1061315"/>
                      <a:pt x="931415" y="947511"/>
                    </a:cubicBezTo>
                    <a:lnTo>
                      <a:pt x="951335" y="913644"/>
                    </a:lnTo>
                    <a:lnTo>
                      <a:pt x="978356" y="919511"/>
                    </a:lnTo>
                    <a:cubicBezTo>
                      <a:pt x="1056128" y="930086"/>
                      <a:pt x="1201090" y="917587"/>
                      <a:pt x="1264629" y="853508"/>
                    </a:cubicBezTo>
                    <a:cubicBezTo>
                      <a:pt x="1349348" y="768069"/>
                      <a:pt x="1496359" y="723555"/>
                      <a:pt x="1662392" y="769262"/>
                    </a:cubicBezTo>
                    <a:cubicBezTo>
                      <a:pt x="1509182" y="675276"/>
                      <a:pt x="1356745" y="654625"/>
                      <a:pt x="1238499" y="659528"/>
                    </a:cubicBezTo>
                    <a:cubicBezTo>
                      <a:pt x="1199084" y="661162"/>
                      <a:pt x="1163467" y="665636"/>
                      <a:pt x="1132888" y="671179"/>
                    </a:cubicBezTo>
                    <a:cubicBezTo>
                      <a:pt x="1117598" y="673951"/>
                      <a:pt x="1102594" y="679166"/>
                      <a:pt x="1088086" y="686230"/>
                    </a:cubicBezTo>
                    <a:lnTo>
                      <a:pt x="1083373" y="689176"/>
                    </a:lnTo>
                    <a:lnTo>
                      <a:pt x="1117247" y="631588"/>
                    </a:lnTo>
                    <a:cubicBezTo>
                      <a:pt x="1240001" y="439032"/>
                      <a:pt x="1352121" y="284729"/>
                      <a:pt x="1403415" y="181466"/>
                    </a:cubicBezTo>
                    <a:lnTo>
                      <a:pt x="1382801" y="72059"/>
                    </a:lnTo>
                    <a:cubicBezTo>
                      <a:pt x="1340475" y="138272"/>
                      <a:pt x="1265162" y="244754"/>
                      <a:pt x="1177202" y="379906"/>
                    </a:cubicBezTo>
                    <a:lnTo>
                      <a:pt x="1098327" y="504386"/>
                    </a:lnTo>
                    <a:lnTo>
                      <a:pt x="1104903" y="473832"/>
                    </a:lnTo>
                    <a:cubicBezTo>
                      <a:pt x="1111060" y="410027"/>
                      <a:pt x="1103224" y="334798"/>
                      <a:pt x="1065612" y="285313"/>
                    </a:cubicBezTo>
                    <a:cubicBezTo>
                      <a:pt x="990388" y="186345"/>
                      <a:pt x="844177" y="45566"/>
                      <a:pt x="608894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F803B"/>
                  </a:gs>
                  <a:gs pos="100000">
                    <a:srgbClr val="6F803B"/>
                  </a:gs>
                </a:gsLst>
                <a:lin ang="0" scaled="0"/>
              </a:gra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238" name="Google Shape;238;p7"/>
              <p:cNvSpPr/>
              <p:nvPr/>
            </p:nvSpPr>
            <p:spPr>
              <a:xfrm rot="-894495">
                <a:off x="4527176" y="1525596"/>
                <a:ext cx="889457" cy="668205"/>
              </a:xfrm>
              <a:custGeom>
                <a:avLst/>
                <a:gdLst/>
                <a:ahLst/>
                <a:cxnLst/>
                <a:rect l="l" t="t" r="r" b="b"/>
                <a:pathLst>
                  <a:path w="558128" h="534914" extrusionOk="0">
                    <a:moveTo>
                      <a:pt x="321454" y="0"/>
                    </a:moveTo>
                    <a:cubicBezTo>
                      <a:pt x="351415" y="0"/>
                      <a:pt x="378539" y="12144"/>
                      <a:pt x="398173" y="31778"/>
                    </a:cubicBezTo>
                    <a:lnTo>
                      <a:pt x="404781" y="41579"/>
                    </a:lnTo>
                    <a:lnTo>
                      <a:pt x="407399" y="39814"/>
                    </a:lnTo>
                    <a:cubicBezTo>
                      <a:pt x="420380" y="34324"/>
                      <a:pt x="434651" y="31288"/>
                      <a:pt x="449631" y="31288"/>
                    </a:cubicBezTo>
                    <a:cubicBezTo>
                      <a:pt x="509552" y="31288"/>
                      <a:pt x="558128" y="79864"/>
                      <a:pt x="558128" y="139785"/>
                    </a:cubicBezTo>
                    <a:cubicBezTo>
                      <a:pt x="558128" y="162256"/>
                      <a:pt x="551297" y="183131"/>
                      <a:pt x="539598" y="200447"/>
                    </a:cubicBezTo>
                    <a:lnTo>
                      <a:pt x="527971" y="213243"/>
                    </a:lnTo>
                    <a:lnTo>
                      <a:pt x="544556" y="237841"/>
                    </a:lnTo>
                    <a:cubicBezTo>
                      <a:pt x="550046" y="250822"/>
                      <a:pt x="553082" y="265093"/>
                      <a:pt x="553082" y="280073"/>
                    </a:cubicBezTo>
                    <a:cubicBezTo>
                      <a:pt x="553082" y="325014"/>
                      <a:pt x="525758" y="363573"/>
                      <a:pt x="486817" y="380044"/>
                    </a:cubicBezTo>
                    <a:lnTo>
                      <a:pt x="455184" y="386430"/>
                    </a:lnTo>
                    <a:lnTo>
                      <a:pt x="463257" y="426417"/>
                    </a:lnTo>
                    <a:cubicBezTo>
                      <a:pt x="463257" y="486338"/>
                      <a:pt x="414681" y="534914"/>
                      <a:pt x="354760" y="534914"/>
                    </a:cubicBezTo>
                    <a:cubicBezTo>
                      <a:pt x="324800" y="534914"/>
                      <a:pt x="297675" y="522770"/>
                      <a:pt x="278041" y="503136"/>
                    </a:cubicBezTo>
                    <a:lnTo>
                      <a:pt x="264452" y="482980"/>
                    </a:lnTo>
                    <a:lnTo>
                      <a:pt x="234499" y="503175"/>
                    </a:lnTo>
                    <a:cubicBezTo>
                      <a:pt x="221518" y="508665"/>
                      <a:pt x="207247" y="511701"/>
                      <a:pt x="192267" y="511701"/>
                    </a:cubicBezTo>
                    <a:cubicBezTo>
                      <a:pt x="132346" y="511701"/>
                      <a:pt x="83770" y="463125"/>
                      <a:pt x="83770" y="403204"/>
                    </a:cubicBezTo>
                    <a:lnTo>
                      <a:pt x="87094" y="381221"/>
                    </a:lnTo>
                    <a:lnTo>
                      <a:pt x="66265" y="377016"/>
                    </a:lnTo>
                    <a:cubicBezTo>
                      <a:pt x="27324" y="360545"/>
                      <a:pt x="0" y="321986"/>
                      <a:pt x="0" y="277045"/>
                    </a:cubicBezTo>
                    <a:cubicBezTo>
                      <a:pt x="0" y="247085"/>
                      <a:pt x="12144" y="219960"/>
                      <a:pt x="31778" y="200326"/>
                    </a:cubicBezTo>
                    <a:lnTo>
                      <a:pt x="55047" y="184638"/>
                    </a:lnTo>
                    <a:lnTo>
                      <a:pt x="54332" y="183150"/>
                    </a:lnTo>
                    <a:cubicBezTo>
                      <a:pt x="51162" y="172958"/>
                      <a:pt x="49454" y="162121"/>
                      <a:pt x="49454" y="150886"/>
                    </a:cubicBezTo>
                    <a:cubicBezTo>
                      <a:pt x="49454" y="90965"/>
                      <a:pt x="98030" y="42389"/>
                      <a:pt x="157951" y="42389"/>
                    </a:cubicBezTo>
                    <a:cubicBezTo>
                      <a:pt x="180421" y="42389"/>
                      <a:pt x="201296" y="49220"/>
                      <a:pt x="218613" y="60919"/>
                    </a:cubicBezTo>
                    <a:lnTo>
                      <a:pt x="222628" y="64567"/>
                    </a:lnTo>
                    <a:lnTo>
                      <a:pt x="244735" y="31778"/>
                    </a:lnTo>
                    <a:cubicBezTo>
                      <a:pt x="264369" y="12144"/>
                      <a:pt x="291494" y="0"/>
                      <a:pt x="3214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  <p:grpSp>
          <p:nvGrpSpPr>
            <p:cNvPr id="239" name="Google Shape;239;p7"/>
            <p:cNvGrpSpPr/>
            <p:nvPr/>
          </p:nvGrpSpPr>
          <p:grpSpPr>
            <a:xfrm rot="-761783" flipH="1">
              <a:off x="4846938" y="4174451"/>
              <a:ext cx="1456834" cy="2750026"/>
              <a:chOff x="6812776" y="643385"/>
              <a:chExt cx="1603353" cy="3026606"/>
            </a:xfrm>
          </p:grpSpPr>
          <p:sp>
            <p:nvSpPr>
              <p:cNvPr id="240" name="Google Shape;240;p7"/>
              <p:cNvSpPr/>
              <p:nvPr/>
            </p:nvSpPr>
            <p:spPr>
              <a:xfrm rot="-5995998" flipH="1">
                <a:off x="6360430" y="1774043"/>
                <a:ext cx="2683615" cy="979539"/>
              </a:xfrm>
              <a:custGeom>
                <a:avLst/>
                <a:gdLst/>
                <a:ahLst/>
                <a:cxnLst/>
                <a:rect l="l" t="t" r="r" b="b"/>
                <a:pathLst>
                  <a:path w="2683640" h="979548" extrusionOk="0">
                    <a:moveTo>
                      <a:pt x="510" y="530925"/>
                    </a:moveTo>
                    <a:cubicBezTo>
                      <a:pt x="2434" y="548241"/>
                      <a:pt x="9882" y="566175"/>
                      <a:pt x="24246" y="584633"/>
                    </a:cubicBezTo>
                    <a:cubicBezTo>
                      <a:pt x="139163" y="732300"/>
                      <a:pt x="322171" y="430760"/>
                      <a:pt x="367171" y="381500"/>
                    </a:cubicBezTo>
                    <a:lnTo>
                      <a:pt x="362218" y="375221"/>
                    </a:lnTo>
                    <a:lnTo>
                      <a:pt x="468461" y="410496"/>
                    </a:lnTo>
                    <a:lnTo>
                      <a:pt x="643261" y="459981"/>
                    </a:lnTo>
                    <a:lnTo>
                      <a:pt x="611216" y="485315"/>
                    </a:lnTo>
                    <a:cubicBezTo>
                      <a:pt x="515397" y="562502"/>
                      <a:pt x="377837" y="689076"/>
                      <a:pt x="487029" y="777229"/>
                    </a:cubicBezTo>
                    <a:cubicBezTo>
                      <a:pt x="632619" y="894767"/>
                      <a:pt x="741966" y="559415"/>
                      <a:pt x="774534" y="501184"/>
                    </a:cubicBezTo>
                    <a:lnTo>
                      <a:pt x="765295" y="493827"/>
                    </a:lnTo>
                    <a:lnTo>
                      <a:pt x="910308" y="525658"/>
                    </a:lnTo>
                    <a:cubicBezTo>
                      <a:pt x="963334" y="535940"/>
                      <a:pt x="1017223" y="544937"/>
                      <a:pt x="1071529" y="552204"/>
                    </a:cubicBezTo>
                    <a:lnTo>
                      <a:pt x="1111358" y="556466"/>
                    </a:lnTo>
                    <a:lnTo>
                      <a:pt x="1107135" y="563873"/>
                    </a:lnTo>
                    <a:cubicBezTo>
                      <a:pt x="1050280" y="657805"/>
                      <a:pt x="909533" y="876247"/>
                      <a:pt x="1064917" y="927835"/>
                    </a:cubicBezTo>
                    <a:cubicBezTo>
                      <a:pt x="1220302" y="979422"/>
                      <a:pt x="1227996" y="716067"/>
                      <a:pt x="1234229" y="605236"/>
                    </a:cubicBezTo>
                    <a:lnTo>
                      <a:pt x="1237115" y="569922"/>
                    </a:lnTo>
                    <a:lnTo>
                      <a:pt x="1254547" y="571787"/>
                    </a:lnTo>
                    <a:lnTo>
                      <a:pt x="1292670" y="574601"/>
                    </a:lnTo>
                    <a:lnTo>
                      <a:pt x="1293748" y="578766"/>
                    </a:lnTo>
                    <a:lnTo>
                      <a:pt x="1327009" y="577135"/>
                    </a:lnTo>
                    <a:lnTo>
                      <a:pt x="1440949" y="585545"/>
                    </a:lnTo>
                    <a:lnTo>
                      <a:pt x="1541635" y="591018"/>
                    </a:lnTo>
                    <a:lnTo>
                      <a:pt x="1533896" y="611363"/>
                    </a:lnTo>
                    <a:cubicBezTo>
                      <a:pt x="1492197" y="712934"/>
                      <a:pt x="1386796" y="950458"/>
                      <a:pt x="1548275" y="977482"/>
                    </a:cubicBezTo>
                    <a:cubicBezTo>
                      <a:pt x="1709753" y="1004506"/>
                      <a:pt x="1676769" y="743112"/>
                      <a:pt x="1665847" y="632645"/>
                    </a:cubicBezTo>
                    <a:lnTo>
                      <a:pt x="1663252" y="597250"/>
                    </a:lnTo>
                    <a:lnTo>
                      <a:pt x="1737487" y="599923"/>
                    </a:lnTo>
                    <a:lnTo>
                      <a:pt x="1739346" y="604030"/>
                    </a:lnTo>
                    <a:lnTo>
                      <a:pt x="1754873" y="600549"/>
                    </a:lnTo>
                    <a:lnTo>
                      <a:pt x="1973574" y="608422"/>
                    </a:lnTo>
                    <a:lnTo>
                      <a:pt x="1973138" y="609331"/>
                    </a:lnTo>
                    <a:cubicBezTo>
                      <a:pt x="1923129" y="707079"/>
                      <a:pt x="1798322" y="935005"/>
                      <a:pt x="1956990" y="975377"/>
                    </a:cubicBezTo>
                    <a:cubicBezTo>
                      <a:pt x="2115658" y="1015749"/>
                      <a:pt x="2104548" y="752516"/>
                      <a:pt x="2102859" y="641523"/>
                    </a:cubicBezTo>
                    <a:lnTo>
                      <a:pt x="2103154" y="612522"/>
                    </a:lnTo>
                    <a:lnTo>
                      <a:pt x="2252074" y="616063"/>
                    </a:lnTo>
                    <a:cubicBezTo>
                      <a:pt x="2438725" y="619931"/>
                      <a:pt x="2595736" y="621662"/>
                      <a:pt x="2683640" y="622798"/>
                    </a:cubicBezTo>
                    <a:lnTo>
                      <a:pt x="2678927" y="572967"/>
                    </a:lnTo>
                    <a:cubicBezTo>
                      <a:pt x="2613720" y="568469"/>
                      <a:pt x="2509869" y="566003"/>
                      <a:pt x="2384206" y="563981"/>
                    </a:cubicBezTo>
                    <a:lnTo>
                      <a:pt x="2269245" y="562336"/>
                    </a:lnTo>
                    <a:lnTo>
                      <a:pt x="2272834" y="542985"/>
                    </a:lnTo>
                    <a:cubicBezTo>
                      <a:pt x="2295835" y="434388"/>
                      <a:pt x="2357357" y="178205"/>
                      <a:pt x="2193887" y="187311"/>
                    </a:cubicBezTo>
                    <a:cubicBezTo>
                      <a:pt x="2030416" y="196418"/>
                      <a:pt x="2109064" y="444090"/>
                      <a:pt x="2139344" y="549631"/>
                    </a:cubicBezTo>
                    <a:lnTo>
                      <a:pt x="2142151" y="560476"/>
                    </a:lnTo>
                    <a:lnTo>
                      <a:pt x="1958603" y="557654"/>
                    </a:lnTo>
                    <a:lnTo>
                      <a:pt x="1854494" y="555328"/>
                    </a:lnTo>
                    <a:lnTo>
                      <a:pt x="1854658" y="541353"/>
                    </a:lnTo>
                    <a:cubicBezTo>
                      <a:pt x="1858778" y="430424"/>
                      <a:pt x="1875653" y="167498"/>
                      <a:pt x="1716138" y="204384"/>
                    </a:cubicBezTo>
                    <a:cubicBezTo>
                      <a:pt x="1579411" y="236001"/>
                      <a:pt x="1647883" y="409941"/>
                      <a:pt x="1700374" y="521225"/>
                    </a:cubicBezTo>
                    <a:lnTo>
                      <a:pt x="1715256" y="552042"/>
                    </a:lnTo>
                    <a:lnTo>
                      <a:pt x="1503097" y="544450"/>
                    </a:lnTo>
                    <a:lnTo>
                      <a:pt x="1417562" y="539435"/>
                    </a:lnTo>
                    <a:lnTo>
                      <a:pt x="1418069" y="536699"/>
                    </a:lnTo>
                    <a:cubicBezTo>
                      <a:pt x="1441070" y="428102"/>
                      <a:pt x="1502593" y="171920"/>
                      <a:pt x="1339122" y="181026"/>
                    </a:cubicBezTo>
                    <a:cubicBezTo>
                      <a:pt x="1199005" y="188832"/>
                      <a:pt x="1236770" y="371910"/>
                      <a:pt x="1269488" y="490522"/>
                    </a:cubicBezTo>
                    <a:lnTo>
                      <a:pt x="1281007" y="530841"/>
                    </a:lnTo>
                    <a:lnTo>
                      <a:pt x="1118667" y="514830"/>
                    </a:lnTo>
                    <a:lnTo>
                      <a:pt x="979326" y="491753"/>
                    </a:lnTo>
                    <a:lnTo>
                      <a:pt x="982701" y="465604"/>
                    </a:lnTo>
                    <a:cubicBezTo>
                      <a:pt x="999699" y="355906"/>
                      <a:pt x="1047049" y="96729"/>
                      <a:pt x="884326" y="114807"/>
                    </a:cubicBezTo>
                    <a:cubicBezTo>
                      <a:pt x="744849" y="130302"/>
                      <a:pt x="792620" y="311027"/>
                      <a:pt x="831807" y="427662"/>
                    </a:cubicBezTo>
                    <a:lnTo>
                      <a:pt x="843576" y="461659"/>
                    </a:lnTo>
                    <a:lnTo>
                      <a:pt x="815512" y="455234"/>
                    </a:lnTo>
                    <a:lnTo>
                      <a:pt x="590881" y="388039"/>
                    </a:lnTo>
                    <a:lnTo>
                      <a:pt x="598017" y="387193"/>
                    </a:lnTo>
                    <a:cubicBezTo>
                      <a:pt x="600991" y="320539"/>
                      <a:pt x="684609" y="-22134"/>
                      <a:pt x="498948" y="1130"/>
                    </a:cubicBezTo>
                    <a:cubicBezTo>
                      <a:pt x="359702" y="18577"/>
                      <a:pt x="410000" y="198616"/>
                      <a:pt x="450817" y="314689"/>
                    </a:cubicBezTo>
                    <a:lnTo>
                      <a:pt x="462039" y="345693"/>
                    </a:lnTo>
                    <a:lnTo>
                      <a:pt x="426792" y="333539"/>
                    </a:lnTo>
                    <a:cubicBezTo>
                      <a:pt x="314563" y="293996"/>
                      <a:pt x="222166" y="259964"/>
                      <a:pt x="157057" y="244911"/>
                    </a:cubicBezTo>
                    <a:lnTo>
                      <a:pt x="76922" y="273979"/>
                    </a:lnTo>
                    <a:cubicBezTo>
                      <a:pt x="95974" y="280381"/>
                      <a:pt x="119015" y="288621"/>
                      <a:pt x="145599" y="298254"/>
                    </a:cubicBezTo>
                    <a:lnTo>
                      <a:pt x="219605" y="325104"/>
                    </a:lnTo>
                    <a:lnTo>
                      <a:pt x="211788" y="328771"/>
                    </a:lnTo>
                    <a:cubicBezTo>
                      <a:pt x="119364" y="373169"/>
                      <a:pt x="-9110" y="444342"/>
                      <a:pt x="510" y="530925"/>
                    </a:cubicBez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66A36"/>
                  </a:gs>
                  <a:gs pos="100000">
                    <a:srgbClr val="666A36"/>
                  </a:gs>
                </a:gsLst>
                <a:lin ang="0" scaled="0"/>
              </a:gra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241" name="Google Shape;241;p7"/>
              <p:cNvSpPr/>
              <p:nvPr/>
            </p:nvSpPr>
            <p:spPr>
              <a:xfrm rot="8199617">
                <a:off x="6943415" y="691933"/>
                <a:ext cx="347957" cy="518430"/>
              </a:xfrm>
              <a:custGeom>
                <a:avLst/>
                <a:gdLst/>
                <a:ahLst/>
                <a:cxnLst/>
                <a:rect l="l" t="t" r="r" b="b"/>
                <a:pathLst>
                  <a:path w="1425735" h="2739746" extrusionOk="0">
                    <a:moveTo>
                      <a:pt x="121841" y="2709471"/>
                    </a:moveTo>
                    <a:cubicBezTo>
                      <a:pt x="223273" y="2258156"/>
                      <a:pt x="-504362" y="-69284"/>
                      <a:pt x="730433" y="1583"/>
                    </a:cubicBezTo>
                    <a:cubicBezTo>
                      <a:pt x="1965228" y="72450"/>
                      <a:pt x="1136161" y="1806842"/>
                      <a:pt x="1339025" y="2709471"/>
                    </a:cubicBezTo>
                    <a:lnTo>
                      <a:pt x="1339025" y="2709471"/>
                    </a:lnTo>
                    <a:cubicBezTo>
                      <a:pt x="1278468" y="2713507"/>
                      <a:pt x="1284523" y="1742586"/>
                      <a:pt x="1157354" y="2721578"/>
                    </a:cubicBezTo>
                    <a:cubicBezTo>
                      <a:pt x="1018074" y="2218961"/>
                      <a:pt x="1048354" y="2146292"/>
                      <a:pt x="939352" y="2691299"/>
                    </a:cubicBezTo>
                    <a:cubicBezTo>
                      <a:pt x="805120" y="2215933"/>
                      <a:pt x="832369" y="2016097"/>
                      <a:pt x="678959" y="2739746"/>
                    </a:cubicBezTo>
                    <a:cubicBezTo>
                      <a:pt x="516466" y="2196758"/>
                      <a:pt x="584086" y="2054449"/>
                      <a:pt x="400399" y="2703411"/>
                    </a:cubicBezTo>
                    <a:cubicBezTo>
                      <a:pt x="269194" y="2008025"/>
                      <a:pt x="249010" y="2359253"/>
                      <a:pt x="121841" y="2709471"/>
                    </a:cubicBezTo>
                    <a:lnTo>
                      <a:pt x="121841" y="270947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  <p:grpSp>
          <p:nvGrpSpPr>
            <p:cNvPr id="242" name="Google Shape;242;p7"/>
            <p:cNvGrpSpPr/>
            <p:nvPr/>
          </p:nvGrpSpPr>
          <p:grpSpPr>
            <a:xfrm rot="-608296">
              <a:off x="3314931" y="4082546"/>
              <a:ext cx="728806" cy="734022"/>
              <a:chOff x="5307255" y="1547438"/>
              <a:chExt cx="1117486" cy="1125654"/>
            </a:xfrm>
          </p:grpSpPr>
          <p:sp>
            <p:nvSpPr>
              <p:cNvPr id="243" name="Google Shape;243;p7"/>
              <p:cNvSpPr/>
              <p:nvPr/>
            </p:nvSpPr>
            <p:spPr>
              <a:xfrm rot="4440912">
                <a:off x="5409575" y="1659795"/>
                <a:ext cx="912847" cy="900939"/>
              </a:xfrm>
              <a:custGeom>
                <a:avLst/>
                <a:gdLst/>
                <a:ahLst/>
                <a:cxnLst/>
                <a:rect l="l" t="t" r="r" b="b"/>
                <a:pathLst>
                  <a:path w="914116" h="902192" extrusionOk="0">
                    <a:moveTo>
                      <a:pt x="3648" y="318319"/>
                    </a:moveTo>
                    <a:cubicBezTo>
                      <a:pt x="14502" y="301366"/>
                      <a:pt x="50369" y="286791"/>
                      <a:pt x="121763" y="277409"/>
                    </a:cubicBezTo>
                    <a:cubicBezTo>
                      <a:pt x="-64836" y="-28674"/>
                      <a:pt x="463463" y="361209"/>
                      <a:pt x="415818" y="443497"/>
                    </a:cubicBezTo>
                    <a:cubicBezTo>
                      <a:pt x="413532" y="447646"/>
                      <a:pt x="409738" y="451074"/>
                      <a:pt x="404644" y="453838"/>
                    </a:cubicBezTo>
                    <a:lnTo>
                      <a:pt x="404517" y="453881"/>
                    </a:lnTo>
                    <a:lnTo>
                      <a:pt x="419250" y="454345"/>
                    </a:lnTo>
                    <a:cubicBezTo>
                      <a:pt x="426467" y="455983"/>
                      <a:pt x="432067" y="459052"/>
                      <a:pt x="435706" y="463751"/>
                    </a:cubicBezTo>
                    <a:cubicBezTo>
                      <a:pt x="439372" y="468285"/>
                      <a:pt x="441165" y="474521"/>
                      <a:pt x="441329" y="482140"/>
                    </a:cubicBezTo>
                    <a:lnTo>
                      <a:pt x="439997" y="490695"/>
                    </a:lnTo>
                    <a:lnTo>
                      <a:pt x="445131" y="483838"/>
                    </a:lnTo>
                    <a:cubicBezTo>
                      <a:pt x="450614" y="478869"/>
                      <a:pt x="456341" y="476044"/>
                      <a:pt x="462277" y="475760"/>
                    </a:cubicBezTo>
                    <a:cubicBezTo>
                      <a:pt x="468093" y="475359"/>
                      <a:pt x="474230" y="477469"/>
                      <a:pt x="480563" y="481707"/>
                    </a:cubicBezTo>
                    <a:lnTo>
                      <a:pt x="484441" y="485435"/>
                    </a:lnTo>
                    <a:lnTo>
                      <a:pt x="483630" y="473700"/>
                    </a:lnTo>
                    <a:cubicBezTo>
                      <a:pt x="485366" y="468135"/>
                      <a:pt x="489559" y="463182"/>
                      <a:pt x="495806" y="458818"/>
                    </a:cubicBezTo>
                    <a:lnTo>
                      <a:pt x="502846" y="455556"/>
                    </a:lnTo>
                    <a:lnTo>
                      <a:pt x="490203" y="449340"/>
                    </a:lnTo>
                    <a:cubicBezTo>
                      <a:pt x="482320" y="440747"/>
                      <a:pt x="481490" y="424889"/>
                      <a:pt x="485929" y="404451"/>
                    </a:cubicBezTo>
                    <a:lnTo>
                      <a:pt x="496079" y="371465"/>
                    </a:lnTo>
                    <a:lnTo>
                      <a:pt x="484343" y="397260"/>
                    </a:lnTo>
                    <a:cubicBezTo>
                      <a:pt x="474287" y="414904"/>
                      <a:pt x="463168" y="425553"/>
                      <a:pt x="451292" y="426028"/>
                    </a:cubicBezTo>
                    <a:cubicBezTo>
                      <a:pt x="387279" y="429947"/>
                      <a:pt x="286891" y="129696"/>
                      <a:pt x="310362" y="37467"/>
                    </a:cubicBezTo>
                    <a:cubicBezTo>
                      <a:pt x="321031" y="-4455"/>
                      <a:pt x="357291" y="-3398"/>
                      <a:pt x="434190" y="88742"/>
                    </a:cubicBezTo>
                    <a:cubicBezTo>
                      <a:pt x="553190" y="-152345"/>
                      <a:pt x="556753" y="155784"/>
                      <a:pt x="511014" y="326520"/>
                    </a:cubicBezTo>
                    <a:lnTo>
                      <a:pt x="499072" y="364417"/>
                    </a:lnTo>
                    <a:lnTo>
                      <a:pt x="513267" y="332085"/>
                    </a:lnTo>
                    <a:cubicBezTo>
                      <a:pt x="592416" y="170622"/>
                      <a:pt x="796982" y="-58978"/>
                      <a:pt x="741433" y="223646"/>
                    </a:cubicBezTo>
                    <a:cubicBezTo>
                      <a:pt x="1003648" y="164257"/>
                      <a:pt x="766540" y="361072"/>
                      <a:pt x="605110" y="433066"/>
                    </a:cubicBezTo>
                    <a:lnTo>
                      <a:pt x="600808" y="434764"/>
                    </a:lnTo>
                    <a:lnTo>
                      <a:pt x="693241" y="434463"/>
                    </a:lnTo>
                    <a:cubicBezTo>
                      <a:pt x="860482" y="443604"/>
                      <a:pt x="1031877" y="499444"/>
                      <a:pt x="804951" y="577658"/>
                    </a:cubicBezTo>
                    <a:cubicBezTo>
                      <a:pt x="987962" y="774612"/>
                      <a:pt x="698707" y="668369"/>
                      <a:pt x="555396" y="564905"/>
                    </a:cubicBezTo>
                    <a:lnTo>
                      <a:pt x="526476" y="542048"/>
                    </a:lnTo>
                    <a:lnTo>
                      <a:pt x="539541" y="566925"/>
                    </a:lnTo>
                    <a:cubicBezTo>
                      <a:pt x="616376" y="729501"/>
                      <a:pt x="668242" y="1032607"/>
                      <a:pt x="481983" y="812903"/>
                    </a:cubicBezTo>
                    <a:cubicBezTo>
                      <a:pt x="384371" y="1014570"/>
                      <a:pt x="363976" y="834227"/>
                      <a:pt x="385594" y="669505"/>
                    </a:cubicBezTo>
                    <a:lnTo>
                      <a:pt x="401546" y="585133"/>
                    </a:lnTo>
                    <a:lnTo>
                      <a:pt x="352020" y="659897"/>
                    </a:lnTo>
                    <a:cubicBezTo>
                      <a:pt x="251604" y="793948"/>
                      <a:pt x="110034" y="905537"/>
                      <a:pt x="170905" y="673357"/>
                    </a:cubicBezTo>
                    <a:cubicBezTo>
                      <a:pt x="-94501" y="716298"/>
                      <a:pt x="154406" y="534635"/>
                      <a:pt x="320007" y="472836"/>
                    </a:cubicBezTo>
                    <a:lnTo>
                      <a:pt x="364962" y="460956"/>
                    </a:lnTo>
                    <a:lnTo>
                      <a:pt x="329370" y="462273"/>
                    </a:lnTo>
                    <a:cubicBezTo>
                      <a:pt x="197278" y="453619"/>
                      <a:pt x="-31630" y="373414"/>
                      <a:pt x="3648" y="31831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244" name="Google Shape;244;p7"/>
              <p:cNvSpPr/>
              <p:nvPr/>
            </p:nvSpPr>
            <p:spPr>
              <a:xfrm rot="984699">
                <a:off x="5790678" y="2050692"/>
                <a:ext cx="131664" cy="131664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  <p:grpSp>
          <p:nvGrpSpPr>
            <p:cNvPr id="245" name="Google Shape;245;p7"/>
            <p:cNvGrpSpPr/>
            <p:nvPr/>
          </p:nvGrpSpPr>
          <p:grpSpPr>
            <a:xfrm>
              <a:off x="3502670" y="3514386"/>
              <a:ext cx="1837813" cy="3466060"/>
              <a:chOff x="6811613" y="643921"/>
              <a:chExt cx="1604516" cy="3026069"/>
            </a:xfrm>
          </p:grpSpPr>
          <p:sp>
            <p:nvSpPr>
              <p:cNvPr id="246" name="Google Shape;246;p7"/>
              <p:cNvSpPr/>
              <p:nvPr/>
            </p:nvSpPr>
            <p:spPr>
              <a:xfrm rot="-5995998" flipH="1">
                <a:off x="6360430" y="1774043"/>
                <a:ext cx="2683615" cy="979539"/>
              </a:xfrm>
              <a:custGeom>
                <a:avLst/>
                <a:gdLst/>
                <a:ahLst/>
                <a:cxnLst/>
                <a:rect l="l" t="t" r="r" b="b"/>
                <a:pathLst>
                  <a:path w="2683640" h="979548" extrusionOk="0">
                    <a:moveTo>
                      <a:pt x="510" y="530925"/>
                    </a:moveTo>
                    <a:cubicBezTo>
                      <a:pt x="2434" y="548241"/>
                      <a:pt x="9882" y="566175"/>
                      <a:pt x="24246" y="584633"/>
                    </a:cubicBezTo>
                    <a:cubicBezTo>
                      <a:pt x="139163" y="732300"/>
                      <a:pt x="322171" y="430760"/>
                      <a:pt x="367171" y="381500"/>
                    </a:cubicBezTo>
                    <a:lnTo>
                      <a:pt x="362218" y="375221"/>
                    </a:lnTo>
                    <a:lnTo>
                      <a:pt x="468461" y="410496"/>
                    </a:lnTo>
                    <a:lnTo>
                      <a:pt x="643261" y="459981"/>
                    </a:lnTo>
                    <a:lnTo>
                      <a:pt x="611216" y="485315"/>
                    </a:lnTo>
                    <a:cubicBezTo>
                      <a:pt x="515397" y="562502"/>
                      <a:pt x="377837" y="689076"/>
                      <a:pt x="487029" y="777229"/>
                    </a:cubicBezTo>
                    <a:cubicBezTo>
                      <a:pt x="632619" y="894767"/>
                      <a:pt x="741966" y="559415"/>
                      <a:pt x="774534" y="501184"/>
                    </a:cubicBezTo>
                    <a:lnTo>
                      <a:pt x="765295" y="493827"/>
                    </a:lnTo>
                    <a:lnTo>
                      <a:pt x="910308" y="525658"/>
                    </a:lnTo>
                    <a:cubicBezTo>
                      <a:pt x="963334" y="535940"/>
                      <a:pt x="1017223" y="544937"/>
                      <a:pt x="1071529" y="552204"/>
                    </a:cubicBezTo>
                    <a:lnTo>
                      <a:pt x="1111358" y="556466"/>
                    </a:lnTo>
                    <a:lnTo>
                      <a:pt x="1107135" y="563873"/>
                    </a:lnTo>
                    <a:cubicBezTo>
                      <a:pt x="1050280" y="657805"/>
                      <a:pt x="909533" y="876247"/>
                      <a:pt x="1064917" y="927835"/>
                    </a:cubicBezTo>
                    <a:cubicBezTo>
                      <a:pt x="1220302" y="979422"/>
                      <a:pt x="1227996" y="716067"/>
                      <a:pt x="1234229" y="605236"/>
                    </a:cubicBezTo>
                    <a:lnTo>
                      <a:pt x="1237115" y="569922"/>
                    </a:lnTo>
                    <a:lnTo>
                      <a:pt x="1254547" y="571787"/>
                    </a:lnTo>
                    <a:lnTo>
                      <a:pt x="1292670" y="574601"/>
                    </a:lnTo>
                    <a:lnTo>
                      <a:pt x="1293748" y="578766"/>
                    </a:lnTo>
                    <a:lnTo>
                      <a:pt x="1327009" y="577135"/>
                    </a:lnTo>
                    <a:lnTo>
                      <a:pt x="1440949" y="585545"/>
                    </a:lnTo>
                    <a:lnTo>
                      <a:pt x="1541635" y="591018"/>
                    </a:lnTo>
                    <a:lnTo>
                      <a:pt x="1533896" y="611363"/>
                    </a:lnTo>
                    <a:cubicBezTo>
                      <a:pt x="1492197" y="712934"/>
                      <a:pt x="1386796" y="950458"/>
                      <a:pt x="1548275" y="977482"/>
                    </a:cubicBezTo>
                    <a:cubicBezTo>
                      <a:pt x="1709753" y="1004506"/>
                      <a:pt x="1676769" y="743112"/>
                      <a:pt x="1665847" y="632645"/>
                    </a:cubicBezTo>
                    <a:lnTo>
                      <a:pt x="1663252" y="597250"/>
                    </a:lnTo>
                    <a:lnTo>
                      <a:pt x="1737487" y="599923"/>
                    </a:lnTo>
                    <a:lnTo>
                      <a:pt x="1739346" y="604030"/>
                    </a:lnTo>
                    <a:lnTo>
                      <a:pt x="1754873" y="600549"/>
                    </a:lnTo>
                    <a:lnTo>
                      <a:pt x="1973574" y="608422"/>
                    </a:lnTo>
                    <a:lnTo>
                      <a:pt x="1973138" y="609331"/>
                    </a:lnTo>
                    <a:cubicBezTo>
                      <a:pt x="1923129" y="707079"/>
                      <a:pt x="1798322" y="935005"/>
                      <a:pt x="1956990" y="975377"/>
                    </a:cubicBezTo>
                    <a:cubicBezTo>
                      <a:pt x="2115658" y="1015749"/>
                      <a:pt x="2104548" y="752516"/>
                      <a:pt x="2102859" y="641523"/>
                    </a:cubicBezTo>
                    <a:lnTo>
                      <a:pt x="2103154" y="612522"/>
                    </a:lnTo>
                    <a:lnTo>
                      <a:pt x="2252074" y="616063"/>
                    </a:lnTo>
                    <a:cubicBezTo>
                      <a:pt x="2438725" y="619931"/>
                      <a:pt x="2595736" y="621662"/>
                      <a:pt x="2683640" y="622798"/>
                    </a:cubicBezTo>
                    <a:lnTo>
                      <a:pt x="2678927" y="572967"/>
                    </a:lnTo>
                    <a:cubicBezTo>
                      <a:pt x="2613720" y="568469"/>
                      <a:pt x="2509869" y="566003"/>
                      <a:pt x="2384206" y="563981"/>
                    </a:cubicBezTo>
                    <a:lnTo>
                      <a:pt x="2269245" y="562336"/>
                    </a:lnTo>
                    <a:lnTo>
                      <a:pt x="2272834" y="542985"/>
                    </a:lnTo>
                    <a:cubicBezTo>
                      <a:pt x="2295835" y="434388"/>
                      <a:pt x="2357357" y="178205"/>
                      <a:pt x="2193887" y="187311"/>
                    </a:cubicBezTo>
                    <a:cubicBezTo>
                      <a:pt x="2030416" y="196418"/>
                      <a:pt x="2109064" y="444090"/>
                      <a:pt x="2139344" y="549631"/>
                    </a:cubicBezTo>
                    <a:lnTo>
                      <a:pt x="2142151" y="560476"/>
                    </a:lnTo>
                    <a:lnTo>
                      <a:pt x="1958603" y="557654"/>
                    </a:lnTo>
                    <a:lnTo>
                      <a:pt x="1854494" y="555328"/>
                    </a:lnTo>
                    <a:lnTo>
                      <a:pt x="1854658" y="541353"/>
                    </a:lnTo>
                    <a:cubicBezTo>
                      <a:pt x="1858778" y="430424"/>
                      <a:pt x="1875653" y="167498"/>
                      <a:pt x="1716138" y="204384"/>
                    </a:cubicBezTo>
                    <a:cubicBezTo>
                      <a:pt x="1579411" y="236001"/>
                      <a:pt x="1647883" y="409941"/>
                      <a:pt x="1700374" y="521225"/>
                    </a:cubicBezTo>
                    <a:lnTo>
                      <a:pt x="1715256" y="552042"/>
                    </a:lnTo>
                    <a:lnTo>
                      <a:pt x="1503097" y="544450"/>
                    </a:lnTo>
                    <a:lnTo>
                      <a:pt x="1417562" y="539435"/>
                    </a:lnTo>
                    <a:lnTo>
                      <a:pt x="1418069" y="536699"/>
                    </a:lnTo>
                    <a:cubicBezTo>
                      <a:pt x="1441070" y="428102"/>
                      <a:pt x="1502593" y="171920"/>
                      <a:pt x="1339122" y="181026"/>
                    </a:cubicBezTo>
                    <a:cubicBezTo>
                      <a:pt x="1199005" y="188832"/>
                      <a:pt x="1236770" y="371910"/>
                      <a:pt x="1269488" y="490522"/>
                    </a:cubicBezTo>
                    <a:lnTo>
                      <a:pt x="1281007" y="530841"/>
                    </a:lnTo>
                    <a:lnTo>
                      <a:pt x="1118667" y="514830"/>
                    </a:lnTo>
                    <a:lnTo>
                      <a:pt x="979326" y="491753"/>
                    </a:lnTo>
                    <a:lnTo>
                      <a:pt x="982701" y="465604"/>
                    </a:lnTo>
                    <a:cubicBezTo>
                      <a:pt x="999699" y="355906"/>
                      <a:pt x="1047049" y="96729"/>
                      <a:pt x="884326" y="114807"/>
                    </a:cubicBezTo>
                    <a:cubicBezTo>
                      <a:pt x="744849" y="130302"/>
                      <a:pt x="792620" y="311027"/>
                      <a:pt x="831807" y="427662"/>
                    </a:cubicBezTo>
                    <a:lnTo>
                      <a:pt x="843576" y="461659"/>
                    </a:lnTo>
                    <a:lnTo>
                      <a:pt x="815512" y="455234"/>
                    </a:lnTo>
                    <a:lnTo>
                      <a:pt x="590881" y="388039"/>
                    </a:lnTo>
                    <a:lnTo>
                      <a:pt x="598017" y="387193"/>
                    </a:lnTo>
                    <a:cubicBezTo>
                      <a:pt x="600991" y="320539"/>
                      <a:pt x="684609" y="-22134"/>
                      <a:pt x="498948" y="1130"/>
                    </a:cubicBezTo>
                    <a:cubicBezTo>
                      <a:pt x="359702" y="18577"/>
                      <a:pt x="410000" y="198616"/>
                      <a:pt x="450817" y="314689"/>
                    </a:cubicBezTo>
                    <a:lnTo>
                      <a:pt x="462039" y="345693"/>
                    </a:lnTo>
                    <a:lnTo>
                      <a:pt x="426792" y="333539"/>
                    </a:lnTo>
                    <a:cubicBezTo>
                      <a:pt x="314563" y="293996"/>
                      <a:pt x="222166" y="259964"/>
                      <a:pt x="157057" y="244911"/>
                    </a:cubicBezTo>
                    <a:lnTo>
                      <a:pt x="76922" y="273979"/>
                    </a:lnTo>
                    <a:cubicBezTo>
                      <a:pt x="95974" y="280381"/>
                      <a:pt x="119015" y="288621"/>
                      <a:pt x="145599" y="298254"/>
                    </a:cubicBezTo>
                    <a:lnTo>
                      <a:pt x="219605" y="325104"/>
                    </a:lnTo>
                    <a:lnTo>
                      <a:pt x="211788" y="328771"/>
                    </a:lnTo>
                    <a:cubicBezTo>
                      <a:pt x="119364" y="373169"/>
                      <a:pt x="-9110" y="444342"/>
                      <a:pt x="510" y="530925"/>
                    </a:cubicBez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66A36"/>
                  </a:gs>
                  <a:gs pos="100000">
                    <a:srgbClr val="666A36"/>
                  </a:gs>
                </a:gsLst>
                <a:lin ang="0" scaled="0"/>
              </a:gra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247" name="Google Shape;247;p7"/>
              <p:cNvSpPr/>
              <p:nvPr/>
            </p:nvSpPr>
            <p:spPr>
              <a:xfrm rot="8199617">
                <a:off x="6949089" y="675044"/>
                <a:ext cx="297059" cy="518130"/>
              </a:xfrm>
              <a:custGeom>
                <a:avLst/>
                <a:gdLst/>
                <a:ahLst/>
                <a:cxnLst/>
                <a:rect l="l" t="t" r="r" b="b"/>
                <a:pathLst>
                  <a:path w="1217184" h="2738163" extrusionOk="0">
                    <a:moveTo>
                      <a:pt x="0" y="2707888"/>
                    </a:moveTo>
                    <a:cubicBezTo>
                      <a:pt x="101432" y="2256573"/>
                      <a:pt x="-157119" y="33114"/>
                      <a:pt x="608592" y="0"/>
                    </a:cubicBezTo>
                    <a:cubicBezTo>
                      <a:pt x="1452777" y="188745"/>
                      <a:pt x="1014320" y="1805259"/>
                      <a:pt x="1217184" y="2707888"/>
                    </a:cubicBezTo>
                    <a:lnTo>
                      <a:pt x="1217184" y="2707888"/>
                    </a:lnTo>
                    <a:cubicBezTo>
                      <a:pt x="1156627" y="2711924"/>
                      <a:pt x="1162682" y="1741003"/>
                      <a:pt x="1035513" y="2719995"/>
                    </a:cubicBezTo>
                    <a:cubicBezTo>
                      <a:pt x="896233" y="2217378"/>
                      <a:pt x="926513" y="2144709"/>
                      <a:pt x="817511" y="2689716"/>
                    </a:cubicBezTo>
                    <a:cubicBezTo>
                      <a:pt x="683279" y="2214350"/>
                      <a:pt x="710528" y="2014514"/>
                      <a:pt x="557118" y="2738163"/>
                    </a:cubicBezTo>
                    <a:cubicBezTo>
                      <a:pt x="394625" y="2195175"/>
                      <a:pt x="462245" y="2052866"/>
                      <a:pt x="278558" y="2701828"/>
                    </a:cubicBezTo>
                    <a:cubicBezTo>
                      <a:pt x="147353" y="2006442"/>
                      <a:pt x="127169" y="2357670"/>
                      <a:pt x="0" y="2707888"/>
                    </a:cubicBezTo>
                    <a:lnTo>
                      <a:pt x="0" y="2707888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55141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1594AD-B869-4429-B6C2-0818D4ADD60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11/5/2023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A0C7DC-2D4E-4384-9A47-DCD25E73824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091275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">
  <p:cSld name="Big Title"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8"/>
          <p:cNvSpPr txBox="1">
            <a:spLocks noGrp="1"/>
          </p:cNvSpPr>
          <p:nvPr>
            <p:ph type="title"/>
          </p:nvPr>
        </p:nvSpPr>
        <p:spPr>
          <a:xfrm>
            <a:off x="2156075" y="1123500"/>
            <a:ext cx="7687500" cy="47361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28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28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28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28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28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28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28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28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2800"/>
            </a:lvl9pPr>
          </a:lstStyle>
          <a:p>
            <a:endParaRPr/>
          </a:p>
        </p:txBody>
      </p:sp>
      <p:sp>
        <p:nvSpPr>
          <p:cNvPr id="250" name="Google Shape;250;p8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fld id="{00000000-1234-1234-1234-123412341234}" type="slidenum">
              <a:rPr kumimoji="0" lang="en-GB" sz="1300" b="0" i="0" u="none" strike="noStrike" kern="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t>‹#›</a:t>
            </a:fld>
            <a:endParaRPr kumimoji="0" lang="en-GB" sz="1300" b="0" i="0" u="none" strike="noStrike" kern="0" cap="none" spc="0" normalizeH="0" baseline="0" noProof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251" name="Google Shape;251;p8"/>
          <p:cNvGrpSpPr/>
          <p:nvPr/>
        </p:nvGrpSpPr>
        <p:grpSpPr>
          <a:xfrm flipH="1">
            <a:off x="-658178" y="1638196"/>
            <a:ext cx="3848630" cy="5365658"/>
            <a:chOff x="7864580" y="177905"/>
            <a:chExt cx="4941744" cy="6889649"/>
          </a:xfrm>
        </p:grpSpPr>
        <p:sp>
          <p:nvSpPr>
            <p:cNvPr id="252" name="Google Shape;252;p8"/>
            <p:cNvSpPr/>
            <p:nvPr/>
          </p:nvSpPr>
          <p:spPr>
            <a:xfrm rot="6963880">
              <a:off x="10039367" y="3194235"/>
              <a:ext cx="2742411" cy="879358"/>
            </a:xfrm>
            <a:custGeom>
              <a:avLst/>
              <a:gdLst/>
              <a:ahLst/>
              <a:cxnLst/>
              <a:rect l="l" t="t" r="r" b="b"/>
              <a:pathLst>
                <a:path w="3570296" h="1258395" extrusionOk="0">
                  <a:moveTo>
                    <a:pt x="52" y="114287"/>
                  </a:moveTo>
                  <a:cubicBezTo>
                    <a:pt x="751" y="92231"/>
                    <a:pt x="8463" y="70112"/>
                    <a:pt x="24969" y="48300"/>
                  </a:cubicBezTo>
                  <a:cubicBezTo>
                    <a:pt x="157023" y="-126193"/>
                    <a:pt x="439442" y="311510"/>
                    <a:pt x="513040" y="355151"/>
                  </a:cubicBezTo>
                  <a:lnTo>
                    <a:pt x="497428" y="367539"/>
                  </a:lnTo>
                  <a:lnTo>
                    <a:pt x="567794" y="391986"/>
                  </a:lnTo>
                  <a:cubicBezTo>
                    <a:pt x="600503" y="403531"/>
                    <a:pt x="634955" y="415788"/>
                    <a:pt x="670999" y="428488"/>
                  </a:cubicBezTo>
                  <a:lnTo>
                    <a:pt x="716281" y="444102"/>
                  </a:lnTo>
                  <a:lnTo>
                    <a:pt x="701865" y="404273"/>
                  </a:lnTo>
                  <a:cubicBezTo>
                    <a:pt x="649428" y="255156"/>
                    <a:pt x="584812" y="23866"/>
                    <a:pt x="763696" y="1452"/>
                  </a:cubicBezTo>
                  <a:cubicBezTo>
                    <a:pt x="1002210" y="-28434"/>
                    <a:pt x="894788" y="411788"/>
                    <a:pt x="890967" y="497415"/>
                  </a:cubicBezTo>
                  <a:lnTo>
                    <a:pt x="881798" y="498502"/>
                  </a:lnTo>
                  <a:lnTo>
                    <a:pt x="1170375" y="584825"/>
                  </a:lnTo>
                  <a:lnTo>
                    <a:pt x="1206427" y="593079"/>
                  </a:lnTo>
                  <a:lnTo>
                    <a:pt x="1191308" y="549404"/>
                  </a:lnTo>
                  <a:cubicBezTo>
                    <a:pt x="1140965" y="399568"/>
                    <a:pt x="1079596" y="167395"/>
                    <a:pt x="1258778" y="147490"/>
                  </a:cubicBezTo>
                  <a:cubicBezTo>
                    <a:pt x="1482755" y="122608"/>
                    <a:pt x="1396927" y="506605"/>
                    <a:pt x="1381187" y="625206"/>
                  </a:cubicBezTo>
                  <a:lnTo>
                    <a:pt x="1380506" y="631688"/>
                  </a:lnTo>
                  <a:lnTo>
                    <a:pt x="1559827" y="661387"/>
                  </a:lnTo>
                  <a:lnTo>
                    <a:pt x="1768380" y="681955"/>
                  </a:lnTo>
                  <a:lnTo>
                    <a:pt x="1753583" y="630159"/>
                  </a:lnTo>
                  <a:cubicBezTo>
                    <a:pt x="1711551" y="477782"/>
                    <a:pt x="1663035" y="242588"/>
                    <a:pt x="1843040" y="232560"/>
                  </a:cubicBezTo>
                  <a:cubicBezTo>
                    <a:pt x="2053045" y="220861"/>
                    <a:pt x="1974008" y="549971"/>
                    <a:pt x="1944460" y="689482"/>
                  </a:cubicBezTo>
                  <a:lnTo>
                    <a:pt x="1943808" y="692995"/>
                  </a:lnTo>
                  <a:lnTo>
                    <a:pt x="2053692" y="699439"/>
                  </a:lnTo>
                  <a:lnTo>
                    <a:pt x="2326246" y="709192"/>
                  </a:lnTo>
                  <a:lnTo>
                    <a:pt x="2307127" y="669602"/>
                  </a:lnTo>
                  <a:cubicBezTo>
                    <a:pt x="2239694" y="526640"/>
                    <a:pt x="2151731" y="303184"/>
                    <a:pt x="2327379" y="262567"/>
                  </a:cubicBezTo>
                  <a:cubicBezTo>
                    <a:pt x="2532303" y="215180"/>
                    <a:pt x="2510624" y="552952"/>
                    <a:pt x="2505331" y="695460"/>
                  </a:cubicBezTo>
                  <a:lnTo>
                    <a:pt x="2504809" y="713406"/>
                  </a:lnTo>
                  <a:lnTo>
                    <a:pt x="2638865" y="716402"/>
                  </a:lnTo>
                  <a:lnTo>
                    <a:pt x="2874931" y="720031"/>
                  </a:lnTo>
                  <a:lnTo>
                    <a:pt x="2871057" y="706094"/>
                  </a:lnTo>
                  <a:cubicBezTo>
                    <a:pt x="2832158" y="570509"/>
                    <a:pt x="2731121" y="252333"/>
                    <a:pt x="2941127" y="240634"/>
                  </a:cubicBezTo>
                  <a:cubicBezTo>
                    <a:pt x="3151132" y="228935"/>
                    <a:pt x="3072096" y="558044"/>
                    <a:pt x="3042547" y="697556"/>
                  </a:cubicBezTo>
                  <a:lnTo>
                    <a:pt x="3037937" y="722417"/>
                  </a:lnTo>
                  <a:lnTo>
                    <a:pt x="3185623" y="724529"/>
                  </a:lnTo>
                  <a:cubicBezTo>
                    <a:pt x="3347059" y="727126"/>
                    <a:pt x="3480472" y="730294"/>
                    <a:pt x="3564241" y="736073"/>
                  </a:cubicBezTo>
                  <a:lnTo>
                    <a:pt x="3570296" y="800089"/>
                  </a:lnTo>
                  <a:cubicBezTo>
                    <a:pt x="3457368" y="798630"/>
                    <a:pt x="3255661" y="796406"/>
                    <a:pt x="3015878" y="791437"/>
                  </a:cubicBezTo>
                  <a:lnTo>
                    <a:pt x="2824326" y="786883"/>
                  </a:lnTo>
                  <a:lnTo>
                    <a:pt x="2823991" y="796797"/>
                  </a:lnTo>
                  <a:cubicBezTo>
                    <a:pt x="2823204" y="916435"/>
                    <a:pt x="2855190" y="1308606"/>
                    <a:pt x="2636794" y="1253037"/>
                  </a:cubicBezTo>
                  <a:cubicBezTo>
                    <a:pt x="2432958" y="1201172"/>
                    <a:pt x="2593293" y="908364"/>
                    <a:pt x="2657539" y="782789"/>
                  </a:cubicBezTo>
                  <a:lnTo>
                    <a:pt x="2658099" y="781621"/>
                  </a:lnTo>
                  <a:lnTo>
                    <a:pt x="2377142" y="771506"/>
                  </a:lnTo>
                  <a:lnTo>
                    <a:pt x="2357193" y="775979"/>
                  </a:lnTo>
                  <a:lnTo>
                    <a:pt x="2354959" y="770708"/>
                  </a:lnTo>
                  <a:lnTo>
                    <a:pt x="2259394" y="767267"/>
                  </a:lnTo>
                  <a:lnTo>
                    <a:pt x="2260299" y="785502"/>
                  </a:lnTo>
                  <a:cubicBezTo>
                    <a:pt x="2269474" y="904790"/>
                    <a:pt x="2333994" y="1292937"/>
                    <a:pt x="2111730" y="1255740"/>
                  </a:cubicBezTo>
                  <a:cubicBezTo>
                    <a:pt x="1904284" y="1221024"/>
                    <a:pt x="2039689" y="915885"/>
                    <a:pt x="2093259" y="785398"/>
                  </a:cubicBezTo>
                  <a:lnTo>
                    <a:pt x="2103200" y="759262"/>
                  </a:lnTo>
                  <a:lnTo>
                    <a:pt x="1973852" y="752232"/>
                  </a:lnTo>
                  <a:lnTo>
                    <a:pt x="1827482" y="741428"/>
                  </a:lnTo>
                  <a:lnTo>
                    <a:pt x="1784749" y="743523"/>
                  </a:lnTo>
                  <a:lnTo>
                    <a:pt x="1783503" y="738182"/>
                  </a:lnTo>
                  <a:lnTo>
                    <a:pt x="1734388" y="734557"/>
                  </a:lnTo>
                  <a:lnTo>
                    <a:pt x="1711951" y="732156"/>
                  </a:lnTo>
                  <a:lnTo>
                    <a:pt x="1710043" y="750236"/>
                  </a:lnTo>
                  <a:cubicBezTo>
                    <a:pt x="1700724" y="869513"/>
                    <a:pt x="1704654" y="1262966"/>
                    <a:pt x="1490778" y="1191960"/>
                  </a:cubicBezTo>
                  <a:cubicBezTo>
                    <a:pt x="1291161" y="1125688"/>
                    <a:pt x="1471975" y="845062"/>
                    <a:pt x="1545014" y="724390"/>
                  </a:cubicBezTo>
                  <a:lnTo>
                    <a:pt x="1550440" y="714875"/>
                  </a:lnTo>
                  <a:lnTo>
                    <a:pt x="1499272" y="709400"/>
                  </a:lnTo>
                  <a:cubicBezTo>
                    <a:pt x="1429506" y="700064"/>
                    <a:pt x="1360276" y="688505"/>
                    <a:pt x="1292156" y="675297"/>
                  </a:cubicBezTo>
                  <a:lnTo>
                    <a:pt x="1105864" y="634405"/>
                  </a:lnTo>
                  <a:lnTo>
                    <a:pt x="1117732" y="643857"/>
                  </a:lnTo>
                  <a:cubicBezTo>
                    <a:pt x="1075893" y="718664"/>
                    <a:pt x="935419" y="1149479"/>
                    <a:pt x="748384" y="998483"/>
                  </a:cubicBezTo>
                  <a:cubicBezTo>
                    <a:pt x="608109" y="885236"/>
                    <a:pt x="784828" y="722630"/>
                    <a:pt x="907924" y="623470"/>
                  </a:cubicBezTo>
                  <a:lnTo>
                    <a:pt x="949090" y="590924"/>
                  </a:lnTo>
                  <a:lnTo>
                    <a:pt x="724529" y="527352"/>
                  </a:lnTo>
                  <a:lnTo>
                    <a:pt x="588043" y="482036"/>
                  </a:lnTo>
                  <a:lnTo>
                    <a:pt x="594407" y="490103"/>
                  </a:lnTo>
                  <a:cubicBezTo>
                    <a:pt x="536597" y="553385"/>
                    <a:pt x="301493" y="940762"/>
                    <a:pt x="153863" y="751060"/>
                  </a:cubicBezTo>
                  <a:cubicBezTo>
                    <a:pt x="135409" y="727347"/>
                    <a:pt x="125841" y="704309"/>
                    <a:pt x="123370" y="682064"/>
                  </a:cubicBezTo>
                  <a:cubicBezTo>
                    <a:pt x="114101" y="598642"/>
                    <a:pt x="204622" y="526354"/>
                    <a:pt x="300553" y="471362"/>
                  </a:cubicBezTo>
                  <a:lnTo>
                    <a:pt x="378501" y="430833"/>
                  </a:lnTo>
                  <a:lnTo>
                    <a:pt x="360141" y="424135"/>
                  </a:lnTo>
                  <a:cubicBezTo>
                    <a:pt x="244149" y="376658"/>
                    <a:pt x="-4139" y="246620"/>
                    <a:pt x="52" y="114287"/>
                  </a:cubicBezTo>
                  <a:close/>
                </a:path>
              </a:pathLst>
            </a:custGeom>
            <a:gradFill>
              <a:gsLst>
                <a:gs pos="0">
                  <a:srgbClr val="595959"/>
                </a:gs>
                <a:gs pos="60000">
                  <a:srgbClr val="666A36"/>
                </a:gs>
                <a:gs pos="100000">
                  <a:srgbClr val="666A36"/>
                </a:gs>
              </a:gsLst>
              <a:lin ang="0" scaled="0"/>
            </a:gra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53" name="Google Shape;253;p8"/>
            <p:cNvSpPr/>
            <p:nvPr/>
          </p:nvSpPr>
          <p:spPr>
            <a:xfrm rot="342636" flipH="1">
              <a:off x="10454693" y="240075"/>
              <a:ext cx="1522632" cy="5474309"/>
            </a:xfrm>
            <a:custGeom>
              <a:avLst/>
              <a:gdLst/>
              <a:ahLst/>
              <a:cxnLst/>
              <a:rect l="l" t="t" r="r" b="b"/>
              <a:pathLst>
                <a:path w="1122278" h="4034919" extrusionOk="0">
                  <a:moveTo>
                    <a:pt x="1017346" y="4033049"/>
                  </a:moveTo>
                  <a:cubicBezTo>
                    <a:pt x="934586" y="4084522"/>
                    <a:pt x="543637" y="3063193"/>
                    <a:pt x="532895" y="2246639"/>
                  </a:cubicBezTo>
                  <a:cubicBezTo>
                    <a:pt x="522153" y="1430085"/>
                    <a:pt x="345564" y="532737"/>
                    <a:pt x="0" y="0"/>
                  </a:cubicBezTo>
                  <a:cubicBezTo>
                    <a:pt x="530335" y="309475"/>
                    <a:pt x="859899" y="1265626"/>
                    <a:pt x="1029457" y="1937801"/>
                  </a:cubicBezTo>
                  <a:cubicBezTo>
                    <a:pt x="1199015" y="2609976"/>
                    <a:pt x="1100106" y="3981576"/>
                    <a:pt x="1017346" y="4033049"/>
                  </a:cubicBezTo>
                  <a:close/>
                </a:path>
              </a:pathLst>
            </a:custGeom>
            <a:gradFill>
              <a:gsLst>
                <a:gs pos="0">
                  <a:srgbClr val="595959"/>
                </a:gs>
                <a:gs pos="60000">
                  <a:srgbClr val="6F803B"/>
                </a:gs>
                <a:gs pos="100000">
                  <a:srgbClr val="6F803B"/>
                </a:gs>
              </a:gsLst>
              <a:lin ang="0" scaled="0"/>
            </a:gra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54" name="Google Shape;254;p8"/>
            <p:cNvSpPr/>
            <p:nvPr/>
          </p:nvSpPr>
          <p:spPr>
            <a:xfrm rot="1057145" flipH="1">
              <a:off x="11100766" y="2956121"/>
              <a:ext cx="1121583" cy="4032422"/>
            </a:xfrm>
            <a:custGeom>
              <a:avLst/>
              <a:gdLst/>
              <a:ahLst/>
              <a:cxnLst/>
              <a:rect l="l" t="t" r="r" b="b"/>
              <a:pathLst>
                <a:path w="1122278" h="4034919" extrusionOk="0">
                  <a:moveTo>
                    <a:pt x="1017346" y="4033049"/>
                  </a:moveTo>
                  <a:cubicBezTo>
                    <a:pt x="934586" y="4084522"/>
                    <a:pt x="543637" y="3063193"/>
                    <a:pt x="532895" y="2246639"/>
                  </a:cubicBezTo>
                  <a:cubicBezTo>
                    <a:pt x="522153" y="1430085"/>
                    <a:pt x="345564" y="532737"/>
                    <a:pt x="0" y="0"/>
                  </a:cubicBezTo>
                  <a:cubicBezTo>
                    <a:pt x="530335" y="309475"/>
                    <a:pt x="859899" y="1265626"/>
                    <a:pt x="1029457" y="1937801"/>
                  </a:cubicBezTo>
                  <a:cubicBezTo>
                    <a:pt x="1199015" y="2609976"/>
                    <a:pt x="1100106" y="3981576"/>
                    <a:pt x="1017346" y="4033049"/>
                  </a:cubicBezTo>
                  <a:close/>
                </a:path>
              </a:pathLst>
            </a:custGeom>
            <a:gradFill>
              <a:gsLst>
                <a:gs pos="0">
                  <a:srgbClr val="595959"/>
                </a:gs>
                <a:gs pos="60000">
                  <a:srgbClr val="6F803B"/>
                </a:gs>
                <a:gs pos="100000">
                  <a:srgbClr val="6F803B"/>
                </a:gs>
              </a:gsLst>
              <a:lin ang="0" scaled="0"/>
            </a:gra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grpSp>
          <p:nvGrpSpPr>
            <p:cNvPr id="255" name="Google Shape;255;p8"/>
            <p:cNvGrpSpPr/>
            <p:nvPr/>
          </p:nvGrpSpPr>
          <p:grpSpPr>
            <a:xfrm rot="834297">
              <a:off x="8537534" y="734267"/>
              <a:ext cx="2935744" cy="5958665"/>
              <a:chOff x="5368897" y="1487338"/>
              <a:chExt cx="2009955" cy="4079596"/>
            </a:xfrm>
          </p:grpSpPr>
          <p:sp>
            <p:nvSpPr>
              <p:cNvPr id="256" name="Google Shape;256;p8"/>
              <p:cNvSpPr/>
              <p:nvPr/>
            </p:nvSpPr>
            <p:spPr>
              <a:xfrm rot="-1170648">
                <a:off x="6587411" y="1949092"/>
                <a:ext cx="185621" cy="3690976"/>
              </a:xfrm>
              <a:custGeom>
                <a:avLst/>
                <a:gdLst/>
                <a:ahLst/>
                <a:cxnLst/>
                <a:rect l="l" t="t" r="r" b="b"/>
                <a:pathLst>
                  <a:path w="551062" h="3348763" extrusionOk="0">
                    <a:moveTo>
                      <a:pt x="0" y="102946"/>
                    </a:moveTo>
                    <a:cubicBezTo>
                      <a:pt x="58538" y="325995"/>
                      <a:pt x="313883" y="798334"/>
                      <a:pt x="393616" y="1338294"/>
                    </a:cubicBezTo>
                    <a:cubicBezTo>
                      <a:pt x="473349" y="1878254"/>
                      <a:pt x="452154" y="3007630"/>
                      <a:pt x="478395" y="3342708"/>
                    </a:cubicBezTo>
                    <a:lnTo>
                      <a:pt x="551062" y="3348763"/>
                    </a:lnTo>
                    <a:cubicBezTo>
                      <a:pt x="546016" y="3004601"/>
                      <a:pt x="532896" y="1835865"/>
                      <a:pt x="448117" y="1277738"/>
                    </a:cubicBezTo>
                    <a:cubicBezTo>
                      <a:pt x="363338" y="719611"/>
                      <a:pt x="117075" y="195799"/>
                      <a:pt x="42389" y="0"/>
                    </a:cubicBezTo>
                    <a:lnTo>
                      <a:pt x="0" y="102946"/>
                    </a:ln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F803B"/>
                  </a:gs>
                  <a:gs pos="100000">
                    <a:srgbClr val="6F803B"/>
                  </a:gs>
                </a:gsLst>
                <a:lin ang="0" scaled="0"/>
              </a:gra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257" name="Google Shape;257;p8"/>
              <p:cNvSpPr/>
              <p:nvPr/>
            </p:nvSpPr>
            <p:spPr>
              <a:xfrm rot="4234075">
                <a:off x="5489229" y="1617265"/>
                <a:ext cx="913596" cy="901679"/>
              </a:xfrm>
              <a:custGeom>
                <a:avLst/>
                <a:gdLst/>
                <a:ahLst/>
                <a:cxnLst/>
                <a:rect l="l" t="t" r="r" b="b"/>
                <a:pathLst>
                  <a:path w="914116" h="902192" extrusionOk="0">
                    <a:moveTo>
                      <a:pt x="3648" y="318319"/>
                    </a:moveTo>
                    <a:cubicBezTo>
                      <a:pt x="14502" y="301366"/>
                      <a:pt x="50369" y="286791"/>
                      <a:pt x="121763" y="277409"/>
                    </a:cubicBezTo>
                    <a:cubicBezTo>
                      <a:pt x="-64836" y="-28674"/>
                      <a:pt x="463463" y="361209"/>
                      <a:pt x="415818" y="443497"/>
                    </a:cubicBezTo>
                    <a:cubicBezTo>
                      <a:pt x="413532" y="447646"/>
                      <a:pt x="409738" y="451074"/>
                      <a:pt x="404644" y="453838"/>
                    </a:cubicBezTo>
                    <a:lnTo>
                      <a:pt x="404517" y="453881"/>
                    </a:lnTo>
                    <a:lnTo>
                      <a:pt x="419250" y="454345"/>
                    </a:lnTo>
                    <a:cubicBezTo>
                      <a:pt x="426467" y="455983"/>
                      <a:pt x="432067" y="459052"/>
                      <a:pt x="435706" y="463751"/>
                    </a:cubicBezTo>
                    <a:cubicBezTo>
                      <a:pt x="439372" y="468285"/>
                      <a:pt x="441165" y="474521"/>
                      <a:pt x="441329" y="482140"/>
                    </a:cubicBezTo>
                    <a:lnTo>
                      <a:pt x="439997" y="490695"/>
                    </a:lnTo>
                    <a:lnTo>
                      <a:pt x="445131" y="483838"/>
                    </a:lnTo>
                    <a:cubicBezTo>
                      <a:pt x="450614" y="478869"/>
                      <a:pt x="456341" y="476044"/>
                      <a:pt x="462277" y="475760"/>
                    </a:cubicBezTo>
                    <a:cubicBezTo>
                      <a:pt x="468093" y="475359"/>
                      <a:pt x="474230" y="477469"/>
                      <a:pt x="480563" y="481707"/>
                    </a:cubicBezTo>
                    <a:lnTo>
                      <a:pt x="484441" y="485435"/>
                    </a:lnTo>
                    <a:lnTo>
                      <a:pt x="483630" y="473700"/>
                    </a:lnTo>
                    <a:cubicBezTo>
                      <a:pt x="485366" y="468135"/>
                      <a:pt x="489559" y="463182"/>
                      <a:pt x="495806" y="458818"/>
                    </a:cubicBezTo>
                    <a:lnTo>
                      <a:pt x="502846" y="455556"/>
                    </a:lnTo>
                    <a:lnTo>
                      <a:pt x="490203" y="449340"/>
                    </a:lnTo>
                    <a:cubicBezTo>
                      <a:pt x="482320" y="440747"/>
                      <a:pt x="481490" y="424889"/>
                      <a:pt x="485929" y="404451"/>
                    </a:cubicBezTo>
                    <a:lnTo>
                      <a:pt x="496079" y="371465"/>
                    </a:lnTo>
                    <a:lnTo>
                      <a:pt x="484343" y="397260"/>
                    </a:lnTo>
                    <a:cubicBezTo>
                      <a:pt x="474287" y="414904"/>
                      <a:pt x="463168" y="425553"/>
                      <a:pt x="451292" y="426028"/>
                    </a:cubicBezTo>
                    <a:cubicBezTo>
                      <a:pt x="387279" y="429947"/>
                      <a:pt x="286891" y="129696"/>
                      <a:pt x="310362" y="37467"/>
                    </a:cubicBezTo>
                    <a:cubicBezTo>
                      <a:pt x="321031" y="-4455"/>
                      <a:pt x="357291" y="-3398"/>
                      <a:pt x="434190" y="88742"/>
                    </a:cubicBezTo>
                    <a:cubicBezTo>
                      <a:pt x="553190" y="-152345"/>
                      <a:pt x="556753" y="155784"/>
                      <a:pt x="511014" y="326520"/>
                    </a:cubicBezTo>
                    <a:lnTo>
                      <a:pt x="499072" y="364417"/>
                    </a:lnTo>
                    <a:lnTo>
                      <a:pt x="513267" y="332085"/>
                    </a:lnTo>
                    <a:cubicBezTo>
                      <a:pt x="592416" y="170622"/>
                      <a:pt x="796982" y="-58978"/>
                      <a:pt x="741433" y="223646"/>
                    </a:cubicBezTo>
                    <a:cubicBezTo>
                      <a:pt x="1003648" y="164257"/>
                      <a:pt x="766540" y="361072"/>
                      <a:pt x="605110" y="433066"/>
                    </a:cubicBezTo>
                    <a:lnTo>
                      <a:pt x="600808" y="434764"/>
                    </a:lnTo>
                    <a:lnTo>
                      <a:pt x="693241" y="434463"/>
                    </a:lnTo>
                    <a:cubicBezTo>
                      <a:pt x="860482" y="443604"/>
                      <a:pt x="1031877" y="499444"/>
                      <a:pt x="804951" y="577658"/>
                    </a:cubicBezTo>
                    <a:cubicBezTo>
                      <a:pt x="987962" y="774612"/>
                      <a:pt x="698707" y="668369"/>
                      <a:pt x="555396" y="564905"/>
                    </a:cubicBezTo>
                    <a:lnTo>
                      <a:pt x="526476" y="542048"/>
                    </a:lnTo>
                    <a:lnTo>
                      <a:pt x="539541" y="566925"/>
                    </a:lnTo>
                    <a:cubicBezTo>
                      <a:pt x="616376" y="729501"/>
                      <a:pt x="668242" y="1032607"/>
                      <a:pt x="481983" y="812903"/>
                    </a:cubicBezTo>
                    <a:cubicBezTo>
                      <a:pt x="384371" y="1014570"/>
                      <a:pt x="363976" y="834227"/>
                      <a:pt x="385594" y="669505"/>
                    </a:cubicBezTo>
                    <a:lnTo>
                      <a:pt x="401546" y="585133"/>
                    </a:lnTo>
                    <a:lnTo>
                      <a:pt x="352020" y="659897"/>
                    </a:lnTo>
                    <a:cubicBezTo>
                      <a:pt x="251604" y="793948"/>
                      <a:pt x="110034" y="905537"/>
                      <a:pt x="170905" y="673357"/>
                    </a:cubicBezTo>
                    <a:cubicBezTo>
                      <a:pt x="-94501" y="716298"/>
                      <a:pt x="154406" y="534635"/>
                      <a:pt x="320007" y="472836"/>
                    </a:cubicBezTo>
                    <a:lnTo>
                      <a:pt x="364962" y="460956"/>
                    </a:lnTo>
                    <a:lnTo>
                      <a:pt x="329370" y="462273"/>
                    </a:lnTo>
                    <a:cubicBezTo>
                      <a:pt x="197278" y="453619"/>
                      <a:pt x="-31630" y="373414"/>
                      <a:pt x="3648" y="31831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258" name="Google Shape;258;p8"/>
              <p:cNvSpPr/>
              <p:nvPr/>
            </p:nvSpPr>
            <p:spPr>
              <a:xfrm rot="781437">
                <a:off x="5870962" y="2008507"/>
                <a:ext cx="131790" cy="13179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  <p:grpSp>
          <p:nvGrpSpPr>
            <p:cNvPr id="259" name="Google Shape;259;p8"/>
            <p:cNvGrpSpPr/>
            <p:nvPr/>
          </p:nvGrpSpPr>
          <p:grpSpPr>
            <a:xfrm rot="-834363" flipH="1">
              <a:off x="10007823" y="1779855"/>
              <a:ext cx="2189869" cy="5071126"/>
              <a:chOff x="5307255" y="1547438"/>
              <a:chExt cx="1784043" cy="4131344"/>
            </a:xfrm>
          </p:grpSpPr>
          <p:sp>
            <p:nvSpPr>
              <p:cNvPr id="260" name="Google Shape;260;p8"/>
              <p:cNvSpPr/>
              <p:nvPr/>
            </p:nvSpPr>
            <p:spPr>
              <a:xfrm rot="-960242">
                <a:off x="6403497" y="2032749"/>
                <a:ext cx="184883" cy="3691404"/>
              </a:xfrm>
              <a:custGeom>
                <a:avLst/>
                <a:gdLst/>
                <a:ahLst/>
                <a:cxnLst/>
                <a:rect l="l" t="t" r="r" b="b"/>
                <a:pathLst>
                  <a:path w="551062" h="3348763" extrusionOk="0">
                    <a:moveTo>
                      <a:pt x="0" y="102946"/>
                    </a:moveTo>
                    <a:cubicBezTo>
                      <a:pt x="58538" y="325995"/>
                      <a:pt x="313883" y="798334"/>
                      <a:pt x="393616" y="1338294"/>
                    </a:cubicBezTo>
                    <a:cubicBezTo>
                      <a:pt x="473349" y="1878254"/>
                      <a:pt x="452154" y="3007630"/>
                      <a:pt x="478395" y="3342708"/>
                    </a:cubicBezTo>
                    <a:lnTo>
                      <a:pt x="551062" y="3348763"/>
                    </a:lnTo>
                    <a:cubicBezTo>
                      <a:pt x="546016" y="3004601"/>
                      <a:pt x="532896" y="1835865"/>
                      <a:pt x="448117" y="1277738"/>
                    </a:cubicBezTo>
                    <a:cubicBezTo>
                      <a:pt x="363338" y="719611"/>
                      <a:pt x="117075" y="195799"/>
                      <a:pt x="42389" y="0"/>
                    </a:cubicBezTo>
                    <a:lnTo>
                      <a:pt x="0" y="102946"/>
                    </a:ln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F803B"/>
                  </a:gs>
                  <a:gs pos="100000">
                    <a:srgbClr val="6F803B"/>
                  </a:gs>
                </a:gsLst>
                <a:lin ang="0" scaled="0"/>
              </a:gra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261" name="Google Shape;261;p8"/>
              <p:cNvSpPr/>
              <p:nvPr/>
            </p:nvSpPr>
            <p:spPr>
              <a:xfrm rot="4440912">
                <a:off x="5409575" y="1659795"/>
                <a:ext cx="912847" cy="900939"/>
              </a:xfrm>
              <a:custGeom>
                <a:avLst/>
                <a:gdLst/>
                <a:ahLst/>
                <a:cxnLst/>
                <a:rect l="l" t="t" r="r" b="b"/>
                <a:pathLst>
                  <a:path w="914116" h="902192" extrusionOk="0">
                    <a:moveTo>
                      <a:pt x="3648" y="318319"/>
                    </a:moveTo>
                    <a:cubicBezTo>
                      <a:pt x="14502" y="301366"/>
                      <a:pt x="50369" y="286791"/>
                      <a:pt x="121763" y="277409"/>
                    </a:cubicBezTo>
                    <a:cubicBezTo>
                      <a:pt x="-64836" y="-28674"/>
                      <a:pt x="463463" y="361209"/>
                      <a:pt x="415818" y="443497"/>
                    </a:cubicBezTo>
                    <a:cubicBezTo>
                      <a:pt x="413532" y="447646"/>
                      <a:pt x="409738" y="451074"/>
                      <a:pt x="404644" y="453838"/>
                    </a:cubicBezTo>
                    <a:lnTo>
                      <a:pt x="404517" y="453881"/>
                    </a:lnTo>
                    <a:lnTo>
                      <a:pt x="419250" y="454345"/>
                    </a:lnTo>
                    <a:cubicBezTo>
                      <a:pt x="426467" y="455983"/>
                      <a:pt x="432067" y="459052"/>
                      <a:pt x="435706" y="463751"/>
                    </a:cubicBezTo>
                    <a:cubicBezTo>
                      <a:pt x="439372" y="468285"/>
                      <a:pt x="441165" y="474521"/>
                      <a:pt x="441329" y="482140"/>
                    </a:cubicBezTo>
                    <a:lnTo>
                      <a:pt x="439997" y="490695"/>
                    </a:lnTo>
                    <a:lnTo>
                      <a:pt x="445131" y="483838"/>
                    </a:lnTo>
                    <a:cubicBezTo>
                      <a:pt x="450614" y="478869"/>
                      <a:pt x="456341" y="476044"/>
                      <a:pt x="462277" y="475760"/>
                    </a:cubicBezTo>
                    <a:cubicBezTo>
                      <a:pt x="468093" y="475359"/>
                      <a:pt x="474230" y="477469"/>
                      <a:pt x="480563" y="481707"/>
                    </a:cubicBezTo>
                    <a:lnTo>
                      <a:pt x="484441" y="485435"/>
                    </a:lnTo>
                    <a:lnTo>
                      <a:pt x="483630" y="473700"/>
                    </a:lnTo>
                    <a:cubicBezTo>
                      <a:pt x="485366" y="468135"/>
                      <a:pt x="489559" y="463182"/>
                      <a:pt x="495806" y="458818"/>
                    </a:cubicBezTo>
                    <a:lnTo>
                      <a:pt x="502846" y="455556"/>
                    </a:lnTo>
                    <a:lnTo>
                      <a:pt x="490203" y="449340"/>
                    </a:lnTo>
                    <a:cubicBezTo>
                      <a:pt x="482320" y="440747"/>
                      <a:pt x="481490" y="424889"/>
                      <a:pt x="485929" y="404451"/>
                    </a:cubicBezTo>
                    <a:lnTo>
                      <a:pt x="496079" y="371465"/>
                    </a:lnTo>
                    <a:lnTo>
                      <a:pt x="484343" y="397260"/>
                    </a:lnTo>
                    <a:cubicBezTo>
                      <a:pt x="474287" y="414904"/>
                      <a:pt x="463168" y="425553"/>
                      <a:pt x="451292" y="426028"/>
                    </a:cubicBezTo>
                    <a:cubicBezTo>
                      <a:pt x="387279" y="429947"/>
                      <a:pt x="286891" y="129696"/>
                      <a:pt x="310362" y="37467"/>
                    </a:cubicBezTo>
                    <a:cubicBezTo>
                      <a:pt x="321031" y="-4455"/>
                      <a:pt x="357291" y="-3398"/>
                      <a:pt x="434190" y="88742"/>
                    </a:cubicBezTo>
                    <a:cubicBezTo>
                      <a:pt x="553190" y="-152345"/>
                      <a:pt x="556753" y="155784"/>
                      <a:pt x="511014" y="326520"/>
                    </a:cubicBezTo>
                    <a:lnTo>
                      <a:pt x="499072" y="364417"/>
                    </a:lnTo>
                    <a:lnTo>
                      <a:pt x="513267" y="332085"/>
                    </a:lnTo>
                    <a:cubicBezTo>
                      <a:pt x="592416" y="170622"/>
                      <a:pt x="796982" y="-58978"/>
                      <a:pt x="741433" y="223646"/>
                    </a:cubicBezTo>
                    <a:cubicBezTo>
                      <a:pt x="1003648" y="164257"/>
                      <a:pt x="766540" y="361072"/>
                      <a:pt x="605110" y="433066"/>
                    </a:cubicBezTo>
                    <a:lnTo>
                      <a:pt x="600808" y="434764"/>
                    </a:lnTo>
                    <a:lnTo>
                      <a:pt x="693241" y="434463"/>
                    </a:lnTo>
                    <a:cubicBezTo>
                      <a:pt x="860482" y="443604"/>
                      <a:pt x="1031877" y="499444"/>
                      <a:pt x="804951" y="577658"/>
                    </a:cubicBezTo>
                    <a:cubicBezTo>
                      <a:pt x="987962" y="774612"/>
                      <a:pt x="698707" y="668369"/>
                      <a:pt x="555396" y="564905"/>
                    </a:cubicBezTo>
                    <a:lnTo>
                      <a:pt x="526476" y="542048"/>
                    </a:lnTo>
                    <a:lnTo>
                      <a:pt x="539541" y="566925"/>
                    </a:lnTo>
                    <a:cubicBezTo>
                      <a:pt x="616376" y="729501"/>
                      <a:pt x="668242" y="1032607"/>
                      <a:pt x="481983" y="812903"/>
                    </a:cubicBezTo>
                    <a:cubicBezTo>
                      <a:pt x="384371" y="1014570"/>
                      <a:pt x="363976" y="834227"/>
                      <a:pt x="385594" y="669505"/>
                    </a:cubicBezTo>
                    <a:lnTo>
                      <a:pt x="401546" y="585133"/>
                    </a:lnTo>
                    <a:lnTo>
                      <a:pt x="352020" y="659897"/>
                    </a:lnTo>
                    <a:cubicBezTo>
                      <a:pt x="251604" y="793948"/>
                      <a:pt x="110034" y="905537"/>
                      <a:pt x="170905" y="673357"/>
                    </a:cubicBezTo>
                    <a:cubicBezTo>
                      <a:pt x="-94501" y="716298"/>
                      <a:pt x="154406" y="534635"/>
                      <a:pt x="320007" y="472836"/>
                    </a:cubicBezTo>
                    <a:lnTo>
                      <a:pt x="364962" y="460956"/>
                    </a:lnTo>
                    <a:lnTo>
                      <a:pt x="329370" y="462273"/>
                    </a:lnTo>
                    <a:cubicBezTo>
                      <a:pt x="197278" y="453619"/>
                      <a:pt x="-31630" y="373414"/>
                      <a:pt x="3648" y="31831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262" name="Google Shape;262;p8"/>
              <p:cNvSpPr/>
              <p:nvPr/>
            </p:nvSpPr>
            <p:spPr>
              <a:xfrm rot="984699">
                <a:off x="5790678" y="2050692"/>
                <a:ext cx="131664" cy="131664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  <p:grpSp>
          <p:nvGrpSpPr>
            <p:cNvPr id="263" name="Google Shape;263;p8"/>
            <p:cNvGrpSpPr/>
            <p:nvPr/>
          </p:nvGrpSpPr>
          <p:grpSpPr>
            <a:xfrm rot="440309">
              <a:off x="9237033" y="2293084"/>
              <a:ext cx="1956333" cy="4542963"/>
              <a:chOff x="5307255" y="1547438"/>
              <a:chExt cx="1786162" cy="4147796"/>
            </a:xfrm>
          </p:grpSpPr>
          <p:sp>
            <p:nvSpPr>
              <p:cNvPr id="264" name="Google Shape;264;p8"/>
              <p:cNvSpPr/>
              <p:nvPr/>
            </p:nvSpPr>
            <p:spPr>
              <a:xfrm rot="-960242">
                <a:off x="6405617" y="2049201"/>
                <a:ext cx="184883" cy="3691404"/>
              </a:xfrm>
              <a:custGeom>
                <a:avLst/>
                <a:gdLst/>
                <a:ahLst/>
                <a:cxnLst/>
                <a:rect l="l" t="t" r="r" b="b"/>
                <a:pathLst>
                  <a:path w="551062" h="3348763" extrusionOk="0">
                    <a:moveTo>
                      <a:pt x="0" y="102946"/>
                    </a:moveTo>
                    <a:cubicBezTo>
                      <a:pt x="58538" y="325995"/>
                      <a:pt x="313883" y="798334"/>
                      <a:pt x="393616" y="1338294"/>
                    </a:cubicBezTo>
                    <a:cubicBezTo>
                      <a:pt x="473349" y="1878254"/>
                      <a:pt x="452154" y="3007630"/>
                      <a:pt x="478395" y="3342708"/>
                    </a:cubicBezTo>
                    <a:lnTo>
                      <a:pt x="551062" y="3348763"/>
                    </a:lnTo>
                    <a:cubicBezTo>
                      <a:pt x="546016" y="3004601"/>
                      <a:pt x="532896" y="1835865"/>
                      <a:pt x="448117" y="1277738"/>
                    </a:cubicBezTo>
                    <a:cubicBezTo>
                      <a:pt x="363338" y="719611"/>
                      <a:pt x="117075" y="195799"/>
                      <a:pt x="42389" y="0"/>
                    </a:cubicBezTo>
                    <a:lnTo>
                      <a:pt x="0" y="102946"/>
                    </a:ln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F803B"/>
                  </a:gs>
                  <a:gs pos="100000">
                    <a:srgbClr val="6F803B"/>
                  </a:gs>
                </a:gsLst>
                <a:lin ang="0" scaled="0"/>
              </a:gra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265" name="Google Shape;265;p8"/>
              <p:cNvSpPr/>
              <p:nvPr/>
            </p:nvSpPr>
            <p:spPr>
              <a:xfrm rot="4440912">
                <a:off x="5409575" y="1659795"/>
                <a:ext cx="912847" cy="900939"/>
              </a:xfrm>
              <a:custGeom>
                <a:avLst/>
                <a:gdLst/>
                <a:ahLst/>
                <a:cxnLst/>
                <a:rect l="l" t="t" r="r" b="b"/>
                <a:pathLst>
                  <a:path w="914116" h="902192" extrusionOk="0">
                    <a:moveTo>
                      <a:pt x="3648" y="318319"/>
                    </a:moveTo>
                    <a:cubicBezTo>
                      <a:pt x="14502" y="301366"/>
                      <a:pt x="50369" y="286791"/>
                      <a:pt x="121763" y="277409"/>
                    </a:cubicBezTo>
                    <a:cubicBezTo>
                      <a:pt x="-64836" y="-28674"/>
                      <a:pt x="463463" y="361209"/>
                      <a:pt x="415818" y="443497"/>
                    </a:cubicBezTo>
                    <a:cubicBezTo>
                      <a:pt x="413532" y="447646"/>
                      <a:pt x="409738" y="451074"/>
                      <a:pt x="404644" y="453838"/>
                    </a:cubicBezTo>
                    <a:lnTo>
                      <a:pt x="404517" y="453881"/>
                    </a:lnTo>
                    <a:lnTo>
                      <a:pt x="419250" y="454345"/>
                    </a:lnTo>
                    <a:cubicBezTo>
                      <a:pt x="426467" y="455983"/>
                      <a:pt x="432067" y="459052"/>
                      <a:pt x="435706" y="463751"/>
                    </a:cubicBezTo>
                    <a:cubicBezTo>
                      <a:pt x="439372" y="468285"/>
                      <a:pt x="441165" y="474521"/>
                      <a:pt x="441329" y="482140"/>
                    </a:cubicBezTo>
                    <a:lnTo>
                      <a:pt x="439997" y="490695"/>
                    </a:lnTo>
                    <a:lnTo>
                      <a:pt x="445131" y="483838"/>
                    </a:lnTo>
                    <a:cubicBezTo>
                      <a:pt x="450614" y="478869"/>
                      <a:pt x="456341" y="476044"/>
                      <a:pt x="462277" y="475760"/>
                    </a:cubicBezTo>
                    <a:cubicBezTo>
                      <a:pt x="468093" y="475359"/>
                      <a:pt x="474230" y="477469"/>
                      <a:pt x="480563" y="481707"/>
                    </a:cubicBezTo>
                    <a:lnTo>
                      <a:pt x="484441" y="485435"/>
                    </a:lnTo>
                    <a:lnTo>
                      <a:pt x="483630" y="473700"/>
                    </a:lnTo>
                    <a:cubicBezTo>
                      <a:pt x="485366" y="468135"/>
                      <a:pt x="489559" y="463182"/>
                      <a:pt x="495806" y="458818"/>
                    </a:cubicBezTo>
                    <a:lnTo>
                      <a:pt x="502846" y="455556"/>
                    </a:lnTo>
                    <a:lnTo>
                      <a:pt x="490203" y="449340"/>
                    </a:lnTo>
                    <a:cubicBezTo>
                      <a:pt x="482320" y="440747"/>
                      <a:pt x="481490" y="424889"/>
                      <a:pt x="485929" y="404451"/>
                    </a:cubicBezTo>
                    <a:lnTo>
                      <a:pt x="496079" y="371465"/>
                    </a:lnTo>
                    <a:lnTo>
                      <a:pt x="484343" y="397260"/>
                    </a:lnTo>
                    <a:cubicBezTo>
                      <a:pt x="474287" y="414904"/>
                      <a:pt x="463168" y="425553"/>
                      <a:pt x="451292" y="426028"/>
                    </a:cubicBezTo>
                    <a:cubicBezTo>
                      <a:pt x="387279" y="429947"/>
                      <a:pt x="286891" y="129696"/>
                      <a:pt x="310362" y="37467"/>
                    </a:cubicBezTo>
                    <a:cubicBezTo>
                      <a:pt x="321031" y="-4455"/>
                      <a:pt x="357291" y="-3398"/>
                      <a:pt x="434190" y="88742"/>
                    </a:cubicBezTo>
                    <a:cubicBezTo>
                      <a:pt x="553190" y="-152345"/>
                      <a:pt x="556753" y="155784"/>
                      <a:pt x="511014" y="326520"/>
                    </a:cubicBezTo>
                    <a:lnTo>
                      <a:pt x="499072" y="364417"/>
                    </a:lnTo>
                    <a:lnTo>
                      <a:pt x="513267" y="332085"/>
                    </a:lnTo>
                    <a:cubicBezTo>
                      <a:pt x="592416" y="170622"/>
                      <a:pt x="796982" y="-58978"/>
                      <a:pt x="741433" y="223646"/>
                    </a:cubicBezTo>
                    <a:cubicBezTo>
                      <a:pt x="1003648" y="164257"/>
                      <a:pt x="766540" y="361072"/>
                      <a:pt x="605110" y="433066"/>
                    </a:cubicBezTo>
                    <a:lnTo>
                      <a:pt x="600808" y="434764"/>
                    </a:lnTo>
                    <a:lnTo>
                      <a:pt x="693241" y="434463"/>
                    </a:lnTo>
                    <a:cubicBezTo>
                      <a:pt x="860482" y="443604"/>
                      <a:pt x="1031877" y="499444"/>
                      <a:pt x="804951" y="577658"/>
                    </a:cubicBezTo>
                    <a:cubicBezTo>
                      <a:pt x="987962" y="774612"/>
                      <a:pt x="698707" y="668369"/>
                      <a:pt x="555396" y="564905"/>
                    </a:cubicBezTo>
                    <a:lnTo>
                      <a:pt x="526476" y="542048"/>
                    </a:lnTo>
                    <a:lnTo>
                      <a:pt x="539541" y="566925"/>
                    </a:lnTo>
                    <a:cubicBezTo>
                      <a:pt x="616376" y="729501"/>
                      <a:pt x="668242" y="1032607"/>
                      <a:pt x="481983" y="812903"/>
                    </a:cubicBezTo>
                    <a:cubicBezTo>
                      <a:pt x="384371" y="1014570"/>
                      <a:pt x="363976" y="834227"/>
                      <a:pt x="385594" y="669505"/>
                    </a:cubicBezTo>
                    <a:lnTo>
                      <a:pt x="401546" y="585133"/>
                    </a:lnTo>
                    <a:lnTo>
                      <a:pt x="352020" y="659897"/>
                    </a:lnTo>
                    <a:cubicBezTo>
                      <a:pt x="251604" y="793948"/>
                      <a:pt x="110034" y="905537"/>
                      <a:pt x="170905" y="673357"/>
                    </a:cubicBezTo>
                    <a:cubicBezTo>
                      <a:pt x="-94501" y="716298"/>
                      <a:pt x="154406" y="534635"/>
                      <a:pt x="320007" y="472836"/>
                    </a:cubicBezTo>
                    <a:lnTo>
                      <a:pt x="364962" y="460956"/>
                    </a:lnTo>
                    <a:lnTo>
                      <a:pt x="329370" y="462273"/>
                    </a:lnTo>
                    <a:cubicBezTo>
                      <a:pt x="197278" y="453619"/>
                      <a:pt x="-31630" y="373414"/>
                      <a:pt x="3648" y="31831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266" name="Google Shape;266;p8"/>
              <p:cNvSpPr/>
              <p:nvPr/>
            </p:nvSpPr>
            <p:spPr>
              <a:xfrm rot="984699">
                <a:off x="5790678" y="2050692"/>
                <a:ext cx="131664" cy="131664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  <p:grpSp>
          <p:nvGrpSpPr>
            <p:cNvPr id="267" name="Google Shape;267;p8"/>
            <p:cNvGrpSpPr/>
            <p:nvPr/>
          </p:nvGrpSpPr>
          <p:grpSpPr>
            <a:xfrm rot="952222" flipH="1">
              <a:off x="10387675" y="4620686"/>
              <a:ext cx="972982" cy="980094"/>
              <a:chOff x="5307255" y="1547438"/>
              <a:chExt cx="1117486" cy="1125654"/>
            </a:xfrm>
          </p:grpSpPr>
          <p:sp>
            <p:nvSpPr>
              <p:cNvPr id="268" name="Google Shape;268;p8"/>
              <p:cNvSpPr/>
              <p:nvPr/>
            </p:nvSpPr>
            <p:spPr>
              <a:xfrm rot="4440912">
                <a:off x="5409575" y="1659795"/>
                <a:ext cx="912847" cy="900939"/>
              </a:xfrm>
              <a:custGeom>
                <a:avLst/>
                <a:gdLst/>
                <a:ahLst/>
                <a:cxnLst/>
                <a:rect l="l" t="t" r="r" b="b"/>
                <a:pathLst>
                  <a:path w="914116" h="902192" extrusionOk="0">
                    <a:moveTo>
                      <a:pt x="3648" y="318319"/>
                    </a:moveTo>
                    <a:cubicBezTo>
                      <a:pt x="14502" y="301366"/>
                      <a:pt x="50369" y="286791"/>
                      <a:pt x="121763" y="277409"/>
                    </a:cubicBezTo>
                    <a:cubicBezTo>
                      <a:pt x="-64836" y="-28674"/>
                      <a:pt x="463463" y="361209"/>
                      <a:pt x="415818" y="443497"/>
                    </a:cubicBezTo>
                    <a:cubicBezTo>
                      <a:pt x="413532" y="447646"/>
                      <a:pt x="409738" y="451074"/>
                      <a:pt x="404644" y="453838"/>
                    </a:cubicBezTo>
                    <a:lnTo>
                      <a:pt x="404517" y="453881"/>
                    </a:lnTo>
                    <a:lnTo>
                      <a:pt x="419250" y="454345"/>
                    </a:lnTo>
                    <a:cubicBezTo>
                      <a:pt x="426467" y="455983"/>
                      <a:pt x="432067" y="459052"/>
                      <a:pt x="435706" y="463751"/>
                    </a:cubicBezTo>
                    <a:cubicBezTo>
                      <a:pt x="439372" y="468285"/>
                      <a:pt x="441165" y="474521"/>
                      <a:pt x="441329" y="482140"/>
                    </a:cubicBezTo>
                    <a:lnTo>
                      <a:pt x="439997" y="490695"/>
                    </a:lnTo>
                    <a:lnTo>
                      <a:pt x="445131" y="483838"/>
                    </a:lnTo>
                    <a:cubicBezTo>
                      <a:pt x="450614" y="478869"/>
                      <a:pt x="456341" y="476044"/>
                      <a:pt x="462277" y="475760"/>
                    </a:cubicBezTo>
                    <a:cubicBezTo>
                      <a:pt x="468093" y="475359"/>
                      <a:pt x="474230" y="477469"/>
                      <a:pt x="480563" y="481707"/>
                    </a:cubicBezTo>
                    <a:lnTo>
                      <a:pt x="484441" y="485435"/>
                    </a:lnTo>
                    <a:lnTo>
                      <a:pt x="483630" y="473700"/>
                    </a:lnTo>
                    <a:cubicBezTo>
                      <a:pt x="485366" y="468135"/>
                      <a:pt x="489559" y="463182"/>
                      <a:pt x="495806" y="458818"/>
                    </a:cubicBezTo>
                    <a:lnTo>
                      <a:pt x="502846" y="455556"/>
                    </a:lnTo>
                    <a:lnTo>
                      <a:pt x="490203" y="449340"/>
                    </a:lnTo>
                    <a:cubicBezTo>
                      <a:pt x="482320" y="440747"/>
                      <a:pt x="481490" y="424889"/>
                      <a:pt x="485929" y="404451"/>
                    </a:cubicBezTo>
                    <a:lnTo>
                      <a:pt x="496079" y="371465"/>
                    </a:lnTo>
                    <a:lnTo>
                      <a:pt x="484343" y="397260"/>
                    </a:lnTo>
                    <a:cubicBezTo>
                      <a:pt x="474287" y="414904"/>
                      <a:pt x="463168" y="425553"/>
                      <a:pt x="451292" y="426028"/>
                    </a:cubicBezTo>
                    <a:cubicBezTo>
                      <a:pt x="387279" y="429947"/>
                      <a:pt x="286891" y="129696"/>
                      <a:pt x="310362" y="37467"/>
                    </a:cubicBezTo>
                    <a:cubicBezTo>
                      <a:pt x="321031" y="-4455"/>
                      <a:pt x="357291" y="-3398"/>
                      <a:pt x="434190" y="88742"/>
                    </a:cubicBezTo>
                    <a:cubicBezTo>
                      <a:pt x="553190" y="-152345"/>
                      <a:pt x="556753" y="155784"/>
                      <a:pt x="511014" y="326520"/>
                    </a:cubicBezTo>
                    <a:lnTo>
                      <a:pt x="499072" y="364417"/>
                    </a:lnTo>
                    <a:lnTo>
                      <a:pt x="513267" y="332085"/>
                    </a:lnTo>
                    <a:cubicBezTo>
                      <a:pt x="592416" y="170622"/>
                      <a:pt x="796982" y="-58978"/>
                      <a:pt x="741433" y="223646"/>
                    </a:cubicBezTo>
                    <a:cubicBezTo>
                      <a:pt x="1003648" y="164257"/>
                      <a:pt x="766540" y="361072"/>
                      <a:pt x="605110" y="433066"/>
                    </a:cubicBezTo>
                    <a:lnTo>
                      <a:pt x="600808" y="434764"/>
                    </a:lnTo>
                    <a:lnTo>
                      <a:pt x="693241" y="434463"/>
                    </a:lnTo>
                    <a:cubicBezTo>
                      <a:pt x="860482" y="443604"/>
                      <a:pt x="1031877" y="499444"/>
                      <a:pt x="804951" y="577658"/>
                    </a:cubicBezTo>
                    <a:cubicBezTo>
                      <a:pt x="987962" y="774612"/>
                      <a:pt x="698707" y="668369"/>
                      <a:pt x="555396" y="564905"/>
                    </a:cubicBezTo>
                    <a:lnTo>
                      <a:pt x="526476" y="542048"/>
                    </a:lnTo>
                    <a:lnTo>
                      <a:pt x="539541" y="566925"/>
                    </a:lnTo>
                    <a:cubicBezTo>
                      <a:pt x="616376" y="729501"/>
                      <a:pt x="668242" y="1032607"/>
                      <a:pt x="481983" y="812903"/>
                    </a:cubicBezTo>
                    <a:cubicBezTo>
                      <a:pt x="384371" y="1014570"/>
                      <a:pt x="363976" y="834227"/>
                      <a:pt x="385594" y="669505"/>
                    </a:cubicBezTo>
                    <a:lnTo>
                      <a:pt x="401546" y="585133"/>
                    </a:lnTo>
                    <a:lnTo>
                      <a:pt x="352020" y="659897"/>
                    </a:lnTo>
                    <a:cubicBezTo>
                      <a:pt x="251604" y="793948"/>
                      <a:pt x="110034" y="905537"/>
                      <a:pt x="170905" y="673357"/>
                    </a:cubicBezTo>
                    <a:cubicBezTo>
                      <a:pt x="-94501" y="716298"/>
                      <a:pt x="154406" y="534635"/>
                      <a:pt x="320007" y="472836"/>
                    </a:cubicBezTo>
                    <a:lnTo>
                      <a:pt x="364962" y="460956"/>
                    </a:lnTo>
                    <a:lnTo>
                      <a:pt x="329370" y="462273"/>
                    </a:lnTo>
                    <a:cubicBezTo>
                      <a:pt x="197278" y="453619"/>
                      <a:pt x="-31630" y="373414"/>
                      <a:pt x="3648" y="31831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269" name="Google Shape;269;p8"/>
              <p:cNvSpPr/>
              <p:nvPr/>
            </p:nvSpPr>
            <p:spPr>
              <a:xfrm rot="984699">
                <a:off x="5790678" y="2050692"/>
                <a:ext cx="131664" cy="131664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  <p:grpSp>
          <p:nvGrpSpPr>
            <p:cNvPr id="270" name="Google Shape;270;p8"/>
            <p:cNvGrpSpPr/>
            <p:nvPr/>
          </p:nvGrpSpPr>
          <p:grpSpPr>
            <a:xfrm rot="952222" flipH="1">
              <a:off x="10406852" y="3368180"/>
              <a:ext cx="972982" cy="980094"/>
              <a:chOff x="5307255" y="1547438"/>
              <a:chExt cx="1117486" cy="1125654"/>
            </a:xfrm>
          </p:grpSpPr>
          <p:sp>
            <p:nvSpPr>
              <p:cNvPr id="271" name="Google Shape;271;p8"/>
              <p:cNvSpPr/>
              <p:nvPr/>
            </p:nvSpPr>
            <p:spPr>
              <a:xfrm rot="4440912">
                <a:off x="5409575" y="1659795"/>
                <a:ext cx="912847" cy="900939"/>
              </a:xfrm>
              <a:custGeom>
                <a:avLst/>
                <a:gdLst/>
                <a:ahLst/>
                <a:cxnLst/>
                <a:rect l="l" t="t" r="r" b="b"/>
                <a:pathLst>
                  <a:path w="914116" h="902192" extrusionOk="0">
                    <a:moveTo>
                      <a:pt x="3648" y="318319"/>
                    </a:moveTo>
                    <a:cubicBezTo>
                      <a:pt x="14502" y="301366"/>
                      <a:pt x="50369" y="286791"/>
                      <a:pt x="121763" y="277409"/>
                    </a:cubicBezTo>
                    <a:cubicBezTo>
                      <a:pt x="-64836" y="-28674"/>
                      <a:pt x="463463" y="361209"/>
                      <a:pt x="415818" y="443497"/>
                    </a:cubicBezTo>
                    <a:cubicBezTo>
                      <a:pt x="413532" y="447646"/>
                      <a:pt x="409738" y="451074"/>
                      <a:pt x="404644" y="453838"/>
                    </a:cubicBezTo>
                    <a:lnTo>
                      <a:pt x="404517" y="453881"/>
                    </a:lnTo>
                    <a:lnTo>
                      <a:pt x="419250" y="454345"/>
                    </a:lnTo>
                    <a:cubicBezTo>
                      <a:pt x="426467" y="455983"/>
                      <a:pt x="432067" y="459052"/>
                      <a:pt x="435706" y="463751"/>
                    </a:cubicBezTo>
                    <a:cubicBezTo>
                      <a:pt x="439372" y="468285"/>
                      <a:pt x="441165" y="474521"/>
                      <a:pt x="441329" y="482140"/>
                    </a:cubicBezTo>
                    <a:lnTo>
                      <a:pt x="439997" y="490695"/>
                    </a:lnTo>
                    <a:lnTo>
                      <a:pt x="445131" y="483838"/>
                    </a:lnTo>
                    <a:cubicBezTo>
                      <a:pt x="450614" y="478869"/>
                      <a:pt x="456341" y="476044"/>
                      <a:pt x="462277" y="475760"/>
                    </a:cubicBezTo>
                    <a:cubicBezTo>
                      <a:pt x="468093" y="475359"/>
                      <a:pt x="474230" y="477469"/>
                      <a:pt x="480563" y="481707"/>
                    </a:cubicBezTo>
                    <a:lnTo>
                      <a:pt x="484441" y="485435"/>
                    </a:lnTo>
                    <a:lnTo>
                      <a:pt x="483630" y="473700"/>
                    </a:lnTo>
                    <a:cubicBezTo>
                      <a:pt x="485366" y="468135"/>
                      <a:pt x="489559" y="463182"/>
                      <a:pt x="495806" y="458818"/>
                    </a:cubicBezTo>
                    <a:lnTo>
                      <a:pt x="502846" y="455556"/>
                    </a:lnTo>
                    <a:lnTo>
                      <a:pt x="490203" y="449340"/>
                    </a:lnTo>
                    <a:cubicBezTo>
                      <a:pt x="482320" y="440747"/>
                      <a:pt x="481490" y="424889"/>
                      <a:pt x="485929" y="404451"/>
                    </a:cubicBezTo>
                    <a:lnTo>
                      <a:pt x="496079" y="371465"/>
                    </a:lnTo>
                    <a:lnTo>
                      <a:pt x="484343" y="397260"/>
                    </a:lnTo>
                    <a:cubicBezTo>
                      <a:pt x="474287" y="414904"/>
                      <a:pt x="463168" y="425553"/>
                      <a:pt x="451292" y="426028"/>
                    </a:cubicBezTo>
                    <a:cubicBezTo>
                      <a:pt x="387279" y="429947"/>
                      <a:pt x="286891" y="129696"/>
                      <a:pt x="310362" y="37467"/>
                    </a:cubicBezTo>
                    <a:cubicBezTo>
                      <a:pt x="321031" y="-4455"/>
                      <a:pt x="357291" y="-3398"/>
                      <a:pt x="434190" y="88742"/>
                    </a:cubicBezTo>
                    <a:cubicBezTo>
                      <a:pt x="553190" y="-152345"/>
                      <a:pt x="556753" y="155784"/>
                      <a:pt x="511014" y="326520"/>
                    </a:cubicBezTo>
                    <a:lnTo>
                      <a:pt x="499072" y="364417"/>
                    </a:lnTo>
                    <a:lnTo>
                      <a:pt x="513267" y="332085"/>
                    </a:lnTo>
                    <a:cubicBezTo>
                      <a:pt x="592416" y="170622"/>
                      <a:pt x="796982" y="-58978"/>
                      <a:pt x="741433" y="223646"/>
                    </a:cubicBezTo>
                    <a:cubicBezTo>
                      <a:pt x="1003648" y="164257"/>
                      <a:pt x="766540" y="361072"/>
                      <a:pt x="605110" y="433066"/>
                    </a:cubicBezTo>
                    <a:lnTo>
                      <a:pt x="600808" y="434764"/>
                    </a:lnTo>
                    <a:lnTo>
                      <a:pt x="693241" y="434463"/>
                    </a:lnTo>
                    <a:cubicBezTo>
                      <a:pt x="860482" y="443604"/>
                      <a:pt x="1031877" y="499444"/>
                      <a:pt x="804951" y="577658"/>
                    </a:cubicBezTo>
                    <a:cubicBezTo>
                      <a:pt x="987962" y="774612"/>
                      <a:pt x="698707" y="668369"/>
                      <a:pt x="555396" y="564905"/>
                    </a:cubicBezTo>
                    <a:lnTo>
                      <a:pt x="526476" y="542048"/>
                    </a:lnTo>
                    <a:lnTo>
                      <a:pt x="539541" y="566925"/>
                    </a:lnTo>
                    <a:cubicBezTo>
                      <a:pt x="616376" y="729501"/>
                      <a:pt x="668242" y="1032607"/>
                      <a:pt x="481983" y="812903"/>
                    </a:cubicBezTo>
                    <a:cubicBezTo>
                      <a:pt x="384371" y="1014570"/>
                      <a:pt x="363976" y="834227"/>
                      <a:pt x="385594" y="669505"/>
                    </a:cubicBezTo>
                    <a:lnTo>
                      <a:pt x="401546" y="585133"/>
                    </a:lnTo>
                    <a:lnTo>
                      <a:pt x="352020" y="659897"/>
                    </a:lnTo>
                    <a:cubicBezTo>
                      <a:pt x="251604" y="793948"/>
                      <a:pt x="110034" y="905537"/>
                      <a:pt x="170905" y="673357"/>
                    </a:cubicBezTo>
                    <a:cubicBezTo>
                      <a:pt x="-94501" y="716298"/>
                      <a:pt x="154406" y="534635"/>
                      <a:pt x="320007" y="472836"/>
                    </a:cubicBezTo>
                    <a:lnTo>
                      <a:pt x="364962" y="460956"/>
                    </a:lnTo>
                    <a:lnTo>
                      <a:pt x="329370" y="462273"/>
                    </a:lnTo>
                    <a:cubicBezTo>
                      <a:pt x="197278" y="453619"/>
                      <a:pt x="-31630" y="373414"/>
                      <a:pt x="3648" y="31831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272" name="Google Shape;272;p8"/>
              <p:cNvSpPr/>
              <p:nvPr/>
            </p:nvSpPr>
            <p:spPr>
              <a:xfrm rot="984699">
                <a:off x="5790678" y="2050692"/>
                <a:ext cx="131664" cy="131664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  <p:grpSp>
          <p:nvGrpSpPr>
            <p:cNvPr id="273" name="Google Shape;273;p8"/>
            <p:cNvGrpSpPr/>
            <p:nvPr/>
          </p:nvGrpSpPr>
          <p:grpSpPr>
            <a:xfrm rot="952222" flipH="1">
              <a:off x="11485763" y="3114853"/>
              <a:ext cx="972982" cy="980094"/>
              <a:chOff x="5307255" y="1547438"/>
              <a:chExt cx="1117486" cy="1125654"/>
            </a:xfrm>
          </p:grpSpPr>
          <p:sp>
            <p:nvSpPr>
              <p:cNvPr id="274" name="Google Shape;274;p8"/>
              <p:cNvSpPr/>
              <p:nvPr/>
            </p:nvSpPr>
            <p:spPr>
              <a:xfrm rot="4440912">
                <a:off x="5409575" y="1659795"/>
                <a:ext cx="912847" cy="900939"/>
              </a:xfrm>
              <a:custGeom>
                <a:avLst/>
                <a:gdLst/>
                <a:ahLst/>
                <a:cxnLst/>
                <a:rect l="l" t="t" r="r" b="b"/>
                <a:pathLst>
                  <a:path w="914116" h="902192" extrusionOk="0">
                    <a:moveTo>
                      <a:pt x="3648" y="318319"/>
                    </a:moveTo>
                    <a:cubicBezTo>
                      <a:pt x="14502" y="301366"/>
                      <a:pt x="50369" y="286791"/>
                      <a:pt x="121763" y="277409"/>
                    </a:cubicBezTo>
                    <a:cubicBezTo>
                      <a:pt x="-64836" y="-28674"/>
                      <a:pt x="463463" y="361209"/>
                      <a:pt x="415818" y="443497"/>
                    </a:cubicBezTo>
                    <a:cubicBezTo>
                      <a:pt x="413532" y="447646"/>
                      <a:pt x="409738" y="451074"/>
                      <a:pt x="404644" y="453838"/>
                    </a:cubicBezTo>
                    <a:lnTo>
                      <a:pt x="404517" y="453881"/>
                    </a:lnTo>
                    <a:lnTo>
                      <a:pt x="419250" y="454345"/>
                    </a:lnTo>
                    <a:cubicBezTo>
                      <a:pt x="426467" y="455983"/>
                      <a:pt x="432067" y="459052"/>
                      <a:pt x="435706" y="463751"/>
                    </a:cubicBezTo>
                    <a:cubicBezTo>
                      <a:pt x="439372" y="468285"/>
                      <a:pt x="441165" y="474521"/>
                      <a:pt x="441329" y="482140"/>
                    </a:cubicBezTo>
                    <a:lnTo>
                      <a:pt x="439997" y="490695"/>
                    </a:lnTo>
                    <a:lnTo>
                      <a:pt x="445131" y="483838"/>
                    </a:lnTo>
                    <a:cubicBezTo>
                      <a:pt x="450614" y="478869"/>
                      <a:pt x="456341" y="476044"/>
                      <a:pt x="462277" y="475760"/>
                    </a:cubicBezTo>
                    <a:cubicBezTo>
                      <a:pt x="468093" y="475359"/>
                      <a:pt x="474230" y="477469"/>
                      <a:pt x="480563" y="481707"/>
                    </a:cubicBezTo>
                    <a:lnTo>
                      <a:pt x="484441" y="485435"/>
                    </a:lnTo>
                    <a:lnTo>
                      <a:pt x="483630" y="473700"/>
                    </a:lnTo>
                    <a:cubicBezTo>
                      <a:pt x="485366" y="468135"/>
                      <a:pt x="489559" y="463182"/>
                      <a:pt x="495806" y="458818"/>
                    </a:cubicBezTo>
                    <a:lnTo>
                      <a:pt x="502846" y="455556"/>
                    </a:lnTo>
                    <a:lnTo>
                      <a:pt x="490203" y="449340"/>
                    </a:lnTo>
                    <a:cubicBezTo>
                      <a:pt x="482320" y="440747"/>
                      <a:pt x="481490" y="424889"/>
                      <a:pt x="485929" y="404451"/>
                    </a:cubicBezTo>
                    <a:lnTo>
                      <a:pt x="496079" y="371465"/>
                    </a:lnTo>
                    <a:lnTo>
                      <a:pt x="484343" y="397260"/>
                    </a:lnTo>
                    <a:cubicBezTo>
                      <a:pt x="474287" y="414904"/>
                      <a:pt x="463168" y="425553"/>
                      <a:pt x="451292" y="426028"/>
                    </a:cubicBezTo>
                    <a:cubicBezTo>
                      <a:pt x="387279" y="429947"/>
                      <a:pt x="286891" y="129696"/>
                      <a:pt x="310362" y="37467"/>
                    </a:cubicBezTo>
                    <a:cubicBezTo>
                      <a:pt x="321031" y="-4455"/>
                      <a:pt x="357291" y="-3398"/>
                      <a:pt x="434190" y="88742"/>
                    </a:cubicBezTo>
                    <a:cubicBezTo>
                      <a:pt x="553190" y="-152345"/>
                      <a:pt x="556753" y="155784"/>
                      <a:pt x="511014" y="326520"/>
                    </a:cubicBezTo>
                    <a:lnTo>
                      <a:pt x="499072" y="364417"/>
                    </a:lnTo>
                    <a:lnTo>
                      <a:pt x="513267" y="332085"/>
                    </a:lnTo>
                    <a:cubicBezTo>
                      <a:pt x="592416" y="170622"/>
                      <a:pt x="796982" y="-58978"/>
                      <a:pt x="741433" y="223646"/>
                    </a:cubicBezTo>
                    <a:cubicBezTo>
                      <a:pt x="1003648" y="164257"/>
                      <a:pt x="766540" y="361072"/>
                      <a:pt x="605110" y="433066"/>
                    </a:cubicBezTo>
                    <a:lnTo>
                      <a:pt x="600808" y="434764"/>
                    </a:lnTo>
                    <a:lnTo>
                      <a:pt x="693241" y="434463"/>
                    </a:lnTo>
                    <a:cubicBezTo>
                      <a:pt x="860482" y="443604"/>
                      <a:pt x="1031877" y="499444"/>
                      <a:pt x="804951" y="577658"/>
                    </a:cubicBezTo>
                    <a:cubicBezTo>
                      <a:pt x="987962" y="774612"/>
                      <a:pt x="698707" y="668369"/>
                      <a:pt x="555396" y="564905"/>
                    </a:cubicBezTo>
                    <a:lnTo>
                      <a:pt x="526476" y="542048"/>
                    </a:lnTo>
                    <a:lnTo>
                      <a:pt x="539541" y="566925"/>
                    </a:lnTo>
                    <a:cubicBezTo>
                      <a:pt x="616376" y="729501"/>
                      <a:pt x="668242" y="1032607"/>
                      <a:pt x="481983" y="812903"/>
                    </a:cubicBezTo>
                    <a:cubicBezTo>
                      <a:pt x="384371" y="1014570"/>
                      <a:pt x="363976" y="834227"/>
                      <a:pt x="385594" y="669505"/>
                    </a:cubicBezTo>
                    <a:lnTo>
                      <a:pt x="401546" y="585133"/>
                    </a:lnTo>
                    <a:lnTo>
                      <a:pt x="352020" y="659897"/>
                    </a:lnTo>
                    <a:cubicBezTo>
                      <a:pt x="251604" y="793948"/>
                      <a:pt x="110034" y="905537"/>
                      <a:pt x="170905" y="673357"/>
                    </a:cubicBezTo>
                    <a:cubicBezTo>
                      <a:pt x="-94501" y="716298"/>
                      <a:pt x="154406" y="534635"/>
                      <a:pt x="320007" y="472836"/>
                    </a:cubicBezTo>
                    <a:lnTo>
                      <a:pt x="364962" y="460956"/>
                    </a:lnTo>
                    <a:lnTo>
                      <a:pt x="329370" y="462273"/>
                    </a:lnTo>
                    <a:cubicBezTo>
                      <a:pt x="197278" y="453619"/>
                      <a:pt x="-31630" y="373414"/>
                      <a:pt x="3648" y="31831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275" name="Google Shape;275;p8"/>
              <p:cNvSpPr/>
              <p:nvPr/>
            </p:nvSpPr>
            <p:spPr>
              <a:xfrm rot="984699">
                <a:off x="5790678" y="2050692"/>
                <a:ext cx="131664" cy="131664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  <p:grpSp>
          <p:nvGrpSpPr>
            <p:cNvPr id="276" name="Google Shape;276;p8"/>
            <p:cNvGrpSpPr/>
            <p:nvPr/>
          </p:nvGrpSpPr>
          <p:grpSpPr>
            <a:xfrm rot="952222" flipH="1">
              <a:off x="11371716" y="4308822"/>
              <a:ext cx="972982" cy="980094"/>
              <a:chOff x="5307255" y="1547438"/>
              <a:chExt cx="1117486" cy="1125654"/>
            </a:xfrm>
          </p:grpSpPr>
          <p:sp>
            <p:nvSpPr>
              <p:cNvPr id="277" name="Google Shape;277;p8"/>
              <p:cNvSpPr/>
              <p:nvPr/>
            </p:nvSpPr>
            <p:spPr>
              <a:xfrm rot="4440912">
                <a:off x="5409575" y="1659795"/>
                <a:ext cx="912847" cy="900939"/>
              </a:xfrm>
              <a:custGeom>
                <a:avLst/>
                <a:gdLst/>
                <a:ahLst/>
                <a:cxnLst/>
                <a:rect l="l" t="t" r="r" b="b"/>
                <a:pathLst>
                  <a:path w="914116" h="902192" extrusionOk="0">
                    <a:moveTo>
                      <a:pt x="3648" y="318319"/>
                    </a:moveTo>
                    <a:cubicBezTo>
                      <a:pt x="14502" y="301366"/>
                      <a:pt x="50369" y="286791"/>
                      <a:pt x="121763" y="277409"/>
                    </a:cubicBezTo>
                    <a:cubicBezTo>
                      <a:pt x="-64836" y="-28674"/>
                      <a:pt x="463463" y="361209"/>
                      <a:pt x="415818" y="443497"/>
                    </a:cubicBezTo>
                    <a:cubicBezTo>
                      <a:pt x="413532" y="447646"/>
                      <a:pt x="409738" y="451074"/>
                      <a:pt x="404644" y="453838"/>
                    </a:cubicBezTo>
                    <a:lnTo>
                      <a:pt x="404517" y="453881"/>
                    </a:lnTo>
                    <a:lnTo>
                      <a:pt x="419250" y="454345"/>
                    </a:lnTo>
                    <a:cubicBezTo>
                      <a:pt x="426467" y="455983"/>
                      <a:pt x="432067" y="459052"/>
                      <a:pt x="435706" y="463751"/>
                    </a:cubicBezTo>
                    <a:cubicBezTo>
                      <a:pt x="439372" y="468285"/>
                      <a:pt x="441165" y="474521"/>
                      <a:pt x="441329" y="482140"/>
                    </a:cubicBezTo>
                    <a:lnTo>
                      <a:pt x="439997" y="490695"/>
                    </a:lnTo>
                    <a:lnTo>
                      <a:pt x="445131" y="483838"/>
                    </a:lnTo>
                    <a:cubicBezTo>
                      <a:pt x="450614" y="478869"/>
                      <a:pt x="456341" y="476044"/>
                      <a:pt x="462277" y="475760"/>
                    </a:cubicBezTo>
                    <a:cubicBezTo>
                      <a:pt x="468093" y="475359"/>
                      <a:pt x="474230" y="477469"/>
                      <a:pt x="480563" y="481707"/>
                    </a:cubicBezTo>
                    <a:lnTo>
                      <a:pt x="484441" y="485435"/>
                    </a:lnTo>
                    <a:lnTo>
                      <a:pt x="483630" y="473700"/>
                    </a:lnTo>
                    <a:cubicBezTo>
                      <a:pt x="485366" y="468135"/>
                      <a:pt x="489559" y="463182"/>
                      <a:pt x="495806" y="458818"/>
                    </a:cubicBezTo>
                    <a:lnTo>
                      <a:pt x="502846" y="455556"/>
                    </a:lnTo>
                    <a:lnTo>
                      <a:pt x="490203" y="449340"/>
                    </a:lnTo>
                    <a:cubicBezTo>
                      <a:pt x="482320" y="440747"/>
                      <a:pt x="481490" y="424889"/>
                      <a:pt x="485929" y="404451"/>
                    </a:cubicBezTo>
                    <a:lnTo>
                      <a:pt x="496079" y="371465"/>
                    </a:lnTo>
                    <a:lnTo>
                      <a:pt x="484343" y="397260"/>
                    </a:lnTo>
                    <a:cubicBezTo>
                      <a:pt x="474287" y="414904"/>
                      <a:pt x="463168" y="425553"/>
                      <a:pt x="451292" y="426028"/>
                    </a:cubicBezTo>
                    <a:cubicBezTo>
                      <a:pt x="387279" y="429947"/>
                      <a:pt x="286891" y="129696"/>
                      <a:pt x="310362" y="37467"/>
                    </a:cubicBezTo>
                    <a:cubicBezTo>
                      <a:pt x="321031" y="-4455"/>
                      <a:pt x="357291" y="-3398"/>
                      <a:pt x="434190" y="88742"/>
                    </a:cubicBezTo>
                    <a:cubicBezTo>
                      <a:pt x="553190" y="-152345"/>
                      <a:pt x="556753" y="155784"/>
                      <a:pt x="511014" y="326520"/>
                    </a:cubicBezTo>
                    <a:lnTo>
                      <a:pt x="499072" y="364417"/>
                    </a:lnTo>
                    <a:lnTo>
                      <a:pt x="513267" y="332085"/>
                    </a:lnTo>
                    <a:cubicBezTo>
                      <a:pt x="592416" y="170622"/>
                      <a:pt x="796982" y="-58978"/>
                      <a:pt x="741433" y="223646"/>
                    </a:cubicBezTo>
                    <a:cubicBezTo>
                      <a:pt x="1003648" y="164257"/>
                      <a:pt x="766540" y="361072"/>
                      <a:pt x="605110" y="433066"/>
                    </a:cubicBezTo>
                    <a:lnTo>
                      <a:pt x="600808" y="434764"/>
                    </a:lnTo>
                    <a:lnTo>
                      <a:pt x="693241" y="434463"/>
                    </a:lnTo>
                    <a:cubicBezTo>
                      <a:pt x="860482" y="443604"/>
                      <a:pt x="1031877" y="499444"/>
                      <a:pt x="804951" y="577658"/>
                    </a:cubicBezTo>
                    <a:cubicBezTo>
                      <a:pt x="987962" y="774612"/>
                      <a:pt x="698707" y="668369"/>
                      <a:pt x="555396" y="564905"/>
                    </a:cubicBezTo>
                    <a:lnTo>
                      <a:pt x="526476" y="542048"/>
                    </a:lnTo>
                    <a:lnTo>
                      <a:pt x="539541" y="566925"/>
                    </a:lnTo>
                    <a:cubicBezTo>
                      <a:pt x="616376" y="729501"/>
                      <a:pt x="668242" y="1032607"/>
                      <a:pt x="481983" y="812903"/>
                    </a:cubicBezTo>
                    <a:cubicBezTo>
                      <a:pt x="384371" y="1014570"/>
                      <a:pt x="363976" y="834227"/>
                      <a:pt x="385594" y="669505"/>
                    </a:cubicBezTo>
                    <a:lnTo>
                      <a:pt x="401546" y="585133"/>
                    </a:lnTo>
                    <a:lnTo>
                      <a:pt x="352020" y="659897"/>
                    </a:lnTo>
                    <a:cubicBezTo>
                      <a:pt x="251604" y="793948"/>
                      <a:pt x="110034" y="905537"/>
                      <a:pt x="170905" y="673357"/>
                    </a:cubicBezTo>
                    <a:cubicBezTo>
                      <a:pt x="-94501" y="716298"/>
                      <a:pt x="154406" y="534635"/>
                      <a:pt x="320007" y="472836"/>
                    </a:cubicBezTo>
                    <a:lnTo>
                      <a:pt x="364962" y="460956"/>
                    </a:lnTo>
                    <a:lnTo>
                      <a:pt x="329370" y="462273"/>
                    </a:lnTo>
                    <a:cubicBezTo>
                      <a:pt x="197278" y="453619"/>
                      <a:pt x="-31630" y="373414"/>
                      <a:pt x="3648" y="31831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278" name="Google Shape;278;p8"/>
              <p:cNvSpPr/>
              <p:nvPr/>
            </p:nvSpPr>
            <p:spPr>
              <a:xfrm rot="984699">
                <a:off x="5790678" y="2050692"/>
                <a:ext cx="131664" cy="131664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  <p:sp>
          <p:nvSpPr>
            <p:cNvPr id="279" name="Google Shape;279;p8"/>
            <p:cNvSpPr/>
            <p:nvPr/>
          </p:nvSpPr>
          <p:spPr>
            <a:xfrm rot="-6416953" flipH="1">
              <a:off x="8195028" y="4496461"/>
              <a:ext cx="3919040" cy="1078776"/>
            </a:xfrm>
            <a:custGeom>
              <a:avLst/>
              <a:gdLst/>
              <a:ahLst/>
              <a:cxnLst/>
              <a:rect l="l" t="t" r="r" b="b"/>
              <a:pathLst>
                <a:path w="3570296" h="1258395" extrusionOk="0">
                  <a:moveTo>
                    <a:pt x="52" y="114287"/>
                  </a:moveTo>
                  <a:cubicBezTo>
                    <a:pt x="751" y="92231"/>
                    <a:pt x="8463" y="70112"/>
                    <a:pt x="24969" y="48300"/>
                  </a:cubicBezTo>
                  <a:cubicBezTo>
                    <a:pt x="157023" y="-126193"/>
                    <a:pt x="439442" y="311510"/>
                    <a:pt x="513040" y="355151"/>
                  </a:cubicBezTo>
                  <a:lnTo>
                    <a:pt x="497428" y="367539"/>
                  </a:lnTo>
                  <a:lnTo>
                    <a:pt x="567794" y="391986"/>
                  </a:lnTo>
                  <a:cubicBezTo>
                    <a:pt x="600503" y="403531"/>
                    <a:pt x="634955" y="415788"/>
                    <a:pt x="670999" y="428488"/>
                  </a:cubicBezTo>
                  <a:lnTo>
                    <a:pt x="716281" y="444102"/>
                  </a:lnTo>
                  <a:lnTo>
                    <a:pt x="701865" y="404273"/>
                  </a:lnTo>
                  <a:cubicBezTo>
                    <a:pt x="649428" y="255156"/>
                    <a:pt x="584812" y="23866"/>
                    <a:pt x="763696" y="1452"/>
                  </a:cubicBezTo>
                  <a:cubicBezTo>
                    <a:pt x="1002210" y="-28434"/>
                    <a:pt x="894788" y="411788"/>
                    <a:pt x="890967" y="497415"/>
                  </a:cubicBezTo>
                  <a:lnTo>
                    <a:pt x="881798" y="498502"/>
                  </a:lnTo>
                  <a:lnTo>
                    <a:pt x="1170375" y="584825"/>
                  </a:lnTo>
                  <a:lnTo>
                    <a:pt x="1206427" y="593079"/>
                  </a:lnTo>
                  <a:lnTo>
                    <a:pt x="1191308" y="549404"/>
                  </a:lnTo>
                  <a:cubicBezTo>
                    <a:pt x="1140965" y="399568"/>
                    <a:pt x="1079596" y="167395"/>
                    <a:pt x="1258778" y="147490"/>
                  </a:cubicBezTo>
                  <a:cubicBezTo>
                    <a:pt x="1482755" y="122608"/>
                    <a:pt x="1396927" y="506605"/>
                    <a:pt x="1381187" y="625206"/>
                  </a:cubicBezTo>
                  <a:lnTo>
                    <a:pt x="1380506" y="631688"/>
                  </a:lnTo>
                  <a:lnTo>
                    <a:pt x="1559827" y="661387"/>
                  </a:lnTo>
                  <a:lnTo>
                    <a:pt x="1768380" y="681955"/>
                  </a:lnTo>
                  <a:lnTo>
                    <a:pt x="1753583" y="630159"/>
                  </a:lnTo>
                  <a:cubicBezTo>
                    <a:pt x="1711551" y="477782"/>
                    <a:pt x="1663035" y="242588"/>
                    <a:pt x="1843040" y="232560"/>
                  </a:cubicBezTo>
                  <a:cubicBezTo>
                    <a:pt x="2053045" y="220861"/>
                    <a:pt x="1974008" y="549971"/>
                    <a:pt x="1944460" y="689482"/>
                  </a:cubicBezTo>
                  <a:lnTo>
                    <a:pt x="1943808" y="692995"/>
                  </a:lnTo>
                  <a:lnTo>
                    <a:pt x="2053692" y="699439"/>
                  </a:lnTo>
                  <a:lnTo>
                    <a:pt x="2326246" y="709192"/>
                  </a:lnTo>
                  <a:lnTo>
                    <a:pt x="2307127" y="669602"/>
                  </a:lnTo>
                  <a:cubicBezTo>
                    <a:pt x="2239694" y="526640"/>
                    <a:pt x="2151731" y="303184"/>
                    <a:pt x="2327379" y="262567"/>
                  </a:cubicBezTo>
                  <a:cubicBezTo>
                    <a:pt x="2532303" y="215180"/>
                    <a:pt x="2510624" y="552952"/>
                    <a:pt x="2505331" y="695460"/>
                  </a:cubicBezTo>
                  <a:lnTo>
                    <a:pt x="2504809" y="713406"/>
                  </a:lnTo>
                  <a:lnTo>
                    <a:pt x="2638865" y="716402"/>
                  </a:lnTo>
                  <a:lnTo>
                    <a:pt x="2874931" y="720031"/>
                  </a:lnTo>
                  <a:lnTo>
                    <a:pt x="2871057" y="706094"/>
                  </a:lnTo>
                  <a:cubicBezTo>
                    <a:pt x="2832158" y="570509"/>
                    <a:pt x="2731121" y="252333"/>
                    <a:pt x="2941127" y="240634"/>
                  </a:cubicBezTo>
                  <a:cubicBezTo>
                    <a:pt x="3151132" y="228935"/>
                    <a:pt x="3072096" y="558044"/>
                    <a:pt x="3042547" y="697556"/>
                  </a:cubicBezTo>
                  <a:lnTo>
                    <a:pt x="3037937" y="722417"/>
                  </a:lnTo>
                  <a:lnTo>
                    <a:pt x="3185623" y="724529"/>
                  </a:lnTo>
                  <a:cubicBezTo>
                    <a:pt x="3347059" y="727126"/>
                    <a:pt x="3480472" y="730294"/>
                    <a:pt x="3564241" y="736073"/>
                  </a:cubicBezTo>
                  <a:lnTo>
                    <a:pt x="3570296" y="800089"/>
                  </a:lnTo>
                  <a:cubicBezTo>
                    <a:pt x="3457368" y="798630"/>
                    <a:pt x="3255661" y="796406"/>
                    <a:pt x="3015878" y="791437"/>
                  </a:cubicBezTo>
                  <a:lnTo>
                    <a:pt x="2824326" y="786883"/>
                  </a:lnTo>
                  <a:lnTo>
                    <a:pt x="2823991" y="796797"/>
                  </a:lnTo>
                  <a:cubicBezTo>
                    <a:pt x="2823204" y="916435"/>
                    <a:pt x="2855190" y="1308606"/>
                    <a:pt x="2636794" y="1253037"/>
                  </a:cubicBezTo>
                  <a:cubicBezTo>
                    <a:pt x="2432958" y="1201172"/>
                    <a:pt x="2593293" y="908364"/>
                    <a:pt x="2657539" y="782789"/>
                  </a:cubicBezTo>
                  <a:lnTo>
                    <a:pt x="2658099" y="781621"/>
                  </a:lnTo>
                  <a:lnTo>
                    <a:pt x="2377142" y="771506"/>
                  </a:lnTo>
                  <a:lnTo>
                    <a:pt x="2357193" y="775979"/>
                  </a:lnTo>
                  <a:lnTo>
                    <a:pt x="2354959" y="770708"/>
                  </a:lnTo>
                  <a:lnTo>
                    <a:pt x="2259394" y="767267"/>
                  </a:lnTo>
                  <a:lnTo>
                    <a:pt x="2260299" y="785502"/>
                  </a:lnTo>
                  <a:cubicBezTo>
                    <a:pt x="2269474" y="904790"/>
                    <a:pt x="2333994" y="1292937"/>
                    <a:pt x="2111730" y="1255740"/>
                  </a:cubicBezTo>
                  <a:cubicBezTo>
                    <a:pt x="1904284" y="1221024"/>
                    <a:pt x="2039689" y="915885"/>
                    <a:pt x="2093259" y="785398"/>
                  </a:cubicBezTo>
                  <a:lnTo>
                    <a:pt x="2103200" y="759262"/>
                  </a:lnTo>
                  <a:lnTo>
                    <a:pt x="1973852" y="752232"/>
                  </a:lnTo>
                  <a:lnTo>
                    <a:pt x="1827482" y="741428"/>
                  </a:lnTo>
                  <a:lnTo>
                    <a:pt x="1784749" y="743523"/>
                  </a:lnTo>
                  <a:lnTo>
                    <a:pt x="1783503" y="738182"/>
                  </a:lnTo>
                  <a:lnTo>
                    <a:pt x="1734388" y="734557"/>
                  </a:lnTo>
                  <a:lnTo>
                    <a:pt x="1711951" y="732156"/>
                  </a:lnTo>
                  <a:lnTo>
                    <a:pt x="1710043" y="750236"/>
                  </a:lnTo>
                  <a:cubicBezTo>
                    <a:pt x="1700724" y="869513"/>
                    <a:pt x="1704654" y="1262966"/>
                    <a:pt x="1490778" y="1191960"/>
                  </a:cubicBezTo>
                  <a:cubicBezTo>
                    <a:pt x="1291161" y="1125688"/>
                    <a:pt x="1471975" y="845062"/>
                    <a:pt x="1545014" y="724390"/>
                  </a:cubicBezTo>
                  <a:lnTo>
                    <a:pt x="1550440" y="714875"/>
                  </a:lnTo>
                  <a:lnTo>
                    <a:pt x="1499272" y="709400"/>
                  </a:lnTo>
                  <a:cubicBezTo>
                    <a:pt x="1429506" y="700064"/>
                    <a:pt x="1360276" y="688505"/>
                    <a:pt x="1292156" y="675297"/>
                  </a:cubicBezTo>
                  <a:lnTo>
                    <a:pt x="1105864" y="634405"/>
                  </a:lnTo>
                  <a:lnTo>
                    <a:pt x="1117732" y="643857"/>
                  </a:lnTo>
                  <a:cubicBezTo>
                    <a:pt x="1075893" y="718664"/>
                    <a:pt x="935419" y="1149479"/>
                    <a:pt x="748384" y="998483"/>
                  </a:cubicBezTo>
                  <a:cubicBezTo>
                    <a:pt x="608109" y="885236"/>
                    <a:pt x="784828" y="722630"/>
                    <a:pt x="907924" y="623470"/>
                  </a:cubicBezTo>
                  <a:lnTo>
                    <a:pt x="949090" y="590924"/>
                  </a:lnTo>
                  <a:lnTo>
                    <a:pt x="724529" y="527352"/>
                  </a:lnTo>
                  <a:lnTo>
                    <a:pt x="588043" y="482036"/>
                  </a:lnTo>
                  <a:lnTo>
                    <a:pt x="594407" y="490103"/>
                  </a:lnTo>
                  <a:cubicBezTo>
                    <a:pt x="536597" y="553385"/>
                    <a:pt x="301493" y="940762"/>
                    <a:pt x="153863" y="751060"/>
                  </a:cubicBezTo>
                  <a:cubicBezTo>
                    <a:pt x="135409" y="727347"/>
                    <a:pt x="125841" y="704309"/>
                    <a:pt x="123370" y="682064"/>
                  </a:cubicBezTo>
                  <a:cubicBezTo>
                    <a:pt x="114101" y="598642"/>
                    <a:pt x="204622" y="526354"/>
                    <a:pt x="300553" y="471362"/>
                  </a:cubicBezTo>
                  <a:lnTo>
                    <a:pt x="378501" y="430833"/>
                  </a:lnTo>
                  <a:lnTo>
                    <a:pt x="360141" y="424135"/>
                  </a:lnTo>
                  <a:cubicBezTo>
                    <a:pt x="244149" y="376658"/>
                    <a:pt x="-4139" y="246620"/>
                    <a:pt x="52" y="114287"/>
                  </a:cubicBezTo>
                  <a:close/>
                </a:path>
              </a:pathLst>
            </a:custGeom>
            <a:gradFill>
              <a:gsLst>
                <a:gs pos="0">
                  <a:srgbClr val="595959"/>
                </a:gs>
                <a:gs pos="60000">
                  <a:srgbClr val="666A36"/>
                </a:gs>
                <a:gs pos="100000">
                  <a:srgbClr val="666A36"/>
                </a:gs>
              </a:gsLst>
              <a:lin ang="0" scaled="0"/>
            </a:gra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sp>
        <p:nvSpPr>
          <p:cNvPr id="280" name="Google Shape;280;p8"/>
          <p:cNvSpPr/>
          <p:nvPr/>
        </p:nvSpPr>
        <p:spPr>
          <a:xfrm rot="-209359">
            <a:off x="11012234" y="2721664"/>
            <a:ext cx="226355" cy="4134485"/>
          </a:xfrm>
          <a:custGeom>
            <a:avLst/>
            <a:gdLst/>
            <a:ahLst/>
            <a:cxnLst/>
            <a:rect l="l" t="t" r="r" b="b"/>
            <a:pathLst>
              <a:path w="551062" h="3348763" extrusionOk="0">
                <a:moveTo>
                  <a:pt x="0" y="102946"/>
                </a:moveTo>
                <a:cubicBezTo>
                  <a:pt x="58538" y="325995"/>
                  <a:pt x="313883" y="798334"/>
                  <a:pt x="393616" y="1338294"/>
                </a:cubicBezTo>
                <a:cubicBezTo>
                  <a:pt x="473349" y="1878254"/>
                  <a:pt x="452154" y="3007630"/>
                  <a:pt x="478395" y="3342708"/>
                </a:cubicBezTo>
                <a:lnTo>
                  <a:pt x="551062" y="3348763"/>
                </a:lnTo>
                <a:cubicBezTo>
                  <a:pt x="546016" y="3004601"/>
                  <a:pt x="532896" y="1835865"/>
                  <a:pt x="448117" y="1277738"/>
                </a:cubicBezTo>
                <a:cubicBezTo>
                  <a:pt x="363338" y="719611"/>
                  <a:pt x="117075" y="195799"/>
                  <a:pt x="42389" y="0"/>
                </a:cubicBezTo>
                <a:lnTo>
                  <a:pt x="0" y="102946"/>
                </a:lnTo>
                <a:close/>
              </a:path>
            </a:pathLst>
          </a:custGeom>
          <a:gradFill>
            <a:gsLst>
              <a:gs pos="0">
                <a:srgbClr val="595959"/>
              </a:gs>
              <a:gs pos="60000">
                <a:srgbClr val="6F803B"/>
              </a:gs>
              <a:gs pos="100000">
                <a:srgbClr val="6F803B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81" name="Google Shape;281;p8"/>
          <p:cNvSpPr/>
          <p:nvPr/>
        </p:nvSpPr>
        <p:spPr>
          <a:xfrm flipH="1">
            <a:off x="11245346" y="1114236"/>
            <a:ext cx="230068" cy="5374765"/>
          </a:xfrm>
          <a:custGeom>
            <a:avLst/>
            <a:gdLst/>
            <a:ahLst/>
            <a:cxnLst/>
            <a:rect l="l" t="t" r="r" b="b"/>
            <a:pathLst>
              <a:path w="551062" h="3348763" extrusionOk="0">
                <a:moveTo>
                  <a:pt x="0" y="102946"/>
                </a:moveTo>
                <a:cubicBezTo>
                  <a:pt x="58538" y="325995"/>
                  <a:pt x="313883" y="798334"/>
                  <a:pt x="393616" y="1338294"/>
                </a:cubicBezTo>
                <a:cubicBezTo>
                  <a:pt x="473349" y="1878254"/>
                  <a:pt x="452154" y="3007630"/>
                  <a:pt x="478395" y="3342708"/>
                </a:cubicBezTo>
                <a:lnTo>
                  <a:pt x="551062" y="3348763"/>
                </a:lnTo>
                <a:cubicBezTo>
                  <a:pt x="546016" y="3004601"/>
                  <a:pt x="532896" y="1835865"/>
                  <a:pt x="448117" y="1277738"/>
                </a:cubicBezTo>
                <a:cubicBezTo>
                  <a:pt x="363338" y="719611"/>
                  <a:pt x="117075" y="195799"/>
                  <a:pt x="42389" y="0"/>
                </a:cubicBezTo>
                <a:lnTo>
                  <a:pt x="0" y="102946"/>
                </a:lnTo>
                <a:close/>
              </a:path>
            </a:pathLst>
          </a:custGeom>
          <a:gradFill>
            <a:gsLst>
              <a:gs pos="0">
                <a:srgbClr val="595959"/>
              </a:gs>
              <a:gs pos="60000">
                <a:srgbClr val="6F803B"/>
              </a:gs>
              <a:gs pos="100000">
                <a:srgbClr val="6F803B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82" name="Google Shape;282;p8"/>
          <p:cNvSpPr/>
          <p:nvPr/>
        </p:nvSpPr>
        <p:spPr>
          <a:xfrm rot="-129665">
            <a:off x="10993093" y="1358314"/>
            <a:ext cx="292271" cy="5503713"/>
          </a:xfrm>
          <a:custGeom>
            <a:avLst/>
            <a:gdLst/>
            <a:ahLst/>
            <a:cxnLst/>
            <a:rect l="l" t="t" r="r" b="b"/>
            <a:pathLst>
              <a:path w="551062" h="3348763" extrusionOk="0">
                <a:moveTo>
                  <a:pt x="0" y="102946"/>
                </a:moveTo>
                <a:cubicBezTo>
                  <a:pt x="58538" y="325995"/>
                  <a:pt x="313883" y="798334"/>
                  <a:pt x="393616" y="1338294"/>
                </a:cubicBezTo>
                <a:cubicBezTo>
                  <a:pt x="473349" y="1878254"/>
                  <a:pt x="452154" y="3007630"/>
                  <a:pt x="478395" y="3342708"/>
                </a:cubicBezTo>
                <a:lnTo>
                  <a:pt x="551062" y="3348763"/>
                </a:lnTo>
                <a:cubicBezTo>
                  <a:pt x="546016" y="3004601"/>
                  <a:pt x="532896" y="1835865"/>
                  <a:pt x="448117" y="1277738"/>
                </a:cubicBezTo>
                <a:cubicBezTo>
                  <a:pt x="363338" y="719611"/>
                  <a:pt x="117075" y="195799"/>
                  <a:pt x="42389" y="0"/>
                </a:cubicBezTo>
                <a:lnTo>
                  <a:pt x="0" y="102946"/>
                </a:lnTo>
                <a:close/>
              </a:path>
            </a:pathLst>
          </a:custGeom>
          <a:gradFill>
            <a:gsLst>
              <a:gs pos="0">
                <a:srgbClr val="595959"/>
              </a:gs>
              <a:gs pos="60000">
                <a:srgbClr val="6F803B"/>
              </a:gs>
              <a:gs pos="100000">
                <a:srgbClr val="6F803B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83" name="Google Shape;283;p8"/>
          <p:cNvSpPr/>
          <p:nvPr/>
        </p:nvSpPr>
        <p:spPr>
          <a:xfrm flipH="1">
            <a:off x="11145958" y="0"/>
            <a:ext cx="1001633" cy="5487490"/>
          </a:xfrm>
          <a:custGeom>
            <a:avLst/>
            <a:gdLst/>
            <a:ahLst/>
            <a:cxnLst/>
            <a:rect l="l" t="t" r="r" b="b"/>
            <a:pathLst>
              <a:path w="1122278" h="4034919" extrusionOk="0">
                <a:moveTo>
                  <a:pt x="1017346" y="4033049"/>
                </a:moveTo>
                <a:cubicBezTo>
                  <a:pt x="934586" y="4084522"/>
                  <a:pt x="543637" y="3063193"/>
                  <a:pt x="532895" y="2246639"/>
                </a:cubicBezTo>
                <a:cubicBezTo>
                  <a:pt x="522153" y="1430085"/>
                  <a:pt x="345564" y="532737"/>
                  <a:pt x="0" y="0"/>
                </a:cubicBezTo>
                <a:cubicBezTo>
                  <a:pt x="530335" y="309475"/>
                  <a:pt x="859899" y="1265626"/>
                  <a:pt x="1029457" y="1937801"/>
                </a:cubicBezTo>
                <a:cubicBezTo>
                  <a:pt x="1199015" y="2609976"/>
                  <a:pt x="1100106" y="3981576"/>
                  <a:pt x="1017346" y="4033049"/>
                </a:cubicBezTo>
                <a:close/>
              </a:path>
            </a:pathLst>
          </a:custGeom>
          <a:gradFill>
            <a:gsLst>
              <a:gs pos="0">
                <a:srgbClr val="595959"/>
              </a:gs>
              <a:gs pos="60000">
                <a:srgbClr val="6F803B"/>
              </a:gs>
              <a:gs pos="100000">
                <a:srgbClr val="6F803B"/>
              </a:gs>
            </a:gsLst>
            <a:lin ang="0" scaled="0"/>
          </a:gradFill>
          <a:ln>
            <a:noFill/>
          </a:ln>
          <a:effectLst>
            <a:outerShdw blurRad="50800" dist="38100" dir="10800000" algn="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84" name="Google Shape;284;p8"/>
          <p:cNvSpPr/>
          <p:nvPr/>
        </p:nvSpPr>
        <p:spPr>
          <a:xfrm rot="-489575">
            <a:off x="10257429" y="1431770"/>
            <a:ext cx="770954" cy="5473723"/>
          </a:xfrm>
          <a:custGeom>
            <a:avLst/>
            <a:gdLst/>
            <a:ahLst/>
            <a:cxnLst/>
            <a:rect l="l" t="t" r="r" b="b"/>
            <a:pathLst>
              <a:path w="1122278" h="4034919" extrusionOk="0">
                <a:moveTo>
                  <a:pt x="1017346" y="4033049"/>
                </a:moveTo>
                <a:cubicBezTo>
                  <a:pt x="934586" y="4084522"/>
                  <a:pt x="543637" y="3063193"/>
                  <a:pt x="532895" y="2246639"/>
                </a:cubicBezTo>
                <a:cubicBezTo>
                  <a:pt x="522153" y="1430085"/>
                  <a:pt x="345564" y="532737"/>
                  <a:pt x="0" y="0"/>
                </a:cubicBezTo>
                <a:cubicBezTo>
                  <a:pt x="530335" y="309475"/>
                  <a:pt x="859899" y="1265626"/>
                  <a:pt x="1029457" y="1937801"/>
                </a:cubicBezTo>
                <a:cubicBezTo>
                  <a:pt x="1199015" y="2609976"/>
                  <a:pt x="1100106" y="3981576"/>
                  <a:pt x="1017346" y="4033049"/>
                </a:cubicBezTo>
                <a:close/>
              </a:path>
            </a:pathLst>
          </a:custGeom>
          <a:gradFill>
            <a:gsLst>
              <a:gs pos="0">
                <a:srgbClr val="595959"/>
              </a:gs>
              <a:gs pos="60000">
                <a:srgbClr val="6F803B"/>
              </a:gs>
              <a:gs pos="100000">
                <a:srgbClr val="6F803B"/>
              </a:gs>
            </a:gsLst>
            <a:lin ang="0" scaled="0"/>
          </a:gradFill>
          <a:ln>
            <a:noFill/>
          </a:ln>
          <a:effectLst>
            <a:outerShdw blurRad="50800" dist="38100" dir="10800000" algn="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grpSp>
        <p:nvGrpSpPr>
          <p:cNvPr id="285" name="Google Shape;285;p8"/>
          <p:cNvGrpSpPr/>
          <p:nvPr/>
        </p:nvGrpSpPr>
        <p:grpSpPr>
          <a:xfrm rot="607849" flipH="1">
            <a:off x="10886905" y="344335"/>
            <a:ext cx="1207724" cy="1216551"/>
            <a:chOff x="5307255" y="1547438"/>
            <a:chExt cx="1117486" cy="1125654"/>
          </a:xfrm>
        </p:grpSpPr>
        <p:sp>
          <p:nvSpPr>
            <p:cNvPr id="286" name="Google Shape;286;p8"/>
            <p:cNvSpPr/>
            <p:nvPr/>
          </p:nvSpPr>
          <p:spPr>
            <a:xfrm rot="4440912">
              <a:off x="5409575" y="1659795"/>
              <a:ext cx="912847" cy="900939"/>
            </a:xfrm>
            <a:custGeom>
              <a:avLst/>
              <a:gdLst/>
              <a:ahLst/>
              <a:cxnLst/>
              <a:rect l="l" t="t" r="r" b="b"/>
              <a:pathLst>
                <a:path w="914116" h="902192" extrusionOk="0">
                  <a:moveTo>
                    <a:pt x="3648" y="318319"/>
                  </a:moveTo>
                  <a:cubicBezTo>
                    <a:pt x="14502" y="301366"/>
                    <a:pt x="50369" y="286791"/>
                    <a:pt x="121763" y="277409"/>
                  </a:cubicBezTo>
                  <a:cubicBezTo>
                    <a:pt x="-64836" y="-28674"/>
                    <a:pt x="463463" y="361209"/>
                    <a:pt x="415818" y="443497"/>
                  </a:cubicBezTo>
                  <a:cubicBezTo>
                    <a:pt x="413532" y="447646"/>
                    <a:pt x="409738" y="451074"/>
                    <a:pt x="404644" y="453838"/>
                  </a:cubicBezTo>
                  <a:lnTo>
                    <a:pt x="404517" y="453881"/>
                  </a:lnTo>
                  <a:lnTo>
                    <a:pt x="419250" y="454345"/>
                  </a:lnTo>
                  <a:cubicBezTo>
                    <a:pt x="426467" y="455983"/>
                    <a:pt x="432067" y="459052"/>
                    <a:pt x="435706" y="463751"/>
                  </a:cubicBezTo>
                  <a:cubicBezTo>
                    <a:pt x="439372" y="468285"/>
                    <a:pt x="441165" y="474521"/>
                    <a:pt x="441329" y="482140"/>
                  </a:cubicBezTo>
                  <a:lnTo>
                    <a:pt x="439997" y="490695"/>
                  </a:lnTo>
                  <a:lnTo>
                    <a:pt x="445131" y="483838"/>
                  </a:lnTo>
                  <a:cubicBezTo>
                    <a:pt x="450614" y="478869"/>
                    <a:pt x="456341" y="476044"/>
                    <a:pt x="462277" y="475760"/>
                  </a:cubicBezTo>
                  <a:cubicBezTo>
                    <a:pt x="468093" y="475359"/>
                    <a:pt x="474230" y="477469"/>
                    <a:pt x="480563" y="481707"/>
                  </a:cubicBezTo>
                  <a:lnTo>
                    <a:pt x="484441" y="485435"/>
                  </a:lnTo>
                  <a:lnTo>
                    <a:pt x="483630" y="473700"/>
                  </a:lnTo>
                  <a:cubicBezTo>
                    <a:pt x="485366" y="468135"/>
                    <a:pt x="489559" y="463182"/>
                    <a:pt x="495806" y="458818"/>
                  </a:cubicBezTo>
                  <a:lnTo>
                    <a:pt x="502846" y="455556"/>
                  </a:lnTo>
                  <a:lnTo>
                    <a:pt x="490203" y="449340"/>
                  </a:lnTo>
                  <a:cubicBezTo>
                    <a:pt x="482320" y="440747"/>
                    <a:pt x="481490" y="424889"/>
                    <a:pt x="485929" y="404451"/>
                  </a:cubicBezTo>
                  <a:lnTo>
                    <a:pt x="496079" y="371465"/>
                  </a:lnTo>
                  <a:lnTo>
                    <a:pt x="484343" y="397260"/>
                  </a:lnTo>
                  <a:cubicBezTo>
                    <a:pt x="474287" y="414904"/>
                    <a:pt x="463168" y="425553"/>
                    <a:pt x="451292" y="426028"/>
                  </a:cubicBezTo>
                  <a:cubicBezTo>
                    <a:pt x="387279" y="429947"/>
                    <a:pt x="286891" y="129696"/>
                    <a:pt x="310362" y="37467"/>
                  </a:cubicBezTo>
                  <a:cubicBezTo>
                    <a:pt x="321031" y="-4455"/>
                    <a:pt x="357291" y="-3398"/>
                    <a:pt x="434190" y="88742"/>
                  </a:cubicBezTo>
                  <a:cubicBezTo>
                    <a:pt x="553190" y="-152345"/>
                    <a:pt x="556753" y="155784"/>
                    <a:pt x="511014" y="326520"/>
                  </a:cubicBezTo>
                  <a:lnTo>
                    <a:pt x="499072" y="364417"/>
                  </a:lnTo>
                  <a:lnTo>
                    <a:pt x="513267" y="332085"/>
                  </a:lnTo>
                  <a:cubicBezTo>
                    <a:pt x="592416" y="170622"/>
                    <a:pt x="796982" y="-58978"/>
                    <a:pt x="741433" y="223646"/>
                  </a:cubicBezTo>
                  <a:cubicBezTo>
                    <a:pt x="1003648" y="164257"/>
                    <a:pt x="766540" y="361072"/>
                    <a:pt x="605110" y="433066"/>
                  </a:cubicBezTo>
                  <a:lnTo>
                    <a:pt x="600808" y="434764"/>
                  </a:lnTo>
                  <a:lnTo>
                    <a:pt x="693241" y="434463"/>
                  </a:lnTo>
                  <a:cubicBezTo>
                    <a:pt x="860482" y="443604"/>
                    <a:pt x="1031877" y="499444"/>
                    <a:pt x="804951" y="577658"/>
                  </a:cubicBezTo>
                  <a:cubicBezTo>
                    <a:pt x="987962" y="774612"/>
                    <a:pt x="698707" y="668369"/>
                    <a:pt x="555396" y="564905"/>
                  </a:cubicBezTo>
                  <a:lnTo>
                    <a:pt x="526476" y="542048"/>
                  </a:lnTo>
                  <a:lnTo>
                    <a:pt x="539541" y="566925"/>
                  </a:lnTo>
                  <a:cubicBezTo>
                    <a:pt x="616376" y="729501"/>
                    <a:pt x="668242" y="1032607"/>
                    <a:pt x="481983" y="812903"/>
                  </a:cubicBezTo>
                  <a:cubicBezTo>
                    <a:pt x="384371" y="1014570"/>
                    <a:pt x="363976" y="834227"/>
                    <a:pt x="385594" y="669505"/>
                  </a:cubicBezTo>
                  <a:lnTo>
                    <a:pt x="401546" y="585133"/>
                  </a:lnTo>
                  <a:lnTo>
                    <a:pt x="352020" y="659897"/>
                  </a:lnTo>
                  <a:cubicBezTo>
                    <a:pt x="251604" y="793948"/>
                    <a:pt x="110034" y="905537"/>
                    <a:pt x="170905" y="673357"/>
                  </a:cubicBezTo>
                  <a:cubicBezTo>
                    <a:pt x="-94501" y="716298"/>
                    <a:pt x="154406" y="534635"/>
                    <a:pt x="320007" y="472836"/>
                  </a:cubicBezTo>
                  <a:lnTo>
                    <a:pt x="364962" y="460956"/>
                  </a:lnTo>
                  <a:lnTo>
                    <a:pt x="329370" y="462273"/>
                  </a:lnTo>
                  <a:cubicBezTo>
                    <a:pt x="197278" y="453619"/>
                    <a:pt x="-31630" y="373414"/>
                    <a:pt x="3648" y="3183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87" name="Google Shape;287;p8"/>
            <p:cNvSpPr/>
            <p:nvPr/>
          </p:nvSpPr>
          <p:spPr>
            <a:xfrm rot="984699">
              <a:off x="5790678" y="2050692"/>
              <a:ext cx="131664" cy="131664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288" name="Google Shape;288;p8"/>
          <p:cNvGrpSpPr/>
          <p:nvPr/>
        </p:nvGrpSpPr>
        <p:grpSpPr>
          <a:xfrm rot="608125" flipH="1">
            <a:off x="11077475" y="1722394"/>
            <a:ext cx="963332" cy="970373"/>
            <a:chOff x="5307255" y="1547438"/>
            <a:chExt cx="1117486" cy="1125654"/>
          </a:xfrm>
        </p:grpSpPr>
        <p:sp>
          <p:nvSpPr>
            <p:cNvPr id="289" name="Google Shape;289;p8"/>
            <p:cNvSpPr/>
            <p:nvPr/>
          </p:nvSpPr>
          <p:spPr>
            <a:xfrm rot="4440912">
              <a:off x="5409575" y="1659795"/>
              <a:ext cx="912847" cy="900939"/>
            </a:xfrm>
            <a:custGeom>
              <a:avLst/>
              <a:gdLst/>
              <a:ahLst/>
              <a:cxnLst/>
              <a:rect l="l" t="t" r="r" b="b"/>
              <a:pathLst>
                <a:path w="914116" h="902192" extrusionOk="0">
                  <a:moveTo>
                    <a:pt x="3648" y="318319"/>
                  </a:moveTo>
                  <a:cubicBezTo>
                    <a:pt x="14502" y="301366"/>
                    <a:pt x="50369" y="286791"/>
                    <a:pt x="121763" y="277409"/>
                  </a:cubicBezTo>
                  <a:cubicBezTo>
                    <a:pt x="-64836" y="-28674"/>
                    <a:pt x="463463" y="361209"/>
                    <a:pt x="415818" y="443497"/>
                  </a:cubicBezTo>
                  <a:cubicBezTo>
                    <a:pt x="413532" y="447646"/>
                    <a:pt x="409738" y="451074"/>
                    <a:pt x="404644" y="453838"/>
                  </a:cubicBezTo>
                  <a:lnTo>
                    <a:pt x="404517" y="453881"/>
                  </a:lnTo>
                  <a:lnTo>
                    <a:pt x="419250" y="454345"/>
                  </a:lnTo>
                  <a:cubicBezTo>
                    <a:pt x="426467" y="455983"/>
                    <a:pt x="432067" y="459052"/>
                    <a:pt x="435706" y="463751"/>
                  </a:cubicBezTo>
                  <a:cubicBezTo>
                    <a:pt x="439372" y="468285"/>
                    <a:pt x="441165" y="474521"/>
                    <a:pt x="441329" y="482140"/>
                  </a:cubicBezTo>
                  <a:lnTo>
                    <a:pt x="439997" y="490695"/>
                  </a:lnTo>
                  <a:lnTo>
                    <a:pt x="445131" y="483838"/>
                  </a:lnTo>
                  <a:cubicBezTo>
                    <a:pt x="450614" y="478869"/>
                    <a:pt x="456341" y="476044"/>
                    <a:pt x="462277" y="475760"/>
                  </a:cubicBezTo>
                  <a:cubicBezTo>
                    <a:pt x="468093" y="475359"/>
                    <a:pt x="474230" y="477469"/>
                    <a:pt x="480563" y="481707"/>
                  </a:cubicBezTo>
                  <a:lnTo>
                    <a:pt x="484441" y="485435"/>
                  </a:lnTo>
                  <a:lnTo>
                    <a:pt x="483630" y="473700"/>
                  </a:lnTo>
                  <a:cubicBezTo>
                    <a:pt x="485366" y="468135"/>
                    <a:pt x="489559" y="463182"/>
                    <a:pt x="495806" y="458818"/>
                  </a:cubicBezTo>
                  <a:lnTo>
                    <a:pt x="502846" y="455556"/>
                  </a:lnTo>
                  <a:lnTo>
                    <a:pt x="490203" y="449340"/>
                  </a:lnTo>
                  <a:cubicBezTo>
                    <a:pt x="482320" y="440747"/>
                    <a:pt x="481490" y="424889"/>
                    <a:pt x="485929" y="404451"/>
                  </a:cubicBezTo>
                  <a:lnTo>
                    <a:pt x="496079" y="371465"/>
                  </a:lnTo>
                  <a:lnTo>
                    <a:pt x="484343" y="397260"/>
                  </a:lnTo>
                  <a:cubicBezTo>
                    <a:pt x="474287" y="414904"/>
                    <a:pt x="463168" y="425553"/>
                    <a:pt x="451292" y="426028"/>
                  </a:cubicBezTo>
                  <a:cubicBezTo>
                    <a:pt x="387279" y="429947"/>
                    <a:pt x="286891" y="129696"/>
                    <a:pt x="310362" y="37467"/>
                  </a:cubicBezTo>
                  <a:cubicBezTo>
                    <a:pt x="321031" y="-4455"/>
                    <a:pt x="357291" y="-3398"/>
                    <a:pt x="434190" y="88742"/>
                  </a:cubicBezTo>
                  <a:cubicBezTo>
                    <a:pt x="553190" y="-152345"/>
                    <a:pt x="556753" y="155784"/>
                    <a:pt x="511014" y="326520"/>
                  </a:cubicBezTo>
                  <a:lnTo>
                    <a:pt x="499072" y="364417"/>
                  </a:lnTo>
                  <a:lnTo>
                    <a:pt x="513267" y="332085"/>
                  </a:lnTo>
                  <a:cubicBezTo>
                    <a:pt x="592416" y="170622"/>
                    <a:pt x="796982" y="-58978"/>
                    <a:pt x="741433" y="223646"/>
                  </a:cubicBezTo>
                  <a:cubicBezTo>
                    <a:pt x="1003648" y="164257"/>
                    <a:pt x="766540" y="361072"/>
                    <a:pt x="605110" y="433066"/>
                  </a:cubicBezTo>
                  <a:lnTo>
                    <a:pt x="600808" y="434764"/>
                  </a:lnTo>
                  <a:lnTo>
                    <a:pt x="693241" y="434463"/>
                  </a:lnTo>
                  <a:cubicBezTo>
                    <a:pt x="860482" y="443604"/>
                    <a:pt x="1031877" y="499444"/>
                    <a:pt x="804951" y="577658"/>
                  </a:cubicBezTo>
                  <a:cubicBezTo>
                    <a:pt x="987962" y="774612"/>
                    <a:pt x="698707" y="668369"/>
                    <a:pt x="555396" y="564905"/>
                  </a:cubicBezTo>
                  <a:lnTo>
                    <a:pt x="526476" y="542048"/>
                  </a:lnTo>
                  <a:lnTo>
                    <a:pt x="539541" y="566925"/>
                  </a:lnTo>
                  <a:cubicBezTo>
                    <a:pt x="616376" y="729501"/>
                    <a:pt x="668242" y="1032607"/>
                    <a:pt x="481983" y="812903"/>
                  </a:cubicBezTo>
                  <a:cubicBezTo>
                    <a:pt x="384371" y="1014570"/>
                    <a:pt x="363976" y="834227"/>
                    <a:pt x="385594" y="669505"/>
                  </a:cubicBezTo>
                  <a:lnTo>
                    <a:pt x="401546" y="585133"/>
                  </a:lnTo>
                  <a:lnTo>
                    <a:pt x="352020" y="659897"/>
                  </a:lnTo>
                  <a:cubicBezTo>
                    <a:pt x="251604" y="793948"/>
                    <a:pt x="110034" y="905537"/>
                    <a:pt x="170905" y="673357"/>
                  </a:cubicBezTo>
                  <a:cubicBezTo>
                    <a:pt x="-94501" y="716298"/>
                    <a:pt x="154406" y="534635"/>
                    <a:pt x="320007" y="472836"/>
                  </a:cubicBezTo>
                  <a:lnTo>
                    <a:pt x="364962" y="460956"/>
                  </a:lnTo>
                  <a:lnTo>
                    <a:pt x="329370" y="462273"/>
                  </a:lnTo>
                  <a:cubicBezTo>
                    <a:pt x="197278" y="453619"/>
                    <a:pt x="-31630" y="373414"/>
                    <a:pt x="3648" y="3183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90" name="Google Shape;290;p8"/>
            <p:cNvSpPr/>
            <p:nvPr/>
          </p:nvSpPr>
          <p:spPr>
            <a:xfrm rot="984699">
              <a:off x="5790678" y="2050692"/>
              <a:ext cx="131664" cy="131664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291" name="Google Shape;291;p8"/>
          <p:cNvGrpSpPr/>
          <p:nvPr/>
        </p:nvGrpSpPr>
        <p:grpSpPr>
          <a:xfrm rot="608125" flipH="1">
            <a:off x="10418421" y="1014894"/>
            <a:ext cx="963332" cy="970373"/>
            <a:chOff x="5307255" y="1547438"/>
            <a:chExt cx="1117486" cy="1125654"/>
          </a:xfrm>
        </p:grpSpPr>
        <p:sp>
          <p:nvSpPr>
            <p:cNvPr id="292" name="Google Shape;292;p8"/>
            <p:cNvSpPr/>
            <p:nvPr/>
          </p:nvSpPr>
          <p:spPr>
            <a:xfrm rot="4440912">
              <a:off x="5409575" y="1659795"/>
              <a:ext cx="912847" cy="900939"/>
            </a:xfrm>
            <a:custGeom>
              <a:avLst/>
              <a:gdLst/>
              <a:ahLst/>
              <a:cxnLst/>
              <a:rect l="l" t="t" r="r" b="b"/>
              <a:pathLst>
                <a:path w="914116" h="902192" extrusionOk="0">
                  <a:moveTo>
                    <a:pt x="3648" y="318319"/>
                  </a:moveTo>
                  <a:cubicBezTo>
                    <a:pt x="14502" y="301366"/>
                    <a:pt x="50369" y="286791"/>
                    <a:pt x="121763" y="277409"/>
                  </a:cubicBezTo>
                  <a:cubicBezTo>
                    <a:pt x="-64836" y="-28674"/>
                    <a:pt x="463463" y="361209"/>
                    <a:pt x="415818" y="443497"/>
                  </a:cubicBezTo>
                  <a:cubicBezTo>
                    <a:pt x="413532" y="447646"/>
                    <a:pt x="409738" y="451074"/>
                    <a:pt x="404644" y="453838"/>
                  </a:cubicBezTo>
                  <a:lnTo>
                    <a:pt x="404517" y="453881"/>
                  </a:lnTo>
                  <a:lnTo>
                    <a:pt x="419250" y="454345"/>
                  </a:lnTo>
                  <a:cubicBezTo>
                    <a:pt x="426467" y="455983"/>
                    <a:pt x="432067" y="459052"/>
                    <a:pt x="435706" y="463751"/>
                  </a:cubicBezTo>
                  <a:cubicBezTo>
                    <a:pt x="439372" y="468285"/>
                    <a:pt x="441165" y="474521"/>
                    <a:pt x="441329" y="482140"/>
                  </a:cubicBezTo>
                  <a:lnTo>
                    <a:pt x="439997" y="490695"/>
                  </a:lnTo>
                  <a:lnTo>
                    <a:pt x="445131" y="483838"/>
                  </a:lnTo>
                  <a:cubicBezTo>
                    <a:pt x="450614" y="478869"/>
                    <a:pt x="456341" y="476044"/>
                    <a:pt x="462277" y="475760"/>
                  </a:cubicBezTo>
                  <a:cubicBezTo>
                    <a:pt x="468093" y="475359"/>
                    <a:pt x="474230" y="477469"/>
                    <a:pt x="480563" y="481707"/>
                  </a:cubicBezTo>
                  <a:lnTo>
                    <a:pt x="484441" y="485435"/>
                  </a:lnTo>
                  <a:lnTo>
                    <a:pt x="483630" y="473700"/>
                  </a:lnTo>
                  <a:cubicBezTo>
                    <a:pt x="485366" y="468135"/>
                    <a:pt x="489559" y="463182"/>
                    <a:pt x="495806" y="458818"/>
                  </a:cubicBezTo>
                  <a:lnTo>
                    <a:pt x="502846" y="455556"/>
                  </a:lnTo>
                  <a:lnTo>
                    <a:pt x="490203" y="449340"/>
                  </a:lnTo>
                  <a:cubicBezTo>
                    <a:pt x="482320" y="440747"/>
                    <a:pt x="481490" y="424889"/>
                    <a:pt x="485929" y="404451"/>
                  </a:cubicBezTo>
                  <a:lnTo>
                    <a:pt x="496079" y="371465"/>
                  </a:lnTo>
                  <a:lnTo>
                    <a:pt x="484343" y="397260"/>
                  </a:lnTo>
                  <a:cubicBezTo>
                    <a:pt x="474287" y="414904"/>
                    <a:pt x="463168" y="425553"/>
                    <a:pt x="451292" y="426028"/>
                  </a:cubicBezTo>
                  <a:cubicBezTo>
                    <a:pt x="387279" y="429947"/>
                    <a:pt x="286891" y="129696"/>
                    <a:pt x="310362" y="37467"/>
                  </a:cubicBezTo>
                  <a:cubicBezTo>
                    <a:pt x="321031" y="-4455"/>
                    <a:pt x="357291" y="-3398"/>
                    <a:pt x="434190" y="88742"/>
                  </a:cubicBezTo>
                  <a:cubicBezTo>
                    <a:pt x="553190" y="-152345"/>
                    <a:pt x="556753" y="155784"/>
                    <a:pt x="511014" y="326520"/>
                  </a:cubicBezTo>
                  <a:lnTo>
                    <a:pt x="499072" y="364417"/>
                  </a:lnTo>
                  <a:lnTo>
                    <a:pt x="513267" y="332085"/>
                  </a:lnTo>
                  <a:cubicBezTo>
                    <a:pt x="592416" y="170622"/>
                    <a:pt x="796982" y="-58978"/>
                    <a:pt x="741433" y="223646"/>
                  </a:cubicBezTo>
                  <a:cubicBezTo>
                    <a:pt x="1003648" y="164257"/>
                    <a:pt x="766540" y="361072"/>
                    <a:pt x="605110" y="433066"/>
                  </a:cubicBezTo>
                  <a:lnTo>
                    <a:pt x="600808" y="434764"/>
                  </a:lnTo>
                  <a:lnTo>
                    <a:pt x="693241" y="434463"/>
                  </a:lnTo>
                  <a:cubicBezTo>
                    <a:pt x="860482" y="443604"/>
                    <a:pt x="1031877" y="499444"/>
                    <a:pt x="804951" y="577658"/>
                  </a:cubicBezTo>
                  <a:cubicBezTo>
                    <a:pt x="987962" y="774612"/>
                    <a:pt x="698707" y="668369"/>
                    <a:pt x="555396" y="564905"/>
                  </a:cubicBezTo>
                  <a:lnTo>
                    <a:pt x="526476" y="542048"/>
                  </a:lnTo>
                  <a:lnTo>
                    <a:pt x="539541" y="566925"/>
                  </a:lnTo>
                  <a:cubicBezTo>
                    <a:pt x="616376" y="729501"/>
                    <a:pt x="668242" y="1032607"/>
                    <a:pt x="481983" y="812903"/>
                  </a:cubicBezTo>
                  <a:cubicBezTo>
                    <a:pt x="384371" y="1014570"/>
                    <a:pt x="363976" y="834227"/>
                    <a:pt x="385594" y="669505"/>
                  </a:cubicBezTo>
                  <a:lnTo>
                    <a:pt x="401546" y="585133"/>
                  </a:lnTo>
                  <a:lnTo>
                    <a:pt x="352020" y="659897"/>
                  </a:lnTo>
                  <a:cubicBezTo>
                    <a:pt x="251604" y="793948"/>
                    <a:pt x="110034" y="905537"/>
                    <a:pt x="170905" y="673357"/>
                  </a:cubicBezTo>
                  <a:cubicBezTo>
                    <a:pt x="-94501" y="716298"/>
                    <a:pt x="154406" y="534635"/>
                    <a:pt x="320007" y="472836"/>
                  </a:cubicBezTo>
                  <a:lnTo>
                    <a:pt x="364962" y="460956"/>
                  </a:lnTo>
                  <a:lnTo>
                    <a:pt x="329370" y="462273"/>
                  </a:lnTo>
                  <a:cubicBezTo>
                    <a:pt x="197278" y="453619"/>
                    <a:pt x="-31630" y="373414"/>
                    <a:pt x="3648" y="3183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93" name="Google Shape;293;p8"/>
            <p:cNvSpPr/>
            <p:nvPr/>
          </p:nvSpPr>
          <p:spPr>
            <a:xfrm rot="984699">
              <a:off x="5790678" y="2050692"/>
              <a:ext cx="131664" cy="131664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294" name="Google Shape;294;p8"/>
          <p:cNvGrpSpPr/>
          <p:nvPr/>
        </p:nvGrpSpPr>
        <p:grpSpPr>
          <a:xfrm rot="608125" flipH="1">
            <a:off x="10358874" y="2245198"/>
            <a:ext cx="963332" cy="970373"/>
            <a:chOff x="5307255" y="1547438"/>
            <a:chExt cx="1117486" cy="1125654"/>
          </a:xfrm>
        </p:grpSpPr>
        <p:sp>
          <p:nvSpPr>
            <p:cNvPr id="295" name="Google Shape;295;p8"/>
            <p:cNvSpPr/>
            <p:nvPr/>
          </p:nvSpPr>
          <p:spPr>
            <a:xfrm rot="4440912">
              <a:off x="5409575" y="1659795"/>
              <a:ext cx="912847" cy="900939"/>
            </a:xfrm>
            <a:custGeom>
              <a:avLst/>
              <a:gdLst/>
              <a:ahLst/>
              <a:cxnLst/>
              <a:rect l="l" t="t" r="r" b="b"/>
              <a:pathLst>
                <a:path w="914116" h="902192" extrusionOk="0">
                  <a:moveTo>
                    <a:pt x="3648" y="318319"/>
                  </a:moveTo>
                  <a:cubicBezTo>
                    <a:pt x="14502" y="301366"/>
                    <a:pt x="50369" y="286791"/>
                    <a:pt x="121763" y="277409"/>
                  </a:cubicBezTo>
                  <a:cubicBezTo>
                    <a:pt x="-64836" y="-28674"/>
                    <a:pt x="463463" y="361209"/>
                    <a:pt x="415818" y="443497"/>
                  </a:cubicBezTo>
                  <a:cubicBezTo>
                    <a:pt x="413532" y="447646"/>
                    <a:pt x="409738" y="451074"/>
                    <a:pt x="404644" y="453838"/>
                  </a:cubicBezTo>
                  <a:lnTo>
                    <a:pt x="404517" y="453881"/>
                  </a:lnTo>
                  <a:lnTo>
                    <a:pt x="419250" y="454345"/>
                  </a:lnTo>
                  <a:cubicBezTo>
                    <a:pt x="426467" y="455983"/>
                    <a:pt x="432067" y="459052"/>
                    <a:pt x="435706" y="463751"/>
                  </a:cubicBezTo>
                  <a:cubicBezTo>
                    <a:pt x="439372" y="468285"/>
                    <a:pt x="441165" y="474521"/>
                    <a:pt x="441329" y="482140"/>
                  </a:cubicBezTo>
                  <a:lnTo>
                    <a:pt x="439997" y="490695"/>
                  </a:lnTo>
                  <a:lnTo>
                    <a:pt x="445131" y="483838"/>
                  </a:lnTo>
                  <a:cubicBezTo>
                    <a:pt x="450614" y="478869"/>
                    <a:pt x="456341" y="476044"/>
                    <a:pt x="462277" y="475760"/>
                  </a:cubicBezTo>
                  <a:cubicBezTo>
                    <a:pt x="468093" y="475359"/>
                    <a:pt x="474230" y="477469"/>
                    <a:pt x="480563" y="481707"/>
                  </a:cubicBezTo>
                  <a:lnTo>
                    <a:pt x="484441" y="485435"/>
                  </a:lnTo>
                  <a:lnTo>
                    <a:pt x="483630" y="473700"/>
                  </a:lnTo>
                  <a:cubicBezTo>
                    <a:pt x="485366" y="468135"/>
                    <a:pt x="489559" y="463182"/>
                    <a:pt x="495806" y="458818"/>
                  </a:cubicBezTo>
                  <a:lnTo>
                    <a:pt x="502846" y="455556"/>
                  </a:lnTo>
                  <a:lnTo>
                    <a:pt x="490203" y="449340"/>
                  </a:lnTo>
                  <a:cubicBezTo>
                    <a:pt x="482320" y="440747"/>
                    <a:pt x="481490" y="424889"/>
                    <a:pt x="485929" y="404451"/>
                  </a:cubicBezTo>
                  <a:lnTo>
                    <a:pt x="496079" y="371465"/>
                  </a:lnTo>
                  <a:lnTo>
                    <a:pt x="484343" y="397260"/>
                  </a:lnTo>
                  <a:cubicBezTo>
                    <a:pt x="474287" y="414904"/>
                    <a:pt x="463168" y="425553"/>
                    <a:pt x="451292" y="426028"/>
                  </a:cubicBezTo>
                  <a:cubicBezTo>
                    <a:pt x="387279" y="429947"/>
                    <a:pt x="286891" y="129696"/>
                    <a:pt x="310362" y="37467"/>
                  </a:cubicBezTo>
                  <a:cubicBezTo>
                    <a:pt x="321031" y="-4455"/>
                    <a:pt x="357291" y="-3398"/>
                    <a:pt x="434190" y="88742"/>
                  </a:cubicBezTo>
                  <a:cubicBezTo>
                    <a:pt x="553190" y="-152345"/>
                    <a:pt x="556753" y="155784"/>
                    <a:pt x="511014" y="326520"/>
                  </a:cubicBezTo>
                  <a:lnTo>
                    <a:pt x="499072" y="364417"/>
                  </a:lnTo>
                  <a:lnTo>
                    <a:pt x="513267" y="332085"/>
                  </a:lnTo>
                  <a:cubicBezTo>
                    <a:pt x="592416" y="170622"/>
                    <a:pt x="796982" y="-58978"/>
                    <a:pt x="741433" y="223646"/>
                  </a:cubicBezTo>
                  <a:cubicBezTo>
                    <a:pt x="1003648" y="164257"/>
                    <a:pt x="766540" y="361072"/>
                    <a:pt x="605110" y="433066"/>
                  </a:cubicBezTo>
                  <a:lnTo>
                    <a:pt x="600808" y="434764"/>
                  </a:lnTo>
                  <a:lnTo>
                    <a:pt x="693241" y="434463"/>
                  </a:lnTo>
                  <a:cubicBezTo>
                    <a:pt x="860482" y="443604"/>
                    <a:pt x="1031877" y="499444"/>
                    <a:pt x="804951" y="577658"/>
                  </a:cubicBezTo>
                  <a:cubicBezTo>
                    <a:pt x="987962" y="774612"/>
                    <a:pt x="698707" y="668369"/>
                    <a:pt x="555396" y="564905"/>
                  </a:cubicBezTo>
                  <a:lnTo>
                    <a:pt x="526476" y="542048"/>
                  </a:lnTo>
                  <a:lnTo>
                    <a:pt x="539541" y="566925"/>
                  </a:lnTo>
                  <a:cubicBezTo>
                    <a:pt x="616376" y="729501"/>
                    <a:pt x="668242" y="1032607"/>
                    <a:pt x="481983" y="812903"/>
                  </a:cubicBezTo>
                  <a:cubicBezTo>
                    <a:pt x="384371" y="1014570"/>
                    <a:pt x="363976" y="834227"/>
                    <a:pt x="385594" y="669505"/>
                  </a:cubicBezTo>
                  <a:lnTo>
                    <a:pt x="401546" y="585133"/>
                  </a:lnTo>
                  <a:lnTo>
                    <a:pt x="352020" y="659897"/>
                  </a:lnTo>
                  <a:cubicBezTo>
                    <a:pt x="251604" y="793948"/>
                    <a:pt x="110034" y="905537"/>
                    <a:pt x="170905" y="673357"/>
                  </a:cubicBezTo>
                  <a:cubicBezTo>
                    <a:pt x="-94501" y="716298"/>
                    <a:pt x="154406" y="534635"/>
                    <a:pt x="320007" y="472836"/>
                  </a:cubicBezTo>
                  <a:lnTo>
                    <a:pt x="364962" y="460956"/>
                  </a:lnTo>
                  <a:lnTo>
                    <a:pt x="329370" y="462273"/>
                  </a:lnTo>
                  <a:cubicBezTo>
                    <a:pt x="197278" y="453619"/>
                    <a:pt x="-31630" y="373414"/>
                    <a:pt x="3648" y="3183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96" name="Google Shape;296;p8"/>
            <p:cNvSpPr/>
            <p:nvPr/>
          </p:nvSpPr>
          <p:spPr>
            <a:xfrm rot="984699">
              <a:off x="5790678" y="2050692"/>
              <a:ext cx="131664" cy="131664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297" name="Google Shape;297;p8"/>
          <p:cNvGrpSpPr/>
          <p:nvPr/>
        </p:nvGrpSpPr>
        <p:grpSpPr>
          <a:xfrm rot="608127" flipH="1">
            <a:off x="11265674" y="2680595"/>
            <a:ext cx="835054" cy="841158"/>
            <a:chOff x="5307255" y="1547438"/>
            <a:chExt cx="1117486" cy="1125654"/>
          </a:xfrm>
        </p:grpSpPr>
        <p:sp>
          <p:nvSpPr>
            <p:cNvPr id="298" name="Google Shape;298;p8"/>
            <p:cNvSpPr/>
            <p:nvPr/>
          </p:nvSpPr>
          <p:spPr>
            <a:xfrm rot="4440912">
              <a:off x="5409575" y="1659795"/>
              <a:ext cx="912847" cy="900939"/>
            </a:xfrm>
            <a:custGeom>
              <a:avLst/>
              <a:gdLst/>
              <a:ahLst/>
              <a:cxnLst/>
              <a:rect l="l" t="t" r="r" b="b"/>
              <a:pathLst>
                <a:path w="914116" h="902192" extrusionOk="0">
                  <a:moveTo>
                    <a:pt x="3648" y="318319"/>
                  </a:moveTo>
                  <a:cubicBezTo>
                    <a:pt x="14502" y="301366"/>
                    <a:pt x="50369" y="286791"/>
                    <a:pt x="121763" y="277409"/>
                  </a:cubicBezTo>
                  <a:cubicBezTo>
                    <a:pt x="-64836" y="-28674"/>
                    <a:pt x="463463" y="361209"/>
                    <a:pt x="415818" y="443497"/>
                  </a:cubicBezTo>
                  <a:cubicBezTo>
                    <a:pt x="413532" y="447646"/>
                    <a:pt x="409738" y="451074"/>
                    <a:pt x="404644" y="453838"/>
                  </a:cubicBezTo>
                  <a:lnTo>
                    <a:pt x="404517" y="453881"/>
                  </a:lnTo>
                  <a:lnTo>
                    <a:pt x="419250" y="454345"/>
                  </a:lnTo>
                  <a:cubicBezTo>
                    <a:pt x="426467" y="455983"/>
                    <a:pt x="432067" y="459052"/>
                    <a:pt x="435706" y="463751"/>
                  </a:cubicBezTo>
                  <a:cubicBezTo>
                    <a:pt x="439372" y="468285"/>
                    <a:pt x="441165" y="474521"/>
                    <a:pt x="441329" y="482140"/>
                  </a:cubicBezTo>
                  <a:lnTo>
                    <a:pt x="439997" y="490695"/>
                  </a:lnTo>
                  <a:lnTo>
                    <a:pt x="445131" y="483838"/>
                  </a:lnTo>
                  <a:cubicBezTo>
                    <a:pt x="450614" y="478869"/>
                    <a:pt x="456341" y="476044"/>
                    <a:pt x="462277" y="475760"/>
                  </a:cubicBezTo>
                  <a:cubicBezTo>
                    <a:pt x="468093" y="475359"/>
                    <a:pt x="474230" y="477469"/>
                    <a:pt x="480563" y="481707"/>
                  </a:cubicBezTo>
                  <a:lnTo>
                    <a:pt x="484441" y="485435"/>
                  </a:lnTo>
                  <a:lnTo>
                    <a:pt x="483630" y="473700"/>
                  </a:lnTo>
                  <a:cubicBezTo>
                    <a:pt x="485366" y="468135"/>
                    <a:pt x="489559" y="463182"/>
                    <a:pt x="495806" y="458818"/>
                  </a:cubicBezTo>
                  <a:lnTo>
                    <a:pt x="502846" y="455556"/>
                  </a:lnTo>
                  <a:lnTo>
                    <a:pt x="490203" y="449340"/>
                  </a:lnTo>
                  <a:cubicBezTo>
                    <a:pt x="482320" y="440747"/>
                    <a:pt x="481490" y="424889"/>
                    <a:pt x="485929" y="404451"/>
                  </a:cubicBezTo>
                  <a:lnTo>
                    <a:pt x="496079" y="371465"/>
                  </a:lnTo>
                  <a:lnTo>
                    <a:pt x="484343" y="397260"/>
                  </a:lnTo>
                  <a:cubicBezTo>
                    <a:pt x="474287" y="414904"/>
                    <a:pt x="463168" y="425553"/>
                    <a:pt x="451292" y="426028"/>
                  </a:cubicBezTo>
                  <a:cubicBezTo>
                    <a:pt x="387279" y="429947"/>
                    <a:pt x="286891" y="129696"/>
                    <a:pt x="310362" y="37467"/>
                  </a:cubicBezTo>
                  <a:cubicBezTo>
                    <a:pt x="321031" y="-4455"/>
                    <a:pt x="357291" y="-3398"/>
                    <a:pt x="434190" y="88742"/>
                  </a:cubicBezTo>
                  <a:cubicBezTo>
                    <a:pt x="553190" y="-152345"/>
                    <a:pt x="556753" y="155784"/>
                    <a:pt x="511014" y="326520"/>
                  </a:cubicBezTo>
                  <a:lnTo>
                    <a:pt x="499072" y="364417"/>
                  </a:lnTo>
                  <a:lnTo>
                    <a:pt x="513267" y="332085"/>
                  </a:lnTo>
                  <a:cubicBezTo>
                    <a:pt x="592416" y="170622"/>
                    <a:pt x="796982" y="-58978"/>
                    <a:pt x="741433" y="223646"/>
                  </a:cubicBezTo>
                  <a:cubicBezTo>
                    <a:pt x="1003648" y="164257"/>
                    <a:pt x="766540" y="361072"/>
                    <a:pt x="605110" y="433066"/>
                  </a:cubicBezTo>
                  <a:lnTo>
                    <a:pt x="600808" y="434764"/>
                  </a:lnTo>
                  <a:lnTo>
                    <a:pt x="693241" y="434463"/>
                  </a:lnTo>
                  <a:cubicBezTo>
                    <a:pt x="860482" y="443604"/>
                    <a:pt x="1031877" y="499444"/>
                    <a:pt x="804951" y="577658"/>
                  </a:cubicBezTo>
                  <a:cubicBezTo>
                    <a:pt x="987962" y="774612"/>
                    <a:pt x="698707" y="668369"/>
                    <a:pt x="555396" y="564905"/>
                  </a:cubicBezTo>
                  <a:lnTo>
                    <a:pt x="526476" y="542048"/>
                  </a:lnTo>
                  <a:lnTo>
                    <a:pt x="539541" y="566925"/>
                  </a:lnTo>
                  <a:cubicBezTo>
                    <a:pt x="616376" y="729501"/>
                    <a:pt x="668242" y="1032607"/>
                    <a:pt x="481983" y="812903"/>
                  </a:cubicBezTo>
                  <a:cubicBezTo>
                    <a:pt x="384371" y="1014570"/>
                    <a:pt x="363976" y="834227"/>
                    <a:pt x="385594" y="669505"/>
                  </a:cubicBezTo>
                  <a:lnTo>
                    <a:pt x="401546" y="585133"/>
                  </a:lnTo>
                  <a:lnTo>
                    <a:pt x="352020" y="659897"/>
                  </a:lnTo>
                  <a:cubicBezTo>
                    <a:pt x="251604" y="793948"/>
                    <a:pt x="110034" y="905537"/>
                    <a:pt x="170905" y="673357"/>
                  </a:cubicBezTo>
                  <a:cubicBezTo>
                    <a:pt x="-94501" y="716298"/>
                    <a:pt x="154406" y="534635"/>
                    <a:pt x="320007" y="472836"/>
                  </a:cubicBezTo>
                  <a:lnTo>
                    <a:pt x="364962" y="460956"/>
                  </a:lnTo>
                  <a:lnTo>
                    <a:pt x="329370" y="462273"/>
                  </a:lnTo>
                  <a:cubicBezTo>
                    <a:pt x="197278" y="453619"/>
                    <a:pt x="-31630" y="373414"/>
                    <a:pt x="3648" y="3183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99" name="Google Shape;299;p8"/>
            <p:cNvSpPr/>
            <p:nvPr/>
          </p:nvSpPr>
          <p:spPr>
            <a:xfrm rot="984699">
              <a:off x="5790678" y="2050692"/>
              <a:ext cx="131664" cy="131664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300" name="Google Shape;300;p8"/>
          <p:cNvGrpSpPr/>
          <p:nvPr/>
        </p:nvGrpSpPr>
        <p:grpSpPr>
          <a:xfrm rot="607931" flipH="1">
            <a:off x="10646248" y="3247822"/>
            <a:ext cx="1197398" cy="1206151"/>
            <a:chOff x="5307255" y="1547438"/>
            <a:chExt cx="1117486" cy="1125654"/>
          </a:xfrm>
        </p:grpSpPr>
        <p:sp>
          <p:nvSpPr>
            <p:cNvPr id="301" name="Google Shape;301;p8"/>
            <p:cNvSpPr/>
            <p:nvPr/>
          </p:nvSpPr>
          <p:spPr>
            <a:xfrm rot="4440912">
              <a:off x="5409575" y="1659795"/>
              <a:ext cx="912847" cy="900939"/>
            </a:xfrm>
            <a:custGeom>
              <a:avLst/>
              <a:gdLst/>
              <a:ahLst/>
              <a:cxnLst/>
              <a:rect l="l" t="t" r="r" b="b"/>
              <a:pathLst>
                <a:path w="914116" h="902192" extrusionOk="0">
                  <a:moveTo>
                    <a:pt x="3648" y="318319"/>
                  </a:moveTo>
                  <a:cubicBezTo>
                    <a:pt x="14502" y="301366"/>
                    <a:pt x="50369" y="286791"/>
                    <a:pt x="121763" y="277409"/>
                  </a:cubicBezTo>
                  <a:cubicBezTo>
                    <a:pt x="-64836" y="-28674"/>
                    <a:pt x="463463" y="361209"/>
                    <a:pt x="415818" y="443497"/>
                  </a:cubicBezTo>
                  <a:cubicBezTo>
                    <a:pt x="413532" y="447646"/>
                    <a:pt x="409738" y="451074"/>
                    <a:pt x="404644" y="453838"/>
                  </a:cubicBezTo>
                  <a:lnTo>
                    <a:pt x="404517" y="453881"/>
                  </a:lnTo>
                  <a:lnTo>
                    <a:pt x="419250" y="454345"/>
                  </a:lnTo>
                  <a:cubicBezTo>
                    <a:pt x="426467" y="455983"/>
                    <a:pt x="432067" y="459052"/>
                    <a:pt x="435706" y="463751"/>
                  </a:cubicBezTo>
                  <a:cubicBezTo>
                    <a:pt x="439372" y="468285"/>
                    <a:pt x="441165" y="474521"/>
                    <a:pt x="441329" y="482140"/>
                  </a:cubicBezTo>
                  <a:lnTo>
                    <a:pt x="439997" y="490695"/>
                  </a:lnTo>
                  <a:lnTo>
                    <a:pt x="445131" y="483838"/>
                  </a:lnTo>
                  <a:cubicBezTo>
                    <a:pt x="450614" y="478869"/>
                    <a:pt x="456341" y="476044"/>
                    <a:pt x="462277" y="475760"/>
                  </a:cubicBezTo>
                  <a:cubicBezTo>
                    <a:pt x="468093" y="475359"/>
                    <a:pt x="474230" y="477469"/>
                    <a:pt x="480563" y="481707"/>
                  </a:cubicBezTo>
                  <a:lnTo>
                    <a:pt x="484441" y="485435"/>
                  </a:lnTo>
                  <a:lnTo>
                    <a:pt x="483630" y="473700"/>
                  </a:lnTo>
                  <a:cubicBezTo>
                    <a:pt x="485366" y="468135"/>
                    <a:pt x="489559" y="463182"/>
                    <a:pt x="495806" y="458818"/>
                  </a:cubicBezTo>
                  <a:lnTo>
                    <a:pt x="502846" y="455556"/>
                  </a:lnTo>
                  <a:lnTo>
                    <a:pt x="490203" y="449340"/>
                  </a:lnTo>
                  <a:cubicBezTo>
                    <a:pt x="482320" y="440747"/>
                    <a:pt x="481490" y="424889"/>
                    <a:pt x="485929" y="404451"/>
                  </a:cubicBezTo>
                  <a:lnTo>
                    <a:pt x="496079" y="371465"/>
                  </a:lnTo>
                  <a:lnTo>
                    <a:pt x="484343" y="397260"/>
                  </a:lnTo>
                  <a:cubicBezTo>
                    <a:pt x="474287" y="414904"/>
                    <a:pt x="463168" y="425553"/>
                    <a:pt x="451292" y="426028"/>
                  </a:cubicBezTo>
                  <a:cubicBezTo>
                    <a:pt x="387279" y="429947"/>
                    <a:pt x="286891" y="129696"/>
                    <a:pt x="310362" y="37467"/>
                  </a:cubicBezTo>
                  <a:cubicBezTo>
                    <a:pt x="321031" y="-4455"/>
                    <a:pt x="357291" y="-3398"/>
                    <a:pt x="434190" y="88742"/>
                  </a:cubicBezTo>
                  <a:cubicBezTo>
                    <a:pt x="553190" y="-152345"/>
                    <a:pt x="556753" y="155784"/>
                    <a:pt x="511014" y="326520"/>
                  </a:cubicBezTo>
                  <a:lnTo>
                    <a:pt x="499072" y="364417"/>
                  </a:lnTo>
                  <a:lnTo>
                    <a:pt x="513267" y="332085"/>
                  </a:lnTo>
                  <a:cubicBezTo>
                    <a:pt x="592416" y="170622"/>
                    <a:pt x="796982" y="-58978"/>
                    <a:pt x="741433" y="223646"/>
                  </a:cubicBezTo>
                  <a:cubicBezTo>
                    <a:pt x="1003648" y="164257"/>
                    <a:pt x="766540" y="361072"/>
                    <a:pt x="605110" y="433066"/>
                  </a:cubicBezTo>
                  <a:lnTo>
                    <a:pt x="600808" y="434764"/>
                  </a:lnTo>
                  <a:lnTo>
                    <a:pt x="693241" y="434463"/>
                  </a:lnTo>
                  <a:cubicBezTo>
                    <a:pt x="860482" y="443604"/>
                    <a:pt x="1031877" y="499444"/>
                    <a:pt x="804951" y="577658"/>
                  </a:cubicBezTo>
                  <a:cubicBezTo>
                    <a:pt x="987962" y="774612"/>
                    <a:pt x="698707" y="668369"/>
                    <a:pt x="555396" y="564905"/>
                  </a:cubicBezTo>
                  <a:lnTo>
                    <a:pt x="526476" y="542048"/>
                  </a:lnTo>
                  <a:lnTo>
                    <a:pt x="539541" y="566925"/>
                  </a:lnTo>
                  <a:cubicBezTo>
                    <a:pt x="616376" y="729501"/>
                    <a:pt x="668242" y="1032607"/>
                    <a:pt x="481983" y="812903"/>
                  </a:cubicBezTo>
                  <a:cubicBezTo>
                    <a:pt x="384371" y="1014570"/>
                    <a:pt x="363976" y="834227"/>
                    <a:pt x="385594" y="669505"/>
                  </a:cubicBezTo>
                  <a:lnTo>
                    <a:pt x="401546" y="585133"/>
                  </a:lnTo>
                  <a:lnTo>
                    <a:pt x="352020" y="659897"/>
                  </a:lnTo>
                  <a:cubicBezTo>
                    <a:pt x="251604" y="793948"/>
                    <a:pt x="110034" y="905537"/>
                    <a:pt x="170905" y="673357"/>
                  </a:cubicBezTo>
                  <a:cubicBezTo>
                    <a:pt x="-94501" y="716298"/>
                    <a:pt x="154406" y="534635"/>
                    <a:pt x="320007" y="472836"/>
                  </a:cubicBezTo>
                  <a:lnTo>
                    <a:pt x="364962" y="460956"/>
                  </a:lnTo>
                  <a:lnTo>
                    <a:pt x="329370" y="462273"/>
                  </a:lnTo>
                  <a:cubicBezTo>
                    <a:pt x="197278" y="453619"/>
                    <a:pt x="-31630" y="373414"/>
                    <a:pt x="3648" y="3183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02" name="Google Shape;302;p8"/>
            <p:cNvSpPr/>
            <p:nvPr/>
          </p:nvSpPr>
          <p:spPr>
            <a:xfrm rot="984699">
              <a:off x="5790678" y="2050692"/>
              <a:ext cx="131664" cy="131664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303" name="Google Shape;303;p8"/>
          <p:cNvGrpSpPr/>
          <p:nvPr/>
        </p:nvGrpSpPr>
        <p:grpSpPr>
          <a:xfrm rot="607740" flipH="1">
            <a:off x="10459317" y="4348837"/>
            <a:ext cx="934706" cy="941538"/>
            <a:chOff x="5307255" y="1547438"/>
            <a:chExt cx="1117486" cy="1125654"/>
          </a:xfrm>
        </p:grpSpPr>
        <p:sp>
          <p:nvSpPr>
            <p:cNvPr id="304" name="Google Shape;304;p8"/>
            <p:cNvSpPr/>
            <p:nvPr/>
          </p:nvSpPr>
          <p:spPr>
            <a:xfrm rot="4440912">
              <a:off x="5409575" y="1659795"/>
              <a:ext cx="912847" cy="900939"/>
            </a:xfrm>
            <a:custGeom>
              <a:avLst/>
              <a:gdLst/>
              <a:ahLst/>
              <a:cxnLst/>
              <a:rect l="l" t="t" r="r" b="b"/>
              <a:pathLst>
                <a:path w="914116" h="902192" extrusionOk="0">
                  <a:moveTo>
                    <a:pt x="3648" y="318319"/>
                  </a:moveTo>
                  <a:cubicBezTo>
                    <a:pt x="14502" y="301366"/>
                    <a:pt x="50369" y="286791"/>
                    <a:pt x="121763" y="277409"/>
                  </a:cubicBezTo>
                  <a:cubicBezTo>
                    <a:pt x="-64836" y="-28674"/>
                    <a:pt x="463463" y="361209"/>
                    <a:pt x="415818" y="443497"/>
                  </a:cubicBezTo>
                  <a:cubicBezTo>
                    <a:pt x="413532" y="447646"/>
                    <a:pt x="409738" y="451074"/>
                    <a:pt x="404644" y="453838"/>
                  </a:cubicBezTo>
                  <a:lnTo>
                    <a:pt x="404517" y="453881"/>
                  </a:lnTo>
                  <a:lnTo>
                    <a:pt x="419250" y="454345"/>
                  </a:lnTo>
                  <a:cubicBezTo>
                    <a:pt x="426467" y="455983"/>
                    <a:pt x="432067" y="459052"/>
                    <a:pt x="435706" y="463751"/>
                  </a:cubicBezTo>
                  <a:cubicBezTo>
                    <a:pt x="439372" y="468285"/>
                    <a:pt x="441165" y="474521"/>
                    <a:pt x="441329" y="482140"/>
                  </a:cubicBezTo>
                  <a:lnTo>
                    <a:pt x="439997" y="490695"/>
                  </a:lnTo>
                  <a:lnTo>
                    <a:pt x="445131" y="483838"/>
                  </a:lnTo>
                  <a:cubicBezTo>
                    <a:pt x="450614" y="478869"/>
                    <a:pt x="456341" y="476044"/>
                    <a:pt x="462277" y="475760"/>
                  </a:cubicBezTo>
                  <a:cubicBezTo>
                    <a:pt x="468093" y="475359"/>
                    <a:pt x="474230" y="477469"/>
                    <a:pt x="480563" y="481707"/>
                  </a:cubicBezTo>
                  <a:lnTo>
                    <a:pt x="484441" y="485435"/>
                  </a:lnTo>
                  <a:lnTo>
                    <a:pt x="483630" y="473700"/>
                  </a:lnTo>
                  <a:cubicBezTo>
                    <a:pt x="485366" y="468135"/>
                    <a:pt x="489559" y="463182"/>
                    <a:pt x="495806" y="458818"/>
                  </a:cubicBezTo>
                  <a:lnTo>
                    <a:pt x="502846" y="455556"/>
                  </a:lnTo>
                  <a:lnTo>
                    <a:pt x="490203" y="449340"/>
                  </a:lnTo>
                  <a:cubicBezTo>
                    <a:pt x="482320" y="440747"/>
                    <a:pt x="481490" y="424889"/>
                    <a:pt x="485929" y="404451"/>
                  </a:cubicBezTo>
                  <a:lnTo>
                    <a:pt x="496079" y="371465"/>
                  </a:lnTo>
                  <a:lnTo>
                    <a:pt x="484343" y="397260"/>
                  </a:lnTo>
                  <a:cubicBezTo>
                    <a:pt x="474287" y="414904"/>
                    <a:pt x="463168" y="425553"/>
                    <a:pt x="451292" y="426028"/>
                  </a:cubicBezTo>
                  <a:cubicBezTo>
                    <a:pt x="387279" y="429947"/>
                    <a:pt x="286891" y="129696"/>
                    <a:pt x="310362" y="37467"/>
                  </a:cubicBezTo>
                  <a:cubicBezTo>
                    <a:pt x="321031" y="-4455"/>
                    <a:pt x="357291" y="-3398"/>
                    <a:pt x="434190" y="88742"/>
                  </a:cubicBezTo>
                  <a:cubicBezTo>
                    <a:pt x="553190" y="-152345"/>
                    <a:pt x="556753" y="155784"/>
                    <a:pt x="511014" y="326520"/>
                  </a:cubicBezTo>
                  <a:lnTo>
                    <a:pt x="499072" y="364417"/>
                  </a:lnTo>
                  <a:lnTo>
                    <a:pt x="513267" y="332085"/>
                  </a:lnTo>
                  <a:cubicBezTo>
                    <a:pt x="592416" y="170622"/>
                    <a:pt x="796982" y="-58978"/>
                    <a:pt x="741433" y="223646"/>
                  </a:cubicBezTo>
                  <a:cubicBezTo>
                    <a:pt x="1003648" y="164257"/>
                    <a:pt x="766540" y="361072"/>
                    <a:pt x="605110" y="433066"/>
                  </a:cubicBezTo>
                  <a:lnTo>
                    <a:pt x="600808" y="434764"/>
                  </a:lnTo>
                  <a:lnTo>
                    <a:pt x="693241" y="434463"/>
                  </a:lnTo>
                  <a:cubicBezTo>
                    <a:pt x="860482" y="443604"/>
                    <a:pt x="1031877" y="499444"/>
                    <a:pt x="804951" y="577658"/>
                  </a:cubicBezTo>
                  <a:cubicBezTo>
                    <a:pt x="987962" y="774612"/>
                    <a:pt x="698707" y="668369"/>
                    <a:pt x="555396" y="564905"/>
                  </a:cubicBezTo>
                  <a:lnTo>
                    <a:pt x="526476" y="542048"/>
                  </a:lnTo>
                  <a:lnTo>
                    <a:pt x="539541" y="566925"/>
                  </a:lnTo>
                  <a:cubicBezTo>
                    <a:pt x="616376" y="729501"/>
                    <a:pt x="668242" y="1032607"/>
                    <a:pt x="481983" y="812903"/>
                  </a:cubicBezTo>
                  <a:cubicBezTo>
                    <a:pt x="384371" y="1014570"/>
                    <a:pt x="363976" y="834227"/>
                    <a:pt x="385594" y="669505"/>
                  </a:cubicBezTo>
                  <a:lnTo>
                    <a:pt x="401546" y="585133"/>
                  </a:lnTo>
                  <a:lnTo>
                    <a:pt x="352020" y="659897"/>
                  </a:lnTo>
                  <a:cubicBezTo>
                    <a:pt x="251604" y="793948"/>
                    <a:pt x="110034" y="905537"/>
                    <a:pt x="170905" y="673357"/>
                  </a:cubicBezTo>
                  <a:cubicBezTo>
                    <a:pt x="-94501" y="716298"/>
                    <a:pt x="154406" y="534635"/>
                    <a:pt x="320007" y="472836"/>
                  </a:cubicBezTo>
                  <a:lnTo>
                    <a:pt x="364962" y="460956"/>
                  </a:lnTo>
                  <a:lnTo>
                    <a:pt x="329370" y="462273"/>
                  </a:lnTo>
                  <a:cubicBezTo>
                    <a:pt x="197278" y="453619"/>
                    <a:pt x="-31630" y="373414"/>
                    <a:pt x="3648" y="3183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05" name="Google Shape;305;p8"/>
            <p:cNvSpPr/>
            <p:nvPr/>
          </p:nvSpPr>
          <p:spPr>
            <a:xfrm rot="984699">
              <a:off x="5790678" y="2050692"/>
              <a:ext cx="131664" cy="131664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306" name="Google Shape;306;p8"/>
          <p:cNvGrpSpPr/>
          <p:nvPr/>
        </p:nvGrpSpPr>
        <p:grpSpPr>
          <a:xfrm rot="607931" flipH="1">
            <a:off x="10665425" y="5235077"/>
            <a:ext cx="1197398" cy="1206151"/>
            <a:chOff x="5307255" y="1547438"/>
            <a:chExt cx="1117486" cy="1125654"/>
          </a:xfrm>
        </p:grpSpPr>
        <p:sp>
          <p:nvSpPr>
            <p:cNvPr id="307" name="Google Shape;307;p8"/>
            <p:cNvSpPr/>
            <p:nvPr/>
          </p:nvSpPr>
          <p:spPr>
            <a:xfrm rot="4440912">
              <a:off x="5409575" y="1659795"/>
              <a:ext cx="912847" cy="900939"/>
            </a:xfrm>
            <a:custGeom>
              <a:avLst/>
              <a:gdLst/>
              <a:ahLst/>
              <a:cxnLst/>
              <a:rect l="l" t="t" r="r" b="b"/>
              <a:pathLst>
                <a:path w="914116" h="902192" extrusionOk="0">
                  <a:moveTo>
                    <a:pt x="3648" y="318319"/>
                  </a:moveTo>
                  <a:cubicBezTo>
                    <a:pt x="14502" y="301366"/>
                    <a:pt x="50369" y="286791"/>
                    <a:pt x="121763" y="277409"/>
                  </a:cubicBezTo>
                  <a:cubicBezTo>
                    <a:pt x="-64836" y="-28674"/>
                    <a:pt x="463463" y="361209"/>
                    <a:pt x="415818" y="443497"/>
                  </a:cubicBezTo>
                  <a:cubicBezTo>
                    <a:pt x="413532" y="447646"/>
                    <a:pt x="409738" y="451074"/>
                    <a:pt x="404644" y="453838"/>
                  </a:cubicBezTo>
                  <a:lnTo>
                    <a:pt x="404517" y="453881"/>
                  </a:lnTo>
                  <a:lnTo>
                    <a:pt x="419250" y="454345"/>
                  </a:lnTo>
                  <a:cubicBezTo>
                    <a:pt x="426467" y="455983"/>
                    <a:pt x="432067" y="459052"/>
                    <a:pt x="435706" y="463751"/>
                  </a:cubicBezTo>
                  <a:cubicBezTo>
                    <a:pt x="439372" y="468285"/>
                    <a:pt x="441165" y="474521"/>
                    <a:pt x="441329" y="482140"/>
                  </a:cubicBezTo>
                  <a:lnTo>
                    <a:pt x="439997" y="490695"/>
                  </a:lnTo>
                  <a:lnTo>
                    <a:pt x="445131" y="483838"/>
                  </a:lnTo>
                  <a:cubicBezTo>
                    <a:pt x="450614" y="478869"/>
                    <a:pt x="456341" y="476044"/>
                    <a:pt x="462277" y="475760"/>
                  </a:cubicBezTo>
                  <a:cubicBezTo>
                    <a:pt x="468093" y="475359"/>
                    <a:pt x="474230" y="477469"/>
                    <a:pt x="480563" y="481707"/>
                  </a:cubicBezTo>
                  <a:lnTo>
                    <a:pt x="484441" y="485435"/>
                  </a:lnTo>
                  <a:lnTo>
                    <a:pt x="483630" y="473700"/>
                  </a:lnTo>
                  <a:cubicBezTo>
                    <a:pt x="485366" y="468135"/>
                    <a:pt x="489559" y="463182"/>
                    <a:pt x="495806" y="458818"/>
                  </a:cubicBezTo>
                  <a:lnTo>
                    <a:pt x="502846" y="455556"/>
                  </a:lnTo>
                  <a:lnTo>
                    <a:pt x="490203" y="449340"/>
                  </a:lnTo>
                  <a:cubicBezTo>
                    <a:pt x="482320" y="440747"/>
                    <a:pt x="481490" y="424889"/>
                    <a:pt x="485929" y="404451"/>
                  </a:cubicBezTo>
                  <a:lnTo>
                    <a:pt x="496079" y="371465"/>
                  </a:lnTo>
                  <a:lnTo>
                    <a:pt x="484343" y="397260"/>
                  </a:lnTo>
                  <a:cubicBezTo>
                    <a:pt x="474287" y="414904"/>
                    <a:pt x="463168" y="425553"/>
                    <a:pt x="451292" y="426028"/>
                  </a:cubicBezTo>
                  <a:cubicBezTo>
                    <a:pt x="387279" y="429947"/>
                    <a:pt x="286891" y="129696"/>
                    <a:pt x="310362" y="37467"/>
                  </a:cubicBezTo>
                  <a:cubicBezTo>
                    <a:pt x="321031" y="-4455"/>
                    <a:pt x="357291" y="-3398"/>
                    <a:pt x="434190" y="88742"/>
                  </a:cubicBezTo>
                  <a:cubicBezTo>
                    <a:pt x="553190" y="-152345"/>
                    <a:pt x="556753" y="155784"/>
                    <a:pt x="511014" y="326520"/>
                  </a:cubicBezTo>
                  <a:lnTo>
                    <a:pt x="499072" y="364417"/>
                  </a:lnTo>
                  <a:lnTo>
                    <a:pt x="513267" y="332085"/>
                  </a:lnTo>
                  <a:cubicBezTo>
                    <a:pt x="592416" y="170622"/>
                    <a:pt x="796982" y="-58978"/>
                    <a:pt x="741433" y="223646"/>
                  </a:cubicBezTo>
                  <a:cubicBezTo>
                    <a:pt x="1003648" y="164257"/>
                    <a:pt x="766540" y="361072"/>
                    <a:pt x="605110" y="433066"/>
                  </a:cubicBezTo>
                  <a:lnTo>
                    <a:pt x="600808" y="434764"/>
                  </a:lnTo>
                  <a:lnTo>
                    <a:pt x="693241" y="434463"/>
                  </a:lnTo>
                  <a:cubicBezTo>
                    <a:pt x="860482" y="443604"/>
                    <a:pt x="1031877" y="499444"/>
                    <a:pt x="804951" y="577658"/>
                  </a:cubicBezTo>
                  <a:cubicBezTo>
                    <a:pt x="987962" y="774612"/>
                    <a:pt x="698707" y="668369"/>
                    <a:pt x="555396" y="564905"/>
                  </a:cubicBezTo>
                  <a:lnTo>
                    <a:pt x="526476" y="542048"/>
                  </a:lnTo>
                  <a:lnTo>
                    <a:pt x="539541" y="566925"/>
                  </a:lnTo>
                  <a:cubicBezTo>
                    <a:pt x="616376" y="729501"/>
                    <a:pt x="668242" y="1032607"/>
                    <a:pt x="481983" y="812903"/>
                  </a:cubicBezTo>
                  <a:cubicBezTo>
                    <a:pt x="384371" y="1014570"/>
                    <a:pt x="363976" y="834227"/>
                    <a:pt x="385594" y="669505"/>
                  </a:cubicBezTo>
                  <a:lnTo>
                    <a:pt x="401546" y="585133"/>
                  </a:lnTo>
                  <a:lnTo>
                    <a:pt x="352020" y="659897"/>
                  </a:lnTo>
                  <a:cubicBezTo>
                    <a:pt x="251604" y="793948"/>
                    <a:pt x="110034" y="905537"/>
                    <a:pt x="170905" y="673357"/>
                  </a:cubicBezTo>
                  <a:cubicBezTo>
                    <a:pt x="-94501" y="716298"/>
                    <a:pt x="154406" y="534635"/>
                    <a:pt x="320007" y="472836"/>
                  </a:cubicBezTo>
                  <a:lnTo>
                    <a:pt x="364962" y="460956"/>
                  </a:lnTo>
                  <a:lnTo>
                    <a:pt x="329370" y="462273"/>
                  </a:lnTo>
                  <a:cubicBezTo>
                    <a:pt x="197278" y="453619"/>
                    <a:pt x="-31630" y="373414"/>
                    <a:pt x="3648" y="3183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08" name="Google Shape;308;p8"/>
            <p:cNvSpPr/>
            <p:nvPr/>
          </p:nvSpPr>
          <p:spPr>
            <a:xfrm rot="984699">
              <a:off x="5790678" y="2050692"/>
              <a:ext cx="131664" cy="131664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309" name="Google Shape;309;p8"/>
          <p:cNvGrpSpPr/>
          <p:nvPr/>
        </p:nvGrpSpPr>
        <p:grpSpPr>
          <a:xfrm rot="608127" flipH="1">
            <a:off x="11254571" y="4262123"/>
            <a:ext cx="835054" cy="841158"/>
            <a:chOff x="5307255" y="1547438"/>
            <a:chExt cx="1117486" cy="1125654"/>
          </a:xfrm>
        </p:grpSpPr>
        <p:sp>
          <p:nvSpPr>
            <p:cNvPr id="310" name="Google Shape;310;p8"/>
            <p:cNvSpPr/>
            <p:nvPr/>
          </p:nvSpPr>
          <p:spPr>
            <a:xfrm rot="4440912">
              <a:off x="5409575" y="1659795"/>
              <a:ext cx="912847" cy="900939"/>
            </a:xfrm>
            <a:custGeom>
              <a:avLst/>
              <a:gdLst/>
              <a:ahLst/>
              <a:cxnLst/>
              <a:rect l="l" t="t" r="r" b="b"/>
              <a:pathLst>
                <a:path w="914116" h="902192" extrusionOk="0">
                  <a:moveTo>
                    <a:pt x="3648" y="318319"/>
                  </a:moveTo>
                  <a:cubicBezTo>
                    <a:pt x="14502" y="301366"/>
                    <a:pt x="50369" y="286791"/>
                    <a:pt x="121763" y="277409"/>
                  </a:cubicBezTo>
                  <a:cubicBezTo>
                    <a:pt x="-64836" y="-28674"/>
                    <a:pt x="463463" y="361209"/>
                    <a:pt x="415818" y="443497"/>
                  </a:cubicBezTo>
                  <a:cubicBezTo>
                    <a:pt x="413532" y="447646"/>
                    <a:pt x="409738" y="451074"/>
                    <a:pt x="404644" y="453838"/>
                  </a:cubicBezTo>
                  <a:lnTo>
                    <a:pt x="404517" y="453881"/>
                  </a:lnTo>
                  <a:lnTo>
                    <a:pt x="419250" y="454345"/>
                  </a:lnTo>
                  <a:cubicBezTo>
                    <a:pt x="426467" y="455983"/>
                    <a:pt x="432067" y="459052"/>
                    <a:pt x="435706" y="463751"/>
                  </a:cubicBezTo>
                  <a:cubicBezTo>
                    <a:pt x="439372" y="468285"/>
                    <a:pt x="441165" y="474521"/>
                    <a:pt x="441329" y="482140"/>
                  </a:cubicBezTo>
                  <a:lnTo>
                    <a:pt x="439997" y="490695"/>
                  </a:lnTo>
                  <a:lnTo>
                    <a:pt x="445131" y="483838"/>
                  </a:lnTo>
                  <a:cubicBezTo>
                    <a:pt x="450614" y="478869"/>
                    <a:pt x="456341" y="476044"/>
                    <a:pt x="462277" y="475760"/>
                  </a:cubicBezTo>
                  <a:cubicBezTo>
                    <a:pt x="468093" y="475359"/>
                    <a:pt x="474230" y="477469"/>
                    <a:pt x="480563" y="481707"/>
                  </a:cubicBezTo>
                  <a:lnTo>
                    <a:pt x="484441" y="485435"/>
                  </a:lnTo>
                  <a:lnTo>
                    <a:pt x="483630" y="473700"/>
                  </a:lnTo>
                  <a:cubicBezTo>
                    <a:pt x="485366" y="468135"/>
                    <a:pt x="489559" y="463182"/>
                    <a:pt x="495806" y="458818"/>
                  </a:cubicBezTo>
                  <a:lnTo>
                    <a:pt x="502846" y="455556"/>
                  </a:lnTo>
                  <a:lnTo>
                    <a:pt x="490203" y="449340"/>
                  </a:lnTo>
                  <a:cubicBezTo>
                    <a:pt x="482320" y="440747"/>
                    <a:pt x="481490" y="424889"/>
                    <a:pt x="485929" y="404451"/>
                  </a:cubicBezTo>
                  <a:lnTo>
                    <a:pt x="496079" y="371465"/>
                  </a:lnTo>
                  <a:lnTo>
                    <a:pt x="484343" y="397260"/>
                  </a:lnTo>
                  <a:cubicBezTo>
                    <a:pt x="474287" y="414904"/>
                    <a:pt x="463168" y="425553"/>
                    <a:pt x="451292" y="426028"/>
                  </a:cubicBezTo>
                  <a:cubicBezTo>
                    <a:pt x="387279" y="429947"/>
                    <a:pt x="286891" y="129696"/>
                    <a:pt x="310362" y="37467"/>
                  </a:cubicBezTo>
                  <a:cubicBezTo>
                    <a:pt x="321031" y="-4455"/>
                    <a:pt x="357291" y="-3398"/>
                    <a:pt x="434190" y="88742"/>
                  </a:cubicBezTo>
                  <a:cubicBezTo>
                    <a:pt x="553190" y="-152345"/>
                    <a:pt x="556753" y="155784"/>
                    <a:pt x="511014" y="326520"/>
                  </a:cubicBezTo>
                  <a:lnTo>
                    <a:pt x="499072" y="364417"/>
                  </a:lnTo>
                  <a:lnTo>
                    <a:pt x="513267" y="332085"/>
                  </a:lnTo>
                  <a:cubicBezTo>
                    <a:pt x="592416" y="170622"/>
                    <a:pt x="796982" y="-58978"/>
                    <a:pt x="741433" y="223646"/>
                  </a:cubicBezTo>
                  <a:cubicBezTo>
                    <a:pt x="1003648" y="164257"/>
                    <a:pt x="766540" y="361072"/>
                    <a:pt x="605110" y="433066"/>
                  </a:cubicBezTo>
                  <a:lnTo>
                    <a:pt x="600808" y="434764"/>
                  </a:lnTo>
                  <a:lnTo>
                    <a:pt x="693241" y="434463"/>
                  </a:lnTo>
                  <a:cubicBezTo>
                    <a:pt x="860482" y="443604"/>
                    <a:pt x="1031877" y="499444"/>
                    <a:pt x="804951" y="577658"/>
                  </a:cubicBezTo>
                  <a:cubicBezTo>
                    <a:pt x="987962" y="774612"/>
                    <a:pt x="698707" y="668369"/>
                    <a:pt x="555396" y="564905"/>
                  </a:cubicBezTo>
                  <a:lnTo>
                    <a:pt x="526476" y="542048"/>
                  </a:lnTo>
                  <a:lnTo>
                    <a:pt x="539541" y="566925"/>
                  </a:lnTo>
                  <a:cubicBezTo>
                    <a:pt x="616376" y="729501"/>
                    <a:pt x="668242" y="1032607"/>
                    <a:pt x="481983" y="812903"/>
                  </a:cubicBezTo>
                  <a:cubicBezTo>
                    <a:pt x="384371" y="1014570"/>
                    <a:pt x="363976" y="834227"/>
                    <a:pt x="385594" y="669505"/>
                  </a:cubicBezTo>
                  <a:lnTo>
                    <a:pt x="401546" y="585133"/>
                  </a:lnTo>
                  <a:lnTo>
                    <a:pt x="352020" y="659897"/>
                  </a:lnTo>
                  <a:cubicBezTo>
                    <a:pt x="251604" y="793948"/>
                    <a:pt x="110034" y="905537"/>
                    <a:pt x="170905" y="673357"/>
                  </a:cubicBezTo>
                  <a:cubicBezTo>
                    <a:pt x="-94501" y="716298"/>
                    <a:pt x="154406" y="534635"/>
                    <a:pt x="320007" y="472836"/>
                  </a:cubicBezTo>
                  <a:lnTo>
                    <a:pt x="364962" y="460956"/>
                  </a:lnTo>
                  <a:lnTo>
                    <a:pt x="329370" y="462273"/>
                  </a:lnTo>
                  <a:cubicBezTo>
                    <a:pt x="197278" y="453619"/>
                    <a:pt x="-31630" y="373414"/>
                    <a:pt x="3648" y="3183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11" name="Google Shape;311;p8"/>
            <p:cNvSpPr/>
            <p:nvPr/>
          </p:nvSpPr>
          <p:spPr>
            <a:xfrm rot="984699">
              <a:off x="5790678" y="2050692"/>
              <a:ext cx="131664" cy="131664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1374452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9"/>
          <p:cNvSpPr/>
          <p:nvPr/>
        </p:nvSpPr>
        <p:spPr>
          <a:xfrm>
            <a:off x="0" y="0"/>
            <a:ext cx="12191939" cy="6857852"/>
          </a:xfrm>
          <a:custGeom>
            <a:avLst/>
            <a:gdLst/>
            <a:ahLst/>
            <a:cxnLst/>
            <a:rect l="l" t="t" r="r" b="b"/>
            <a:pathLst>
              <a:path w="94270" h="53026" extrusionOk="0">
                <a:moveTo>
                  <a:pt x="7992" y="4456"/>
                </a:moveTo>
                <a:lnTo>
                  <a:pt x="8489" y="4732"/>
                </a:lnTo>
                <a:lnTo>
                  <a:pt x="9078" y="5082"/>
                </a:lnTo>
                <a:lnTo>
                  <a:pt x="9833" y="5542"/>
                </a:lnTo>
                <a:lnTo>
                  <a:pt x="10753" y="6113"/>
                </a:lnTo>
                <a:lnTo>
                  <a:pt x="11784" y="6794"/>
                </a:lnTo>
                <a:lnTo>
                  <a:pt x="12908" y="7586"/>
                </a:lnTo>
                <a:lnTo>
                  <a:pt x="13478" y="8027"/>
                </a:lnTo>
                <a:lnTo>
                  <a:pt x="14086" y="8469"/>
                </a:lnTo>
                <a:lnTo>
                  <a:pt x="14694" y="8948"/>
                </a:lnTo>
                <a:lnTo>
                  <a:pt x="15301" y="9445"/>
                </a:lnTo>
                <a:lnTo>
                  <a:pt x="15927" y="9961"/>
                </a:lnTo>
                <a:lnTo>
                  <a:pt x="16535" y="10513"/>
                </a:lnTo>
                <a:lnTo>
                  <a:pt x="17142" y="11065"/>
                </a:lnTo>
                <a:lnTo>
                  <a:pt x="17731" y="11636"/>
                </a:lnTo>
                <a:lnTo>
                  <a:pt x="18302" y="12225"/>
                </a:lnTo>
                <a:lnTo>
                  <a:pt x="18873" y="12833"/>
                </a:lnTo>
                <a:lnTo>
                  <a:pt x="19407" y="13459"/>
                </a:lnTo>
                <a:lnTo>
                  <a:pt x="19941" y="14085"/>
                </a:lnTo>
                <a:lnTo>
                  <a:pt x="20420" y="14748"/>
                </a:lnTo>
                <a:lnTo>
                  <a:pt x="20880" y="15411"/>
                </a:lnTo>
                <a:lnTo>
                  <a:pt x="21303" y="16092"/>
                </a:lnTo>
                <a:lnTo>
                  <a:pt x="21690" y="16773"/>
                </a:lnTo>
                <a:lnTo>
                  <a:pt x="21856" y="17123"/>
                </a:lnTo>
                <a:lnTo>
                  <a:pt x="22021" y="17473"/>
                </a:lnTo>
                <a:lnTo>
                  <a:pt x="22169" y="17822"/>
                </a:lnTo>
                <a:lnTo>
                  <a:pt x="22316" y="18172"/>
                </a:lnTo>
                <a:lnTo>
                  <a:pt x="22445" y="18522"/>
                </a:lnTo>
                <a:lnTo>
                  <a:pt x="22555" y="18872"/>
                </a:lnTo>
                <a:lnTo>
                  <a:pt x="22647" y="19222"/>
                </a:lnTo>
                <a:lnTo>
                  <a:pt x="22739" y="19572"/>
                </a:lnTo>
                <a:lnTo>
                  <a:pt x="22813" y="19921"/>
                </a:lnTo>
                <a:lnTo>
                  <a:pt x="22887" y="20271"/>
                </a:lnTo>
                <a:lnTo>
                  <a:pt x="22924" y="20603"/>
                </a:lnTo>
                <a:lnTo>
                  <a:pt x="22960" y="20934"/>
                </a:lnTo>
                <a:lnTo>
                  <a:pt x="23016" y="21597"/>
                </a:lnTo>
                <a:lnTo>
                  <a:pt x="23016" y="22260"/>
                </a:lnTo>
                <a:lnTo>
                  <a:pt x="22979" y="22886"/>
                </a:lnTo>
                <a:lnTo>
                  <a:pt x="22905" y="23512"/>
                </a:lnTo>
                <a:lnTo>
                  <a:pt x="22795" y="24119"/>
                </a:lnTo>
                <a:lnTo>
                  <a:pt x="22666" y="24708"/>
                </a:lnTo>
                <a:lnTo>
                  <a:pt x="22500" y="25298"/>
                </a:lnTo>
                <a:lnTo>
                  <a:pt x="22316" y="25850"/>
                </a:lnTo>
                <a:lnTo>
                  <a:pt x="22113" y="26384"/>
                </a:lnTo>
                <a:lnTo>
                  <a:pt x="21893" y="26899"/>
                </a:lnTo>
                <a:lnTo>
                  <a:pt x="21653" y="27397"/>
                </a:lnTo>
                <a:lnTo>
                  <a:pt x="21395" y="27875"/>
                </a:lnTo>
                <a:lnTo>
                  <a:pt x="21156" y="28336"/>
                </a:lnTo>
                <a:lnTo>
                  <a:pt x="20880" y="28777"/>
                </a:lnTo>
                <a:lnTo>
                  <a:pt x="20622" y="29182"/>
                </a:lnTo>
                <a:lnTo>
                  <a:pt x="20364" y="29569"/>
                </a:lnTo>
                <a:lnTo>
                  <a:pt x="20107" y="29919"/>
                </a:lnTo>
                <a:lnTo>
                  <a:pt x="19849" y="30250"/>
                </a:lnTo>
                <a:lnTo>
                  <a:pt x="19370" y="30821"/>
                </a:lnTo>
                <a:lnTo>
                  <a:pt x="18965" y="31281"/>
                </a:lnTo>
                <a:lnTo>
                  <a:pt x="18634" y="31631"/>
                </a:lnTo>
                <a:lnTo>
                  <a:pt x="18357" y="31907"/>
                </a:lnTo>
                <a:lnTo>
                  <a:pt x="17952" y="31889"/>
                </a:lnTo>
                <a:lnTo>
                  <a:pt x="17474" y="31852"/>
                </a:lnTo>
                <a:lnTo>
                  <a:pt x="16866" y="31779"/>
                </a:lnTo>
                <a:lnTo>
                  <a:pt x="16130" y="31650"/>
                </a:lnTo>
                <a:lnTo>
                  <a:pt x="15725" y="31576"/>
                </a:lnTo>
                <a:lnTo>
                  <a:pt x="15283" y="31466"/>
                </a:lnTo>
                <a:lnTo>
                  <a:pt x="14841" y="31355"/>
                </a:lnTo>
                <a:lnTo>
                  <a:pt x="14362" y="31226"/>
                </a:lnTo>
                <a:lnTo>
                  <a:pt x="13883" y="31079"/>
                </a:lnTo>
                <a:lnTo>
                  <a:pt x="13405" y="30895"/>
                </a:lnTo>
                <a:lnTo>
                  <a:pt x="12889" y="30711"/>
                </a:lnTo>
                <a:lnTo>
                  <a:pt x="12392" y="30490"/>
                </a:lnTo>
                <a:lnTo>
                  <a:pt x="11877" y="30250"/>
                </a:lnTo>
                <a:lnTo>
                  <a:pt x="11361" y="29974"/>
                </a:lnTo>
                <a:lnTo>
                  <a:pt x="10864" y="29680"/>
                </a:lnTo>
                <a:lnTo>
                  <a:pt x="10367" y="29348"/>
                </a:lnTo>
                <a:lnTo>
                  <a:pt x="9870" y="28998"/>
                </a:lnTo>
                <a:lnTo>
                  <a:pt x="9391" y="28612"/>
                </a:lnTo>
                <a:lnTo>
                  <a:pt x="8931" y="28188"/>
                </a:lnTo>
                <a:lnTo>
                  <a:pt x="8470" y="27728"/>
                </a:lnTo>
                <a:lnTo>
                  <a:pt x="8047" y="27249"/>
                </a:lnTo>
                <a:lnTo>
                  <a:pt x="7642" y="26715"/>
                </a:lnTo>
                <a:lnTo>
                  <a:pt x="7439" y="26439"/>
                </a:lnTo>
                <a:lnTo>
                  <a:pt x="7255" y="26145"/>
                </a:lnTo>
                <a:lnTo>
                  <a:pt x="7071" y="25850"/>
                </a:lnTo>
                <a:lnTo>
                  <a:pt x="6905" y="25555"/>
                </a:lnTo>
                <a:lnTo>
                  <a:pt x="6740" y="25224"/>
                </a:lnTo>
                <a:lnTo>
                  <a:pt x="6592" y="24893"/>
                </a:lnTo>
                <a:lnTo>
                  <a:pt x="6445" y="24561"/>
                </a:lnTo>
                <a:lnTo>
                  <a:pt x="6298" y="24211"/>
                </a:lnTo>
                <a:lnTo>
                  <a:pt x="6169" y="23861"/>
                </a:lnTo>
                <a:lnTo>
                  <a:pt x="6058" y="23493"/>
                </a:lnTo>
                <a:lnTo>
                  <a:pt x="5948" y="23125"/>
                </a:lnTo>
                <a:lnTo>
                  <a:pt x="5856" y="22738"/>
                </a:lnTo>
                <a:lnTo>
                  <a:pt x="5690" y="21965"/>
                </a:lnTo>
                <a:lnTo>
                  <a:pt x="5561" y="21192"/>
                </a:lnTo>
                <a:lnTo>
                  <a:pt x="5451" y="20382"/>
                </a:lnTo>
                <a:lnTo>
                  <a:pt x="5396" y="19572"/>
                </a:lnTo>
                <a:lnTo>
                  <a:pt x="5359" y="18761"/>
                </a:lnTo>
                <a:lnTo>
                  <a:pt x="5359" y="17933"/>
                </a:lnTo>
                <a:lnTo>
                  <a:pt x="5377" y="17104"/>
                </a:lnTo>
                <a:lnTo>
                  <a:pt x="5432" y="16276"/>
                </a:lnTo>
                <a:lnTo>
                  <a:pt x="5488" y="15447"/>
                </a:lnTo>
                <a:lnTo>
                  <a:pt x="5580" y="14637"/>
                </a:lnTo>
                <a:lnTo>
                  <a:pt x="5690" y="13827"/>
                </a:lnTo>
                <a:lnTo>
                  <a:pt x="5801" y="13035"/>
                </a:lnTo>
                <a:lnTo>
                  <a:pt x="5930" y="12262"/>
                </a:lnTo>
                <a:lnTo>
                  <a:pt x="6077" y="11489"/>
                </a:lnTo>
                <a:lnTo>
                  <a:pt x="6224" y="10752"/>
                </a:lnTo>
                <a:lnTo>
                  <a:pt x="6390" y="10053"/>
                </a:lnTo>
                <a:lnTo>
                  <a:pt x="6703" y="8709"/>
                </a:lnTo>
                <a:lnTo>
                  <a:pt x="7034" y="7512"/>
                </a:lnTo>
                <a:lnTo>
                  <a:pt x="7329" y="6481"/>
                </a:lnTo>
                <a:lnTo>
                  <a:pt x="7605" y="5634"/>
                </a:lnTo>
                <a:lnTo>
                  <a:pt x="7808" y="5008"/>
                </a:lnTo>
                <a:lnTo>
                  <a:pt x="7992" y="4456"/>
                </a:lnTo>
                <a:close/>
                <a:moveTo>
                  <a:pt x="1" y="0"/>
                </a:moveTo>
                <a:lnTo>
                  <a:pt x="1" y="53026"/>
                </a:lnTo>
                <a:lnTo>
                  <a:pt x="94269" y="53026"/>
                </a:lnTo>
                <a:lnTo>
                  <a:pt x="9426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6" name="Google Shape;76;p9"/>
          <p:cNvSpPr/>
          <p:nvPr/>
        </p:nvSpPr>
        <p:spPr>
          <a:xfrm>
            <a:off x="2676497" y="3735975"/>
            <a:ext cx="1993233" cy="1209753"/>
          </a:xfrm>
          <a:custGeom>
            <a:avLst/>
            <a:gdLst/>
            <a:ahLst/>
            <a:cxnLst/>
            <a:rect l="l" t="t" r="r" b="b"/>
            <a:pathLst>
              <a:path w="15412" h="9354" extrusionOk="0">
                <a:moveTo>
                  <a:pt x="6224" y="1"/>
                </a:moveTo>
                <a:lnTo>
                  <a:pt x="5800" y="19"/>
                </a:lnTo>
                <a:lnTo>
                  <a:pt x="5377" y="75"/>
                </a:lnTo>
                <a:lnTo>
                  <a:pt x="4972" y="148"/>
                </a:lnTo>
                <a:lnTo>
                  <a:pt x="4659" y="240"/>
                </a:lnTo>
                <a:lnTo>
                  <a:pt x="4346" y="332"/>
                </a:lnTo>
                <a:lnTo>
                  <a:pt x="4051" y="424"/>
                </a:lnTo>
                <a:lnTo>
                  <a:pt x="3775" y="553"/>
                </a:lnTo>
                <a:lnTo>
                  <a:pt x="3517" y="682"/>
                </a:lnTo>
                <a:lnTo>
                  <a:pt x="3260" y="829"/>
                </a:lnTo>
                <a:lnTo>
                  <a:pt x="3020" y="977"/>
                </a:lnTo>
                <a:lnTo>
                  <a:pt x="2781" y="1142"/>
                </a:lnTo>
                <a:lnTo>
                  <a:pt x="2560" y="1308"/>
                </a:lnTo>
                <a:lnTo>
                  <a:pt x="2357" y="1474"/>
                </a:lnTo>
                <a:lnTo>
                  <a:pt x="2155" y="1658"/>
                </a:lnTo>
                <a:lnTo>
                  <a:pt x="1971" y="1842"/>
                </a:lnTo>
                <a:lnTo>
                  <a:pt x="1621" y="2247"/>
                </a:lnTo>
                <a:lnTo>
                  <a:pt x="1308" y="2652"/>
                </a:lnTo>
                <a:lnTo>
                  <a:pt x="1050" y="3057"/>
                </a:lnTo>
                <a:lnTo>
                  <a:pt x="811" y="3462"/>
                </a:lnTo>
                <a:lnTo>
                  <a:pt x="608" y="3867"/>
                </a:lnTo>
                <a:lnTo>
                  <a:pt x="424" y="4254"/>
                </a:lnTo>
                <a:lnTo>
                  <a:pt x="295" y="4622"/>
                </a:lnTo>
                <a:lnTo>
                  <a:pt x="166" y="4954"/>
                </a:lnTo>
                <a:lnTo>
                  <a:pt x="1" y="5524"/>
                </a:lnTo>
                <a:lnTo>
                  <a:pt x="10735" y="3628"/>
                </a:lnTo>
                <a:lnTo>
                  <a:pt x="10735" y="3628"/>
                </a:lnTo>
                <a:lnTo>
                  <a:pt x="166" y="6353"/>
                </a:lnTo>
                <a:lnTo>
                  <a:pt x="535" y="6795"/>
                </a:lnTo>
                <a:lnTo>
                  <a:pt x="792" y="7053"/>
                </a:lnTo>
                <a:lnTo>
                  <a:pt x="1069" y="7329"/>
                </a:lnTo>
                <a:lnTo>
                  <a:pt x="1382" y="7605"/>
                </a:lnTo>
                <a:lnTo>
                  <a:pt x="1731" y="7899"/>
                </a:lnTo>
                <a:lnTo>
                  <a:pt x="2118" y="8176"/>
                </a:lnTo>
                <a:lnTo>
                  <a:pt x="2542" y="8433"/>
                </a:lnTo>
                <a:lnTo>
                  <a:pt x="2983" y="8691"/>
                </a:lnTo>
                <a:lnTo>
                  <a:pt x="3462" y="8894"/>
                </a:lnTo>
                <a:lnTo>
                  <a:pt x="3720" y="9004"/>
                </a:lnTo>
                <a:lnTo>
                  <a:pt x="3978" y="9078"/>
                </a:lnTo>
                <a:lnTo>
                  <a:pt x="4235" y="9151"/>
                </a:lnTo>
                <a:lnTo>
                  <a:pt x="4512" y="9225"/>
                </a:lnTo>
                <a:lnTo>
                  <a:pt x="4806" y="9280"/>
                </a:lnTo>
                <a:lnTo>
                  <a:pt x="5082" y="9317"/>
                </a:lnTo>
                <a:lnTo>
                  <a:pt x="5377" y="9336"/>
                </a:lnTo>
                <a:lnTo>
                  <a:pt x="5672" y="9354"/>
                </a:lnTo>
                <a:lnTo>
                  <a:pt x="5985" y="9336"/>
                </a:lnTo>
                <a:lnTo>
                  <a:pt x="6298" y="9317"/>
                </a:lnTo>
                <a:lnTo>
                  <a:pt x="6611" y="9280"/>
                </a:lnTo>
                <a:lnTo>
                  <a:pt x="6942" y="9207"/>
                </a:lnTo>
                <a:lnTo>
                  <a:pt x="7347" y="9115"/>
                </a:lnTo>
                <a:lnTo>
                  <a:pt x="7752" y="8986"/>
                </a:lnTo>
                <a:lnTo>
                  <a:pt x="8139" y="8838"/>
                </a:lnTo>
                <a:lnTo>
                  <a:pt x="8544" y="8654"/>
                </a:lnTo>
                <a:lnTo>
                  <a:pt x="8930" y="8470"/>
                </a:lnTo>
                <a:lnTo>
                  <a:pt x="9317" y="8249"/>
                </a:lnTo>
                <a:lnTo>
                  <a:pt x="9704" y="8028"/>
                </a:lnTo>
                <a:lnTo>
                  <a:pt x="10072" y="7789"/>
                </a:lnTo>
                <a:lnTo>
                  <a:pt x="10440" y="7531"/>
                </a:lnTo>
                <a:lnTo>
                  <a:pt x="10808" y="7273"/>
                </a:lnTo>
                <a:lnTo>
                  <a:pt x="11158" y="6997"/>
                </a:lnTo>
                <a:lnTo>
                  <a:pt x="11508" y="6721"/>
                </a:lnTo>
                <a:lnTo>
                  <a:pt x="12171" y="6150"/>
                </a:lnTo>
                <a:lnTo>
                  <a:pt x="12797" y="5561"/>
                </a:lnTo>
                <a:lnTo>
                  <a:pt x="13349" y="5009"/>
                </a:lnTo>
                <a:lnTo>
                  <a:pt x="13865" y="4456"/>
                </a:lnTo>
                <a:lnTo>
                  <a:pt x="14325" y="3959"/>
                </a:lnTo>
                <a:lnTo>
                  <a:pt x="14693" y="3517"/>
                </a:lnTo>
                <a:lnTo>
                  <a:pt x="15227" y="2873"/>
                </a:lnTo>
                <a:lnTo>
                  <a:pt x="15411" y="2615"/>
                </a:lnTo>
                <a:lnTo>
                  <a:pt x="15154" y="2486"/>
                </a:lnTo>
                <a:lnTo>
                  <a:pt x="14399" y="2100"/>
                </a:lnTo>
                <a:lnTo>
                  <a:pt x="13865" y="1860"/>
                </a:lnTo>
                <a:lnTo>
                  <a:pt x="13239" y="1603"/>
                </a:lnTo>
                <a:lnTo>
                  <a:pt x="12558" y="1327"/>
                </a:lnTo>
                <a:lnTo>
                  <a:pt x="11803" y="1032"/>
                </a:lnTo>
                <a:lnTo>
                  <a:pt x="11011" y="774"/>
                </a:lnTo>
                <a:lnTo>
                  <a:pt x="10164" y="535"/>
                </a:lnTo>
                <a:lnTo>
                  <a:pt x="9741" y="406"/>
                </a:lnTo>
                <a:lnTo>
                  <a:pt x="9299" y="314"/>
                </a:lnTo>
                <a:lnTo>
                  <a:pt x="8857" y="222"/>
                </a:lnTo>
                <a:lnTo>
                  <a:pt x="8415" y="148"/>
                </a:lnTo>
                <a:lnTo>
                  <a:pt x="7973" y="75"/>
                </a:lnTo>
                <a:lnTo>
                  <a:pt x="7531" y="38"/>
                </a:lnTo>
                <a:lnTo>
                  <a:pt x="708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7" name="Google Shape;77;p9"/>
          <p:cNvSpPr/>
          <p:nvPr/>
        </p:nvSpPr>
        <p:spPr>
          <a:xfrm rot="758744">
            <a:off x="1597752" y="4527105"/>
            <a:ext cx="776501" cy="1159708"/>
          </a:xfrm>
          <a:custGeom>
            <a:avLst/>
            <a:gdLst/>
            <a:ahLst/>
            <a:cxnLst/>
            <a:rect l="l" t="t" r="r" b="b"/>
            <a:pathLst>
              <a:path w="6004" h="8967" extrusionOk="0">
                <a:moveTo>
                  <a:pt x="4383" y="0"/>
                </a:moveTo>
                <a:lnTo>
                  <a:pt x="4015" y="19"/>
                </a:lnTo>
                <a:lnTo>
                  <a:pt x="3757" y="56"/>
                </a:lnTo>
                <a:lnTo>
                  <a:pt x="3481" y="93"/>
                </a:lnTo>
                <a:lnTo>
                  <a:pt x="3168" y="166"/>
                </a:lnTo>
                <a:lnTo>
                  <a:pt x="2836" y="258"/>
                </a:lnTo>
                <a:lnTo>
                  <a:pt x="2486" y="387"/>
                </a:lnTo>
                <a:lnTo>
                  <a:pt x="2137" y="534"/>
                </a:lnTo>
                <a:lnTo>
                  <a:pt x="1787" y="737"/>
                </a:lnTo>
                <a:lnTo>
                  <a:pt x="1621" y="847"/>
                </a:lnTo>
                <a:lnTo>
                  <a:pt x="1455" y="958"/>
                </a:lnTo>
                <a:lnTo>
                  <a:pt x="1290" y="1087"/>
                </a:lnTo>
                <a:lnTo>
                  <a:pt x="1142" y="1234"/>
                </a:lnTo>
                <a:lnTo>
                  <a:pt x="995" y="1400"/>
                </a:lnTo>
                <a:lnTo>
                  <a:pt x="848" y="1565"/>
                </a:lnTo>
                <a:lnTo>
                  <a:pt x="719" y="1750"/>
                </a:lnTo>
                <a:lnTo>
                  <a:pt x="590" y="1934"/>
                </a:lnTo>
                <a:lnTo>
                  <a:pt x="480" y="2155"/>
                </a:lnTo>
                <a:lnTo>
                  <a:pt x="369" y="2376"/>
                </a:lnTo>
                <a:lnTo>
                  <a:pt x="277" y="2615"/>
                </a:lnTo>
                <a:lnTo>
                  <a:pt x="203" y="2854"/>
                </a:lnTo>
                <a:lnTo>
                  <a:pt x="148" y="3112"/>
                </a:lnTo>
                <a:lnTo>
                  <a:pt x="93" y="3370"/>
                </a:lnTo>
                <a:lnTo>
                  <a:pt x="56" y="3628"/>
                </a:lnTo>
                <a:lnTo>
                  <a:pt x="19" y="3904"/>
                </a:lnTo>
                <a:lnTo>
                  <a:pt x="1" y="4456"/>
                </a:lnTo>
                <a:lnTo>
                  <a:pt x="1" y="5008"/>
                </a:lnTo>
                <a:lnTo>
                  <a:pt x="38" y="5542"/>
                </a:lnTo>
                <a:lnTo>
                  <a:pt x="93" y="6076"/>
                </a:lnTo>
                <a:lnTo>
                  <a:pt x="185" y="6592"/>
                </a:lnTo>
                <a:lnTo>
                  <a:pt x="277" y="7089"/>
                </a:lnTo>
                <a:lnTo>
                  <a:pt x="369" y="7531"/>
                </a:lnTo>
                <a:lnTo>
                  <a:pt x="553" y="8286"/>
                </a:lnTo>
                <a:lnTo>
                  <a:pt x="701" y="8783"/>
                </a:lnTo>
                <a:lnTo>
                  <a:pt x="756" y="8967"/>
                </a:lnTo>
                <a:lnTo>
                  <a:pt x="940" y="8875"/>
                </a:lnTo>
                <a:lnTo>
                  <a:pt x="1400" y="8636"/>
                </a:lnTo>
                <a:lnTo>
                  <a:pt x="2063" y="8249"/>
                </a:lnTo>
                <a:lnTo>
                  <a:pt x="2450" y="7991"/>
                </a:lnTo>
                <a:lnTo>
                  <a:pt x="2855" y="7715"/>
                </a:lnTo>
                <a:lnTo>
                  <a:pt x="3278" y="7420"/>
                </a:lnTo>
                <a:lnTo>
                  <a:pt x="3702" y="7089"/>
                </a:lnTo>
                <a:lnTo>
                  <a:pt x="4125" y="6721"/>
                </a:lnTo>
                <a:lnTo>
                  <a:pt x="4512" y="6334"/>
                </a:lnTo>
                <a:lnTo>
                  <a:pt x="4880" y="5947"/>
                </a:lnTo>
                <a:lnTo>
                  <a:pt x="5064" y="5727"/>
                </a:lnTo>
                <a:lnTo>
                  <a:pt x="5211" y="5524"/>
                </a:lnTo>
                <a:lnTo>
                  <a:pt x="5359" y="5303"/>
                </a:lnTo>
                <a:lnTo>
                  <a:pt x="5506" y="5082"/>
                </a:lnTo>
                <a:lnTo>
                  <a:pt x="5616" y="4843"/>
                </a:lnTo>
                <a:lnTo>
                  <a:pt x="5727" y="4622"/>
                </a:lnTo>
                <a:lnTo>
                  <a:pt x="5819" y="4382"/>
                </a:lnTo>
                <a:lnTo>
                  <a:pt x="5893" y="4162"/>
                </a:lnTo>
                <a:lnTo>
                  <a:pt x="5929" y="3941"/>
                </a:lnTo>
                <a:lnTo>
                  <a:pt x="5966" y="3701"/>
                </a:lnTo>
                <a:lnTo>
                  <a:pt x="6003" y="3499"/>
                </a:lnTo>
                <a:lnTo>
                  <a:pt x="6003" y="3278"/>
                </a:lnTo>
                <a:lnTo>
                  <a:pt x="6003" y="3057"/>
                </a:lnTo>
                <a:lnTo>
                  <a:pt x="5985" y="2854"/>
                </a:lnTo>
                <a:lnTo>
                  <a:pt x="5948" y="2652"/>
                </a:lnTo>
                <a:lnTo>
                  <a:pt x="5911" y="2449"/>
                </a:lnTo>
                <a:lnTo>
                  <a:pt x="5801" y="2063"/>
                </a:lnTo>
                <a:lnTo>
                  <a:pt x="5672" y="1713"/>
                </a:lnTo>
                <a:lnTo>
                  <a:pt x="5506" y="1381"/>
                </a:lnTo>
                <a:lnTo>
                  <a:pt x="5340" y="1087"/>
                </a:lnTo>
                <a:lnTo>
                  <a:pt x="5175" y="811"/>
                </a:lnTo>
                <a:lnTo>
                  <a:pt x="5009" y="571"/>
                </a:lnTo>
                <a:lnTo>
                  <a:pt x="4843" y="369"/>
                </a:lnTo>
                <a:lnTo>
                  <a:pt x="4604" y="93"/>
                </a:lnTo>
                <a:lnTo>
                  <a:pt x="451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8" name="Google Shape;78;p9"/>
          <p:cNvSpPr/>
          <p:nvPr/>
        </p:nvSpPr>
        <p:spPr>
          <a:xfrm>
            <a:off x="2657487" y="0"/>
            <a:ext cx="2438517" cy="1857437"/>
          </a:xfrm>
          <a:custGeom>
            <a:avLst/>
            <a:gdLst/>
            <a:ahLst/>
            <a:cxnLst/>
            <a:rect l="l" t="t" r="r" b="b"/>
            <a:pathLst>
              <a:path w="18855" h="14362" extrusionOk="0">
                <a:moveTo>
                  <a:pt x="1400" y="0"/>
                </a:moveTo>
                <a:lnTo>
                  <a:pt x="1087" y="552"/>
                </a:lnTo>
                <a:lnTo>
                  <a:pt x="811" y="1123"/>
                </a:lnTo>
                <a:lnTo>
                  <a:pt x="571" y="1712"/>
                </a:lnTo>
                <a:lnTo>
                  <a:pt x="461" y="2025"/>
                </a:lnTo>
                <a:lnTo>
                  <a:pt x="369" y="2320"/>
                </a:lnTo>
                <a:lnTo>
                  <a:pt x="277" y="2633"/>
                </a:lnTo>
                <a:lnTo>
                  <a:pt x="203" y="2964"/>
                </a:lnTo>
                <a:lnTo>
                  <a:pt x="148" y="3277"/>
                </a:lnTo>
                <a:lnTo>
                  <a:pt x="93" y="3609"/>
                </a:lnTo>
                <a:lnTo>
                  <a:pt x="56" y="3922"/>
                </a:lnTo>
                <a:lnTo>
                  <a:pt x="19" y="4253"/>
                </a:lnTo>
                <a:lnTo>
                  <a:pt x="0" y="4603"/>
                </a:lnTo>
                <a:lnTo>
                  <a:pt x="0" y="4934"/>
                </a:lnTo>
                <a:lnTo>
                  <a:pt x="19" y="5413"/>
                </a:lnTo>
                <a:lnTo>
                  <a:pt x="56" y="5892"/>
                </a:lnTo>
                <a:lnTo>
                  <a:pt x="111" y="6370"/>
                </a:lnTo>
                <a:lnTo>
                  <a:pt x="185" y="6831"/>
                </a:lnTo>
                <a:lnTo>
                  <a:pt x="295" y="7291"/>
                </a:lnTo>
                <a:lnTo>
                  <a:pt x="424" y="7733"/>
                </a:lnTo>
                <a:lnTo>
                  <a:pt x="571" y="8175"/>
                </a:lnTo>
                <a:lnTo>
                  <a:pt x="737" y="8598"/>
                </a:lnTo>
                <a:lnTo>
                  <a:pt x="921" y="9022"/>
                </a:lnTo>
                <a:lnTo>
                  <a:pt x="1142" y="9427"/>
                </a:lnTo>
                <a:lnTo>
                  <a:pt x="1363" y="9813"/>
                </a:lnTo>
                <a:lnTo>
                  <a:pt x="1602" y="10200"/>
                </a:lnTo>
                <a:lnTo>
                  <a:pt x="1878" y="10568"/>
                </a:lnTo>
                <a:lnTo>
                  <a:pt x="2155" y="10937"/>
                </a:lnTo>
                <a:lnTo>
                  <a:pt x="2449" y="11268"/>
                </a:lnTo>
                <a:lnTo>
                  <a:pt x="2762" y="11599"/>
                </a:lnTo>
                <a:lnTo>
                  <a:pt x="3094" y="11912"/>
                </a:lnTo>
                <a:lnTo>
                  <a:pt x="3425" y="12207"/>
                </a:lnTo>
                <a:lnTo>
                  <a:pt x="3793" y="12483"/>
                </a:lnTo>
                <a:lnTo>
                  <a:pt x="4162" y="12759"/>
                </a:lnTo>
                <a:lnTo>
                  <a:pt x="4548" y="12999"/>
                </a:lnTo>
                <a:lnTo>
                  <a:pt x="4935" y="13220"/>
                </a:lnTo>
                <a:lnTo>
                  <a:pt x="5340" y="13441"/>
                </a:lnTo>
                <a:lnTo>
                  <a:pt x="5763" y="13625"/>
                </a:lnTo>
                <a:lnTo>
                  <a:pt x="6187" y="13790"/>
                </a:lnTo>
                <a:lnTo>
                  <a:pt x="6629" y="13938"/>
                </a:lnTo>
                <a:lnTo>
                  <a:pt x="7071" y="14066"/>
                </a:lnTo>
                <a:lnTo>
                  <a:pt x="7531" y="14177"/>
                </a:lnTo>
                <a:lnTo>
                  <a:pt x="7991" y="14251"/>
                </a:lnTo>
                <a:lnTo>
                  <a:pt x="8470" y="14306"/>
                </a:lnTo>
                <a:lnTo>
                  <a:pt x="8949" y="14343"/>
                </a:lnTo>
                <a:lnTo>
                  <a:pt x="9427" y="14361"/>
                </a:lnTo>
                <a:lnTo>
                  <a:pt x="9906" y="14343"/>
                </a:lnTo>
                <a:lnTo>
                  <a:pt x="10385" y="14306"/>
                </a:lnTo>
                <a:lnTo>
                  <a:pt x="10863" y="14251"/>
                </a:lnTo>
                <a:lnTo>
                  <a:pt x="11324" y="14177"/>
                </a:lnTo>
                <a:lnTo>
                  <a:pt x="11784" y="14066"/>
                </a:lnTo>
                <a:lnTo>
                  <a:pt x="12226" y="13938"/>
                </a:lnTo>
                <a:lnTo>
                  <a:pt x="12668" y="13790"/>
                </a:lnTo>
                <a:lnTo>
                  <a:pt x="13091" y="13625"/>
                </a:lnTo>
                <a:lnTo>
                  <a:pt x="13515" y="13441"/>
                </a:lnTo>
                <a:lnTo>
                  <a:pt x="13920" y="13220"/>
                </a:lnTo>
                <a:lnTo>
                  <a:pt x="14306" y="12999"/>
                </a:lnTo>
                <a:lnTo>
                  <a:pt x="14693" y="12759"/>
                </a:lnTo>
                <a:lnTo>
                  <a:pt x="15061" y="12483"/>
                </a:lnTo>
                <a:lnTo>
                  <a:pt x="15430" y="12207"/>
                </a:lnTo>
                <a:lnTo>
                  <a:pt x="15761" y="11912"/>
                </a:lnTo>
                <a:lnTo>
                  <a:pt x="16092" y="11599"/>
                </a:lnTo>
                <a:lnTo>
                  <a:pt x="16405" y="11268"/>
                </a:lnTo>
                <a:lnTo>
                  <a:pt x="16700" y="10937"/>
                </a:lnTo>
                <a:lnTo>
                  <a:pt x="16976" y="10568"/>
                </a:lnTo>
                <a:lnTo>
                  <a:pt x="17252" y="10200"/>
                </a:lnTo>
                <a:lnTo>
                  <a:pt x="17492" y="9813"/>
                </a:lnTo>
                <a:lnTo>
                  <a:pt x="17713" y="9427"/>
                </a:lnTo>
                <a:lnTo>
                  <a:pt x="17933" y="9022"/>
                </a:lnTo>
                <a:lnTo>
                  <a:pt x="18118" y="8598"/>
                </a:lnTo>
                <a:lnTo>
                  <a:pt x="18283" y="8175"/>
                </a:lnTo>
                <a:lnTo>
                  <a:pt x="18431" y="7733"/>
                </a:lnTo>
                <a:lnTo>
                  <a:pt x="18559" y="7291"/>
                </a:lnTo>
                <a:lnTo>
                  <a:pt x="18670" y="6831"/>
                </a:lnTo>
                <a:lnTo>
                  <a:pt x="18744" y="6370"/>
                </a:lnTo>
                <a:lnTo>
                  <a:pt x="18799" y="5892"/>
                </a:lnTo>
                <a:lnTo>
                  <a:pt x="18836" y="5413"/>
                </a:lnTo>
                <a:lnTo>
                  <a:pt x="18854" y="4934"/>
                </a:lnTo>
                <a:lnTo>
                  <a:pt x="18854" y="4603"/>
                </a:lnTo>
                <a:lnTo>
                  <a:pt x="18836" y="4253"/>
                </a:lnTo>
                <a:lnTo>
                  <a:pt x="18799" y="3922"/>
                </a:lnTo>
                <a:lnTo>
                  <a:pt x="18762" y="3609"/>
                </a:lnTo>
                <a:lnTo>
                  <a:pt x="18707" y="3277"/>
                </a:lnTo>
                <a:lnTo>
                  <a:pt x="18652" y="2964"/>
                </a:lnTo>
                <a:lnTo>
                  <a:pt x="18578" y="2633"/>
                </a:lnTo>
                <a:lnTo>
                  <a:pt x="18486" y="2320"/>
                </a:lnTo>
                <a:lnTo>
                  <a:pt x="18394" y="2025"/>
                </a:lnTo>
                <a:lnTo>
                  <a:pt x="18283" y="1712"/>
                </a:lnTo>
                <a:lnTo>
                  <a:pt x="18044" y="1123"/>
                </a:lnTo>
                <a:lnTo>
                  <a:pt x="17768" y="552"/>
                </a:lnTo>
                <a:lnTo>
                  <a:pt x="17455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9" name="Google Shape;79;p9"/>
          <p:cNvSpPr/>
          <p:nvPr/>
        </p:nvSpPr>
        <p:spPr>
          <a:xfrm>
            <a:off x="2390807" y="5657699"/>
            <a:ext cx="1695516" cy="1200183"/>
          </a:xfrm>
          <a:custGeom>
            <a:avLst/>
            <a:gdLst/>
            <a:ahLst/>
            <a:cxnLst/>
            <a:rect l="l" t="t" r="r" b="b"/>
            <a:pathLst>
              <a:path w="13110" h="9280" extrusionOk="0">
                <a:moveTo>
                  <a:pt x="6224" y="0"/>
                </a:moveTo>
                <a:lnTo>
                  <a:pt x="5892" y="37"/>
                </a:lnTo>
                <a:lnTo>
                  <a:pt x="5561" y="74"/>
                </a:lnTo>
                <a:lnTo>
                  <a:pt x="5229" y="129"/>
                </a:lnTo>
                <a:lnTo>
                  <a:pt x="4916" y="203"/>
                </a:lnTo>
                <a:lnTo>
                  <a:pt x="4603" y="295"/>
                </a:lnTo>
                <a:lnTo>
                  <a:pt x="4309" y="405"/>
                </a:lnTo>
                <a:lnTo>
                  <a:pt x="3996" y="516"/>
                </a:lnTo>
                <a:lnTo>
                  <a:pt x="3720" y="644"/>
                </a:lnTo>
                <a:lnTo>
                  <a:pt x="3425" y="792"/>
                </a:lnTo>
                <a:lnTo>
                  <a:pt x="3149" y="957"/>
                </a:lnTo>
                <a:lnTo>
                  <a:pt x="2891" y="1123"/>
                </a:lnTo>
                <a:lnTo>
                  <a:pt x="2633" y="1307"/>
                </a:lnTo>
                <a:lnTo>
                  <a:pt x="2394" y="1491"/>
                </a:lnTo>
                <a:lnTo>
                  <a:pt x="2155" y="1694"/>
                </a:lnTo>
                <a:lnTo>
                  <a:pt x="1915" y="1915"/>
                </a:lnTo>
                <a:lnTo>
                  <a:pt x="1694" y="2154"/>
                </a:lnTo>
                <a:lnTo>
                  <a:pt x="1492" y="2394"/>
                </a:lnTo>
                <a:lnTo>
                  <a:pt x="1308" y="2633"/>
                </a:lnTo>
                <a:lnTo>
                  <a:pt x="1123" y="2891"/>
                </a:lnTo>
                <a:lnTo>
                  <a:pt x="958" y="3148"/>
                </a:lnTo>
                <a:lnTo>
                  <a:pt x="792" y="3425"/>
                </a:lnTo>
                <a:lnTo>
                  <a:pt x="645" y="3719"/>
                </a:lnTo>
                <a:lnTo>
                  <a:pt x="516" y="3995"/>
                </a:lnTo>
                <a:lnTo>
                  <a:pt x="405" y="4308"/>
                </a:lnTo>
                <a:lnTo>
                  <a:pt x="295" y="4603"/>
                </a:lnTo>
                <a:lnTo>
                  <a:pt x="203" y="4916"/>
                </a:lnTo>
                <a:lnTo>
                  <a:pt x="129" y="5229"/>
                </a:lnTo>
                <a:lnTo>
                  <a:pt x="74" y="5560"/>
                </a:lnTo>
                <a:lnTo>
                  <a:pt x="37" y="5892"/>
                </a:lnTo>
                <a:lnTo>
                  <a:pt x="0" y="6223"/>
                </a:lnTo>
                <a:lnTo>
                  <a:pt x="0" y="6555"/>
                </a:lnTo>
                <a:lnTo>
                  <a:pt x="19" y="6923"/>
                </a:lnTo>
                <a:lnTo>
                  <a:pt x="37" y="7273"/>
                </a:lnTo>
                <a:lnTo>
                  <a:pt x="92" y="7622"/>
                </a:lnTo>
                <a:lnTo>
                  <a:pt x="148" y="7972"/>
                </a:lnTo>
                <a:lnTo>
                  <a:pt x="240" y="8304"/>
                </a:lnTo>
                <a:lnTo>
                  <a:pt x="332" y="8635"/>
                </a:lnTo>
                <a:lnTo>
                  <a:pt x="461" y="8967"/>
                </a:lnTo>
                <a:lnTo>
                  <a:pt x="590" y="9280"/>
                </a:lnTo>
                <a:lnTo>
                  <a:pt x="12520" y="9280"/>
                </a:lnTo>
                <a:lnTo>
                  <a:pt x="12649" y="8967"/>
                </a:lnTo>
                <a:lnTo>
                  <a:pt x="12778" y="8635"/>
                </a:lnTo>
                <a:lnTo>
                  <a:pt x="12870" y="8304"/>
                </a:lnTo>
                <a:lnTo>
                  <a:pt x="12962" y="7972"/>
                </a:lnTo>
                <a:lnTo>
                  <a:pt x="13017" y="7622"/>
                </a:lnTo>
                <a:lnTo>
                  <a:pt x="13073" y="7273"/>
                </a:lnTo>
                <a:lnTo>
                  <a:pt x="13091" y="6923"/>
                </a:lnTo>
                <a:lnTo>
                  <a:pt x="13110" y="6555"/>
                </a:lnTo>
                <a:lnTo>
                  <a:pt x="13110" y="6223"/>
                </a:lnTo>
                <a:lnTo>
                  <a:pt x="13073" y="5892"/>
                </a:lnTo>
                <a:lnTo>
                  <a:pt x="13036" y="5560"/>
                </a:lnTo>
                <a:lnTo>
                  <a:pt x="12981" y="5229"/>
                </a:lnTo>
                <a:lnTo>
                  <a:pt x="12907" y="4916"/>
                </a:lnTo>
                <a:lnTo>
                  <a:pt x="12815" y="4603"/>
                </a:lnTo>
                <a:lnTo>
                  <a:pt x="12704" y="4308"/>
                </a:lnTo>
                <a:lnTo>
                  <a:pt x="12594" y="3995"/>
                </a:lnTo>
                <a:lnTo>
                  <a:pt x="12465" y="3719"/>
                </a:lnTo>
                <a:lnTo>
                  <a:pt x="12318" y="3425"/>
                </a:lnTo>
                <a:lnTo>
                  <a:pt x="12152" y="3148"/>
                </a:lnTo>
                <a:lnTo>
                  <a:pt x="11986" y="2891"/>
                </a:lnTo>
                <a:lnTo>
                  <a:pt x="11802" y="2633"/>
                </a:lnTo>
                <a:lnTo>
                  <a:pt x="11618" y="2394"/>
                </a:lnTo>
                <a:lnTo>
                  <a:pt x="11416" y="2154"/>
                </a:lnTo>
                <a:lnTo>
                  <a:pt x="11195" y="1915"/>
                </a:lnTo>
                <a:lnTo>
                  <a:pt x="10955" y="1694"/>
                </a:lnTo>
                <a:lnTo>
                  <a:pt x="10716" y="1491"/>
                </a:lnTo>
                <a:lnTo>
                  <a:pt x="10477" y="1307"/>
                </a:lnTo>
                <a:lnTo>
                  <a:pt x="10219" y="1123"/>
                </a:lnTo>
                <a:lnTo>
                  <a:pt x="9961" y="957"/>
                </a:lnTo>
                <a:lnTo>
                  <a:pt x="9685" y="792"/>
                </a:lnTo>
                <a:lnTo>
                  <a:pt x="9390" y="644"/>
                </a:lnTo>
                <a:lnTo>
                  <a:pt x="9114" y="516"/>
                </a:lnTo>
                <a:lnTo>
                  <a:pt x="8801" y="405"/>
                </a:lnTo>
                <a:lnTo>
                  <a:pt x="8507" y="295"/>
                </a:lnTo>
                <a:lnTo>
                  <a:pt x="8194" y="203"/>
                </a:lnTo>
                <a:lnTo>
                  <a:pt x="7881" y="129"/>
                </a:lnTo>
                <a:lnTo>
                  <a:pt x="7549" y="74"/>
                </a:lnTo>
                <a:lnTo>
                  <a:pt x="7218" y="37"/>
                </a:lnTo>
                <a:lnTo>
                  <a:pt x="6886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80" name="Google Shape;80;p9"/>
          <p:cNvSpPr/>
          <p:nvPr/>
        </p:nvSpPr>
        <p:spPr>
          <a:xfrm>
            <a:off x="0" y="3876557"/>
            <a:ext cx="1295499" cy="2143128"/>
          </a:xfrm>
          <a:custGeom>
            <a:avLst/>
            <a:gdLst/>
            <a:ahLst/>
            <a:cxnLst/>
            <a:rect l="l" t="t" r="r" b="b"/>
            <a:pathLst>
              <a:path w="10017" h="16571" extrusionOk="0">
                <a:moveTo>
                  <a:pt x="1732" y="0"/>
                </a:moveTo>
                <a:lnTo>
                  <a:pt x="1290" y="19"/>
                </a:lnTo>
                <a:lnTo>
                  <a:pt x="848" y="55"/>
                </a:lnTo>
                <a:lnTo>
                  <a:pt x="424" y="111"/>
                </a:lnTo>
                <a:lnTo>
                  <a:pt x="1" y="184"/>
                </a:lnTo>
                <a:lnTo>
                  <a:pt x="1" y="16387"/>
                </a:lnTo>
                <a:lnTo>
                  <a:pt x="424" y="16460"/>
                </a:lnTo>
                <a:lnTo>
                  <a:pt x="848" y="16515"/>
                </a:lnTo>
                <a:lnTo>
                  <a:pt x="1290" y="16552"/>
                </a:lnTo>
                <a:lnTo>
                  <a:pt x="1732" y="16571"/>
                </a:lnTo>
                <a:lnTo>
                  <a:pt x="2155" y="16552"/>
                </a:lnTo>
                <a:lnTo>
                  <a:pt x="2579" y="16534"/>
                </a:lnTo>
                <a:lnTo>
                  <a:pt x="3002" y="16479"/>
                </a:lnTo>
                <a:lnTo>
                  <a:pt x="3407" y="16405"/>
                </a:lnTo>
                <a:lnTo>
                  <a:pt x="3794" y="16313"/>
                </a:lnTo>
                <a:lnTo>
                  <a:pt x="4199" y="16202"/>
                </a:lnTo>
                <a:lnTo>
                  <a:pt x="4586" y="16074"/>
                </a:lnTo>
                <a:lnTo>
                  <a:pt x="4954" y="15926"/>
                </a:lnTo>
                <a:lnTo>
                  <a:pt x="5322" y="15761"/>
                </a:lnTo>
                <a:lnTo>
                  <a:pt x="5672" y="15576"/>
                </a:lnTo>
                <a:lnTo>
                  <a:pt x="6022" y="15374"/>
                </a:lnTo>
                <a:lnTo>
                  <a:pt x="6371" y="15153"/>
                </a:lnTo>
                <a:lnTo>
                  <a:pt x="6684" y="14932"/>
                </a:lnTo>
                <a:lnTo>
                  <a:pt x="6997" y="14674"/>
                </a:lnTo>
                <a:lnTo>
                  <a:pt x="7310" y="14416"/>
                </a:lnTo>
                <a:lnTo>
                  <a:pt x="7587" y="14140"/>
                </a:lnTo>
                <a:lnTo>
                  <a:pt x="7863" y="13864"/>
                </a:lnTo>
                <a:lnTo>
                  <a:pt x="8121" y="13551"/>
                </a:lnTo>
                <a:lnTo>
                  <a:pt x="8378" y="13238"/>
                </a:lnTo>
                <a:lnTo>
                  <a:pt x="8599" y="12925"/>
                </a:lnTo>
                <a:lnTo>
                  <a:pt x="8820" y="12575"/>
                </a:lnTo>
                <a:lnTo>
                  <a:pt x="9023" y="12225"/>
                </a:lnTo>
                <a:lnTo>
                  <a:pt x="9207" y="11876"/>
                </a:lnTo>
                <a:lnTo>
                  <a:pt x="9373" y="11507"/>
                </a:lnTo>
                <a:lnTo>
                  <a:pt x="9520" y="11139"/>
                </a:lnTo>
                <a:lnTo>
                  <a:pt x="9649" y="10753"/>
                </a:lnTo>
                <a:lnTo>
                  <a:pt x="9759" y="10348"/>
                </a:lnTo>
                <a:lnTo>
                  <a:pt x="9851" y="9961"/>
                </a:lnTo>
                <a:lnTo>
                  <a:pt x="9925" y="9556"/>
                </a:lnTo>
                <a:lnTo>
                  <a:pt x="9980" y="9132"/>
                </a:lnTo>
                <a:lnTo>
                  <a:pt x="9999" y="8709"/>
                </a:lnTo>
                <a:lnTo>
                  <a:pt x="10017" y="8285"/>
                </a:lnTo>
                <a:lnTo>
                  <a:pt x="9999" y="7862"/>
                </a:lnTo>
                <a:lnTo>
                  <a:pt x="9980" y="7438"/>
                </a:lnTo>
                <a:lnTo>
                  <a:pt x="9925" y="7015"/>
                </a:lnTo>
                <a:lnTo>
                  <a:pt x="9851" y="6610"/>
                </a:lnTo>
                <a:lnTo>
                  <a:pt x="9759" y="6223"/>
                </a:lnTo>
                <a:lnTo>
                  <a:pt x="9649" y="5818"/>
                </a:lnTo>
                <a:lnTo>
                  <a:pt x="9520" y="5432"/>
                </a:lnTo>
                <a:lnTo>
                  <a:pt x="9373" y="5063"/>
                </a:lnTo>
                <a:lnTo>
                  <a:pt x="9207" y="4695"/>
                </a:lnTo>
                <a:lnTo>
                  <a:pt x="9023" y="4345"/>
                </a:lnTo>
                <a:lnTo>
                  <a:pt x="8820" y="3995"/>
                </a:lnTo>
                <a:lnTo>
                  <a:pt x="8599" y="3646"/>
                </a:lnTo>
                <a:lnTo>
                  <a:pt x="8378" y="3333"/>
                </a:lnTo>
                <a:lnTo>
                  <a:pt x="8121" y="3020"/>
                </a:lnTo>
                <a:lnTo>
                  <a:pt x="7863" y="2707"/>
                </a:lnTo>
                <a:lnTo>
                  <a:pt x="7587" y="2430"/>
                </a:lnTo>
                <a:lnTo>
                  <a:pt x="7310" y="2154"/>
                </a:lnTo>
                <a:lnTo>
                  <a:pt x="6997" y="1897"/>
                </a:lnTo>
                <a:lnTo>
                  <a:pt x="6684" y="1639"/>
                </a:lnTo>
                <a:lnTo>
                  <a:pt x="6371" y="1418"/>
                </a:lnTo>
                <a:lnTo>
                  <a:pt x="6022" y="1197"/>
                </a:lnTo>
                <a:lnTo>
                  <a:pt x="5672" y="994"/>
                </a:lnTo>
                <a:lnTo>
                  <a:pt x="5322" y="810"/>
                </a:lnTo>
                <a:lnTo>
                  <a:pt x="4954" y="645"/>
                </a:lnTo>
                <a:lnTo>
                  <a:pt x="4586" y="497"/>
                </a:lnTo>
                <a:lnTo>
                  <a:pt x="4199" y="368"/>
                </a:lnTo>
                <a:lnTo>
                  <a:pt x="3794" y="258"/>
                </a:lnTo>
                <a:lnTo>
                  <a:pt x="3407" y="166"/>
                </a:lnTo>
                <a:lnTo>
                  <a:pt x="3002" y="92"/>
                </a:lnTo>
                <a:lnTo>
                  <a:pt x="2579" y="37"/>
                </a:lnTo>
                <a:lnTo>
                  <a:pt x="2155" y="19"/>
                </a:lnTo>
                <a:lnTo>
                  <a:pt x="1732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81" name="Google Shape;81;p9"/>
          <p:cNvSpPr txBox="1">
            <a:spLocks noGrp="1"/>
          </p:cNvSpPr>
          <p:nvPr>
            <p:ph type="title"/>
          </p:nvPr>
        </p:nvSpPr>
        <p:spPr>
          <a:xfrm>
            <a:off x="5760100" y="1190967"/>
            <a:ext cx="5822400" cy="92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9"/>
          <p:cNvSpPr txBox="1">
            <a:spLocks noGrp="1"/>
          </p:cNvSpPr>
          <p:nvPr>
            <p:ph type="sldNum" idx="12"/>
          </p:nvPr>
        </p:nvSpPr>
        <p:spPr>
          <a:xfrm>
            <a:off x="101612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fld id="{00000000-1234-1234-1234-123412341234}" type="slidenum">
              <a:rPr kumimoji="0" lang="en-GB" sz="1300" b="0" i="0" u="none" strike="noStrike" kern="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t>‹#›</a:t>
            </a:fld>
            <a:endParaRPr kumimoji="0" lang="en-GB" sz="1300" b="0" i="0" u="none" strike="noStrike" kern="0" cap="none" spc="0" normalizeH="0" baseline="0" noProof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998535661"/>
      </p:ext>
    </p:extLst>
  </p:cSld>
  <p:clrMapOvr>
    <a:masterClrMapping/>
  </p:clrMapOvr>
  <p:transition>
    <p:fade thruBlk="1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0"/>
          <p:cNvSpPr/>
          <p:nvPr/>
        </p:nvSpPr>
        <p:spPr>
          <a:xfrm>
            <a:off x="0" y="0"/>
            <a:ext cx="12192124" cy="6858029"/>
          </a:xfrm>
          <a:custGeom>
            <a:avLst/>
            <a:gdLst/>
            <a:ahLst/>
            <a:cxnLst/>
            <a:rect l="l" t="t" r="r" b="b"/>
            <a:pathLst>
              <a:path w="94269" h="53026" extrusionOk="0">
                <a:moveTo>
                  <a:pt x="13957" y="6721"/>
                </a:moveTo>
                <a:lnTo>
                  <a:pt x="14436" y="6960"/>
                </a:lnTo>
                <a:lnTo>
                  <a:pt x="14988" y="7255"/>
                </a:lnTo>
                <a:lnTo>
                  <a:pt x="15706" y="7660"/>
                </a:lnTo>
                <a:lnTo>
                  <a:pt x="16590" y="8157"/>
                </a:lnTo>
                <a:lnTo>
                  <a:pt x="17584" y="8746"/>
                </a:lnTo>
                <a:lnTo>
                  <a:pt x="18652" y="9446"/>
                </a:lnTo>
                <a:lnTo>
                  <a:pt x="19794" y="10219"/>
                </a:lnTo>
                <a:lnTo>
                  <a:pt x="20383" y="10642"/>
                </a:lnTo>
                <a:lnTo>
                  <a:pt x="20972" y="11084"/>
                </a:lnTo>
                <a:lnTo>
                  <a:pt x="21580" y="11526"/>
                </a:lnTo>
                <a:lnTo>
                  <a:pt x="22169" y="12005"/>
                </a:lnTo>
                <a:lnTo>
                  <a:pt x="22758" y="12502"/>
                </a:lnTo>
                <a:lnTo>
                  <a:pt x="23329" y="13018"/>
                </a:lnTo>
                <a:lnTo>
                  <a:pt x="23899" y="13533"/>
                </a:lnTo>
                <a:lnTo>
                  <a:pt x="24452" y="14085"/>
                </a:lnTo>
                <a:lnTo>
                  <a:pt x="24986" y="14638"/>
                </a:lnTo>
                <a:lnTo>
                  <a:pt x="25483" y="15208"/>
                </a:lnTo>
                <a:lnTo>
                  <a:pt x="25962" y="15798"/>
                </a:lnTo>
                <a:lnTo>
                  <a:pt x="26422" y="16405"/>
                </a:lnTo>
                <a:lnTo>
                  <a:pt x="26845" y="17013"/>
                </a:lnTo>
                <a:lnTo>
                  <a:pt x="27232" y="17639"/>
                </a:lnTo>
                <a:lnTo>
                  <a:pt x="27582" y="18283"/>
                </a:lnTo>
                <a:lnTo>
                  <a:pt x="27729" y="18596"/>
                </a:lnTo>
                <a:lnTo>
                  <a:pt x="27876" y="18928"/>
                </a:lnTo>
                <a:lnTo>
                  <a:pt x="28005" y="19241"/>
                </a:lnTo>
                <a:lnTo>
                  <a:pt x="28134" y="19572"/>
                </a:lnTo>
                <a:lnTo>
                  <a:pt x="28245" y="19885"/>
                </a:lnTo>
                <a:lnTo>
                  <a:pt x="28337" y="20216"/>
                </a:lnTo>
                <a:lnTo>
                  <a:pt x="28484" y="20842"/>
                </a:lnTo>
                <a:lnTo>
                  <a:pt x="28594" y="21468"/>
                </a:lnTo>
                <a:lnTo>
                  <a:pt x="28668" y="22094"/>
                </a:lnTo>
                <a:lnTo>
                  <a:pt x="28686" y="22702"/>
                </a:lnTo>
                <a:lnTo>
                  <a:pt x="28686" y="23291"/>
                </a:lnTo>
                <a:lnTo>
                  <a:pt x="28650" y="23880"/>
                </a:lnTo>
                <a:lnTo>
                  <a:pt x="28576" y="24451"/>
                </a:lnTo>
                <a:lnTo>
                  <a:pt x="28465" y="25003"/>
                </a:lnTo>
                <a:lnTo>
                  <a:pt x="28337" y="25556"/>
                </a:lnTo>
                <a:lnTo>
                  <a:pt x="28189" y="26090"/>
                </a:lnTo>
                <a:lnTo>
                  <a:pt x="28024" y="26587"/>
                </a:lnTo>
                <a:lnTo>
                  <a:pt x="27839" y="27084"/>
                </a:lnTo>
                <a:lnTo>
                  <a:pt x="27637" y="27563"/>
                </a:lnTo>
                <a:lnTo>
                  <a:pt x="27434" y="28023"/>
                </a:lnTo>
                <a:lnTo>
                  <a:pt x="27213" y="28446"/>
                </a:lnTo>
                <a:lnTo>
                  <a:pt x="26974" y="28870"/>
                </a:lnTo>
                <a:lnTo>
                  <a:pt x="26753" y="29257"/>
                </a:lnTo>
                <a:lnTo>
                  <a:pt x="26514" y="29625"/>
                </a:lnTo>
                <a:lnTo>
                  <a:pt x="26072" y="30288"/>
                </a:lnTo>
                <a:lnTo>
                  <a:pt x="25649" y="30840"/>
                </a:lnTo>
                <a:lnTo>
                  <a:pt x="25299" y="31300"/>
                </a:lnTo>
                <a:lnTo>
                  <a:pt x="25004" y="31632"/>
                </a:lnTo>
                <a:lnTo>
                  <a:pt x="24746" y="31889"/>
                </a:lnTo>
                <a:lnTo>
                  <a:pt x="24378" y="31889"/>
                </a:lnTo>
                <a:lnTo>
                  <a:pt x="23936" y="31871"/>
                </a:lnTo>
                <a:lnTo>
                  <a:pt x="23365" y="31834"/>
                </a:lnTo>
                <a:lnTo>
                  <a:pt x="22666" y="31742"/>
                </a:lnTo>
                <a:lnTo>
                  <a:pt x="21874" y="31613"/>
                </a:lnTo>
                <a:lnTo>
                  <a:pt x="21451" y="31521"/>
                </a:lnTo>
                <a:lnTo>
                  <a:pt x="21009" y="31429"/>
                </a:lnTo>
                <a:lnTo>
                  <a:pt x="20548" y="31300"/>
                </a:lnTo>
                <a:lnTo>
                  <a:pt x="20088" y="31171"/>
                </a:lnTo>
                <a:lnTo>
                  <a:pt x="19609" y="31006"/>
                </a:lnTo>
                <a:lnTo>
                  <a:pt x="19131" y="30822"/>
                </a:lnTo>
                <a:lnTo>
                  <a:pt x="18634" y="30619"/>
                </a:lnTo>
                <a:lnTo>
                  <a:pt x="18155" y="30380"/>
                </a:lnTo>
                <a:lnTo>
                  <a:pt x="17676" y="30122"/>
                </a:lnTo>
                <a:lnTo>
                  <a:pt x="17198" y="29846"/>
                </a:lnTo>
                <a:lnTo>
                  <a:pt x="16719" y="29533"/>
                </a:lnTo>
                <a:lnTo>
                  <a:pt x="16259" y="29201"/>
                </a:lnTo>
                <a:lnTo>
                  <a:pt x="15798" y="28815"/>
                </a:lnTo>
                <a:lnTo>
                  <a:pt x="15356" y="28410"/>
                </a:lnTo>
                <a:lnTo>
                  <a:pt x="14951" y="27968"/>
                </a:lnTo>
                <a:lnTo>
                  <a:pt x="14546" y="27507"/>
                </a:lnTo>
                <a:lnTo>
                  <a:pt x="14160" y="26992"/>
                </a:lnTo>
                <a:lnTo>
                  <a:pt x="13810" y="26440"/>
                </a:lnTo>
                <a:lnTo>
                  <a:pt x="13644" y="26145"/>
                </a:lnTo>
                <a:lnTo>
                  <a:pt x="13478" y="25850"/>
                </a:lnTo>
                <a:lnTo>
                  <a:pt x="13331" y="25537"/>
                </a:lnTo>
                <a:lnTo>
                  <a:pt x="13184" y="25224"/>
                </a:lnTo>
                <a:lnTo>
                  <a:pt x="13055" y="24893"/>
                </a:lnTo>
                <a:lnTo>
                  <a:pt x="12926" y="24562"/>
                </a:lnTo>
                <a:lnTo>
                  <a:pt x="12705" y="23862"/>
                </a:lnTo>
                <a:lnTo>
                  <a:pt x="12521" y="23162"/>
                </a:lnTo>
                <a:lnTo>
                  <a:pt x="12374" y="22426"/>
                </a:lnTo>
                <a:lnTo>
                  <a:pt x="12245" y="21689"/>
                </a:lnTo>
                <a:lnTo>
                  <a:pt x="12153" y="20935"/>
                </a:lnTo>
                <a:lnTo>
                  <a:pt x="12097" y="20161"/>
                </a:lnTo>
                <a:lnTo>
                  <a:pt x="12061" y="19388"/>
                </a:lnTo>
                <a:lnTo>
                  <a:pt x="12042" y="18615"/>
                </a:lnTo>
                <a:lnTo>
                  <a:pt x="12042" y="17841"/>
                </a:lnTo>
                <a:lnTo>
                  <a:pt x="12079" y="17086"/>
                </a:lnTo>
                <a:lnTo>
                  <a:pt x="12116" y="16313"/>
                </a:lnTo>
                <a:lnTo>
                  <a:pt x="12190" y="15558"/>
                </a:lnTo>
                <a:lnTo>
                  <a:pt x="12263" y="14803"/>
                </a:lnTo>
                <a:lnTo>
                  <a:pt x="12355" y="14085"/>
                </a:lnTo>
                <a:lnTo>
                  <a:pt x="12466" y="13367"/>
                </a:lnTo>
                <a:lnTo>
                  <a:pt x="12687" y="12005"/>
                </a:lnTo>
                <a:lnTo>
                  <a:pt x="12926" y="10753"/>
                </a:lnTo>
                <a:lnTo>
                  <a:pt x="13184" y="9611"/>
                </a:lnTo>
                <a:lnTo>
                  <a:pt x="13423" y="8636"/>
                </a:lnTo>
                <a:lnTo>
                  <a:pt x="13626" y="7844"/>
                </a:lnTo>
                <a:lnTo>
                  <a:pt x="13810" y="7236"/>
                </a:lnTo>
                <a:lnTo>
                  <a:pt x="13957" y="6721"/>
                </a:lnTo>
                <a:close/>
                <a:moveTo>
                  <a:pt x="1" y="0"/>
                </a:moveTo>
                <a:lnTo>
                  <a:pt x="1" y="53026"/>
                </a:lnTo>
                <a:lnTo>
                  <a:pt x="94269" y="53026"/>
                </a:lnTo>
                <a:lnTo>
                  <a:pt x="9426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85" name="Google Shape;85;p10"/>
          <p:cNvSpPr/>
          <p:nvPr/>
        </p:nvSpPr>
        <p:spPr>
          <a:xfrm>
            <a:off x="2200325" y="4317103"/>
            <a:ext cx="1240695" cy="1807563"/>
          </a:xfrm>
          <a:custGeom>
            <a:avLst/>
            <a:gdLst/>
            <a:ahLst/>
            <a:cxnLst/>
            <a:rect l="l" t="t" r="r" b="b"/>
            <a:pathLst>
              <a:path w="9593" h="13976" extrusionOk="0">
                <a:moveTo>
                  <a:pt x="7163" y="1"/>
                </a:moveTo>
                <a:lnTo>
                  <a:pt x="6610" y="19"/>
                </a:lnTo>
                <a:lnTo>
                  <a:pt x="6260" y="56"/>
                </a:lnTo>
                <a:lnTo>
                  <a:pt x="5874" y="111"/>
                </a:lnTo>
                <a:lnTo>
                  <a:pt x="5469" y="166"/>
                </a:lnTo>
                <a:lnTo>
                  <a:pt x="5027" y="277"/>
                </a:lnTo>
                <a:lnTo>
                  <a:pt x="4585" y="387"/>
                </a:lnTo>
                <a:lnTo>
                  <a:pt x="4125" y="553"/>
                </a:lnTo>
                <a:lnTo>
                  <a:pt x="3664" y="756"/>
                </a:lnTo>
                <a:lnTo>
                  <a:pt x="3204" y="995"/>
                </a:lnTo>
                <a:lnTo>
                  <a:pt x="2983" y="1124"/>
                </a:lnTo>
                <a:lnTo>
                  <a:pt x="2762" y="1271"/>
                </a:lnTo>
                <a:lnTo>
                  <a:pt x="2541" y="1418"/>
                </a:lnTo>
                <a:lnTo>
                  <a:pt x="2320" y="1603"/>
                </a:lnTo>
                <a:lnTo>
                  <a:pt x="2118" y="1787"/>
                </a:lnTo>
                <a:lnTo>
                  <a:pt x="1915" y="1971"/>
                </a:lnTo>
                <a:lnTo>
                  <a:pt x="1713" y="2192"/>
                </a:lnTo>
                <a:lnTo>
                  <a:pt x="1529" y="2413"/>
                </a:lnTo>
                <a:lnTo>
                  <a:pt x="1344" y="2652"/>
                </a:lnTo>
                <a:lnTo>
                  <a:pt x="1160" y="2910"/>
                </a:lnTo>
                <a:lnTo>
                  <a:pt x="1013" y="3186"/>
                </a:lnTo>
                <a:lnTo>
                  <a:pt x="866" y="3462"/>
                </a:lnTo>
                <a:lnTo>
                  <a:pt x="700" y="3830"/>
                </a:lnTo>
                <a:lnTo>
                  <a:pt x="553" y="4217"/>
                </a:lnTo>
                <a:lnTo>
                  <a:pt x="424" y="4622"/>
                </a:lnTo>
                <a:lnTo>
                  <a:pt x="313" y="5027"/>
                </a:lnTo>
                <a:lnTo>
                  <a:pt x="221" y="5451"/>
                </a:lnTo>
                <a:lnTo>
                  <a:pt x="148" y="5874"/>
                </a:lnTo>
                <a:lnTo>
                  <a:pt x="92" y="6298"/>
                </a:lnTo>
                <a:lnTo>
                  <a:pt x="56" y="6739"/>
                </a:lnTo>
                <a:lnTo>
                  <a:pt x="19" y="7181"/>
                </a:lnTo>
                <a:lnTo>
                  <a:pt x="0" y="7605"/>
                </a:lnTo>
                <a:lnTo>
                  <a:pt x="0" y="8489"/>
                </a:lnTo>
                <a:lnTo>
                  <a:pt x="37" y="9335"/>
                </a:lnTo>
                <a:lnTo>
                  <a:pt x="111" y="10164"/>
                </a:lnTo>
                <a:lnTo>
                  <a:pt x="185" y="10937"/>
                </a:lnTo>
                <a:lnTo>
                  <a:pt x="295" y="11655"/>
                </a:lnTo>
                <a:lnTo>
                  <a:pt x="405" y="12318"/>
                </a:lnTo>
                <a:lnTo>
                  <a:pt x="516" y="12871"/>
                </a:lnTo>
                <a:lnTo>
                  <a:pt x="682" y="13681"/>
                </a:lnTo>
                <a:lnTo>
                  <a:pt x="755" y="13975"/>
                </a:lnTo>
                <a:lnTo>
                  <a:pt x="1050" y="13846"/>
                </a:lnTo>
                <a:lnTo>
                  <a:pt x="1786" y="13497"/>
                </a:lnTo>
                <a:lnTo>
                  <a:pt x="2302" y="13239"/>
                </a:lnTo>
                <a:lnTo>
                  <a:pt x="2873" y="12926"/>
                </a:lnTo>
                <a:lnTo>
                  <a:pt x="3499" y="12558"/>
                </a:lnTo>
                <a:lnTo>
                  <a:pt x="4180" y="12152"/>
                </a:lnTo>
                <a:lnTo>
                  <a:pt x="4861" y="11711"/>
                </a:lnTo>
                <a:lnTo>
                  <a:pt x="5561" y="11213"/>
                </a:lnTo>
                <a:lnTo>
                  <a:pt x="6260" y="10680"/>
                </a:lnTo>
                <a:lnTo>
                  <a:pt x="6592" y="10385"/>
                </a:lnTo>
                <a:lnTo>
                  <a:pt x="6923" y="10090"/>
                </a:lnTo>
                <a:lnTo>
                  <a:pt x="7236" y="9796"/>
                </a:lnTo>
                <a:lnTo>
                  <a:pt x="7549" y="9483"/>
                </a:lnTo>
                <a:lnTo>
                  <a:pt x="7825" y="9170"/>
                </a:lnTo>
                <a:lnTo>
                  <a:pt x="8102" y="8838"/>
                </a:lnTo>
                <a:lnTo>
                  <a:pt x="8359" y="8507"/>
                </a:lnTo>
                <a:lnTo>
                  <a:pt x="8599" y="8157"/>
                </a:lnTo>
                <a:lnTo>
                  <a:pt x="8820" y="7807"/>
                </a:lnTo>
                <a:lnTo>
                  <a:pt x="9004" y="7457"/>
                </a:lnTo>
                <a:lnTo>
                  <a:pt x="9133" y="7163"/>
                </a:lnTo>
                <a:lnTo>
                  <a:pt x="9243" y="6868"/>
                </a:lnTo>
                <a:lnTo>
                  <a:pt x="9354" y="6592"/>
                </a:lnTo>
                <a:lnTo>
                  <a:pt x="9427" y="6298"/>
                </a:lnTo>
                <a:lnTo>
                  <a:pt x="9482" y="6021"/>
                </a:lnTo>
                <a:lnTo>
                  <a:pt x="9538" y="5727"/>
                </a:lnTo>
                <a:lnTo>
                  <a:pt x="9556" y="5451"/>
                </a:lnTo>
                <a:lnTo>
                  <a:pt x="9575" y="5174"/>
                </a:lnTo>
                <a:lnTo>
                  <a:pt x="9593" y="4917"/>
                </a:lnTo>
                <a:lnTo>
                  <a:pt x="9575" y="4641"/>
                </a:lnTo>
                <a:lnTo>
                  <a:pt x="9556" y="4383"/>
                </a:lnTo>
                <a:lnTo>
                  <a:pt x="9519" y="4125"/>
                </a:lnTo>
                <a:lnTo>
                  <a:pt x="9427" y="3609"/>
                </a:lnTo>
                <a:lnTo>
                  <a:pt x="9317" y="3131"/>
                </a:lnTo>
                <a:lnTo>
                  <a:pt x="9169" y="2670"/>
                </a:lnTo>
                <a:lnTo>
                  <a:pt x="8985" y="2247"/>
                </a:lnTo>
                <a:lnTo>
                  <a:pt x="8801" y="1842"/>
                </a:lnTo>
                <a:lnTo>
                  <a:pt x="8617" y="1474"/>
                </a:lnTo>
                <a:lnTo>
                  <a:pt x="8415" y="1142"/>
                </a:lnTo>
                <a:lnTo>
                  <a:pt x="8230" y="848"/>
                </a:lnTo>
                <a:lnTo>
                  <a:pt x="7899" y="387"/>
                </a:lnTo>
                <a:lnTo>
                  <a:pt x="2836" y="9777"/>
                </a:lnTo>
                <a:lnTo>
                  <a:pt x="7163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86" name="Google Shape;86;p10"/>
          <p:cNvSpPr/>
          <p:nvPr/>
        </p:nvSpPr>
        <p:spPr>
          <a:xfrm>
            <a:off x="0" y="3352803"/>
            <a:ext cx="1838473" cy="2543211"/>
          </a:xfrm>
          <a:custGeom>
            <a:avLst/>
            <a:gdLst/>
            <a:ahLst/>
            <a:cxnLst/>
            <a:rect l="l" t="t" r="r" b="b"/>
            <a:pathLst>
              <a:path w="14215" h="19664" extrusionOk="0">
                <a:moveTo>
                  <a:pt x="4383" y="0"/>
                </a:moveTo>
                <a:lnTo>
                  <a:pt x="3794" y="18"/>
                </a:lnTo>
                <a:lnTo>
                  <a:pt x="3223" y="74"/>
                </a:lnTo>
                <a:lnTo>
                  <a:pt x="2652" y="147"/>
                </a:lnTo>
                <a:lnTo>
                  <a:pt x="2100" y="276"/>
                </a:lnTo>
                <a:lnTo>
                  <a:pt x="1548" y="405"/>
                </a:lnTo>
                <a:lnTo>
                  <a:pt x="1014" y="589"/>
                </a:lnTo>
                <a:lnTo>
                  <a:pt x="498" y="792"/>
                </a:lnTo>
                <a:lnTo>
                  <a:pt x="1" y="1031"/>
                </a:lnTo>
                <a:lnTo>
                  <a:pt x="1" y="18633"/>
                </a:lnTo>
                <a:lnTo>
                  <a:pt x="498" y="18872"/>
                </a:lnTo>
                <a:lnTo>
                  <a:pt x="1014" y="19075"/>
                </a:lnTo>
                <a:lnTo>
                  <a:pt x="1548" y="19259"/>
                </a:lnTo>
                <a:lnTo>
                  <a:pt x="2100" y="19388"/>
                </a:lnTo>
                <a:lnTo>
                  <a:pt x="2652" y="19516"/>
                </a:lnTo>
                <a:lnTo>
                  <a:pt x="3223" y="19590"/>
                </a:lnTo>
                <a:lnTo>
                  <a:pt x="3794" y="19645"/>
                </a:lnTo>
                <a:lnTo>
                  <a:pt x="4383" y="19664"/>
                </a:lnTo>
                <a:lnTo>
                  <a:pt x="4880" y="19645"/>
                </a:lnTo>
                <a:lnTo>
                  <a:pt x="5396" y="19608"/>
                </a:lnTo>
                <a:lnTo>
                  <a:pt x="5874" y="19553"/>
                </a:lnTo>
                <a:lnTo>
                  <a:pt x="6371" y="19461"/>
                </a:lnTo>
                <a:lnTo>
                  <a:pt x="6832" y="19351"/>
                </a:lnTo>
                <a:lnTo>
                  <a:pt x="7310" y="19222"/>
                </a:lnTo>
                <a:lnTo>
                  <a:pt x="7771" y="19075"/>
                </a:lnTo>
                <a:lnTo>
                  <a:pt x="8213" y="18890"/>
                </a:lnTo>
                <a:lnTo>
                  <a:pt x="8654" y="18688"/>
                </a:lnTo>
                <a:lnTo>
                  <a:pt x="9078" y="18485"/>
                </a:lnTo>
                <a:lnTo>
                  <a:pt x="9483" y="18246"/>
                </a:lnTo>
                <a:lnTo>
                  <a:pt x="9888" y="17988"/>
                </a:lnTo>
                <a:lnTo>
                  <a:pt x="10275" y="17712"/>
                </a:lnTo>
                <a:lnTo>
                  <a:pt x="10643" y="17417"/>
                </a:lnTo>
                <a:lnTo>
                  <a:pt x="10993" y="17104"/>
                </a:lnTo>
                <a:lnTo>
                  <a:pt x="11343" y="16791"/>
                </a:lnTo>
                <a:lnTo>
                  <a:pt x="11656" y="16442"/>
                </a:lnTo>
                <a:lnTo>
                  <a:pt x="11969" y="16092"/>
                </a:lnTo>
                <a:lnTo>
                  <a:pt x="12263" y="15724"/>
                </a:lnTo>
                <a:lnTo>
                  <a:pt x="12539" y="15337"/>
                </a:lnTo>
                <a:lnTo>
                  <a:pt x="12797" y="14932"/>
                </a:lnTo>
                <a:lnTo>
                  <a:pt x="13036" y="14527"/>
                </a:lnTo>
                <a:lnTo>
                  <a:pt x="13239" y="14103"/>
                </a:lnTo>
                <a:lnTo>
                  <a:pt x="13442" y="13662"/>
                </a:lnTo>
                <a:lnTo>
                  <a:pt x="13626" y="13220"/>
                </a:lnTo>
                <a:lnTo>
                  <a:pt x="13773" y="12759"/>
                </a:lnTo>
                <a:lnTo>
                  <a:pt x="13902" y="12281"/>
                </a:lnTo>
                <a:lnTo>
                  <a:pt x="14012" y="11820"/>
                </a:lnTo>
                <a:lnTo>
                  <a:pt x="14104" y="11323"/>
                </a:lnTo>
                <a:lnTo>
                  <a:pt x="14160" y="10845"/>
                </a:lnTo>
                <a:lnTo>
                  <a:pt x="14196" y="10329"/>
                </a:lnTo>
                <a:lnTo>
                  <a:pt x="14215" y="9832"/>
                </a:lnTo>
                <a:lnTo>
                  <a:pt x="14196" y="9335"/>
                </a:lnTo>
                <a:lnTo>
                  <a:pt x="14160" y="8819"/>
                </a:lnTo>
                <a:lnTo>
                  <a:pt x="14104" y="8341"/>
                </a:lnTo>
                <a:lnTo>
                  <a:pt x="14012" y="7843"/>
                </a:lnTo>
                <a:lnTo>
                  <a:pt x="13902" y="7383"/>
                </a:lnTo>
                <a:lnTo>
                  <a:pt x="13773" y="6904"/>
                </a:lnTo>
                <a:lnTo>
                  <a:pt x="13626" y="6444"/>
                </a:lnTo>
                <a:lnTo>
                  <a:pt x="13442" y="6002"/>
                </a:lnTo>
                <a:lnTo>
                  <a:pt x="13239" y="5560"/>
                </a:lnTo>
                <a:lnTo>
                  <a:pt x="13036" y="5137"/>
                </a:lnTo>
                <a:lnTo>
                  <a:pt x="12797" y="4732"/>
                </a:lnTo>
                <a:lnTo>
                  <a:pt x="12539" y="4327"/>
                </a:lnTo>
                <a:lnTo>
                  <a:pt x="12263" y="3940"/>
                </a:lnTo>
                <a:lnTo>
                  <a:pt x="11969" y="3572"/>
                </a:lnTo>
                <a:lnTo>
                  <a:pt x="11656" y="3222"/>
                </a:lnTo>
                <a:lnTo>
                  <a:pt x="11343" y="2872"/>
                </a:lnTo>
                <a:lnTo>
                  <a:pt x="10993" y="2559"/>
                </a:lnTo>
                <a:lnTo>
                  <a:pt x="10643" y="2246"/>
                </a:lnTo>
                <a:lnTo>
                  <a:pt x="10275" y="1952"/>
                </a:lnTo>
                <a:lnTo>
                  <a:pt x="9888" y="1676"/>
                </a:lnTo>
                <a:lnTo>
                  <a:pt x="9483" y="1418"/>
                </a:lnTo>
                <a:lnTo>
                  <a:pt x="9078" y="1178"/>
                </a:lnTo>
                <a:lnTo>
                  <a:pt x="8654" y="976"/>
                </a:lnTo>
                <a:lnTo>
                  <a:pt x="8213" y="773"/>
                </a:lnTo>
                <a:lnTo>
                  <a:pt x="7771" y="589"/>
                </a:lnTo>
                <a:lnTo>
                  <a:pt x="7310" y="442"/>
                </a:lnTo>
                <a:lnTo>
                  <a:pt x="6832" y="313"/>
                </a:lnTo>
                <a:lnTo>
                  <a:pt x="6371" y="203"/>
                </a:lnTo>
                <a:lnTo>
                  <a:pt x="5874" y="111"/>
                </a:lnTo>
                <a:lnTo>
                  <a:pt x="5396" y="55"/>
                </a:lnTo>
                <a:lnTo>
                  <a:pt x="4880" y="18"/>
                </a:lnTo>
                <a:lnTo>
                  <a:pt x="4383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87" name="Google Shape;87;p10"/>
          <p:cNvSpPr/>
          <p:nvPr/>
        </p:nvSpPr>
        <p:spPr>
          <a:xfrm>
            <a:off x="2819437" y="0"/>
            <a:ext cx="1476469" cy="1285961"/>
          </a:xfrm>
          <a:custGeom>
            <a:avLst/>
            <a:gdLst/>
            <a:ahLst/>
            <a:cxnLst/>
            <a:rect l="l" t="t" r="r" b="b"/>
            <a:pathLst>
              <a:path w="11416" h="9943" extrusionOk="0">
                <a:moveTo>
                  <a:pt x="1878" y="0"/>
                </a:moveTo>
                <a:lnTo>
                  <a:pt x="1676" y="203"/>
                </a:lnTo>
                <a:lnTo>
                  <a:pt x="1473" y="406"/>
                </a:lnTo>
                <a:lnTo>
                  <a:pt x="1271" y="626"/>
                </a:lnTo>
                <a:lnTo>
                  <a:pt x="1105" y="866"/>
                </a:lnTo>
                <a:lnTo>
                  <a:pt x="939" y="1105"/>
                </a:lnTo>
                <a:lnTo>
                  <a:pt x="774" y="1363"/>
                </a:lnTo>
                <a:lnTo>
                  <a:pt x="645" y="1621"/>
                </a:lnTo>
                <a:lnTo>
                  <a:pt x="516" y="1878"/>
                </a:lnTo>
                <a:lnTo>
                  <a:pt x="387" y="2155"/>
                </a:lnTo>
                <a:lnTo>
                  <a:pt x="295" y="2431"/>
                </a:lnTo>
                <a:lnTo>
                  <a:pt x="203" y="2725"/>
                </a:lnTo>
                <a:lnTo>
                  <a:pt x="129" y="3020"/>
                </a:lnTo>
                <a:lnTo>
                  <a:pt x="74" y="3315"/>
                </a:lnTo>
                <a:lnTo>
                  <a:pt x="37" y="3609"/>
                </a:lnTo>
                <a:lnTo>
                  <a:pt x="0" y="3922"/>
                </a:lnTo>
                <a:lnTo>
                  <a:pt x="0" y="4235"/>
                </a:lnTo>
                <a:lnTo>
                  <a:pt x="0" y="4530"/>
                </a:lnTo>
                <a:lnTo>
                  <a:pt x="37" y="4824"/>
                </a:lnTo>
                <a:lnTo>
                  <a:pt x="74" y="5100"/>
                </a:lnTo>
                <a:lnTo>
                  <a:pt x="111" y="5377"/>
                </a:lnTo>
                <a:lnTo>
                  <a:pt x="185" y="5653"/>
                </a:lnTo>
                <a:lnTo>
                  <a:pt x="258" y="5929"/>
                </a:lnTo>
                <a:lnTo>
                  <a:pt x="350" y="6205"/>
                </a:lnTo>
                <a:lnTo>
                  <a:pt x="442" y="6463"/>
                </a:lnTo>
                <a:lnTo>
                  <a:pt x="571" y="6702"/>
                </a:lnTo>
                <a:lnTo>
                  <a:pt x="682" y="6960"/>
                </a:lnTo>
                <a:lnTo>
                  <a:pt x="829" y="7199"/>
                </a:lnTo>
                <a:lnTo>
                  <a:pt x="976" y="7420"/>
                </a:lnTo>
                <a:lnTo>
                  <a:pt x="1142" y="7641"/>
                </a:lnTo>
                <a:lnTo>
                  <a:pt x="1308" y="7862"/>
                </a:lnTo>
                <a:lnTo>
                  <a:pt x="1492" y="8065"/>
                </a:lnTo>
                <a:lnTo>
                  <a:pt x="1676" y="8267"/>
                </a:lnTo>
                <a:lnTo>
                  <a:pt x="1878" y="8451"/>
                </a:lnTo>
                <a:lnTo>
                  <a:pt x="2081" y="8636"/>
                </a:lnTo>
                <a:lnTo>
                  <a:pt x="2302" y="8801"/>
                </a:lnTo>
                <a:lnTo>
                  <a:pt x="2523" y="8967"/>
                </a:lnTo>
                <a:lnTo>
                  <a:pt x="2744" y="9114"/>
                </a:lnTo>
                <a:lnTo>
                  <a:pt x="2983" y="9262"/>
                </a:lnTo>
                <a:lnTo>
                  <a:pt x="3241" y="9372"/>
                </a:lnTo>
                <a:lnTo>
                  <a:pt x="3480" y="9501"/>
                </a:lnTo>
                <a:lnTo>
                  <a:pt x="3738" y="9593"/>
                </a:lnTo>
                <a:lnTo>
                  <a:pt x="4014" y="9685"/>
                </a:lnTo>
                <a:lnTo>
                  <a:pt x="4290" y="9759"/>
                </a:lnTo>
                <a:lnTo>
                  <a:pt x="4567" y="9832"/>
                </a:lnTo>
                <a:lnTo>
                  <a:pt x="4843" y="9869"/>
                </a:lnTo>
                <a:lnTo>
                  <a:pt x="5119" y="9906"/>
                </a:lnTo>
                <a:lnTo>
                  <a:pt x="5413" y="9943"/>
                </a:lnTo>
                <a:lnTo>
                  <a:pt x="6003" y="9943"/>
                </a:lnTo>
                <a:lnTo>
                  <a:pt x="6297" y="9906"/>
                </a:lnTo>
                <a:lnTo>
                  <a:pt x="6573" y="9869"/>
                </a:lnTo>
                <a:lnTo>
                  <a:pt x="6850" y="9832"/>
                </a:lnTo>
                <a:lnTo>
                  <a:pt x="7126" y="9759"/>
                </a:lnTo>
                <a:lnTo>
                  <a:pt x="7402" y="9685"/>
                </a:lnTo>
                <a:lnTo>
                  <a:pt x="7678" y="9593"/>
                </a:lnTo>
                <a:lnTo>
                  <a:pt x="7936" y="9501"/>
                </a:lnTo>
                <a:lnTo>
                  <a:pt x="8175" y="9372"/>
                </a:lnTo>
                <a:lnTo>
                  <a:pt x="8433" y="9262"/>
                </a:lnTo>
                <a:lnTo>
                  <a:pt x="8672" y="9114"/>
                </a:lnTo>
                <a:lnTo>
                  <a:pt x="8893" y="8967"/>
                </a:lnTo>
                <a:lnTo>
                  <a:pt x="9114" y="8801"/>
                </a:lnTo>
                <a:lnTo>
                  <a:pt x="9335" y="8636"/>
                </a:lnTo>
                <a:lnTo>
                  <a:pt x="9538" y="8451"/>
                </a:lnTo>
                <a:lnTo>
                  <a:pt x="9740" y="8267"/>
                </a:lnTo>
                <a:lnTo>
                  <a:pt x="9924" y="8065"/>
                </a:lnTo>
                <a:lnTo>
                  <a:pt x="10108" y="7862"/>
                </a:lnTo>
                <a:lnTo>
                  <a:pt x="10274" y="7641"/>
                </a:lnTo>
                <a:lnTo>
                  <a:pt x="10440" y="7420"/>
                </a:lnTo>
                <a:lnTo>
                  <a:pt x="10587" y="7199"/>
                </a:lnTo>
                <a:lnTo>
                  <a:pt x="10734" y="6960"/>
                </a:lnTo>
                <a:lnTo>
                  <a:pt x="10845" y="6702"/>
                </a:lnTo>
                <a:lnTo>
                  <a:pt x="10974" y="6463"/>
                </a:lnTo>
                <a:lnTo>
                  <a:pt x="11066" y="6205"/>
                </a:lnTo>
                <a:lnTo>
                  <a:pt x="11158" y="5929"/>
                </a:lnTo>
                <a:lnTo>
                  <a:pt x="11232" y="5653"/>
                </a:lnTo>
                <a:lnTo>
                  <a:pt x="11305" y="5377"/>
                </a:lnTo>
                <a:lnTo>
                  <a:pt x="11342" y="5100"/>
                </a:lnTo>
                <a:lnTo>
                  <a:pt x="11379" y="4824"/>
                </a:lnTo>
                <a:lnTo>
                  <a:pt x="11416" y="4530"/>
                </a:lnTo>
                <a:lnTo>
                  <a:pt x="11416" y="4235"/>
                </a:lnTo>
                <a:lnTo>
                  <a:pt x="11416" y="3922"/>
                </a:lnTo>
                <a:lnTo>
                  <a:pt x="11379" y="3609"/>
                </a:lnTo>
                <a:lnTo>
                  <a:pt x="11342" y="3315"/>
                </a:lnTo>
                <a:lnTo>
                  <a:pt x="11287" y="3020"/>
                </a:lnTo>
                <a:lnTo>
                  <a:pt x="11213" y="2725"/>
                </a:lnTo>
                <a:lnTo>
                  <a:pt x="11121" y="2431"/>
                </a:lnTo>
                <a:lnTo>
                  <a:pt x="11029" y="2155"/>
                </a:lnTo>
                <a:lnTo>
                  <a:pt x="10900" y="1878"/>
                </a:lnTo>
                <a:lnTo>
                  <a:pt x="10771" y="1621"/>
                </a:lnTo>
                <a:lnTo>
                  <a:pt x="10642" y="1363"/>
                </a:lnTo>
                <a:lnTo>
                  <a:pt x="10477" y="1105"/>
                </a:lnTo>
                <a:lnTo>
                  <a:pt x="10311" y="866"/>
                </a:lnTo>
                <a:lnTo>
                  <a:pt x="10145" y="626"/>
                </a:lnTo>
                <a:lnTo>
                  <a:pt x="9943" y="406"/>
                </a:lnTo>
                <a:lnTo>
                  <a:pt x="9740" y="203"/>
                </a:lnTo>
                <a:lnTo>
                  <a:pt x="9538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88" name="Google Shape;88;p10"/>
          <p:cNvSpPr txBox="1">
            <a:spLocks noGrp="1"/>
          </p:cNvSpPr>
          <p:nvPr>
            <p:ph type="body" idx="1"/>
          </p:nvPr>
        </p:nvSpPr>
        <p:spPr>
          <a:xfrm>
            <a:off x="4295900" y="5773467"/>
            <a:ext cx="7286400" cy="69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304800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/>
            </a:lvl1pPr>
          </a:lstStyle>
          <a:p>
            <a:endParaRPr/>
          </a:p>
        </p:txBody>
      </p:sp>
      <p:sp>
        <p:nvSpPr>
          <p:cNvPr id="89" name="Google Shape;89;p10"/>
          <p:cNvSpPr txBox="1">
            <a:spLocks noGrp="1"/>
          </p:cNvSpPr>
          <p:nvPr>
            <p:ph type="sldNum" idx="12"/>
          </p:nvPr>
        </p:nvSpPr>
        <p:spPr>
          <a:xfrm>
            <a:off x="101612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fld id="{00000000-1234-1234-1234-123412341234}" type="slidenum">
              <a:rPr kumimoji="0" lang="en-GB" sz="1300" b="0" i="0" u="none" strike="noStrike" kern="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t>‹#›</a:t>
            </a:fld>
            <a:endParaRPr kumimoji="0" lang="en-GB" sz="1300" b="0" i="0" u="none" strike="noStrike" kern="0" cap="none" spc="0" normalizeH="0" baseline="0" noProof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674268554"/>
      </p:ext>
    </p:extLst>
  </p:cSld>
  <p:clrMapOvr>
    <a:masterClrMapping/>
  </p:clrMapOvr>
  <p:transition>
    <p:fade thruBlk="1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>
  <p:cSld name="Titl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/>
          <p:nvPr/>
        </p:nvSpPr>
        <p:spPr>
          <a:xfrm>
            <a:off x="381505" y="1465462"/>
            <a:ext cx="7442400" cy="41481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10800000" algn="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568006" y="1779575"/>
            <a:ext cx="6108000" cy="21765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568000" y="3995224"/>
            <a:ext cx="6108000" cy="840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700"/>
              <a:buNone/>
              <a:defRPr sz="3700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700"/>
              <a:buNone/>
              <a:defRPr sz="3700">
                <a:solidFill>
                  <a:schemeClr val="l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700"/>
              <a:buNone/>
              <a:defRPr sz="3700">
                <a:solidFill>
                  <a:schemeClr val="l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700"/>
              <a:buNone/>
              <a:defRPr sz="3700">
                <a:solidFill>
                  <a:schemeClr val="l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700"/>
              <a:buNone/>
              <a:defRPr sz="3700">
                <a:solidFill>
                  <a:schemeClr val="l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700"/>
              <a:buNone/>
              <a:defRPr sz="3700">
                <a:solidFill>
                  <a:schemeClr val="l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700"/>
              <a:buNone/>
              <a:defRPr sz="3700">
                <a:solidFill>
                  <a:schemeClr val="l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700"/>
              <a:buNone/>
              <a:defRPr sz="3700">
                <a:solidFill>
                  <a:schemeClr val="l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700"/>
              <a:buNone/>
              <a:defRPr sz="37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fld id="{00000000-1234-1234-1234-123412341234}" type="slidenum">
              <a:rPr kumimoji="0" lang="en-GB" sz="1300" b="0" i="0" u="none" strike="noStrike" kern="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t>‹#›</a:t>
            </a:fld>
            <a:endParaRPr kumimoji="0" lang="en-GB" sz="1300" b="0" i="0" u="none" strike="noStrike" kern="0" cap="none" spc="0" normalizeH="0" baseline="0" noProof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15" name="Google Shape;15;p2"/>
          <p:cNvGrpSpPr/>
          <p:nvPr/>
        </p:nvGrpSpPr>
        <p:grpSpPr>
          <a:xfrm>
            <a:off x="6180174" y="878184"/>
            <a:ext cx="6460464" cy="6489566"/>
            <a:chOff x="6180174" y="878184"/>
            <a:chExt cx="6460464" cy="6489566"/>
          </a:xfrm>
        </p:grpSpPr>
        <p:sp>
          <p:nvSpPr>
            <p:cNvPr id="16" name="Google Shape;16;p2"/>
            <p:cNvSpPr/>
            <p:nvPr/>
          </p:nvSpPr>
          <p:spPr>
            <a:xfrm rot="344030" flipH="1">
              <a:off x="9875716" y="934547"/>
              <a:ext cx="1376064" cy="4947354"/>
            </a:xfrm>
            <a:custGeom>
              <a:avLst/>
              <a:gdLst/>
              <a:ahLst/>
              <a:cxnLst/>
              <a:rect l="l" t="t" r="r" b="b"/>
              <a:pathLst>
                <a:path w="1122278" h="4034919" extrusionOk="0">
                  <a:moveTo>
                    <a:pt x="1017346" y="4033049"/>
                  </a:moveTo>
                  <a:cubicBezTo>
                    <a:pt x="934586" y="4084522"/>
                    <a:pt x="543637" y="3063193"/>
                    <a:pt x="532895" y="2246639"/>
                  </a:cubicBezTo>
                  <a:cubicBezTo>
                    <a:pt x="522153" y="1430085"/>
                    <a:pt x="345564" y="532737"/>
                    <a:pt x="0" y="0"/>
                  </a:cubicBezTo>
                  <a:cubicBezTo>
                    <a:pt x="530335" y="309475"/>
                    <a:pt x="859899" y="1265626"/>
                    <a:pt x="1029457" y="1937801"/>
                  </a:cubicBezTo>
                  <a:cubicBezTo>
                    <a:pt x="1199015" y="2609976"/>
                    <a:pt x="1100106" y="3981576"/>
                    <a:pt x="1017346" y="4033049"/>
                  </a:cubicBezTo>
                  <a:close/>
                </a:path>
              </a:pathLst>
            </a:custGeom>
            <a:gradFill>
              <a:gsLst>
                <a:gs pos="0">
                  <a:srgbClr val="595959"/>
                </a:gs>
                <a:gs pos="60000">
                  <a:srgbClr val="6F803B"/>
                </a:gs>
                <a:gs pos="100000">
                  <a:srgbClr val="6F803B"/>
                </a:gs>
              </a:gsLst>
              <a:lin ang="0" scaled="0"/>
            </a:gra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grpSp>
          <p:nvGrpSpPr>
            <p:cNvPr id="17" name="Google Shape;17;p2"/>
            <p:cNvGrpSpPr/>
            <p:nvPr/>
          </p:nvGrpSpPr>
          <p:grpSpPr>
            <a:xfrm rot="-554234" flipH="1">
              <a:off x="10040220" y="1580740"/>
              <a:ext cx="2320504" cy="3674996"/>
              <a:chOff x="5819567" y="571221"/>
              <a:chExt cx="2567151" cy="4065613"/>
            </a:xfrm>
          </p:grpSpPr>
          <p:sp>
            <p:nvSpPr>
              <p:cNvPr id="18" name="Google Shape;18;p2"/>
              <p:cNvSpPr/>
              <p:nvPr/>
            </p:nvSpPr>
            <p:spPr>
              <a:xfrm rot="-894226">
                <a:off x="6527769" y="1142238"/>
                <a:ext cx="1450664" cy="3364637"/>
              </a:xfrm>
              <a:custGeom>
                <a:avLst/>
                <a:gdLst/>
                <a:ahLst/>
                <a:cxnLst/>
                <a:rect l="l" t="t" r="r" b="b"/>
                <a:pathLst>
                  <a:path w="1448953" h="3360670" extrusionOk="0">
                    <a:moveTo>
                      <a:pt x="1191919" y="86813"/>
                    </a:moveTo>
                    <a:cubicBezTo>
                      <a:pt x="1025290" y="132667"/>
                      <a:pt x="921395" y="246543"/>
                      <a:pt x="892225" y="363714"/>
                    </a:cubicBezTo>
                    <a:cubicBezTo>
                      <a:pt x="866702" y="466240"/>
                      <a:pt x="709570" y="565145"/>
                      <a:pt x="647549" y="578271"/>
                    </a:cubicBezTo>
                    <a:lnTo>
                      <a:pt x="640118" y="578320"/>
                    </a:lnTo>
                    <a:lnTo>
                      <a:pt x="692307" y="728846"/>
                    </a:lnTo>
                    <a:cubicBezTo>
                      <a:pt x="726650" y="838573"/>
                      <a:pt x="758737" y="954796"/>
                      <a:pt x="785069" y="1074429"/>
                    </a:cubicBezTo>
                    <a:lnTo>
                      <a:pt x="819224" y="1257170"/>
                    </a:lnTo>
                    <a:lnTo>
                      <a:pt x="825754" y="1225216"/>
                    </a:lnTo>
                    <a:cubicBezTo>
                      <a:pt x="838960" y="1176376"/>
                      <a:pt x="862291" y="1128744"/>
                      <a:pt x="898552" y="1099183"/>
                    </a:cubicBezTo>
                    <a:cubicBezTo>
                      <a:pt x="995245" y="1020355"/>
                      <a:pt x="1171036" y="917459"/>
                      <a:pt x="1411292" y="928426"/>
                    </a:cubicBezTo>
                    <a:cubicBezTo>
                      <a:pt x="1243260" y="968835"/>
                      <a:pt x="1135715" y="1079270"/>
                      <a:pt x="1102749" y="1195430"/>
                    </a:cubicBezTo>
                    <a:cubicBezTo>
                      <a:pt x="1073903" y="1297071"/>
                      <a:pt x="913637" y="1390812"/>
                      <a:pt x="851222" y="1401913"/>
                    </a:cubicBezTo>
                    <a:lnTo>
                      <a:pt x="838408" y="1401581"/>
                    </a:lnTo>
                    <a:lnTo>
                      <a:pt x="852577" y="1518234"/>
                    </a:lnTo>
                    <a:lnTo>
                      <a:pt x="868497" y="1712474"/>
                    </a:lnTo>
                    <a:lnTo>
                      <a:pt x="875296" y="1738373"/>
                    </a:lnTo>
                    <a:cubicBezTo>
                      <a:pt x="877335" y="1749742"/>
                      <a:pt x="878083" y="1759689"/>
                      <a:pt x="877453" y="1767587"/>
                    </a:cubicBezTo>
                    <a:lnTo>
                      <a:pt x="873836" y="1777607"/>
                    </a:lnTo>
                    <a:lnTo>
                      <a:pt x="875241" y="1794757"/>
                    </a:lnTo>
                    <a:lnTo>
                      <a:pt x="892177" y="2109908"/>
                    </a:lnTo>
                    <a:lnTo>
                      <a:pt x="909485" y="2076862"/>
                    </a:lnTo>
                    <a:cubicBezTo>
                      <a:pt x="918468" y="2063388"/>
                      <a:pt x="928818" y="2051263"/>
                      <a:pt x="940654" y="2041110"/>
                    </a:cubicBezTo>
                    <a:cubicBezTo>
                      <a:pt x="1035341" y="1959884"/>
                      <a:pt x="1208498" y="1852615"/>
                      <a:pt x="1448953" y="1857557"/>
                    </a:cubicBezTo>
                    <a:cubicBezTo>
                      <a:pt x="1281987" y="1902164"/>
                      <a:pt x="1177243" y="2015259"/>
                      <a:pt x="1147199" y="2132210"/>
                    </a:cubicBezTo>
                    <a:cubicBezTo>
                      <a:pt x="1124665" y="2219922"/>
                      <a:pt x="1005462" y="2304253"/>
                      <a:pt x="932746" y="2334531"/>
                    </a:cubicBezTo>
                    <a:lnTo>
                      <a:pt x="903202" y="2344187"/>
                    </a:lnTo>
                    <a:lnTo>
                      <a:pt x="908194" y="2477841"/>
                    </a:lnTo>
                    <a:cubicBezTo>
                      <a:pt x="920701" y="2855046"/>
                      <a:pt x="924855" y="3198771"/>
                      <a:pt x="927229" y="3360670"/>
                    </a:cubicBezTo>
                    <a:lnTo>
                      <a:pt x="854303" y="3354593"/>
                    </a:lnTo>
                    <a:cubicBezTo>
                      <a:pt x="844428" y="3228492"/>
                      <a:pt x="841247" y="2990296"/>
                      <a:pt x="836909" y="2713233"/>
                    </a:cubicBezTo>
                    <a:lnTo>
                      <a:pt x="836374" y="2685348"/>
                    </a:lnTo>
                    <a:lnTo>
                      <a:pt x="807689" y="2685619"/>
                    </a:lnTo>
                    <a:cubicBezTo>
                      <a:pt x="729110" y="2680171"/>
                      <a:pt x="589206" y="2638363"/>
                      <a:pt x="539820" y="2562453"/>
                    </a:cubicBezTo>
                    <a:cubicBezTo>
                      <a:pt x="473971" y="2461241"/>
                      <a:pt x="338574" y="2387555"/>
                      <a:pt x="166109" y="2398654"/>
                    </a:cubicBezTo>
                    <a:cubicBezTo>
                      <a:pt x="392372" y="2317117"/>
                      <a:pt x="590731" y="2363415"/>
                      <a:pt x="706413" y="2410116"/>
                    </a:cubicBezTo>
                    <a:cubicBezTo>
                      <a:pt x="735334" y="2421792"/>
                      <a:pt x="761141" y="2442840"/>
                      <a:pt x="783151" y="2468240"/>
                    </a:cubicBezTo>
                    <a:lnTo>
                      <a:pt x="833724" y="2547209"/>
                    </a:lnTo>
                    <a:lnTo>
                      <a:pt x="828552" y="2277642"/>
                    </a:lnTo>
                    <a:cubicBezTo>
                      <a:pt x="824823" y="2128831"/>
                      <a:pt x="819823" y="1979457"/>
                      <a:pt x="812571" y="1838673"/>
                    </a:cubicBezTo>
                    <a:lnTo>
                      <a:pt x="809332" y="1790015"/>
                    </a:lnTo>
                    <a:lnTo>
                      <a:pt x="775134" y="1785520"/>
                    </a:lnTo>
                    <a:cubicBezTo>
                      <a:pt x="696132" y="1770932"/>
                      <a:pt x="592118" y="1731356"/>
                      <a:pt x="550962" y="1668098"/>
                    </a:cubicBezTo>
                    <a:cubicBezTo>
                      <a:pt x="485113" y="1566885"/>
                      <a:pt x="349716" y="1493200"/>
                      <a:pt x="177251" y="1504299"/>
                    </a:cubicBezTo>
                    <a:cubicBezTo>
                      <a:pt x="403514" y="1422761"/>
                      <a:pt x="601873" y="1469060"/>
                      <a:pt x="717555" y="1515761"/>
                    </a:cubicBezTo>
                    <a:cubicBezTo>
                      <a:pt x="746476" y="1527437"/>
                      <a:pt x="772283" y="1548484"/>
                      <a:pt x="794293" y="1573885"/>
                    </a:cubicBezTo>
                    <a:lnTo>
                      <a:pt x="795022" y="1575023"/>
                    </a:lnTo>
                    <a:lnTo>
                      <a:pt x="794772" y="1571272"/>
                    </a:lnTo>
                    <a:cubicBezTo>
                      <a:pt x="787645" y="1487765"/>
                      <a:pt x="779225" y="1410788"/>
                      <a:pt x="769223" y="1343053"/>
                    </a:cubicBezTo>
                    <a:cubicBezTo>
                      <a:pt x="749219" y="1207583"/>
                      <a:pt x="718200" y="1076354"/>
                      <a:pt x="682006" y="952215"/>
                    </a:cubicBezTo>
                    <a:lnTo>
                      <a:pt x="669328" y="914878"/>
                    </a:lnTo>
                    <a:lnTo>
                      <a:pt x="641580" y="915141"/>
                    </a:lnTo>
                    <a:cubicBezTo>
                      <a:pt x="563001" y="909692"/>
                      <a:pt x="423097" y="867885"/>
                      <a:pt x="373711" y="791975"/>
                    </a:cubicBezTo>
                    <a:cubicBezTo>
                      <a:pt x="307862" y="690762"/>
                      <a:pt x="172465" y="617077"/>
                      <a:pt x="0" y="628176"/>
                    </a:cubicBezTo>
                    <a:cubicBezTo>
                      <a:pt x="226263" y="546638"/>
                      <a:pt x="424622" y="592936"/>
                      <a:pt x="540304" y="639638"/>
                    </a:cubicBezTo>
                    <a:cubicBezTo>
                      <a:pt x="554765" y="645476"/>
                      <a:pt x="568447" y="653656"/>
                      <a:pt x="581265" y="663553"/>
                    </a:cubicBezTo>
                    <a:lnTo>
                      <a:pt x="585298" y="667408"/>
                    </a:lnTo>
                    <a:lnTo>
                      <a:pt x="563739" y="603918"/>
                    </a:lnTo>
                    <a:cubicBezTo>
                      <a:pt x="482330" y="389698"/>
                      <a:pt x="403580" y="215233"/>
                      <a:pt x="374207" y="103312"/>
                    </a:cubicBezTo>
                    <a:lnTo>
                      <a:pt x="416747" y="0"/>
                    </a:lnTo>
                    <a:cubicBezTo>
                      <a:pt x="449538" y="85967"/>
                      <a:pt x="515287" y="234940"/>
                      <a:pt x="586004" y="422239"/>
                    </a:cubicBezTo>
                    <a:lnTo>
                      <a:pt x="608266" y="486450"/>
                    </a:lnTo>
                    <a:lnTo>
                      <a:pt x="607999" y="451410"/>
                    </a:lnTo>
                    <a:cubicBezTo>
                      <a:pt x="614944" y="387457"/>
                      <a:pt x="637966" y="315127"/>
                      <a:pt x="685005" y="274161"/>
                    </a:cubicBezTo>
                    <a:cubicBezTo>
                      <a:pt x="779083" y="192229"/>
                      <a:pt x="951433" y="83669"/>
                      <a:pt x="1191919" y="86813"/>
                    </a:cubicBez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F803B"/>
                  </a:gs>
                  <a:gs pos="100000">
                    <a:srgbClr val="6F803B"/>
                  </a:gs>
                </a:gsLst>
                <a:lin ang="0" scaled="0"/>
              </a:gra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grpSp>
            <p:nvGrpSpPr>
              <p:cNvPr id="19" name="Google Shape;19;p2"/>
              <p:cNvGrpSpPr/>
              <p:nvPr/>
            </p:nvGrpSpPr>
            <p:grpSpPr>
              <a:xfrm>
                <a:off x="5819567" y="571221"/>
                <a:ext cx="889916" cy="1062046"/>
                <a:chOff x="5819567" y="553054"/>
                <a:chExt cx="889916" cy="1062046"/>
              </a:xfrm>
            </p:grpSpPr>
            <p:sp>
              <p:nvSpPr>
                <p:cNvPr id="20" name="Google Shape;20;p2"/>
                <p:cNvSpPr/>
                <p:nvPr/>
              </p:nvSpPr>
              <p:spPr>
                <a:xfrm rot="-1985831">
                  <a:off x="6188231" y="595206"/>
                  <a:ext cx="265355" cy="932031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 panose="020B0604020202020204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  <p:sp>
              <p:nvSpPr>
                <p:cNvPr id="21" name="Google Shape;21;p2"/>
                <p:cNvSpPr/>
                <p:nvPr/>
              </p:nvSpPr>
              <p:spPr>
                <a:xfrm rot="-754528">
                  <a:off x="5912482" y="618534"/>
                  <a:ext cx="704087" cy="9310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4816" h="932050" extrusionOk="0">
                      <a:moveTo>
                        <a:pt x="572192" y="0"/>
                      </a:moveTo>
                      <a:cubicBezTo>
                        <a:pt x="645438" y="0"/>
                        <a:pt x="704816" y="208646"/>
                        <a:pt x="704816" y="466025"/>
                      </a:cubicBezTo>
                      <a:cubicBezTo>
                        <a:pt x="704816" y="723404"/>
                        <a:pt x="645438" y="932050"/>
                        <a:pt x="572192" y="932050"/>
                      </a:cubicBezTo>
                      <a:lnTo>
                        <a:pt x="562800" y="928723"/>
                      </a:lnTo>
                      <a:lnTo>
                        <a:pt x="554667" y="931304"/>
                      </a:lnTo>
                      <a:cubicBezTo>
                        <a:pt x="480254" y="933116"/>
                        <a:pt x="330628" y="810708"/>
                        <a:pt x="194743" y="631117"/>
                      </a:cubicBezTo>
                      <a:cubicBezTo>
                        <a:pt x="39445" y="425869"/>
                        <a:pt x="-39097" y="223657"/>
                        <a:pt x="19313" y="179461"/>
                      </a:cubicBezTo>
                      <a:cubicBezTo>
                        <a:pt x="77723" y="135266"/>
                        <a:pt x="250967" y="265824"/>
                        <a:pt x="406265" y="471071"/>
                      </a:cubicBezTo>
                      <a:lnTo>
                        <a:pt x="441116" y="519986"/>
                      </a:lnTo>
                      <a:lnTo>
                        <a:pt x="439568" y="466025"/>
                      </a:lnTo>
                      <a:cubicBezTo>
                        <a:pt x="439568" y="208646"/>
                        <a:pt x="498946" y="0"/>
                        <a:pt x="57219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 panose="020B0604020202020204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</p:grpSp>
        </p:grpSp>
        <p:grpSp>
          <p:nvGrpSpPr>
            <p:cNvPr id="22" name="Google Shape;22;p2"/>
            <p:cNvGrpSpPr/>
            <p:nvPr/>
          </p:nvGrpSpPr>
          <p:grpSpPr>
            <a:xfrm rot="1892412">
              <a:off x="9601838" y="2054866"/>
              <a:ext cx="1979819" cy="4584709"/>
              <a:chOff x="5307255" y="1547438"/>
              <a:chExt cx="1784043" cy="4131344"/>
            </a:xfrm>
          </p:grpSpPr>
          <p:sp>
            <p:nvSpPr>
              <p:cNvPr id="23" name="Google Shape;23;p2"/>
              <p:cNvSpPr/>
              <p:nvPr/>
            </p:nvSpPr>
            <p:spPr>
              <a:xfrm rot="-960242">
                <a:off x="6403497" y="2032749"/>
                <a:ext cx="184883" cy="3691404"/>
              </a:xfrm>
              <a:custGeom>
                <a:avLst/>
                <a:gdLst/>
                <a:ahLst/>
                <a:cxnLst/>
                <a:rect l="l" t="t" r="r" b="b"/>
                <a:pathLst>
                  <a:path w="551062" h="3348763" extrusionOk="0">
                    <a:moveTo>
                      <a:pt x="0" y="102946"/>
                    </a:moveTo>
                    <a:cubicBezTo>
                      <a:pt x="58538" y="325995"/>
                      <a:pt x="313883" y="798334"/>
                      <a:pt x="393616" y="1338294"/>
                    </a:cubicBezTo>
                    <a:cubicBezTo>
                      <a:pt x="473349" y="1878254"/>
                      <a:pt x="452154" y="3007630"/>
                      <a:pt x="478395" y="3342708"/>
                    </a:cubicBezTo>
                    <a:lnTo>
                      <a:pt x="551062" y="3348763"/>
                    </a:lnTo>
                    <a:cubicBezTo>
                      <a:pt x="546016" y="3004601"/>
                      <a:pt x="532896" y="1835865"/>
                      <a:pt x="448117" y="1277738"/>
                    </a:cubicBezTo>
                    <a:cubicBezTo>
                      <a:pt x="363338" y="719611"/>
                      <a:pt x="117075" y="195799"/>
                      <a:pt x="42389" y="0"/>
                    </a:cubicBezTo>
                    <a:lnTo>
                      <a:pt x="0" y="102946"/>
                    </a:ln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F803B"/>
                  </a:gs>
                  <a:gs pos="100000">
                    <a:srgbClr val="6F803B"/>
                  </a:gs>
                </a:gsLst>
                <a:lin ang="0" scaled="0"/>
              </a:gra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 rot="4440912">
                <a:off x="5409575" y="1659795"/>
                <a:ext cx="912847" cy="900939"/>
              </a:xfrm>
              <a:custGeom>
                <a:avLst/>
                <a:gdLst/>
                <a:ahLst/>
                <a:cxnLst/>
                <a:rect l="l" t="t" r="r" b="b"/>
                <a:pathLst>
                  <a:path w="914116" h="902192" extrusionOk="0">
                    <a:moveTo>
                      <a:pt x="3648" y="318319"/>
                    </a:moveTo>
                    <a:cubicBezTo>
                      <a:pt x="14502" y="301366"/>
                      <a:pt x="50369" y="286791"/>
                      <a:pt x="121763" y="277409"/>
                    </a:cubicBezTo>
                    <a:cubicBezTo>
                      <a:pt x="-64836" y="-28674"/>
                      <a:pt x="463463" y="361209"/>
                      <a:pt x="415818" y="443497"/>
                    </a:cubicBezTo>
                    <a:cubicBezTo>
                      <a:pt x="413532" y="447646"/>
                      <a:pt x="409738" y="451074"/>
                      <a:pt x="404644" y="453838"/>
                    </a:cubicBezTo>
                    <a:lnTo>
                      <a:pt x="404517" y="453881"/>
                    </a:lnTo>
                    <a:lnTo>
                      <a:pt x="419250" y="454345"/>
                    </a:lnTo>
                    <a:cubicBezTo>
                      <a:pt x="426467" y="455983"/>
                      <a:pt x="432067" y="459052"/>
                      <a:pt x="435706" y="463751"/>
                    </a:cubicBezTo>
                    <a:cubicBezTo>
                      <a:pt x="439372" y="468285"/>
                      <a:pt x="441165" y="474521"/>
                      <a:pt x="441329" y="482140"/>
                    </a:cubicBezTo>
                    <a:lnTo>
                      <a:pt x="439997" y="490695"/>
                    </a:lnTo>
                    <a:lnTo>
                      <a:pt x="445131" y="483838"/>
                    </a:lnTo>
                    <a:cubicBezTo>
                      <a:pt x="450614" y="478869"/>
                      <a:pt x="456341" y="476044"/>
                      <a:pt x="462277" y="475760"/>
                    </a:cubicBezTo>
                    <a:cubicBezTo>
                      <a:pt x="468093" y="475359"/>
                      <a:pt x="474230" y="477469"/>
                      <a:pt x="480563" y="481707"/>
                    </a:cubicBezTo>
                    <a:lnTo>
                      <a:pt x="484441" y="485435"/>
                    </a:lnTo>
                    <a:lnTo>
                      <a:pt x="483630" y="473700"/>
                    </a:lnTo>
                    <a:cubicBezTo>
                      <a:pt x="485366" y="468135"/>
                      <a:pt x="489559" y="463182"/>
                      <a:pt x="495806" y="458818"/>
                    </a:cubicBezTo>
                    <a:lnTo>
                      <a:pt x="502846" y="455556"/>
                    </a:lnTo>
                    <a:lnTo>
                      <a:pt x="490203" y="449340"/>
                    </a:lnTo>
                    <a:cubicBezTo>
                      <a:pt x="482320" y="440747"/>
                      <a:pt x="481490" y="424889"/>
                      <a:pt x="485929" y="404451"/>
                    </a:cubicBezTo>
                    <a:lnTo>
                      <a:pt x="496079" y="371465"/>
                    </a:lnTo>
                    <a:lnTo>
                      <a:pt x="484343" y="397260"/>
                    </a:lnTo>
                    <a:cubicBezTo>
                      <a:pt x="474287" y="414904"/>
                      <a:pt x="463168" y="425553"/>
                      <a:pt x="451292" y="426028"/>
                    </a:cubicBezTo>
                    <a:cubicBezTo>
                      <a:pt x="387279" y="429947"/>
                      <a:pt x="286891" y="129696"/>
                      <a:pt x="310362" y="37467"/>
                    </a:cubicBezTo>
                    <a:cubicBezTo>
                      <a:pt x="321031" y="-4455"/>
                      <a:pt x="357291" y="-3398"/>
                      <a:pt x="434190" y="88742"/>
                    </a:cubicBezTo>
                    <a:cubicBezTo>
                      <a:pt x="553190" y="-152345"/>
                      <a:pt x="556753" y="155784"/>
                      <a:pt x="511014" y="326520"/>
                    </a:cubicBezTo>
                    <a:lnTo>
                      <a:pt x="499072" y="364417"/>
                    </a:lnTo>
                    <a:lnTo>
                      <a:pt x="513267" y="332085"/>
                    </a:lnTo>
                    <a:cubicBezTo>
                      <a:pt x="592416" y="170622"/>
                      <a:pt x="796982" y="-58978"/>
                      <a:pt x="741433" y="223646"/>
                    </a:cubicBezTo>
                    <a:cubicBezTo>
                      <a:pt x="1003648" y="164257"/>
                      <a:pt x="766540" y="361072"/>
                      <a:pt x="605110" y="433066"/>
                    </a:cubicBezTo>
                    <a:lnTo>
                      <a:pt x="600808" y="434764"/>
                    </a:lnTo>
                    <a:lnTo>
                      <a:pt x="693241" y="434463"/>
                    </a:lnTo>
                    <a:cubicBezTo>
                      <a:pt x="860482" y="443604"/>
                      <a:pt x="1031877" y="499444"/>
                      <a:pt x="804951" y="577658"/>
                    </a:cubicBezTo>
                    <a:cubicBezTo>
                      <a:pt x="987962" y="774612"/>
                      <a:pt x="698707" y="668369"/>
                      <a:pt x="555396" y="564905"/>
                    </a:cubicBezTo>
                    <a:lnTo>
                      <a:pt x="526476" y="542048"/>
                    </a:lnTo>
                    <a:lnTo>
                      <a:pt x="539541" y="566925"/>
                    </a:lnTo>
                    <a:cubicBezTo>
                      <a:pt x="616376" y="729501"/>
                      <a:pt x="668242" y="1032607"/>
                      <a:pt x="481983" y="812903"/>
                    </a:cubicBezTo>
                    <a:cubicBezTo>
                      <a:pt x="384371" y="1014570"/>
                      <a:pt x="363976" y="834227"/>
                      <a:pt x="385594" y="669505"/>
                    </a:cubicBezTo>
                    <a:lnTo>
                      <a:pt x="401546" y="585133"/>
                    </a:lnTo>
                    <a:lnTo>
                      <a:pt x="352020" y="659897"/>
                    </a:lnTo>
                    <a:cubicBezTo>
                      <a:pt x="251604" y="793948"/>
                      <a:pt x="110034" y="905537"/>
                      <a:pt x="170905" y="673357"/>
                    </a:cubicBezTo>
                    <a:cubicBezTo>
                      <a:pt x="-94501" y="716298"/>
                      <a:pt x="154406" y="534635"/>
                      <a:pt x="320007" y="472836"/>
                    </a:cubicBezTo>
                    <a:lnTo>
                      <a:pt x="364962" y="460956"/>
                    </a:lnTo>
                    <a:lnTo>
                      <a:pt x="329370" y="462273"/>
                    </a:lnTo>
                    <a:cubicBezTo>
                      <a:pt x="197278" y="453619"/>
                      <a:pt x="-31630" y="373414"/>
                      <a:pt x="3648" y="31831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 rot="984699">
                <a:off x="5790678" y="2050692"/>
                <a:ext cx="131664" cy="131664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  <p:grpSp>
          <p:nvGrpSpPr>
            <p:cNvPr id="26" name="Google Shape;26;p2"/>
            <p:cNvGrpSpPr/>
            <p:nvPr/>
          </p:nvGrpSpPr>
          <p:grpSpPr>
            <a:xfrm rot="257247">
              <a:off x="7899558" y="3058236"/>
              <a:ext cx="1946985" cy="3083452"/>
              <a:chOff x="5819567" y="571221"/>
              <a:chExt cx="2567151" cy="4065613"/>
            </a:xfrm>
          </p:grpSpPr>
          <p:sp>
            <p:nvSpPr>
              <p:cNvPr id="27" name="Google Shape;27;p2"/>
              <p:cNvSpPr/>
              <p:nvPr/>
            </p:nvSpPr>
            <p:spPr>
              <a:xfrm rot="-894226">
                <a:off x="6527769" y="1142238"/>
                <a:ext cx="1450664" cy="3364637"/>
              </a:xfrm>
              <a:custGeom>
                <a:avLst/>
                <a:gdLst/>
                <a:ahLst/>
                <a:cxnLst/>
                <a:rect l="l" t="t" r="r" b="b"/>
                <a:pathLst>
                  <a:path w="1448953" h="3360670" extrusionOk="0">
                    <a:moveTo>
                      <a:pt x="1191919" y="86813"/>
                    </a:moveTo>
                    <a:cubicBezTo>
                      <a:pt x="1025290" y="132667"/>
                      <a:pt x="921395" y="246543"/>
                      <a:pt x="892225" y="363714"/>
                    </a:cubicBezTo>
                    <a:cubicBezTo>
                      <a:pt x="866702" y="466240"/>
                      <a:pt x="709570" y="565145"/>
                      <a:pt x="647549" y="578271"/>
                    </a:cubicBezTo>
                    <a:lnTo>
                      <a:pt x="640118" y="578320"/>
                    </a:lnTo>
                    <a:lnTo>
                      <a:pt x="692307" y="728846"/>
                    </a:lnTo>
                    <a:cubicBezTo>
                      <a:pt x="726650" y="838573"/>
                      <a:pt x="758737" y="954796"/>
                      <a:pt x="785069" y="1074429"/>
                    </a:cubicBezTo>
                    <a:lnTo>
                      <a:pt x="819224" y="1257170"/>
                    </a:lnTo>
                    <a:lnTo>
                      <a:pt x="825754" y="1225216"/>
                    </a:lnTo>
                    <a:cubicBezTo>
                      <a:pt x="838960" y="1176376"/>
                      <a:pt x="862291" y="1128744"/>
                      <a:pt x="898552" y="1099183"/>
                    </a:cubicBezTo>
                    <a:cubicBezTo>
                      <a:pt x="995245" y="1020355"/>
                      <a:pt x="1171036" y="917459"/>
                      <a:pt x="1411292" y="928426"/>
                    </a:cubicBezTo>
                    <a:cubicBezTo>
                      <a:pt x="1243260" y="968835"/>
                      <a:pt x="1135715" y="1079270"/>
                      <a:pt x="1102749" y="1195430"/>
                    </a:cubicBezTo>
                    <a:cubicBezTo>
                      <a:pt x="1073903" y="1297071"/>
                      <a:pt x="913637" y="1390812"/>
                      <a:pt x="851222" y="1401913"/>
                    </a:cubicBezTo>
                    <a:lnTo>
                      <a:pt x="838408" y="1401581"/>
                    </a:lnTo>
                    <a:lnTo>
                      <a:pt x="852577" y="1518234"/>
                    </a:lnTo>
                    <a:lnTo>
                      <a:pt x="868497" y="1712474"/>
                    </a:lnTo>
                    <a:lnTo>
                      <a:pt x="875296" y="1738373"/>
                    </a:lnTo>
                    <a:cubicBezTo>
                      <a:pt x="877335" y="1749742"/>
                      <a:pt x="878083" y="1759689"/>
                      <a:pt x="877453" y="1767587"/>
                    </a:cubicBezTo>
                    <a:lnTo>
                      <a:pt x="873836" y="1777607"/>
                    </a:lnTo>
                    <a:lnTo>
                      <a:pt x="875241" y="1794757"/>
                    </a:lnTo>
                    <a:lnTo>
                      <a:pt x="892177" y="2109908"/>
                    </a:lnTo>
                    <a:lnTo>
                      <a:pt x="909485" y="2076862"/>
                    </a:lnTo>
                    <a:cubicBezTo>
                      <a:pt x="918468" y="2063388"/>
                      <a:pt x="928818" y="2051263"/>
                      <a:pt x="940654" y="2041110"/>
                    </a:cubicBezTo>
                    <a:cubicBezTo>
                      <a:pt x="1035341" y="1959884"/>
                      <a:pt x="1208498" y="1852615"/>
                      <a:pt x="1448953" y="1857557"/>
                    </a:cubicBezTo>
                    <a:cubicBezTo>
                      <a:pt x="1281987" y="1902164"/>
                      <a:pt x="1177243" y="2015259"/>
                      <a:pt x="1147199" y="2132210"/>
                    </a:cubicBezTo>
                    <a:cubicBezTo>
                      <a:pt x="1124665" y="2219922"/>
                      <a:pt x="1005462" y="2304253"/>
                      <a:pt x="932746" y="2334531"/>
                    </a:cubicBezTo>
                    <a:lnTo>
                      <a:pt x="903202" y="2344187"/>
                    </a:lnTo>
                    <a:lnTo>
                      <a:pt x="908194" y="2477841"/>
                    </a:lnTo>
                    <a:cubicBezTo>
                      <a:pt x="920701" y="2855046"/>
                      <a:pt x="924855" y="3198771"/>
                      <a:pt x="927229" y="3360670"/>
                    </a:cubicBezTo>
                    <a:lnTo>
                      <a:pt x="854303" y="3354593"/>
                    </a:lnTo>
                    <a:cubicBezTo>
                      <a:pt x="844428" y="3228492"/>
                      <a:pt x="841247" y="2990296"/>
                      <a:pt x="836909" y="2713233"/>
                    </a:cubicBezTo>
                    <a:lnTo>
                      <a:pt x="836374" y="2685348"/>
                    </a:lnTo>
                    <a:lnTo>
                      <a:pt x="807689" y="2685619"/>
                    </a:lnTo>
                    <a:cubicBezTo>
                      <a:pt x="729110" y="2680171"/>
                      <a:pt x="589206" y="2638363"/>
                      <a:pt x="539820" y="2562453"/>
                    </a:cubicBezTo>
                    <a:cubicBezTo>
                      <a:pt x="473971" y="2461241"/>
                      <a:pt x="338574" y="2387555"/>
                      <a:pt x="166109" y="2398654"/>
                    </a:cubicBezTo>
                    <a:cubicBezTo>
                      <a:pt x="392372" y="2317117"/>
                      <a:pt x="590731" y="2363415"/>
                      <a:pt x="706413" y="2410116"/>
                    </a:cubicBezTo>
                    <a:cubicBezTo>
                      <a:pt x="735334" y="2421792"/>
                      <a:pt x="761141" y="2442840"/>
                      <a:pt x="783151" y="2468240"/>
                    </a:cubicBezTo>
                    <a:lnTo>
                      <a:pt x="833724" y="2547209"/>
                    </a:lnTo>
                    <a:lnTo>
                      <a:pt x="828552" y="2277642"/>
                    </a:lnTo>
                    <a:cubicBezTo>
                      <a:pt x="824823" y="2128831"/>
                      <a:pt x="819823" y="1979457"/>
                      <a:pt x="812571" y="1838673"/>
                    </a:cubicBezTo>
                    <a:lnTo>
                      <a:pt x="809332" y="1790015"/>
                    </a:lnTo>
                    <a:lnTo>
                      <a:pt x="775134" y="1785520"/>
                    </a:lnTo>
                    <a:cubicBezTo>
                      <a:pt x="696132" y="1770932"/>
                      <a:pt x="592118" y="1731356"/>
                      <a:pt x="550962" y="1668098"/>
                    </a:cubicBezTo>
                    <a:cubicBezTo>
                      <a:pt x="485113" y="1566885"/>
                      <a:pt x="349716" y="1493200"/>
                      <a:pt x="177251" y="1504299"/>
                    </a:cubicBezTo>
                    <a:cubicBezTo>
                      <a:pt x="403514" y="1422761"/>
                      <a:pt x="601873" y="1469060"/>
                      <a:pt x="717555" y="1515761"/>
                    </a:cubicBezTo>
                    <a:cubicBezTo>
                      <a:pt x="746476" y="1527437"/>
                      <a:pt x="772283" y="1548484"/>
                      <a:pt x="794293" y="1573885"/>
                    </a:cubicBezTo>
                    <a:lnTo>
                      <a:pt x="795022" y="1575023"/>
                    </a:lnTo>
                    <a:lnTo>
                      <a:pt x="794772" y="1571272"/>
                    </a:lnTo>
                    <a:cubicBezTo>
                      <a:pt x="787645" y="1487765"/>
                      <a:pt x="779225" y="1410788"/>
                      <a:pt x="769223" y="1343053"/>
                    </a:cubicBezTo>
                    <a:cubicBezTo>
                      <a:pt x="749219" y="1207583"/>
                      <a:pt x="718200" y="1076354"/>
                      <a:pt x="682006" y="952215"/>
                    </a:cubicBezTo>
                    <a:lnTo>
                      <a:pt x="669328" y="914878"/>
                    </a:lnTo>
                    <a:lnTo>
                      <a:pt x="641580" y="915141"/>
                    </a:lnTo>
                    <a:cubicBezTo>
                      <a:pt x="563001" y="909692"/>
                      <a:pt x="423097" y="867885"/>
                      <a:pt x="373711" y="791975"/>
                    </a:cubicBezTo>
                    <a:cubicBezTo>
                      <a:pt x="307862" y="690762"/>
                      <a:pt x="172465" y="617077"/>
                      <a:pt x="0" y="628176"/>
                    </a:cubicBezTo>
                    <a:cubicBezTo>
                      <a:pt x="226263" y="546638"/>
                      <a:pt x="424622" y="592936"/>
                      <a:pt x="540304" y="639638"/>
                    </a:cubicBezTo>
                    <a:cubicBezTo>
                      <a:pt x="554765" y="645476"/>
                      <a:pt x="568447" y="653656"/>
                      <a:pt x="581265" y="663553"/>
                    </a:cubicBezTo>
                    <a:lnTo>
                      <a:pt x="585298" y="667408"/>
                    </a:lnTo>
                    <a:lnTo>
                      <a:pt x="563739" y="603918"/>
                    </a:lnTo>
                    <a:cubicBezTo>
                      <a:pt x="482330" y="389698"/>
                      <a:pt x="403580" y="215233"/>
                      <a:pt x="374207" y="103312"/>
                    </a:cubicBezTo>
                    <a:lnTo>
                      <a:pt x="416747" y="0"/>
                    </a:lnTo>
                    <a:cubicBezTo>
                      <a:pt x="449538" y="85967"/>
                      <a:pt x="515287" y="234940"/>
                      <a:pt x="586004" y="422239"/>
                    </a:cubicBezTo>
                    <a:lnTo>
                      <a:pt x="608266" y="486450"/>
                    </a:lnTo>
                    <a:lnTo>
                      <a:pt x="607999" y="451410"/>
                    </a:lnTo>
                    <a:cubicBezTo>
                      <a:pt x="614944" y="387457"/>
                      <a:pt x="637966" y="315127"/>
                      <a:pt x="685005" y="274161"/>
                    </a:cubicBezTo>
                    <a:cubicBezTo>
                      <a:pt x="779083" y="192229"/>
                      <a:pt x="951433" y="83669"/>
                      <a:pt x="1191919" y="86813"/>
                    </a:cubicBez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F803B"/>
                  </a:gs>
                  <a:gs pos="100000">
                    <a:srgbClr val="6F803B"/>
                  </a:gs>
                </a:gsLst>
                <a:lin ang="0" scaled="0"/>
              </a:gra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grpSp>
            <p:nvGrpSpPr>
              <p:cNvPr id="28" name="Google Shape;28;p2"/>
              <p:cNvGrpSpPr/>
              <p:nvPr/>
            </p:nvGrpSpPr>
            <p:grpSpPr>
              <a:xfrm>
                <a:off x="5819567" y="571221"/>
                <a:ext cx="889916" cy="1062046"/>
                <a:chOff x="5819567" y="553054"/>
                <a:chExt cx="889916" cy="1062046"/>
              </a:xfrm>
            </p:grpSpPr>
            <p:sp>
              <p:nvSpPr>
                <p:cNvPr id="29" name="Google Shape;29;p2"/>
                <p:cNvSpPr/>
                <p:nvPr/>
              </p:nvSpPr>
              <p:spPr>
                <a:xfrm rot="-1985831">
                  <a:off x="6188231" y="595206"/>
                  <a:ext cx="265355" cy="932031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 panose="020B0604020202020204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  <p:sp>
              <p:nvSpPr>
                <p:cNvPr id="30" name="Google Shape;30;p2"/>
                <p:cNvSpPr/>
                <p:nvPr/>
              </p:nvSpPr>
              <p:spPr>
                <a:xfrm rot="-754528">
                  <a:off x="5912482" y="618534"/>
                  <a:ext cx="704087" cy="9310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4816" h="932050" extrusionOk="0">
                      <a:moveTo>
                        <a:pt x="572192" y="0"/>
                      </a:moveTo>
                      <a:cubicBezTo>
                        <a:pt x="645438" y="0"/>
                        <a:pt x="704816" y="208646"/>
                        <a:pt x="704816" y="466025"/>
                      </a:cubicBezTo>
                      <a:cubicBezTo>
                        <a:pt x="704816" y="723404"/>
                        <a:pt x="645438" y="932050"/>
                        <a:pt x="572192" y="932050"/>
                      </a:cubicBezTo>
                      <a:lnTo>
                        <a:pt x="562800" y="928723"/>
                      </a:lnTo>
                      <a:lnTo>
                        <a:pt x="554667" y="931304"/>
                      </a:lnTo>
                      <a:cubicBezTo>
                        <a:pt x="480254" y="933116"/>
                        <a:pt x="330628" y="810708"/>
                        <a:pt x="194743" y="631117"/>
                      </a:cubicBezTo>
                      <a:cubicBezTo>
                        <a:pt x="39445" y="425869"/>
                        <a:pt x="-39097" y="223657"/>
                        <a:pt x="19313" y="179461"/>
                      </a:cubicBezTo>
                      <a:cubicBezTo>
                        <a:pt x="77723" y="135266"/>
                        <a:pt x="250967" y="265824"/>
                        <a:pt x="406265" y="471071"/>
                      </a:cubicBezTo>
                      <a:lnTo>
                        <a:pt x="441116" y="519986"/>
                      </a:lnTo>
                      <a:lnTo>
                        <a:pt x="439568" y="466025"/>
                      </a:lnTo>
                      <a:cubicBezTo>
                        <a:pt x="439568" y="208646"/>
                        <a:pt x="498946" y="0"/>
                        <a:pt x="57219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 panose="020B0604020202020204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</p:grpSp>
        </p:grpSp>
        <p:sp>
          <p:nvSpPr>
            <p:cNvPr id="31" name="Google Shape;31;p2"/>
            <p:cNvSpPr/>
            <p:nvPr/>
          </p:nvSpPr>
          <p:spPr>
            <a:xfrm rot="6627563">
              <a:off x="10340761" y="5325919"/>
              <a:ext cx="2476937" cy="798288"/>
            </a:xfrm>
            <a:custGeom>
              <a:avLst/>
              <a:gdLst/>
              <a:ahLst/>
              <a:cxnLst/>
              <a:rect l="l" t="t" r="r" b="b"/>
              <a:pathLst>
                <a:path w="3570296" h="1258395" extrusionOk="0">
                  <a:moveTo>
                    <a:pt x="52" y="114287"/>
                  </a:moveTo>
                  <a:cubicBezTo>
                    <a:pt x="751" y="92231"/>
                    <a:pt x="8463" y="70112"/>
                    <a:pt x="24969" y="48300"/>
                  </a:cubicBezTo>
                  <a:cubicBezTo>
                    <a:pt x="157023" y="-126193"/>
                    <a:pt x="439442" y="311510"/>
                    <a:pt x="513040" y="355151"/>
                  </a:cubicBezTo>
                  <a:lnTo>
                    <a:pt x="497428" y="367539"/>
                  </a:lnTo>
                  <a:lnTo>
                    <a:pt x="567794" y="391986"/>
                  </a:lnTo>
                  <a:cubicBezTo>
                    <a:pt x="600503" y="403531"/>
                    <a:pt x="634955" y="415788"/>
                    <a:pt x="670999" y="428488"/>
                  </a:cubicBezTo>
                  <a:lnTo>
                    <a:pt x="716281" y="444102"/>
                  </a:lnTo>
                  <a:lnTo>
                    <a:pt x="701865" y="404273"/>
                  </a:lnTo>
                  <a:cubicBezTo>
                    <a:pt x="649428" y="255156"/>
                    <a:pt x="584812" y="23866"/>
                    <a:pt x="763696" y="1452"/>
                  </a:cubicBezTo>
                  <a:cubicBezTo>
                    <a:pt x="1002210" y="-28434"/>
                    <a:pt x="894788" y="411788"/>
                    <a:pt x="890967" y="497415"/>
                  </a:cubicBezTo>
                  <a:lnTo>
                    <a:pt x="881798" y="498502"/>
                  </a:lnTo>
                  <a:lnTo>
                    <a:pt x="1170375" y="584825"/>
                  </a:lnTo>
                  <a:lnTo>
                    <a:pt x="1206427" y="593079"/>
                  </a:lnTo>
                  <a:lnTo>
                    <a:pt x="1191308" y="549404"/>
                  </a:lnTo>
                  <a:cubicBezTo>
                    <a:pt x="1140965" y="399568"/>
                    <a:pt x="1079596" y="167395"/>
                    <a:pt x="1258778" y="147490"/>
                  </a:cubicBezTo>
                  <a:cubicBezTo>
                    <a:pt x="1482755" y="122608"/>
                    <a:pt x="1396927" y="506605"/>
                    <a:pt x="1381187" y="625206"/>
                  </a:cubicBezTo>
                  <a:lnTo>
                    <a:pt x="1380506" y="631688"/>
                  </a:lnTo>
                  <a:lnTo>
                    <a:pt x="1559827" y="661387"/>
                  </a:lnTo>
                  <a:lnTo>
                    <a:pt x="1768380" y="681955"/>
                  </a:lnTo>
                  <a:lnTo>
                    <a:pt x="1753583" y="630159"/>
                  </a:lnTo>
                  <a:cubicBezTo>
                    <a:pt x="1711551" y="477782"/>
                    <a:pt x="1663035" y="242588"/>
                    <a:pt x="1843040" y="232560"/>
                  </a:cubicBezTo>
                  <a:cubicBezTo>
                    <a:pt x="2053045" y="220861"/>
                    <a:pt x="1974008" y="549971"/>
                    <a:pt x="1944460" y="689482"/>
                  </a:cubicBezTo>
                  <a:lnTo>
                    <a:pt x="1943808" y="692995"/>
                  </a:lnTo>
                  <a:lnTo>
                    <a:pt x="2053692" y="699439"/>
                  </a:lnTo>
                  <a:lnTo>
                    <a:pt x="2326246" y="709192"/>
                  </a:lnTo>
                  <a:lnTo>
                    <a:pt x="2307127" y="669602"/>
                  </a:lnTo>
                  <a:cubicBezTo>
                    <a:pt x="2239694" y="526640"/>
                    <a:pt x="2151731" y="303184"/>
                    <a:pt x="2327379" y="262567"/>
                  </a:cubicBezTo>
                  <a:cubicBezTo>
                    <a:pt x="2532303" y="215180"/>
                    <a:pt x="2510624" y="552952"/>
                    <a:pt x="2505331" y="695460"/>
                  </a:cubicBezTo>
                  <a:lnTo>
                    <a:pt x="2504809" y="713406"/>
                  </a:lnTo>
                  <a:lnTo>
                    <a:pt x="2638865" y="716402"/>
                  </a:lnTo>
                  <a:lnTo>
                    <a:pt x="2874931" y="720031"/>
                  </a:lnTo>
                  <a:lnTo>
                    <a:pt x="2871057" y="706094"/>
                  </a:lnTo>
                  <a:cubicBezTo>
                    <a:pt x="2832158" y="570509"/>
                    <a:pt x="2731121" y="252333"/>
                    <a:pt x="2941127" y="240634"/>
                  </a:cubicBezTo>
                  <a:cubicBezTo>
                    <a:pt x="3151132" y="228935"/>
                    <a:pt x="3072096" y="558044"/>
                    <a:pt x="3042547" y="697556"/>
                  </a:cubicBezTo>
                  <a:lnTo>
                    <a:pt x="3037937" y="722417"/>
                  </a:lnTo>
                  <a:lnTo>
                    <a:pt x="3185623" y="724529"/>
                  </a:lnTo>
                  <a:cubicBezTo>
                    <a:pt x="3347059" y="727126"/>
                    <a:pt x="3480472" y="730294"/>
                    <a:pt x="3564241" y="736073"/>
                  </a:cubicBezTo>
                  <a:lnTo>
                    <a:pt x="3570296" y="800089"/>
                  </a:lnTo>
                  <a:cubicBezTo>
                    <a:pt x="3457368" y="798630"/>
                    <a:pt x="3255661" y="796406"/>
                    <a:pt x="3015878" y="791437"/>
                  </a:cubicBezTo>
                  <a:lnTo>
                    <a:pt x="2824326" y="786883"/>
                  </a:lnTo>
                  <a:lnTo>
                    <a:pt x="2823991" y="796797"/>
                  </a:lnTo>
                  <a:cubicBezTo>
                    <a:pt x="2823204" y="916435"/>
                    <a:pt x="2855190" y="1308606"/>
                    <a:pt x="2636794" y="1253037"/>
                  </a:cubicBezTo>
                  <a:cubicBezTo>
                    <a:pt x="2432958" y="1201172"/>
                    <a:pt x="2593293" y="908364"/>
                    <a:pt x="2657539" y="782789"/>
                  </a:cubicBezTo>
                  <a:lnTo>
                    <a:pt x="2658099" y="781621"/>
                  </a:lnTo>
                  <a:lnTo>
                    <a:pt x="2377142" y="771506"/>
                  </a:lnTo>
                  <a:lnTo>
                    <a:pt x="2357193" y="775979"/>
                  </a:lnTo>
                  <a:lnTo>
                    <a:pt x="2354959" y="770708"/>
                  </a:lnTo>
                  <a:lnTo>
                    <a:pt x="2259394" y="767267"/>
                  </a:lnTo>
                  <a:lnTo>
                    <a:pt x="2260299" y="785502"/>
                  </a:lnTo>
                  <a:cubicBezTo>
                    <a:pt x="2269474" y="904790"/>
                    <a:pt x="2333994" y="1292937"/>
                    <a:pt x="2111730" y="1255740"/>
                  </a:cubicBezTo>
                  <a:cubicBezTo>
                    <a:pt x="1904284" y="1221024"/>
                    <a:pt x="2039689" y="915885"/>
                    <a:pt x="2093259" y="785398"/>
                  </a:cubicBezTo>
                  <a:lnTo>
                    <a:pt x="2103200" y="759262"/>
                  </a:lnTo>
                  <a:lnTo>
                    <a:pt x="1973852" y="752232"/>
                  </a:lnTo>
                  <a:lnTo>
                    <a:pt x="1827482" y="741428"/>
                  </a:lnTo>
                  <a:lnTo>
                    <a:pt x="1784749" y="743523"/>
                  </a:lnTo>
                  <a:lnTo>
                    <a:pt x="1783503" y="738182"/>
                  </a:lnTo>
                  <a:lnTo>
                    <a:pt x="1734388" y="734557"/>
                  </a:lnTo>
                  <a:lnTo>
                    <a:pt x="1711951" y="732156"/>
                  </a:lnTo>
                  <a:lnTo>
                    <a:pt x="1710043" y="750236"/>
                  </a:lnTo>
                  <a:cubicBezTo>
                    <a:pt x="1700724" y="869513"/>
                    <a:pt x="1704654" y="1262966"/>
                    <a:pt x="1490778" y="1191960"/>
                  </a:cubicBezTo>
                  <a:cubicBezTo>
                    <a:pt x="1291161" y="1125688"/>
                    <a:pt x="1471975" y="845062"/>
                    <a:pt x="1545014" y="724390"/>
                  </a:cubicBezTo>
                  <a:lnTo>
                    <a:pt x="1550440" y="714875"/>
                  </a:lnTo>
                  <a:lnTo>
                    <a:pt x="1499272" y="709400"/>
                  </a:lnTo>
                  <a:cubicBezTo>
                    <a:pt x="1429506" y="700064"/>
                    <a:pt x="1360276" y="688505"/>
                    <a:pt x="1292156" y="675297"/>
                  </a:cubicBezTo>
                  <a:lnTo>
                    <a:pt x="1105864" y="634405"/>
                  </a:lnTo>
                  <a:lnTo>
                    <a:pt x="1117732" y="643857"/>
                  </a:lnTo>
                  <a:cubicBezTo>
                    <a:pt x="1075893" y="718664"/>
                    <a:pt x="935419" y="1149479"/>
                    <a:pt x="748384" y="998483"/>
                  </a:cubicBezTo>
                  <a:cubicBezTo>
                    <a:pt x="608109" y="885236"/>
                    <a:pt x="784828" y="722630"/>
                    <a:pt x="907924" y="623470"/>
                  </a:cubicBezTo>
                  <a:lnTo>
                    <a:pt x="949090" y="590924"/>
                  </a:lnTo>
                  <a:lnTo>
                    <a:pt x="724529" y="527352"/>
                  </a:lnTo>
                  <a:lnTo>
                    <a:pt x="588043" y="482036"/>
                  </a:lnTo>
                  <a:lnTo>
                    <a:pt x="594407" y="490103"/>
                  </a:lnTo>
                  <a:cubicBezTo>
                    <a:pt x="536597" y="553385"/>
                    <a:pt x="301493" y="940762"/>
                    <a:pt x="153863" y="751060"/>
                  </a:cubicBezTo>
                  <a:cubicBezTo>
                    <a:pt x="135409" y="727347"/>
                    <a:pt x="125841" y="704309"/>
                    <a:pt x="123370" y="682064"/>
                  </a:cubicBezTo>
                  <a:cubicBezTo>
                    <a:pt x="114101" y="598642"/>
                    <a:pt x="204622" y="526354"/>
                    <a:pt x="300553" y="471362"/>
                  </a:cubicBezTo>
                  <a:lnTo>
                    <a:pt x="378501" y="430833"/>
                  </a:lnTo>
                  <a:lnTo>
                    <a:pt x="360141" y="424135"/>
                  </a:lnTo>
                  <a:cubicBezTo>
                    <a:pt x="244149" y="376658"/>
                    <a:pt x="-4139" y="246620"/>
                    <a:pt x="52" y="114287"/>
                  </a:cubicBezTo>
                  <a:close/>
                </a:path>
              </a:pathLst>
            </a:custGeom>
            <a:gradFill>
              <a:gsLst>
                <a:gs pos="0">
                  <a:srgbClr val="595959"/>
                </a:gs>
                <a:gs pos="60000">
                  <a:srgbClr val="666A36"/>
                </a:gs>
                <a:gs pos="100000">
                  <a:srgbClr val="666A36"/>
                </a:gs>
              </a:gsLst>
              <a:lin ang="0" scaled="0"/>
            </a:gra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 rot="-8214325" flipH="1">
              <a:off x="6034335" y="4319925"/>
              <a:ext cx="3226936" cy="848046"/>
            </a:xfrm>
            <a:custGeom>
              <a:avLst/>
              <a:gdLst/>
              <a:ahLst/>
              <a:cxnLst/>
              <a:rect l="l" t="t" r="r" b="b"/>
              <a:pathLst>
                <a:path w="3570296" h="1258395" extrusionOk="0">
                  <a:moveTo>
                    <a:pt x="52" y="114287"/>
                  </a:moveTo>
                  <a:cubicBezTo>
                    <a:pt x="751" y="92231"/>
                    <a:pt x="8463" y="70112"/>
                    <a:pt x="24969" y="48300"/>
                  </a:cubicBezTo>
                  <a:cubicBezTo>
                    <a:pt x="157023" y="-126193"/>
                    <a:pt x="439442" y="311510"/>
                    <a:pt x="513040" y="355151"/>
                  </a:cubicBezTo>
                  <a:lnTo>
                    <a:pt x="497428" y="367539"/>
                  </a:lnTo>
                  <a:lnTo>
                    <a:pt x="567794" y="391986"/>
                  </a:lnTo>
                  <a:cubicBezTo>
                    <a:pt x="600503" y="403531"/>
                    <a:pt x="634955" y="415788"/>
                    <a:pt x="670999" y="428488"/>
                  </a:cubicBezTo>
                  <a:lnTo>
                    <a:pt x="716281" y="444102"/>
                  </a:lnTo>
                  <a:lnTo>
                    <a:pt x="701865" y="404273"/>
                  </a:lnTo>
                  <a:cubicBezTo>
                    <a:pt x="649428" y="255156"/>
                    <a:pt x="584812" y="23866"/>
                    <a:pt x="763696" y="1452"/>
                  </a:cubicBezTo>
                  <a:cubicBezTo>
                    <a:pt x="1002210" y="-28434"/>
                    <a:pt x="894788" y="411788"/>
                    <a:pt x="890967" y="497415"/>
                  </a:cubicBezTo>
                  <a:lnTo>
                    <a:pt x="881798" y="498502"/>
                  </a:lnTo>
                  <a:lnTo>
                    <a:pt x="1170375" y="584825"/>
                  </a:lnTo>
                  <a:lnTo>
                    <a:pt x="1206427" y="593079"/>
                  </a:lnTo>
                  <a:lnTo>
                    <a:pt x="1191308" y="549404"/>
                  </a:lnTo>
                  <a:cubicBezTo>
                    <a:pt x="1140965" y="399568"/>
                    <a:pt x="1079596" y="167395"/>
                    <a:pt x="1258778" y="147490"/>
                  </a:cubicBezTo>
                  <a:cubicBezTo>
                    <a:pt x="1482755" y="122608"/>
                    <a:pt x="1396927" y="506605"/>
                    <a:pt x="1381187" y="625206"/>
                  </a:cubicBezTo>
                  <a:lnTo>
                    <a:pt x="1380506" y="631688"/>
                  </a:lnTo>
                  <a:lnTo>
                    <a:pt x="1559827" y="661387"/>
                  </a:lnTo>
                  <a:lnTo>
                    <a:pt x="1768380" y="681955"/>
                  </a:lnTo>
                  <a:lnTo>
                    <a:pt x="1753583" y="630159"/>
                  </a:lnTo>
                  <a:cubicBezTo>
                    <a:pt x="1711551" y="477782"/>
                    <a:pt x="1663035" y="242588"/>
                    <a:pt x="1843040" y="232560"/>
                  </a:cubicBezTo>
                  <a:cubicBezTo>
                    <a:pt x="2053045" y="220861"/>
                    <a:pt x="1974008" y="549971"/>
                    <a:pt x="1944460" y="689482"/>
                  </a:cubicBezTo>
                  <a:lnTo>
                    <a:pt x="1943808" y="692995"/>
                  </a:lnTo>
                  <a:lnTo>
                    <a:pt x="2053692" y="699439"/>
                  </a:lnTo>
                  <a:lnTo>
                    <a:pt x="2326246" y="709192"/>
                  </a:lnTo>
                  <a:lnTo>
                    <a:pt x="2307127" y="669602"/>
                  </a:lnTo>
                  <a:cubicBezTo>
                    <a:pt x="2239694" y="526640"/>
                    <a:pt x="2151731" y="303184"/>
                    <a:pt x="2327379" y="262567"/>
                  </a:cubicBezTo>
                  <a:cubicBezTo>
                    <a:pt x="2532303" y="215180"/>
                    <a:pt x="2510624" y="552952"/>
                    <a:pt x="2505331" y="695460"/>
                  </a:cubicBezTo>
                  <a:lnTo>
                    <a:pt x="2504809" y="713406"/>
                  </a:lnTo>
                  <a:lnTo>
                    <a:pt x="2638865" y="716402"/>
                  </a:lnTo>
                  <a:lnTo>
                    <a:pt x="2874931" y="720031"/>
                  </a:lnTo>
                  <a:lnTo>
                    <a:pt x="2871057" y="706094"/>
                  </a:lnTo>
                  <a:cubicBezTo>
                    <a:pt x="2832158" y="570509"/>
                    <a:pt x="2731121" y="252333"/>
                    <a:pt x="2941127" y="240634"/>
                  </a:cubicBezTo>
                  <a:cubicBezTo>
                    <a:pt x="3151132" y="228935"/>
                    <a:pt x="3072096" y="558044"/>
                    <a:pt x="3042547" y="697556"/>
                  </a:cubicBezTo>
                  <a:lnTo>
                    <a:pt x="3037937" y="722417"/>
                  </a:lnTo>
                  <a:lnTo>
                    <a:pt x="3185623" y="724529"/>
                  </a:lnTo>
                  <a:cubicBezTo>
                    <a:pt x="3347059" y="727126"/>
                    <a:pt x="3480472" y="730294"/>
                    <a:pt x="3564241" y="736073"/>
                  </a:cubicBezTo>
                  <a:lnTo>
                    <a:pt x="3570296" y="800089"/>
                  </a:lnTo>
                  <a:cubicBezTo>
                    <a:pt x="3457368" y="798630"/>
                    <a:pt x="3255661" y="796406"/>
                    <a:pt x="3015878" y="791437"/>
                  </a:cubicBezTo>
                  <a:lnTo>
                    <a:pt x="2824326" y="786883"/>
                  </a:lnTo>
                  <a:lnTo>
                    <a:pt x="2823991" y="796797"/>
                  </a:lnTo>
                  <a:cubicBezTo>
                    <a:pt x="2823204" y="916435"/>
                    <a:pt x="2855190" y="1308606"/>
                    <a:pt x="2636794" y="1253037"/>
                  </a:cubicBezTo>
                  <a:cubicBezTo>
                    <a:pt x="2432958" y="1201172"/>
                    <a:pt x="2593293" y="908364"/>
                    <a:pt x="2657539" y="782789"/>
                  </a:cubicBezTo>
                  <a:lnTo>
                    <a:pt x="2658099" y="781621"/>
                  </a:lnTo>
                  <a:lnTo>
                    <a:pt x="2377142" y="771506"/>
                  </a:lnTo>
                  <a:lnTo>
                    <a:pt x="2357193" y="775979"/>
                  </a:lnTo>
                  <a:lnTo>
                    <a:pt x="2354959" y="770708"/>
                  </a:lnTo>
                  <a:lnTo>
                    <a:pt x="2259394" y="767267"/>
                  </a:lnTo>
                  <a:lnTo>
                    <a:pt x="2260299" y="785502"/>
                  </a:lnTo>
                  <a:cubicBezTo>
                    <a:pt x="2269474" y="904790"/>
                    <a:pt x="2333994" y="1292937"/>
                    <a:pt x="2111730" y="1255740"/>
                  </a:cubicBezTo>
                  <a:cubicBezTo>
                    <a:pt x="1904284" y="1221024"/>
                    <a:pt x="2039689" y="915885"/>
                    <a:pt x="2093259" y="785398"/>
                  </a:cubicBezTo>
                  <a:lnTo>
                    <a:pt x="2103200" y="759262"/>
                  </a:lnTo>
                  <a:lnTo>
                    <a:pt x="1973852" y="752232"/>
                  </a:lnTo>
                  <a:lnTo>
                    <a:pt x="1827482" y="741428"/>
                  </a:lnTo>
                  <a:lnTo>
                    <a:pt x="1784749" y="743523"/>
                  </a:lnTo>
                  <a:lnTo>
                    <a:pt x="1783503" y="738182"/>
                  </a:lnTo>
                  <a:lnTo>
                    <a:pt x="1734388" y="734557"/>
                  </a:lnTo>
                  <a:lnTo>
                    <a:pt x="1711951" y="732156"/>
                  </a:lnTo>
                  <a:lnTo>
                    <a:pt x="1710043" y="750236"/>
                  </a:lnTo>
                  <a:cubicBezTo>
                    <a:pt x="1700724" y="869513"/>
                    <a:pt x="1704654" y="1262966"/>
                    <a:pt x="1490778" y="1191960"/>
                  </a:cubicBezTo>
                  <a:cubicBezTo>
                    <a:pt x="1291161" y="1125688"/>
                    <a:pt x="1471975" y="845062"/>
                    <a:pt x="1545014" y="724390"/>
                  </a:cubicBezTo>
                  <a:lnTo>
                    <a:pt x="1550440" y="714875"/>
                  </a:lnTo>
                  <a:lnTo>
                    <a:pt x="1499272" y="709400"/>
                  </a:lnTo>
                  <a:cubicBezTo>
                    <a:pt x="1429506" y="700064"/>
                    <a:pt x="1360276" y="688505"/>
                    <a:pt x="1292156" y="675297"/>
                  </a:cubicBezTo>
                  <a:lnTo>
                    <a:pt x="1105864" y="634405"/>
                  </a:lnTo>
                  <a:lnTo>
                    <a:pt x="1117732" y="643857"/>
                  </a:lnTo>
                  <a:cubicBezTo>
                    <a:pt x="1075893" y="718664"/>
                    <a:pt x="935419" y="1149479"/>
                    <a:pt x="748384" y="998483"/>
                  </a:cubicBezTo>
                  <a:cubicBezTo>
                    <a:pt x="608109" y="885236"/>
                    <a:pt x="784828" y="722630"/>
                    <a:pt x="907924" y="623470"/>
                  </a:cubicBezTo>
                  <a:lnTo>
                    <a:pt x="949090" y="590924"/>
                  </a:lnTo>
                  <a:lnTo>
                    <a:pt x="724529" y="527352"/>
                  </a:lnTo>
                  <a:lnTo>
                    <a:pt x="588043" y="482036"/>
                  </a:lnTo>
                  <a:lnTo>
                    <a:pt x="594407" y="490103"/>
                  </a:lnTo>
                  <a:cubicBezTo>
                    <a:pt x="536597" y="553385"/>
                    <a:pt x="301493" y="940762"/>
                    <a:pt x="153863" y="751060"/>
                  </a:cubicBezTo>
                  <a:cubicBezTo>
                    <a:pt x="135409" y="727347"/>
                    <a:pt x="125841" y="704309"/>
                    <a:pt x="123370" y="682064"/>
                  </a:cubicBezTo>
                  <a:cubicBezTo>
                    <a:pt x="114101" y="598642"/>
                    <a:pt x="204622" y="526354"/>
                    <a:pt x="300553" y="471362"/>
                  </a:cubicBezTo>
                  <a:lnTo>
                    <a:pt x="378501" y="430833"/>
                  </a:lnTo>
                  <a:lnTo>
                    <a:pt x="360141" y="424135"/>
                  </a:lnTo>
                  <a:cubicBezTo>
                    <a:pt x="244149" y="376658"/>
                    <a:pt x="-4139" y="246620"/>
                    <a:pt x="52" y="114287"/>
                  </a:cubicBezTo>
                  <a:close/>
                </a:path>
              </a:pathLst>
            </a:custGeom>
            <a:gradFill>
              <a:gsLst>
                <a:gs pos="0">
                  <a:srgbClr val="595959"/>
                </a:gs>
                <a:gs pos="60000">
                  <a:srgbClr val="666A36"/>
                </a:gs>
                <a:gs pos="100000">
                  <a:srgbClr val="666A36"/>
                </a:gs>
              </a:gsLst>
              <a:lin ang="0" scaled="0"/>
            </a:gra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3" name="Google Shape;33;p2"/>
            <p:cNvSpPr/>
            <p:nvPr/>
          </p:nvSpPr>
          <p:spPr>
            <a:xfrm rot="-2572734">
              <a:off x="7267228" y="4650544"/>
              <a:ext cx="911246" cy="2776720"/>
            </a:xfrm>
            <a:custGeom>
              <a:avLst/>
              <a:gdLst/>
              <a:ahLst/>
              <a:cxnLst/>
              <a:rect l="l" t="t" r="r" b="b"/>
              <a:pathLst>
                <a:path w="1122278" h="4034919" extrusionOk="0">
                  <a:moveTo>
                    <a:pt x="1017346" y="4033049"/>
                  </a:moveTo>
                  <a:cubicBezTo>
                    <a:pt x="934586" y="4084522"/>
                    <a:pt x="543637" y="3063193"/>
                    <a:pt x="532895" y="2246639"/>
                  </a:cubicBezTo>
                  <a:cubicBezTo>
                    <a:pt x="522153" y="1430085"/>
                    <a:pt x="345564" y="532737"/>
                    <a:pt x="0" y="0"/>
                  </a:cubicBezTo>
                  <a:cubicBezTo>
                    <a:pt x="530335" y="309475"/>
                    <a:pt x="859899" y="1265626"/>
                    <a:pt x="1029457" y="1937801"/>
                  </a:cubicBezTo>
                  <a:cubicBezTo>
                    <a:pt x="1199015" y="2609976"/>
                    <a:pt x="1100106" y="3981576"/>
                    <a:pt x="1017346" y="4033049"/>
                  </a:cubicBezTo>
                  <a:close/>
                </a:path>
              </a:pathLst>
            </a:custGeom>
            <a:gradFill>
              <a:gsLst>
                <a:gs pos="0">
                  <a:srgbClr val="595959"/>
                </a:gs>
                <a:gs pos="60000">
                  <a:srgbClr val="6F803B"/>
                </a:gs>
                <a:gs pos="100000">
                  <a:srgbClr val="6F803B"/>
                </a:gs>
              </a:gsLst>
              <a:lin ang="0" scaled="0"/>
            </a:gra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grpSp>
          <p:nvGrpSpPr>
            <p:cNvPr id="34" name="Google Shape;34;p2"/>
            <p:cNvGrpSpPr/>
            <p:nvPr/>
          </p:nvGrpSpPr>
          <p:grpSpPr>
            <a:xfrm rot="1125477">
              <a:off x="8875592" y="1693978"/>
              <a:ext cx="2635240" cy="4173446"/>
              <a:chOff x="5819567" y="571221"/>
              <a:chExt cx="2567151" cy="4065613"/>
            </a:xfrm>
          </p:grpSpPr>
          <p:sp>
            <p:nvSpPr>
              <p:cNvPr id="35" name="Google Shape;35;p2"/>
              <p:cNvSpPr/>
              <p:nvPr/>
            </p:nvSpPr>
            <p:spPr>
              <a:xfrm rot="-894226">
                <a:off x="6527769" y="1142238"/>
                <a:ext cx="1450664" cy="3364637"/>
              </a:xfrm>
              <a:custGeom>
                <a:avLst/>
                <a:gdLst/>
                <a:ahLst/>
                <a:cxnLst/>
                <a:rect l="l" t="t" r="r" b="b"/>
                <a:pathLst>
                  <a:path w="1448953" h="3360670" extrusionOk="0">
                    <a:moveTo>
                      <a:pt x="1191919" y="86813"/>
                    </a:moveTo>
                    <a:cubicBezTo>
                      <a:pt x="1025290" y="132667"/>
                      <a:pt x="921395" y="246543"/>
                      <a:pt x="892225" y="363714"/>
                    </a:cubicBezTo>
                    <a:cubicBezTo>
                      <a:pt x="866702" y="466240"/>
                      <a:pt x="709570" y="565145"/>
                      <a:pt x="647549" y="578271"/>
                    </a:cubicBezTo>
                    <a:lnTo>
                      <a:pt x="640118" y="578320"/>
                    </a:lnTo>
                    <a:lnTo>
                      <a:pt x="692307" y="728846"/>
                    </a:lnTo>
                    <a:cubicBezTo>
                      <a:pt x="726650" y="838573"/>
                      <a:pt x="758737" y="954796"/>
                      <a:pt x="785069" y="1074429"/>
                    </a:cubicBezTo>
                    <a:lnTo>
                      <a:pt x="819224" y="1257170"/>
                    </a:lnTo>
                    <a:lnTo>
                      <a:pt x="825754" y="1225216"/>
                    </a:lnTo>
                    <a:cubicBezTo>
                      <a:pt x="838960" y="1176376"/>
                      <a:pt x="862291" y="1128744"/>
                      <a:pt x="898552" y="1099183"/>
                    </a:cubicBezTo>
                    <a:cubicBezTo>
                      <a:pt x="995245" y="1020355"/>
                      <a:pt x="1171036" y="917459"/>
                      <a:pt x="1411292" y="928426"/>
                    </a:cubicBezTo>
                    <a:cubicBezTo>
                      <a:pt x="1243260" y="968835"/>
                      <a:pt x="1135715" y="1079270"/>
                      <a:pt x="1102749" y="1195430"/>
                    </a:cubicBezTo>
                    <a:cubicBezTo>
                      <a:pt x="1073903" y="1297071"/>
                      <a:pt x="913637" y="1390812"/>
                      <a:pt x="851222" y="1401913"/>
                    </a:cubicBezTo>
                    <a:lnTo>
                      <a:pt x="838408" y="1401581"/>
                    </a:lnTo>
                    <a:lnTo>
                      <a:pt x="852577" y="1518234"/>
                    </a:lnTo>
                    <a:lnTo>
                      <a:pt x="868497" y="1712474"/>
                    </a:lnTo>
                    <a:lnTo>
                      <a:pt x="875296" y="1738373"/>
                    </a:lnTo>
                    <a:cubicBezTo>
                      <a:pt x="877335" y="1749742"/>
                      <a:pt x="878083" y="1759689"/>
                      <a:pt x="877453" y="1767587"/>
                    </a:cubicBezTo>
                    <a:lnTo>
                      <a:pt x="873836" y="1777607"/>
                    </a:lnTo>
                    <a:lnTo>
                      <a:pt x="875241" y="1794757"/>
                    </a:lnTo>
                    <a:lnTo>
                      <a:pt x="892177" y="2109908"/>
                    </a:lnTo>
                    <a:lnTo>
                      <a:pt x="909485" y="2076862"/>
                    </a:lnTo>
                    <a:cubicBezTo>
                      <a:pt x="918468" y="2063388"/>
                      <a:pt x="928818" y="2051263"/>
                      <a:pt x="940654" y="2041110"/>
                    </a:cubicBezTo>
                    <a:cubicBezTo>
                      <a:pt x="1035341" y="1959884"/>
                      <a:pt x="1208498" y="1852615"/>
                      <a:pt x="1448953" y="1857557"/>
                    </a:cubicBezTo>
                    <a:cubicBezTo>
                      <a:pt x="1281987" y="1902164"/>
                      <a:pt x="1177243" y="2015259"/>
                      <a:pt x="1147199" y="2132210"/>
                    </a:cubicBezTo>
                    <a:cubicBezTo>
                      <a:pt x="1124665" y="2219922"/>
                      <a:pt x="1005462" y="2304253"/>
                      <a:pt x="932746" y="2334531"/>
                    </a:cubicBezTo>
                    <a:lnTo>
                      <a:pt x="903202" y="2344187"/>
                    </a:lnTo>
                    <a:lnTo>
                      <a:pt x="908194" y="2477841"/>
                    </a:lnTo>
                    <a:cubicBezTo>
                      <a:pt x="920701" y="2855046"/>
                      <a:pt x="924855" y="3198771"/>
                      <a:pt x="927229" y="3360670"/>
                    </a:cubicBezTo>
                    <a:lnTo>
                      <a:pt x="854303" y="3354593"/>
                    </a:lnTo>
                    <a:cubicBezTo>
                      <a:pt x="844428" y="3228492"/>
                      <a:pt x="841247" y="2990296"/>
                      <a:pt x="836909" y="2713233"/>
                    </a:cubicBezTo>
                    <a:lnTo>
                      <a:pt x="836374" y="2685348"/>
                    </a:lnTo>
                    <a:lnTo>
                      <a:pt x="807689" y="2685619"/>
                    </a:lnTo>
                    <a:cubicBezTo>
                      <a:pt x="729110" y="2680171"/>
                      <a:pt x="589206" y="2638363"/>
                      <a:pt x="539820" y="2562453"/>
                    </a:cubicBezTo>
                    <a:cubicBezTo>
                      <a:pt x="473971" y="2461241"/>
                      <a:pt x="338574" y="2387555"/>
                      <a:pt x="166109" y="2398654"/>
                    </a:cubicBezTo>
                    <a:cubicBezTo>
                      <a:pt x="392372" y="2317117"/>
                      <a:pt x="590731" y="2363415"/>
                      <a:pt x="706413" y="2410116"/>
                    </a:cubicBezTo>
                    <a:cubicBezTo>
                      <a:pt x="735334" y="2421792"/>
                      <a:pt x="761141" y="2442840"/>
                      <a:pt x="783151" y="2468240"/>
                    </a:cubicBezTo>
                    <a:lnTo>
                      <a:pt x="833724" y="2547209"/>
                    </a:lnTo>
                    <a:lnTo>
                      <a:pt x="828552" y="2277642"/>
                    </a:lnTo>
                    <a:cubicBezTo>
                      <a:pt x="824823" y="2128831"/>
                      <a:pt x="819823" y="1979457"/>
                      <a:pt x="812571" y="1838673"/>
                    </a:cubicBezTo>
                    <a:lnTo>
                      <a:pt x="809332" y="1790015"/>
                    </a:lnTo>
                    <a:lnTo>
                      <a:pt x="775134" y="1785520"/>
                    </a:lnTo>
                    <a:cubicBezTo>
                      <a:pt x="696132" y="1770932"/>
                      <a:pt x="592118" y="1731356"/>
                      <a:pt x="550962" y="1668098"/>
                    </a:cubicBezTo>
                    <a:cubicBezTo>
                      <a:pt x="485113" y="1566885"/>
                      <a:pt x="349716" y="1493200"/>
                      <a:pt x="177251" y="1504299"/>
                    </a:cubicBezTo>
                    <a:cubicBezTo>
                      <a:pt x="403514" y="1422761"/>
                      <a:pt x="601873" y="1469060"/>
                      <a:pt x="717555" y="1515761"/>
                    </a:cubicBezTo>
                    <a:cubicBezTo>
                      <a:pt x="746476" y="1527437"/>
                      <a:pt x="772283" y="1548484"/>
                      <a:pt x="794293" y="1573885"/>
                    </a:cubicBezTo>
                    <a:lnTo>
                      <a:pt x="795022" y="1575023"/>
                    </a:lnTo>
                    <a:lnTo>
                      <a:pt x="794772" y="1571272"/>
                    </a:lnTo>
                    <a:cubicBezTo>
                      <a:pt x="787645" y="1487765"/>
                      <a:pt x="779225" y="1410788"/>
                      <a:pt x="769223" y="1343053"/>
                    </a:cubicBezTo>
                    <a:cubicBezTo>
                      <a:pt x="749219" y="1207583"/>
                      <a:pt x="718200" y="1076354"/>
                      <a:pt x="682006" y="952215"/>
                    </a:cubicBezTo>
                    <a:lnTo>
                      <a:pt x="669328" y="914878"/>
                    </a:lnTo>
                    <a:lnTo>
                      <a:pt x="641580" y="915141"/>
                    </a:lnTo>
                    <a:cubicBezTo>
                      <a:pt x="563001" y="909692"/>
                      <a:pt x="423097" y="867885"/>
                      <a:pt x="373711" y="791975"/>
                    </a:cubicBezTo>
                    <a:cubicBezTo>
                      <a:pt x="307862" y="690762"/>
                      <a:pt x="172465" y="617077"/>
                      <a:pt x="0" y="628176"/>
                    </a:cubicBezTo>
                    <a:cubicBezTo>
                      <a:pt x="226263" y="546638"/>
                      <a:pt x="424622" y="592936"/>
                      <a:pt x="540304" y="639638"/>
                    </a:cubicBezTo>
                    <a:cubicBezTo>
                      <a:pt x="554765" y="645476"/>
                      <a:pt x="568447" y="653656"/>
                      <a:pt x="581265" y="663553"/>
                    </a:cubicBezTo>
                    <a:lnTo>
                      <a:pt x="585298" y="667408"/>
                    </a:lnTo>
                    <a:lnTo>
                      <a:pt x="563739" y="603918"/>
                    </a:lnTo>
                    <a:cubicBezTo>
                      <a:pt x="482330" y="389698"/>
                      <a:pt x="403580" y="215233"/>
                      <a:pt x="374207" y="103312"/>
                    </a:cubicBezTo>
                    <a:lnTo>
                      <a:pt x="416747" y="0"/>
                    </a:lnTo>
                    <a:cubicBezTo>
                      <a:pt x="449538" y="85967"/>
                      <a:pt x="515287" y="234940"/>
                      <a:pt x="586004" y="422239"/>
                    </a:cubicBezTo>
                    <a:lnTo>
                      <a:pt x="608266" y="486450"/>
                    </a:lnTo>
                    <a:lnTo>
                      <a:pt x="607999" y="451410"/>
                    </a:lnTo>
                    <a:cubicBezTo>
                      <a:pt x="614944" y="387457"/>
                      <a:pt x="637966" y="315127"/>
                      <a:pt x="685005" y="274161"/>
                    </a:cubicBezTo>
                    <a:cubicBezTo>
                      <a:pt x="779083" y="192229"/>
                      <a:pt x="951433" y="83669"/>
                      <a:pt x="1191919" y="86813"/>
                    </a:cubicBez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F803B"/>
                  </a:gs>
                  <a:gs pos="100000">
                    <a:srgbClr val="6F803B"/>
                  </a:gs>
                </a:gsLst>
                <a:lin ang="0" scaled="0"/>
              </a:gra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grpSp>
            <p:nvGrpSpPr>
              <p:cNvPr id="36" name="Google Shape;36;p2"/>
              <p:cNvGrpSpPr/>
              <p:nvPr/>
            </p:nvGrpSpPr>
            <p:grpSpPr>
              <a:xfrm>
                <a:off x="5819567" y="571221"/>
                <a:ext cx="889916" cy="1062046"/>
                <a:chOff x="5819567" y="553054"/>
                <a:chExt cx="889916" cy="1062046"/>
              </a:xfrm>
            </p:grpSpPr>
            <p:sp>
              <p:nvSpPr>
                <p:cNvPr id="37" name="Google Shape;37;p2"/>
                <p:cNvSpPr/>
                <p:nvPr/>
              </p:nvSpPr>
              <p:spPr>
                <a:xfrm rot="-1985831">
                  <a:off x="6188231" y="595206"/>
                  <a:ext cx="265355" cy="932031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 panose="020B0604020202020204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  <p:sp>
              <p:nvSpPr>
                <p:cNvPr id="38" name="Google Shape;38;p2"/>
                <p:cNvSpPr/>
                <p:nvPr/>
              </p:nvSpPr>
              <p:spPr>
                <a:xfrm rot="-754528">
                  <a:off x="5912482" y="618534"/>
                  <a:ext cx="704087" cy="9310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4816" h="932050" extrusionOk="0">
                      <a:moveTo>
                        <a:pt x="572192" y="0"/>
                      </a:moveTo>
                      <a:cubicBezTo>
                        <a:pt x="645438" y="0"/>
                        <a:pt x="704816" y="208646"/>
                        <a:pt x="704816" y="466025"/>
                      </a:cubicBezTo>
                      <a:cubicBezTo>
                        <a:pt x="704816" y="723404"/>
                        <a:pt x="645438" y="932050"/>
                        <a:pt x="572192" y="932050"/>
                      </a:cubicBezTo>
                      <a:lnTo>
                        <a:pt x="562800" y="928723"/>
                      </a:lnTo>
                      <a:lnTo>
                        <a:pt x="554667" y="931304"/>
                      </a:lnTo>
                      <a:cubicBezTo>
                        <a:pt x="480254" y="933116"/>
                        <a:pt x="330628" y="810708"/>
                        <a:pt x="194743" y="631117"/>
                      </a:cubicBezTo>
                      <a:cubicBezTo>
                        <a:pt x="39445" y="425869"/>
                        <a:pt x="-39097" y="223657"/>
                        <a:pt x="19313" y="179461"/>
                      </a:cubicBezTo>
                      <a:cubicBezTo>
                        <a:pt x="77723" y="135266"/>
                        <a:pt x="250967" y="265824"/>
                        <a:pt x="406265" y="471071"/>
                      </a:cubicBezTo>
                      <a:lnTo>
                        <a:pt x="441116" y="519986"/>
                      </a:lnTo>
                      <a:lnTo>
                        <a:pt x="439568" y="466025"/>
                      </a:lnTo>
                      <a:cubicBezTo>
                        <a:pt x="439568" y="208646"/>
                        <a:pt x="498946" y="0"/>
                        <a:pt x="57219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 panose="020B0604020202020204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</p:grpSp>
        </p:grpSp>
        <p:sp>
          <p:nvSpPr>
            <p:cNvPr id="39" name="Google Shape;39;p2"/>
            <p:cNvSpPr/>
            <p:nvPr/>
          </p:nvSpPr>
          <p:spPr>
            <a:xfrm rot="-796064">
              <a:off x="8423726" y="2138880"/>
              <a:ext cx="1014688" cy="3648103"/>
            </a:xfrm>
            <a:custGeom>
              <a:avLst/>
              <a:gdLst/>
              <a:ahLst/>
              <a:cxnLst/>
              <a:rect l="l" t="t" r="r" b="b"/>
              <a:pathLst>
                <a:path w="1122278" h="4034919" extrusionOk="0">
                  <a:moveTo>
                    <a:pt x="1017346" y="4033049"/>
                  </a:moveTo>
                  <a:cubicBezTo>
                    <a:pt x="934586" y="4084522"/>
                    <a:pt x="543637" y="3063193"/>
                    <a:pt x="532895" y="2246639"/>
                  </a:cubicBezTo>
                  <a:cubicBezTo>
                    <a:pt x="522153" y="1430085"/>
                    <a:pt x="345564" y="532737"/>
                    <a:pt x="0" y="0"/>
                  </a:cubicBezTo>
                  <a:cubicBezTo>
                    <a:pt x="530335" y="309475"/>
                    <a:pt x="859899" y="1265626"/>
                    <a:pt x="1029457" y="1937801"/>
                  </a:cubicBezTo>
                  <a:cubicBezTo>
                    <a:pt x="1199015" y="2609976"/>
                    <a:pt x="1100106" y="3981576"/>
                    <a:pt x="1017346" y="4033049"/>
                  </a:cubicBezTo>
                  <a:close/>
                </a:path>
              </a:pathLst>
            </a:custGeom>
            <a:gradFill>
              <a:gsLst>
                <a:gs pos="0">
                  <a:srgbClr val="595959"/>
                </a:gs>
                <a:gs pos="60000">
                  <a:srgbClr val="6F803B"/>
                </a:gs>
                <a:gs pos="100000">
                  <a:srgbClr val="6F803B"/>
                </a:gs>
              </a:gsLst>
              <a:lin ang="0" scaled="0"/>
            </a:gra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40" name="Google Shape;40;p2"/>
            <p:cNvSpPr/>
            <p:nvPr/>
          </p:nvSpPr>
          <p:spPr>
            <a:xfrm rot="710374" flipH="1">
              <a:off x="10485909" y="3391085"/>
              <a:ext cx="1011938" cy="3638216"/>
            </a:xfrm>
            <a:custGeom>
              <a:avLst/>
              <a:gdLst/>
              <a:ahLst/>
              <a:cxnLst/>
              <a:rect l="l" t="t" r="r" b="b"/>
              <a:pathLst>
                <a:path w="1122278" h="4034919" extrusionOk="0">
                  <a:moveTo>
                    <a:pt x="1017346" y="4033049"/>
                  </a:moveTo>
                  <a:cubicBezTo>
                    <a:pt x="934586" y="4084522"/>
                    <a:pt x="543637" y="3063193"/>
                    <a:pt x="532895" y="2246639"/>
                  </a:cubicBezTo>
                  <a:cubicBezTo>
                    <a:pt x="522153" y="1430085"/>
                    <a:pt x="345564" y="532737"/>
                    <a:pt x="0" y="0"/>
                  </a:cubicBezTo>
                  <a:cubicBezTo>
                    <a:pt x="530335" y="309475"/>
                    <a:pt x="859899" y="1265626"/>
                    <a:pt x="1029457" y="1937801"/>
                  </a:cubicBezTo>
                  <a:cubicBezTo>
                    <a:pt x="1199015" y="2609976"/>
                    <a:pt x="1100106" y="3981576"/>
                    <a:pt x="1017346" y="4033049"/>
                  </a:cubicBezTo>
                  <a:close/>
                </a:path>
              </a:pathLst>
            </a:custGeom>
            <a:gradFill>
              <a:gsLst>
                <a:gs pos="0">
                  <a:srgbClr val="595959"/>
                </a:gs>
                <a:gs pos="60000">
                  <a:srgbClr val="6F803B"/>
                </a:gs>
                <a:gs pos="100000">
                  <a:srgbClr val="6F803B"/>
                </a:gs>
              </a:gsLst>
              <a:lin ang="0" scaled="0"/>
            </a:gra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41" name="Google Shape;41;p2"/>
            <p:cNvSpPr/>
            <p:nvPr/>
          </p:nvSpPr>
          <p:spPr>
            <a:xfrm rot="-1187598">
              <a:off x="7887380" y="3255810"/>
              <a:ext cx="1085398" cy="3975598"/>
            </a:xfrm>
            <a:custGeom>
              <a:avLst/>
              <a:gdLst/>
              <a:ahLst/>
              <a:cxnLst/>
              <a:rect l="l" t="t" r="r" b="b"/>
              <a:pathLst>
                <a:path w="1122278" h="4034919" extrusionOk="0">
                  <a:moveTo>
                    <a:pt x="1017346" y="4033049"/>
                  </a:moveTo>
                  <a:cubicBezTo>
                    <a:pt x="934586" y="4084522"/>
                    <a:pt x="543637" y="3063193"/>
                    <a:pt x="532895" y="2246639"/>
                  </a:cubicBezTo>
                  <a:cubicBezTo>
                    <a:pt x="522153" y="1430085"/>
                    <a:pt x="345564" y="532737"/>
                    <a:pt x="0" y="0"/>
                  </a:cubicBezTo>
                  <a:cubicBezTo>
                    <a:pt x="530335" y="309475"/>
                    <a:pt x="859899" y="1265626"/>
                    <a:pt x="1029457" y="1937801"/>
                  </a:cubicBezTo>
                  <a:cubicBezTo>
                    <a:pt x="1199015" y="2609976"/>
                    <a:pt x="1100106" y="3981576"/>
                    <a:pt x="1017346" y="4033049"/>
                  </a:cubicBezTo>
                  <a:close/>
                </a:path>
              </a:pathLst>
            </a:custGeom>
            <a:gradFill>
              <a:gsLst>
                <a:gs pos="0">
                  <a:srgbClr val="595959"/>
                </a:gs>
                <a:gs pos="60000">
                  <a:srgbClr val="6F803B"/>
                </a:gs>
                <a:gs pos="100000">
                  <a:srgbClr val="6F803B"/>
                </a:gs>
              </a:gsLst>
              <a:lin ang="0" scaled="0"/>
            </a:gra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grpSp>
          <p:nvGrpSpPr>
            <p:cNvPr id="42" name="Google Shape;42;p2"/>
            <p:cNvGrpSpPr/>
            <p:nvPr/>
          </p:nvGrpSpPr>
          <p:grpSpPr>
            <a:xfrm rot="1942817">
              <a:off x="9232819" y="3142389"/>
              <a:ext cx="1612692" cy="3734544"/>
              <a:chOff x="5307255" y="1547438"/>
              <a:chExt cx="1784043" cy="4131344"/>
            </a:xfrm>
          </p:grpSpPr>
          <p:sp>
            <p:nvSpPr>
              <p:cNvPr id="43" name="Google Shape;43;p2"/>
              <p:cNvSpPr/>
              <p:nvPr/>
            </p:nvSpPr>
            <p:spPr>
              <a:xfrm rot="-960242">
                <a:off x="6403497" y="2032749"/>
                <a:ext cx="184883" cy="3691404"/>
              </a:xfrm>
              <a:custGeom>
                <a:avLst/>
                <a:gdLst/>
                <a:ahLst/>
                <a:cxnLst/>
                <a:rect l="l" t="t" r="r" b="b"/>
                <a:pathLst>
                  <a:path w="551062" h="3348763" extrusionOk="0">
                    <a:moveTo>
                      <a:pt x="0" y="102946"/>
                    </a:moveTo>
                    <a:cubicBezTo>
                      <a:pt x="58538" y="325995"/>
                      <a:pt x="313883" y="798334"/>
                      <a:pt x="393616" y="1338294"/>
                    </a:cubicBezTo>
                    <a:cubicBezTo>
                      <a:pt x="473349" y="1878254"/>
                      <a:pt x="452154" y="3007630"/>
                      <a:pt x="478395" y="3342708"/>
                    </a:cubicBezTo>
                    <a:lnTo>
                      <a:pt x="551062" y="3348763"/>
                    </a:lnTo>
                    <a:cubicBezTo>
                      <a:pt x="546016" y="3004601"/>
                      <a:pt x="532896" y="1835865"/>
                      <a:pt x="448117" y="1277738"/>
                    </a:cubicBezTo>
                    <a:cubicBezTo>
                      <a:pt x="363338" y="719611"/>
                      <a:pt x="117075" y="195799"/>
                      <a:pt x="42389" y="0"/>
                    </a:cubicBezTo>
                    <a:lnTo>
                      <a:pt x="0" y="102946"/>
                    </a:ln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F803B"/>
                  </a:gs>
                  <a:gs pos="100000">
                    <a:srgbClr val="6F803B"/>
                  </a:gs>
                </a:gsLst>
                <a:lin ang="0" scaled="0"/>
              </a:gra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44" name="Google Shape;44;p2"/>
              <p:cNvSpPr/>
              <p:nvPr/>
            </p:nvSpPr>
            <p:spPr>
              <a:xfrm rot="4440912">
                <a:off x="5409575" y="1659795"/>
                <a:ext cx="912847" cy="900939"/>
              </a:xfrm>
              <a:custGeom>
                <a:avLst/>
                <a:gdLst/>
                <a:ahLst/>
                <a:cxnLst/>
                <a:rect l="l" t="t" r="r" b="b"/>
                <a:pathLst>
                  <a:path w="914116" h="902192" extrusionOk="0">
                    <a:moveTo>
                      <a:pt x="3648" y="318319"/>
                    </a:moveTo>
                    <a:cubicBezTo>
                      <a:pt x="14502" y="301366"/>
                      <a:pt x="50369" y="286791"/>
                      <a:pt x="121763" y="277409"/>
                    </a:cubicBezTo>
                    <a:cubicBezTo>
                      <a:pt x="-64836" y="-28674"/>
                      <a:pt x="463463" y="361209"/>
                      <a:pt x="415818" y="443497"/>
                    </a:cubicBezTo>
                    <a:cubicBezTo>
                      <a:pt x="413532" y="447646"/>
                      <a:pt x="409738" y="451074"/>
                      <a:pt x="404644" y="453838"/>
                    </a:cubicBezTo>
                    <a:lnTo>
                      <a:pt x="404517" y="453881"/>
                    </a:lnTo>
                    <a:lnTo>
                      <a:pt x="419250" y="454345"/>
                    </a:lnTo>
                    <a:cubicBezTo>
                      <a:pt x="426467" y="455983"/>
                      <a:pt x="432067" y="459052"/>
                      <a:pt x="435706" y="463751"/>
                    </a:cubicBezTo>
                    <a:cubicBezTo>
                      <a:pt x="439372" y="468285"/>
                      <a:pt x="441165" y="474521"/>
                      <a:pt x="441329" y="482140"/>
                    </a:cubicBezTo>
                    <a:lnTo>
                      <a:pt x="439997" y="490695"/>
                    </a:lnTo>
                    <a:lnTo>
                      <a:pt x="445131" y="483838"/>
                    </a:lnTo>
                    <a:cubicBezTo>
                      <a:pt x="450614" y="478869"/>
                      <a:pt x="456341" y="476044"/>
                      <a:pt x="462277" y="475760"/>
                    </a:cubicBezTo>
                    <a:cubicBezTo>
                      <a:pt x="468093" y="475359"/>
                      <a:pt x="474230" y="477469"/>
                      <a:pt x="480563" y="481707"/>
                    </a:cubicBezTo>
                    <a:lnTo>
                      <a:pt x="484441" y="485435"/>
                    </a:lnTo>
                    <a:lnTo>
                      <a:pt x="483630" y="473700"/>
                    </a:lnTo>
                    <a:cubicBezTo>
                      <a:pt x="485366" y="468135"/>
                      <a:pt x="489559" y="463182"/>
                      <a:pt x="495806" y="458818"/>
                    </a:cubicBezTo>
                    <a:lnTo>
                      <a:pt x="502846" y="455556"/>
                    </a:lnTo>
                    <a:lnTo>
                      <a:pt x="490203" y="449340"/>
                    </a:lnTo>
                    <a:cubicBezTo>
                      <a:pt x="482320" y="440747"/>
                      <a:pt x="481490" y="424889"/>
                      <a:pt x="485929" y="404451"/>
                    </a:cubicBezTo>
                    <a:lnTo>
                      <a:pt x="496079" y="371465"/>
                    </a:lnTo>
                    <a:lnTo>
                      <a:pt x="484343" y="397260"/>
                    </a:lnTo>
                    <a:cubicBezTo>
                      <a:pt x="474287" y="414904"/>
                      <a:pt x="463168" y="425553"/>
                      <a:pt x="451292" y="426028"/>
                    </a:cubicBezTo>
                    <a:cubicBezTo>
                      <a:pt x="387279" y="429947"/>
                      <a:pt x="286891" y="129696"/>
                      <a:pt x="310362" y="37467"/>
                    </a:cubicBezTo>
                    <a:cubicBezTo>
                      <a:pt x="321031" y="-4455"/>
                      <a:pt x="357291" y="-3398"/>
                      <a:pt x="434190" y="88742"/>
                    </a:cubicBezTo>
                    <a:cubicBezTo>
                      <a:pt x="553190" y="-152345"/>
                      <a:pt x="556753" y="155784"/>
                      <a:pt x="511014" y="326520"/>
                    </a:cubicBezTo>
                    <a:lnTo>
                      <a:pt x="499072" y="364417"/>
                    </a:lnTo>
                    <a:lnTo>
                      <a:pt x="513267" y="332085"/>
                    </a:lnTo>
                    <a:cubicBezTo>
                      <a:pt x="592416" y="170622"/>
                      <a:pt x="796982" y="-58978"/>
                      <a:pt x="741433" y="223646"/>
                    </a:cubicBezTo>
                    <a:cubicBezTo>
                      <a:pt x="1003648" y="164257"/>
                      <a:pt x="766540" y="361072"/>
                      <a:pt x="605110" y="433066"/>
                    </a:cubicBezTo>
                    <a:lnTo>
                      <a:pt x="600808" y="434764"/>
                    </a:lnTo>
                    <a:lnTo>
                      <a:pt x="693241" y="434463"/>
                    </a:lnTo>
                    <a:cubicBezTo>
                      <a:pt x="860482" y="443604"/>
                      <a:pt x="1031877" y="499444"/>
                      <a:pt x="804951" y="577658"/>
                    </a:cubicBezTo>
                    <a:cubicBezTo>
                      <a:pt x="987962" y="774612"/>
                      <a:pt x="698707" y="668369"/>
                      <a:pt x="555396" y="564905"/>
                    </a:cubicBezTo>
                    <a:lnTo>
                      <a:pt x="526476" y="542048"/>
                    </a:lnTo>
                    <a:lnTo>
                      <a:pt x="539541" y="566925"/>
                    </a:lnTo>
                    <a:cubicBezTo>
                      <a:pt x="616376" y="729501"/>
                      <a:pt x="668242" y="1032607"/>
                      <a:pt x="481983" y="812903"/>
                    </a:cubicBezTo>
                    <a:cubicBezTo>
                      <a:pt x="384371" y="1014570"/>
                      <a:pt x="363976" y="834227"/>
                      <a:pt x="385594" y="669505"/>
                    </a:cubicBezTo>
                    <a:lnTo>
                      <a:pt x="401546" y="585133"/>
                    </a:lnTo>
                    <a:lnTo>
                      <a:pt x="352020" y="659897"/>
                    </a:lnTo>
                    <a:cubicBezTo>
                      <a:pt x="251604" y="793948"/>
                      <a:pt x="110034" y="905537"/>
                      <a:pt x="170905" y="673357"/>
                    </a:cubicBezTo>
                    <a:cubicBezTo>
                      <a:pt x="-94501" y="716298"/>
                      <a:pt x="154406" y="534635"/>
                      <a:pt x="320007" y="472836"/>
                    </a:cubicBezTo>
                    <a:lnTo>
                      <a:pt x="364962" y="460956"/>
                    </a:lnTo>
                    <a:lnTo>
                      <a:pt x="329370" y="462273"/>
                    </a:lnTo>
                    <a:cubicBezTo>
                      <a:pt x="197278" y="453619"/>
                      <a:pt x="-31630" y="373414"/>
                      <a:pt x="3648" y="31831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45" name="Google Shape;45;p2"/>
              <p:cNvSpPr/>
              <p:nvPr/>
            </p:nvSpPr>
            <p:spPr>
              <a:xfrm rot="984699">
                <a:off x="5790678" y="2050692"/>
                <a:ext cx="131664" cy="131664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  <p:grpSp>
          <p:nvGrpSpPr>
            <p:cNvPr id="46" name="Google Shape;46;p2"/>
            <p:cNvGrpSpPr/>
            <p:nvPr/>
          </p:nvGrpSpPr>
          <p:grpSpPr>
            <a:xfrm>
              <a:off x="7037692" y="4736779"/>
              <a:ext cx="1591115" cy="2355223"/>
              <a:chOff x="3959902" y="4082354"/>
              <a:chExt cx="1760083" cy="2605335"/>
            </a:xfrm>
          </p:grpSpPr>
          <p:sp>
            <p:nvSpPr>
              <p:cNvPr id="47" name="Google Shape;47;p2"/>
              <p:cNvSpPr/>
              <p:nvPr/>
            </p:nvSpPr>
            <p:spPr>
              <a:xfrm rot="-675222" flipH="1">
                <a:off x="4467664" y="4369220"/>
                <a:ext cx="1043970" cy="2238117"/>
              </a:xfrm>
              <a:custGeom>
                <a:avLst/>
                <a:gdLst/>
                <a:ahLst/>
                <a:cxnLst/>
                <a:rect l="l" t="t" r="r" b="b"/>
                <a:pathLst>
                  <a:path w="1044793" h="2239882" extrusionOk="0">
                    <a:moveTo>
                      <a:pt x="398175" y="0"/>
                    </a:moveTo>
                    <a:cubicBezTo>
                      <a:pt x="490894" y="53960"/>
                      <a:pt x="538275" y="144853"/>
                      <a:pt x="541157" y="227561"/>
                    </a:cubicBezTo>
                    <a:cubicBezTo>
                      <a:pt x="543319" y="289592"/>
                      <a:pt x="602864" y="363290"/>
                      <a:pt x="641869" y="394063"/>
                    </a:cubicBezTo>
                    <a:lnTo>
                      <a:pt x="659358" y="402692"/>
                    </a:lnTo>
                    <a:lnTo>
                      <a:pt x="562479" y="588915"/>
                    </a:lnTo>
                    <a:cubicBezTo>
                      <a:pt x="542646" y="630701"/>
                      <a:pt x="523303" y="673770"/>
                      <a:pt x="504913" y="717817"/>
                    </a:cubicBezTo>
                    <a:lnTo>
                      <a:pt x="460240" y="833946"/>
                    </a:lnTo>
                    <a:lnTo>
                      <a:pt x="457242" y="784886"/>
                    </a:lnTo>
                    <a:cubicBezTo>
                      <a:pt x="452943" y="762334"/>
                      <a:pt x="445377" y="741120"/>
                      <a:pt x="433456" y="724478"/>
                    </a:cubicBezTo>
                    <a:cubicBezTo>
                      <a:pt x="385770" y="657910"/>
                      <a:pt x="294240" y="563990"/>
                      <a:pt x="151000" y="537289"/>
                    </a:cubicBezTo>
                    <a:cubicBezTo>
                      <a:pt x="245426" y="588205"/>
                      <a:pt x="295739" y="677507"/>
                      <a:pt x="301311" y="760078"/>
                    </a:cubicBezTo>
                    <a:cubicBezTo>
                      <a:pt x="305489" y="822006"/>
                      <a:pt x="367400" y="893729"/>
                      <a:pt x="407385" y="923216"/>
                    </a:cubicBezTo>
                    <a:lnTo>
                      <a:pt x="427463" y="932322"/>
                    </a:lnTo>
                    <a:lnTo>
                      <a:pt x="403333" y="1007459"/>
                    </a:lnTo>
                    <a:lnTo>
                      <a:pt x="371658" y="1119165"/>
                    </a:lnTo>
                    <a:lnTo>
                      <a:pt x="346514" y="1159762"/>
                    </a:lnTo>
                    <a:cubicBezTo>
                      <a:pt x="340117" y="1174001"/>
                      <a:pt x="337885" y="1185058"/>
                      <a:pt x="341098" y="1189769"/>
                    </a:cubicBezTo>
                    <a:lnTo>
                      <a:pt x="350305" y="1194829"/>
                    </a:lnTo>
                    <a:lnTo>
                      <a:pt x="299442" y="1389685"/>
                    </a:lnTo>
                    <a:lnTo>
                      <a:pt x="296897" y="1400082"/>
                    </a:lnTo>
                    <a:lnTo>
                      <a:pt x="291721" y="1379526"/>
                    </a:lnTo>
                    <a:cubicBezTo>
                      <a:pt x="288059" y="1369228"/>
                      <a:pt x="283426" y="1359645"/>
                      <a:pt x="277675" y="1351177"/>
                    </a:cubicBezTo>
                    <a:cubicBezTo>
                      <a:pt x="231673" y="1283435"/>
                      <a:pt x="142526" y="1187250"/>
                      <a:pt x="0" y="1156968"/>
                    </a:cubicBezTo>
                    <a:cubicBezTo>
                      <a:pt x="93120" y="1210234"/>
                      <a:pt x="141179" y="1300769"/>
                      <a:pt x="144679" y="1383454"/>
                    </a:cubicBezTo>
                    <a:cubicBezTo>
                      <a:pt x="147305" y="1445467"/>
                      <a:pt x="207399" y="1518719"/>
                      <a:pt x="246633" y="1549199"/>
                    </a:cubicBezTo>
                    <a:lnTo>
                      <a:pt x="258943" y="1555159"/>
                    </a:lnTo>
                    <a:lnTo>
                      <a:pt x="237009" y="1644782"/>
                    </a:lnTo>
                    <a:cubicBezTo>
                      <a:pt x="177150" y="1896446"/>
                      <a:pt x="126879" y="2126659"/>
                      <a:pt x="102953" y="2235042"/>
                    </a:cubicBezTo>
                    <a:lnTo>
                      <a:pt x="146832" y="2239882"/>
                    </a:lnTo>
                    <a:cubicBezTo>
                      <a:pt x="170203" y="2156446"/>
                      <a:pt x="205219" y="1996949"/>
                      <a:pt x="246325" y="1811504"/>
                    </a:cubicBezTo>
                    <a:lnTo>
                      <a:pt x="248981" y="1799696"/>
                    </a:lnTo>
                    <a:lnTo>
                      <a:pt x="254588" y="1800579"/>
                    </a:lnTo>
                    <a:cubicBezTo>
                      <a:pt x="304137" y="1804231"/>
                      <a:pt x="397825" y="1790102"/>
                      <a:pt x="441316" y="1745819"/>
                    </a:cubicBezTo>
                    <a:cubicBezTo>
                      <a:pt x="499305" y="1686774"/>
                      <a:pt x="595637" y="1651751"/>
                      <a:pt x="700456" y="1674584"/>
                    </a:cubicBezTo>
                    <a:cubicBezTo>
                      <a:pt x="574352" y="1601589"/>
                      <a:pt x="443730" y="1613282"/>
                      <a:pt x="364195" y="1632761"/>
                    </a:cubicBezTo>
                    <a:cubicBezTo>
                      <a:pt x="344312" y="1637630"/>
                      <a:pt x="324757" y="1648806"/>
                      <a:pt x="306811" y="1663125"/>
                    </a:cubicBezTo>
                    <a:lnTo>
                      <a:pt x="271512" y="1699524"/>
                    </a:lnTo>
                    <a:lnTo>
                      <a:pt x="311858" y="1520141"/>
                    </a:lnTo>
                    <a:cubicBezTo>
                      <a:pt x="334762" y="1420710"/>
                      <a:pt x="358494" y="1321056"/>
                      <a:pt x="382360" y="1227443"/>
                    </a:cubicBezTo>
                    <a:lnTo>
                      <a:pt x="389993" y="1199070"/>
                    </a:lnTo>
                    <a:lnTo>
                      <a:pt x="400455" y="1199177"/>
                    </a:lnTo>
                    <a:cubicBezTo>
                      <a:pt x="451823" y="1196995"/>
                      <a:pt x="522924" y="1181033"/>
                      <a:pt x="559167" y="1144131"/>
                    </a:cubicBezTo>
                    <a:cubicBezTo>
                      <a:pt x="617156" y="1085086"/>
                      <a:pt x="713487" y="1050062"/>
                      <a:pt x="818307" y="1072896"/>
                    </a:cubicBezTo>
                    <a:cubicBezTo>
                      <a:pt x="692202" y="999901"/>
                      <a:pt x="561581" y="1011593"/>
                      <a:pt x="482046" y="1031072"/>
                    </a:cubicBezTo>
                    <a:lnTo>
                      <a:pt x="427415" y="1059980"/>
                    </a:lnTo>
                    <a:lnTo>
                      <a:pt x="430064" y="1050131"/>
                    </a:lnTo>
                    <a:cubicBezTo>
                      <a:pt x="445888" y="994949"/>
                      <a:pt x="461566" y="944309"/>
                      <a:pt x="476892" y="900065"/>
                    </a:cubicBezTo>
                    <a:cubicBezTo>
                      <a:pt x="507543" y="811580"/>
                      <a:pt x="544104" y="727288"/>
                      <a:pt x="582733" y="648388"/>
                    </a:cubicBezTo>
                    <a:lnTo>
                      <a:pt x="591905" y="631376"/>
                    </a:lnTo>
                    <a:lnTo>
                      <a:pt x="598925" y="632482"/>
                    </a:lnTo>
                    <a:cubicBezTo>
                      <a:pt x="648473" y="636134"/>
                      <a:pt x="742161" y="622005"/>
                      <a:pt x="785653" y="577722"/>
                    </a:cubicBezTo>
                    <a:cubicBezTo>
                      <a:pt x="843642" y="518677"/>
                      <a:pt x="939973" y="483654"/>
                      <a:pt x="1044793" y="506487"/>
                    </a:cubicBezTo>
                    <a:cubicBezTo>
                      <a:pt x="918688" y="433492"/>
                      <a:pt x="788066" y="445185"/>
                      <a:pt x="708532" y="464664"/>
                    </a:cubicBezTo>
                    <a:lnTo>
                      <a:pt x="671110" y="484465"/>
                    </a:lnTo>
                    <a:lnTo>
                      <a:pt x="700979" y="429063"/>
                    </a:lnTo>
                    <a:cubicBezTo>
                      <a:pt x="778821" y="295227"/>
                      <a:pt x="849563" y="187751"/>
                      <a:pt x="882467" y="116218"/>
                    </a:cubicBezTo>
                    <a:lnTo>
                      <a:pt x="871738" y="41668"/>
                    </a:lnTo>
                    <a:cubicBezTo>
                      <a:pt x="844901" y="87691"/>
                      <a:pt x="797334" y="161824"/>
                      <a:pt x="741604" y="255792"/>
                    </a:cubicBezTo>
                    <a:lnTo>
                      <a:pt x="696759" y="333336"/>
                    </a:lnTo>
                    <a:lnTo>
                      <a:pt x="698154" y="325969"/>
                    </a:lnTo>
                    <a:cubicBezTo>
                      <a:pt x="701877" y="282074"/>
                      <a:pt x="697138" y="230321"/>
                      <a:pt x="674391" y="196279"/>
                    </a:cubicBezTo>
                    <a:cubicBezTo>
                      <a:pt x="628897" y="128195"/>
                      <a:pt x="540471" y="31347"/>
                      <a:pt x="398175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F803B"/>
                  </a:gs>
                  <a:gs pos="100000">
                    <a:srgbClr val="6F803B"/>
                  </a:gs>
                </a:gsLst>
                <a:lin ang="0" scaled="0"/>
              </a:gra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48" name="Google Shape;48;p2"/>
              <p:cNvSpPr/>
              <p:nvPr/>
            </p:nvSpPr>
            <p:spPr>
              <a:xfrm rot="-1374346">
                <a:off x="4028299" y="4168843"/>
                <a:ext cx="537742" cy="460238"/>
              </a:xfrm>
              <a:custGeom>
                <a:avLst/>
                <a:gdLst/>
                <a:ahLst/>
                <a:cxnLst/>
                <a:rect l="l" t="t" r="r" b="b"/>
                <a:pathLst>
                  <a:path w="558128" h="534914" extrusionOk="0">
                    <a:moveTo>
                      <a:pt x="321454" y="0"/>
                    </a:moveTo>
                    <a:cubicBezTo>
                      <a:pt x="351415" y="0"/>
                      <a:pt x="378539" y="12144"/>
                      <a:pt x="398173" y="31778"/>
                    </a:cubicBezTo>
                    <a:lnTo>
                      <a:pt x="404781" y="41579"/>
                    </a:lnTo>
                    <a:lnTo>
                      <a:pt x="407399" y="39814"/>
                    </a:lnTo>
                    <a:cubicBezTo>
                      <a:pt x="420380" y="34324"/>
                      <a:pt x="434651" y="31288"/>
                      <a:pt x="449631" y="31288"/>
                    </a:cubicBezTo>
                    <a:cubicBezTo>
                      <a:pt x="509552" y="31288"/>
                      <a:pt x="558128" y="79864"/>
                      <a:pt x="558128" y="139785"/>
                    </a:cubicBezTo>
                    <a:cubicBezTo>
                      <a:pt x="558128" y="162256"/>
                      <a:pt x="551297" y="183131"/>
                      <a:pt x="539598" y="200447"/>
                    </a:cubicBezTo>
                    <a:lnTo>
                      <a:pt x="527971" y="213243"/>
                    </a:lnTo>
                    <a:lnTo>
                      <a:pt x="544556" y="237841"/>
                    </a:lnTo>
                    <a:cubicBezTo>
                      <a:pt x="550046" y="250822"/>
                      <a:pt x="553082" y="265093"/>
                      <a:pt x="553082" y="280073"/>
                    </a:cubicBezTo>
                    <a:cubicBezTo>
                      <a:pt x="553082" y="325014"/>
                      <a:pt x="525758" y="363573"/>
                      <a:pt x="486817" y="380044"/>
                    </a:cubicBezTo>
                    <a:lnTo>
                      <a:pt x="455184" y="386430"/>
                    </a:lnTo>
                    <a:lnTo>
                      <a:pt x="463257" y="426417"/>
                    </a:lnTo>
                    <a:cubicBezTo>
                      <a:pt x="463257" y="486338"/>
                      <a:pt x="414681" y="534914"/>
                      <a:pt x="354760" y="534914"/>
                    </a:cubicBezTo>
                    <a:cubicBezTo>
                      <a:pt x="324800" y="534914"/>
                      <a:pt x="297675" y="522770"/>
                      <a:pt x="278041" y="503136"/>
                    </a:cubicBezTo>
                    <a:lnTo>
                      <a:pt x="264452" y="482980"/>
                    </a:lnTo>
                    <a:lnTo>
                      <a:pt x="234499" y="503175"/>
                    </a:lnTo>
                    <a:cubicBezTo>
                      <a:pt x="221518" y="508665"/>
                      <a:pt x="207247" y="511701"/>
                      <a:pt x="192267" y="511701"/>
                    </a:cubicBezTo>
                    <a:cubicBezTo>
                      <a:pt x="132346" y="511701"/>
                      <a:pt x="83770" y="463125"/>
                      <a:pt x="83770" y="403204"/>
                    </a:cubicBezTo>
                    <a:lnTo>
                      <a:pt x="87094" y="381221"/>
                    </a:lnTo>
                    <a:lnTo>
                      <a:pt x="66265" y="377016"/>
                    </a:lnTo>
                    <a:cubicBezTo>
                      <a:pt x="27324" y="360545"/>
                      <a:pt x="0" y="321986"/>
                      <a:pt x="0" y="277045"/>
                    </a:cubicBezTo>
                    <a:cubicBezTo>
                      <a:pt x="0" y="247085"/>
                      <a:pt x="12144" y="219960"/>
                      <a:pt x="31778" y="200326"/>
                    </a:cubicBezTo>
                    <a:lnTo>
                      <a:pt x="55047" y="184638"/>
                    </a:lnTo>
                    <a:lnTo>
                      <a:pt x="54332" y="183150"/>
                    </a:lnTo>
                    <a:cubicBezTo>
                      <a:pt x="51162" y="172958"/>
                      <a:pt x="49454" y="162121"/>
                      <a:pt x="49454" y="150886"/>
                    </a:cubicBezTo>
                    <a:cubicBezTo>
                      <a:pt x="49454" y="90965"/>
                      <a:pt x="98030" y="42389"/>
                      <a:pt x="157951" y="42389"/>
                    </a:cubicBezTo>
                    <a:cubicBezTo>
                      <a:pt x="180421" y="42389"/>
                      <a:pt x="201296" y="49220"/>
                      <a:pt x="218613" y="60919"/>
                    </a:cubicBezTo>
                    <a:lnTo>
                      <a:pt x="222628" y="64567"/>
                    </a:lnTo>
                    <a:lnTo>
                      <a:pt x="244735" y="31778"/>
                    </a:lnTo>
                    <a:cubicBezTo>
                      <a:pt x="264369" y="12144"/>
                      <a:pt x="291494" y="0"/>
                      <a:pt x="3214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  <p:grpSp>
          <p:nvGrpSpPr>
            <p:cNvPr id="49" name="Google Shape;49;p2"/>
            <p:cNvGrpSpPr/>
            <p:nvPr/>
          </p:nvGrpSpPr>
          <p:grpSpPr>
            <a:xfrm>
              <a:off x="7163686" y="3569300"/>
              <a:ext cx="2050699" cy="3432167"/>
              <a:chOff x="4456559" y="1422328"/>
              <a:chExt cx="2268472" cy="3796644"/>
            </a:xfrm>
          </p:grpSpPr>
          <p:sp>
            <p:nvSpPr>
              <p:cNvPr id="50" name="Google Shape;50;p2"/>
              <p:cNvSpPr/>
              <p:nvPr/>
            </p:nvSpPr>
            <p:spPr>
              <a:xfrm rot="-189358" flipH="1">
                <a:off x="4975977" y="1922217"/>
                <a:ext cx="1660755" cy="3253507"/>
              </a:xfrm>
              <a:custGeom>
                <a:avLst/>
                <a:gdLst/>
                <a:ahLst/>
                <a:cxnLst/>
                <a:rect l="l" t="t" r="r" b="b"/>
                <a:pathLst>
                  <a:path w="1662392" h="3256714" extrusionOk="0">
                    <a:moveTo>
                      <a:pt x="608894" y="0"/>
                    </a:moveTo>
                    <a:cubicBezTo>
                      <a:pt x="762203" y="78438"/>
                      <a:pt x="840547" y="210560"/>
                      <a:pt x="845313" y="330785"/>
                    </a:cubicBezTo>
                    <a:cubicBezTo>
                      <a:pt x="849482" y="435983"/>
                      <a:pt x="982797" y="564264"/>
                      <a:pt x="1040657" y="589614"/>
                    </a:cubicBezTo>
                    <a:lnTo>
                      <a:pt x="1046280" y="590818"/>
                    </a:lnTo>
                    <a:lnTo>
                      <a:pt x="990450" y="684997"/>
                    </a:lnTo>
                    <a:cubicBezTo>
                      <a:pt x="926597" y="797144"/>
                      <a:pt x="863151" y="918596"/>
                      <a:pt x="806138" y="1045914"/>
                    </a:cubicBezTo>
                    <a:lnTo>
                      <a:pt x="735856" y="1217312"/>
                    </a:lnTo>
                    <a:lnTo>
                      <a:pt x="735947" y="1184812"/>
                    </a:lnTo>
                    <a:cubicBezTo>
                      <a:pt x="732939" y="1134487"/>
                      <a:pt x="719806" y="1083293"/>
                      <a:pt x="690405" y="1047117"/>
                    </a:cubicBezTo>
                    <a:cubicBezTo>
                      <a:pt x="612001" y="950649"/>
                      <a:pt x="461287" y="814700"/>
                      <a:pt x="224646" y="776814"/>
                    </a:cubicBezTo>
                    <a:cubicBezTo>
                      <a:pt x="380426" y="850222"/>
                      <a:pt x="463026" y="979725"/>
                      <a:pt x="471701" y="1099732"/>
                    </a:cubicBezTo>
                    <a:cubicBezTo>
                      <a:pt x="479292" y="1204738"/>
                      <a:pt x="616709" y="1328615"/>
                      <a:pt x="675363" y="1352068"/>
                    </a:cubicBezTo>
                    <a:lnTo>
                      <a:pt x="686509" y="1354079"/>
                    </a:lnTo>
                    <a:lnTo>
                      <a:pt x="650518" y="1465291"/>
                    </a:lnTo>
                    <a:lnTo>
                      <a:pt x="595705" y="1651588"/>
                    </a:lnTo>
                    <a:lnTo>
                      <a:pt x="583830" y="1675490"/>
                    </a:lnTo>
                    <a:cubicBezTo>
                      <a:pt x="579541" y="1686170"/>
                      <a:pt x="576800" y="1695724"/>
                      <a:pt x="575818" y="1703558"/>
                    </a:cubicBezTo>
                    <a:lnTo>
                      <a:pt x="577321" y="1714070"/>
                    </a:lnTo>
                    <a:lnTo>
                      <a:pt x="572482" y="1730516"/>
                    </a:lnTo>
                    <a:cubicBezTo>
                      <a:pt x="546375" y="1823877"/>
                      <a:pt x="520324" y="1921268"/>
                      <a:pt x="494774" y="2019918"/>
                    </a:cubicBezTo>
                    <a:lnTo>
                      <a:pt x="491618" y="2032465"/>
                    </a:lnTo>
                    <a:lnTo>
                      <a:pt x="482020" y="1998847"/>
                    </a:lnTo>
                    <a:cubicBezTo>
                      <a:pt x="475980" y="1983883"/>
                      <a:pt x="468334" y="1969960"/>
                      <a:pt x="458838" y="1957659"/>
                    </a:cubicBezTo>
                    <a:cubicBezTo>
                      <a:pt x="382876" y="1859257"/>
                      <a:pt x="235617" y="1719574"/>
                      <a:pt x="0" y="1675768"/>
                    </a:cubicBezTo>
                    <a:cubicBezTo>
                      <a:pt x="153892" y="1753058"/>
                      <a:pt x="233221" y="1884590"/>
                      <a:pt x="238885" y="2004777"/>
                    </a:cubicBezTo>
                    <a:cubicBezTo>
                      <a:pt x="243133" y="2094917"/>
                      <a:pt x="342387" y="2201307"/>
                      <a:pt x="407214" y="2245555"/>
                    </a:cubicBezTo>
                    <a:lnTo>
                      <a:pt x="434137" y="2260979"/>
                    </a:lnTo>
                    <a:lnTo>
                      <a:pt x="420077" y="2316878"/>
                    </a:lnTo>
                    <a:cubicBezTo>
                      <a:pt x="323681" y="2710476"/>
                      <a:pt x="242473" y="3079907"/>
                      <a:pt x="205078" y="3247895"/>
                    </a:cubicBezTo>
                    <a:lnTo>
                      <a:pt x="277462" y="3256714"/>
                    </a:lnTo>
                    <a:cubicBezTo>
                      <a:pt x="312599" y="3135672"/>
                      <a:pt x="363874" y="2903902"/>
                      <a:pt x="424138" y="2634444"/>
                    </a:cubicBezTo>
                    <a:lnTo>
                      <a:pt x="430252" y="2607334"/>
                    </a:lnTo>
                    <a:lnTo>
                      <a:pt x="458232" y="2613410"/>
                    </a:lnTo>
                    <a:cubicBezTo>
                      <a:pt x="536005" y="2623985"/>
                      <a:pt x="680967" y="2611485"/>
                      <a:pt x="744506" y="2547406"/>
                    </a:cubicBezTo>
                    <a:cubicBezTo>
                      <a:pt x="829224" y="2461968"/>
                      <a:pt x="976235" y="2417453"/>
                      <a:pt x="1142269" y="2463160"/>
                    </a:cubicBezTo>
                    <a:cubicBezTo>
                      <a:pt x="989059" y="2369174"/>
                      <a:pt x="836621" y="2348523"/>
                      <a:pt x="718375" y="2353426"/>
                    </a:cubicBezTo>
                    <a:cubicBezTo>
                      <a:pt x="678960" y="2355060"/>
                      <a:pt x="643344" y="2359534"/>
                      <a:pt x="612764" y="2365077"/>
                    </a:cubicBezTo>
                    <a:cubicBezTo>
                      <a:pt x="582185" y="2370621"/>
                      <a:pt x="552747" y="2385938"/>
                      <a:pt x="526135" y="2406271"/>
                    </a:cubicBezTo>
                    <a:lnTo>
                      <a:pt x="460440" y="2473484"/>
                    </a:lnTo>
                    <a:lnTo>
                      <a:pt x="487134" y="2355128"/>
                    </a:lnTo>
                    <a:cubicBezTo>
                      <a:pt x="530776" y="2164148"/>
                      <a:pt x="577354" y="1967239"/>
                      <a:pt x="624749" y="1786041"/>
                    </a:cubicBezTo>
                    <a:lnTo>
                      <a:pt x="637750" y="1739218"/>
                    </a:lnTo>
                    <a:lnTo>
                      <a:pt x="672025" y="1741748"/>
                    </a:lnTo>
                    <a:cubicBezTo>
                      <a:pt x="752060" y="1743491"/>
                      <a:pt x="861552" y="1725911"/>
                      <a:pt x="914502" y="1672512"/>
                    </a:cubicBezTo>
                    <a:cubicBezTo>
                      <a:pt x="999220" y="1587073"/>
                      <a:pt x="1146231" y="1542559"/>
                      <a:pt x="1312264" y="1588267"/>
                    </a:cubicBezTo>
                    <a:cubicBezTo>
                      <a:pt x="1159054" y="1494280"/>
                      <a:pt x="1006617" y="1473629"/>
                      <a:pt x="888371" y="1478532"/>
                    </a:cubicBezTo>
                    <a:cubicBezTo>
                      <a:pt x="848956" y="1480167"/>
                      <a:pt x="813339" y="1484640"/>
                      <a:pt x="782760" y="1490183"/>
                    </a:cubicBezTo>
                    <a:cubicBezTo>
                      <a:pt x="752180" y="1495727"/>
                      <a:pt x="722743" y="1511044"/>
                      <a:pt x="696131" y="1531377"/>
                    </a:cubicBezTo>
                    <a:lnTo>
                      <a:pt x="695191" y="1532338"/>
                    </a:lnTo>
                    <a:lnTo>
                      <a:pt x="696193" y="1528732"/>
                    </a:lnTo>
                    <a:cubicBezTo>
                      <a:pt x="720035" y="1448693"/>
                      <a:pt x="743818" y="1375287"/>
                      <a:pt x="767275" y="1311220"/>
                    </a:cubicBezTo>
                    <a:cubicBezTo>
                      <a:pt x="814190" y="1183085"/>
                      <a:pt x="870994" y="1061315"/>
                      <a:pt x="931415" y="947511"/>
                    </a:cubicBezTo>
                    <a:lnTo>
                      <a:pt x="951335" y="913644"/>
                    </a:lnTo>
                    <a:lnTo>
                      <a:pt x="978356" y="919511"/>
                    </a:lnTo>
                    <a:cubicBezTo>
                      <a:pt x="1056128" y="930086"/>
                      <a:pt x="1201090" y="917587"/>
                      <a:pt x="1264629" y="853508"/>
                    </a:cubicBezTo>
                    <a:cubicBezTo>
                      <a:pt x="1349348" y="768069"/>
                      <a:pt x="1496359" y="723555"/>
                      <a:pt x="1662392" y="769262"/>
                    </a:cubicBezTo>
                    <a:cubicBezTo>
                      <a:pt x="1509182" y="675276"/>
                      <a:pt x="1356745" y="654625"/>
                      <a:pt x="1238499" y="659528"/>
                    </a:cubicBezTo>
                    <a:cubicBezTo>
                      <a:pt x="1199084" y="661162"/>
                      <a:pt x="1163467" y="665636"/>
                      <a:pt x="1132888" y="671179"/>
                    </a:cubicBezTo>
                    <a:cubicBezTo>
                      <a:pt x="1117598" y="673951"/>
                      <a:pt x="1102594" y="679166"/>
                      <a:pt x="1088086" y="686230"/>
                    </a:cubicBezTo>
                    <a:lnTo>
                      <a:pt x="1083373" y="689176"/>
                    </a:lnTo>
                    <a:lnTo>
                      <a:pt x="1117247" y="631588"/>
                    </a:lnTo>
                    <a:cubicBezTo>
                      <a:pt x="1240001" y="439032"/>
                      <a:pt x="1352121" y="284729"/>
                      <a:pt x="1403415" y="181466"/>
                    </a:cubicBezTo>
                    <a:lnTo>
                      <a:pt x="1382801" y="72059"/>
                    </a:lnTo>
                    <a:cubicBezTo>
                      <a:pt x="1340475" y="138272"/>
                      <a:pt x="1265162" y="244754"/>
                      <a:pt x="1177202" y="379906"/>
                    </a:cubicBezTo>
                    <a:lnTo>
                      <a:pt x="1098327" y="504386"/>
                    </a:lnTo>
                    <a:lnTo>
                      <a:pt x="1104903" y="473832"/>
                    </a:lnTo>
                    <a:cubicBezTo>
                      <a:pt x="1111060" y="410027"/>
                      <a:pt x="1103224" y="334798"/>
                      <a:pt x="1065612" y="285313"/>
                    </a:cubicBezTo>
                    <a:cubicBezTo>
                      <a:pt x="990388" y="186345"/>
                      <a:pt x="844177" y="45566"/>
                      <a:pt x="608894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F803B"/>
                  </a:gs>
                  <a:gs pos="100000">
                    <a:srgbClr val="6F803B"/>
                  </a:gs>
                </a:gsLst>
                <a:lin ang="0" scaled="0"/>
              </a:gra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51" name="Google Shape;51;p2"/>
              <p:cNvSpPr/>
              <p:nvPr/>
            </p:nvSpPr>
            <p:spPr>
              <a:xfrm rot="-894495">
                <a:off x="4527176" y="1525596"/>
                <a:ext cx="889457" cy="668205"/>
              </a:xfrm>
              <a:custGeom>
                <a:avLst/>
                <a:gdLst/>
                <a:ahLst/>
                <a:cxnLst/>
                <a:rect l="l" t="t" r="r" b="b"/>
                <a:pathLst>
                  <a:path w="558128" h="534914" extrusionOk="0">
                    <a:moveTo>
                      <a:pt x="321454" y="0"/>
                    </a:moveTo>
                    <a:cubicBezTo>
                      <a:pt x="351415" y="0"/>
                      <a:pt x="378539" y="12144"/>
                      <a:pt x="398173" y="31778"/>
                    </a:cubicBezTo>
                    <a:lnTo>
                      <a:pt x="404781" y="41579"/>
                    </a:lnTo>
                    <a:lnTo>
                      <a:pt x="407399" y="39814"/>
                    </a:lnTo>
                    <a:cubicBezTo>
                      <a:pt x="420380" y="34324"/>
                      <a:pt x="434651" y="31288"/>
                      <a:pt x="449631" y="31288"/>
                    </a:cubicBezTo>
                    <a:cubicBezTo>
                      <a:pt x="509552" y="31288"/>
                      <a:pt x="558128" y="79864"/>
                      <a:pt x="558128" y="139785"/>
                    </a:cubicBezTo>
                    <a:cubicBezTo>
                      <a:pt x="558128" y="162256"/>
                      <a:pt x="551297" y="183131"/>
                      <a:pt x="539598" y="200447"/>
                    </a:cubicBezTo>
                    <a:lnTo>
                      <a:pt x="527971" y="213243"/>
                    </a:lnTo>
                    <a:lnTo>
                      <a:pt x="544556" y="237841"/>
                    </a:lnTo>
                    <a:cubicBezTo>
                      <a:pt x="550046" y="250822"/>
                      <a:pt x="553082" y="265093"/>
                      <a:pt x="553082" y="280073"/>
                    </a:cubicBezTo>
                    <a:cubicBezTo>
                      <a:pt x="553082" y="325014"/>
                      <a:pt x="525758" y="363573"/>
                      <a:pt x="486817" y="380044"/>
                    </a:cubicBezTo>
                    <a:lnTo>
                      <a:pt x="455184" y="386430"/>
                    </a:lnTo>
                    <a:lnTo>
                      <a:pt x="463257" y="426417"/>
                    </a:lnTo>
                    <a:cubicBezTo>
                      <a:pt x="463257" y="486338"/>
                      <a:pt x="414681" y="534914"/>
                      <a:pt x="354760" y="534914"/>
                    </a:cubicBezTo>
                    <a:cubicBezTo>
                      <a:pt x="324800" y="534914"/>
                      <a:pt x="297675" y="522770"/>
                      <a:pt x="278041" y="503136"/>
                    </a:cubicBezTo>
                    <a:lnTo>
                      <a:pt x="264452" y="482980"/>
                    </a:lnTo>
                    <a:lnTo>
                      <a:pt x="234499" y="503175"/>
                    </a:lnTo>
                    <a:cubicBezTo>
                      <a:pt x="221518" y="508665"/>
                      <a:pt x="207247" y="511701"/>
                      <a:pt x="192267" y="511701"/>
                    </a:cubicBezTo>
                    <a:cubicBezTo>
                      <a:pt x="132346" y="511701"/>
                      <a:pt x="83770" y="463125"/>
                      <a:pt x="83770" y="403204"/>
                    </a:cubicBezTo>
                    <a:lnTo>
                      <a:pt x="87094" y="381221"/>
                    </a:lnTo>
                    <a:lnTo>
                      <a:pt x="66265" y="377016"/>
                    </a:lnTo>
                    <a:cubicBezTo>
                      <a:pt x="27324" y="360545"/>
                      <a:pt x="0" y="321986"/>
                      <a:pt x="0" y="277045"/>
                    </a:cubicBezTo>
                    <a:cubicBezTo>
                      <a:pt x="0" y="247085"/>
                      <a:pt x="12144" y="219960"/>
                      <a:pt x="31778" y="200326"/>
                    </a:cubicBezTo>
                    <a:lnTo>
                      <a:pt x="55047" y="184638"/>
                    </a:lnTo>
                    <a:lnTo>
                      <a:pt x="54332" y="183150"/>
                    </a:lnTo>
                    <a:cubicBezTo>
                      <a:pt x="51162" y="172958"/>
                      <a:pt x="49454" y="162121"/>
                      <a:pt x="49454" y="150886"/>
                    </a:cubicBezTo>
                    <a:cubicBezTo>
                      <a:pt x="49454" y="90965"/>
                      <a:pt x="98030" y="42389"/>
                      <a:pt x="157951" y="42389"/>
                    </a:cubicBezTo>
                    <a:cubicBezTo>
                      <a:pt x="180421" y="42389"/>
                      <a:pt x="201296" y="49220"/>
                      <a:pt x="218613" y="60919"/>
                    </a:cubicBezTo>
                    <a:lnTo>
                      <a:pt x="222628" y="64567"/>
                    </a:lnTo>
                    <a:lnTo>
                      <a:pt x="244735" y="31778"/>
                    </a:lnTo>
                    <a:cubicBezTo>
                      <a:pt x="264369" y="12144"/>
                      <a:pt x="291494" y="0"/>
                      <a:pt x="3214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  <p:grpSp>
          <p:nvGrpSpPr>
            <p:cNvPr id="52" name="Google Shape;52;p2"/>
            <p:cNvGrpSpPr/>
            <p:nvPr/>
          </p:nvGrpSpPr>
          <p:grpSpPr>
            <a:xfrm rot="834281">
              <a:off x="7734703" y="1353017"/>
              <a:ext cx="2355635" cy="5454993"/>
              <a:chOff x="5307255" y="1547438"/>
              <a:chExt cx="1784043" cy="4131344"/>
            </a:xfrm>
          </p:grpSpPr>
          <p:sp>
            <p:nvSpPr>
              <p:cNvPr id="53" name="Google Shape;53;p2"/>
              <p:cNvSpPr/>
              <p:nvPr/>
            </p:nvSpPr>
            <p:spPr>
              <a:xfrm rot="-960242">
                <a:off x="6403497" y="2032749"/>
                <a:ext cx="184883" cy="3691404"/>
              </a:xfrm>
              <a:custGeom>
                <a:avLst/>
                <a:gdLst/>
                <a:ahLst/>
                <a:cxnLst/>
                <a:rect l="l" t="t" r="r" b="b"/>
                <a:pathLst>
                  <a:path w="551062" h="3348763" extrusionOk="0">
                    <a:moveTo>
                      <a:pt x="0" y="102946"/>
                    </a:moveTo>
                    <a:cubicBezTo>
                      <a:pt x="58538" y="325995"/>
                      <a:pt x="313883" y="798334"/>
                      <a:pt x="393616" y="1338294"/>
                    </a:cubicBezTo>
                    <a:cubicBezTo>
                      <a:pt x="473349" y="1878254"/>
                      <a:pt x="452154" y="3007630"/>
                      <a:pt x="478395" y="3342708"/>
                    </a:cubicBezTo>
                    <a:lnTo>
                      <a:pt x="551062" y="3348763"/>
                    </a:lnTo>
                    <a:cubicBezTo>
                      <a:pt x="546016" y="3004601"/>
                      <a:pt x="532896" y="1835865"/>
                      <a:pt x="448117" y="1277738"/>
                    </a:cubicBezTo>
                    <a:cubicBezTo>
                      <a:pt x="363338" y="719611"/>
                      <a:pt x="117075" y="195799"/>
                      <a:pt x="42389" y="0"/>
                    </a:cubicBezTo>
                    <a:lnTo>
                      <a:pt x="0" y="102946"/>
                    </a:ln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F803B"/>
                  </a:gs>
                  <a:gs pos="100000">
                    <a:srgbClr val="6F803B"/>
                  </a:gs>
                </a:gsLst>
                <a:lin ang="0" scaled="0"/>
              </a:gra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54" name="Google Shape;54;p2"/>
              <p:cNvSpPr/>
              <p:nvPr/>
            </p:nvSpPr>
            <p:spPr>
              <a:xfrm rot="4440912">
                <a:off x="5409575" y="1659795"/>
                <a:ext cx="912847" cy="900939"/>
              </a:xfrm>
              <a:custGeom>
                <a:avLst/>
                <a:gdLst/>
                <a:ahLst/>
                <a:cxnLst/>
                <a:rect l="l" t="t" r="r" b="b"/>
                <a:pathLst>
                  <a:path w="914116" h="902192" extrusionOk="0">
                    <a:moveTo>
                      <a:pt x="3648" y="318319"/>
                    </a:moveTo>
                    <a:cubicBezTo>
                      <a:pt x="14502" y="301366"/>
                      <a:pt x="50369" y="286791"/>
                      <a:pt x="121763" y="277409"/>
                    </a:cubicBezTo>
                    <a:cubicBezTo>
                      <a:pt x="-64836" y="-28674"/>
                      <a:pt x="463463" y="361209"/>
                      <a:pt x="415818" y="443497"/>
                    </a:cubicBezTo>
                    <a:cubicBezTo>
                      <a:pt x="413532" y="447646"/>
                      <a:pt x="409738" y="451074"/>
                      <a:pt x="404644" y="453838"/>
                    </a:cubicBezTo>
                    <a:lnTo>
                      <a:pt x="404517" y="453881"/>
                    </a:lnTo>
                    <a:lnTo>
                      <a:pt x="419250" y="454345"/>
                    </a:lnTo>
                    <a:cubicBezTo>
                      <a:pt x="426467" y="455983"/>
                      <a:pt x="432067" y="459052"/>
                      <a:pt x="435706" y="463751"/>
                    </a:cubicBezTo>
                    <a:cubicBezTo>
                      <a:pt x="439372" y="468285"/>
                      <a:pt x="441165" y="474521"/>
                      <a:pt x="441329" y="482140"/>
                    </a:cubicBezTo>
                    <a:lnTo>
                      <a:pt x="439997" y="490695"/>
                    </a:lnTo>
                    <a:lnTo>
                      <a:pt x="445131" y="483838"/>
                    </a:lnTo>
                    <a:cubicBezTo>
                      <a:pt x="450614" y="478869"/>
                      <a:pt x="456341" y="476044"/>
                      <a:pt x="462277" y="475760"/>
                    </a:cubicBezTo>
                    <a:cubicBezTo>
                      <a:pt x="468093" y="475359"/>
                      <a:pt x="474230" y="477469"/>
                      <a:pt x="480563" y="481707"/>
                    </a:cubicBezTo>
                    <a:lnTo>
                      <a:pt x="484441" y="485435"/>
                    </a:lnTo>
                    <a:lnTo>
                      <a:pt x="483630" y="473700"/>
                    </a:lnTo>
                    <a:cubicBezTo>
                      <a:pt x="485366" y="468135"/>
                      <a:pt x="489559" y="463182"/>
                      <a:pt x="495806" y="458818"/>
                    </a:cubicBezTo>
                    <a:lnTo>
                      <a:pt x="502846" y="455556"/>
                    </a:lnTo>
                    <a:lnTo>
                      <a:pt x="490203" y="449340"/>
                    </a:lnTo>
                    <a:cubicBezTo>
                      <a:pt x="482320" y="440747"/>
                      <a:pt x="481490" y="424889"/>
                      <a:pt x="485929" y="404451"/>
                    </a:cubicBezTo>
                    <a:lnTo>
                      <a:pt x="496079" y="371465"/>
                    </a:lnTo>
                    <a:lnTo>
                      <a:pt x="484343" y="397260"/>
                    </a:lnTo>
                    <a:cubicBezTo>
                      <a:pt x="474287" y="414904"/>
                      <a:pt x="463168" y="425553"/>
                      <a:pt x="451292" y="426028"/>
                    </a:cubicBezTo>
                    <a:cubicBezTo>
                      <a:pt x="387279" y="429947"/>
                      <a:pt x="286891" y="129696"/>
                      <a:pt x="310362" y="37467"/>
                    </a:cubicBezTo>
                    <a:cubicBezTo>
                      <a:pt x="321031" y="-4455"/>
                      <a:pt x="357291" y="-3398"/>
                      <a:pt x="434190" y="88742"/>
                    </a:cubicBezTo>
                    <a:cubicBezTo>
                      <a:pt x="553190" y="-152345"/>
                      <a:pt x="556753" y="155784"/>
                      <a:pt x="511014" y="326520"/>
                    </a:cubicBezTo>
                    <a:lnTo>
                      <a:pt x="499072" y="364417"/>
                    </a:lnTo>
                    <a:lnTo>
                      <a:pt x="513267" y="332085"/>
                    </a:lnTo>
                    <a:cubicBezTo>
                      <a:pt x="592416" y="170622"/>
                      <a:pt x="796982" y="-58978"/>
                      <a:pt x="741433" y="223646"/>
                    </a:cubicBezTo>
                    <a:cubicBezTo>
                      <a:pt x="1003648" y="164257"/>
                      <a:pt x="766540" y="361072"/>
                      <a:pt x="605110" y="433066"/>
                    </a:cubicBezTo>
                    <a:lnTo>
                      <a:pt x="600808" y="434764"/>
                    </a:lnTo>
                    <a:lnTo>
                      <a:pt x="693241" y="434463"/>
                    </a:lnTo>
                    <a:cubicBezTo>
                      <a:pt x="860482" y="443604"/>
                      <a:pt x="1031877" y="499444"/>
                      <a:pt x="804951" y="577658"/>
                    </a:cubicBezTo>
                    <a:cubicBezTo>
                      <a:pt x="987962" y="774612"/>
                      <a:pt x="698707" y="668369"/>
                      <a:pt x="555396" y="564905"/>
                    </a:cubicBezTo>
                    <a:lnTo>
                      <a:pt x="526476" y="542048"/>
                    </a:lnTo>
                    <a:lnTo>
                      <a:pt x="539541" y="566925"/>
                    </a:lnTo>
                    <a:cubicBezTo>
                      <a:pt x="616376" y="729501"/>
                      <a:pt x="668242" y="1032607"/>
                      <a:pt x="481983" y="812903"/>
                    </a:cubicBezTo>
                    <a:cubicBezTo>
                      <a:pt x="384371" y="1014570"/>
                      <a:pt x="363976" y="834227"/>
                      <a:pt x="385594" y="669505"/>
                    </a:cubicBezTo>
                    <a:lnTo>
                      <a:pt x="401546" y="585133"/>
                    </a:lnTo>
                    <a:lnTo>
                      <a:pt x="352020" y="659897"/>
                    </a:lnTo>
                    <a:cubicBezTo>
                      <a:pt x="251604" y="793948"/>
                      <a:pt x="110034" y="905537"/>
                      <a:pt x="170905" y="673357"/>
                    </a:cubicBezTo>
                    <a:cubicBezTo>
                      <a:pt x="-94501" y="716298"/>
                      <a:pt x="154406" y="534635"/>
                      <a:pt x="320007" y="472836"/>
                    </a:cubicBezTo>
                    <a:lnTo>
                      <a:pt x="364962" y="460956"/>
                    </a:lnTo>
                    <a:lnTo>
                      <a:pt x="329370" y="462273"/>
                    </a:lnTo>
                    <a:cubicBezTo>
                      <a:pt x="197278" y="453619"/>
                      <a:pt x="-31630" y="373414"/>
                      <a:pt x="3648" y="31831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55" name="Google Shape;55;p2"/>
              <p:cNvSpPr/>
              <p:nvPr/>
            </p:nvSpPr>
            <p:spPr>
              <a:xfrm rot="984699">
                <a:off x="5790678" y="2050692"/>
                <a:ext cx="131664" cy="131664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  <p:grpSp>
          <p:nvGrpSpPr>
            <p:cNvPr id="56" name="Google Shape;56;p2"/>
            <p:cNvGrpSpPr/>
            <p:nvPr/>
          </p:nvGrpSpPr>
          <p:grpSpPr>
            <a:xfrm rot="-834435" flipH="1">
              <a:off x="9165870" y="2277692"/>
              <a:ext cx="1979623" cy="4584254"/>
              <a:chOff x="5307255" y="1547438"/>
              <a:chExt cx="1784043" cy="4131344"/>
            </a:xfrm>
          </p:grpSpPr>
          <p:sp>
            <p:nvSpPr>
              <p:cNvPr id="57" name="Google Shape;57;p2"/>
              <p:cNvSpPr/>
              <p:nvPr/>
            </p:nvSpPr>
            <p:spPr>
              <a:xfrm rot="-960242">
                <a:off x="6403497" y="2032749"/>
                <a:ext cx="184883" cy="3691404"/>
              </a:xfrm>
              <a:custGeom>
                <a:avLst/>
                <a:gdLst/>
                <a:ahLst/>
                <a:cxnLst/>
                <a:rect l="l" t="t" r="r" b="b"/>
                <a:pathLst>
                  <a:path w="551062" h="3348763" extrusionOk="0">
                    <a:moveTo>
                      <a:pt x="0" y="102946"/>
                    </a:moveTo>
                    <a:cubicBezTo>
                      <a:pt x="58538" y="325995"/>
                      <a:pt x="313883" y="798334"/>
                      <a:pt x="393616" y="1338294"/>
                    </a:cubicBezTo>
                    <a:cubicBezTo>
                      <a:pt x="473349" y="1878254"/>
                      <a:pt x="452154" y="3007630"/>
                      <a:pt x="478395" y="3342708"/>
                    </a:cubicBezTo>
                    <a:lnTo>
                      <a:pt x="551062" y="3348763"/>
                    </a:lnTo>
                    <a:cubicBezTo>
                      <a:pt x="546016" y="3004601"/>
                      <a:pt x="532896" y="1835865"/>
                      <a:pt x="448117" y="1277738"/>
                    </a:cubicBezTo>
                    <a:cubicBezTo>
                      <a:pt x="363338" y="719611"/>
                      <a:pt x="117075" y="195799"/>
                      <a:pt x="42389" y="0"/>
                    </a:cubicBezTo>
                    <a:lnTo>
                      <a:pt x="0" y="102946"/>
                    </a:ln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F803B"/>
                  </a:gs>
                  <a:gs pos="100000">
                    <a:srgbClr val="6F803B"/>
                  </a:gs>
                </a:gsLst>
                <a:lin ang="0" scaled="0"/>
              </a:gra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58" name="Google Shape;58;p2"/>
              <p:cNvSpPr/>
              <p:nvPr/>
            </p:nvSpPr>
            <p:spPr>
              <a:xfrm rot="4440912">
                <a:off x="5409575" y="1659795"/>
                <a:ext cx="912847" cy="900939"/>
              </a:xfrm>
              <a:custGeom>
                <a:avLst/>
                <a:gdLst/>
                <a:ahLst/>
                <a:cxnLst/>
                <a:rect l="l" t="t" r="r" b="b"/>
                <a:pathLst>
                  <a:path w="914116" h="902192" extrusionOk="0">
                    <a:moveTo>
                      <a:pt x="3648" y="318319"/>
                    </a:moveTo>
                    <a:cubicBezTo>
                      <a:pt x="14502" y="301366"/>
                      <a:pt x="50369" y="286791"/>
                      <a:pt x="121763" y="277409"/>
                    </a:cubicBezTo>
                    <a:cubicBezTo>
                      <a:pt x="-64836" y="-28674"/>
                      <a:pt x="463463" y="361209"/>
                      <a:pt x="415818" y="443497"/>
                    </a:cubicBezTo>
                    <a:cubicBezTo>
                      <a:pt x="413532" y="447646"/>
                      <a:pt x="409738" y="451074"/>
                      <a:pt x="404644" y="453838"/>
                    </a:cubicBezTo>
                    <a:lnTo>
                      <a:pt x="404517" y="453881"/>
                    </a:lnTo>
                    <a:lnTo>
                      <a:pt x="419250" y="454345"/>
                    </a:lnTo>
                    <a:cubicBezTo>
                      <a:pt x="426467" y="455983"/>
                      <a:pt x="432067" y="459052"/>
                      <a:pt x="435706" y="463751"/>
                    </a:cubicBezTo>
                    <a:cubicBezTo>
                      <a:pt x="439372" y="468285"/>
                      <a:pt x="441165" y="474521"/>
                      <a:pt x="441329" y="482140"/>
                    </a:cubicBezTo>
                    <a:lnTo>
                      <a:pt x="439997" y="490695"/>
                    </a:lnTo>
                    <a:lnTo>
                      <a:pt x="445131" y="483838"/>
                    </a:lnTo>
                    <a:cubicBezTo>
                      <a:pt x="450614" y="478869"/>
                      <a:pt x="456341" y="476044"/>
                      <a:pt x="462277" y="475760"/>
                    </a:cubicBezTo>
                    <a:cubicBezTo>
                      <a:pt x="468093" y="475359"/>
                      <a:pt x="474230" y="477469"/>
                      <a:pt x="480563" y="481707"/>
                    </a:cubicBezTo>
                    <a:lnTo>
                      <a:pt x="484441" y="485435"/>
                    </a:lnTo>
                    <a:lnTo>
                      <a:pt x="483630" y="473700"/>
                    </a:lnTo>
                    <a:cubicBezTo>
                      <a:pt x="485366" y="468135"/>
                      <a:pt x="489559" y="463182"/>
                      <a:pt x="495806" y="458818"/>
                    </a:cubicBezTo>
                    <a:lnTo>
                      <a:pt x="502846" y="455556"/>
                    </a:lnTo>
                    <a:lnTo>
                      <a:pt x="490203" y="449340"/>
                    </a:lnTo>
                    <a:cubicBezTo>
                      <a:pt x="482320" y="440747"/>
                      <a:pt x="481490" y="424889"/>
                      <a:pt x="485929" y="404451"/>
                    </a:cubicBezTo>
                    <a:lnTo>
                      <a:pt x="496079" y="371465"/>
                    </a:lnTo>
                    <a:lnTo>
                      <a:pt x="484343" y="397260"/>
                    </a:lnTo>
                    <a:cubicBezTo>
                      <a:pt x="474287" y="414904"/>
                      <a:pt x="463168" y="425553"/>
                      <a:pt x="451292" y="426028"/>
                    </a:cubicBezTo>
                    <a:cubicBezTo>
                      <a:pt x="387279" y="429947"/>
                      <a:pt x="286891" y="129696"/>
                      <a:pt x="310362" y="37467"/>
                    </a:cubicBezTo>
                    <a:cubicBezTo>
                      <a:pt x="321031" y="-4455"/>
                      <a:pt x="357291" y="-3398"/>
                      <a:pt x="434190" y="88742"/>
                    </a:cubicBezTo>
                    <a:cubicBezTo>
                      <a:pt x="553190" y="-152345"/>
                      <a:pt x="556753" y="155784"/>
                      <a:pt x="511014" y="326520"/>
                    </a:cubicBezTo>
                    <a:lnTo>
                      <a:pt x="499072" y="364417"/>
                    </a:lnTo>
                    <a:lnTo>
                      <a:pt x="513267" y="332085"/>
                    </a:lnTo>
                    <a:cubicBezTo>
                      <a:pt x="592416" y="170622"/>
                      <a:pt x="796982" y="-58978"/>
                      <a:pt x="741433" y="223646"/>
                    </a:cubicBezTo>
                    <a:cubicBezTo>
                      <a:pt x="1003648" y="164257"/>
                      <a:pt x="766540" y="361072"/>
                      <a:pt x="605110" y="433066"/>
                    </a:cubicBezTo>
                    <a:lnTo>
                      <a:pt x="600808" y="434764"/>
                    </a:lnTo>
                    <a:lnTo>
                      <a:pt x="693241" y="434463"/>
                    </a:lnTo>
                    <a:cubicBezTo>
                      <a:pt x="860482" y="443604"/>
                      <a:pt x="1031877" y="499444"/>
                      <a:pt x="804951" y="577658"/>
                    </a:cubicBezTo>
                    <a:cubicBezTo>
                      <a:pt x="987962" y="774612"/>
                      <a:pt x="698707" y="668369"/>
                      <a:pt x="555396" y="564905"/>
                    </a:cubicBezTo>
                    <a:lnTo>
                      <a:pt x="526476" y="542048"/>
                    </a:lnTo>
                    <a:lnTo>
                      <a:pt x="539541" y="566925"/>
                    </a:lnTo>
                    <a:cubicBezTo>
                      <a:pt x="616376" y="729501"/>
                      <a:pt x="668242" y="1032607"/>
                      <a:pt x="481983" y="812903"/>
                    </a:cubicBezTo>
                    <a:cubicBezTo>
                      <a:pt x="384371" y="1014570"/>
                      <a:pt x="363976" y="834227"/>
                      <a:pt x="385594" y="669505"/>
                    </a:cubicBezTo>
                    <a:lnTo>
                      <a:pt x="401546" y="585133"/>
                    </a:lnTo>
                    <a:lnTo>
                      <a:pt x="352020" y="659897"/>
                    </a:lnTo>
                    <a:cubicBezTo>
                      <a:pt x="251604" y="793948"/>
                      <a:pt x="110034" y="905537"/>
                      <a:pt x="170905" y="673357"/>
                    </a:cubicBezTo>
                    <a:cubicBezTo>
                      <a:pt x="-94501" y="716298"/>
                      <a:pt x="154406" y="534635"/>
                      <a:pt x="320007" y="472836"/>
                    </a:cubicBezTo>
                    <a:lnTo>
                      <a:pt x="364962" y="460956"/>
                    </a:lnTo>
                    <a:lnTo>
                      <a:pt x="329370" y="462273"/>
                    </a:lnTo>
                    <a:cubicBezTo>
                      <a:pt x="197278" y="453619"/>
                      <a:pt x="-31630" y="373414"/>
                      <a:pt x="3648" y="31831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59" name="Google Shape;59;p2"/>
              <p:cNvSpPr/>
              <p:nvPr/>
            </p:nvSpPr>
            <p:spPr>
              <a:xfrm rot="984699">
                <a:off x="5790678" y="2050692"/>
                <a:ext cx="131664" cy="131664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  <p:grpSp>
          <p:nvGrpSpPr>
            <p:cNvPr id="60" name="Google Shape;60;p2"/>
            <p:cNvGrpSpPr/>
            <p:nvPr/>
          </p:nvGrpSpPr>
          <p:grpSpPr>
            <a:xfrm rot="440741">
              <a:off x="7949412" y="3577402"/>
              <a:ext cx="1465127" cy="3392826"/>
              <a:chOff x="5307255" y="1547438"/>
              <a:chExt cx="1784043" cy="4131344"/>
            </a:xfrm>
          </p:grpSpPr>
          <p:sp>
            <p:nvSpPr>
              <p:cNvPr id="61" name="Google Shape;61;p2"/>
              <p:cNvSpPr/>
              <p:nvPr/>
            </p:nvSpPr>
            <p:spPr>
              <a:xfrm rot="-960242">
                <a:off x="6403497" y="2032749"/>
                <a:ext cx="184883" cy="3691404"/>
              </a:xfrm>
              <a:custGeom>
                <a:avLst/>
                <a:gdLst/>
                <a:ahLst/>
                <a:cxnLst/>
                <a:rect l="l" t="t" r="r" b="b"/>
                <a:pathLst>
                  <a:path w="551062" h="3348763" extrusionOk="0">
                    <a:moveTo>
                      <a:pt x="0" y="102946"/>
                    </a:moveTo>
                    <a:cubicBezTo>
                      <a:pt x="58538" y="325995"/>
                      <a:pt x="313883" y="798334"/>
                      <a:pt x="393616" y="1338294"/>
                    </a:cubicBezTo>
                    <a:cubicBezTo>
                      <a:pt x="473349" y="1878254"/>
                      <a:pt x="452154" y="3007630"/>
                      <a:pt x="478395" y="3342708"/>
                    </a:cubicBezTo>
                    <a:lnTo>
                      <a:pt x="551062" y="3348763"/>
                    </a:lnTo>
                    <a:cubicBezTo>
                      <a:pt x="546016" y="3004601"/>
                      <a:pt x="532896" y="1835865"/>
                      <a:pt x="448117" y="1277738"/>
                    </a:cubicBezTo>
                    <a:cubicBezTo>
                      <a:pt x="363338" y="719611"/>
                      <a:pt x="117075" y="195799"/>
                      <a:pt x="42389" y="0"/>
                    </a:cubicBezTo>
                    <a:lnTo>
                      <a:pt x="0" y="102946"/>
                    </a:ln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F803B"/>
                  </a:gs>
                  <a:gs pos="100000">
                    <a:srgbClr val="6F803B"/>
                  </a:gs>
                </a:gsLst>
                <a:lin ang="0" scaled="0"/>
              </a:gra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62" name="Google Shape;62;p2"/>
              <p:cNvSpPr/>
              <p:nvPr/>
            </p:nvSpPr>
            <p:spPr>
              <a:xfrm rot="4440912">
                <a:off x="5409575" y="1659795"/>
                <a:ext cx="912847" cy="900939"/>
              </a:xfrm>
              <a:custGeom>
                <a:avLst/>
                <a:gdLst/>
                <a:ahLst/>
                <a:cxnLst/>
                <a:rect l="l" t="t" r="r" b="b"/>
                <a:pathLst>
                  <a:path w="914116" h="902192" extrusionOk="0">
                    <a:moveTo>
                      <a:pt x="3648" y="318319"/>
                    </a:moveTo>
                    <a:cubicBezTo>
                      <a:pt x="14502" y="301366"/>
                      <a:pt x="50369" y="286791"/>
                      <a:pt x="121763" y="277409"/>
                    </a:cubicBezTo>
                    <a:cubicBezTo>
                      <a:pt x="-64836" y="-28674"/>
                      <a:pt x="463463" y="361209"/>
                      <a:pt x="415818" y="443497"/>
                    </a:cubicBezTo>
                    <a:cubicBezTo>
                      <a:pt x="413532" y="447646"/>
                      <a:pt x="409738" y="451074"/>
                      <a:pt x="404644" y="453838"/>
                    </a:cubicBezTo>
                    <a:lnTo>
                      <a:pt x="404517" y="453881"/>
                    </a:lnTo>
                    <a:lnTo>
                      <a:pt x="419250" y="454345"/>
                    </a:lnTo>
                    <a:cubicBezTo>
                      <a:pt x="426467" y="455983"/>
                      <a:pt x="432067" y="459052"/>
                      <a:pt x="435706" y="463751"/>
                    </a:cubicBezTo>
                    <a:cubicBezTo>
                      <a:pt x="439372" y="468285"/>
                      <a:pt x="441165" y="474521"/>
                      <a:pt x="441329" y="482140"/>
                    </a:cubicBezTo>
                    <a:lnTo>
                      <a:pt x="439997" y="490695"/>
                    </a:lnTo>
                    <a:lnTo>
                      <a:pt x="445131" y="483838"/>
                    </a:lnTo>
                    <a:cubicBezTo>
                      <a:pt x="450614" y="478869"/>
                      <a:pt x="456341" y="476044"/>
                      <a:pt x="462277" y="475760"/>
                    </a:cubicBezTo>
                    <a:cubicBezTo>
                      <a:pt x="468093" y="475359"/>
                      <a:pt x="474230" y="477469"/>
                      <a:pt x="480563" y="481707"/>
                    </a:cubicBezTo>
                    <a:lnTo>
                      <a:pt x="484441" y="485435"/>
                    </a:lnTo>
                    <a:lnTo>
                      <a:pt x="483630" y="473700"/>
                    </a:lnTo>
                    <a:cubicBezTo>
                      <a:pt x="485366" y="468135"/>
                      <a:pt x="489559" y="463182"/>
                      <a:pt x="495806" y="458818"/>
                    </a:cubicBezTo>
                    <a:lnTo>
                      <a:pt x="502846" y="455556"/>
                    </a:lnTo>
                    <a:lnTo>
                      <a:pt x="490203" y="449340"/>
                    </a:lnTo>
                    <a:cubicBezTo>
                      <a:pt x="482320" y="440747"/>
                      <a:pt x="481490" y="424889"/>
                      <a:pt x="485929" y="404451"/>
                    </a:cubicBezTo>
                    <a:lnTo>
                      <a:pt x="496079" y="371465"/>
                    </a:lnTo>
                    <a:lnTo>
                      <a:pt x="484343" y="397260"/>
                    </a:lnTo>
                    <a:cubicBezTo>
                      <a:pt x="474287" y="414904"/>
                      <a:pt x="463168" y="425553"/>
                      <a:pt x="451292" y="426028"/>
                    </a:cubicBezTo>
                    <a:cubicBezTo>
                      <a:pt x="387279" y="429947"/>
                      <a:pt x="286891" y="129696"/>
                      <a:pt x="310362" y="37467"/>
                    </a:cubicBezTo>
                    <a:cubicBezTo>
                      <a:pt x="321031" y="-4455"/>
                      <a:pt x="357291" y="-3398"/>
                      <a:pt x="434190" y="88742"/>
                    </a:cubicBezTo>
                    <a:cubicBezTo>
                      <a:pt x="553190" y="-152345"/>
                      <a:pt x="556753" y="155784"/>
                      <a:pt x="511014" y="326520"/>
                    </a:cubicBezTo>
                    <a:lnTo>
                      <a:pt x="499072" y="364417"/>
                    </a:lnTo>
                    <a:lnTo>
                      <a:pt x="513267" y="332085"/>
                    </a:lnTo>
                    <a:cubicBezTo>
                      <a:pt x="592416" y="170622"/>
                      <a:pt x="796982" y="-58978"/>
                      <a:pt x="741433" y="223646"/>
                    </a:cubicBezTo>
                    <a:cubicBezTo>
                      <a:pt x="1003648" y="164257"/>
                      <a:pt x="766540" y="361072"/>
                      <a:pt x="605110" y="433066"/>
                    </a:cubicBezTo>
                    <a:lnTo>
                      <a:pt x="600808" y="434764"/>
                    </a:lnTo>
                    <a:lnTo>
                      <a:pt x="693241" y="434463"/>
                    </a:lnTo>
                    <a:cubicBezTo>
                      <a:pt x="860482" y="443604"/>
                      <a:pt x="1031877" y="499444"/>
                      <a:pt x="804951" y="577658"/>
                    </a:cubicBezTo>
                    <a:cubicBezTo>
                      <a:pt x="987962" y="774612"/>
                      <a:pt x="698707" y="668369"/>
                      <a:pt x="555396" y="564905"/>
                    </a:cubicBezTo>
                    <a:lnTo>
                      <a:pt x="526476" y="542048"/>
                    </a:lnTo>
                    <a:lnTo>
                      <a:pt x="539541" y="566925"/>
                    </a:lnTo>
                    <a:cubicBezTo>
                      <a:pt x="616376" y="729501"/>
                      <a:pt x="668242" y="1032607"/>
                      <a:pt x="481983" y="812903"/>
                    </a:cubicBezTo>
                    <a:cubicBezTo>
                      <a:pt x="384371" y="1014570"/>
                      <a:pt x="363976" y="834227"/>
                      <a:pt x="385594" y="669505"/>
                    </a:cubicBezTo>
                    <a:lnTo>
                      <a:pt x="401546" y="585133"/>
                    </a:lnTo>
                    <a:lnTo>
                      <a:pt x="352020" y="659897"/>
                    </a:lnTo>
                    <a:cubicBezTo>
                      <a:pt x="251604" y="793948"/>
                      <a:pt x="110034" y="905537"/>
                      <a:pt x="170905" y="673357"/>
                    </a:cubicBezTo>
                    <a:cubicBezTo>
                      <a:pt x="-94501" y="716298"/>
                      <a:pt x="154406" y="534635"/>
                      <a:pt x="320007" y="472836"/>
                    </a:cubicBezTo>
                    <a:lnTo>
                      <a:pt x="364962" y="460956"/>
                    </a:lnTo>
                    <a:lnTo>
                      <a:pt x="329370" y="462273"/>
                    </a:lnTo>
                    <a:cubicBezTo>
                      <a:pt x="197278" y="453619"/>
                      <a:pt x="-31630" y="373414"/>
                      <a:pt x="3648" y="31831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63" name="Google Shape;63;p2"/>
              <p:cNvSpPr/>
              <p:nvPr/>
            </p:nvSpPr>
            <p:spPr>
              <a:xfrm rot="984699">
                <a:off x="5790678" y="2050692"/>
                <a:ext cx="131664" cy="131664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  <p:grpSp>
          <p:nvGrpSpPr>
            <p:cNvPr id="64" name="Google Shape;64;p2"/>
            <p:cNvGrpSpPr/>
            <p:nvPr/>
          </p:nvGrpSpPr>
          <p:grpSpPr>
            <a:xfrm rot="440421">
              <a:off x="8468708" y="2741713"/>
              <a:ext cx="1768505" cy="4106792"/>
              <a:chOff x="5307255" y="1547438"/>
              <a:chExt cx="1786162" cy="4147796"/>
            </a:xfrm>
          </p:grpSpPr>
          <p:sp>
            <p:nvSpPr>
              <p:cNvPr id="65" name="Google Shape;65;p2"/>
              <p:cNvSpPr/>
              <p:nvPr/>
            </p:nvSpPr>
            <p:spPr>
              <a:xfrm rot="-960242">
                <a:off x="6405617" y="2049201"/>
                <a:ext cx="184883" cy="3691404"/>
              </a:xfrm>
              <a:custGeom>
                <a:avLst/>
                <a:gdLst/>
                <a:ahLst/>
                <a:cxnLst/>
                <a:rect l="l" t="t" r="r" b="b"/>
                <a:pathLst>
                  <a:path w="551062" h="3348763" extrusionOk="0">
                    <a:moveTo>
                      <a:pt x="0" y="102946"/>
                    </a:moveTo>
                    <a:cubicBezTo>
                      <a:pt x="58538" y="325995"/>
                      <a:pt x="313883" y="798334"/>
                      <a:pt x="393616" y="1338294"/>
                    </a:cubicBezTo>
                    <a:cubicBezTo>
                      <a:pt x="473349" y="1878254"/>
                      <a:pt x="452154" y="3007630"/>
                      <a:pt x="478395" y="3342708"/>
                    </a:cubicBezTo>
                    <a:lnTo>
                      <a:pt x="551062" y="3348763"/>
                    </a:lnTo>
                    <a:cubicBezTo>
                      <a:pt x="546016" y="3004601"/>
                      <a:pt x="532896" y="1835865"/>
                      <a:pt x="448117" y="1277738"/>
                    </a:cubicBezTo>
                    <a:cubicBezTo>
                      <a:pt x="363338" y="719611"/>
                      <a:pt x="117075" y="195799"/>
                      <a:pt x="42389" y="0"/>
                    </a:cubicBezTo>
                    <a:lnTo>
                      <a:pt x="0" y="102946"/>
                    </a:ln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F803B"/>
                  </a:gs>
                  <a:gs pos="100000">
                    <a:srgbClr val="6F803B"/>
                  </a:gs>
                </a:gsLst>
                <a:lin ang="0" scaled="0"/>
              </a:gra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66" name="Google Shape;66;p2"/>
              <p:cNvSpPr/>
              <p:nvPr/>
            </p:nvSpPr>
            <p:spPr>
              <a:xfrm rot="4440912">
                <a:off x="5409575" y="1659795"/>
                <a:ext cx="912847" cy="900939"/>
              </a:xfrm>
              <a:custGeom>
                <a:avLst/>
                <a:gdLst/>
                <a:ahLst/>
                <a:cxnLst/>
                <a:rect l="l" t="t" r="r" b="b"/>
                <a:pathLst>
                  <a:path w="914116" h="902192" extrusionOk="0">
                    <a:moveTo>
                      <a:pt x="3648" y="318319"/>
                    </a:moveTo>
                    <a:cubicBezTo>
                      <a:pt x="14502" y="301366"/>
                      <a:pt x="50369" y="286791"/>
                      <a:pt x="121763" y="277409"/>
                    </a:cubicBezTo>
                    <a:cubicBezTo>
                      <a:pt x="-64836" y="-28674"/>
                      <a:pt x="463463" y="361209"/>
                      <a:pt x="415818" y="443497"/>
                    </a:cubicBezTo>
                    <a:cubicBezTo>
                      <a:pt x="413532" y="447646"/>
                      <a:pt x="409738" y="451074"/>
                      <a:pt x="404644" y="453838"/>
                    </a:cubicBezTo>
                    <a:lnTo>
                      <a:pt x="404517" y="453881"/>
                    </a:lnTo>
                    <a:lnTo>
                      <a:pt x="419250" y="454345"/>
                    </a:lnTo>
                    <a:cubicBezTo>
                      <a:pt x="426467" y="455983"/>
                      <a:pt x="432067" y="459052"/>
                      <a:pt x="435706" y="463751"/>
                    </a:cubicBezTo>
                    <a:cubicBezTo>
                      <a:pt x="439372" y="468285"/>
                      <a:pt x="441165" y="474521"/>
                      <a:pt x="441329" y="482140"/>
                    </a:cubicBezTo>
                    <a:lnTo>
                      <a:pt x="439997" y="490695"/>
                    </a:lnTo>
                    <a:lnTo>
                      <a:pt x="445131" y="483838"/>
                    </a:lnTo>
                    <a:cubicBezTo>
                      <a:pt x="450614" y="478869"/>
                      <a:pt x="456341" y="476044"/>
                      <a:pt x="462277" y="475760"/>
                    </a:cubicBezTo>
                    <a:cubicBezTo>
                      <a:pt x="468093" y="475359"/>
                      <a:pt x="474230" y="477469"/>
                      <a:pt x="480563" y="481707"/>
                    </a:cubicBezTo>
                    <a:lnTo>
                      <a:pt x="484441" y="485435"/>
                    </a:lnTo>
                    <a:lnTo>
                      <a:pt x="483630" y="473700"/>
                    </a:lnTo>
                    <a:cubicBezTo>
                      <a:pt x="485366" y="468135"/>
                      <a:pt x="489559" y="463182"/>
                      <a:pt x="495806" y="458818"/>
                    </a:cubicBezTo>
                    <a:lnTo>
                      <a:pt x="502846" y="455556"/>
                    </a:lnTo>
                    <a:lnTo>
                      <a:pt x="490203" y="449340"/>
                    </a:lnTo>
                    <a:cubicBezTo>
                      <a:pt x="482320" y="440747"/>
                      <a:pt x="481490" y="424889"/>
                      <a:pt x="485929" y="404451"/>
                    </a:cubicBezTo>
                    <a:lnTo>
                      <a:pt x="496079" y="371465"/>
                    </a:lnTo>
                    <a:lnTo>
                      <a:pt x="484343" y="397260"/>
                    </a:lnTo>
                    <a:cubicBezTo>
                      <a:pt x="474287" y="414904"/>
                      <a:pt x="463168" y="425553"/>
                      <a:pt x="451292" y="426028"/>
                    </a:cubicBezTo>
                    <a:cubicBezTo>
                      <a:pt x="387279" y="429947"/>
                      <a:pt x="286891" y="129696"/>
                      <a:pt x="310362" y="37467"/>
                    </a:cubicBezTo>
                    <a:cubicBezTo>
                      <a:pt x="321031" y="-4455"/>
                      <a:pt x="357291" y="-3398"/>
                      <a:pt x="434190" y="88742"/>
                    </a:cubicBezTo>
                    <a:cubicBezTo>
                      <a:pt x="553190" y="-152345"/>
                      <a:pt x="556753" y="155784"/>
                      <a:pt x="511014" y="326520"/>
                    </a:cubicBezTo>
                    <a:lnTo>
                      <a:pt x="499072" y="364417"/>
                    </a:lnTo>
                    <a:lnTo>
                      <a:pt x="513267" y="332085"/>
                    </a:lnTo>
                    <a:cubicBezTo>
                      <a:pt x="592416" y="170622"/>
                      <a:pt x="796982" y="-58978"/>
                      <a:pt x="741433" y="223646"/>
                    </a:cubicBezTo>
                    <a:cubicBezTo>
                      <a:pt x="1003648" y="164257"/>
                      <a:pt x="766540" y="361072"/>
                      <a:pt x="605110" y="433066"/>
                    </a:cubicBezTo>
                    <a:lnTo>
                      <a:pt x="600808" y="434764"/>
                    </a:lnTo>
                    <a:lnTo>
                      <a:pt x="693241" y="434463"/>
                    </a:lnTo>
                    <a:cubicBezTo>
                      <a:pt x="860482" y="443604"/>
                      <a:pt x="1031877" y="499444"/>
                      <a:pt x="804951" y="577658"/>
                    </a:cubicBezTo>
                    <a:cubicBezTo>
                      <a:pt x="987962" y="774612"/>
                      <a:pt x="698707" y="668369"/>
                      <a:pt x="555396" y="564905"/>
                    </a:cubicBezTo>
                    <a:lnTo>
                      <a:pt x="526476" y="542048"/>
                    </a:lnTo>
                    <a:lnTo>
                      <a:pt x="539541" y="566925"/>
                    </a:lnTo>
                    <a:cubicBezTo>
                      <a:pt x="616376" y="729501"/>
                      <a:pt x="668242" y="1032607"/>
                      <a:pt x="481983" y="812903"/>
                    </a:cubicBezTo>
                    <a:cubicBezTo>
                      <a:pt x="384371" y="1014570"/>
                      <a:pt x="363976" y="834227"/>
                      <a:pt x="385594" y="669505"/>
                    </a:cubicBezTo>
                    <a:lnTo>
                      <a:pt x="401546" y="585133"/>
                    </a:lnTo>
                    <a:lnTo>
                      <a:pt x="352020" y="659897"/>
                    </a:lnTo>
                    <a:cubicBezTo>
                      <a:pt x="251604" y="793948"/>
                      <a:pt x="110034" y="905537"/>
                      <a:pt x="170905" y="673357"/>
                    </a:cubicBezTo>
                    <a:cubicBezTo>
                      <a:pt x="-94501" y="716298"/>
                      <a:pt x="154406" y="534635"/>
                      <a:pt x="320007" y="472836"/>
                    </a:cubicBezTo>
                    <a:lnTo>
                      <a:pt x="364962" y="460956"/>
                    </a:lnTo>
                    <a:lnTo>
                      <a:pt x="329370" y="462273"/>
                    </a:lnTo>
                    <a:cubicBezTo>
                      <a:pt x="197278" y="453619"/>
                      <a:pt x="-31630" y="373414"/>
                      <a:pt x="3648" y="31831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67" name="Google Shape;67;p2"/>
              <p:cNvSpPr/>
              <p:nvPr/>
            </p:nvSpPr>
            <p:spPr>
              <a:xfrm rot="984699">
                <a:off x="5790678" y="2050692"/>
                <a:ext cx="131664" cy="131664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  <p:grpSp>
          <p:nvGrpSpPr>
            <p:cNvPr id="68" name="Google Shape;68;p2"/>
            <p:cNvGrpSpPr/>
            <p:nvPr/>
          </p:nvGrpSpPr>
          <p:grpSpPr>
            <a:xfrm flipH="1">
              <a:off x="10587364" y="4300671"/>
              <a:ext cx="1622865" cy="2716119"/>
              <a:chOff x="4456559" y="1422328"/>
              <a:chExt cx="2268472" cy="3796644"/>
            </a:xfrm>
          </p:grpSpPr>
          <p:sp>
            <p:nvSpPr>
              <p:cNvPr id="69" name="Google Shape;69;p2"/>
              <p:cNvSpPr/>
              <p:nvPr/>
            </p:nvSpPr>
            <p:spPr>
              <a:xfrm rot="-189358" flipH="1">
                <a:off x="4975977" y="1922217"/>
                <a:ext cx="1660755" cy="3253507"/>
              </a:xfrm>
              <a:custGeom>
                <a:avLst/>
                <a:gdLst/>
                <a:ahLst/>
                <a:cxnLst/>
                <a:rect l="l" t="t" r="r" b="b"/>
                <a:pathLst>
                  <a:path w="1662392" h="3256714" extrusionOk="0">
                    <a:moveTo>
                      <a:pt x="608894" y="0"/>
                    </a:moveTo>
                    <a:cubicBezTo>
                      <a:pt x="762203" y="78438"/>
                      <a:pt x="840547" y="210560"/>
                      <a:pt x="845313" y="330785"/>
                    </a:cubicBezTo>
                    <a:cubicBezTo>
                      <a:pt x="849482" y="435983"/>
                      <a:pt x="982797" y="564264"/>
                      <a:pt x="1040657" y="589614"/>
                    </a:cubicBezTo>
                    <a:lnTo>
                      <a:pt x="1046280" y="590818"/>
                    </a:lnTo>
                    <a:lnTo>
                      <a:pt x="990450" y="684997"/>
                    </a:lnTo>
                    <a:cubicBezTo>
                      <a:pt x="926597" y="797144"/>
                      <a:pt x="863151" y="918596"/>
                      <a:pt x="806138" y="1045914"/>
                    </a:cubicBezTo>
                    <a:lnTo>
                      <a:pt x="735856" y="1217312"/>
                    </a:lnTo>
                    <a:lnTo>
                      <a:pt x="735947" y="1184812"/>
                    </a:lnTo>
                    <a:cubicBezTo>
                      <a:pt x="732939" y="1134487"/>
                      <a:pt x="719806" y="1083293"/>
                      <a:pt x="690405" y="1047117"/>
                    </a:cubicBezTo>
                    <a:cubicBezTo>
                      <a:pt x="612001" y="950649"/>
                      <a:pt x="461287" y="814700"/>
                      <a:pt x="224646" y="776814"/>
                    </a:cubicBezTo>
                    <a:cubicBezTo>
                      <a:pt x="380426" y="850222"/>
                      <a:pt x="463026" y="979725"/>
                      <a:pt x="471701" y="1099732"/>
                    </a:cubicBezTo>
                    <a:cubicBezTo>
                      <a:pt x="479292" y="1204738"/>
                      <a:pt x="616709" y="1328615"/>
                      <a:pt x="675363" y="1352068"/>
                    </a:cubicBezTo>
                    <a:lnTo>
                      <a:pt x="686509" y="1354079"/>
                    </a:lnTo>
                    <a:lnTo>
                      <a:pt x="650518" y="1465291"/>
                    </a:lnTo>
                    <a:lnTo>
                      <a:pt x="595705" y="1651588"/>
                    </a:lnTo>
                    <a:lnTo>
                      <a:pt x="583830" y="1675490"/>
                    </a:lnTo>
                    <a:cubicBezTo>
                      <a:pt x="579541" y="1686170"/>
                      <a:pt x="576800" y="1695724"/>
                      <a:pt x="575818" y="1703558"/>
                    </a:cubicBezTo>
                    <a:lnTo>
                      <a:pt x="577321" y="1714070"/>
                    </a:lnTo>
                    <a:lnTo>
                      <a:pt x="572482" y="1730516"/>
                    </a:lnTo>
                    <a:cubicBezTo>
                      <a:pt x="546375" y="1823877"/>
                      <a:pt x="520324" y="1921268"/>
                      <a:pt x="494774" y="2019918"/>
                    </a:cubicBezTo>
                    <a:lnTo>
                      <a:pt x="491618" y="2032465"/>
                    </a:lnTo>
                    <a:lnTo>
                      <a:pt x="482020" y="1998847"/>
                    </a:lnTo>
                    <a:cubicBezTo>
                      <a:pt x="475980" y="1983883"/>
                      <a:pt x="468334" y="1969960"/>
                      <a:pt x="458838" y="1957659"/>
                    </a:cubicBezTo>
                    <a:cubicBezTo>
                      <a:pt x="382876" y="1859257"/>
                      <a:pt x="235617" y="1719574"/>
                      <a:pt x="0" y="1675768"/>
                    </a:cubicBezTo>
                    <a:cubicBezTo>
                      <a:pt x="153892" y="1753058"/>
                      <a:pt x="233221" y="1884590"/>
                      <a:pt x="238885" y="2004777"/>
                    </a:cubicBezTo>
                    <a:cubicBezTo>
                      <a:pt x="243133" y="2094917"/>
                      <a:pt x="342387" y="2201307"/>
                      <a:pt x="407214" y="2245555"/>
                    </a:cubicBezTo>
                    <a:lnTo>
                      <a:pt x="434137" y="2260979"/>
                    </a:lnTo>
                    <a:lnTo>
                      <a:pt x="420077" y="2316878"/>
                    </a:lnTo>
                    <a:cubicBezTo>
                      <a:pt x="323681" y="2710476"/>
                      <a:pt x="242473" y="3079907"/>
                      <a:pt x="205078" y="3247895"/>
                    </a:cubicBezTo>
                    <a:lnTo>
                      <a:pt x="277462" y="3256714"/>
                    </a:lnTo>
                    <a:cubicBezTo>
                      <a:pt x="312599" y="3135672"/>
                      <a:pt x="363874" y="2903902"/>
                      <a:pt x="424138" y="2634444"/>
                    </a:cubicBezTo>
                    <a:lnTo>
                      <a:pt x="430252" y="2607334"/>
                    </a:lnTo>
                    <a:lnTo>
                      <a:pt x="458232" y="2613410"/>
                    </a:lnTo>
                    <a:cubicBezTo>
                      <a:pt x="536005" y="2623985"/>
                      <a:pt x="680967" y="2611485"/>
                      <a:pt x="744506" y="2547406"/>
                    </a:cubicBezTo>
                    <a:cubicBezTo>
                      <a:pt x="829224" y="2461968"/>
                      <a:pt x="976235" y="2417453"/>
                      <a:pt x="1142269" y="2463160"/>
                    </a:cubicBezTo>
                    <a:cubicBezTo>
                      <a:pt x="989059" y="2369174"/>
                      <a:pt x="836621" y="2348523"/>
                      <a:pt x="718375" y="2353426"/>
                    </a:cubicBezTo>
                    <a:cubicBezTo>
                      <a:pt x="678960" y="2355060"/>
                      <a:pt x="643344" y="2359534"/>
                      <a:pt x="612764" y="2365077"/>
                    </a:cubicBezTo>
                    <a:cubicBezTo>
                      <a:pt x="582185" y="2370621"/>
                      <a:pt x="552747" y="2385938"/>
                      <a:pt x="526135" y="2406271"/>
                    </a:cubicBezTo>
                    <a:lnTo>
                      <a:pt x="460440" y="2473484"/>
                    </a:lnTo>
                    <a:lnTo>
                      <a:pt x="487134" y="2355128"/>
                    </a:lnTo>
                    <a:cubicBezTo>
                      <a:pt x="530776" y="2164148"/>
                      <a:pt x="577354" y="1967239"/>
                      <a:pt x="624749" y="1786041"/>
                    </a:cubicBezTo>
                    <a:lnTo>
                      <a:pt x="637750" y="1739218"/>
                    </a:lnTo>
                    <a:lnTo>
                      <a:pt x="672025" y="1741748"/>
                    </a:lnTo>
                    <a:cubicBezTo>
                      <a:pt x="752060" y="1743491"/>
                      <a:pt x="861552" y="1725911"/>
                      <a:pt x="914502" y="1672512"/>
                    </a:cubicBezTo>
                    <a:cubicBezTo>
                      <a:pt x="999220" y="1587073"/>
                      <a:pt x="1146231" y="1542559"/>
                      <a:pt x="1312264" y="1588267"/>
                    </a:cubicBezTo>
                    <a:cubicBezTo>
                      <a:pt x="1159054" y="1494280"/>
                      <a:pt x="1006617" y="1473629"/>
                      <a:pt x="888371" y="1478532"/>
                    </a:cubicBezTo>
                    <a:cubicBezTo>
                      <a:pt x="848956" y="1480167"/>
                      <a:pt x="813339" y="1484640"/>
                      <a:pt x="782760" y="1490183"/>
                    </a:cubicBezTo>
                    <a:cubicBezTo>
                      <a:pt x="752180" y="1495727"/>
                      <a:pt x="722743" y="1511044"/>
                      <a:pt x="696131" y="1531377"/>
                    </a:cubicBezTo>
                    <a:lnTo>
                      <a:pt x="695191" y="1532338"/>
                    </a:lnTo>
                    <a:lnTo>
                      <a:pt x="696193" y="1528732"/>
                    </a:lnTo>
                    <a:cubicBezTo>
                      <a:pt x="720035" y="1448693"/>
                      <a:pt x="743818" y="1375287"/>
                      <a:pt x="767275" y="1311220"/>
                    </a:cubicBezTo>
                    <a:cubicBezTo>
                      <a:pt x="814190" y="1183085"/>
                      <a:pt x="870994" y="1061315"/>
                      <a:pt x="931415" y="947511"/>
                    </a:cubicBezTo>
                    <a:lnTo>
                      <a:pt x="951335" y="913644"/>
                    </a:lnTo>
                    <a:lnTo>
                      <a:pt x="978356" y="919511"/>
                    </a:lnTo>
                    <a:cubicBezTo>
                      <a:pt x="1056128" y="930086"/>
                      <a:pt x="1201090" y="917587"/>
                      <a:pt x="1264629" y="853508"/>
                    </a:cubicBezTo>
                    <a:cubicBezTo>
                      <a:pt x="1349348" y="768069"/>
                      <a:pt x="1496359" y="723555"/>
                      <a:pt x="1662392" y="769262"/>
                    </a:cubicBezTo>
                    <a:cubicBezTo>
                      <a:pt x="1509182" y="675276"/>
                      <a:pt x="1356745" y="654625"/>
                      <a:pt x="1238499" y="659528"/>
                    </a:cubicBezTo>
                    <a:cubicBezTo>
                      <a:pt x="1199084" y="661162"/>
                      <a:pt x="1163467" y="665636"/>
                      <a:pt x="1132888" y="671179"/>
                    </a:cubicBezTo>
                    <a:cubicBezTo>
                      <a:pt x="1117598" y="673951"/>
                      <a:pt x="1102594" y="679166"/>
                      <a:pt x="1088086" y="686230"/>
                    </a:cubicBezTo>
                    <a:lnTo>
                      <a:pt x="1083373" y="689176"/>
                    </a:lnTo>
                    <a:lnTo>
                      <a:pt x="1117247" y="631588"/>
                    </a:lnTo>
                    <a:cubicBezTo>
                      <a:pt x="1240001" y="439032"/>
                      <a:pt x="1352121" y="284729"/>
                      <a:pt x="1403415" y="181466"/>
                    </a:cubicBezTo>
                    <a:lnTo>
                      <a:pt x="1382801" y="72059"/>
                    </a:lnTo>
                    <a:cubicBezTo>
                      <a:pt x="1340475" y="138272"/>
                      <a:pt x="1265162" y="244754"/>
                      <a:pt x="1177202" y="379906"/>
                    </a:cubicBezTo>
                    <a:lnTo>
                      <a:pt x="1098327" y="504386"/>
                    </a:lnTo>
                    <a:lnTo>
                      <a:pt x="1104903" y="473832"/>
                    </a:lnTo>
                    <a:cubicBezTo>
                      <a:pt x="1111060" y="410027"/>
                      <a:pt x="1103224" y="334798"/>
                      <a:pt x="1065612" y="285313"/>
                    </a:cubicBezTo>
                    <a:cubicBezTo>
                      <a:pt x="990388" y="186345"/>
                      <a:pt x="844177" y="45566"/>
                      <a:pt x="608894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F803B"/>
                  </a:gs>
                  <a:gs pos="100000">
                    <a:srgbClr val="6F803B"/>
                  </a:gs>
                </a:gsLst>
                <a:lin ang="0" scaled="0"/>
              </a:gra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70" name="Google Shape;70;p2"/>
              <p:cNvSpPr/>
              <p:nvPr/>
            </p:nvSpPr>
            <p:spPr>
              <a:xfrm rot="-894495">
                <a:off x="4527176" y="1525596"/>
                <a:ext cx="889457" cy="668205"/>
              </a:xfrm>
              <a:custGeom>
                <a:avLst/>
                <a:gdLst/>
                <a:ahLst/>
                <a:cxnLst/>
                <a:rect l="l" t="t" r="r" b="b"/>
                <a:pathLst>
                  <a:path w="558128" h="534914" extrusionOk="0">
                    <a:moveTo>
                      <a:pt x="321454" y="0"/>
                    </a:moveTo>
                    <a:cubicBezTo>
                      <a:pt x="351415" y="0"/>
                      <a:pt x="378539" y="12144"/>
                      <a:pt x="398173" y="31778"/>
                    </a:cubicBezTo>
                    <a:lnTo>
                      <a:pt x="404781" y="41579"/>
                    </a:lnTo>
                    <a:lnTo>
                      <a:pt x="407399" y="39814"/>
                    </a:lnTo>
                    <a:cubicBezTo>
                      <a:pt x="420380" y="34324"/>
                      <a:pt x="434651" y="31288"/>
                      <a:pt x="449631" y="31288"/>
                    </a:cubicBezTo>
                    <a:cubicBezTo>
                      <a:pt x="509552" y="31288"/>
                      <a:pt x="558128" y="79864"/>
                      <a:pt x="558128" y="139785"/>
                    </a:cubicBezTo>
                    <a:cubicBezTo>
                      <a:pt x="558128" y="162256"/>
                      <a:pt x="551297" y="183131"/>
                      <a:pt x="539598" y="200447"/>
                    </a:cubicBezTo>
                    <a:lnTo>
                      <a:pt x="527971" y="213243"/>
                    </a:lnTo>
                    <a:lnTo>
                      <a:pt x="544556" y="237841"/>
                    </a:lnTo>
                    <a:cubicBezTo>
                      <a:pt x="550046" y="250822"/>
                      <a:pt x="553082" y="265093"/>
                      <a:pt x="553082" y="280073"/>
                    </a:cubicBezTo>
                    <a:cubicBezTo>
                      <a:pt x="553082" y="325014"/>
                      <a:pt x="525758" y="363573"/>
                      <a:pt x="486817" y="380044"/>
                    </a:cubicBezTo>
                    <a:lnTo>
                      <a:pt x="455184" y="386430"/>
                    </a:lnTo>
                    <a:lnTo>
                      <a:pt x="463257" y="426417"/>
                    </a:lnTo>
                    <a:cubicBezTo>
                      <a:pt x="463257" y="486338"/>
                      <a:pt x="414681" y="534914"/>
                      <a:pt x="354760" y="534914"/>
                    </a:cubicBezTo>
                    <a:cubicBezTo>
                      <a:pt x="324800" y="534914"/>
                      <a:pt x="297675" y="522770"/>
                      <a:pt x="278041" y="503136"/>
                    </a:cubicBezTo>
                    <a:lnTo>
                      <a:pt x="264452" y="482980"/>
                    </a:lnTo>
                    <a:lnTo>
                      <a:pt x="234499" y="503175"/>
                    </a:lnTo>
                    <a:cubicBezTo>
                      <a:pt x="221518" y="508665"/>
                      <a:pt x="207247" y="511701"/>
                      <a:pt x="192267" y="511701"/>
                    </a:cubicBezTo>
                    <a:cubicBezTo>
                      <a:pt x="132346" y="511701"/>
                      <a:pt x="83770" y="463125"/>
                      <a:pt x="83770" y="403204"/>
                    </a:cubicBezTo>
                    <a:lnTo>
                      <a:pt x="87094" y="381221"/>
                    </a:lnTo>
                    <a:lnTo>
                      <a:pt x="66265" y="377016"/>
                    </a:lnTo>
                    <a:cubicBezTo>
                      <a:pt x="27324" y="360545"/>
                      <a:pt x="0" y="321986"/>
                      <a:pt x="0" y="277045"/>
                    </a:cubicBezTo>
                    <a:cubicBezTo>
                      <a:pt x="0" y="247085"/>
                      <a:pt x="12144" y="219960"/>
                      <a:pt x="31778" y="200326"/>
                    </a:cubicBezTo>
                    <a:lnTo>
                      <a:pt x="55047" y="184638"/>
                    </a:lnTo>
                    <a:lnTo>
                      <a:pt x="54332" y="183150"/>
                    </a:lnTo>
                    <a:cubicBezTo>
                      <a:pt x="51162" y="172958"/>
                      <a:pt x="49454" y="162121"/>
                      <a:pt x="49454" y="150886"/>
                    </a:cubicBezTo>
                    <a:cubicBezTo>
                      <a:pt x="49454" y="90965"/>
                      <a:pt x="98030" y="42389"/>
                      <a:pt x="157951" y="42389"/>
                    </a:cubicBezTo>
                    <a:cubicBezTo>
                      <a:pt x="180421" y="42389"/>
                      <a:pt x="201296" y="49220"/>
                      <a:pt x="218613" y="60919"/>
                    </a:cubicBezTo>
                    <a:lnTo>
                      <a:pt x="222628" y="64567"/>
                    </a:lnTo>
                    <a:lnTo>
                      <a:pt x="244735" y="31778"/>
                    </a:lnTo>
                    <a:cubicBezTo>
                      <a:pt x="264369" y="12144"/>
                      <a:pt x="291494" y="0"/>
                      <a:pt x="3214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  <p:grpSp>
          <p:nvGrpSpPr>
            <p:cNvPr id="71" name="Google Shape;71;p2"/>
            <p:cNvGrpSpPr/>
            <p:nvPr/>
          </p:nvGrpSpPr>
          <p:grpSpPr>
            <a:xfrm rot="761656">
              <a:off x="8791141" y="3713153"/>
              <a:ext cx="1758409" cy="3319301"/>
              <a:chOff x="6812776" y="643385"/>
              <a:chExt cx="1603353" cy="3026606"/>
            </a:xfrm>
          </p:grpSpPr>
          <p:sp>
            <p:nvSpPr>
              <p:cNvPr id="72" name="Google Shape;72;p2"/>
              <p:cNvSpPr/>
              <p:nvPr/>
            </p:nvSpPr>
            <p:spPr>
              <a:xfrm rot="-5995998" flipH="1">
                <a:off x="6360430" y="1774043"/>
                <a:ext cx="2683615" cy="979539"/>
              </a:xfrm>
              <a:custGeom>
                <a:avLst/>
                <a:gdLst/>
                <a:ahLst/>
                <a:cxnLst/>
                <a:rect l="l" t="t" r="r" b="b"/>
                <a:pathLst>
                  <a:path w="2683640" h="979548" extrusionOk="0">
                    <a:moveTo>
                      <a:pt x="510" y="530925"/>
                    </a:moveTo>
                    <a:cubicBezTo>
                      <a:pt x="2434" y="548241"/>
                      <a:pt x="9882" y="566175"/>
                      <a:pt x="24246" y="584633"/>
                    </a:cubicBezTo>
                    <a:cubicBezTo>
                      <a:pt x="139163" y="732300"/>
                      <a:pt x="322171" y="430760"/>
                      <a:pt x="367171" y="381500"/>
                    </a:cubicBezTo>
                    <a:lnTo>
                      <a:pt x="362218" y="375221"/>
                    </a:lnTo>
                    <a:lnTo>
                      <a:pt x="468461" y="410496"/>
                    </a:lnTo>
                    <a:lnTo>
                      <a:pt x="643261" y="459981"/>
                    </a:lnTo>
                    <a:lnTo>
                      <a:pt x="611216" y="485315"/>
                    </a:lnTo>
                    <a:cubicBezTo>
                      <a:pt x="515397" y="562502"/>
                      <a:pt x="377837" y="689076"/>
                      <a:pt x="487029" y="777229"/>
                    </a:cubicBezTo>
                    <a:cubicBezTo>
                      <a:pt x="632619" y="894767"/>
                      <a:pt x="741966" y="559415"/>
                      <a:pt x="774534" y="501184"/>
                    </a:cubicBezTo>
                    <a:lnTo>
                      <a:pt x="765295" y="493827"/>
                    </a:lnTo>
                    <a:lnTo>
                      <a:pt x="910308" y="525658"/>
                    </a:lnTo>
                    <a:cubicBezTo>
                      <a:pt x="963334" y="535940"/>
                      <a:pt x="1017223" y="544937"/>
                      <a:pt x="1071529" y="552204"/>
                    </a:cubicBezTo>
                    <a:lnTo>
                      <a:pt x="1111358" y="556466"/>
                    </a:lnTo>
                    <a:lnTo>
                      <a:pt x="1107135" y="563873"/>
                    </a:lnTo>
                    <a:cubicBezTo>
                      <a:pt x="1050280" y="657805"/>
                      <a:pt x="909533" y="876247"/>
                      <a:pt x="1064917" y="927835"/>
                    </a:cubicBezTo>
                    <a:cubicBezTo>
                      <a:pt x="1220302" y="979422"/>
                      <a:pt x="1227996" y="716067"/>
                      <a:pt x="1234229" y="605236"/>
                    </a:cubicBezTo>
                    <a:lnTo>
                      <a:pt x="1237115" y="569922"/>
                    </a:lnTo>
                    <a:lnTo>
                      <a:pt x="1254547" y="571787"/>
                    </a:lnTo>
                    <a:lnTo>
                      <a:pt x="1292670" y="574601"/>
                    </a:lnTo>
                    <a:lnTo>
                      <a:pt x="1293748" y="578766"/>
                    </a:lnTo>
                    <a:lnTo>
                      <a:pt x="1327009" y="577135"/>
                    </a:lnTo>
                    <a:lnTo>
                      <a:pt x="1440949" y="585545"/>
                    </a:lnTo>
                    <a:lnTo>
                      <a:pt x="1541635" y="591018"/>
                    </a:lnTo>
                    <a:lnTo>
                      <a:pt x="1533896" y="611363"/>
                    </a:lnTo>
                    <a:cubicBezTo>
                      <a:pt x="1492197" y="712934"/>
                      <a:pt x="1386796" y="950458"/>
                      <a:pt x="1548275" y="977482"/>
                    </a:cubicBezTo>
                    <a:cubicBezTo>
                      <a:pt x="1709753" y="1004506"/>
                      <a:pt x="1676769" y="743112"/>
                      <a:pt x="1665847" y="632645"/>
                    </a:cubicBezTo>
                    <a:lnTo>
                      <a:pt x="1663252" y="597250"/>
                    </a:lnTo>
                    <a:lnTo>
                      <a:pt x="1737487" y="599923"/>
                    </a:lnTo>
                    <a:lnTo>
                      <a:pt x="1739346" y="604030"/>
                    </a:lnTo>
                    <a:lnTo>
                      <a:pt x="1754873" y="600549"/>
                    </a:lnTo>
                    <a:lnTo>
                      <a:pt x="1973574" y="608422"/>
                    </a:lnTo>
                    <a:lnTo>
                      <a:pt x="1973138" y="609331"/>
                    </a:lnTo>
                    <a:cubicBezTo>
                      <a:pt x="1923129" y="707079"/>
                      <a:pt x="1798322" y="935005"/>
                      <a:pt x="1956990" y="975377"/>
                    </a:cubicBezTo>
                    <a:cubicBezTo>
                      <a:pt x="2115658" y="1015749"/>
                      <a:pt x="2104548" y="752516"/>
                      <a:pt x="2102859" y="641523"/>
                    </a:cubicBezTo>
                    <a:lnTo>
                      <a:pt x="2103154" y="612522"/>
                    </a:lnTo>
                    <a:lnTo>
                      <a:pt x="2252074" y="616063"/>
                    </a:lnTo>
                    <a:cubicBezTo>
                      <a:pt x="2438725" y="619931"/>
                      <a:pt x="2595736" y="621662"/>
                      <a:pt x="2683640" y="622798"/>
                    </a:cubicBezTo>
                    <a:lnTo>
                      <a:pt x="2678927" y="572967"/>
                    </a:lnTo>
                    <a:cubicBezTo>
                      <a:pt x="2613720" y="568469"/>
                      <a:pt x="2509869" y="566003"/>
                      <a:pt x="2384206" y="563981"/>
                    </a:cubicBezTo>
                    <a:lnTo>
                      <a:pt x="2269245" y="562336"/>
                    </a:lnTo>
                    <a:lnTo>
                      <a:pt x="2272834" y="542985"/>
                    </a:lnTo>
                    <a:cubicBezTo>
                      <a:pt x="2295835" y="434388"/>
                      <a:pt x="2357357" y="178205"/>
                      <a:pt x="2193887" y="187311"/>
                    </a:cubicBezTo>
                    <a:cubicBezTo>
                      <a:pt x="2030416" y="196418"/>
                      <a:pt x="2109064" y="444090"/>
                      <a:pt x="2139344" y="549631"/>
                    </a:cubicBezTo>
                    <a:lnTo>
                      <a:pt x="2142151" y="560476"/>
                    </a:lnTo>
                    <a:lnTo>
                      <a:pt x="1958603" y="557654"/>
                    </a:lnTo>
                    <a:lnTo>
                      <a:pt x="1854494" y="555328"/>
                    </a:lnTo>
                    <a:lnTo>
                      <a:pt x="1854658" y="541353"/>
                    </a:lnTo>
                    <a:cubicBezTo>
                      <a:pt x="1858778" y="430424"/>
                      <a:pt x="1875653" y="167498"/>
                      <a:pt x="1716138" y="204384"/>
                    </a:cubicBezTo>
                    <a:cubicBezTo>
                      <a:pt x="1579411" y="236001"/>
                      <a:pt x="1647883" y="409941"/>
                      <a:pt x="1700374" y="521225"/>
                    </a:cubicBezTo>
                    <a:lnTo>
                      <a:pt x="1715256" y="552042"/>
                    </a:lnTo>
                    <a:lnTo>
                      <a:pt x="1503097" y="544450"/>
                    </a:lnTo>
                    <a:lnTo>
                      <a:pt x="1417562" y="539435"/>
                    </a:lnTo>
                    <a:lnTo>
                      <a:pt x="1418069" y="536699"/>
                    </a:lnTo>
                    <a:cubicBezTo>
                      <a:pt x="1441070" y="428102"/>
                      <a:pt x="1502593" y="171920"/>
                      <a:pt x="1339122" y="181026"/>
                    </a:cubicBezTo>
                    <a:cubicBezTo>
                      <a:pt x="1199005" y="188832"/>
                      <a:pt x="1236770" y="371910"/>
                      <a:pt x="1269488" y="490522"/>
                    </a:cubicBezTo>
                    <a:lnTo>
                      <a:pt x="1281007" y="530841"/>
                    </a:lnTo>
                    <a:lnTo>
                      <a:pt x="1118667" y="514830"/>
                    </a:lnTo>
                    <a:lnTo>
                      <a:pt x="979326" y="491753"/>
                    </a:lnTo>
                    <a:lnTo>
                      <a:pt x="982701" y="465604"/>
                    </a:lnTo>
                    <a:cubicBezTo>
                      <a:pt x="999699" y="355906"/>
                      <a:pt x="1047049" y="96729"/>
                      <a:pt x="884326" y="114807"/>
                    </a:cubicBezTo>
                    <a:cubicBezTo>
                      <a:pt x="744849" y="130302"/>
                      <a:pt x="792620" y="311027"/>
                      <a:pt x="831807" y="427662"/>
                    </a:cubicBezTo>
                    <a:lnTo>
                      <a:pt x="843576" y="461659"/>
                    </a:lnTo>
                    <a:lnTo>
                      <a:pt x="815512" y="455234"/>
                    </a:lnTo>
                    <a:lnTo>
                      <a:pt x="590881" y="388039"/>
                    </a:lnTo>
                    <a:lnTo>
                      <a:pt x="598017" y="387193"/>
                    </a:lnTo>
                    <a:cubicBezTo>
                      <a:pt x="600991" y="320539"/>
                      <a:pt x="684609" y="-22134"/>
                      <a:pt x="498948" y="1130"/>
                    </a:cubicBezTo>
                    <a:cubicBezTo>
                      <a:pt x="359702" y="18577"/>
                      <a:pt x="410000" y="198616"/>
                      <a:pt x="450817" y="314689"/>
                    </a:cubicBezTo>
                    <a:lnTo>
                      <a:pt x="462039" y="345693"/>
                    </a:lnTo>
                    <a:lnTo>
                      <a:pt x="426792" y="333539"/>
                    </a:lnTo>
                    <a:cubicBezTo>
                      <a:pt x="314563" y="293996"/>
                      <a:pt x="222166" y="259964"/>
                      <a:pt x="157057" y="244911"/>
                    </a:cubicBezTo>
                    <a:lnTo>
                      <a:pt x="76922" y="273979"/>
                    </a:lnTo>
                    <a:cubicBezTo>
                      <a:pt x="95974" y="280381"/>
                      <a:pt x="119015" y="288621"/>
                      <a:pt x="145599" y="298254"/>
                    </a:cubicBezTo>
                    <a:lnTo>
                      <a:pt x="219605" y="325104"/>
                    </a:lnTo>
                    <a:lnTo>
                      <a:pt x="211788" y="328771"/>
                    </a:lnTo>
                    <a:cubicBezTo>
                      <a:pt x="119364" y="373169"/>
                      <a:pt x="-9110" y="444342"/>
                      <a:pt x="510" y="530925"/>
                    </a:cubicBez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66A36"/>
                  </a:gs>
                  <a:gs pos="100000">
                    <a:srgbClr val="666A36"/>
                  </a:gs>
                </a:gsLst>
                <a:lin ang="0" scaled="0"/>
              </a:gra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73" name="Google Shape;73;p2"/>
              <p:cNvSpPr/>
              <p:nvPr/>
            </p:nvSpPr>
            <p:spPr>
              <a:xfrm rot="8199617">
                <a:off x="6943415" y="691933"/>
                <a:ext cx="347957" cy="518430"/>
              </a:xfrm>
              <a:custGeom>
                <a:avLst/>
                <a:gdLst/>
                <a:ahLst/>
                <a:cxnLst/>
                <a:rect l="l" t="t" r="r" b="b"/>
                <a:pathLst>
                  <a:path w="1425735" h="2739746" extrusionOk="0">
                    <a:moveTo>
                      <a:pt x="121841" y="2709471"/>
                    </a:moveTo>
                    <a:cubicBezTo>
                      <a:pt x="223273" y="2258156"/>
                      <a:pt x="-504362" y="-69284"/>
                      <a:pt x="730433" y="1583"/>
                    </a:cubicBezTo>
                    <a:cubicBezTo>
                      <a:pt x="1965228" y="72450"/>
                      <a:pt x="1136161" y="1806842"/>
                      <a:pt x="1339025" y="2709471"/>
                    </a:cubicBezTo>
                    <a:lnTo>
                      <a:pt x="1339025" y="2709471"/>
                    </a:lnTo>
                    <a:cubicBezTo>
                      <a:pt x="1278468" y="2713507"/>
                      <a:pt x="1284523" y="1742586"/>
                      <a:pt x="1157354" y="2721578"/>
                    </a:cubicBezTo>
                    <a:cubicBezTo>
                      <a:pt x="1018074" y="2218961"/>
                      <a:pt x="1048354" y="2146292"/>
                      <a:pt x="939352" y="2691299"/>
                    </a:cubicBezTo>
                    <a:cubicBezTo>
                      <a:pt x="805120" y="2215933"/>
                      <a:pt x="832369" y="2016097"/>
                      <a:pt x="678959" y="2739746"/>
                    </a:cubicBezTo>
                    <a:cubicBezTo>
                      <a:pt x="516466" y="2196758"/>
                      <a:pt x="584086" y="2054449"/>
                      <a:pt x="400399" y="2703411"/>
                    </a:cubicBezTo>
                    <a:cubicBezTo>
                      <a:pt x="269194" y="2008025"/>
                      <a:pt x="249010" y="2359253"/>
                      <a:pt x="121841" y="2709471"/>
                    </a:cubicBezTo>
                    <a:lnTo>
                      <a:pt x="121841" y="270947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  <p:grpSp>
          <p:nvGrpSpPr>
            <p:cNvPr id="74" name="Google Shape;74;p2"/>
            <p:cNvGrpSpPr/>
            <p:nvPr/>
          </p:nvGrpSpPr>
          <p:grpSpPr>
            <a:xfrm rot="608095" flipH="1">
              <a:off x="11518157" y="3602726"/>
              <a:ext cx="879553" cy="885982"/>
              <a:chOff x="5307255" y="1547438"/>
              <a:chExt cx="1117486" cy="1125654"/>
            </a:xfrm>
          </p:grpSpPr>
          <p:sp>
            <p:nvSpPr>
              <p:cNvPr id="75" name="Google Shape;75;p2"/>
              <p:cNvSpPr/>
              <p:nvPr/>
            </p:nvSpPr>
            <p:spPr>
              <a:xfrm rot="4440912">
                <a:off x="5409575" y="1659795"/>
                <a:ext cx="912847" cy="900939"/>
              </a:xfrm>
              <a:custGeom>
                <a:avLst/>
                <a:gdLst/>
                <a:ahLst/>
                <a:cxnLst/>
                <a:rect l="l" t="t" r="r" b="b"/>
                <a:pathLst>
                  <a:path w="914116" h="902192" extrusionOk="0">
                    <a:moveTo>
                      <a:pt x="3648" y="318319"/>
                    </a:moveTo>
                    <a:cubicBezTo>
                      <a:pt x="14502" y="301366"/>
                      <a:pt x="50369" y="286791"/>
                      <a:pt x="121763" y="277409"/>
                    </a:cubicBezTo>
                    <a:cubicBezTo>
                      <a:pt x="-64836" y="-28674"/>
                      <a:pt x="463463" y="361209"/>
                      <a:pt x="415818" y="443497"/>
                    </a:cubicBezTo>
                    <a:cubicBezTo>
                      <a:pt x="413532" y="447646"/>
                      <a:pt x="409738" y="451074"/>
                      <a:pt x="404644" y="453838"/>
                    </a:cubicBezTo>
                    <a:lnTo>
                      <a:pt x="404517" y="453881"/>
                    </a:lnTo>
                    <a:lnTo>
                      <a:pt x="419250" y="454345"/>
                    </a:lnTo>
                    <a:cubicBezTo>
                      <a:pt x="426467" y="455983"/>
                      <a:pt x="432067" y="459052"/>
                      <a:pt x="435706" y="463751"/>
                    </a:cubicBezTo>
                    <a:cubicBezTo>
                      <a:pt x="439372" y="468285"/>
                      <a:pt x="441165" y="474521"/>
                      <a:pt x="441329" y="482140"/>
                    </a:cubicBezTo>
                    <a:lnTo>
                      <a:pt x="439997" y="490695"/>
                    </a:lnTo>
                    <a:lnTo>
                      <a:pt x="445131" y="483838"/>
                    </a:lnTo>
                    <a:cubicBezTo>
                      <a:pt x="450614" y="478869"/>
                      <a:pt x="456341" y="476044"/>
                      <a:pt x="462277" y="475760"/>
                    </a:cubicBezTo>
                    <a:cubicBezTo>
                      <a:pt x="468093" y="475359"/>
                      <a:pt x="474230" y="477469"/>
                      <a:pt x="480563" y="481707"/>
                    </a:cubicBezTo>
                    <a:lnTo>
                      <a:pt x="484441" y="485435"/>
                    </a:lnTo>
                    <a:lnTo>
                      <a:pt x="483630" y="473700"/>
                    </a:lnTo>
                    <a:cubicBezTo>
                      <a:pt x="485366" y="468135"/>
                      <a:pt x="489559" y="463182"/>
                      <a:pt x="495806" y="458818"/>
                    </a:cubicBezTo>
                    <a:lnTo>
                      <a:pt x="502846" y="455556"/>
                    </a:lnTo>
                    <a:lnTo>
                      <a:pt x="490203" y="449340"/>
                    </a:lnTo>
                    <a:cubicBezTo>
                      <a:pt x="482320" y="440747"/>
                      <a:pt x="481490" y="424889"/>
                      <a:pt x="485929" y="404451"/>
                    </a:cubicBezTo>
                    <a:lnTo>
                      <a:pt x="496079" y="371465"/>
                    </a:lnTo>
                    <a:lnTo>
                      <a:pt x="484343" y="397260"/>
                    </a:lnTo>
                    <a:cubicBezTo>
                      <a:pt x="474287" y="414904"/>
                      <a:pt x="463168" y="425553"/>
                      <a:pt x="451292" y="426028"/>
                    </a:cubicBezTo>
                    <a:cubicBezTo>
                      <a:pt x="387279" y="429947"/>
                      <a:pt x="286891" y="129696"/>
                      <a:pt x="310362" y="37467"/>
                    </a:cubicBezTo>
                    <a:cubicBezTo>
                      <a:pt x="321031" y="-4455"/>
                      <a:pt x="357291" y="-3398"/>
                      <a:pt x="434190" y="88742"/>
                    </a:cubicBezTo>
                    <a:cubicBezTo>
                      <a:pt x="553190" y="-152345"/>
                      <a:pt x="556753" y="155784"/>
                      <a:pt x="511014" y="326520"/>
                    </a:cubicBezTo>
                    <a:lnTo>
                      <a:pt x="499072" y="364417"/>
                    </a:lnTo>
                    <a:lnTo>
                      <a:pt x="513267" y="332085"/>
                    </a:lnTo>
                    <a:cubicBezTo>
                      <a:pt x="592416" y="170622"/>
                      <a:pt x="796982" y="-58978"/>
                      <a:pt x="741433" y="223646"/>
                    </a:cubicBezTo>
                    <a:cubicBezTo>
                      <a:pt x="1003648" y="164257"/>
                      <a:pt x="766540" y="361072"/>
                      <a:pt x="605110" y="433066"/>
                    </a:cubicBezTo>
                    <a:lnTo>
                      <a:pt x="600808" y="434764"/>
                    </a:lnTo>
                    <a:lnTo>
                      <a:pt x="693241" y="434463"/>
                    </a:lnTo>
                    <a:cubicBezTo>
                      <a:pt x="860482" y="443604"/>
                      <a:pt x="1031877" y="499444"/>
                      <a:pt x="804951" y="577658"/>
                    </a:cubicBezTo>
                    <a:cubicBezTo>
                      <a:pt x="987962" y="774612"/>
                      <a:pt x="698707" y="668369"/>
                      <a:pt x="555396" y="564905"/>
                    </a:cubicBezTo>
                    <a:lnTo>
                      <a:pt x="526476" y="542048"/>
                    </a:lnTo>
                    <a:lnTo>
                      <a:pt x="539541" y="566925"/>
                    </a:lnTo>
                    <a:cubicBezTo>
                      <a:pt x="616376" y="729501"/>
                      <a:pt x="668242" y="1032607"/>
                      <a:pt x="481983" y="812903"/>
                    </a:cubicBezTo>
                    <a:cubicBezTo>
                      <a:pt x="384371" y="1014570"/>
                      <a:pt x="363976" y="834227"/>
                      <a:pt x="385594" y="669505"/>
                    </a:cubicBezTo>
                    <a:lnTo>
                      <a:pt x="401546" y="585133"/>
                    </a:lnTo>
                    <a:lnTo>
                      <a:pt x="352020" y="659897"/>
                    </a:lnTo>
                    <a:cubicBezTo>
                      <a:pt x="251604" y="793948"/>
                      <a:pt x="110034" y="905537"/>
                      <a:pt x="170905" y="673357"/>
                    </a:cubicBezTo>
                    <a:cubicBezTo>
                      <a:pt x="-94501" y="716298"/>
                      <a:pt x="154406" y="534635"/>
                      <a:pt x="320007" y="472836"/>
                    </a:cubicBezTo>
                    <a:lnTo>
                      <a:pt x="364962" y="460956"/>
                    </a:lnTo>
                    <a:lnTo>
                      <a:pt x="329370" y="462273"/>
                    </a:lnTo>
                    <a:cubicBezTo>
                      <a:pt x="197278" y="453619"/>
                      <a:pt x="-31630" y="373414"/>
                      <a:pt x="3648" y="31831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76" name="Google Shape;76;p2"/>
              <p:cNvSpPr/>
              <p:nvPr/>
            </p:nvSpPr>
            <p:spPr>
              <a:xfrm rot="984699">
                <a:off x="5790678" y="2050692"/>
                <a:ext cx="131664" cy="131664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  <p:grpSp>
          <p:nvGrpSpPr>
            <p:cNvPr id="77" name="Google Shape;77;p2"/>
            <p:cNvGrpSpPr/>
            <p:nvPr/>
          </p:nvGrpSpPr>
          <p:grpSpPr>
            <a:xfrm flipH="1">
              <a:off x="9952610" y="2916584"/>
              <a:ext cx="2218083" cy="4183238"/>
              <a:chOff x="6811613" y="643921"/>
              <a:chExt cx="1604516" cy="3026069"/>
            </a:xfrm>
          </p:grpSpPr>
          <p:sp>
            <p:nvSpPr>
              <p:cNvPr id="78" name="Google Shape;78;p2"/>
              <p:cNvSpPr/>
              <p:nvPr/>
            </p:nvSpPr>
            <p:spPr>
              <a:xfrm rot="-5995998" flipH="1">
                <a:off x="6360430" y="1774043"/>
                <a:ext cx="2683615" cy="979539"/>
              </a:xfrm>
              <a:custGeom>
                <a:avLst/>
                <a:gdLst/>
                <a:ahLst/>
                <a:cxnLst/>
                <a:rect l="l" t="t" r="r" b="b"/>
                <a:pathLst>
                  <a:path w="2683640" h="979548" extrusionOk="0">
                    <a:moveTo>
                      <a:pt x="510" y="530925"/>
                    </a:moveTo>
                    <a:cubicBezTo>
                      <a:pt x="2434" y="548241"/>
                      <a:pt x="9882" y="566175"/>
                      <a:pt x="24246" y="584633"/>
                    </a:cubicBezTo>
                    <a:cubicBezTo>
                      <a:pt x="139163" y="732300"/>
                      <a:pt x="322171" y="430760"/>
                      <a:pt x="367171" y="381500"/>
                    </a:cubicBezTo>
                    <a:lnTo>
                      <a:pt x="362218" y="375221"/>
                    </a:lnTo>
                    <a:lnTo>
                      <a:pt x="468461" y="410496"/>
                    </a:lnTo>
                    <a:lnTo>
                      <a:pt x="643261" y="459981"/>
                    </a:lnTo>
                    <a:lnTo>
                      <a:pt x="611216" y="485315"/>
                    </a:lnTo>
                    <a:cubicBezTo>
                      <a:pt x="515397" y="562502"/>
                      <a:pt x="377837" y="689076"/>
                      <a:pt x="487029" y="777229"/>
                    </a:cubicBezTo>
                    <a:cubicBezTo>
                      <a:pt x="632619" y="894767"/>
                      <a:pt x="741966" y="559415"/>
                      <a:pt x="774534" y="501184"/>
                    </a:cubicBezTo>
                    <a:lnTo>
                      <a:pt x="765295" y="493827"/>
                    </a:lnTo>
                    <a:lnTo>
                      <a:pt x="910308" y="525658"/>
                    </a:lnTo>
                    <a:cubicBezTo>
                      <a:pt x="963334" y="535940"/>
                      <a:pt x="1017223" y="544937"/>
                      <a:pt x="1071529" y="552204"/>
                    </a:cubicBezTo>
                    <a:lnTo>
                      <a:pt x="1111358" y="556466"/>
                    </a:lnTo>
                    <a:lnTo>
                      <a:pt x="1107135" y="563873"/>
                    </a:lnTo>
                    <a:cubicBezTo>
                      <a:pt x="1050280" y="657805"/>
                      <a:pt x="909533" y="876247"/>
                      <a:pt x="1064917" y="927835"/>
                    </a:cubicBezTo>
                    <a:cubicBezTo>
                      <a:pt x="1220302" y="979422"/>
                      <a:pt x="1227996" y="716067"/>
                      <a:pt x="1234229" y="605236"/>
                    </a:cubicBezTo>
                    <a:lnTo>
                      <a:pt x="1237115" y="569922"/>
                    </a:lnTo>
                    <a:lnTo>
                      <a:pt x="1254547" y="571787"/>
                    </a:lnTo>
                    <a:lnTo>
                      <a:pt x="1292670" y="574601"/>
                    </a:lnTo>
                    <a:lnTo>
                      <a:pt x="1293748" y="578766"/>
                    </a:lnTo>
                    <a:lnTo>
                      <a:pt x="1327009" y="577135"/>
                    </a:lnTo>
                    <a:lnTo>
                      <a:pt x="1440949" y="585545"/>
                    </a:lnTo>
                    <a:lnTo>
                      <a:pt x="1541635" y="591018"/>
                    </a:lnTo>
                    <a:lnTo>
                      <a:pt x="1533896" y="611363"/>
                    </a:lnTo>
                    <a:cubicBezTo>
                      <a:pt x="1492197" y="712934"/>
                      <a:pt x="1386796" y="950458"/>
                      <a:pt x="1548275" y="977482"/>
                    </a:cubicBezTo>
                    <a:cubicBezTo>
                      <a:pt x="1709753" y="1004506"/>
                      <a:pt x="1676769" y="743112"/>
                      <a:pt x="1665847" y="632645"/>
                    </a:cubicBezTo>
                    <a:lnTo>
                      <a:pt x="1663252" y="597250"/>
                    </a:lnTo>
                    <a:lnTo>
                      <a:pt x="1737487" y="599923"/>
                    </a:lnTo>
                    <a:lnTo>
                      <a:pt x="1739346" y="604030"/>
                    </a:lnTo>
                    <a:lnTo>
                      <a:pt x="1754873" y="600549"/>
                    </a:lnTo>
                    <a:lnTo>
                      <a:pt x="1973574" y="608422"/>
                    </a:lnTo>
                    <a:lnTo>
                      <a:pt x="1973138" y="609331"/>
                    </a:lnTo>
                    <a:cubicBezTo>
                      <a:pt x="1923129" y="707079"/>
                      <a:pt x="1798322" y="935005"/>
                      <a:pt x="1956990" y="975377"/>
                    </a:cubicBezTo>
                    <a:cubicBezTo>
                      <a:pt x="2115658" y="1015749"/>
                      <a:pt x="2104548" y="752516"/>
                      <a:pt x="2102859" y="641523"/>
                    </a:cubicBezTo>
                    <a:lnTo>
                      <a:pt x="2103154" y="612522"/>
                    </a:lnTo>
                    <a:lnTo>
                      <a:pt x="2252074" y="616063"/>
                    </a:lnTo>
                    <a:cubicBezTo>
                      <a:pt x="2438725" y="619931"/>
                      <a:pt x="2595736" y="621662"/>
                      <a:pt x="2683640" y="622798"/>
                    </a:cubicBezTo>
                    <a:lnTo>
                      <a:pt x="2678927" y="572967"/>
                    </a:lnTo>
                    <a:cubicBezTo>
                      <a:pt x="2613720" y="568469"/>
                      <a:pt x="2509869" y="566003"/>
                      <a:pt x="2384206" y="563981"/>
                    </a:cubicBezTo>
                    <a:lnTo>
                      <a:pt x="2269245" y="562336"/>
                    </a:lnTo>
                    <a:lnTo>
                      <a:pt x="2272834" y="542985"/>
                    </a:lnTo>
                    <a:cubicBezTo>
                      <a:pt x="2295835" y="434388"/>
                      <a:pt x="2357357" y="178205"/>
                      <a:pt x="2193887" y="187311"/>
                    </a:cubicBezTo>
                    <a:cubicBezTo>
                      <a:pt x="2030416" y="196418"/>
                      <a:pt x="2109064" y="444090"/>
                      <a:pt x="2139344" y="549631"/>
                    </a:cubicBezTo>
                    <a:lnTo>
                      <a:pt x="2142151" y="560476"/>
                    </a:lnTo>
                    <a:lnTo>
                      <a:pt x="1958603" y="557654"/>
                    </a:lnTo>
                    <a:lnTo>
                      <a:pt x="1854494" y="555328"/>
                    </a:lnTo>
                    <a:lnTo>
                      <a:pt x="1854658" y="541353"/>
                    </a:lnTo>
                    <a:cubicBezTo>
                      <a:pt x="1858778" y="430424"/>
                      <a:pt x="1875653" y="167498"/>
                      <a:pt x="1716138" y="204384"/>
                    </a:cubicBezTo>
                    <a:cubicBezTo>
                      <a:pt x="1579411" y="236001"/>
                      <a:pt x="1647883" y="409941"/>
                      <a:pt x="1700374" y="521225"/>
                    </a:cubicBezTo>
                    <a:lnTo>
                      <a:pt x="1715256" y="552042"/>
                    </a:lnTo>
                    <a:lnTo>
                      <a:pt x="1503097" y="544450"/>
                    </a:lnTo>
                    <a:lnTo>
                      <a:pt x="1417562" y="539435"/>
                    </a:lnTo>
                    <a:lnTo>
                      <a:pt x="1418069" y="536699"/>
                    </a:lnTo>
                    <a:cubicBezTo>
                      <a:pt x="1441070" y="428102"/>
                      <a:pt x="1502593" y="171920"/>
                      <a:pt x="1339122" y="181026"/>
                    </a:cubicBezTo>
                    <a:cubicBezTo>
                      <a:pt x="1199005" y="188832"/>
                      <a:pt x="1236770" y="371910"/>
                      <a:pt x="1269488" y="490522"/>
                    </a:cubicBezTo>
                    <a:lnTo>
                      <a:pt x="1281007" y="530841"/>
                    </a:lnTo>
                    <a:lnTo>
                      <a:pt x="1118667" y="514830"/>
                    </a:lnTo>
                    <a:lnTo>
                      <a:pt x="979326" y="491753"/>
                    </a:lnTo>
                    <a:lnTo>
                      <a:pt x="982701" y="465604"/>
                    </a:lnTo>
                    <a:cubicBezTo>
                      <a:pt x="999699" y="355906"/>
                      <a:pt x="1047049" y="96729"/>
                      <a:pt x="884326" y="114807"/>
                    </a:cubicBezTo>
                    <a:cubicBezTo>
                      <a:pt x="744849" y="130302"/>
                      <a:pt x="792620" y="311027"/>
                      <a:pt x="831807" y="427662"/>
                    </a:cubicBezTo>
                    <a:lnTo>
                      <a:pt x="843576" y="461659"/>
                    </a:lnTo>
                    <a:lnTo>
                      <a:pt x="815512" y="455234"/>
                    </a:lnTo>
                    <a:lnTo>
                      <a:pt x="590881" y="388039"/>
                    </a:lnTo>
                    <a:lnTo>
                      <a:pt x="598017" y="387193"/>
                    </a:lnTo>
                    <a:cubicBezTo>
                      <a:pt x="600991" y="320539"/>
                      <a:pt x="684609" y="-22134"/>
                      <a:pt x="498948" y="1130"/>
                    </a:cubicBezTo>
                    <a:cubicBezTo>
                      <a:pt x="359702" y="18577"/>
                      <a:pt x="410000" y="198616"/>
                      <a:pt x="450817" y="314689"/>
                    </a:cubicBezTo>
                    <a:lnTo>
                      <a:pt x="462039" y="345693"/>
                    </a:lnTo>
                    <a:lnTo>
                      <a:pt x="426792" y="333539"/>
                    </a:lnTo>
                    <a:cubicBezTo>
                      <a:pt x="314563" y="293996"/>
                      <a:pt x="222166" y="259964"/>
                      <a:pt x="157057" y="244911"/>
                    </a:cubicBezTo>
                    <a:lnTo>
                      <a:pt x="76922" y="273979"/>
                    </a:lnTo>
                    <a:cubicBezTo>
                      <a:pt x="95974" y="280381"/>
                      <a:pt x="119015" y="288621"/>
                      <a:pt x="145599" y="298254"/>
                    </a:cubicBezTo>
                    <a:lnTo>
                      <a:pt x="219605" y="325104"/>
                    </a:lnTo>
                    <a:lnTo>
                      <a:pt x="211788" y="328771"/>
                    </a:lnTo>
                    <a:cubicBezTo>
                      <a:pt x="119364" y="373169"/>
                      <a:pt x="-9110" y="444342"/>
                      <a:pt x="510" y="530925"/>
                    </a:cubicBez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66A36"/>
                  </a:gs>
                  <a:gs pos="100000">
                    <a:srgbClr val="666A36"/>
                  </a:gs>
                </a:gsLst>
                <a:lin ang="0" scaled="0"/>
              </a:gra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79" name="Google Shape;79;p2"/>
              <p:cNvSpPr/>
              <p:nvPr/>
            </p:nvSpPr>
            <p:spPr>
              <a:xfrm rot="8199617">
                <a:off x="6949089" y="675044"/>
                <a:ext cx="297059" cy="518130"/>
              </a:xfrm>
              <a:custGeom>
                <a:avLst/>
                <a:gdLst/>
                <a:ahLst/>
                <a:cxnLst/>
                <a:rect l="l" t="t" r="r" b="b"/>
                <a:pathLst>
                  <a:path w="1217184" h="2738163" extrusionOk="0">
                    <a:moveTo>
                      <a:pt x="0" y="2707888"/>
                    </a:moveTo>
                    <a:cubicBezTo>
                      <a:pt x="101432" y="2256573"/>
                      <a:pt x="-157119" y="33114"/>
                      <a:pt x="608592" y="0"/>
                    </a:cubicBezTo>
                    <a:cubicBezTo>
                      <a:pt x="1452777" y="188745"/>
                      <a:pt x="1014320" y="1805259"/>
                      <a:pt x="1217184" y="2707888"/>
                    </a:cubicBezTo>
                    <a:lnTo>
                      <a:pt x="1217184" y="2707888"/>
                    </a:lnTo>
                    <a:cubicBezTo>
                      <a:pt x="1156627" y="2711924"/>
                      <a:pt x="1162682" y="1741003"/>
                      <a:pt x="1035513" y="2719995"/>
                    </a:cubicBezTo>
                    <a:cubicBezTo>
                      <a:pt x="896233" y="2217378"/>
                      <a:pt x="926513" y="2144709"/>
                      <a:pt x="817511" y="2689716"/>
                    </a:cubicBezTo>
                    <a:cubicBezTo>
                      <a:pt x="683279" y="2214350"/>
                      <a:pt x="710528" y="2014514"/>
                      <a:pt x="557118" y="2738163"/>
                    </a:cubicBezTo>
                    <a:cubicBezTo>
                      <a:pt x="394625" y="2195175"/>
                      <a:pt x="462245" y="2052866"/>
                      <a:pt x="278558" y="2701828"/>
                    </a:cubicBezTo>
                    <a:cubicBezTo>
                      <a:pt x="147353" y="2006442"/>
                      <a:pt x="127169" y="2357670"/>
                      <a:pt x="0" y="2707888"/>
                    </a:cubicBezTo>
                    <a:lnTo>
                      <a:pt x="0" y="2707888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9261579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Your main point">
  <p:cSld name="Your main point"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7"/>
          <p:cNvSpPr/>
          <p:nvPr/>
        </p:nvSpPr>
        <p:spPr>
          <a:xfrm>
            <a:off x="2602500" y="465675"/>
            <a:ext cx="8694000" cy="5986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10800000" algn="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81" name="Google Shape;181;p7"/>
          <p:cNvSpPr txBox="1">
            <a:spLocks noGrp="1"/>
          </p:cNvSpPr>
          <p:nvPr>
            <p:ph type="title"/>
          </p:nvPr>
        </p:nvSpPr>
        <p:spPr>
          <a:xfrm>
            <a:off x="3187625" y="1442300"/>
            <a:ext cx="7487400" cy="3789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1pPr>
            <a:lvl2pPr lvl="1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endParaRPr/>
          </a:p>
        </p:txBody>
      </p:sp>
      <p:sp>
        <p:nvSpPr>
          <p:cNvPr id="182" name="Google Shape;182;p7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fld id="{00000000-1234-1234-1234-123412341234}" type="slidenum">
              <a:rPr kumimoji="0" lang="en-GB" sz="1300" b="0" i="0" u="none" strike="noStrike" kern="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t>‹#›</a:t>
            </a:fld>
            <a:endParaRPr kumimoji="0" lang="en-GB" sz="1300" b="0" i="0" u="none" strike="noStrike" kern="0" cap="none" spc="0" normalizeH="0" baseline="0" noProof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183" name="Google Shape;183;p7"/>
          <p:cNvGrpSpPr/>
          <p:nvPr/>
        </p:nvGrpSpPr>
        <p:grpSpPr>
          <a:xfrm>
            <a:off x="-432211" y="1881340"/>
            <a:ext cx="5352636" cy="5371662"/>
            <a:chOff x="3113839" y="1827115"/>
            <a:chExt cx="5352636" cy="5371662"/>
          </a:xfrm>
        </p:grpSpPr>
        <p:sp>
          <p:nvSpPr>
            <p:cNvPr id="184" name="Google Shape;184;p7"/>
            <p:cNvSpPr/>
            <p:nvPr/>
          </p:nvSpPr>
          <p:spPr>
            <a:xfrm rot="-338433">
              <a:off x="4261309" y="1873291"/>
              <a:ext cx="1141835" cy="4105233"/>
            </a:xfrm>
            <a:custGeom>
              <a:avLst/>
              <a:gdLst/>
              <a:ahLst/>
              <a:cxnLst/>
              <a:rect l="l" t="t" r="r" b="b"/>
              <a:pathLst>
                <a:path w="1122278" h="4034919" extrusionOk="0">
                  <a:moveTo>
                    <a:pt x="1017346" y="4033049"/>
                  </a:moveTo>
                  <a:cubicBezTo>
                    <a:pt x="934586" y="4084522"/>
                    <a:pt x="543637" y="3063193"/>
                    <a:pt x="532895" y="2246639"/>
                  </a:cubicBezTo>
                  <a:cubicBezTo>
                    <a:pt x="522153" y="1430085"/>
                    <a:pt x="345564" y="532737"/>
                    <a:pt x="0" y="0"/>
                  </a:cubicBezTo>
                  <a:cubicBezTo>
                    <a:pt x="530335" y="309475"/>
                    <a:pt x="859899" y="1265626"/>
                    <a:pt x="1029457" y="1937801"/>
                  </a:cubicBezTo>
                  <a:cubicBezTo>
                    <a:pt x="1199015" y="2609976"/>
                    <a:pt x="1100106" y="3981576"/>
                    <a:pt x="1017346" y="4033049"/>
                  </a:cubicBezTo>
                  <a:close/>
                </a:path>
              </a:pathLst>
            </a:custGeom>
            <a:gradFill>
              <a:gsLst>
                <a:gs pos="0">
                  <a:srgbClr val="595959"/>
                </a:gs>
                <a:gs pos="60000">
                  <a:srgbClr val="6F803B"/>
                </a:gs>
                <a:gs pos="100000">
                  <a:srgbClr val="6F803B"/>
                </a:gs>
              </a:gsLst>
              <a:lin ang="0" scaled="0"/>
            </a:gra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grpSp>
          <p:nvGrpSpPr>
            <p:cNvPr id="185" name="Google Shape;185;p7"/>
            <p:cNvGrpSpPr/>
            <p:nvPr/>
          </p:nvGrpSpPr>
          <p:grpSpPr>
            <a:xfrm rot="554082">
              <a:off x="3345721" y="2407399"/>
              <a:ext cx="1922816" cy="3045175"/>
              <a:chOff x="5819567" y="571221"/>
              <a:chExt cx="2567151" cy="4065613"/>
            </a:xfrm>
          </p:grpSpPr>
          <p:sp>
            <p:nvSpPr>
              <p:cNvPr id="186" name="Google Shape;186;p7"/>
              <p:cNvSpPr/>
              <p:nvPr/>
            </p:nvSpPr>
            <p:spPr>
              <a:xfrm rot="-894226">
                <a:off x="6527769" y="1142238"/>
                <a:ext cx="1450664" cy="3364637"/>
              </a:xfrm>
              <a:custGeom>
                <a:avLst/>
                <a:gdLst/>
                <a:ahLst/>
                <a:cxnLst/>
                <a:rect l="l" t="t" r="r" b="b"/>
                <a:pathLst>
                  <a:path w="1448953" h="3360670" extrusionOk="0">
                    <a:moveTo>
                      <a:pt x="1191919" y="86813"/>
                    </a:moveTo>
                    <a:cubicBezTo>
                      <a:pt x="1025290" y="132667"/>
                      <a:pt x="921395" y="246543"/>
                      <a:pt x="892225" y="363714"/>
                    </a:cubicBezTo>
                    <a:cubicBezTo>
                      <a:pt x="866702" y="466240"/>
                      <a:pt x="709570" y="565145"/>
                      <a:pt x="647549" y="578271"/>
                    </a:cubicBezTo>
                    <a:lnTo>
                      <a:pt x="640118" y="578320"/>
                    </a:lnTo>
                    <a:lnTo>
                      <a:pt x="692307" y="728846"/>
                    </a:lnTo>
                    <a:cubicBezTo>
                      <a:pt x="726650" y="838573"/>
                      <a:pt x="758737" y="954796"/>
                      <a:pt x="785069" y="1074429"/>
                    </a:cubicBezTo>
                    <a:lnTo>
                      <a:pt x="819224" y="1257170"/>
                    </a:lnTo>
                    <a:lnTo>
                      <a:pt x="825754" y="1225216"/>
                    </a:lnTo>
                    <a:cubicBezTo>
                      <a:pt x="838960" y="1176376"/>
                      <a:pt x="862291" y="1128744"/>
                      <a:pt x="898552" y="1099183"/>
                    </a:cubicBezTo>
                    <a:cubicBezTo>
                      <a:pt x="995245" y="1020355"/>
                      <a:pt x="1171036" y="917459"/>
                      <a:pt x="1411292" y="928426"/>
                    </a:cubicBezTo>
                    <a:cubicBezTo>
                      <a:pt x="1243260" y="968835"/>
                      <a:pt x="1135715" y="1079270"/>
                      <a:pt x="1102749" y="1195430"/>
                    </a:cubicBezTo>
                    <a:cubicBezTo>
                      <a:pt x="1073903" y="1297071"/>
                      <a:pt x="913637" y="1390812"/>
                      <a:pt x="851222" y="1401913"/>
                    </a:cubicBezTo>
                    <a:lnTo>
                      <a:pt x="838408" y="1401581"/>
                    </a:lnTo>
                    <a:lnTo>
                      <a:pt x="852577" y="1518234"/>
                    </a:lnTo>
                    <a:lnTo>
                      <a:pt x="868497" y="1712474"/>
                    </a:lnTo>
                    <a:lnTo>
                      <a:pt x="875296" y="1738373"/>
                    </a:lnTo>
                    <a:cubicBezTo>
                      <a:pt x="877335" y="1749742"/>
                      <a:pt x="878083" y="1759689"/>
                      <a:pt x="877453" y="1767587"/>
                    </a:cubicBezTo>
                    <a:lnTo>
                      <a:pt x="873836" y="1777607"/>
                    </a:lnTo>
                    <a:lnTo>
                      <a:pt x="875241" y="1794757"/>
                    </a:lnTo>
                    <a:lnTo>
                      <a:pt x="892177" y="2109908"/>
                    </a:lnTo>
                    <a:lnTo>
                      <a:pt x="909485" y="2076862"/>
                    </a:lnTo>
                    <a:cubicBezTo>
                      <a:pt x="918468" y="2063388"/>
                      <a:pt x="928818" y="2051263"/>
                      <a:pt x="940654" y="2041110"/>
                    </a:cubicBezTo>
                    <a:cubicBezTo>
                      <a:pt x="1035341" y="1959884"/>
                      <a:pt x="1208498" y="1852615"/>
                      <a:pt x="1448953" y="1857557"/>
                    </a:cubicBezTo>
                    <a:cubicBezTo>
                      <a:pt x="1281987" y="1902164"/>
                      <a:pt x="1177243" y="2015259"/>
                      <a:pt x="1147199" y="2132210"/>
                    </a:cubicBezTo>
                    <a:cubicBezTo>
                      <a:pt x="1124665" y="2219922"/>
                      <a:pt x="1005462" y="2304253"/>
                      <a:pt x="932746" y="2334531"/>
                    </a:cubicBezTo>
                    <a:lnTo>
                      <a:pt x="903202" y="2344187"/>
                    </a:lnTo>
                    <a:lnTo>
                      <a:pt x="908194" y="2477841"/>
                    </a:lnTo>
                    <a:cubicBezTo>
                      <a:pt x="920701" y="2855046"/>
                      <a:pt x="924855" y="3198771"/>
                      <a:pt x="927229" y="3360670"/>
                    </a:cubicBezTo>
                    <a:lnTo>
                      <a:pt x="854303" y="3354593"/>
                    </a:lnTo>
                    <a:cubicBezTo>
                      <a:pt x="844428" y="3228492"/>
                      <a:pt x="841247" y="2990296"/>
                      <a:pt x="836909" y="2713233"/>
                    </a:cubicBezTo>
                    <a:lnTo>
                      <a:pt x="836374" y="2685348"/>
                    </a:lnTo>
                    <a:lnTo>
                      <a:pt x="807689" y="2685619"/>
                    </a:lnTo>
                    <a:cubicBezTo>
                      <a:pt x="729110" y="2680171"/>
                      <a:pt x="589206" y="2638363"/>
                      <a:pt x="539820" y="2562453"/>
                    </a:cubicBezTo>
                    <a:cubicBezTo>
                      <a:pt x="473971" y="2461241"/>
                      <a:pt x="338574" y="2387555"/>
                      <a:pt x="166109" y="2398654"/>
                    </a:cubicBezTo>
                    <a:cubicBezTo>
                      <a:pt x="392372" y="2317117"/>
                      <a:pt x="590731" y="2363415"/>
                      <a:pt x="706413" y="2410116"/>
                    </a:cubicBezTo>
                    <a:cubicBezTo>
                      <a:pt x="735334" y="2421792"/>
                      <a:pt x="761141" y="2442840"/>
                      <a:pt x="783151" y="2468240"/>
                    </a:cubicBezTo>
                    <a:lnTo>
                      <a:pt x="833724" y="2547209"/>
                    </a:lnTo>
                    <a:lnTo>
                      <a:pt x="828552" y="2277642"/>
                    </a:lnTo>
                    <a:cubicBezTo>
                      <a:pt x="824823" y="2128831"/>
                      <a:pt x="819823" y="1979457"/>
                      <a:pt x="812571" y="1838673"/>
                    </a:cubicBezTo>
                    <a:lnTo>
                      <a:pt x="809332" y="1790015"/>
                    </a:lnTo>
                    <a:lnTo>
                      <a:pt x="775134" y="1785520"/>
                    </a:lnTo>
                    <a:cubicBezTo>
                      <a:pt x="696132" y="1770932"/>
                      <a:pt x="592118" y="1731356"/>
                      <a:pt x="550962" y="1668098"/>
                    </a:cubicBezTo>
                    <a:cubicBezTo>
                      <a:pt x="485113" y="1566885"/>
                      <a:pt x="349716" y="1493200"/>
                      <a:pt x="177251" y="1504299"/>
                    </a:cubicBezTo>
                    <a:cubicBezTo>
                      <a:pt x="403514" y="1422761"/>
                      <a:pt x="601873" y="1469060"/>
                      <a:pt x="717555" y="1515761"/>
                    </a:cubicBezTo>
                    <a:cubicBezTo>
                      <a:pt x="746476" y="1527437"/>
                      <a:pt x="772283" y="1548484"/>
                      <a:pt x="794293" y="1573885"/>
                    </a:cubicBezTo>
                    <a:lnTo>
                      <a:pt x="795022" y="1575023"/>
                    </a:lnTo>
                    <a:lnTo>
                      <a:pt x="794772" y="1571272"/>
                    </a:lnTo>
                    <a:cubicBezTo>
                      <a:pt x="787645" y="1487765"/>
                      <a:pt x="779225" y="1410788"/>
                      <a:pt x="769223" y="1343053"/>
                    </a:cubicBezTo>
                    <a:cubicBezTo>
                      <a:pt x="749219" y="1207583"/>
                      <a:pt x="718200" y="1076354"/>
                      <a:pt x="682006" y="952215"/>
                    </a:cubicBezTo>
                    <a:lnTo>
                      <a:pt x="669328" y="914878"/>
                    </a:lnTo>
                    <a:lnTo>
                      <a:pt x="641580" y="915141"/>
                    </a:lnTo>
                    <a:cubicBezTo>
                      <a:pt x="563001" y="909692"/>
                      <a:pt x="423097" y="867885"/>
                      <a:pt x="373711" y="791975"/>
                    </a:cubicBezTo>
                    <a:cubicBezTo>
                      <a:pt x="307862" y="690762"/>
                      <a:pt x="172465" y="617077"/>
                      <a:pt x="0" y="628176"/>
                    </a:cubicBezTo>
                    <a:cubicBezTo>
                      <a:pt x="226263" y="546638"/>
                      <a:pt x="424622" y="592936"/>
                      <a:pt x="540304" y="639638"/>
                    </a:cubicBezTo>
                    <a:cubicBezTo>
                      <a:pt x="554765" y="645476"/>
                      <a:pt x="568447" y="653656"/>
                      <a:pt x="581265" y="663553"/>
                    </a:cubicBezTo>
                    <a:lnTo>
                      <a:pt x="585298" y="667408"/>
                    </a:lnTo>
                    <a:lnTo>
                      <a:pt x="563739" y="603918"/>
                    </a:lnTo>
                    <a:cubicBezTo>
                      <a:pt x="482330" y="389698"/>
                      <a:pt x="403580" y="215233"/>
                      <a:pt x="374207" y="103312"/>
                    </a:cubicBezTo>
                    <a:lnTo>
                      <a:pt x="416747" y="0"/>
                    </a:lnTo>
                    <a:cubicBezTo>
                      <a:pt x="449538" y="85967"/>
                      <a:pt x="515287" y="234940"/>
                      <a:pt x="586004" y="422239"/>
                    </a:cubicBezTo>
                    <a:lnTo>
                      <a:pt x="608266" y="486450"/>
                    </a:lnTo>
                    <a:lnTo>
                      <a:pt x="607999" y="451410"/>
                    </a:lnTo>
                    <a:cubicBezTo>
                      <a:pt x="614944" y="387457"/>
                      <a:pt x="637966" y="315127"/>
                      <a:pt x="685005" y="274161"/>
                    </a:cubicBezTo>
                    <a:cubicBezTo>
                      <a:pt x="779083" y="192229"/>
                      <a:pt x="951433" y="83669"/>
                      <a:pt x="1191919" y="86813"/>
                    </a:cubicBez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F803B"/>
                  </a:gs>
                  <a:gs pos="100000">
                    <a:srgbClr val="6F803B"/>
                  </a:gs>
                </a:gsLst>
                <a:lin ang="0" scaled="0"/>
              </a:gra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grpSp>
            <p:nvGrpSpPr>
              <p:cNvPr id="187" name="Google Shape;187;p7"/>
              <p:cNvGrpSpPr/>
              <p:nvPr/>
            </p:nvGrpSpPr>
            <p:grpSpPr>
              <a:xfrm>
                <a:off x="5819567" y="571221"/>
                <a:ext cx="889916" cy="1062046"/>
                <a:chOff x="5819567" y="553054"/>
                <a:chExt cx="889916" cy="1062046"/>
              </a:xfrm>
            </p:grpSpPr>
            <p:sp>
              <p:nvSpPr>
                <p:cNvPr id="188" name="Google Shape;188;p7"/>
                <p:cNvSpPr/>
                <p:nvPr/>
              </p:nvSpPr>
              <p:spPr>
                <a:xfrm rot="-1985831">
                  <a:off x="6188231" y="595206"/>
                  <a:ext cx="265355" cy="932031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 panose="020B0604020202020204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  <p:sp>
              <p:nvSpPr>
                <p:cNvPr id="189" name="Google Shape;189;p7"/>
                <p:cNvSpPr/>
                <p:nvPr/>
              </p:nvSpPr>
              <p:spPr>
                <a:xfrm rot="-754528">
                  <a:off x="5912482" y="618534"/>
                  <a:ext cx="704087" cy="9310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4816" h="932050" extrusionOk="0">
                      <a:moveTo>
                        <a:pt x="572192" y="0"/>
                      </a:moveTo>
                      <a:cubicBezTo>
                        <a:pt x="645438" y="0"/>
                        <a:pt x="704816" y="208646"/>
                        <a:pt x="704816" y="466025"/>
                      </a:cubicBezTo>
                      <a:cubicBezTo>
                        <a:pt x="704816" y="723404"/>
                        <a:pt x="645438" y="932050"/>
                        <a:pt x="572192" y="932050"/>
                      </a:cubicBezTo>
                      <a:lnTo>
                        <a:pt x="562800" y="928723"/>
                      </a:lnTo>
                      <a:lnTo>
                        <a:pt x="554667" y="931304"/>
                      </a:lnTo>
                      <a:cubicBezTo>
                        <a:pt x="480254" y="933116"/>
                        <a:pt x="330628" y="810708"/>
                        <a:pt x="194743" y="631117"/>
                      </a:cubicBezTo>
                      <a:cubicBezTo>
                        <a:pt x="39445" y="425869"/>
                        <a:pt x="-39097" y="223657"/>
                        <a:pt x="19313" y="179461"/>
                      </a:cubicBezTo>
                      <a:cubicBezTo>
                        <a:pt x="77723" y="135266"/>
                        <a:pt x="250967" y="265824"/>
                        <a:pt x="406265" y="471071"/>
                      </a:cubicBezTo>
                      <a:lnTo>
                        <a:pt x="441116" y="519986"/>
                      </a:lnTo>
                      <a:lnTo>
                        <a:pt x="439568" y="466025"/>
                      </a:lnTo>
                      <a:cubicBezTo>
                        <a:pt x="439568" y="208646"/>
                        <a:pt x="498946" y="0"/>
                        <a:pt x="57219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 panose="020B0604020202020204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</p:grpSp>
        </p:grpSp>
        <p:grpSp>
          <p:nvGrpSpPr>
            <p:cNvPr id="190" name="Google Shape;190;p7"/>
            <p:cNvGrpSpPr/>
            <p:nvPr/>
          </p:nvGrpSpPr>
          <p:grpSpPr>
            <a:xfrm rot="-1892580" flipH="1">
              <a:off x="3991438" y="2800334"/>
              <a:ext cx="1640340" cy="3798568"/>
              <a:chOff x="5307255" y="1547438"/>
              <a:chExt cx="1784043" cy="4131344"/>
            </a:xfrm>
          </p:grpSpPr>
          <p:sp>
            <p:nvSpPr>
              <p:cNvPr id="191" name="Google Shape;191;p7"/>
              <p:cNvSpPr/>
              <p:nvPr/>
            </p:nvSpPr>
            <p:spPr>
              <a:xfrm rot="-960242">
                <a:off x="6403497" y="2032749"/>
                <a:ext cx="184883" cy="3691404"/>
              </a:xfrm>
              <a:custGeom>
                <a:avLst/>
                <a:gdLst/>
                <a:ahLst/>
                <a:cxnLst/>
                <a:rect l="l" t="t" r="r" b="b"/>
                <a:pathLst>
                  <a:path w="551062" h="3348763" extrusionOk="0">
                    <a:moveTo>
                      <a:pt x="0" y="102946"/>
                    </a:moveTo>
                    <a:cubicBezTo>
                      <a:pt x="58538" y="325995"/>
                      <a:pt x="313883" y="798334"/>
                      <a:pt x="393616" y="1338294"/>
                    </a:cubicBezTo>
                    <a:cubicBezTo>
                      <a:pt x="473349" y="1878254"/>
                      <a:pt x="452154" y="3007630"/>
                      <a:pt x="478395" y="3342708"/>
                    </a:cubicBezTo>
                    <a:lnTo>
                      <a:pt x="551062" y="3348763"/>
                    </a:lnTo>
                    <a:cubicBezTo>
                      <a:pt x="546016" y="3004601"/>
                      <a:pt x="532896" y="1835865"/>
                      <a:pt x="448117" y="1277738"/>
                    </a:cubicBezTo>
                    <a:cubicBezTo>
                      <a:pt x="363338" y="719611"/>
                      <a:pt x="117075" y="195799"/>
                      <a:pt x="42389" y="0"/>
                    </a:cubicBezTo>
                    <a:lnTo>
                      <a:pt x="0" y="102946"/>
                    </a:ln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F803B"/>
                  </a:gs>
                  <a:gs pos="100000">
                    <a:srgbClr val="6F803B"/>
                  </a:gs>
                </a:gsLst>
                <a:lin ang="0" scaled="0"/>
              </a:gra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92" name="Google Shape;192;p7"/>
              <p:cNvSpPr/>
              <p:nvPr/>
            </p:nvSpPr>
            <p:spPr>
              <a:xfrm rot="4440912">
                <a:off x="5409575" y="1659795"/>
                <a:ext cx="912847" cy="900939"/>
              </a:xfrm>
              <a:custGeom>
                <a:avLst/>
                <a:gdLst/>
                <a:ahLst/>
                <a:cxnLst/>
                <a:rect l="l" t="t" r="r" b="b"/>
                <a:pathLst>
                  <a:path w="914116" h="902192" extrusionOk="0">
                    <a:moveTo>
                      <a:pt x="3648" y="318319"/>
                    </a:moveTo>
                    <a:cubicBezTo>
                      <a:pt x="14502" y="301366"/>
                      <a:pt x="50369" y="286791"/>
                      <a:pt x="121763" y="277409"/>
                    </a:cubicBezTo>
                    <a:cubicBezTo>
                      <a:pt x="-64836" y="-28674"/>
                      <a:pt x="463463" y="361209"/>
                      <a:pt x="415818" y="443497"/>
                    </a:cubicBezTo>
                    <a:cubicBezTo>
                      <a:pt x="413532" y="447646"/>
                      <a:pt x="409738" y="451074"/>
                      <a:pt x="404644" y="453838"/>
                    </a:cubicBezTo>
                    <a:lnTo>
                      <a:pt x="404517" y="453881"/>
                    </a:lnTo>
                    <a:lnTo>
                      <a:pt x="419250" y="454345"/>
                    </a:lnTo>
                    <a:cubicBezTo>
                      <a:pt x="426467" y="455983"/>
                      <a:pt x="432067" y="459052"/>
                      <a:pt x="435706" y="463751"/>
                    </a:cubicBezTo>
                    <a:cubicBezTo>
                      <a:pt x="439372" y="468285"/>
                      <a:pt x="441165" y="474521"/>
                      <a:pt x="441329" y="482140"/>
                    </a:cubicBezTo>
                    <a:lnTo>
                      <a:pt x="439997" y="490695"/>
                    </a:lnTo>
                    <a:lnTo>
                      <a:pt x="445131" y="483838"/>
                    </a:lnTo>
                    <a:cubicBezTo>
                      <a:pt x="450614" y="478869"/>
                      <a:pt x="456341" y="476044"/>
                      <a:pt x="462277" y="475760"/>
                    </a:cubicBezTo>
                    <a:cubicBezTo>
                      <a:pt x="468093" y="475359"/>
                      <a:pt x="474230" y="477469"/>
                      <a:pt x="480563" y="481707"/>
                    </a:cubicBezTo>
                    <a:lnTo>
                      <a:pt x="484441" y="485435"/>
                    </a:lnTo>
                    <a:lnTo>
                      <a:pt x="483630" y="473700"/>
                    </a:lnTo>
                    <a:cubicBezTo>
                      <a:pt x="485366" y="468135"/>
                      <a:pt x="489559" y="463182"/>
                      <a:pt x="495806" y="458818"/>
                    </a:cubicBezTo>
                    <a:lnTo>
                      <a:pt x="502846" y="455556"/>
                    </a:lnTo>
                    <a:lnTo>
                      <a:pt x="490203" y="449340"/>
                    </a:lnTo>
                    <a:cubicBezTo>
                      <a:pt x="482320" y="440747"/>
                      <a:pt x="481490" y="424889"/>
                      <a:pt x="485929" y="404451"/>
                    </a:cubicBezTo>
                    <a:lnTo>
                      <a:pt x="496079" y="371465"/>
                    </a:lnTo>
                    <a:lnTo>
                      <a:pt x="484343" y="397260"/>
                    </a:lnTo>
                    <a:cubicBezTo>
                      <a:pt x="474287" y="414904"/>
                      <a:pt x="463168" y="425553"/>
                      <a:pt x="451292" y="426028"/>
                    </a:cubicBezTo>
                    <a:cubicBezTo>
                      <a:pt x="387279" y="429947"/>
                      <a:pt x="286891" y="129696"/>
                      <a:pt x="310362" y="37467"/>
                    </a:cubicBezTo>
                    <a:cubicBezTo>
                      <a:pt x="321031" y="-4455"/>
                      <a:pt x="357291" y="-3398"/>
                      <a:pt x="434190" y="88742"/>
                    </a:cubicBezTo>
                    <a:cubicBezTo>
                      <a:pt x="553190" y="-152345"/>
                      <a:pt x="556753" y="155784"/>
                      <a:pt x="511014" y="326520"/>
                    </a:cubicBezTo>
                    <a:lnTo>
                      <a:pt x="499072" y="364417"/>
                    </a:lnTo>
                    <a:lnTo>
                      <a:pt x="513267" y="332085"/>
                    </a:lnTo>
                    <a:cubicBezTo>
                      <a:pt x="592416" y="170622"/>
                      <a:pt x="796982" y="-58978"/>
                      <a:pt x="741433" y="223646"/>
                    </a:cubicBezTo>
                    <a:cubicBezTo>
                      <a:pt x="1003648" y="164257"/>
                      <a:pt x="766540" y="361072"/>
                      <a:pt x="605110" y="433066"/>
                    </a:cubicBezTo>
                    <a:lnTo>
                      <a:pt x="600808" y="434764"/>
                    </a:lnTo>
                    <a:lnTo>
                      <a:pt x="693241" y="434463"/>
                    </a:lnTo>
                    <a:cubicBezTo>
                      <a:pt x="860482" y="443604"/>
                      <a:pt x="1031877" y="499444"/>
                      <a:pt x="804951" y="577658"/>
                    </a:cubicBezTo>
                    <a:cubicBezTo>
                      <a:pt x="987962" y="774612"/>
                      <a:pt x="698707" y="668369"/>
                      <a:pt x="555396" y="564905"/>
                    </a:cubicBezTo>
                    <a:lnTo>
                      <a:pt x="526476" y="542048"/>
                    </a:lnTo>
                    <a:lnTo>
                      <a:pt x="539541" y="566925"/>
                    </a:lnTo>
                    <a:cubicBezTo>
                      <a:pt x="616376" y="729501"/>
                      <a:pt x="668242" y="1032607"/>
                      <a:pt x="481983" y="812903"/>
                    </a:cubicBezTo>
                    <a:cubicBezTo>
                      <a:pt x="384371" y="1014570"/>
                      <a:pt x="363976" y="834227"/>
                      <a:pt x="385594" y="669505"/>
                    </a:cubicBezTo>
                    <a:lnTo>
                      <a:pt x="401546" y="585133"/>
                    </a:lnTo>
                    <a:lnTo>
                      <a:pt x="352020" y="659897"/>
                    </a:lnTo>
                    <a:cubicBezTo>
                      <a:pt x="251604" y="793948"/>
                      <a:pt x="110034" y="905537"/>
                      <a:pt x="170905" y="673357"/>
                    </a:cubicBezTo>
                    <a:cubicBezTo>
                      <a:pt x="-94501" y="716298"/>
                      <a:pt x="154406" y="534635"/>
                      <a:pt x="320007" y="472836"/>
                    </a:cubicBezTo>
                    <a:lnTo>
                      <a:pt x="364962" y="460956"/>
                    </a:lnTo>
                    <a:lnTo>
                      <a:pt x="329370" y="462273"/>
                    </a:lnTo>
                    <a:cubicBezTo>
                      <a:pt x="197278" y="453619"/>
                      <a:pt x="-31630" y="373414"/>
                      <a:pt x="3648" y="31831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93" name="Google Shape;193;p7"/>
              <p:cNvSpPr/>
              <p:nvPr/>
            </p:nvSpPr>
            <p:spPr>
              <a:xfrm rot="984699">
                <a:off x="5790678" y="2050692"/>
                <a:ext cx="131664" cy="131664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  <p:grpSp>
          <p:nvGrpSpPr>
            <p:cNvPr id="194" name="Google Shape;194;p7"/>
            <p:cNvGrpSpPr/>
            <p:nvPr/>
          </p:nvGrpSpPr>
          <p:grpSpPr>
            <a:xfrm rot="-256831" flipH="1">
              <a:off x="5428853" y="3631183"/>
              <a:ext cx="1613076" cy="2554639"/>
              <a:chOff x="5819567" y="571221"/>
              <a:chExt cx="2567151" cy="4065613"/>
            </a:xfrm>
          </p:grpSpPr>
          <p:sp>
            <p:nvSpPr>
              <p:cNvPr id="195" name="Google Shape;195;p7"/>
              <p:cNvSpPr/>
              <p:nvPr/>
            </p:nvSpPr>
            <p:spPr>
              <a:xfrm rot="-894226">
                <a:off x="6527769" y="1142238"/>
                <a:ext cx="1450664" cy="3364637"/>
              </a:xfrm>
              <a:custGeom>
                <a:avLst/>
                <a:gdLst/>
                <a:ahLst/>
                <a:cxnLst/>
                <a:rect l="l" t="t" r="r" b="b"/>
                <a:pathLst>
                  <a:path w="1448953" h="3360670" extrusionOk="0">
                    <a:moveTo>
                      <a:pt x="1191919" y="86813"/>
                    </a:moveTo>
                    <a:cubicBezTo>
                      <a:pt x="1025290" y="132667"/>
                      <a:pt x="921395" y="246543"/>
                      <a:pt x="892225" y="363714"/>
                    </a:cubicBezTo>
                    <a:cubicBezTo>
                      <a:pt x="866702" y="466240"/>
                      <a:pt x="709570" y="565145"/>
                      <a:pt x="647549" y="578271"/>
                    </a:cubicBezTo>
                    <a:lnTo>
                      <a:pt x="640118" y="578320"/>
                    </a:lnTo>
                    <a:lnTo>
                      <a:pt x="692307" y="728846"/>
                    </a:lnTo>
                    <a:cubicBezTo>
                      <a:pt x="726650" y="838573"/>
                      <a:pt x="758737" y="954796"/>
                      <a:pt x="785069" y="1074429"/>
                    </a:cubicBezTo>
                    <a:lnTo>
                      <a:pt x="819224" y="1257170"/>
                    </a:lnTo>
                    <a:lnTo>
                      <a:pt x="825754" y="1225216"/>
                    </a:lnTo>
                    <a:cubicBezTo>
                      <a:pt x="838960" y="1176376"/>
                      <a:pt x="862291" y="1128744"/>
                      <a:pt x="898552" y="1099183"/>
                    </a:cubicBezTo>
                    <a:cubicBezTo>
                      <a:pt x="995245" y="1020355"/>
                      <a:pt x="1171036" y="917459"/>
                      <a:pt x="1411292" y="928426"/>
                    </a:cubicBezTo>
                    <a:cubicBezTo>
                      <a:pt x="1243260" y="968835"/>
                      <a:pt x="1135715" y="1079270"/>
                      <a:pt x="1102749" y="1195430"/>
                    </a:cubicBezTo>
                    <a:cubicBezTo>
                      <a:pt x="1073903" y="1297071"/>
                      <a:pt x="913637" y="1390812"/>
                      <a:pt x="851222" y="1401913"/>
                    </a:cubicBezTo>
                    <a:lnTo>
                      <a:pt x="838408" y="1401581"/>
                    </a:lnTo>
                    <a:lnTo>
                      <a:pt x="852577" y="1518234"/>
                    </a:lnTo>
                    <a:lnTo>
                      <a:pt x="868497" y="1712474"/>
                    </a:lnTo>
                    <a:lnTo>
                      <a:pt x="875296" y="1738373"/>
                    </a:lnTo>
                    <a:cubicBezTo>
                      <a:pt x="877335" y="1749742"/>
                      <a:pt x="878083" y="1759689"/>
                      <a:pt x="877453" y="1767587"/>
                    </a:cubicBezTo>
                    <a:lnTo>
                      <a:pt x="873836" y="1777607"/>
                    </a:lnTo>
                    <a:lnTo>
                      <a:pt x="875241" y="1794757"/>
                    </a:lnTo>
                    <a:lnTo>
                      <a:pt x="892177" y="2109908"/>
                    </a:lnTo>
                    <a:lnTo>
                      <a:pt x="909485" y="2076862"/>
                    </a:lnTo>
                    <a:cubicBezTo>
                      <a:pt x="918468" y="2063388"/>
                      <a:pt x="928818" y="2051263"/>
                      <a:pt x="940654" y="2041110"/>
                    </a:cubicBezTo>
                    <a:cubicBezTo>
                      <a:pt x="1035341" y="1959884"/>
                      <a:pt x="1208498" y="1852615"/>
                      <a:pt x="1448953" y="1857557"/>
                    </a:cubicBezTo>
                    <a:cubicBezTo>
                      <a:pt x="1281987" y="1902164"/>
                      <a:pt x="1177243" y="2015259"/>
                      <a:pt x="1147199" y="2132210"/>
                    </a:cubicBezTo>
                    <a:cubicBezTo>
                      <a:pt x="1124665" y="2219922"/>
                      <a:pt x="1005462" y="2304253"/>
                      <a:pt x="932746" y="2334531"/>
                    </a:cubicBezTo>
                    <a:lnTo>
                      <a:pt x="903202" y="2344187"/>
                    </a:lnTo>
                    <a:lnTo>
                      <a:pt x="908194" y="2477841"/>
                    </a:lnTo>
                    <a:cubicBezTo>
                      <a:pt x="920701" y="2855046"/>
                      <a:pt x="924855" y="3198771"/>
                      <a:pt x="927229" y="3360670"/>
                    </a:cubicBezTo>
                    <a:lnTo>
                      <a:pt x="854303" y="3354593"/>
                    </a:lnTo>
                    <a:cubicBezTo>
                      <a:pt x="844428" y="3228492"/>
                      <a:pt x="841247" y="2990296"/>
                      <a:pt x="836909" y="2713233"/>
                    </a:cubicBezTo>
                    <a:lnTo>
                      <a:pt x="836374" y="2685348"/>
                    </a:lnTo>
                    <a:lnTo>
                      <a:pt x="807689" y="2685619"/>
                    </a:lnTo>
                    <a:cubicBezTo>
                      <a:pt x="729110" y="2680171"/>
                      <a:pt x="589206" y="2638363"/>
                      <a:pt x="539820" y="2562453"/>
                    </a:cubicBezTo>
                    <a:cubicBezTo>
                      <a:pt x="473971" y="2461241"/>
                      <a:pt x="338574" y="2387555"/>
                      <a:pt x="166109" y="2398654"/>
                    </a:cubicBezTo>
                    <a:cubicBezTo>
                      <a:pt x="392372" y="2317117"/>
                      <a:pt x="590731" y="2363415"/>
                      <a:pt x="706413" y="2410116"/>
                    </a:cubicBezTo>
                    <a:cubicBezTo>
                      <a:pt x="735334" y="2421792"/>
                      <a:pt x="761141" y="2442840"/>
                      <a:pt x="783151" y="2468240"/>
                    </a:cubicBezTo>
                    <a:lnTo>
                      <a:pt x="833724" y="2547209"/>
                    </a:lnTo>
                    <a:lnTo>
                      <a:pt x="828552" y="2277642"/>
                    </a:lnTo>
                    <a:cubicBezTo>
                      <a:pt x="824823" y="2128831"/>
                      <a:pt x="819823" y="1979457"/>
                      <a:pt x="812571" y="1838673"/>
                    </a:cubicBezTo>
                    <a:lnTo>
                      <a:pt x="809332" y="1790015"/>
                    </a:lnTo>
                    <a:lnTo>
                      <a:pt x="775134" y="1785520"/>
                    </a:lnTo>
                    <a:cubicBezTo>
                      <a:pt x="696132" y="1770932"/>
                      <a:pt x="592118" y="1731356"/>
                      <a:pt x="550962" y="1668098"/>
                    </a:cubicBezTo>
                    <a:cubicBezTo>
                      <a:pt x="485113" y="1566885"/>
                      <a:pt x="349716" y="1493200"/>
                      <a:pt x="177251" y="1504299"/>
                    </a:cubicBezTo>
                    <a:cubicBezTo>
                      <a:pt x="403514" y="1422761"/>
                      <a:pt x="601873" y="1469060"/>
                      <a:pt x="717555" y="1515761"/>
                    </a:cubicBezTo>
                    <a:cubicBezTo>
                      <a:pt x="746476" y="1527437"/>
                      <a:pt x="772283" y="1548484"/>
                      <a:pt x="794293" y="1573885"/>
                    </a:cubicBezTo>
                    <a:lnTo>
                      <a:pt x="795022" y="1575023"/>
                    </a:lnTo>
                    <a:lnTo>
                      <a:pt x="794772" y="1571272"/>
                    </a:lnTo>
                    <a:cubicBezTo>
                      <a:pt x="787645" y="1487765"/>
                      <a:pt x="779225" y="1410788"/>
                      <a:pt x="769223" y="1343053"/>
                    </a:cubicBezTo>
                    <a:cubicBezTo>
                      <a:pt x="749219" y="1207583"/>
                      <a:pt x="718200" y="1076354"/>
                      <a:pt x="682006" y="952215"/>
                    </a:cubicBezTo>
                    <a:lnTo>
                      <a:pt x="669328" y="914878"/>
                    </a:lnTo>
                    <a:lnTo>
                      <a:pt x="641580" y="915141"/>
                    </a:lnTo>
                    <a:cubicBezTo>
                      <a:pt x="563001" y="909692"/>
                      <a:pt x="423097" y="867885"/>
                      <a:pt x="373711" y="791975"/>
                    </a:cubicBezTo>
                    <a:cubicBezTo>
                      <a:pt x="307862" y="690762"/>
                      <a:pt x="172465" y="617077"/>
                      <a:pt x="0" y="628176"/>
                    </a:cubicBezTo>
                    <a:cubicBezTo>
                      <a:pt x="226263" y="546638"/>
                      <a:pt x="424622" y="592936"/>
                      <a:pt x="540304" y="639638"/>
                    </a:cubicBezTo>
                    <a:cubicBezTo>
                      <a:pt x="554765" y="645476"/>
                      <a:pt x="568447" y="653656"/>
                      <a:pt x="581265" y="663553"/>
                    </a:cubicBezTo>
                    <a:lnTo>
                      <a:pt x="585298" y="667408"/>
                    </a:lnTo>
                    <a:lnTo>
                      <a:pt x="563739" y="603918"/>
                    </a:lnTo>
                    <a:cubicBezTo>
                      <a:pt x="482330" y="389698"/>
                      <a:pt x="403580" y="215233"/>
                      <a:pt x="374207" y="103312"/>
                    </a:cubicBezTo>
                    <a:lnTo>
                      <a:pt x="416747" y="0"/>
                    </a:lnTo>
                    <a:cubicBezTo>
                      <a:pt x="449538" y="85967"/>
                      <a:pt x="515287" y="234940"/>
                      <a:pt x="586004" y="422239"/>
                    </a:cubicBezTo>
                    <a:lnTo>
                      <a:pt x="608266" y="486450"/>
                    </a:lnTo>
                    <a:lnTo>
                      <a:pt x="607999" y="451410"/>
                    </a:lnTo>
                    <a:cubicBezTo>
                      <a:pt x="614944" y="387457"/>
                      <a:pt x="637966" y="315127"/>
                      <a:pt x="685005" y="274161"/>
                    </a:cubicBezTo>
                    <a:cubicBezTo>
                      <a:pt x="779083" y="192229"/>
                      <a:pt x="951433" y="83669"/>
                      <a:pt x="1191919" y="86813"/>
                    </a:cubicBez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F803B"/>
                  </a:gs>
                  <a:gs pos="100000">
                    <a:srgbClr val="6F803B"/>
                  </a:gs>
                </a:gsLst>
                <a:lin ang="0" scaled="0"/>
              </a:gra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grpSp>
            <p:nvGrpSpPr>
              <p:cNvPr id="196" name="Google Shape;196;p7"/>
              <p:cNvGrpSpPr/>
              <p:nvPr/>
            </p:nvGrpSpPr>
            <p:grpSpPr>
              <a:xfrm>
                <a:off x="5819567" y="571221"/>
                <a:ext cx="889916" cy="1062046"/>
                <a:chOff x="5819567" y="553054"/>
                <a:chExt cx="889916" cy="1062046"/>
              </a:xfrm>
            </p:grpSpPr>
            <p:sp>
              <p:nvSpPr>
                <p:cNvPr id="197" name="Google Shape;197;p7"/>
                <p:cNvSpPr/>
                <p:nvPr/>
              </p:nvSpPr>
              <p:spPr>
                <a:xfrm rot="-1985831">
                  <a:off x="6188231" y="595206"/>
                  <a:ext cx="265355" cy="932031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 panose="020B0604020202020204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  <p:sp>
              <p:nvSpPr>
                <p:cNvPr id="198" name="Google Shape;198;p7"/>
                <p:cNvSpPr/>
                <p:nvPr/>
              </p:nvSpPr>
              <p:spPr>
                <a:xfrm rot="-754528">
                  <a:off x="5912482" y="618534"/>
                  <a:ext cx="704087" cy="9310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4816" h="932050" extrusionOk="0">
                      <a:moveTo>
                        <a:pt x="572192" y="0"/>
                      </a:moveTo>
                      <a:cubicBezTo>
                        <a:pt x="645438" y="0"/>
                        <a:pt x="704816" y="208646"/>
                        <a:pt x="704816" y="466025"/>
                      </a:cubicBezTo>
                      <a:cubicBezTo>
                        <a:pt x="704816" y="723404"/>
                        <a:pt x="645438" y="932050"/>
                        <a:pt x="572192" y="932050"/>
                      </a:cubicBezTo>
                      <a:lnTo>
                        <a:pt x="562800" y="928723"/>
                      </a:lnTo>
                      <a:lnTo>
                        <a:pt x="554667" y="931304"/>
                      </a:lnTo>
                      <a:cubicBezTo>
                        <a:pt x="480254" y="933116"/>
                        <a:pt x="330628" y="810708"/>
                        <a:pt x="194743" y="631117"/>
                      </a:cubicBezTo>
                      <a:cubicBezTo>
                        <a:pt x="39445" y="425869"/>
                        <a:pt x="-39097" y="223657"/>
                        <a:pt x="19313" y="179461"/>
                      </a:cubicBezTo>
                      <a:cubicBezTo>
                        <a:pt x="77723" y="135266"/>
                        <a:pt x="250967" y="265824"/>
                        <a:pt x="406265" y="471071"/>
                      </a:cubicBezTo>
                      <a:lnTo>
                        <a:pt x="441116" y="519986"/>
                      </a:lnTo>
                      <a:lnTo>
                        <a:pt x="439568" y="466025"/>
                      </a:lnTo>
                      <a:cubicBezTo>
                        <a:pt x="439568" y="208646"/>
                        <a:pt x="498946" y="0"/>
                        <a:pt x="57219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 panose="020B0604020202020204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</p:grpSp>
        </p:grpSp>
        <p:sp>
          <p:nvSpPr>
            <p:cNvPr id="199" name="Google Shape;199;p7"/>
            <p:cNvSpPr/>
            <p:nvPr/>
          </p:nvSpPr>
          <p:spPr>
            <a:xfrm rot="-6624593" flipH="1">
              <a:off x="2967165" y="5511035"/>
              <a:ext cx="2047577" cy="659855"/>
            </a:xfrm>
            <a:custGeom>
              <a:avLst/>
              <a:gdLst/>
              <a:ahLst/>
              <a:cxnLst/>
              <a:rect l="l" t="t" r="r" b="b"/>
              <a:pathLst>
                <a:path w="3570296" h="1258395" extrusionOk="0">
                  <a:moveTo>
                    <a:pt x="52" y="114287"/>
                  </a:moveTo>
                  <a:cubicBezTo>
                    <a:pt x="751" y="92231"/>
                    <a:pt x="8463" y="70112"/>
                    <a:pt x="24969" y="48300"/>
                  </a:cubicBezTo>
                  <a:cubicBezTo>
                    <a:pt x="157023" y="-126193"/>
                    <a:pt x="439442" y="311510"/>
                    <a:pt x="513040" y="355151"/>
                  </a:cubicBezTo>
                  <a:lnTo>
                    <a:pt x="497428" y="367539"/>
                  </a:lnTo>
                  <a:lnTo>
                    <a:pt x="567794" y="391986"/>
                  </a:lnTo>
                  <a:cubicBezTo>
                    <a:pt x="600503" y="403531"/>
                    <a:pt x="634955" y="415788"/>
                    <a:pt x="670999" y="428488"/>
                  </a:cubicBezTo>
                  <a:lnTo>
                    <a:pt x="716281" y="444102"/>
                  </a:lnTo>
                  <a:lnTo>
                    <a:pt x="701865" y="404273"/>
                  </a:lnTo>
                  <a:cubicBezTo>
                    <a:pt x="649428" y="255156"/>
                    <a:pt x="584812" y="23866"/>
                    <a:pt x="763696" y="1452"/>
                  </a:cubicBezTo>
                  <a:cubicBezTo>
                    <a:pt x="1002210" y="-28434"/>
                    <a:pt x="894788" y="411788"/>
                    <a:pt x="890967" y="497415"/>
                  </a:cubicBezTo>
                  <a:lnTo>
                    <a:pt x="881798" y="498502"/>
                  </a:lnTo>
                  <a:lnTo>
                    <a:pt x="1170375" y="584825"/>
                  </a:lnTo>
                  <a:lnTo>
                    <a:pt x="1206427" y="593079"/>
                  </a:lnTo>
                  <a:lnTo>
                    <a:pt x="1191308" y="549404"/>
                  </a:lnTo>
                  <a:cubicBezTo>
                    <a:pt x="1140965" y="399568"/>
                    <a:pt x="1079596" y="167395"/>
                    <a:pt x="1258778" y="147490"/>
                  </a:cubicBezTo>
                  <a:cubicBezTo>
                    <a:pt x="1482755" y="122608"/>
                    <a:pt x="1396927" y="506605"/>
                    <a:pt x="1381187" y="625206"/>
                  </a:cubicBezTo>
                  <a:lnTo>
                    <a:pt x="1380506" y="631688"/>
                  </a:lnTo>
                  <a:lnTo>
                    <a:pt x="1559827" y="661387"/>
                  </a:lnTo>
                  <a:lnTo>
                    <a:pt x="1768380" y="681955"/>
                  </a:lnTo>
                  <a:lnTo>
                    <a:pt x="1753583" y="630159"/>
                  </a:lnTo>
                  <a:cubicBezTo>
                    <a:pt x="1711551" y="477782"/>
                    <a:pt x="1663035" y="242588"/>
                    <a:pt x="1843040" y="232560"/>
                  </a:cubicBezTo>
                  <a:cubicBezTo>
                    <a:pt x="2053045" y="220861"/>
                    <a:pt x="1974008" y="549971"/>
                    <a:pt x="1944460" y="689482"/>
                  </a:cubicBezTo>
                  <a:lnTo>
                    <a:pt x="1943808" y="692995"/>
                  </a:lnTo>
                  <a:lnTo>
                    <a:pt x="2053692" y="699439"/>
                  </a:lnTo>
                  <a:lnTo>
                    <a:pt x="2326246" y="709192"/>
                  </a:lnTo>
                  <a:lnTo>
                    <a:pt x="2307127" y="669602"/>
                  </a:lnTo>
                  <a:cubicBezTo>
                    <a:pt x="2239694" y="526640"/>
                    <a:pt x="2151731" y="303184"/>
                    <a:pt x="2327379" y="262567"/>
                  </a:cubicBezTo>
                  <a:cubicBezTo>
                    <a:pt x="2532303" y="215180"/>
                    <a:pt x="2510624" y="552952"/>
                    <a:pt x="2505331" y="695460"/>
                  </a:cubicBezTo>
                  <a:lnTo>
                    <a:pt x="2504809" y="713406"/>
                  </a:lnTo>
                  <a:lnTo>
                    <a:pt x="2638865" y="716402"/>
                  </a:lnTo>
                  <a:lnTo>
                    <a:pt x="2874931" y="720031"/>
                  </a:lnTo>
                  <a:lnTo>
                    <a:pt x="2871057" y="706094"/>
                  </a:lnTo>
                  <a:cubicBezTo>
                    <a:pt x="2832158" y="570509"/>
                    <a:pt x="2731121" y="252333"/>
                    <a:pt x="2941127" y="240634"/>
                  </a:cubicBezTo>
                  <a:cubicBezTo>
                    <a:pt x="3151132" y="228935"/>
                    <a:pt x="3072096" y="558044"/>
                    <a:pt x="3042547" y="697556"/>
                  </a:cubicBezTo>
                  <a:lnTo>
                    <a:pt x="3037937" y="722417"/>
                  </a:lnTo>
                  <a:lnTo>
                    <a:pt x="3185623" y="724529"/>
                  </a:lnTo>
                  <a:cubicBezTo>
                    <a:pt x="3347059" y="727126"/>
                    <a:pt x="3480472" y="730294"/>
                    <a:pt x="3564241" y="736073"/>
                  </a:cubicBezTo>
                  <a:lnTo>
                    <a:pt x="3570296" y="800089"/>
                  </a:lnTo>
                  <a:cubicBezTo>
                    <a:pt x="3457368" y="798630"/>
                    <a:pt x="3255661" y="796406"/>
                    <a:pt x="3015878" y="791437"/>
                  </a:cubicBezTo>
                  <a:lnTo>
                    <a:pt x="2824326" y="786883"/>
                  </a:lnTo>
                  <a:lnTo>
                    <a:pt x="2823991" y="796797"/>
                  </a:lnTo>
                  <a:cubicBezTo>
                    <a:pt x="2823204" y="916435"/>
                    <a:pt x="2855190" y="1308606"/>
                    <a:pt x="2636794" y="1253037"/>
                  </a:cubicBezTo>
                  <a:cubicBezTo>
                    <a:pt x="2432958" y="1201172"/>
                    <a:pt x="2593293" y="908364"/>
                    <a:pt x="2657539" y="782789"/>
                  </a:cubicBezTo>
                  <a:lnTo>
                    <a:pt x="2658099" y="781621"/>
                  </a:lnTo>
                  <a:lnTo>
                    <a:pt x="2377142" y="771506"/>
                  </a:lnTo>
                  <a:lnTo>
                    <a:pt x="2357193" y="775979"/>
                  </a:lnTo>
                  <a:lnTo>
                    <a:pt x="2354959" y="770708"/>
                  </a:lnTo>
                  <a:lnTo>
                    <a:pt x="2259394" y="767267"/>
                  </a:lnTo>
                  <a:lnTo>
                    <a:pt x="2260299" y="785502"/>
                  </a:lnTo>
                  <a:cubicBezTo>
                    <a:pt x="2269474" y="904790"/>
                    <a:pt x="2333994" y="1292937"/>
                    <a:pt x="2111730" y="1255740"/>
                  </a:cubicBezTo>
                  <a:cubicBezTo>
                    <a:pt x="1904284" y="1221024"/>
                    <a:pt x="2039689" y="915885"/>
                    <a:pt x="2093259" y="785398"/>
                  </a:cubicBezTo>
                  <a:lnTo>
                    <a:pt x="2103200" y="759262"/>
                  </a:lnTo>
                  <a:lnTo>
                    <a:pt x="1973852" y="752232"/>
                  </a:lnTo>
                  <a:lnTo>
                    <a:pt x="1827482" y="741428"/>
                  </a:lnTo>
                  <a:lnTo>
                    <a:pt x="1784749" y="743523"/>
                  </a:lnTo>
                  <a:lnTo>
                    <a:pt x="1783503" y="738182"/>
                  </a:lnTo>
                  <a:lnTo>
                    <a:pt x="1734388" y="734557"/>
                  </a:lnTo>
                  <a:lnTo>
                    <a:pt x="1711951" y="732156"/>
                  </a:lnTo>
                  <a:lnTo>
                    <a:pt x="1710043" y="750236"/>
                  </a:lnTo>
                  <a:cubicBezTo>
                    <a:pt x="1700724" y="869513"/>
                    <a:pt x="1704654" y="1262966"/>
                    <a:pt x="1490778" y="1191960"/>
                  </a:cubicBezTo>
                  <a:cubicBezTo>
                    <a:pt x="1291161" y="1125688"/>
                    <a:pt x="1471975" y="845062"/>
                    <a:pt x="1545014" y="724390"/>
                  </a:cubicBezTo>
                  <a:lnTo>
                    <a:pt x="1550440" y="714875"/>
                  </a:lnTo>
                  <a:lnTo>
                    <a:pt x="1499272" y="709400"/>
                  </a:lnTo>
                  <a:cubicBezTo>
                    <a:pt x="1429506" y="700064"/>
                    <a:pt x="1360276" y="688505"/>
                    <a:pt x="1292156" y="675297"/>
                  </a:cubicBezTo>
                  <a:lnTo>
                    <a:pt x="1105864" y="634405"/>
                  </a:lnTo>
                  <a:lnTo>
                    <a:pt x="1117732" y="643857"/>
                  </a:lnTo>
                  <a:cubicBezTo>
                    <a:pt x="1075893" y="718664"/>
                    <a:pt x="935419" y="1149479"/>
                    <a:pt x="748384" y="998483"/>
                  </a:cubicBezTo>
                  <a:cubicBezTo>
                    <a:pt x="608109" y="885236"/>
                    <a:pt x="784828" y="722630"/>
                    <a:pt x="907924" y="623470"/>
                  </a:cubicBezTo>
                  <a:lnTo>
                    <a:pt x="949090" y="590924"/>
                  </a:lnTo>
                  <a:lnTo>
                    <a:pt x="724529" y="527352"/>
                  </a:lnTo>
                  <a:lnTo>
                    <a:pt x="588043" y="482036"/>
                  </a:lnTo>
                  <a:lnTo>
                    <a:pt x="594407" y="490103"/>
                  </a:lnTo>
                  <a:cubicBezTo>
                    <a:pt x="536597" y="553385"/>
                    <a:pt x="301493" y="940762"/>
                    <a:pt x="153863" y="751060"/>
                  </a:cubicBezTo>
                  <a:cubicBezTo>
                    <a:pt x="135409" y="727347"/>
                    <a:pt x="125841" y="704309"/>
                    <a:pt x="123370" y="682064"/>
                  </a:cubicBezTo>
                  <a:cubicBezTo>
                    <a:pt x="114101" y="598642"/>
                    <a:pt x="204622" y="526354"/>
                    <a:pt x="300553" y="471362"/>
                  </a:cubicBezTo>
                  <a:lnTo>
                    <a:pt x="378501" y="430833"/>
                  </a:lnTo>
                  <a:lnTo>
                    <a:pt x="360141" y="424135"/>
                  </a:lnTo>
                  <a:cubicBezTo>
                    <a:pt x="244149" y="376658"/>
                    <a:pt x="-4139" y="246620"/>
                    <a:pt x="52" y="114287"/>
                  </a:cubicBezTo>
                  <a:close/>
                </a:path>
              </a:pathLst>
            </a:custGeom>
            <a:gradFill>
              <a:gsLst>
                <a:gs pos="0">
                  <a:srgbClr val="595959"/>
                </a:gs>
                <a:gs pos="60000">
                  <a:srgbClr val="666A36"/>
                </a:gs>
                <a:gs pos="100000">
                  <a:srgbClr val="666A36"/>
                </a:gs>
              </a:gsLst>
              <a:lin ang="0" scaled="0"/>
            </a:gra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00" name="Google Shape;200;p7"/>
            <p:cNvSpPr/>
            <p:nvPr/>
          </p:nvSpPr>
          <p:spPr>
            <a:xfrm rot="8214007">
              <a:off x="5922025" y="4672631"/>
              <a:ext cx="2664898" cy="703464"/>
            </a:xfrm>
            <a:custGeom>
              <a:avLst/>
              <a:gdLst/>
              <a:ahLst/>
              <a:cxnLst/>
              <a:rect l="l" t="t" r="r" b="b"/>
              <a:pathLst>
                <a:path w="3570296" h="1258395" extrusionOk="0">
                  <a:moveTo>
                    <a:pt x="52" y="114287"/>
                  </a:moveTo>
                  <a:cubicBezTo>
                    <a:pt x="751" y="92231"/>
                    <a:pt x="8463" y="70112"/>
                    <a:pt x="24969" y="48300"/>
                  </a:cubicBezTo>
                  <a:cubicBezTo>
                    <a:pt x="157023" y="-126193"/>
                    <a:pt x="439442" y="311510"/>
                    <a:pt x="513040" y="355151"/>
                  </a:cubicBezTo>
                  <a:lnTo>
                    <a:pt x="497428" y="367539"/>
                  </a:lnTo>
                  <a:lnTo>
                    <a:pt x="567794" y="391986"/>
                  </a:lnTo>
                  <a:cubicBezTo>
                    <a:pt x="600503" y="403531"/>
                    <a:pt x="634955" y="415788"/>
                    <a:pt x="670999" y="428488"/>
                  </a:cubicBezTo>
                  <a:lnTo>
                    <a:pt x="716281" y="444102"/>
                  </a:lnTo>
                  <a:lnTo>
                    <a:pt x="701865" y="404273"/>
                  </a:lnTo>
                  <a:cubicBezTo>
                    <a:pt x="649428" y="255156"/>
                    <a:pt x="584812" y="23866"/>
                    <a:pt x="763696" y="1452"/>
                  </a:cubicBezTo>
                  <a:cubicBezTo>
                    <a:pt x="1002210" y="-28434"/>
                    <a:pt x="894788" y="411788"/>
                    <a:pt x="890967" y="497415"/>
                  </a:cubicBezTo>
                  <a:lnTo>
                    <a:pt x="881798" y="498502"/>
                  </a:lnTo>
                  <a:lnTo>
                    <a:pt x="1170375" y="584825"/>
                  </a:lnTo>
                  <a:lnTo>
                    <a:pt x="1206427" y="593079"/>
                  </a:lnTo>
                  <a:lnTo>
                    <a:pt x="1191308" y="549404"/>
                  </a:lnTo>
                  <a:cubicBezTo>
                    <a:pt x="1140965" y="399568"/>
                    <a:pt x="1079596" y="167395"/>
                    <a:pt x="1258778" y="147490"/>
                  </a:cubicBezTo>
                  <a:cubicBezTo>
                    <a:pt x="1482755" y="122608"/>
                    <a:pt x="1396927" y="506605"/>
                    <a:pt x="1381187" y="625206"/>
                  </a:cubicBezTo>
                  <a:lnTo>
                    <a:pt x="1380506" y="631688"/>
                  </a:lnTo>
                  <a:lnTo>
                    <a:pt x="1559827" y="661387"/>
                  </a:lnTo>
                  <a:lnTo>
                    <a:pt x="1768380" y="681955"/>
                  </a:lnTo>
                  <a:lnTo>
                    <a:pt x="1753583" y="630159"/>
                  </a:lnTo>
                  <a:cubicBezTo>
                    <a:pt x="1711551" y="477782"/>
                    <a:pt x="1663035" y="242588"/>
                    <a:pt x="1843040" y="232560"/>
                  </a:cubicBezTo>
                  <a:cubicBezTo>
                    <a:pt x="2053045" y="220861"/>
                    <a:pt x="1974008" y="549971"/>
                    <a:pt x="1944460" y="689482"/>
                  </a:cubicBezTo>
                  <a:lnTo>
                    <a:pt x="1943808" y="692995"/>
                  </a:lnTo>
                  <a:lnTo>
                    <a:pt x="2053692" y="699439"/>
                  </a:lnTo>
                  <a:lnTo>
                    <a:pt x="2326246" y="709192"/>
                  </a:lnTo>
                  <a:lnTo>
                    <a:pt x="2307127" y="669602"/>
                  </a:lnTo>
                  <a:cubicBezTo>
                    <a:pt x="2239694" y="526640"/>
                    <a:pt x="2151731" y="303184"/>
                    <a:pt x="2327379" y="262567"/>
                  </a:cubicBezTo>
                  <a:cubicBezTo>
                    <a:pt x="2532303" y="215180"/>
                    <a:pt x="2510624" y="552952"/>
                    <a:pt x="2505331" y="695460"/>
                  </a:cubicBezTo>
                  <a:lnTo>
                    <a:pt x="2504809" y="713406"/>
                  </a:lnTo>
                  <a:lnTo>
                    <a:pt x="2638865" y="716402"/>
                  </a:lnTo>
                  <a:lnTo>
                    <a:pt x="2874931" y="720031"/>
                  </a:lnTo>
                  <a:lnTo>
                    <a:pt x="2871057" y="706094"/>
                  </a:lnTo>
                  <a:cubicBezTo>
                    <a:pt x="2832158" y="570509"/>
                    <a:pt x="2731121" y="252333"/>
                    <a:pt x="2941127" y="240634"/>
                  </a:cubicBezTo>
                  <a:cubicBezTo>
                    <a:pt x="3151132" y="228935"/>
                    <a:pt x="3072096" y="558044"/>
                    <a:pt x="3042547" y="697556"/>
                  </a:cubicBezTo>
                  <a:lnTo>
                    <a:pt x="3037937" y="722417"/>
                  </a:lnTo>
                  <a:lnTo>
                    <a:pt x="3185623" y="724529"/>
                  </a:lnTo>
                  <a:cubicBezTo>
                    <a:pt x="3347059" y="727126"/>
                    <a:pt x="3480472" y="730294"/>
                    <a:pt x="3564241" y="736073"/>
                  </a:cubicBezTo>
                  <a:lnTo>
                    <a:pt x="3570296" y="800089"/>
                  </a:lnTo>
                  <a:cubicBezTo>
                    <a:pt x="3457368" y="798630"/>
                    <a:pt x="3255661" y="796406"/>
                    <a:pt x="3015878" y="791437"/>
                  </a:cubicBezTo>
                  <a:lnTo>
                    <a:pt x="2824326" y="786883"/>
                  </a:lnTo>
                  <a:lnTo>
                    <a:pt x="2823991" y="796797"/>
                  </a:lnTo>
                  <a:cubicBezTo>
                    <a:pt x="2823204" y="916435"/>
                    <a:pt x="2855190" y="1308606"/>
                    <a:pt x="2636794" y="1253037"/>
                  </a:cubicBezTo>
                  <a:cubicBezTo>
                    <a:pt x="2432958" y="1201172"/>
                    <a:pt x="2593293" y="908364"/>
                    <a:pt x="2657539" y="782789"/>
                  </a:cubicBezTo>
                  <a:lnTo>
                    <a:pt x="2658099" y="781621"/>
                  </a:lnTo>
                  <a:lnTo>
                    <a:pt x="2377142" y="771506"/>
                  </a:lnTo>
                  <a:lnTo>
                    <a:pt x="2357193" y="775979"/>
                  </a:lnTo>
                  <a:lnTo>
                    <a:pt x="2354959" y="770708"/>
                  </a:lnTo>
                  <a:lnTo>
                    <a:pt x="2259394" y="767267"/>
                  </a:lnTo>
                  <a:lnTo>
                    <a:pt x="2260299" y="785502"/>
                  </a:lnTo>
                  <a:cubicBezTo>
                    <a:pt x="2269474" y="904790"/>
                    <a:pt x="2333994" y="1292937"/>
                    <a:pt x="2111730" y="1255740"/>
                  </a:cubicBezTo>
                  <a:cubicBezTo>
                    <a:pt x="1904284" y="1221024"/>
                    <a:pt x="2039689" y="915885"/>
                    <a:pt x="2093259" y="785398"/>
                  </a:cubicBezTo>
                  <a:lnTo>
                    <a:pt x="2103200" y="759262"/>
                  </a:lnTo>
                  <a:lnTo>
                    <a:pt x="1973852" y="752232"/>
                  </a:lnTo>
                  <a:lnTo>
                    <a:pt x="1827482" y="741428"/>
                  </a:lnTo>
                  <a:lnTo>
                    <a:pt x="1784749" y="743523"/>
                  </a:lnTo>
                  <a:lnTo>
                    <a:pt x="1783503" y="738182"/>
                  </a:lnTo>
                  <a:lnTo>
                    <a:pt x="1734388" y="734557"/>
                  </a:lnTo>
                  <a:lnTo>
                    <a:pt x="1711951" y="732156"/>
                  </a:lnTo>
                  <a:lnTo>
                    <a:pt x="1710043" y="750236"/>
                  </a:lnTo>
                  <a:cubicBezTo>
                    <a:pt x="1700724" y="869513"/>
                    <a:pt x="1704654" y="1262966"/>
                    <a:pt x="1490778" y="1191960"/>
                  </a:cubicBezTo>
                  <a:cubicBezTo>
                    <a:pt x="1291161" y="1125688"/>
                    <a:pt x="1471975" y="845062"/>
                    <a:pt x="1545014" y="724390"/>
                  </a:cubicBezTo>
                  <a:lnTo>
                    <a:pt x="1550440" y="714875"/>
                  </a:lnTo>
                  <a:lnTo>
                    <a:pt x="1499272" y="709400"/>
                  </a:lnTo>
                  <a:cubicBezTo>
                    <a:pt x="1429506" y="700064"/>
                    <a:pt x="1360276" y="688505"/>
                    <a:pt x="1292156" y="675297"/>
                  </a:cubicBezTo>
                  <a:lnTo>
                    <a:pt x="1105864" y="634405"/>
                  </a:lnTo>
                  <a:lnTo>
                    <a:pt x="1117732" y="643857"/>
                  </a:lnTo>
                  <a:cubicBezTo>
                    <a:pt x="1075893" y="718664"/>
                    <a:pt x="935419" y="1149479"/>
                    <a:pt x="748384" y="998483"/>
                  </a:cubicBezTo>
                  <a:cubicBezTo>
                    <a:pt x="608109" y="885236"/>
                    <a:pt x="784828" y="722630"/>
                    <a:pt x="907924" y="623470"/>
                  </a:cubicBezTo>
                  <a:lnTo>
                    <a:pt x="949090" y="590924"/>
                  </a:lnTo>
                  <a:lnTo>
                    <a:pt x="724529" y="527352"/>
                  </a:lnTo>
                  <a:lnTo>
                    <a:pt x="588043" y="482036"/>
                  </a:lnTo>
                  <a:lnTo>
                    <a:pt x="594407" y="490103"/>
                  </a:lnTo>
                  <a:cubicBezTo>
                    <a:pt x="536597" y="553385"/>
                    <a:pt x="301493" y="940762"/>
                    <a:pt x="153863" y="751060"/>
                  </a:cubicBezTo>
                  <a:cubicBezTo>
                    <a:pt x="135409" y="727347"/>
                    <a:pt x="125841" y="704309"/>
                    <a:pt x="123370" y="682064"/>
                  </a:cubicBezTo>
                  <a:cubicBezTo>
                    <a:pt x="114101" y="598642"/>
                    <a:pt x="204622" y="526354"/>
                    <a:pt x="300553" y="471362"/>
                  </a:cubicBezTo>
                  <a:lnTo>
                    <a:pt x="378501" y="430833"/>
                  </a:lnTo>
                  <a:lnTo>
                    <a:pt x="360141" y="424135"/>
                  </a:lnTo>
                  <a:cubicBezTo>
                    <a:pt x="244149" y="376658"/>
                    <a:pt x="-4139" y="246620"/>
                    <a:pt x="52" y="114287"/>
                  </a:cubicBezTo>
                  <a:close/>
                </a:path>
              </a:pathLst>
            </a:custGeom>
            <a:gradFill>
              <a:gsLst>
                <a:gs pos="0">
                  <a:srgbClr val="595959"/>
                </a:gs>
                <a:gs pos="60000">
                  <a:srgbClr val="666A36"/>
                </a:gs>
                <a:gs pos="100000">
                  <a:srgbClr val="666A36"/>
                </a:gs>
              </a:gsLst>
              <a:lin ang="0" scaled="0"/>
            </a:gra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01" name="Google Shape;201;p7"/>
            <p:cNvSpPr/>
            <p:nvPr/>
          </p:nvSpPr>
          <p:spPr>
            <a:xfrm rot="2564012" flipH="1">
              <a:off x="6811999" y="4951992"/>
              <a:ext cx="752497" cy="2298355"/>
            </a:xfrm>
            <a:custGeom>
              <a:avLst/>
              <a:gdLst/>
              <a:ahLst/>
              <a:cxnLst/>
              <a:rect l="l" t="t" r="r" b="b"/>
              <a:pathLst>
                <a:path w="1122278" h="4034919" extrusionOk="0">
                  <a:moveTo>
                    <a:pt x="1017346" y="4033049"/>
                  </a:moveTo>
                  <a:cubicBezTo>
                    <a:pt x="934586" y="4084522"/>
                    <a:pt x="543637" y="3063193"/>
                    <a:pt x="532895" y="2246639"/>
                  </a:cubicBezTo>
                  <a:cubicBezTo>
                    <a:pt x="522153" y="1430085"/>
                    <a:pt x="345564" y="532737"/>
                    <a:pt x="0" y="0"/>
                  </a:cubicBezTo>
                  <a:cubicBezTo>
                    <a:pt x="530335" y="309475"/>
                    <a:pt x="859899" y="1265626"/>
                    <a:pt x="1029457" y="1937801"/>
                  </a:cubicBezTo>
                  <a:cubicBezTo>
                    <a:pt x="1199015" y="2609976"/>
                    <a:pt x="1100106" y="3981576"/>
                    <a:pt x="1017346" y="4033049"/>
                  </a:cubicBezTo>
                  <a:close/>
                </a:path>
              </a:pathLst>
            </a:custGeom>
            <a:gradFill>
              <a:gsLst>
                <a:gs pos="0">
                  <a:srgbClr val="595959"/>
                </a:gs>
                <a:gs pos="60000">
                  <a:srgbClr val="6F803B"/>
                </a:gs>
                <a:gs pos="100000">
                  <a:srgbClr val="6F803B"/>
                </a:gs>
              </a:gsLst>
              <a:lin ang="0" scaled="0"/>
            </a:gra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grpSp>
          <p:nvGrpSpPr>
            <p:cNvPr id="202" name="Google Shape;202;p7"/>
            <p:cNvGrpSpPr/>
            <p:nvPr/>
          </p:nvGrpSpPr>
          <p:grpSpPr>
            <a:xfrm rot="-1125779" flipH="1">
              <a:off x="4049616" y="2501954"/>
              <a:ext cx="2183627" cy="3458224"/>
              <a:chOff x="5819567" y="571221"/>
              <a:chExt cx="2567151" cy="4065613"/>
            </a:xfrm>
          </p:grpSpPr>
          <p:sp>
            <p:nvSpPr>
              <p:cNvPr id="203" name="Google Shape;203;p7"/>
              <p:cNvSpPr/>
              <p:nvPr/>
            </p:nvSpPr>
            <p:spPr>
              <a:xfrm rot="-894226">
                <a:off x="6527769" y="1142238"/>
                <a:ext cx="1450664" cy="3364637"/>
              </a:xfrm>
              <a:custGeom>
                <a:avLst/>
                <a:gdLst/>
                <a:ahLst/>
                <a:cxnLst/>
                <a:rect l="l" t="t" r="r" b="b"/>
                <a:pathLst>
                  <a:path w="1448953" h="3360670" extrusionOk="0">
                    <a:moveTo>
                      <a:pt x="1191919" y="86813"/>
                    </a:moveTo>
                    <a:cubicBezTo>
                      <a:pt x="1025290" y="132667"/>
                      <a:pt x="921395" y="246543"/>
                      <a:pt x="892225" y="363714"/>
                    </a:cubicBezTo>
                    <a:cubicBezTo>
                      <a:pt x="866702" y="466240"/>
                      <a:pt x="709570" y="565145"/>
                      <a:pt x="647549" y="578271"/>
                    </a:cubicBezTo>
                    <a:lnTo>
                      <a:pt x="640118" y="578320"/>
                    </a:lnTo>
                    <a:lnTo>
                      <a:pt x="692307" y="728846"/>
                    </a:lnTo>
                    <a:cubicBezTo>
                      <a:pt x="726650" y="838573"/>
                      <a:pt x="758737" y="954796"/>
                      <a:pt x="785069" y="1074429"/>
                    </a:cubicBezTo>
                    <a:lnTo>
                      <a:pt x="819224" y="1257170"/>
                    </a:lnTo>
                    <a:lnTo>
                      <a:pt x="825754" y="1225216"/>
                    </a:lnTo>
                    <a:cubicBezTo>
                      <a:pt x="838960" y="1176376"/>
                      <a:pt x="862291" y="1128744"/>
                      <a:pt x="898552" y="1099183"/>
                    </a:cubicBezTo>
                    <a:cubicBezTo>
                      <a:pt x="995245" y="1020355"/>
                      <a:pt x="1171036" y="917459"/>
                      <a:pt x="1411292" y="928426"/>
                    </a:cubicBezTo>
                    <a:cubicBezTo>
                      <a:pt x="1243260" y="968835"/>
                      <a:pt x="1135715" y="1079270"/>
                      <a:pt x="1102749" y="1195430"/>
                    </a:cubicBezTo>
                    <a:cubicBezTo>
                      <a:pt x="1073903" y="1297071"/>
                      <a:pt x="913637" y="1390812"/>
                      <a:pt x="851222" y="1401913"/>
                    </a:cubicBezTo>
                    <a:lnTo>
                      <a:pt x="838408" y="1401581"/>
                    </a:lnTo>
                    <a:lnTo>
                      <a:pt x="852577" y="1518234"/>
                    </a:lnTo>
                    <a:lnTo>
                      <a:pt x="868497" y="1712474"/>
                    </a:lnTo>
                    <a:lnTo>
                      <a:pt x="875296" y="1738373"/>
                    </a:lnTo>
                    <a:cubicBezTo>
                      <a:pt x="877335" y="1749742"/>
                      <a:pt x="878083" y="1759689"/>
                      <a:pt x="877453" y="1767587"/>
                    </a:cubicBezTo>
                    <a:lnTo>
                      <a:pt x="873836" y="1777607"/>
                    </a:lnTo>
                    <a:lnTo>
                      <a:pt x="875241" y="1794757"/>
                    </a:lnTo>
                    <a:lnTo>
                      <a:pt x="892177" y="2109908"/>
                    </a:lnTo>
                    <a:lnTo>
                      <a:pt x="909485" y="2076862"/>
                    </a:lnTo>
                    <a:cubicBezTo>
                      <a:pt x="918468" y="2063388"/>
                      <a:pt x="928818" y="2051263"/>
                      <a:pt x="940654" y="2041110"/>
                    </a:cubicBezTo>
                    <a:cubicBezTo>
                      <a:pt x="1035341" y="1959884"/>
                      <a:pt x="1208498" y="1852615"/>
                      <a:pt x="1448953" y="1857557"/>
                    </a:cubicBezTo>
                    <a:cubicBezTo>
                      <a:pt x="1281987" y="1902164"/>
                      <a:pt x="1177243" y="2015259"/>
                      <a:pt x="1147199" y="2132210"/>
                    </a:cubicBezTo>
                    <a:cubicBezTo>
                      <a:pt x="1124665" y="2219922"/>
                      <a:pt x="1005462" y="2304253"/>
                      <a:pt x="932746" y="2334531"/>
                    </a:cubicBezTo>
                    <a:lnTo>
                      <a:pt x="903202" y="2344187"/>
                    </a:lnTo>
                    <a:lnTo>
                      <a:pt x="908194" y="2477841"/>
                    </a:lnTo>
                    <a:cubicBezTo>
                      <a:pt x="920701" y="2855046"/>
                      <a:pt x="924855" y="3198771"/>
                      <a:pt x="927229" y="3360670"/>
                    </a:cubicBezTo>
                    <a:lnTo>
                      <a:pt x="854303" y="3354593"/>
                    </a:lnTo>
                    <a:cubicBezTo>
                      <a:pt x="844428" y="3228492"/>
                      <a:pt x="841247" y="2990296"/>
                      <a:pt x="836909" y="2713233"/>
                    </a:cubicBezTo>
                    <a:lnTo>
                      <a:pt x="836374" y="2685348"/>
                    </a:lnTo>
                    <a:lnTo>
                      <a:pt x="807689" y="2685619"/>
                    </a:lnTo>
                    <a:cubicBezTo>
                      <a:pt x="729110" y="2680171"/>
                      <a:pt x="589206" y="2638363"/>
                      <a:pt x="539820" y="2562453"/>
                    </a:cubicBezTo>
                    <a:cubicBezTo>
                      <a:pt x="473971" y="2461241"/>
                      <a:pt x="338574" y="2387555"/>
                      <a:pt x="166109" y="2398654"/>
                    </a:cubicBezTo>
                    <a:cubicBezTo>
                      <a:pt x="392372" y="2317117"/>
                      <a:pt x="590731" y="2363415"/>
                      <a:pt x="706413" y="2410116"/>
                    </a:cubicBezTo>
                    <a:cubicBezTo>
                      <a:pt x="735334" y="2421792"/>
                      <a:pt x="761141" y="2442840"/>
                      <a:pt x="783151" y="2468240"/>
                    </a:cubicBezTo>
                    <a:lnTo>
                      <a:pt x="833724" y="2547209"/>
                    </a:lnTo>
                    <a:lnTo>
                      <a:pt x="828552" y="2277642"/>
                    </a:lnTo>
                    <a:cubicBezTo>
                      <a:pt x="824823" y="2128831"/>
                      <a:pt x="819823" y="1979457"/>
                      <a:pt x="812571" y="1838673"/>
                    </a:cubicBezTo>
                    <a:lnTo>
                      <a:pt x="809332" y="1790015"/>
                    </a:lnTo>
                    <a:lnTo>
                      <a:pt x="775134" y="1785520"/>
                    </a:lnTo>
                    <a:cubicBezTo>
                      <a:pt x="696132" y="1770932"/>
                      <a:pt x="592118" y="1731356"/>
                      <a:pt x="550962" y="1668098"/>
                    </a:cubicBezTo>
                    <a:cubicBezTo>
                      <a:pt x="485113" y="1566885"/>
                      <a:pt x="349716" y="1493200"/>
                      <a:pt x="177251" y="1504299"/>
                    </a:cubicBezTo>
                    <a:cubicBezTo>
                      <a:pt x="403514" y="1422761"/>
                      <a:pt x="601873" y="1469060"/>
                      <a:pt x="717555" y="1515761"/>
                    </a:cubicBezTo>
                    <a:cubicBezTo>
                      <a:pt x="746476" y="1527437"/>
                      <a:pt x="772283" y="1548484"/>
                      <a:pt x="794293" y="1573885"/>
                    </a:cubicBezTo>
                    <a:lnTo>
                      <a:pt x="795022" y="1575023"/>
                    </a:lnTo>
                    <a:lnTo>
                      <a:pt x="794772" y="1571272"/>
                    </a:lnTo>
                    <a:cubicBezTo>
                      <a:pt x="787645" y="1487765"/>
                      <a:pt x="779225" y="1410788"/>
                      <a:pt x="769223" y="1343053"/>
                    </a:cubicBezTo>
                    <a:cubicBezTo>
                      <a:pt x="749219" y="1207583"/>
                      <a:pt x="718200" y="1076354"/>
                      <a:pt x="682006" y="952215"/>
                    </a:cubicBezTo>
                    <a:lnTo>
                      <a:pt x="669328" y="914878"/>
                    </a:lnTo>
                    <a:lnTo>
                      <a:pt x="641580" y="915141"/>
                    </a:lnTo>
                    <a:cubicBezTo>
                      <a:pt x="563001" y="909692"/>
                      <a:pt x="423097" y="867885"/>
                      <a:pt x="373711" y="791975"/>
                    </a:cubicBezTo>
                    <a:cubicBezTo>
                      <a:pt x="307862" y="690762"/>
                      <a:pt x="172465" y="617077"/>
                      <a:pt x="0" y="628176"/>
                    </a:cubicBezTo>
                    <a:cubicBezTo>
                      <a:pt x="226263" y="546638"/>
                      <a:pt x="424622" y="592936"/>
                      <a:pt x="540304" y="639638"/>
                    </a:cubicBezTo>
                    <a:cubicBezTo>
                      <a:pt x="554765" y="645476"/>
                      <a:pt x="568447" y="653656"/>
                      <a:pt x="581265" y="663553"/>
                    </a:cubicBezTo>
                    <a:lnTo>
                      <a:pt x="585298" y="667408"/>
                    </a:lnTo>
                    <a:lnTo>
                      <a:pt x="563739" y="603918"/>
                    </a:lnTo>
                    <a:cubicBezTo>
                      <a:pt x="482330" y="389698"/>
                      <a:pt x="403580" y="215233"/>
                      <a:pt x="374207" y="103312"/>
                    </a:cubicBezTo>
                    <a:lnTo>
                      <a:pt x="416747" y="0"/>
                    </a:lnTo>
                    <a:cubicBezTo>
                      <a:pt x="449538" y="85967"/>
                      <a:pt x="515287" y="234940"/>
                      <a:pt x="586004" y="422239"/>
                    </a:cubicBezTo>
                    <a:lnTo>
                      <a:pt x="608266" y="486450"/>
                    </a:lnTo>
                    <a:lnTo>
                      <a:pt x="607999" y="451410"/>
                    </a:lnTo>
                    <a:cubicBezTo>
                      <a:pt x="614944" y="387457"/>
                      <a:pt x="637966" y="315127"/>
                      <a:pt x="685005" y="274161"/>
                    </a:cubicBezTo>
                    <a:cubicBezTo>
                      <a:pt x="779083" y="192229"/>
                      <a:pt x="951433" y="83669"/>
                      <a:pt x="1191919" y="86813"/>
                    </a:cubicBez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F803B"/>
                  </a:gs>
                  <a:gs pos="100000">
                    <a:srgbClr val="6F803B"/>
                  </a:gs>
                </a:gsLst>
                <a:lin ang="0" scaled="0"/>
              </a:gra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grpSp>
            <p:nvGrpSpPr>
              <p:cNvPr id="204" name="Google Shape;204;p7"/>
              <p:cNvGrpSpPr/>
              <p:nvPr/>
            </p:nvGrpSpPr>
            <p:grpSpPr>
              <a:xfrm>
                <a:off x="5819567" y="571221"/>
                <a:ext cx="889916" cy="1062046"/>
                <a:chOff x="5819567" y="553054"/>
                <a:chExt cx="889916" cy="1062046"/>
              </a:xfrm>
            </p:grpSpPr>
            <p:sp>
              <p:nvSpPr>
                <p:cNvPr id="205" name="Google Shape;205;p7"/>
                <p:cNvSpPr/>
                <p:nvPr/>
              </p:nvSpPr>
              <p:spPr>
                <a:xfrm rot="-1985831">
                  <a:off x="6188231" y="595206"/>
                  <a:ext cx="265355" cy="932031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 panose="020B0604020202020204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  <p:sp>
              <p:nvSpPr>
                <p:cNvPr id="206" name="Google Shape;206;p7"/>
                <p:cNvSpPr/>
                <p:nvPr/>
              </p:nvSpPr>
              <p:spPr>
                <a:xfrm rot="-754528">
                  <a:off x="5912482" y="618534"/>
                  <a:ext cx="704087" cy="9310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4816" h="932050" extrusionOk="0">
                      <a:moveTo>
                        <a:pt x="572192" y="0"/>
                      </a:moveTo>
                      <a:cubicBezTo>
                        <a:pt x="645438" y="0"/>
                        <a:pt x="704816" y="208646"/>
                        <a:pt x="704816" y="466025"/>
                      </a:cubicBezTo>
                      <a:cubicBezTo>
                        <a:pt x="704816" y="723404"/>
                        <a:pt x="645438" y="932050"/>
                        <a:pt x="572192" y="932050"/>
                      </a:cubicBezTo>
                      <a:lnTo>
                        <a:pt x="562800" y="928723"/>
                      </a:lnTo>
                      <a:lnTo>
                        <a:pt x="554667" y="931304"/>
                      </a:lnTo>
                      <a:cubicBezTo>
                        <a:pt x="480254" y="933116"/>
                        <a:pt x="330628" y="810708"/>
                        <a:pt x="194743" y="631117"/>
                      </a:cubicBezTo>
                      <a:cubicBezTo>
                        <a:pt x="39445" y="425869"/>
                        <a:pt x="-39097" y="223657"/>
                        <a:pt x="19313" y="179461"/>
                      </a:cubicBezTo>
                      <a:cubicBezTo>
                        <a:pt x="77723" y="135266"/>
                        <a:pt x="250967" y="265824"/>
                        <a:pt x="406265" y="471071"/>
                      </a:cubicBezTo>
                      <a:lnTo>
                        <a:pt x="441116" y="519986"/>
                      </a:lnTo>
                      <a:lnTo>
                        <a:pt x="439568" y="466025"/>
                      </a:lnTo>
                      <a:cubicBezTo>
                        <a:pt x="439568" y="208646"/>
                        <a:pt x="498946" y="0"/>
                        <a:pt x="57219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 panose="020B0604020202020204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</p:grpSp>
        </p:grpSp>
        <p:sp>
          <p:nvSpPr>
            <p:cNvPr id="207" name="Google Shape;207;p7"/>
            <p:cNvSpPr/>
            <p:nvPr/>
          </p:nvSpPr>
          <p:spPr>
            <a:xfrm rot="797711" flipH="1">
              <a:off x="5764601" y="2869476"/>
              <a:ext cx="841825" cy="3026610"/>
            </a:xfrm>
            <a:custGeom>
              <a:avLst/>
              <a:gdLst/>
              <a:ahLst/>
              <a:cxnLst/>
              <a:rect l="l" t="t" r="r" b="b"/>
              <a:pathLst>
                <a:path w="1122278" h="4034919" extrusionOk="0">
                  <a:moveTo>
                    <a:pt x="1017346" y="4033049"/>
                  </a:moveTo>
                  <a:cubicBezTo>
                    <a:pt x="934586" y="4084522"/>
                    <a:pt x="543637" y="3063193"/>
                    <a:pt x="532895" y="2246639"/>
                  </a:cubicBezTo>
                  <a:cubicBezTo>
                    <a:pt x="522153" y="1430085"/>
                    <a:pt x="345564" y="532737"/>
                    <a:pt x="0" y="0"/>
                  </a:cubicBezTo>
                  <a:cubicBezTo>
                    <a:pt x="530335" y="309475"/>
                    <a:pt x="859899" y="1265626"/>
                    <a:pt x="1029457" y="1937801"/>
                  </a:cubicBezTo>
                  <a:cubicBezTo>
                    <a:pt x="1199015" y="2609976"/>
                    <a:pt x="1100106" y="3981576"/>
                    <a:pt x="1017346" y="4033049"/>
                  </a:cubicBezTo>
                  <a:close/>
                </a:path>
              </a:pathLst>
            </a:custGeom>
            <a:gradFill>
              <a:gsLst>
                <a:gs pos="0">
                  <a:srgbClr val="595959"/>
                </a:gs>
                <a:gs pos="60000">
                  <a:srgbClr val="6F803B"/>
                </a:gs>
                <a:gs pos="100000">
                  <a:srgbClr val="6F803B"/>
                </a:gs>
              </a:gsLst>
              <a:lin ang="0" scaled="0"/>
            </a:gra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08" name="Google Shape;208;p7"/>
            <p:cNvSpPr/>
            <p:nvPr/>
          </p:nvSpPr>
          <p:spPr>
            <a:xfrm rot="-705629">
              <a:off x="4058880" y="3908383"/>
              <a:ext cx="839695" cy="3018951"/>
            </a:xfrm>
            <a:custGeom>
              <a:avLst/>
              <a:gdLst/>
              <a:ahLst/>
              <a:cxnLst/>
              <a:rect l="l" t="t" r="r" b="b"/>
              <a:pathLst>
                <a:path w="1122278" h="4034919" extrusionOk="0">
                  <a:moveTo>
                    <a:pt x="1017346" y="4033049"/>
                  </a:moveTo>
                  <a:cubicBezTo>
                    <a:pt x="934586" y="4084522"/>
                    <a:pt x="543637" y="3063193"/>
                    <a:pt x="532895" y="2246639"/>
                  </a:cubicBezTo>
                  <a:cubicBezTo>
                    <a:pt x="522153" y="1430085"/>
                    <a:pt x="345564" y="532737"/>
                    <a:pt x="0" y="0"/>
                  </a:cubicBezTo>
                  <a:cubicBezTo>
                    <a:pt x="530335" y="309475"/>
                    <a:pt x="859899" y="1265626"/>
                    <a:pt x="1029457" y="1937801"/>
                  </a:cubicBezTo>
                  <a:cubicBezTo>
                    <a:pt x="1199015" y="2609976"/>
                    <a:pt x="1100106" y="3981576"/>
                    <a:pt x="1017346" y="4033049"/>
                  </a:cubicBezTo>
                  <a:close/>
                </a:path>
              </a:pathLst>
            </a:custGeom>
            <a:gradFill>
              <a:gsLst>
                <a:gs pos="0">
                  <a:srgbClr val="595959"/>
                </a:gs>
                <a:gs pos="60000">
                  <a:srgbClr val="6F803B"/>
                </a:gs>
                <a:gs pos="100000">
                  <a:srgbClr val="6F803B"/>
                </a:gs>
              </a:gsLst>
              <a:lin ang="0" scaled="0"/>
            </a:gra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09" name="Google Shape;209;p7"/>
            <p:cNvSpPr/>
            <p:nvPr/>
          </p:nvSpPr>
          <p:spPr>
            <a:xfrm rot="1180671" flipH="1">
              <a:off x="6152772" y="3796462"/>
              <a:ext cx="899872" cy="3289588"/>
            </a:xfrm>
            <a:custGeom>
              <a:avLst/>
              <a:gdLst/>
              <a:ahLst/>
              <a:cxnLst/>
              <a:rect l="l" t="t" r="r" b="b"/>
              <a:pathLst>
                <a:path w="1122278" h="4034919" extrusionOk="0">
                  <a:moveTo>
                    <a:pt x="1017346" y="4033049"/>
                  </a:moveTo>
                  <a:cubicBezTo>
                    <a:pt x="934586" y="4084522"/>
                    <a:pt x="543637" y="3063193"/>
                    <a:pt x="532895" y="2246639"/>
                  </a:cubicBezTo>
                  <a:cubicBezTo>
                    <a:pt x="522153" y="1430085"/>
                    <a:pt x="345564" y="532737"/>
                    <a:pt x="0" y="0"/>
                  </a:cubicBezTo>
                  <a:cubicBezTo>
                    <a:pt x="530335" y="309475"/>
                    <a:pt x="859899" y="1265626"/>
                    <a:pt x="1029457" y="1937801"/>
                  </a:cubicBezTo>
                  <a:cubicBezTo>
                    <a:pt x="1199015" y="2609976"/>
                    <a:pt x="1100106" y="3981576"/>
                    <a:pt x="1017346" y="4033049"/>
                  </a:cubicBezTo>
                  <a:close/>
                </a:path>
              </a:pathLst>
            </a:custGeom>
            <a:gradFill>
              <a:gsLst>
                <a:gs pos="0">
                  <a:srgbClr val="595959"/>
                </a:gs>
                <a:gs pos="60000">
                  <a:srgbClr val="6F803B"/>
                </a:gs>
                <a:gs pos="100000">
                  <a:srgbClr val="6F803B"/>
                </a:gs>
              </a:gsLst>
              <a:lin ang="0" scaled="0"/>
            </a:gra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grpSp>
          <p:nvGrpSpPr>
            <p:cNvPr id="210" name="Google Shape;210;p7"/>
            <p:cNvGrpSpPr/>
            <p:nvPr/>
          </p:nvGrpSpPr>
          <p:grpSpPr>
            <a:xfrm rot="-1942850" flipH="1">
              <a:off x="4601087" y="3701361"/>
              <a:ext cx="1336172" cy="3094202"/>
              <a:chOff x="5307255" y="1547438"/>
              <a:chExt cx="1784043" cy="4131344"/>
            </a:xfrm>
          </p:grpSpPr>
          <p:sp>
            <p:nvSpPr>
              <p:cNvPr id="211" name="Google Shape;211;p7"/>
              <p:cNvSpPr/>
              <p:nvPr/>
            </p:nvSpPr>
            <p:spPr>
              <a:xfrm rot="-960242">
                <a:off x="6403497" y="2032749"/>
                <a:ext cx="184883" cy="3691404"/>
              </a:xfrm>
              <a:custGeom>
                <a:avLst/>
                <a:gdLst/>
                <a:ahLst/>
                <a:cxnLst/>
                <a:rect l="l" t="t" r="r" b="b"/>
                <a:pathLst>
                  <a:path w="551062" h="3348763" extrusionOk="0">
                    <a:moveTo>
                      <a:pt x="0" y="102946"/>
                    </a:moveTo>
                    <a:cubicBezTo>
                      <a:pt x="58538" y="325995"/>
                      <a:pt x="313883" y="798334"/>
                      <a:pt x="393616" y="1338294"/>
                    </a:cubicBezTo>
                    <a:cubicBezTo>
                      <a:pt x="473349" y="1878254"/>
                      <a:pt x="452154" y="3007630"/>
                      <a:pt x="478395" y="3342708"/>
                    </a:cubicBezTo>
                    <a:lnTo>
                      <a:pt x="551062" y="3348763"/>
                    </a:lnTo>
                    <a:cubicBezTo>
                      <a:pt x="546016" y="3004601"/>
                      <a:pt x="532896" y="1835865"/>
                      <a:pt x="448117" y="1277738"/>
                    </a:cubicBezTo>
                    <a:cubicBezTo>
                      <a:pt x="363338" y="719611"/>
                      <a:pt x="117075" y="195799"/>
                      <a:pt x="42389" y="0"/>
                    </a:cubicBezTo>
                    <a:lnTo>
                      <a:pt x="0" y="102946"/>
                    </a:ln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F803B"/>
                  </a:gs>
                  <a:gs pos="100000">
                    <a:srgbClr val="6F803B"/>
                  </a:gs>
                </a:gsLst>
                <a:lin ang="0" scaled="0"/>
              </a:gra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212" name="Google Shape;212;p7"/>
              <p:cNvSpPr/>
              <p:nvPr/>
            </p:nvSpPr>
            <p:spPr>
              <a:xfrm rot="4440912">
                <a:off x="5409575" y="1659795"/>
                <a:ext cx="912847" cy="900939"/>
              </a:xfrm>
              <a:custGeom>
                <a:avLst/>
                <a:gdLst/>
                <a:ahLst/>
                <a:cxnLst/>
                <a:rect l="l" t="t" r="r" b="b"/>
                <a:pathLst>
                  <a:path w="914116" h="902192" extrusionOk="0">
                    <a:moveTo>
                      <a:pt x="3648" y="318319"/>
                    </a:moveTo>
                    <a:cubicBezTo>
                      <a:pt x="14502" y="301366"/>
                      <a:pt x="50369" y="286791"/>
                      <a:pt x="121763" y="277409"/>
                    </a:cubicBezTo>
                    <a:cubicBezTo>
                      <a:pt x="-64836" y="-28674"/>
                      <a:pt x="463463" y="361209"/>
                      <a:pt x="415818" y="443497"/>
                    </a:cubicBezTo>
                    <a:cubicBezTo>
                      <a:pt x="413532" y="447646"/>
                      <a:pt x="409738" y="451074"/>
                      <a:pt x="404644" y="453838"/>
                    </a:cubicBezTo>
                    <a:lnTo>
                      <a:pt x="404517" y="453881"/>
                    </a:lnTo>
                    <a:lnTo>
                      <a:pt x="419250" y="454345"/>
                    </a:lnTo>
                    <a:cubicBezTo>
                      <a:pt x="426467" y="455983"/>
                      <a:pt x="432067" y="459052"/>
                      <a:pt x="435706" y="463751"/>
                    </a:cubicBezTo>
                    <a:cubicBezTo>
                      <a:pt x="439372" y="468285"/>
                      <a:pt x="441165" y="474521"/>
                      <a:pt x="441329" y="482140"/>
                    </a:cubicBezTo>
                    <a:lnTo>
                      <a:pt x="439997" y="490695"/>
                    </a:lnTo>
                    <a:lnTo>
                      <a:pt x="445131" y="483838"/>
                    </a:lnTo>
                    <a:cubicBezTo>
                      <a:pt x="450614" y="478869"/>
                      <a:pt x="456341" y="476044"/>
                      <a:pt x="462277" y="475760"/>
                    </a:cubicBezTo>
                    <a:cubicBezTo>
                      <a:pt x="468093" y="475359"/>
                      <a:pt x="474230" y="477469"/>
                      <a:pt x="480563" y="481707"/>
                    </a:cubicBezTo>
                    <a:lnTo>
                      <a:pt x="484441" y="485435"/>
                    </a:lnTo>
                    <a:lnTo>
                      <a:pt x="483630" y="473700"/>
                    </a:lnTo>
                    <a:cubicBezTo>
                      <a:pt x="485366" y="468135"/>
                      <a:pt x="489559" y="463182"/>
                      <a:pt x="495806" y="458818"/>
                    </a:cubicBezTo>
                    <a:lnTo>
                      <a:pt x="502846" y="455556"/>
                    </a:lnTo>
                    <a:lnTo>
                      <a:pt x="490203" y="449340"/>
                    </a:lnTo>
                    <a:cubicBezTo>
                      <a:pt x="482320" y="440747"/>
                      <a:pt x="481490" y="424889"/>
                      <a:pt x="485929" y="404451"/>
                    </a:cubicBezTo>
                    <a:lnTo>
                      <a:pt x="496079" y="371465"/>
                    </a:lnTo>
                    <a:lnTo>
                      <a:pt x="484343" y="397260"/>
                    </a:lnTo>
                    <a:cubicBezTo>
                      <a:pt x="474287" y="414904"/>
                      <a:pt x="463168" y="425553"/>
                      <a:pt x="451292" y="426028"/>
                    </a:cubicBezTo>
                    <a:cubicBezTo>
                      <a:pt x="387279" y="429947"/>
                      <a:pt x="286891" y="129696"/>
                      <a:pt x="310362" y="37467"/>
                    </a:cubicBezTo>
                    <a:cubicBezTo>
                      <a:pt x="321031" y="-4455"/>
                      <a:pt x="357291" y="-3398"/>
                      <a:pt x="434190" y="88742"/>
                    </a:cubicBezTo>
                    <a:cubicBezTo>
                      <a:pt x="553190" y="-152345"/>
                      <a:pt x="556753" y="155784"/>
                      <a:pt x="511014" y="326520"/>
                    </a:cubicBezTo>
                    <a:lnTo>
                      <a:pt x="499072" y="364417"/>
                    </a:lnTo>
                    <a:lnTo>
                      <a:pt x="513267" y="332085"/>
                    </a:lnTo>
                    <a:cubicBezTo>
                      <a:pt x="592416" y="170622"/>
                      <a:pt x="796982" y="-58978"/>
                      <a:pt x="741433" y="223646"/>
                    </a:cubicBezTo>
                    <a:cubicBezTo>
                      <a:pt x="1003648" y="164257"/>
                      <a:pt x="766540" y="361072"/>
                      <a:pt x="605110" y="433066"/>
                    </a:cubicBezTo>
                    <a:lnTo>
                      <a:pt x="600808" y="434764"/>
                    </a:lnTo>
                    <a:lnTo>
                      <a:pt x="693241" y="434463"/>
                    </a:lnTo>
                    <a:cubicBezTo>
                      <a:pt x="860482" y="443604"/>
                      <a:pt x="1031877" y="499444"/>
                      <a:pt x="804951" y="577658"/>
                    </a:cubicBezTo>
                    <a:cubicBezTo>
                      <a:pt x="987962" y="774612"/>
                      <a:pt x="698707" y="668369"/>
                      <a:pt x="555396" y="564905"/>
                    </a:cubicBezTo>
                    <a:lnTo>
                      <a:pt x="526476" y="542048"/>
                    </a:lnTo>
                    <a:lnTo>
                      <a:pt x="539541" y="566925"/>
                    </a:lnTo>
                    <a:cubicBezTo>
                      <a:pt x="616376" y="729501"/>
                      <a:pt x="668242" y="1032607"/>
                      <a:pt x="481983" y="812903"/>
                    </a:cubicBezTo>
                    <a:cubicBezTo>
                      <a:pt x="384371" y="1014570"/>
                      <a:pt x="363976" y="834227"/>
                      <a:pt x="385594" y="669505"/>
                    </a:cubicBezTo>
                    <a:lnTo>
                      <a:pt x="401546" y="585133"/>
                    </a:lnTo>
                    <a:lnTo>
                      <a:pt x="352020" y="659897"/>
                    </a:lnTo>
                    <a:cubicBezTo>
                      <a:pt x="251604" y="793948"/>
                      <a:pt x="110034" y="905537"/>
                      <a:pt x="170905" y="673357"/>
                    </a:cubicBezTo>
                    <a:cubicBezTo>
                      <a:pt x="-94501" y="716298"/>
                      <a:pt x="154406" y="534635"/>
                      <a:pt x="320007" y="472836"/>
                    </a:cubicBezTo>
                    <a:lnTo>
                      <a:pt x="364962" y="460956"/>
                    </a:lnTo>
                    <a:lnTo>
                      <a:pt x="329370" y="462273"/>
                    </a:lnTo>
                    <a:cubicBezTo>
                      <a:pt x="197278" y="453619"/>
                      <a:pt x="-31630" y="373414"/>
                      <a:pt x="3648" y="31831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213" name="Google Shape;213;p7"/>
              <p:cNvSpPr/>
              <p:nvPr/>
            </p:nvSpPr>
            <p:spPr>
              <a:xfrm rot="984699">
                <a:off x="5790678" y="2050692"/>
                <a:ext cx="131664" cy="131664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  <p:grpSp>
          <p:nvGrpSpPr>
            <p:cNvPr id="214" name="Google Shape;214;p7"/>
            <p:cNvGrpSpPr/>
            <p:nvPr/>
          </p:nvGrpSpPr>
          <p:grpSpPr>
            <a:xfrm flipH="1">
              <a:off x="6437792" y="5022437"/>
              <a:ext cx="1318302" cy="1951396"/>
              <a:chOff x="3959902" y="4082354"/>
              <a:chExt cx="1760083" cy="2605335"/>
            </a:xfrm>
          </p:grpSpPr>
          <p:sp>
            <p:nvSpPr>
              <p:cNvPr id="215" name="Google Shape;215;p7"/>
              <p:cNvSpPr/>
              <p:nvPr/>
            </p:nvSpPr>
            <p:spPr>
              <a:xfrm rot="-675222" flipH="1">
                <a:off x="4467664" y="4369220"/>
                <a:ext cx="1043970" cy="2238117"/>
              </a:xfrm>
              <a:custGeom>
                <a:avLst/>
                <a:gdLst/>
                <a:ahLst/>
                <a:cxnLst/>
                <a:rect l="l" t="t" r="r" b="b"/>
                <a:pathLst>
                  <a:path w="1044793" h="2239882" extrusionOk="0">
                    <a:moveTo>
                      <a:pt x="398175" y="0"/>
                    </a:moveTo>
                    <a:cubicBezTo>
                      <a:pt x="490894" y="53960"/>
                      <a:pt x="538275" y="144853"/>
                      <a:pt x="541157" y="227561"/>
                    </a:cubicBezTo>
                    <a:cubicBezTo>
                      <a:pt x="543319" y="289592"/>
                      <a:pt x="602864" y="363290"/>
                      <a:pt x="641869" y="394063"/>
                    </a:cubicBezTo>
                    <a:lnTo>
                      <a:pt x="659358" y="402692"/>
                    </a:lnTo>
                    <a:lnTo>
                      <a:pt x="562479" y="588915"/>
                    </a:lnTo>
                    <a:cubicBezTo>
                      <a:pt x="542646" y="630701"/>
                      <a:pt x="523303" y="673770"/>
                      <a:pt x="504913" y="717817"/>
                    </a:cubicBezTo>
                    <a:lnTo>
                      <a:pt x="460240" y="833946"/>
                    </a:lnTo>
                    <a:lnTo>
                      <a:pt x="457242" y="784886"/>
                    </a:lnTo>
                    <a:cubicBezTo>
                      <a:pt x="452943" y="762334"/>
                      <a:pt x="445377" y="741120"/>
                      <a:pt x="433456" y="724478"/>
                    </a:cubicBezTo>
                    <a:cubicBezTo>
                      <a:pt x="385770" y="657910"/>
                      <a:pt x="294240" y="563990"/>
                      <a:pt x="151000" y="537289"/>
                    </a:cubicBezTo>
                    <a:cubicBezTo>
                      <a:pt x="245426" y="588205"/>
                      <a:pt x="295739" y="677507"/>
                      <a:pt x="301311" y="760078"/>
                    </a:cubicBezTo>
                    <a:cubicBezTo>
                      <a:pt x="305489" y="822006"/>
                      <a:pt x="367400" y="893729"/>
                      <a:pt x="407385" y="923216"/>
                    </a:cubicBezTo>
                    <a:lnTo>
                      <a:pt x="427463" y="932322"/>
                    </a:lnTo>
                    <a:lnTo>
                      <a:pt x="403333" y="1007459"/>
                    </a:lnTo>
                    <a:lnTo>
                      <a:pt x="371658" y="1119165"/>
                    </a:lnTo>
                    <a:lnTo>
                      <a:pt x="346514" y="1159762"/>
                    </a:lnTo>
                    <a:cubicBezTo>
                      <a:pt x="340117" y="1174001"/>
                      <a:pt x="337885" y="1185058"/>
                      <a:pt x="341098" y="1189769"/>
                    </a:cubicBezTo>
                    <a:lnTo>
                      <a:pt x="350305" y="1194829"/>
                    </a:lnTo>
                    <a:lnTo>
                      <a:pt x="299442" y="1389685"/>
                    </a:lnTo>
                    <a:lnTo>
                      <a:pt x="296897" y="1400082"/>
                    </a:lnTo>
                    <a:lnTo>
                      <a:pt x="291721" y="1379526"/>
                    </a:lnTo>
                    <a:cubicBezTo>
                      <a:pt x="288059" y="1369228"/>
                      <a:pt x="283426" y="1359645"/>
                      <a:pt x="277675" y="1351177"/>
                    </a:cubicBezTo>
                    <a:cubicBezTo>
                      <a:pt x="231673" y="1283435"/>
                      <a:pt x="142526" y="1187250"/>
                      <a:pt x="0" y="1156968"/>
                    </a:cubicBezTo>
                    <a:cubicBezTo>
                      <a:pt x="93120" y="1210234"/>
                      <a:pt x="141179" y="1300769"/>
                      <a:pt x="144679" y="1383454"/>
                    </a:cubicBezTo>
                    <a:cubicBezTo>
                      <a:pt x="147305" y="1445467"/>
                      <a:pt x="207399" y="1518719"/>
                      <a:pt x="246633" y="1549199"/>
                    </a:cubicBezTo>
                    <a:lnTo>
                      <a:pt x="258943" y="1555159"/>
                    </a:lnTo>
                    <a:lnTo>
                      <a:pt x="237009" y="1644782"/>
                    </a:lnTo>
                    <a:cubicBezTo>
                      <a:pt x="177150" y="1896446"/>
                      <a:pt x="126879" y="2126659"/>
                      <a:pt x="102953" y="2235042"/>
                    </a:cubicBezTo>
                    <a:lnTo>
                      <a:pt x="146832" y="2239882"/>
                    </a:lnTo>
                    <a:cubicBezTo>
                      <a:pt x="170203" y="2156446"/>
                      <a:pt x="205219" y="1996949"/>
                      <a:pt x="246325" y="1811504"/>
                    </a:cubicBezTo>
                    <a:lnTo>
                      <a:pt x="248981" y="1799696"/>
                    </a:lnTo>
                    <a:lnTo>
                      <a:pt x="254588" y="1800579"/>
                    </a:lnTo>
                    <a:cubicBezTo>
                      <a:pt x="304137" y="1804231"/>
                      <a:pt x="397825" y="1790102"/>
                      <a:pt x="441316" y="1745819"/>
                    </a:cubicBezTo>
                    <a:cubicBezTo>
                      <a:pt x="499305" y="1686774"/>
                      <a:pt x="595637" y="1651751"/>
                      <a:pt x="700456" y="1674584"/>
                    </a:cubicBezTo>
                    <a:cubicBezTo>
                      <a:pt x="574352" y="1601589"/>
                      <a:pt x="443730" y="1613282"/>
                      <a:pt x="364195" y="1632761"/>
                    </a:cubicBezTo>
                    <a:cubicBezTo>
                      <a:pt x="344312" y="1637630"/>
                      <a:pt x="324757" y="1648806"/>
                      <a:pt x="306811" y="1663125"/>
                    </a:cubicBezTo>
                    <a:lnTo>
                      <a:pt x="271512" y="1699524"/>
                    </a:lnTo>
                    <a:lnTo>
                      <a:pt x="311858" y="1520141"/>
                    </a:lnTo>
                    <a:cubicBezTo>
                      <a:pt x="334762" y="1420710"/>
                      <a:pt x="358494" y="1321056"/>
                      <a:pt x="382360" y="1227443"/>
                    </a:cubicBezTo>
                    <a:lnTo>
                      <a:pt x="389993" y="1199070"/>
                    </a:lnTo>
                    <a:lnTo>
                      <a:pt x="400455" y="1199177"/>
                    </a:lnTo>
                    <a:cubicBezTo>
                      <a:pt x="451823" y="1196995"/>
                      <a:pt x="522924" y="1181033"/>
                      <a:pt x="559167" y="1144131"/>
                    </a:cubicBezTo>
                    <a:cubicBezTo>
                      <a:pt x="617156" y="1085086"/>
                      <a:pt x="713487" y="1050062"/>
                      <a:pt x="818307" y="1072896"/>
                    </a:cubicBezTo>
                    <a:cubicBezTo>
                      <a:pt x="692202" y="999901"/>
                      <a:pt x="561581" y="1011593"/>
                      <a:pt x="482046" y="1031072"/>
                    </a:cubicBezTo>
                    <a:lnTo>
                      <a:pt x="427415" y="1059980"/>
                    </a:lnTo>
                    <a:lnTo>
                      <a:pt x="430064" y="1050131"/>
                    </a:lnTo>
                    <a:cubicBezTo>
                      <a:pt x="445888" y="994949"/>
                      <a:pt x="461566" y="944309"/>
                      <a:pt x="476892" y="900065"/>
                    </a:cubicBezTo>
                    <a:cubicBezTo>
                      <a:pt x="507543" y="811580"/>
                      <a:pt x="544104" y="727288"/>
                      <a:pt x="582733" y="648388"/>
                    </a:cubicBezTo>
                    <a:lnTo>
                      <a:pt x="591905" y="631376"/>
                    </a:lnTo>
                    <a:lnTo>
                      <a:pt x="598925" y="632482"/>
                    </a:lnTo>
                    <a:cubicBezTo>
                      <a:pt x="648473" y="636134"/>
                      <a:pt x="742161" y="622005"/>
                      <a:pt x="785653" y="577722"/>
                    </a:cubicBezTo>
                    <a:cubicBezTo>
                      <a:pt x="843642" y="518677"/>
                      <a:pt x="939973" y="483654"/>
                      <a:pt x="1044793" y="506487"/>
                    </a:cubicBezTo>
                    <a:cubicBezTo>
                      <a:pt x="918688" y="433492"/>
                      <a:pt x="788066" y="445185"/>
                      <a:pt x="708532" y="464664"/>
                    </a:cubicBezTo>
                    <a:lnTo>
                      <a:pt x="671110" y="484465"/>
                    </a:lnTo>
                    <a:lnTo>
                      <a:pt x="700979" y="429063"/>
                    </a:lnTo>
                    <a:cubicBezTo>
                      <a:pt x="778821" y="295227"/>
                      <a:pt x="849563" y="187751"/>
                      <a:pt x="882467" y="116218"/>
                    </a:cubicBezTo>
                    <a:lnTo>
                      <a:pt x="871738" y="41668"/>
                    </a:lnTo>
                    <a:cubicBezTo>
                      <a:pt x="844901" y="87691"/>
                      <a:pt x="797334" y="161824"/>
                      <a:pt x="741604" y="255792"/>
                    </a:cubicBezTo>
                    <a:lnTo>
                      <a:pt x="696759" y="333336"/>
                    </a:lnTo>
                    <a:lnTo>
                      <a:pt x="698154" y="325969"/>
                    </a:lnTo>
                    <a:cubicBezTo>
                      <a:pt x="701877" y="282074"/>
                      <a:pt x="697138" y="230321"/>
                      <a:pt x="674391" y="196279"/>
                    </a:cubicBezTo>
                    <a:cubicBezTo>
                      <a:pt x="628897" y="128195"/>
                      <a:pt x="540471" y="31347"/>
                      <a:pt x="398175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F803B"/>
                  </a:gs>
                  <a:gs pos="100000">
                    <a:srgbClr val="6F803B"/>
                  </a:gs>
                </a:gsLst>
                <a:lin ang="0" scaled="0"/>
              </a:gra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216" name="Google Shape;216;p7"/>
              <p:cNvSpPr/>
              <p:nvPr/>
            </p:nvSpPr>
            <p:spPr>
              <a:xfrm rot="-1374346">
                <a:off x="4028299" y="4168843"/>
                <a:ext cx="537742" cy="460238"/>
              </a:xfrm>
              <a:custGeom>
                <a:avLst/>
                <a:gdLst/>
                <a:ahLst/>
                <a:cxnLst/>
                <a:rect l="l" t="t" r="r" b="b"/>
                <a:pathLst>
                  <a:path w="558128" h="534914" extrusionOk="0">
                    <a:moveTo>
                      <a:pt x="321454" y="0"/>
                    </a:moveTo>
                    <a:cubicBezTo>
                      <a:pt x="351415" y="0"/>
                      <a:pt x="378539" y="12144"/>
                      <a:pt x="398173" y="31778"/>
                    </a:cubicBezTo>
                    <a:lnTo>
                      <a:pt x="404781" y="41579"/>
                    </a:lnTo>
                    <a:lnTo>
                      <a:pt x="407399" y="39814"/>
                    </a:lnTo>
                    <a:cubicBezTo>
                      <a:pt x="420380" y="34324"/>
                      <a:pt x="434651" y="31288"/>
                      <a:pt x="449631" y="31288"/>
                    </a:cubicBezTo>
                    <a:cubicBezTo>
                      <a:pt x="509552" y="31288"/>
                      <a:pt x="558128" y="79864"/>
                      <a:pt x="558128" y="139785"/>
                    </a:cubicBezTo>
                    <a:cubicBezTo>
                      <a:pt x="558128" y="162256"/>
                      <a:pt x="551297" y="183131"/>
                      <a:pt x="539598" y="200447"/>
                    </a:cubicBezTo>
                    <a:lnTo>
                      <a:pt x="527971" y="213243"/>
                    </a:lnTo>
                    <a:lnTo>
                      <a:pt x="544556" y="237841"/>
                    </a:lnTo>
                    <a:cubicBezTo>
                      <a:pt x="550046" y="250822"/>
                      <a:pt x="553082" y="265093"/>
                      <a:pt x="553082" y="280073"/>
                    </a:cubicBezTo>
                    <a:cubicBezTo>
                      <a:pt x="553082" y="325014"/>
                      <a:pt x="525758" y="363573"/>
                      <a:pt x="486817" y="380044"/>
                    </a:cubicBezTo>
                    <a:lnTo>
                      <a:pt x="455184" y="386430"/>
                    </a:lnTo>
                    <a:lnTo>
                      <a:pt x="463257" y="426417"/>
                    </a:lnTo>
                    <a:cubicBezTo>
                      <a:pt x="463257" y="486338"/>
                      <a:pt x="414681" y="534914"/>
                      <a:pt x="354760" y="534914"/>
                    </a:cubicBezTo>
                    <a:cubicBezTo>
                      <a:pt x="324800" y="534914"/>
                      <a:pt x="297675" y="522770"/>
                      <a:pt x="278041" y="503136"/>
                    </a:cubicBezTo>
                    <a:lnTo>
                      <a:pt x="264452" y="482980"/>
                    </a:lnTo>
                    <a:lnTo>
                      <a:pt x="234499" y="503175"/>
                    </a:lnTo>
                    <a:cubicBezTo>
                      <a:pt x="221518" y="508665"/>
                      <a:pt x="207247" y="511701"/>
                      <a:pt x="192267" y="511701"/>
                    </a:cubicBezTo>
                    <a:cubicBezTo>
                      <a:pt x="132346" y="511701"/>
                      <a:pt x="83770" y="463125"/>
                      <a:pt x="83770" y="403204"/>
                    </a:cubicBezTo>
                    <a:lnTo>
                      <a:pt x="87094" y="381221"/>
                    </a:lnTo>
                    <a:lnTo>
                      <a:pt x="66265" y="377016"/>
                    </a:lnTo>
                    <a:cubicBezTo>
                      <a:pt x="27324" y="360545"/>
                      <a:pt x="0" y="321986"/>
                      <a:pt x="0" y="277045"/>
                    </a:cubicBezTo>
                    <a:cubicBezTo>
                      <a:pt x="0" y="247085"/>
                      <a:pt x="12144" y="219960"/>
                      <a:pt x="31778" y="200326"/>
                    </a:cubicBezTo>
                    <a:lnTo>
                      <a:pt x="55047" y="184638"/>
                    </a:lnTo>
                    <a:lnTo>
                      <a:pt x="54332" y="183150"/>
                    </a:lnTo>
                    <a:cubicBezTo>
                      <a:pt x="51162" y="172958"/>
                      <a:pt x="49454" y="162121"/>
                      <a:pt x="49454" y="150886"/>
                    </a:cubicBezTo>
                    <a:cubicBezTo>
                      <a:pt x="49454" y="90965"/>
                      <a:pt x="98030" y="42389"/>
                      <a:pt x="157951" y="42389"/>
                    </a:cubicBezTo>
                    <a:cubicBezTo>
                      <a:pt x="180421" y="42389"/>
                      <a:pt x="201296" y="49220"/>
                      <a:pt x="218613" y="60919"/>
                    </a:cubicBezTo>
                    <a:lnTo>
                      <a:pt x="222628" y="64567"/>
                    </a:lnTo>
                    <a:lnTo>
                      <a:pt x="244735" y="31778"/>
                    </a:lnTo>
                    <a:cubicBezTo>
                      <a:pt x="264369" y="12144"/>
                      <a:pt x="291494" y="0"/>
                      <a:pt x="3214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  <p:grpSp>
          <p:nvGrpSpPr>
            <p:cNvPr id="217" name="Google Shape;217;p7"/>
            <p:cNvGrpSpPr/>
            <p:nvPr/>
          </p:nvGrpSpPr>
          <p:grpSpPr>
            <a:xfrm flipH="1">
              <a:off x="5952630" y="4055180"/>
              <a:ext cx="1699086" cy="2843687"/>
              <a:chOff x="4456559" y="1422328"/>
              <a:chExt cx="2268472" cy="3796644"/>
            </a:xfrm>
          </p:grpSpPr>
          <p:sp>
            <p:nvSpPr>
              <p:cNvPr id="218" name="Google Shape;218;p7"/>
              <p:cNvSpPr/>
              <p:nvPr/>
            </p:nvSpPr>
            <p:spPr>
              <a:xfrm rot="-189358" flipH="1">
                <a:off x="4975977" y="1922217"/>
                <a:ext cx="1660755" cy="3253507"/>
              </a:xfrm>
              <a:custGeom>
                <a:avLst/>
                <a:gdLst/>
                <a:ahLst/>
                <a:cxnLst/>
                <a:rect l="l" t="t" r="r" b="b"/>
                <a:pathLst>
                  <a:path w="1662392" h="3256714" extrusionOk="0">
                    <a:moveTo>
                      <a:pt x="608894" y="0"/>
                    </a:moveTo>
                    <a:cubicBezTo>
                      <a:pt x="762203" y="78438"/>
                      <a:pt x="840547" y="210560"/>
                      <a:pt x="845313" y="330785"/>
                    </a:cubicBezTo>
                    <a:cubicBezTo>
                      <a:pt x="849482" y="435983"/>
                      <a:pt x="982797" y="564264"/>
                      <a:pt x="1040657" y="589614"/>
                    </a:cubicBezTo>
                    <a:lnTo>
                      <a:pt x="1046280" y="590818"/>
                    </a:lnTo>
                    <a:lnTo>
                      <a:pt x="990450" y="684997"/>
                    </a:lnTo>
                    <a:cubicBezTo>
                      <a:pt x="926597" y="797144"/>
                      <a:pt x="863151" y="918596"/>
                      <a:pt x="806138" y="1045914"/>
                    </a:cubicBezTo>
                    <a:lnTo>
                      <a:pt x="735856" y="1217312"/>
                    </a:lnTo>
                    <a:lnTo>
                      <a:pt x="735947" y="1184812"/>
                    </a:lnTo>
                    <a:cubicBezTo>
                      <a:pt x="732939" y="1134487"/>
                      <a:pt x="719806" y="1083293"/>
                      <a:pt x="690405" y="1047117"/>
                    </a:cubicBezTo>
                    <a:cubicBezTo>
                      <a:pt x="612001" y="950649"/>
                      <a:pt x="461287" y="814700"/>
                      <a:pt x="224646" y="776814"/>
                    </a:cubicBezTo>
                    <a:cubicBezTo>
                      <a:pt x="380426" y="850222"/>
                      <a:pt x="463026" y="979725"/>
                      <a:pt x="471701" y="1099732"/>
                    </a:cubicBezTo>
                    <a:cubicBezTo>
                      <a:pt x="479292" y="1204738"/>
                      <a:pt x="616709" y="1328615"/>
                      <a:pt x="675363" y="1352068"/>
                    </a:cubicBezTo>
                    <a:lnTo>
                      <a:pt x="686509" y="1354079"/>
                    </a:lnTo>
                    <a:lnTo>
                      <a:pt x="650518" y="1465291"/>
                    </a:lnTo>
                    <a:lnTo>
                      <a:pt x="595705" y="1651588"/>
                    </a:lnTo>
                    <a:lnTo>
                      <a:pt x="583830" y="1675490"/>
                    </a:lnTo>
                    <a:cubicBezTo>
                      <a:pt x="579541" y="1686170"/>
                      <a:pt x="576800" y="1695724"/>
                      <a:pt x="575818" y="1703558"/>
                    </a:cubicBezTo>
                    <a:lnTo>
                      <a:pt x="577321" y="1714070"/>
                    </a:lnTo>
                    <a:lnTo>
                      <a:pt x="572482" y="1730516"/>
                    </a:lnTo>
                    <a:cubicBezTo>
                      <a:pt x="546375" y="1823877"/>
                      <a:pt x="520324" y="1921268"/>
                      <a:pt x="494774" y="2019918"/>
                    </a:cubicBezTo>
                    <a:lnTo>
                      <a:pt x="491618" y="2032465"/>
                    </a:lnTo>
                    <a:lnTo>
                      <a:pt x="482020" y="1998847"/>
                    </a:lnTo>
                    <a:cubicBezTo>
                      <a:pt x="475980" y="1983883"/>
                      <a:pt x="468334" y="1969960"/>
                      <a:pt x="458838" y="1957659"/>
                    </a:cubicBezTo>
                    <a:cubicBezTo>
                      <a:pt x="382876" y="1859257"/>
                      <a:pt x="235617" y="1719574"/>
                      <a:pt x="0" y="1675768"/>
                    </a:cubicBezTo>
                    <a:cubicBezTo>
                      <a:pt x="153892" y="1753058"/>
                      <a:pt x="233221" y="1884590"/>
                      <a:pt x="238885" y="2004777"/>
                    </a:cubicBezTo>
                    <a:cubicBezTo>
                      <a:pt x="243133" y="2094917"/>
                      <a:pt x="342387" y="2201307"/>
                      <a:pt x="407214" y="2245555"/>
                    </a:cubicBezTo>
                    <a:lnTo>
                      <a:pt x="434137" y="2260979"/>
                    </a:lnTo>
                    <a:lnTo>
                      <a:pt x="420077" y="2316878"/>
                    </a:lnTo>
                    <a:cubicBezTo>
                      <a:pt x="323681" y="2710476"/>
                      <a:pt x="242473" y="3079907"/>
                      <a:pt x="205078" y="3247895"/>
                    </a:cubicBezTo>
                    <a:lnTo>
                      <a:pt x="277462" y="3256714"/>
                    </a:lnTo>
                    <a:cubicBezTo>
                      <a:pt x="312599" y="3135672"/>
                      <a:pt x="363874" y="2903902"/>
                      <a:pt x="424138" y="2634444"/>
                    </a:cubicBezTo>
                    <a:lnTo>
                      <a:pt x="430252" y="2607334"/>
                    </a:lnTo>
                    <a:lnTo>
                      <a:pt x="458232" y="2613410"/>
                    </a:lnTo>
                    <a:cubicBezTo>
                      <a:pt x="536005" y="2623985"/>
                      <a:pt x="680967" y="2611485"/>
                      <a:pt x="744506" y="2547406"/>
                    </a:cubicBezTo>
                    <a:cubicBezTo>
                      <a:pt x="829224" y="2461968"/>
                      <a:pt x="976235" y="2417453"/>
                      <a:pt x="1142269" y="2463160"/>
                    </a:cubicBezTo>
                    <a:cubicBezTo>
                      <a:pt x="989059" y="2369174"/>
                      <a:pt x="836621" y="2348523"/>
                      <a:pt x="718375" y="2353426"/>
                    </a:cubicBezTo>
                    <a:cubicBezTo>
                      <a:pt x="678960" y="2355060"/>
                      <a:pt x="643344" y="2359534"/>
                      <a:pt x="612764" y="2365077"/>
                    </a:cubicBezTo>
                    <a:cubicBezTo>
                      <a:pt x="582185" y="2370621"/>
                      <a:pt x="552747" y="2385938"/>
                      <a:pt x="526135" y="2406271"/>
                    </a:cubicBezTo>
                    <a:lnTo>
                      <a:pt x="460440" y="2473484"/>
                    </a:lnTo>
                    <a:lnTo>
                      <a:pt x="487134" y="2355128"/>
                    </a:lnTo>
                    <a:cubicBezTo>
                      <a:pt x="530776" y="2164148"/>
                      <a:pt x="577354" y="1967239"/>
                      <a:pt x="624749" y="1786041"/>
                    </a:cubicBezTo>
                    <a:lnTo>
                      <a:pt x="637750" y="1739218"/>
                    </a:lnTo>
                    <a:lnTo>
                      <a:pt x="672025" y="1741748"/>
                    </a:lnTo>
                    <a:cubicBezTo>
                      <a:pt x="752060" y="1743491"/>
                      <a:pt x="861552" y="1725911"/>
                      <a:pt x="914502" y="1672512"/>
                    </a:cubicBezTo>
                    <a:cubicBezTo>
                      <a:pt x="999220" y="1587073"/>
                      <a:pt x="1146231" y="1542559"/>
                      <a:pt x="1312264" y="1588267"/>
                    </a:cubicBezTo>
                    <a:cubicBezTo>
                      <a:pt x="1159054" y="1494280"/>
                      <a:pt x="1006617" y="1473629"/>
                      <a:pt x="888371" y="1478532"/>
                    </a:cubicBezTo>
                    <a:cubicBezTo>
                      <a:pt x="848956" y="1480167"/>
                      <a:pt x="813339" y="1484640"/>
                      <a:pt x="782760" y="1490183"/>
                    </a:cubicBezTo>
                    <a:cubicBezTo>
                      <a:pt x="752180" y="1495727"/>
                      <a:pt x="722743" y="1511044"/>
                      <a:pt x="696131" y="1531377"/>
                    </a:cubicBezTo>
                    <a:lnTo>
                      <a:pt x="695191" y="1532338"/>
                    </a:lnTo>
                    <a:lnTo>
                      <a:pt x="696193" y="1528732"/>
                    </a:lnTo>
                    <a:cubicBezTo>
                      <a:pt x="720035" y="1448693"/>
                      <a:pt x="743818" y="1375287"/>
                      <a:pt x="767275" y="1311220"/>
                    </a:cubicBezTo>
                    <a:cubicBezTo>
                      <a:pt x="814190" y="1183085"/>
                      <a:pt x="870994" y="1061315"/>
                      <a:pt x="931415" y="947511"/>
                    </a:cubicBezTo>
                    <a:lnTo>
                      <a:pt x="951335" y="913644"/>
                    </a:lnTo>
                    <a:lnTo>
                      <a:pt x="978356" y="919511"/>
                    </a:lnTo>
                    <a:cubicBezTo>
                      <a:pt x="1056128" y="930086"/>
                      <a:pt x="1201090" y="917587"/>
                      <a:pt x="1264629" y="853508"/>
                    </a:cubicBezTo>
                    <a:cubicBezTo>
                      <a:pt x="1349348" y="768069"/>
                      <a:pt x="1496359" y="723555"/>
                      <a:pt x="1662392" y="769262"/>
                    </a:cubicBezTo>
                    <a:cubicBezTo>
                      <a:pt x="1509182" y="675276"/>
                      <a:pt x="1356745" y="654625"/>
                      <a:pt x="1238499" y="659528"/>
                    </a:cubicBezTo>
                    <a:cubicBezTo>
                      <a:pt x="1199084" y="661162"/>
                      <a:pt x="1163467" y="665636"/>
                      <a:pt x="1132888" y="671179"/>
                    </a:cubicBezTo>
                    <a:cubicBezTo>
                      <a:pt x="1117598" y="673951"/>
                      <a:pt x="1102594" y="679166"/>
                      <a:pt x="1088086" y="686230"/>
                    </a:cubicBezTo>
                    <a:lnTo>
                      <a:pt x="1083373" y="689176"/>
                    </a:lnTo>
                    <a:lnTo>
                      <a:pt x="1117247" y="631588"/>
                    </a:lnTo>
                    <a:cubicBezTo>
                      <a:pt x="1240001" y="439032"/>
                      <a:pt x="1352121" y="284729"/>
                      <a:pt x="1403415" y="181466"/>
                    </a:cubicBezTo>
                    <a:lnTo>
                      <a:pt x="1382801" y="72059"/>
                    </a:lnTo>
                    <a:cubicBezTo>
                      <a:pt x="1340475" y="138272"/>
                      <a:pt x="1265162" y="244754"/>
                      <a:pt x="1177202" y="379906"/>
                    </a:cubicBezTo>
                    <a:lnTo>
                      <a:pt x="1098327" y="504386"/>
                    </a:lnTo>
                    <a:lnTo>
                      <a:pt x="1104903" y="473832"/>
                    </a:lnTo>
                    <a:cubicBezTo>
                      <a:pt x="1111060" y="410027"/>
                      <a:pt x="1103224" y="334798"/>
                      <a:pt x="1065612" y="285313"/>
                    </a:cubicBezTo>
                    <a:cubicBezTo>
                      <a:pt x="990388" y="186345"/>
                      <a:pt x="844177" y="45566"/>
                      <a:pt x="608894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F803B"/>
                  </a:gs>
                  <a:gs pos="100000">
                    <a:srgbClr val="6F803B"/>
                  </a:gs>
                </a:gsLst>
                <a:lin ang="0" scaled="0"/>
              </a:gra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219" name="Google Shape;219;p7"/>
              <p:cNvSpPr/>
              <p:nvPr/>
            </p:nvSpPr>
            <p:spPr>
              <a:xfrm rot="-894495">
                <a:off x="4527176" y="1525596"/>
                <a:ext cx="889457" cy="668205"/>
              </a:xfrm>
              <a:custGeom>
                <a:avLst/>
                <a:gdLst/>
                <a:ahLst/>
                <a:cxnLst/>
                <a:rect l="l" t="t" r="r" b="b"/>
                <a:pathLst>
                  <a:path w="558128" h="534914" extrusionOk="0">
                    <a:moveTo>
                      <a:pt x="321454" y="0"/>
                    </a:moveTo>
                    <a:cubicBezTo>
                      <a:pt x="351415" y="0"/>
                      <a:pt x="378539" y="12144"/>
                      <a:pt x="398173" y="31778"/>
                    </a:cubicBezTo>
                    <a:lnTo>
                      <a:pt x="404781" y="41579"/>
                    </a:lnTo>
                    <a:lnTo>
                      <a:pt x="407399" y="39814"/>
                    </a:lnTo>
                    <a:cubicBezTo>
                      <a:pt x="420380" y="34324"/>
                      <a:pt x="434651" y="31288"/>
                      <a:pt x="449631" y="31288"/>
                    </a:cubicBezTo>
                    <a:cubicBezTo>
                      <a:pt x="509552" y="31288"/>
                      <a:pt x="558128" y="79864"/>
                      <a:pt x="558128" y="139785"/>
                    </a:cubicBezTo>
                    <a:cubicBezTo>
                      <a:pt x="558128" y="162256"/>
                      <a:pt x="551297" y="183131"/>
                      <a:pt x="539598" y="200447"/>
                    </a:cubicBezTo>
                    <a:lnTo>
                      <a:pt x="527971" y="213243"/>
                    </a:lnTo>
                    <a:lnTo>
                      <a:pt x="544556" y="237841"/>
                    </a:lnTo>
                    <a:cubicBezTo>
                      <a:pt x="550046" y="250822"/>
                      <a:pt x="553082" y="265093"/>
                      <a:pt x="553082" y="280073"/>
                    </a:cubicBezTo>
                    <a:cubicBezTo>
                      <a:pt x="553082" y="325014"/>
                      <a:pt x="525758" y="363573"/>
                      <a:pt x="486817" y="380044"/>
                    </a:cubicBezTo>
                    <a:lnTo>
                      <a:pt x="455184" y="386430"/>
                    </a:lnTo>
                    <a:lnTo>
                      <a:pt x="463257" y="426417"/>
                    </a:lnTo>
                    <a:cubicBezTo>
                      <a:pt x="463257" y="486338"/>
                      <a:pt x="414681" y="534914"/>
                      <a:pt x="354760" y="534914"/>
                    </a:cubicBezTo>
                    <a:cubicBezTo>
                      <a:pt x="324800" y="534914"/>
                      <a:pt x="297675" y="522770"/>
                      <a:pt x="278041" y="503136"/>
                    </a:cubicBezTo>
                    <a:lnTo>
                      <a:pt x="264452" y="482980"/>
                    </a:lnTo>
                    <a:lnTo>
                      <a:pt x="234499" y="503175"/>
                    </a:lnTo>
                    <a:cubicBezTo>
                      <a:pt x="221518" y="508665"/>
                      <a:pt x="207247" y="511701"/>
                      <a:pt x="192267" y="511701"/>
                    </a:cubicBezTo>
                    <a:cubicBezTo>
                      <a:pt x="132346" y="511701"/>
                      <a:pt x="83770" y="463125"/>
                      <a:pt x="83770" y="403204"/>
                    </a:cubicBezTo>
                    <a:lnTo>
                      <a:pt x="87094" y="381221"/>
                    </a:lnTo>
                    <a:lnTo>
                      <a:pt x="66265" y="377016"/>
                    </a:lnTo>
                    <a:cubicBezTo>
                      <a:pt x="27324" y="360545"/>
                      <a:pt x="0" y="321986"/>
                      <a:pt x="0" y="277045"/>
                    </a:cubicBezTo>
                    <a:cubicBezTo>
                      <a:pt x="0" y="247085"/>
                      <a:pt x="12144" y="219960"/>
                      <a:pt x="31778" y="200326"/>
                    </a:cubicBezTo>
                    <a:lnTo>
                      <a:pt x="55047" y="184638"/>
                    </a:lnTo>
                    <a:lnTo>
                      <a:pt x="54332" y="183150"/>
                    </a:lnTo>
                    <a:cubicBezTo>
                      <a:pt x="51162" y="172958"/>
                      <a:pt x="49454" y="162121"/>
                      <a:pt x="49454" y="150886"/>
                    </a:cubicBezTo>
                    <a:cubicBezTo>
                      <a:pt x="49454" y="90965"/>
                      <a:pt x="98030" y="42389"/>
                      <a:pt x="157951" y="42389"/>
                    </a:cubicBezTo>
                    <a:cubicBezTo>
                      <a:pt x="180421" y="42389"/>
                      <a:pt x="201296" y="49220"/>
                      <a:pt x="218613" y="60919"/>
                    </a:cubicBezTo>
                    <a:lnTo>
                      <a:pt x="222628" y="64567"/>
                    </a:lnTo>
                    <a:lnTo>
                      <a:pt x="244735" y="31778"/>
                    </a:lnTo>
                    <a:cubicBezTo>
                      <a:pt x="264369" y="12144"/>
                      <a:pt x="291494" y="0"/>
                      <a:pt x="3214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  <p:grpSp>
          <p:nvGrpSpPr>
            <p:cNvPr id="220" name="Google Shape;220;p7"/>
            <p:cNvGrpSpPr/>
            <p:nvPr/>
          </p:nvGrpSpPr>
          <p:grpSpPr>
            <a:xfrm rot="-834249" flipH="1">
              <a:off x="5226495" y="2218845"/>
              <a:ext cx="1951844" cy="4519926"/>
              <a:chOff x="5307255" y="1547438"/>
              <a:chExt cx="1784043" cy="4131344"/>
            </a:xfrm>
          </p:grpSpPr>
          <p:sp>
            <p:nvSpPr>
              <p:cNvPr id="221" name="Google Shape;221;p7"/>
              <p:cNvSpPr/>
              <p:nvPr/>
            </p:nvSpPr>
            <p:spPr>
              <a:xfrm rot="-960242">
                <a:off x="6403497" y="2032749"/>
                <a:ext cx="184883" cy="3691404"/>
              </a:xfrm>
              <a:custGeom>
                <a:avLst/>
                <a:gdLst/>
                <a:ahLst/>
                <a:cxnLst/>
                <a:rect l="l" t="t" r="r" b="b"/>
                <a:pathLst>
                  <a:path w="551062" h="3348763" extrusionOk="0">
                    <a:moveTo>
                      <a:pt x="0" y="102946"/>
                    </a:moveTo>
                    <a:cubicBezTo>
                      <a:pt x="58538" y="325995"/>
                      <a:pt x="313883" y="798334"/>
                      <a:pt x="393616" y="1338294"/>
                    </a:cubicBezTo>
                    <a:cubicBezTo>
                      <a:pt x="473349" y="1878254"/>
                      <a:pt x="452154" y="3007630"/>
                      <a:pt x="478395" y="3342708"/>
                    </a:cubicBezTo>
                    <a:lnTo>
                      <a:pt x="551062" y="3348763"/>
                    </a:lnTo>
                    <a:cubicBezTo>
                      <a:pt x="546016" y="3004601"/>
                      <a:pt x="532896" y="1835865"/>
                      <a:pt x="448117" y="1277738"/>
                    </a:cubicBezTo>
                    <a:cubicBezTo>
                      <a:pt x="363338" y="719611"/>
                      <a:pt x="117075" y="195799"/>
                      <a:pt x="42389" y="0"/>
                    </a:cubicBezTo>
                    <a:lnTo>
                      <a:pt x="0" y="102946"/>
                    </a:ln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F803B"/>
                  </a:gs>
                  <a:gs pos="100000">
                    <a:srgbClr val="6F803B"/>
                  </a:gs>
                </a:gsLst>
                <a:lin ang="0" scaled="0"/>
              </a:gra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222" name="Google Shape;222;p7"/>
              <p:cNvSpPr/>
              <p:nvPr/>
            </p:nvSpPr>
            <p:spPr>
              <a:xfrm rot="4440912">
                <a:off x="5409575" y="1659795"/>
                <a:ext cx="912847" cy="900939"/>
              </a:xfrm>
              <a:custGeom>
                <a:avLst/>
                <a:gdLst/>
                <a:ahLst/>
                <a:cxnLst/>
                <a:rect l="l" t="t" r="r" b="b"/>
                <a:pathLst>
                  <a:path w="914116" h="902192" extrusionOk="0">
                    <a:moveTo>
                      <a:pt x="3648" y="318319"/>
                    </a:moveTo>
                    <a:cubicBezTo>
                      <a:pt x="14502" y="301366"/>
                      <a:pt x="50369" y="286791"/>
                      <a:pt x="121763" y="277409"/>
                    </a:cubicBezTo>
                    <a:cubicBezTo>
                      <a:pt x="-64836" y="-28674"/>
                      <a:pt x="463463" y="361209"/>
                      <a:pt x="415818" y="443497"/>
                    </a:cubicBezTo>
                    <a:cubicBezTo>
                      <a:pt x="413532" y="447646"/>
                      <a:pt x="409738" y="451074"/>
                      <a:pt x="404644" y="453838"/>
                    </a:cubicBezTo>
                    <a:lnTo>
                      <a:pt x="404517" y="453881"/>
                    </a:lnTo>
                    <a:lnTo>
                      <a:pt x="419250" y="454345"/>
                    </a:lnTo>
                    <a:cubicBezTo>
                      <a:pt x="426467" y="455983"/>
                      <a:pt x="432067" y="459052"/>
                      <a:pt x="435706" y="463751"/>
                    </a:cubicBezTo>
                    <a:cubicBezTo>
                      <a:pt x="439372" y="468285"/>
                      <a:pt x="441165" y="474521"/>
                      <a:pt x="441329" y="482140"/>
                    </a:cubicBezTo>
                    <a:lnTo>
                      <a:pt x="439997" y="490695"/>
                    </a:lnTo>
                    <a:lnTo>
                      <a:pt x="445131" y="483838"/>
                    </a:lnTo>
                    <a:cubicBezTo>
                      <a:pt x="450614" y="478869"/>
                      <a:pt x="456341" y="476044"/>
                      <a:pt x="462277" y="475760"/>
                    </a:cubicBezTo>
                    <a:cubicBezTo>
                      <a:pt x="468093" y="475359"/>
                      <a:pt x="474230" y="477469"/>
                      <a:pt x="480563" y="481707"/>
                    </a:cubicBezTo>
                    <a:lnTo>
                      <a:pt x="484441" y="485435"/>
                    </a:lnTo>
                    <a:lnTo>
                      <a:pt x="483630" y="473700"/>
                    </a:lnTo>
                    <a:cubicBezTo>
                      <a:pt x="485366" y="468135"/>
                      <a:pt x="489559" y="463182"/>
                      <a:pt x="495806" y="458818"/>
                    </a:cubicBezTo>
                    <a:lnTo>
                      <a:pt x="502846" y="455556"/>
                    </a:lnTo>
                    <a:lnTo>
                      <a:pt x="490203" y="449340"/>
                    </a:lnTo>
                    <a:cubicBezTo>
                      <a:pt x="482320" y="440747"/>
                      <a:pt x="481490" y="424889"/>
                      <a:pt x="485929" y="404451"/>
                    </a:cubicBezTo>
                    <a:lnTo>
                      <a:pt x="496079" y="371465"/>
                    </a:lnTo>
                    <a:lnTo>
                      <a:pt x="484343" y="397260"/>
                    </a:lnTo>
                    <a:cubicBezTo>
                      <a:pt x="474287" y="414904"/>
                      <a:pt x="463168" y="425553"/>
                      <a:pt x="451292" y="426028"/>
                    </a:cubicBezTo>
                    <a:cubicBezTo>
                      <a:pt x="387279" y="429947"/>
                      <a:pt x="286891" y="129696"/>
                      <a:pt x="310362" y="37467"/>
                    </a:cubicBezTo>
                    <a:cubicBezTo>
                      <a:pt x="321031" y="-4455"/>
                      <a:pt x="357291" y="-3398"/>
                      <a:pt x="434190" y="88742"/>
                    </a:cubicBezTo>
                    <a:cubicBezTo>
                      <a:pt x="553190" y="-152345"/>
                      <a:pt x="556753" y="155784"/>
                      <a:pt x="511014" y="326520"/>
                    </a:cubicBezTo>
                    <a:lnTo>
                      <a:pt x="499072" y="364417"/>
                    </a:lnTo>
                    <a:lnTo>
                      <a:pt x="513267" y="332085"/>
                    </a:lnTo>
                    <a:cubicBezTo>
                      <a:pt x="592416" y="170622"/>
                      <a:pt x="796982" y="-58978"/>
                      <a:pt x="741433" y="223646"/>
                    </a:cubicBezTo>
                    <a:cubicBezTo>
                      <a:pt x="1003648" y="164257"/>
                      <a:pt x="766540" y="361072"/>
                      <a:pt x="605110" y="433066"/>
                    </a:cubicBezTo>
                    <a:lnTo>
                      <a:pt x="600808" y="434764"/>
                    </a:lnTo>
                    <a:lnTo>
                      <a:pt x="693241" y="434463"/>
                    </a:lnTo>
                    <a:cubicBezTo>
                      <a:pt x="860482" y="443604"/>
                      <a:pt x="1031877" y="499444"/>
                      <a:pt x="804951" y="577658"/>
                    </a:cubicBezTo>
                    <a:cubicBezTo>
                      <a:pt x="987962" y="774612"/>
                      <a:pt x="698707" y="668369"/>
                      <a:pt x="555396" y="564905"/>
                    </a:cubicBezTo>
                    <a:lnTo>
                      <a:pt x="526476" y="542048"/>
                    </a:lnTo>
                    <a:lnTo>
                      <a:pt x="539541" y="566925"/>
                    </a:lnTo>
                    <a:cubicBezTo>
                      <a:pt x="616376" y="729501"/>
                      <a:pt x="668242" y="1032607"/>
                      <a:pt x="481983" y="812903"/>
                    </a:cubicBezTo>
                    <a:cubicBezTo>
                      <a:pt x="384371" y="1014570"/>
                      <a:pt x="363976" y="834227"/>
                      <a:pt x="385594" y="669505"/>
                    </a:cubicBezTo>
                    <a:lnTo>
                      <a:pt x="401546" y="585133"/>
                    </a:lnTo>
                    <a:lnTo>
                      <a:pt x="352020" y="659897"/>
                    </a:lnTo>
                    <a:cubicBezTo>
                      <a:pt x="251604" y="793948"/>
                      <a:pt x="110034" y="905537"/>
                      <a:pt x="170905" y="673357"/>
                    </a:cubicBezTo>
                    <a:cubicBezTo>
                      <a:pt x="-94501" y="716298"/>
                      <a:pt x="154406" y="534635"/>
                      <a:pt x="320007" y="472836"/>
                    </a:cubicBezTo>
                    <a:lnTo>
                      <a:pt x="364962" y="460956"/>
                    </a:lnTo>
                    <a:lnTo>
                      <a:pt x="329370" y="462273"/>
                    </a:lnTo>
                    <a:cubicBezTo>
                      <a:pt x="197278" y="453619"/>
                      <a:pt x="-31630" y="373414"/>
                      <a:pt x="3648" y="31831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223" name="Google Shape;223;p7"/>
              <p:cNvSpPr/>
              <p:nvPr/>
            </p:nvSpPr>
            <p:spPr>
              <a:xfrm rot="984699">
                <a:off x="5790678" y="2050692"/>
                <a:ext cx="131664" cy="131664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  <p:grpSp>
          <p:nvGrpSpPr>
            <p:cNvPr id="224" name="Google Shape;224;p7"/>
            <p:cNvGrpSpPr/>
            <p:nvPr/>
          </p:nvGrpSpPr>
          <p:grpSpPr>
            <a:xfrm rot="834467">
              <a:off x="4352448" y="2985201"/>
              <a:ext cx="1640347" cy="3798585"/>
              <a:chOff x="5307255" y="1547438"/>
              <a:chExt cx="1784043" cy="4131344"/>
            </a:xfrm>
          </p:grpSpPr>
          <p:sp>
            <p:nvSpPr>
              <p:cNvPr id="225" name="Google Shape;225;p7"/>
              <p:cNvSpPr/>
              <p:nvPr/>
            </p:nvSpPr>
            <p:spPr>
              <a:xfrm rot="-960242">
                <a:off x="6403497" y="2032749"/>
                <a:ext cx="184883" cy="3691404"/>
              </a:xfrm>
              <a:custGeom>
                <a:avLst/>
                <a:gdLst/>
                <a:ahLst/>
                <a:cxnLst/>
                <a:rect l="l" t="t" r="r" b="b"/>
                <a:pathLst>
                  <a:path w="551062" h="3348763" extrusionOk="0">
                    <a:moveTo>
                      <a:pt x="0" y="102946"/>
                    </a:moveTo>
                    <a:cubicBezTo>
                      <a:pt x="58538" y="325995"/>
                      <a:pt x="313883" y="798334"/>
                      <a:pt x="393616" y="1338294"/>
                    </a:cubicBezTo>
                    <a:cubicBezTo>
                      <a:pt x="473349" y="1878254"/>
                      <a:pt x="452154" y="3007630"/>
                      <a:pt x="478395" y="3342708"/>
                    </a:cubicBezTo>
                    <a:lnTo>
                      <a:pt x="551062" y="3348763"/>
                    </a:lnTo>
                    <a:cubicBezTo>
                      <a:pt x="546016" y="3004601"/>
                      <a:pt x="532896" y="1835865"/>
                      <a:pt x="448117" y="1277738"/>
                    </a:cubicBezTo>
                    <a:cubicBezTo>
                      <a:pt x="363338" y="719611"/>
                      <a:pt x="117075" y="195799"/>
                      <a:pt x="42389" y="0"/>
                    </a:cubicBezTo>
                    <a:lnTo>
                      <a:pt x="0" y="102946"/>
                    </a:ln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F803B"/>
                  </a:gs>
                  <a:gs pos="100000">
                    <a:srgbClr val="6F803B"/>
                  </a:gs>
                </a:gsLst>
                <a:lin ang="0" scaled="0"/>
              </a:gra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226" name="Google Shape;226;p7"/>
              <p:cNvSpPr/>
              <p:nvPr/>
            </p:nvSpPr>
            <p:spPr>
              <a:xfrm rot="4440912">
                <a:off x="5409575" y="1659795"/>
                <a:ext cx="912847" cy="900939"/>
              </a:xfrm>
              <a:custGeom>
                <a:avLst/>
                <a:gdLst/>
                <a:ahLst/>
                <a:cxnLst/>
                <a:rect l="l" t="t" r="r" b="b"/>
                <a:pathLst>
                  <a:path w="914116" h="902192" extrusionOk="0">
                    <a:moveTo>
                      <a:pt x="3648" y="318319"/>
                    </a:moveTo>
                    <a:cubicBezTo>
                      <a:pt x="14502" y="301366"/>
                      <a:pt x="50369" y="286791"/>
                      <a:pt x="121763" y="277409"/>
                    </a:cubicBezTo>
                    <a:cubicBezTo>
                      <a:pt x="-64836" y="-28674"/>
                      <a:pt x="463463" y="361209"/>
                      <a:pt x="415818" y="443497"/>
                    </a:cubicBezTo>
                    <a:cubicBezTo>
                      <a:pt x="413532" y="447646"/>
                      <a:pt x="409738" y="451074"/>
                      <a:pt x="404644" y="453838"/>
                    </a:cubicBezTo>
                    <a:lnTo>
                      <a:pt x="404517" y="453881"/>
                    </a:lnTo>
                    <a:lnTo>
                      <a:pt x="419250" y="454345"/>
                    </a:lnTo>
                    <a:cubicBezTo>
                      <a:pt x="426467" y="455983"/>
                      <a:pt x="432067" y="459052"/>
                      <a:pt x="435706" y="463751"/>
                    </a:cubicBezTo>
                    <a:cubicBezTo>
                      <a:pt x="439372" y="468285"/>
                      <a:pt x="441165" y="474521"/>
                      <a:pt x="441329" y="482140"/>
                    </a:cubicBezTo>
                    <a:lnTo>
                      <a:pt x="439997" y="490695"/>
                    </a:lnTo>
                    <a:lnTo>
                      <a:pt x="445131" y="483838"/>
                    </a:lnTo>
                    <a:cubicBezTo>
                      <a:pt x="450614" y="478869"/>
                      <a:pt x="456341" y="476044"/>
                      <a:pt x="462277" y="475760"/>
                    </a:cubicBezTo>
                    <a:cubicBezTo>
                      <a:pt x="468093" y="475359"/>
                      <a:pt x="474230" y="477469"/>
                      <a:pt x="480563" y="481707"/>
                    </a:cubicBezTo>
                    <a:lnTo>
                      <a:pt x="484441" y="485435"/>
                    </a:lnTo>
                    <a:lnTo>
                      <a:pt x="483630" y="473700"/>
                    </a:lnTo>
                    <a:cubicBezTo>
                      <a:pt x="485366" y="468135"/>
                      <a:pt x="489559" y="463182"/>
                      <a:pt x="495806" y="458818"/>
                    </a:cubicBezTo>
                    <a:lnTo>
                      <a:pt x="502846" y="455556"/>
                    </a:lnTo>
                    <a:lnTo>
                      <a:pt x="490203" y="449340"/>
                    </a:lnTo>
                    <a:cubicBezTo>
                      <a:pt x="482320" y="440747"/>
                      <a:pt x="481490" y="424889"/>
                      <a:pt x="485929" y="404451"/>
                    </a:cubicBezTo>
                    <a:lnTo>
                      <a:pt x="496079" y="371465"/>
                    </a:lnTo>
                    <a:lnTo>
                      <a:pt x="484343" y="397260"/>
                    </a:lnTo>
                    <a:cubicBezTo>
                      <a:pt x="474287" y="414904"/>
                      <a:pt x="463168" y="425553"/>
                      <a:pt x="451292" y="426028"/>
                    </a:cubicBezTo>
                    <a:cubicBezTo>
                      <a:pt x="387279" y="429947"/>
                      <a:pt x="286891" y="129696"/>
                      <a:pt x="310362" y="37467"/>
                    </a:cubicBezTo>
                    <a:cubicBezTo>
                      <a:pt x="321031" y="-4455"/>
                      <a:pt x="357291" y="-3398"/>
                      <a:pt x="434190" y="88742"/>
                    </a:cubicBezTo>
                    <a:cubicBezTo>
                      <a:pt x="553190" y="-152345"/>
                      <a:pt x="556753" y="155784"/>
                      <a:pt x="511014" y="326520"/>
                    </a:cubicBezTo>
                    <a:lnTo>
                      <a:pt x="499072" y="364417"/>
                    </a:lnTo>
                    <a:lnTo>
                      <a:pt x="513267" y="332085"/>
                    </a:lnTo>
                    <a:cubicBezTo>
                      <a:pt x="592416" y="170622"/>
                      <a:pt x="796982" y="-58978"/>
                      <a:pt x="741433" y="223646"/>
                    </a:cubicBezTo>
                    <a:cubicBezTo>
                      <a:pt x="1003648" y="164257"/>
                      <a:pt x="766540" y="361072"/>
                      <a:pt x="605110" y="433066"/>
                    </a:cubicBezTo>
                    <a:lnTo>
                      <a:pt x="600808" y="434764"/>
                    </a:lnTo>
                    <a:lnTo>
                      <a:pt x="693241" y="434463"/>
                    </a:lnTo>
                    <a:cubicBezTo>
                      <a:pt x="860482" y="443604"/>
                      <a:pt x="1031877" y="499444"/>
                      <a:pt x="804951" y="577658"/>
                    </a:cubicBezTo>
                    <a:cubicBezTo>
                      <a:pt x="987962" y="774612"/>
                      <a:pt x="698707" y="668369"/>
                      <a:pt x="555396" y="564905"/>
                    </a:cubicBezTo>
                    <a:lnTo>
                      <a:pt x="526476" y="542048"/>
                    </a:lnTo>
                    <a:lnTo>
                      <a:pt x="539541" y="566925"/>
                    </a:lnTo>
                    <a:cubicBezTo>
                      <a:pt x="616376" y="729501"/>
                      <a:pt x="668242" y="1032607"/>
                      <a:pt x="481983" y="812903"/>
                    </a:cubicBezTo>
                    <a:cubicBezTo>
                      <a:pt x="384371" y="1014570"/>
                      <a:pt x="363976" y="834227"/>
                      <a:pt x="385594" y="669505"/>
                    </a:cubicBezTo>
                    <a:lnTo>
                      <a:pt x="401546" y="585133"/>
                    </a:lnTo>
                    <a:lnTo>
                      <a:pt x="352020" y="659897"/>
                    </a:lnTo>
                    <a:cubicBezTo>
                      <a:pt x="251604" y="793948"/>
                      <a:pt x="110034" y="905537"/>
                      <a:pt x="170905" y="673357"/>
                    </a:cubicBezTo>
                    <a:cubicBezTo>
                      <a:pt x="-94501" y="716298"/>
                      <a:pt x="154406" y="534635"/>
                      <a:pt x="320007" y="472836"/>
                    </a:cubicBezTo>
                    <a:lnTo>
                      <a:pt x="364962" y="460956"/>
                    </a:lnTo>
                    <a:lnTo>
                      <a:pt x="329370" y="462273"/>
                    </a:lnTo>
                    <a:cubicBezTo>
                      <a:pt x="197278" y="453619"/>
                      <a:pt x="-31630" y="373414"/>
                      <a:pt x="3648" y="31831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227" name="Google Shape;227;p7"/>
              <p:cNvSpPr/>
              <p:nvPr/>
            </p:nvSpPr>
            <p:spPr>
              <a:xfrm rot="984699">
                <a:off x="5790678" y="2050692"/>
                <a:ext cx="131664" cy="131664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  <p:grpSp>
          <p:nvGrpSpPr>
            <p:cNvPr id="228" name="Google Shape;228;p7"/>
            <p:cNvGrpSpPr/>
            <p:nvPr/>
          </p:nvGrpSpPr>
          <p:grpSpPr>
            <a:xfrm rot="-440221" flipH="1">
              <a:off x="5786037" y="4061381"/>
              <a:ext cx="1213990" cy="2811263"/>
              <a:chOff x="5307255" y="1547438"/>
              <a:chExt cx="1784043" cy="4131344"/>
            </a:xfrm>
          </p:grpSpPr>
          <p:sp>
            <p:nvSpPr>
              <p:cNvPr id="229" name="Google Shape;229;p7"/>
              <p:cNvSpPr/>
              <p:nvPr/>
            </p:nvSpPr>
            <p:spPr>
              <a:xfrm rot="-960242">
                <a:off x="6403497" y="2032749"/>
                <a:ext cx="184883" cy="3691404"/>
              </a:xfrm>
              <a:custGeom>
                <a:avLst/>
                <a:gdLst/>
                <a:ahLst/>
                <a:cxnLst/>
                <a:rect l="l" t="t" r="r" b="b"/>
                <a:pathLst>
                  <a:path w="551062" h="3348763" extrusionOk="0">
                    <a:moveTo>
                      <a:pt x="0" y="102946"/>
                    </a:moveTo>
                    <a:cubicBezTo>
                      <a:pt x="58538" y="325995"/>
                      <a:pt x="313883" y="798334"/>
                      <a:pt x="393616" y="1338294"/>
                    </a:cubicBezTo>
                    <a:cubicBezTo>
                      <a:pt x="473349" y="1878254"/>
                      <a:pt x="452154" y="3007630"/>
                      <a:pt x="478395" y="3342708"/>
                    </a:cubicBezTo>
                    <a:lnTo>
                      <a:pt x="551062" y="3348763"/>
                    </a:lnTo>
                    <a:cubicBezTo>
                      <a:pt x="546016" y="3004601"/>
                      <a:pt x="532896" y="1835865"/>
                      <a:pt x="448117" y="1277738"/>
                    </a:cubicBezTo>
                    <a:cubicBezTo>
                      <a:pt x="363338" y="719611"/>
                      <a:pt x="117075" y="195799"/>
                      <a:pt x="42389" y="0"/>
                    </a:cubicBezTo>
                    <a:lnTo>
                      <a:pt x="0" y="102946"/>
                    </a:ln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F803B"/>
                  </a:gs>
                  <a:gs pos="100000">
                    <a:srgbClr val="6F803B"/>
                  </a:gs>
                </a:gsLst>
                <a:lin ang="0" scaled="0"/>
              </a:gra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230" name="Google Shape;230;p7"/>
              <p:cNvSpPr/>
              <p:nvPr/>
            </p:nvSpPr>
            <p:spPr>
              <a:xfrm rot="4440912">
                <a:off x="5409575" y="1659795"/>
                <a:ext cx="912847" cy="900939"/>
              </a:xfrm>
              <a:custGeom>
                <a:avLst/>
                <a:gdLst/>
                <a:ahLst/>
                <a:cxnLst/>
                <a:rect l="l" t="t" r="r" b="b"/>
                <a:pathLst>
                  <a:path w="914116" h="902192" extrusionOk="0">
                    <a:moveTo>
                      <a:pt x="3648" y="318319"/>
                    </a:moveTo>
                    <a:cubicBezTo>
                      <a:pt x="14502" y="301366"/>
                      <a:pt x="50369" y="286791"/>
                      <a:pt x="121763" y="277409"/>
                    </a:cubicBezTo>
                    <a:cubicBezTo>
                      <a:pt x="-64836" y="-28674"/>
                      <a:pt x="463463" y="361209"/>
                      <a:pt x="415818" y="443497"/>
                    </a:cubicBezTo>
                    <a:cubicBezTo>
                      <a:pt x="413532" y="447646"/>
                      <a:pt x="409738" y="451074"/>
                      <a:pt x="404644" y="453838"/>
                    </a:cubicBezTo>
                    <a:lnTo>
                      <a:pt x="404517" y="453881"/>
                    </a:lnTo>
                    <a:lnTo>
                      <a:pt x="419250" y="454345"/>
                    </a:lnTo>
                    <a:cubicBezTo>
                      <a:pt x="426467" y="455983"/>
                      <a:pt x="432067" y="459052"/>
                      <a:pt x="435706" y="463751"/>
                    </a:cubicBezTo>
                    <a:cubicBezTo>
                      <a:pt x="439372" y="468285"/>
                      <a:pt x="441165" y="474521"/>
                      <a:pt x="441329" y="482140"/>
                    </a:cubicBezTo>
                    <a:lnTo>
                      <a:pt x="439997" y="490695"/>
                    </a:lnTo>
                    <a:lnTo>
                      <a:pt x="445131" y="483838"/>
                    </a:lnTo>
                    <a:cubicBezTo>
                      <a:pt x="450614" y="478869"/>
                      <a:pt x="456341" y="476044"/>
                      <a:pt x="462277" y="475760"/>
                    </a:cubicBezTo>
                    <a:cubicBezTo>
                      <a:pt x="468093" y="475359"/>
                      <a:pt x="474230" y="477469"/>
                      <a:pt x="480563" y="481707"/>
                    </a:cubicBezTo>
                    <a:lnTo>
                      <a:pt x="484441" y="485435"/>
                    </a:lnTo>
                    <a:lnTo>
                      <a:pt x="483630" y="473700"/>
                    </a:lnTo>
                    <a:cubicBezTo>
                      <a:pt x="485366" y="468135"/>
                      <a:pt x="489559" y="463182"/>
                      <a:pt x="495806" y="458818"/>
                    </a:cubicBezTo>
                    <a:lnTo>
                      <a:pt x="502846" y="455556"/>
                    </a:lnTo>
                    <a:lnTo>
                      <a:pt x="490203" y="449340"/>
                    </a:lnTo>
                    <a:cubicBezTo>
                      <a:pt x="482320" y="440747"/>
                      <a:pt x="481490" y="424889"/>
                      <a:pt x="485929" y="404451"/>
                    </a:cubicBezTo>
                    <a:lnTo>
                      <a:pt x="496079" y="371465"/>
                    </a:lnTo>
                    <a:lnTo>
                      <a:pt x="484343" y="397260"/>
                    </a:lnTo>
                    <a:cubicBezTo>
                      <a:pt x="474287" y="414904"/>
                      <a:pt x="463168" y="425553"/>
                      <a:pt x="451292" y="426028"/>
                    </a:cubicBezTo>
                    <a:cubicBezTo>
                      <a:pt x="387279" y="429947"/>
                      <a:pt x="286891" y="129696"/>
                      <a:pt x="310362" y="37467"/>
                    </a:cubicBezTo>
                    <a:cubicBezTo>
                      <a:pt x="321031" y="-4455"/>
                      <a:pt x="357291" y="-3398"/>
                      <a:pt x="434190" y="88742"/>
                    </a:cubicBezTo>
                    <a:cubicBezTo>
                      <a:pt x="553190" y="-152345"/>
                      <a:pt x="556753" y="155784"/>
                      <a:pt x="511014" y="326520"/>
                    </a:cubicBezTo>
                    <a:lnTo>
                      <a:pt x="499072" y="364417"/>
                    </a:lnTo>
                    <a:lnTo>
                      <a:pt x="513267" y="332085"/>
                    </a:lnTo>
                    <a:cubicBezTo>
                      <a:pt x="592416" y="170622"/>
                      <a:pt x="796982" y="-58978"/>
                      <a:pt x="741433" y="223646"/>
                    </a:cubicBezTo>
                    <a:cubicBezTo>
                      <a:pt x="1003648" y="164257"/>
                      <a:pt x="766540" y="361072"/>
                      <a:pt x="605110" y="433066"/>
                    </a:cubicBezTo>
                    <a:lnTo>
                      <a:pt x="600808" y="434764"/>
                    </a:lnTo>
                    <a:lnTo>
                      <a:pt x="693241" y="434463"/>
                    </a:lnTo>
                    <a:cubicBezTo>
                      <a:pt x="860482" y="443604"/>
                      <a:pt x="1031877" y="499444"/>
                      <a:pt x="804951" y="577658"/>
                    </a:cubicBezTo>
                    <a:cubicBezTo>
                      <a:pt x="987962" y="774612"/>
                      <a:pt x="698707" y="668369"/>
                      <a:pt x="555396" y="564905"/>
                    </a:cubicBezTo>
                    <a:lnTo>
                      <a:pt x="526476" y="542048"/>
                    </a:lnTo>
                    <a:lnTo>
                      <a:pt x="539541" y="566925"/>
                    </a:lnTo>
                    <a:cubicBezTo>
                      <a:pt x="616376" y="729501"/>
                      <a:pt x="668242" y="1032607"/>
                      <a:pt x="481983" y="812903"/>
                    </a:cubicBezTo>
                    <a:cubicBezTo>
                      <a:pt x="384371" y="1014570"/>
                      <a:pt x="363976" y="834227"/>
                      <a:pt x="385594" y="669505"/>
                    </a:cubicBezTo>
                    <a:lnTo>
                      <a:pt x="401546" y="585133"/>
                    </a:lnTo>
                    <a:lnTo>
                      <a:pt x="352020" y="659897"/>
                    </a:lnTo>
                    <a:cubicBezTo>
                      <a:pt x="251604" y="793948"/>
                      <a:pt x="110034" y="905537"/>
                      <a:pt x="170905" y="673357"/>
                    </a:cubicBezTo>
                    <a:cubicBezTo>
                      <a:pt x="-94501" y="716298"/>
                      <a:pt x="154406" y="534635"/>
                      <a:pt x="320007" y="472836"/>
                    </a:cubicBezTo>
                    <a:lnTo>
                      <a:pt x="364962" y="460956"/>
                    </a:lnTo>
                    <a:lnTo>
                      <a:pt x="329370" y="462273"/>
                    </a:lnTo>
                    <a:cubicBezTo>
                      <a:pt x="197278" y="453619"/>
                      <a:pt x="-31630" y="373414"/>
                      <a:pt x="3648" y="31831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231" name="Google Shape;231;p7"/>
              <p:cNvSpPr/>
              <p:nvPr/>
            </p:nvSpPr>
            <p:spPr>
              <a:xfrm rot="984699">
                <a:off x="5790678" y="2050692"/>
                <a:ext cx="131664" cy="131664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  <p:grpSp>
          <p:nvGrpSpPr>
            <p:cNvPr id="232" name="Google Shape;232;p7"/>
            <p:cNvGrpSpPr/>
            <p:nvPr/>
          </p:nvGrpSpPr>
          <p:grpSpPr>
            <a:xfrm rot="-440392" flipH="1">
              <a:off x="5105302" y="3369322"/>
              <a:ext cx="1465228" cy="3402528"/>
              <a:chOff x="5307255" y="1547438"/>
              <a:chExt cx="1786162" cy="4147796"/>
            </a:xfrm>
          </p:grpSpPr>
          <p:sp>
            <p:nvSpPr>
              <p:cNvPr id="233" name="Google Shape;233;p7"/>
              <p:cNvSpPr/>
              <p:nvPr/>
            </p:nvSpPr>
            <p:spPr>
              <a:xfrm rot="-960242">
                <a:off x="6405617" y="2049201"/>
                <a:ext cx="184883" cy="3691404"/>
              </a:xfrm>
              <a:custGeom>
                <a:avLst/>
                <a:gdLst/>
                <a:ahLst/>
                <a:cxnLst/>
                <a:rect l="l" t="t" r="r" b="b"/>
                <a:pathLst>
                  <a:path w="551062" h="3348763" extrusionOk="0">
                    <a:moveTo>
                      <a:pt x="0" y="102946"/>
                    </a:moveTo>
                    <a:cubicBezTo>
                      <a:pt x="58538" y="325995"/>
                      <a:pt x="313883" y="798334"/>
                      <a:pt x="393616" y="1338294"/>
                    </a:cubicBezTo>
                    <a:cubicBezTo>
                      <a:pt x="473349" y="1878254"/>
                      <a:pt x="452154" y="3007630"/>
                      <a:pt x="478395" y="3342708"/>
                    </a:cubicBezTo>
                    <a:lnTo>
                      <a:pt x="551062" y="3348763"/>
                    </a:lnTo>
                    <a:cubicBezTo>
                      <a:pt x="546016" y="3004601"/>
                      <a:pt x="532896" y="1835865"/>
                      <a:pt x="448117" y="1277738"/>
                    </a:cubicBezTo>
                    <a:cubicBezTo>
                      <a:pt x="363338" y="719611"/>
                      <a:pt x="117075" y="195799"/>
                      <a:pt x="42389" y="0"/>
                    </a:cubicBezTo>
                    <a:lnTo>
                      <a:pt x="0" y="102946"/>
                    </a:ln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F803B"/>
                  </a:gs>
                  <a:gs pos="100000">
                    <a:srgbClr val="6F803B"/>
                  </a:gs>
                </a:gsLst>
                <a:lin ang="0" scaled="0"/>
              </a:gra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234" name="Google Shape;234;p7"/>
              <p:cNvSpPr/>
              <p:nvPr/>
            </p:nvSpPr>
            <p:spPr>
              <a:xfrm rot="4440912">
                <a:off x="5409575" y="1659795"/>
                <a:ext cx="912847" cy="900939"/>
              </a:xfrm>
              <a:custGeom>
                <a:avLst/>
                <a:gdLst/>
                <a:ahLst/>
                <a:cxnLst/>
                <a:rect l="l" t="t" r="r" b="b"/>
                <a:pathLst>
                  <a:path w="914116" h="902192" extrusionOk="0">
                    <a:moveTo>
                      <a:pt x="3648" y="318319"/>
                    </a:moveTo>
                    <a:cubicBezTo>
                      <a:pt x="14502" y="301366"/>
                      <a:pt x="50369" y="286791"/>
                      <a:pt x="121763" y="277409"/>
                    </a:cubicBezTo>
                    <a:cubicBezTo>
                      <a:pt x="-64836" y="-28674"/>
                      <a:pt x="463463" y="361209"/>
                      <a:pt x="415818" y="443497"/>
                    </a:cubicBezTo>
                    <a:cubicBezTo>
                      <a:pt x="413532" y="447646"/>
                      <a:pt x="409738" y="451074"/>
                      <a:pt x="404644" y="453838"/>
                    </a:cubicBezTo>
                    <a:lnTo>
                      <a:pt x="404517" y="453881"/>
                    </a:lnTo>
                    <a:lnTo>
                      <a:pt x="419250" y="454345"/>
                    </a:lnTo>
                    <a:cubicBezTo>
                      <a:pt x="426467" y="455983"/>
                      <a:pt x="432067" y="459052"/>
                      <a:pt x="435706" y="463751"/>
                    </a:cubicBezTo>
                    <a:cubicBezTo>
                      <a:pt x="439372" y="468285"/>
                      <a:pt x="441165" y="474521"/>
                      <a:pt x="441329" y="482140"/>
                    </a:cubicBezTo>
                    <a:lnTo>
                      <a:pt x="439997" y="490695"/>
                    </a:lnTo>
                    <a:lnTo>
                      <a:pt x="445131" y="483838"/>
                    </a:lnTo>
                    <a:cubicBezTo>
                      <a:pt x="450614" y="478869"/>
                      <a:pt x="456341" y="476044"/>
                      <a:pt x="462277" y="475760"/>
                    </a:cubicBezTo>
                    <a:cubicBezTo>
                      <a:pt x="468093" y="475359"/>
                      <a:pt x="474230" y="477469"/>
                      <a:pt x="480563" y="481707"/>
                    </a:cubicBezTo>
                    <a:lnTo>
                      <a:pt x="484441" y="485435"/>
                    </a:lnTo>
                    <a:lnTo>
                      <a:pt x="483630" y="473700"/>
                    </a:lnTo>
                    <a:cubicBezTo>
                      <a:pt x="485366" y="468135"/>
                      <a:pt x="489559" y="463182"/>
                      <a:pt x="495806" y="458818"/>
                    </a:cubicBezTo>
                    <a:lnTo>
                      <a:pt x="502846" y="455556"/>
                    </a:lnTo>
                    <a:lnTo>
                      <a:pt x="490203" y="449340"/>
                    </a:lnTo>
                    <a:cubicBezTo>
                      <a:pt x="482320" y="440747"/>
                      <a:pt x="481490" y="424889"/>
                      <a:pt x="485929" y="404451"/>
                    </a:cubicBezTo>
                    <a:lnTo>
                      <a:pt x="496079" y="371465"/>
                    </a:lnTo>
                    <a:lnTo>
                      <a:pt x="484343" y="397260"/>
                    </a:lnTo>
                    <a:cubicBezTo>
                      <a:pt x="474287" y="414904"/>
                      <a:pt x="463168" y="425553"/>
                      <a:pt x="451292" y="426028"/>
                    </a:cubicBezTo>
                    <a:cubicBezTo>
                      <a:pt x="387279" y="429947"/>
                      <a:pt x="286891" y="129696"/>
                      <a:pt x="310362" y="37467"/>
                    </a:cubicBezTo>
                    <a:cubicBezTo>
                      <a:pt x="321031" y="-4455"/>
                      <a:pt x="357291" y="-3398"/>
                      <a:pt x="434190" y="88742"/>
                    </a:cubicBezTo>
                    <a:cubicBezTo>
                      <a:pt x="553190" y="-152345"/>
                      <a:pt x="556753" y="155784"/>
                      <a:pt x="511014" y="326520"/>
                    </a:cubicBezTo>
                    <a:lnTo>
                      <a:pt x="499072" y="364417"/>
                    </a:lnTo>
                    <a:lnTo>
                      <a:pt x="513267" y="332085"/>
                    </a:lnTo>
                    <a:cubicBezTo>
                      <a:pt x="592416" y="170622"/>
                      <a:pt x="796982" y="-58978"/>
                      <a:pt x="741433" y="223646"/>
                    </a:cubicBezTo>
                    <a:cubicBezTo>
                      <a:pt x="1003648" y="164257"/>
                      <a:pt x="766540" y="361072"/>
                      <a:pt x="605110" y="433066"/>
                    </a:cubicBezTo>
                    <a:lnTo>
                      <a:pt x="600808" y="434764"/>
                    </a:lnTo>
                    <a:lnTo>
                      <a:pt x="693241" y="434463"/>
                    </a:lnTo>
                    <a:cubicBezTo>
                      <a:pt x="860482" y="443604"/>
                      <a:pt x="1031877" y="499444"/>
                      <a:pt x="804951" y="577658"/>
                    </a:cubicBezTo>
                    <a:cubicBezTo>
                      <a:pt x="987962" y="774612"/>
                      <a:pt x="698707" y="668369"/>
                      <a:pt x="555396" y="564905"/>
                    </a:cubicBezTo>
                    <a:lnTo>
                      <a:pt x="526476" y="542048"/>
                    </a:lnTo>
                    <a:lnTo>
                      <a:pt x="539541" y="566925"/>
                    </a:lnTo>
                    <a:cubicBezTo>
                      <a:pt x="616376" y="729501"/>
                      <a:pt x="668242" y="1032607"/>
                      <a:pt x="481983" y="812903"/>
                    </a:cubicBezTo>
                    <a:cubicBezTo>
                      <a:pt x="384371" y="1014570"/>
                      <a:pt x="363976" y="834227"/>
                      <a:pt x="385594" y="669505"/>
                    </a:cubicBezTo>
                    <a:lnTo>
                      <a:pt x="401546" y="585133"/>
                    </a:lnTo>
                    <a:lnTo>
                      <a:pt x="352020" y="659897"/>
                    </a:lnTo>
                    <a:cubicBezTo>
                      <a:pt x="251604" y="793948"/>
                      <a:pt x="110034" y="905537"/>
                      <a:pt x="170905" y="673357"/>
                    </a:cubicBezTo>
                    <a:cubicBezTo>
                      <a:pt x="-94501" y="716298"/>
                      <a:pt x="154406" y="534635"/>
                      <a:pt x="320007" y="472836"/>
                    </a:cubicBezTo>
                    <a:lnTo>
                      <a:pt x="364962" y="460956"/>
                    </a:lnTo>
                    <a:lnTo>
                      <a:pt x="329370" y="462273"/>
                    </a:lnTo>
                    <a:cubicBezTo>
                      <a:pt x="197278" y="453619"/>
                      <a:pt x="-31630" y="373414"/>
                      <a:pt x="3648" y="31831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235" name="Google Shape;235;p7"/>
              <p:cNvSpPr/>
              <p:nvPr/>
            </p:nvSpPr>
            <p:spPr>
              <a:xfrm rot="984699">
                <a:off x="5790678" y="2050692"/>
                <a:ext cx="131664" cy="131664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  <p:grpSp>
          <p:nvGrpSpPr>
            <p:cNvPr id="236" name="Google Shape;236;p7"/>
            <p:cNvGrpSpPr/>
            <p:nvPr/>
          </p:nvGrpSpPr>
          <p:grpSpPr>
            <a:xfrm>
              <a:off x="3470253" y="4661133"/>
              <a:ext cx="1344750" cy="2250271"/>
              <a:chOff x="4456559" y="1422328"/>
              <a:chExt cx="2268472" cy="3796644"/>
            </a:xfrm>
          </p:grpSpPr>
          <p:sp>
            <p:nvSpPr>
              <p:cNvPr id="237" name="Google Shape;237;p7"/>
              <p:cNvSpPr/>
              <p:nvPr/>
            </p:nvSpPr>
            <p:spPr>
              <a:xfrm rot="-189358" flipH="1">
                <a:off x="4975977" y="1922217"/>
                <a:ext cx="1660755" cy="3253507"/>
              </a:xfrm>
              <a:custGeom>
                <a:avLst/>
                <a:gdLst/>
                <a:ahLst/>
                <a:cxnLst/>
                <a:rect l="l" t="t" r="r" b="b"/>
                <a:pathLst>
                  <a:path w="1662392" h="3256714" extrusionOk="0">
                    <a:moveTo>
                      <a:pt x="608894" y="0"/>
                    </a:moveTo>
                    <a:cubicBezTo>
                      <a:pt x="762203" y="78438"/>
                      <a:pt x="840547" y="210560"/>
                      <a:pt x="845313" y="330785"/>
                    </a:cubicBezTo>
                    <a:cubicBezTo>
                      <a:pt x="849482" y="435983"/>
                      <a:pt x="982797" y="564264"/>
                      <a:pt x="1040657" y="589614"/>
                    </a:cubicBezTo>
                    <a:lnTo>
                      <a:pt x="1046280" y="590818"/>
                    </a:lnTo>
                    <a:lnTo>
                      <a:pt x="990450" y="684997"/>
                    </a:lnTo>
                    <a:cubicBezTo>
                      <a:pt x="926597" y="797144"/>
                      <a:pt x="863151" y="918596"/>
                      <a:pt x="806138" y="1045914"/>
                    </a:cubicBezTo>
                    <a:lnTo>
                      <a:pt x="735856" y="1217312"/>
                    </a:lnTo>
                    <a:lnTo>
                      <a:pt x="735947" y="1184812"/>
                    </a:lnTo>
                    <a:cubicBezTo>
                      <a:pt x="732939" y="1134487"/>
                      <a:pt x="719806" y="1083293"/>
                      <a:pt x="690405" y="1047117"/>
                    </a:cubicBezTo>
                    <a:cubicBezTo>
                      <a:pt x="612001" y="950649"/>
                      <a:pt x="461287" y="814700"/>
                      <a:pt x="224646" y="776814"/>
                    </a:cubicBezTo>
                    <a:cubicBezTo>
                      <a:pt x="380426" y="850222"/>
                      <a:pt x="463026" y="979725"/>
                      <a:pt x="471701" y="1099732"/>
                    </a:cubicBezTo>
                    <a:cubicBezTo>
                      <a:pt x="479292" y="1204738"/>
                      <a:pt x="616709" y="1328615"/>
                      <a:pt x="675363" y="1352068"/>
                    </a:cubicBezTo>
                    <a:lnTo>
                      <a:pt x="686509" y="1354079"/>
                    </a:lnTo>
                    <a:lnTo>
                      <a:pt x="650518" y="1465291"/>
                    </a:lnTo>
                    <a:lnTo>
                      <a:pt x="595705" y="1651588"/>
                    </a:lnTo>
                    <a:lnTo>
                      <a:pt x="583830" y="1675490"/>
                    </a:lnTo>
                    <a:cubicBezTo>
                      <a:pt x="579541" y="1686170"/>
                      <a:pt x="576800" y="1695724"/>
                      <a:pt x="575818" y="1703558"/>
                    </a:cubicBezTo>
                    <a:lnTo>
                      <a:pt x="577321" y="1714070"/>
                    </a:lnTo>
                    <a:lnTo>
                      <a:pt x="572482" y="1730516"/>
                    </a:lnTo>
                    <a:cubicBezTo>
                      <a:pt x="546375" y="1823877"/>
                      <a:pt x="520324" y="1921268"/>
                      <a:pt x="494774" y="2019918"/>
                    </a:cubicBezTo>
                    <a:lnTo>
                      <a:pt x="491618" y="2032465"/>
                    </a:lnTo>
                    <a:lnTo>
                      <a:pt x="482020" y="1998847"/>
                    </a:lnTo>
                    <a:cubicBezTo>
                      <a:pt x="475980" y="1983883"/>
                      <a:pt x="468334" y="1969960"/>
                      <a:pt x="458838" y="1957659"/>
                    </a:cubicBezTo>
                    <a:cubicBezTo>
                      <a:pt x="382876" y="1859257"/>
                      <a:pt x="235617" y="1719574"/>
                      <a:pt x="0" y="1675768"/>
                    </a:cubicBezTo>
                    <a:cubicBezTo>
                      <a:pt x="153892" y="1753058"/>
                      <a:pt x="233221" y="1884590"/>
                      <a:pt x="238885" y="2004777"/>
                    </a:cubicBezTo>
                    <a:cubicBezTo>
                      <a:pt x="243133" y="2094917"/>
                      <a:pt x="342387" y="2201307"/>
                      <a:pt x="407214" y="2245555"/>
                    </a:cubicBezTo>
                    <a:lnTo>
                      <a:pt x="434137" y="2260979"/>
                    </a:lnTo>
                    <a:lnTo>
                      <a:pt x="420077" y="2316878"/>
                    </a:lnTo>
                    <a:cubicBezTo>
                      <a:pt x="323681" y="2710476"/>
                      <a:pt x="242473" y="3079907"/>
                      <a:pt x="205078" y="3247895"/>
                    </a:cubicBezTo>
                    <a:lnTo>
                      <a:pt x="277462" y="3256714"/>
                    </a:lnTo>
                    <a:cubicBezTo>
                      <a:pt x="312599" y="3135672"/>
                      <a:pt x="363874" y="2903902"/>
                      <a:pt x="424138" y="2634444"/>
                    </a:cubicBezTo>
                    <a:lnTo>
                      <a:pt x="430252" y="2607334"/>
                    </a:lnTo>
                    <a:lnTo>
                      <a:pt x="458232" y="2613410"/>
                    </a:lnTo>
                    <a:cubicBezTo>
                      <a:pt x="536005" y="2623985"/>
                      <a:pt x="680967" y="2611485"/>
                      <a:pt x="744506" y="2547406"/>
                    </a:cubicBezTo>
                    <a:cubicBezTo>
                      <a:pt x="829224" y="2461968"/>
                      <a:pt x="976235" y="2417453"/>
                      <a:pt x="1142269" y="2463160"/>
                    </a:cubicBezTo>
                    <a:cubicBezTo>
                      <a:pt x="989059" y="2369174"/>
                      <a:pt x="836621" y="2348523"/>
                      <a:pt x="718375" y="2353426"/>
                    </a:cubicBezTo>
                    <a:cubicBezTo>
                      <a:pt x="678960" y="2355060"/>
                      <a:pt x="643344" y="2359534"/>
                      <a:pt x="612764" y="2365077"/>
                    </a:cubicBezTo>
                    <a:cubicBezTo>
                      <a:pt x="582185" y="2370621"/>
                      <a:pt x="552747" y="2385938"/>
                      <a:pt x="526135" y="2406271"/>
                    </a:cubicBezTo>
                    <a:lnTo>
                      <a:pt x="460440" y="2473484"/>
                    </a:lnTo>
                    <a:lnTo>
                      <a:pt x="487134" y="2355128"/>
                    </a:lnTo>
                    <a:cubicBezTo>
                      <a:pt x="530776" y="2164148"/>
                      <a:pt x="577354" y="1967239"/>
                      <a:pt x="624749" y="1786041"/>
                    </a:cubicBezTo>
                    <a:lnTo>
                      <a:pt x="637750" y="1739218"/>
                    </a:lnTo>
                    <a:lnTo>
                      <a:pt x="672025" y="1741748"/>
                    </a:lnTo>
                    <a:cubicBezTo>
                      <a:pt x="752060" y="1743491"/>
                      <a:pt x="861552" y="1725911"/>
                      <a:pt x="914502" y="1672512"/>
                    </a:cubicBezTo>
                    <a:cubicBezTo>
                      <a:pt x="999220" y="1587073"/>
                      <a:pt x="1146231" y="1542559"/>
                      <a:pt x="1312264" y="1588267"/>
                    </a:cubicBezTo>
                    <a:cubicBezTo>
                      <a:pt x="1159054" y="1494280"/>
                      <a:pt x="1006617" y="1473629"/>
                      <a:pt x="888371" y="1478532"/>
                    </a:cubicBezTo>
                    <a:cubicBezTo>
                      <a:pt x="848956" y="1480167"/>
                      <a:pt x="813339" y="1484640"/>
                      <a:pt x="782760" y="1490183"/>
                    </a:cubicBezTo>
                    <a:cubicBezTo>
                      <a:pt x="752180" y="1495727"/>
                      <a:pt x="722743" y="1511044"/>
                      <a:pt x="696131" y="1531377"/>
                    </a:cubicBezTo>
                    <a:lnTo>
                      <a:pt x="695191" y="1532338"/>
                    </a:lnTo>
                    <a:lnTo>
                      <a:pt x="696193" y="1528732"/>
                    </a:lnTo>
                    <a:cubicBezTo>
                      <a:pt x="720035" y="1448693"/>
                      <a:pt x="743818" y="1375287"/>
                      <a:pt x="767275" y="1311220"/>
                    </a:cubicBezTo>
                    <a:cubicBezTo>
                      <a:pt x="814190" y="1183085"/>
                      <a:pt x="870994" y="1061315"/>
                      <a:pt x="931415" y="947511"/>
                    </a:cubicBezTo>
                    <a:lnTo>
                      <a:pt x="951335" y="913644"/>
                    </a:lnTo>
                    <a:lnTo>
                      <a:pt x="978356" y="919511"/>
                    </a:lnTo>
                    <a:cubicBezTo>
                      <a:pt x="1056128" y="930086"/>
                      <a:pt x="1201090" y="917587"/>
                      <a:pt x="1264629" y="853508"/>
                    </a:cubicBezTo>
                    <a:cubicBezTo>
                      <a:pt x="1349348" y="768069"/>
                      <a:pt x="1496359" y="723555"/>
                      <a:pt x="1662392" y="769262"/>
                    </a:cubicBezTo>
                    <a:cubicBezTo>
                      <a:pt x="1509182" y="675276"/>
                      <a:pt x="1356745" y="654625"/>
                      <a:pt x="1238499" y="659528"/>
                    </a:cubicBezTo>
                    <a:cubicBezTo>
                      <a:pt x="1199084" y="661162"/>
                      <a:pt x="1163467" y="665636"/>
                      <a:pt x="1132888" y="671179"/>
                    </a:cubicBezTo>
                    <a:cubicBezTo>
                      <a:pt x="1117598" y="673951"/>
                      <a:pt x="1102594" y="679166"/>
                      <a:pt x="1088086" y="686230"/>
                    </a:cubicBezTo>
                    <a:lnTo>
                      <a:pt x="1083373" y="689176"/>
                    </a:lnTo>
                    <a:lnTo>
                      <a:pt x="1117247" y="631588"/>
                    </a:lnTo>
                    <a:cubicBezTo>
                      <a:pt x="1240001" y="439032"/>
                      <a:pt x="1352121" y="284729"/>
                      <a:pt x="1403415" y="181466"/>
                    </a:cubicBezTo>
                    <a:lnTo>
                      <a:pt x="1382801" y="72059"/>
                    </a:lnTo>
                    <a:cubicBezTo>
                      <a:pt x="1340475" y="138272"/>
                      <a:pt x="1265162" y="244754"/>
                      <a:pt x="1177202" y="379906"/>
                    </a:cubicBezTo>
                    <a:lnTo>
                      <a:pt x="1098327" y="504386"/>
                    </a:lnTo>
                    <a:lnTo>
                      <a:pt x="1104903" y="473832"/>
                    </a:lnTo>
                    <a:cubicBezTo>
                      <a:pt x="1111060" y="410027"/>
                      <a:pt x="1103224" y="334798"/>
                      <a:pt x="1065612" y="285313"/>
                    </a:cubicBezTo>
                    <a:cubicBezTo>
                      <a:pt x="990388" y="186345"/>
                      <a:pt x="844177" y="45566"/>
                      <a:pt x="608894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F803B"/>
                  </a:gs>
                  <a:gs pos="100000">
                    <a:srgbClr val="6F803B"/>
                  </a:gs>
                </a:gsLst>
                <a:lin ang="0" scaled="0"/>
              </a:gra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238" name="Google Shape;238;p7"/>
              <p:cNvSpPr/>
              <p:nvPr/>
            </p:nvSpPr>
            <p:spPr>
              <a:xfrm rot="-894495">
                <a:off x="4527176" y="1525596"/>
                <a:ext cx="889457" cy="668205"/>
              </a:xfrm>
              <a:custGeom>
                <a:avLst/>
                <a:gdLst/>
                <a:ahLst/>
                <a:cxnLst/>
                <a:rect l="l" t="t" r="r" b="b"/>
                <a:pathLst>
                  <a:path w="558128" h="534914" extrusionOk="0">
                    <a:moveTo>
                      <a:pt x="321454" y="0"/>
                    </a:moveTo>
                    <a:cubicBezTo>
                      <a:pt x="351415" y="0"/>
                      <a:pt x="378539" y="12144"/>
                      <a:pt x="398173" y="31778"/>
                    </a:cubicBezTo>
                    <a:lnTo>
                      <a:pt x="404781" y="41579"/>
                    </a:lnTo>
                    <a:lnTo>
                      <a:pt x="407399" y="39814"/>
                    </a:lnTo>
                    <a:cubicBezTo>
                      <a:pt x="420380" y="34324"/>
                      <a:pt x="434651" y="31288"/>
                      <a:pt x="449631" y="31288"/>
                    </a:cubicBezTo>
                    <a:cubicBezTo>
                      <a:pt x="509552" y="31288"/>
                      <a:pt x="558128" y="79864"/>
                      <a:pt x="558128" y="139785"/>
                    </a:cubicBezTo>
                    <a:cubicBezTo>
                      <a:pt x="558128" y="162256"/>
                      <a:pt x="551297" y="183131"/>
                      <a:pt x="539598" y="200447"/>
                    </a:cubicBezTo>
                    <a:lnTo>
                      <a:pt x="527971" y="213243"/>
                    </a:lnTo>
                    <a:lnTo>
                      <a:pt x="544556" y="237841"/>
                    </a:lnTo>
                    <a:cubicBezTo>
                      <a:pt x="550046" y="250822"/>
                      <a:pt x="553082" y="265093"/>
                      <a:pt x="553082" y="280073"/>
                    </a:cubicBezTo>
                    <a:cubicBezTo>
                      <a:pt x="553082" y="325014"/>
                      <a:pt x="525758" y="363573"/>
                      <a:pt x="486817" y="380044"/>
                    </a:cubicBezTo>
                    <a:lnTo>
                      <a:pt x="455184" y="386430"/>
                    </a:lnTo>
                    <a:lnTo>
                      <a:pt x="463257" y="426417"/>
                    </a:lnTo>
                    <a:cubicBezTo>
                      <a:pt x="463257" y="486338"/>
                      <a:pt x="414681" y="534914"/>
                      <a:pt x="354760" y="534914"/>
                    </a:cubicBezTo>
                    <a:cubicBezTo>
                      <a:pt x="324800" y="534914"/>
                      <a:pt x="297675" y="522770"/>
                      <a:pt x="278041" y="503136"/>
                    </a:cubicBezTo>
                    <a:lnTo>
                      <a:pt x="264452" y="482980"/>
                    </a:lnTo>
                    <a:lnTo>
                      <a:pt x="234499" y="503175"/>
                    </a:lnTo>
                    <a:cubicBezTo>
                      <a:pt x="221518" y="508665"/>
                      <a:pt x="207247" y="511701"/>
                      <a:pt x="192267" y="511701"/>
                    </a:cubicBezTo>
                    <a:cubicBezTo>
                      <a:pt x="132346" y="511701"/>
                      <a:pt x="83770" y="463125"/>
                      <a:pt x="83770" y="403204"/>
                    </a:cubicBezTo>
                    <a:lnTo>
                      <a:pt x="87094" y="381221"/>
                    </a:lnTo>
                    <a:lnTo>
                      <a:pt x="66265" y="377016"/>
                    </a:lnTo>
                    <a:cubicBezTo>
                      <a:pt x="27324" y="360545"/>
                      <a:pt x="0" y="321986"/>
                      <a:pt x="0" y="277045"/>
                    </a:cubicBezTo>
                    <a:cubicBezTo>
                      <a:pt x="0" y="247085"/>
                      <a:pt x="12144" y="219960"/>
                      <a:pt x="31778" y="200326"/>
                    </a:cubicBezTo>
                    <a:lnTo>
                      <a:pt x="55047" y="184638"/>
                    </a:lnTo>
                    <a:lnTo>
                      <a:pt x="54332" y="183150"/>
                    </a:lnTo>
                    <a:cubicBezTo>
                      <a:pt x="51162" y="172958"/>
                      <a:pt x="49454" y="162121"/>
                      <a:pt x="49454" y="150886"/>
                    </a:cubicBezTo>
                    <a:cubicBezTo>
                      <a:pt x="49454" y="90965"/>
                      <a:pt x="98030" y="42389"/>
                      <a:pt x="157951" y="42389"/>
                    </a:cubicBezTo>
                    <a:cubicBezTo>
                      <a:pt x="180421" y="42389"/>
                      <a:pt x="201296" y="49220"/>
                      <a:pt x="218613" y="60919"/>
                    </a:cubicBezTo>
                    <a:lnTo>
                      <a:pt x="222628" y="64567"/>
                    </a:lnTo>
                    <a:lnTo>
                      <a:pt x="244735" y="31778"/>
                    </a:lnTo>
                    <a:cubicBezTo>
                      <a:pt x="264369" y="12144"/>
                      <a:pt x="291494" y="0"/>
                      <a:pt x="3214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  <p:grpSp>
          <p:nvGrpSpPr>
            <p:cNvPr id="239" name="Google Shape;239;p7"/>
            <p:cNvGrpSpPr/>
            <p:nvPr/>
          </p:nvGrpSpPr>
          <p:grpSpPr>
            <a:xfrm rot="-761783" flipH="1">
              <a:off x="4846938" y="4174451"/>
              <a:ext cx="1456834" cy="2750026"/>
              <a:chOff x="6812776" y="643385"/>
              <a:chExt cx="1603353" cy="3026606"/>
            </a:xfrm>
          </p:grpSpPr>
          <p:sp>
            <p:nvSpPr>
              <p:cNvPr id="240" name="Google Shape;240;p7"/>
              <p:cNvSpPr/>
              <p:nvPr/>
            </p:nvSpPr>
            <p:spPr>
              <a:xfrm rot="-5995998" flipH="1">
                <a:off x="6360430" y="1774043"/>
                <a:ext cx="2683615" cy="979539"/>
              </a:xfrm>
              <a:custGeom>
                <a:avLst/>
                <a:gdLst/>
                <a:ahLst/>
                <a:cxnLst/>
                <a:rect l="l" t="t" r="r" b="b"/>
                <a:pathLst>
                  <a:path w="2683640" h="979548" extrusionOk="0">
                    <a:moveTo>
                      <a:pt x="510" y="530925"/>
                    </a:moveTo>
                    <a:cubicBezTo>
                      <a:pt x="2434" y="548241"/>
                      <a:pt x="9882" y="566175"/>
                      <a:pt x="24246" y="584633"/>
                    </a:cubicBezTo>
                    <a:cubicBezTo>
                      <a:pt x="139163" y="732300"/>
                      <a:pt x="322171" y="430760"/>
                      <a:pt x="367171" y="381500"/>
                    </a:cubicBezTo>
                    <a:lnTo>
                      <a:pt x="362218" y="375221"/>
                    </a:lnTo>
                    <a:lnTo>
                      <a:pt x="468461" y="410496"/>
                    </a:lnTo>
                    <a:lnTo>
                      <a:pt x="643261" y="459981"/>
                    </a:lnTo>
                    <a:lnTo>
                      <a:pt x="611216" y="485315"/>
                    </a:lnTo>
                    <a:cubicBezTo>
                      <a:pt x="515397" y="562502"/>
                      <a:pt x="377837" y="689076"/>
                      <a:pt x="487029" y="777229"/>
                    </a:cubicBezTo>
                    <a:cubicBezTo>
                      <a:pt x="632619" y="894767"/>
                      <a:pt x="741966" y="559415"/>
                      <a:pt x="774534" y="501184"/>
                    </a:cubicBezTo>
                    <a:lnTo>
                      <a:pt x="765295" y="493827"/>
                    </a:lnTo>
                    <a:lnTo>
                      <a:pt x="910308" y="525658"/>
                    </a:lnTo>
                    <a:cubicBezTo>
                      <a:pt x="963334" y="535940"/>
                      <a:pt x="1017223" y="544937"/>
                      <a:pt x="1071529" y="552204"/>
                    </a:cubicBezTo>
                    <a:lnTo>
                      <a:pt x="1111358" y="556466"/>
                    </a:lnTo>
                    <a:lnTo>
                      <a:pt x="1107135" y="563873"/>
                    </a:lnTo>
                    <a:cubicBezTo>
                      <a:pt x="1050280" y="657805"/>
                      <a:pt x="909533" y="876247"/>
                      <a:pt x="1064917" y="927835"/>
                    </a:cubicBezTo>
                    <a:cubicBezTo>
                      <a:pt x="1220302" y="979422"/>
                      <a:pt x="1227996" y="716067"/>
                      <a:pt x="1234229" y="605236"/>
                    </a:cubicBezTo>
                    <a:lnTo>
                      <a:pt x="1237115" y="569922"/>
                    </a:lnTo>
                    <a:lnTo>
                      <a:pt x="1254547" y="571787"/>
                    </a:lnTo>
                    <a:lnTo>
                      <a:pt x="1292670" y="574601"/>
                    </a:lnTo>
                    <a:lnTo>
                      <a:pt x="1293748" y="578766"/>
                    </a:lnTo>
                    <a:lnTo>
                      <a:pt x="1327009" y="577135"/>
                    </a:lnTo>
                    <a:lnTo>
                      <a:pt x="1440949" y="585545"/>
                    </a:lnTo>
                    <a:lnTo>
                      <a:pt x="1541635" y="591018"/>
                    </a:lnTo>
                    <a:lnTo>
                      <a:pt x="1533896" y="611363"/>
                    </a:lnTo>
                    <a:cubicBezTo>
                      <a:pt x="1492197" y="712934"/>
                      <a:pt x="1386796" y="950458"/>
                      <a:pt x="1548275" y="977482"/>
                    </a:cubicBezTo>
                    <a:cubicBezTo>
                      <a:pt x="1709753" y="1004506"/>
                      <a:pt x="1676769" y="743112"/>
                      <a:pt x="1665847" y="632645"/>
                    </a:cubicBezTo>
                    <a:lnTo>
                      <a:pt x="1663252" y="597250"/>
                    </a:lnTo>
                    <a:lnTo>
                      <a:pt x="1737487" y="599923"/>
                    </a:lnTo>
                    <a:lnTo>
                      <a:pt x="1739346" y="604030"/>
                    </a:lnTo>
                    <a:lnTo>
                      <a:pt x="1754873" y="600549"/>
                    </a:lnTo>
                    <a:lnTo>
                      <a:pt x="1973574" y="608422"/>
                    </a:lnTo>
                    <a:lnTo>
                      <a:pt x="1973138" y="609331"/>
                    </a:lnTo>
                    <a:cubicBezTo>
                      <a:pt x="1923129" y="707079"/>
                      <a:pt x="1798322" y="935005"/>
                      <a:pt x="1956990" y="975377"/>
                    </a:cubicBezTo>
                    <a:cubicBezTo>
                      <a:pt x="2115658" y="1015749"/>
                      <a:pt x="2104548" y="752516"/>
                      <a:pt x="2102859" y="641523"/>
                    </a:cubicBezTo>
                    <a:lnTo>
                      <a:pt x="2103154" y="612522"/>
                    </a:lnTo>
                    <a:lnTo>
                      <a:pt x="2252074" y="616063"/>
                    </a:lnTo>
                    <a:cubicBezTo>
                      <a:pt x="2438725" y="619931"/>
                      <a:pt x="2595736" y="621662"/>
                      <a:pt x="2683640" y="622798"/>
                    </a:cubicBezTo>
                    <a:lnTo>
                      <a:pt x="2678927" y="572967"/>
                    </a:lnTo>
                    <a:cubicBezTo>
                      <a:pt x="2613720" y="568469"/>
                      <a:pt x="2509869" y="566003"/>
                      <a:pt x="2384206" y="563981"/>
                    </a:cubicBezTo>
                    <a:lnTo>
                      <a:pt x="2269245" y="562336"/>
                    </a:lnTo>
                    <a:lnTo>
                      <a:pt x="2272834" y="542985"/>
                    </a:lnTo>
                    <a:cubicBezTo>
                      <a:pt x="2295835" y="434388"/>
                      <a:pt x="2357357" y="178205"/>
                      <a:pt x="2193887" y="187311"/>
                    </a:cubicBezTo>
                    <a:cubicBezTo>
                      <a:pt x="2030416" y="196418"/>
                      <a:pt x="2109064" y="444090"/>
                      <a:pt x="2139344" y="549631"/>
                    </a:cubicBezTo>
                    <a:lnTo>
                      <a:pt x="2142151" y="560476"/>
                    </a:lnTo>
                    <a:lnTo>
                      <a:pt x="1958603" y="557654"/>
                    </a:lnTo>
                    <a:lnTo>
                      <a:pt x="1854494" y="555328"/>
                    </a:lnTo>
                    <a:lnTo>
                      <a:pt x="1854658" y="541353"/>
                    </a:lnTo>
                    <a:cubicBezTo>
                      <a:pt x="1858778" y="430424"/>
                      <a:pt x="1875653" y="167498"/>
                      <a:pt x="1716138" y="204384"/>
                    </a:cubicBezTo>
                    <a:cubicBezTo>
                      <a:pt x="1579411" y="236001"/>
                      <a:pt x="1647883" y="409941"/>
                      <a:pt x="1700374" y="521225"/>
                    </a:cubicBezTo>
                    <a:lnTo>
                      <a:pt x="1715256" y="552042"/>
                    </a:lnTo>
                    <a:lnTo>
                      <a:pt x="1503097" y="544450"/>
                    </a:lnTo>
                    <a:lnTo>
                      <a:pt x="1417562" y="539435"/>
                    </a:lnTo>
                    <a:lnTo>
                      <a:pt x="1418069" y="536699"/>
                    </a:lnTo>
                    <a:cubicBezTo>
                      <a:pt x="1441070" y="428102"/>
                      <a:pt x="1502593" y="171920"/>
                      <a:pt x="1339122" y="181026"/>
                    </a:cubicBezTo>
                    <a:cubicBezTo>
                      <a:pt x="1199005" y="188832"/>
                      <a:pt x="1236770" y="371910"/>
                      <a:pt x="1269488" y="490522"/>
                    </a:cubicBezTo>
                    <a:lnTo>
                      <a:pt x="1281007" y="530841"/>
                    </a:lnTo>
                    <a:lnTo>
                      <a:pt x="1118667" y="514830"/>
                    </a:lnTo>
                    <a:lnTo>
                      <a:pt x="979326" y="491753"/>
                    </a:lnTo>
                    <a:lnTo>
                      <a:pt x="982701" y="465604"/>
                    </a:lnTo>
                    <a:cubicBezTo>
                      <a:pt x="999699" y="355906"/>
                      <a:pt x="1047049" y="96729"/>
                      <a:pt x="884326" y="114807"/>
                    </a:cubicBezTo>
                    <a:cubicBezTo>
                      <a:pt x="744849" y="130302"/>
                      <a:pt x="792620" y="311027"/>
                      <a:pt x="831807" y="427662"/>
                    </a:cubicBezTo>
                    <a:lnTo>
                      <a:pt x="843576" y="461659"/>
                    </a:lnTo>
                    <a:lnTo>
                      <a:pt x="815512" y="455234"/>
                    </a:lnTo>
                    <a:lnTo>
                      <a:pt x="590881" y="388039"/>
                    </a:lnTo>
                    <a:lnTo>
                      <a:pt x="598017" y="387193"/>
                    </a:lnTo>
                    <a:cubicBezTo>
                      <a:pt x="600991" y="320539"/>
                      <a:pt x="684609" y="-22134"/>
                      <a:pt x="498948" y="1130"/>
                    </a:cubicBezTo>
                    <a:cubicBezTo>
                      <a:pt x="359702" y="18577"/>
                      <a:pt x="410000" y="198616"/>
                      <a:pt x="450817" y="314689"/>
                    </a:cubicBezTo>
                    <a:lnTo>
                      <a:pt x="462039" y="345693"/>
                    </a:lnTo>
                    <a:lnTo>
                      <a:pt x="426792" y="333539"/>
                    </a:lnTo>
                    <a:cubicBezTo>
                      <a:pt x="314563" y="293996"/>
                      <a:pt x="222166" y="259964"/>
                      <a:pt x="157057" y="244911"/>
                    </a:cubicBezTo>
                    <a:lnTo>
                      <a:pt x="76922" y="273979"/>
                    </a:lnTo>
                    <a:cubicBezTo>
                      <a:pt x="95974" y="280381"/>
                      <a:pt x="119015" y="288621"/>
                      <a:pt x="145599" y="298254"/>
                    </a:cubicBezTo>
                    <a:lnTo>
                      <a:pt x="219605" y="325104"/>
                    </a:lnTo>
                    <a:lnTo>
                      <a:pt x="211788" y="328771"/>
                    </a:lnTo>
                    <a:cubicBezTo>
                      <a:pt x="119364" y="373169"/>
                      <a:pt x="-9110" y="444342"/>
                      <a:pt x="510" y="530925"/>
                    </a:cubicBez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66A36"/>
                  </a:gs>
                  <a:gs pos="100000">
                    <a:srgbClr val="666A36"/>
                  </a:gs>
                </a:gsLst>
                <a:lin ang="0" scaled="0"/>
              </a:gra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241" name="Google Shape;241;p7"/>
              <p:cNvSpPr/>
              <p:nvPr/>
            </p:nvSpPr>
            <p:spPr>
              <a:xfrm rot="8199617">
                <a:off x="6943415" y="691933"/>
                <a:ext cx="347957" cy="518430"/>
              </a:xfrm>
              <a:custGeom>
                <a:avLst/>
                <a:gdLst/>
                <a:ahLst/>
                <a:cxnLst/>
                <a:rect l="l" t="t" r="r" b="b"/>
                <a:pathLst>
                  <a:path w="1425735" h="2739746" extrusionOk="0">
                    <a:moveTo>
                      <a:pt x="121841" y="2709471"/>
                    </a:moveTo>
                    <a:cubicBezTo>
                      <a:pt x="223273" y="2258156"/>
                      <a:pt x="-504362" y="-69284"/>
                      <a:pt x="730433" y="1583"/>
                    </a:cubicBezTo>
                    <a:cubicBezTo>
                      <a:pt x="1965228" y="72450"/>
                      <a:pt x="1136161" y="1806842"/>
                      <a:pt x="1339025" y="2709471"/>
                    </a:cubicBezTo>
                    <a:lnTo>
                      <a:pt x="1339025" y="2709471"/>
                    </a:lnTo>
                    <a:cubicBezTo>
                      <a:pt x="1278468" y="2713507"/>
                      <a:pt x="1284523" y="1742586"/>
                      <a:pt x="1157354" y="2721578"/>
                    </a:cubicBezTo>
                    <a:cubicBezTo>
                      <a:pt x="1018074" y="2218961"/>
                      <a:pt x="1048354" y="2146292"/>
                      <a:pt x="939352" y="2691299"/>
                    </a:cubicBezTo>
                    <a:cubicBezTo>
                      <a:pt x="805120" y="2215933"/>
                      <a:pt x="832369" y="2016097"/>
                      <a:pt x="678959" y="2739746"/>
                    </a:cubicBezTo>
                    <a:cubicBezTo>
                      <a:pt x="516466" y="2196758"/>
                      <a:pt x="584086" y="2054449"/>
                      <a:pt x="400399" y="2703411"/>
                    </a:cubicBezTo>
                    <a:cubicBezTo>
                      <a:pt x="269194" y="2008025"/>
                      <a:pt x="249010" y="2359253"/>
                      <a:pt x="121841" y="2709471"/>
                    </a:cubicBezTo>
                    <a:lnTo>
                      <a:pt x="121841" y="270947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  <p:grpSp>
          <p:nvGrpSpPr>
            <p:cNvPr id="242" name="Google Shape;242;p7"/>
            <p:cNvGrpSpPr/>
            <p:nvPr/>
          </p:nvGrpSpPr>
          <p:grpSpPr>
            <a:xfrm rot="-608296">
              <a:off x="3314931" y="4082546"/>
              <a:ext cx="728806" cy="734022"/>
              <a:chOff x="5307255" y="1547438"/>
              <a:chExt cx="1117486" cy="1125654"/>
            </a:xfrm>
          </p:grpSpPr>
          <p:sp>
            <p:nvSpPr>
              <p:cNvPr id="243" name="Google Shape;243;p7"/>
              <p:cNvSpPr/>
              <p:nvPr/>
            </p:nvSpPr>
            <p:spPr>
              <a:xfrm rot="4440912">
                <a:off x="5409575" y="1659795"/>
                <a:ext cx="912847" cy="900939"/>
              </a:xfrm>
              <a:custGeom>
                <a:avLst/>
                <a:gdLst/>
                <a:ahLst/>
                <a:cxnLst/>
                <a:rect l="l" t="t" r="r" b="b"/>
                <a:pathLst>
                  <a:path w="914116" h="902192" extrusionOk="0">
                    <a:moveTo>
                      <a:pt x="3648" y="318319"/>
                    </a:moveTo>
                    <a:cubicBezTo>
                      <a:pt x="14502" y="301366"/>
                      <a:pt x="50369" y="286791"/>
                      <a:pt x="121763" y="277409"/>
                    </a:cubicBezTo>
                    <a:cubicBezTo>
                      <a:pt x="-64836" y="-28674"/>
                      <a:pt x="463463" y="361209"/>
                      <a:pt x="415818" y="443497"/>
                    </a:cubicBezTo>
                    <a:cubicBezTo>
                      <a:pt x="413532" y="447646"/>
                      <a:pt x="409738" y="451074"/>
                      <a:pt x="404644" y="453838"/>
                    </a:cubicBezTo>
                    <a:lnTo>
                      <a:pt x="404517" y="453881"/>
                    </a:lnTo>
                    <a:lnTo>
                      <a:pt x="419250" y="454345"/>
                    </a:lnTo>
                    <a:cubicBezTo>
                      <a:pt x="426467" y="455983"/>
                      <a:pt x="432067" y="459052"/>
                      <a:pt x="435706" y="463751"/>
                    </a:cubicBezTo>
                    <a:cubicBezTo>
                      <a:pt x="439372" y="468285"/>
                      <a:pt x="441165" y="474521"/>
                      <a:pt x="441329" y="482140"/>
                    </a:cubicBezTo>
                    <a:lnTo>
                      <a:pt x="439997" y="490695"/>
                    </a:lnTo>
                    <a:lnTo>
                      <a:pt x="445131" y="483838"/>
                    </a:lnTo>
                    <a:cubicBezTo>
                      <a:pt x="450614" y="478869"/>
                      <a:pt x="456341" y="476044"/>
                      <a:pt x="462277" y="475760"/>
                    </a:cubicBezTo>
                    <a:cubicBezTo>
                      <a:pt x="468093" y="475359"/>
                      <a:pt x="474230" y="477469"/>
                      <a:pt x="480563" y="481707"/>
                    </a:cubicBezTo>
                    <a:lnTo>
                      <a:pt x="484441" y="485435"/>
                    </a:lnTo>
                    <a:lnTo>
                      <a:pt x="483630" y="473700"/>
                    </a:lnTo>
                    <a:cubicBezTo>
                      <a:pt x="485366" y="468135"/>
                      <a:pt x="489559" y="463182"/>
                      <a:pt x="495806" y="458818"/>
                    </a:cubicBezTo>
                    <a:lnTo>
                      <a:pt x="502846" y="455556"/>
                    </a:lnTo>
                    <a:lnTo>
                      <a:pt x="490203" y="449340"/>
                    </a:lnTo>
                    <a:cubicBezTo>
                      <a:pt x="482320" y="440747"/>
                      <a:pt x="481490" y="424889"/>
                      <a:pt x="485929" y="404451"/>
                    </a:cubicBezTo>
                    <a:lnTo>
                      <a:pt x="496079" y="371465"/>
                    </a:lnTo>
                    <a:lnTo>
                      <a:pt x="484343" y="397260"/>
                    </a:lnTo>
                    <a:cubicBezTo>
                      <a:pt x="474287" y="414904"/>
                      <a:pt x="463168" y="425553"/>
                      <a:pt x="451292" y="426028"/>
                    </a:cubicBezTo>
                    <a:cubicBezTo>
                      <a:pt x="387279" y="429947"/>
                      <a:pt x="286891" y="129696"/>
                      <a:pt x="310362" y="37467"/>
                    </a:cubicBezTo>
                    <a:cubicBezTo>
                      <a:pt x="321031" y="-4455"/>
                      <a:pt x="357291" y="-3398"/>
                      <a:pt x="434190" y="88742"/>
                    </a:cubicBezTo>
                    <a:cubicBezTo>
                      <a:pt x="553190" y="-152345"/>
                      <a:pt x="556753" y="155784"/>
                      <a:pt x="511014" y="326520"/>
                    </a:cubicBezTo>
                    <a:lnTo>
                      <a:pt x="499072" y="364417"/>
                    </a:lnTo>
                    <a:lnTo>
                      <a:pt x="513267" y="332085"/>
                    </a:lnTo>
                    <a:cubicBezTo>
                      <a:pt x="592416" y="170622"/>
                      <a:pt x="796982" y="-58978"/>
                      <a:pt x="741433" y="223646"/>
                    </a:cubicBezTo>
                    <a:cubicBezTo>
                      <a:pt x="1003648" y="164257"/>
                      <a:pt x="766540" y="361072"/>
                      <a:pt x="605110" y="433066"/>
                    </a:cubicBezTo>
                    <a:lnTo>
                      <a:pt x="600808" y="434764"/>
                    </a:lnTo>
                    <a:lnTo>
                      <a:pt x="693241" y="434463"/>
                    </a:lnTo>
                    <a:cubicBezTo>
                      <a:pt x="860482" y="443604"/>
                      <a:pt x="1031877" y="499444"/>
                      <a:pt x="804951" y="577658"/>
                    </a:cubicBezTo>
                    <a:cubicBezTo>
                      <a:pt x="987962" y="774612"/>
                      <a:pt x="698707" y="668369"/>
                      <a:pt x="555396" y="564905"/>
                    </a:cubicBezTo>
                    <a:lnTo>
                      <a:pt x="526476" y="542048"/>
                    </a:lnTo>
                    <a:lnTo>
                      <a:pt x="539541" y="566925"/>
                    </a:lnTo>
                    <a:cubicBezTo>
                      <a:pt x="616376" y="729501"/>
                      <a:pt x="668242" y="1032607"/>
                      <a:pt x="481983" y="812903"/>
                    </a:cubicBezTo>
                    <a:cubicBezTo>
                      <a:pt x="384371" y="1014570"/>
                      <a:pt x="363976" y="834227"/>
                      <a:pt x="385594" y="669505"/>
                    </a:cubicBezTo>
                    <a:lnTo>
                      <a:pt x="401546" y="585133"/>
                    </a:lnTo>
                    <a:lnTo>
                      <a:pt x="352020" y="659897"/>
                    </a:lnTo>
                    <a:cubicBezTo>
                      <a:pt x="251604" y="793948"/>
                      <a:pt x="110034" y="905537"/>
                      <a:pt x="170905" y="673357"/>
                    </a:cubicBezTo>
                    <a:cubicBezTo>
                      <a:pt x="-94501" y="716298"/>
                      <a:pt x="154406" y="534635"/>
                      <a:pt x="320007" y="472836"/>
                    </a:cubicBezTo>
                    <a:lnTo>
                      <a:pt x="364962" y="460956"/>
                    </a:lnTo>
                    <a:lnTo>
                      <a:pt x="329370" y="462273"/>
                    </a:lnTo>
                    <a:cubicBezTo>
                      <a:pt x="197278" y="453619"/>
                      <a:pt x="-31630" y="373414"/>
                      <a:pt x="3648" y="31831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244" name="Google Shape;244;p7"/>
              <p:cNvSpPr/>
              <p:nvPr/>
            </p:nvSpPr>
            <p:spPr>
              <a:xfrm rot="984699">
                <a:off x="5790678" y="2050692"/>
                <a:ext cx="131664" cy="131664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  <p:grpSp>
          <p:nvGrpSpPr>
            <p:cNvPr id="245" name="Google Shape;245;p7"/>
            <p:cNvGrpSpPr/>
            <p:nvPr/>
          </p:nvGrpSpPr>
          <p:grpSpPr>
            <a:xfrm>
              <a:off x="3502670" y="3514386"/>
              <a:ext cx="1837813" cy="3466060"/>
              <a:chOff x="6811613" y="643921"/>
              <a:chExt cx="1604516" cy="3026069"/>
            </a:xfrm>
          </p:grpSpPr>
          <p:sp>
            <p:nvSpPr>
              <p:cNvPr id="246" name="Google Shape;246;p7"/>
              <p:cNvSpPr/>
              <p:nvPr/>
            </p:nvSpPr>
            <p:spPr>
              <a:xfrm rot="-5995998" flipH="1">
                <a:off x="6360430" y="1774043"/>
                <a:ext cx="2683615" cy="979539"/>
              </a:xfrm>
              <a:custGeom>
                <a:avLst/>
                <a:gdLst/>
                <a:ahLst/>
                <a:cxnLst/>
                <a:rect l="l" t="t" r="r" b="b"/>
                <a:pathLst>
                  <a:path w="2683640" h="979548" extrusionOk="0">
                    <a:moveTo>
                      <a:pt x="510" y="530925"/>
                    </a:moveTo>
                    <a:cubicBezTo>
                      <a:pt x="2434" y="548241"/>
                      <a:pt x="9882" y="566175"/>
                      <a:pt x="24246" y="584633"/>
                    </a:cubicBezTo>
                    <a:cubicBezTo>
                      <a:pt x="139163" y="732300"/>
                      <a:pt x="322171" y="430760"/>
                      <a:pt x="367171" y="381500"/>
                    </a:cubicBezTo>
                    <a:lnTo>
                      <a:pt x="362218" y="375221"/>
                    </a:lnTo>
                    <a:lnTo>
                      <a:pt x="468461" y="410496"/>
                    </a:lnTo>
                    <a:lnTo>
                      <a:pt x="643261" y="459981"/>
                    </a:lnTo>
                    <a:lnTo>
                      <a:pt x="611216" y="485315"/>
                    </a:lnTo>
                    <a:cubicBezTo>
                      <a:pt x="515397" y="562502"/>
                      <a:pt x="377837" y="689076"/>
                      <a:pt x="487029" y="777229"/>
                    </a:cubicBezTo>
                    <a:cubicBezTo>
                      <a:pt x="632619" y="894767"/>
                      <a:pt x="741966" y="559415"/>
                      <a:pt x="774534" y="501184"/>
                    </a:cubicBezTo>
                    <a:lnTo>
                      <a:pt x="765295" y="493827"/>
                    </a:lnTo>
                    <a:lnTo>
                      <a:pt x="910308" y="525658"/>
                    </a:lnTo>
                    <a:cubicBezTo>
                      <a:pt x="963334" y="535940"/>
                      <a:pt x="1017223" y="544937"/>
                      <a:pt x="1071529" y="552204"/>
                    </a:cubicBezTo>
                    <a:lnTo>
                      <a:pt x="1111358" y="556466"/>
                    </a:lnTo>
                    <a:lnTo>
                      <a:pt x="1107135" y="563873"/>
                    </a:lnTo>
                    <a:cubicBezTo>
                      <a:pt x="1050280" y="657805"/>
                      <a:pt x="909533" y="876247"/>
                      <a:pt x="1064917" y="927835"/>
                    </a:cubicBezTo>
                    <a:cubicBezTo>
                      <a:pt x="1220302" y="979422"/>
                      <a:pt x="1227996" y="716067"/>
                      <a:pt x="1234229" y="605236"/>
                    </a:cubicBezTo>
                    <a:lnTo>
                      <a:pt x="1237115" y="569922"/>
                    </a:lnTo>
                    <a:lnTo>
                      <a:pt x="1254547" y="571787"/>
                    </a:lnTo>
                    <a:lnTo>
                      <a:pt x="1292670" y="574601"/>
                    </a:lnTo>
                    <a:lnTo>
                      <a:pt x="1293748" y="578766"/>
                    </a:lnTo>
                    <a:lnTo>
                      <a:pt x="1327009" y="577135"/>
                    </a:lnTo>
                    <a:lnTo>
                      <a:pt x="1440949" y="585545"/>
                    </a:lnTo>
                    <a:lnTo>
                      <a:pt x="1541635" y="591018"/>
                    </a:lnTo>
                    <a:lnTo>
                      <a:pt x="1533896" y="611363"/>
                    </a:lnTo>
                    <a:cubicBezTo>
                      <a:pt x="1492197" y="712934"/>
                      <a:pt x="1386796" y="950458"/>
                      <a:pt x="1548275" y="977482"/>
                    </a:cubicBezTo>
                    <a:cubicBezTo>
                      <a:pt x="1709753" y="1004506"/>
                      <a:pt x="1676769" y="743112"/>
                      <a:pt x="1665847" y="632645"/>
                    </a:cubicBezTo>
                    <a:lnTo>
                      <a:pt x="1663252" y="597250"/>
                    </a:lnTo>
                    <a:lnTo>
                      <a:pt x="1737487" y="599923"/>
                    </a:lnTo>
                    <a:lnTo>
                      <a:pt x="1739346" y="604030"/>
                    </a:lnTo>
                    <a:lnTo>
                      <a:pt x="1754873" y="600549"/>
                    </a:lnTo>
                    <a:lnTo>
                      <a:pt x="1973574" y="608422"/>
                    </a:lnTo>
                    <a:lnTo>
                      <a:pt x="1973138" y="609331"/>
                    </a:lnTo>
                    <a:cubicBezTo>
                      <a:pt x="1923129" y="707079"/>
                      <a:pt x="1798322" y="935005"/>
                      <a:pt x="1956990" y="975377"/>
                    </a:cubicBezTo>
                    <a:cubicBezTo>
                      <a:pt x="2115658" y="1015749"/>
                      <a:pt x="2104548" y="752516"/>
                      <a:pt x="2102859" y="641523"/>
                    </a:cubicBezTo>
                    <a:lnTo>
                      <a:pt x="2103154" y="612522"/>
                    </a:lnTo>
                    <a:lnTo>
                      <a:pt x="2252074" y="616063"/>
                    </a:lnTo>
                    <a:cubicBezTo>
                      <a:pt x="2438725" y="619931"/>
                      <a:pt x="2595736" y="621662"/>
                      <a:pt x="2683640" y="622798"/>
                    </a:cubicBezTo>
                    <a:lnTo>
                      <a:pt x="2678927" y="572967"/>
                    </a:lnTo>
                    <a:cubicBezTo>
                      <a:pt x="2613720" y="568469"/>
                      <a:pt x="2509869" y="566003"/>
                      <a:pt x="2384206" y="563981"/>
                    </a:cubicBezTo>
                    <a:lnTo>
                      <a:pt x="2269245" y="562336"/>
                    </a:lnTo>
                    <a:lnTo>
                      <a:pt x="2272834" y="542985"/>
                    </a:lnTo>
                    <a:cubicBezTo>
                      <a:pt x="2295835" y="434388"/>
                      <a:pt x="2357357" y="178205"/>
                      <a:pt x="2193887" y="187311"/>
                    </a:cubicBezTo>
                    <a:cubicBezTo>
                      <a:pt x="2030416" y="196418"/>
                      <a:pt x="2109064" y="444090"/>
                      <a:pt x="2139344" y="549631"/>
                    </a:cubicBezTo>
                    <a:lnTo>
                      <a:pt x="2142151" y="560476"/>
                    </a:lnTo>
                    <a:lnTo>
                      <a:pt x="1958603" y="557654"/>
                    </a:lnTo>
                    <a:lnTo>
                      <a:pt x="1854494" y="555328"/>
                    </a:lnTo>
                    <a:lnTo>
                      <a:pt x="1854658" y="541353"/>
                    </a:lnTo>
                    <a:cubicBezTo>
                      <a:pt x="1858778" y="430424"/>
                      <a:pt x="1875653" y="167498"/>
                      <a:pt x="1716138" y="204384"/>
                    </a:cubicBezTo>
                    <a:cubicBezTo>
                      <a:pt x="1579411" y="236001"/>
                      <a:pt x="1647883" y="409941"/>
                      <a:pt x="1700374" y="521225"/>
                    </a:cubicBezTo>
                    <a:lnTo>
                      <a:pt x="1715256" y="552042"/>
                    </a:lnTo>
                    <a:lnTo>
                      <a:pt x="1503097" y="544450"/>
                    </a:lnTo>
                    <a:lnTo>
                      <a:pt x="1417562" y="539435"/>
                    </a:lnTo>
                    <a:lnTo>
                      <a:pt x="1418069" y="536699"/>
                    </a:lnTo>
                    <a:cubicBezTo>
                      <a:pt x="1441070" y="428102"/>
                      <a:pt x="1502593" y="171920"/>
                      <a:pt x="1339122" y="181026"/>
                    </a:cubicBezTo>
                    <a:cubicBezTo>
                      <a:pt x="1199005" y="188832"/>
                      <a:pt x="1236770" y="371910"/>
                      <a:pt x="1269488" y="490522"/>
                    </a:cubicBezTo>
                    <a:lnTo>
                      <a:pt x="1281007" y="530841"/>
                    </a:lnTo>
                    <a:lnTo>
                      <a:pt x="1118667" y="514830"/>
                    </a:lnTo>
                    <a:lnTo>
                      <a:pt x="979326" y="491753"/>
                    </a:lnTo>
                    <a:lnTo>
                      <a:pt x="982701" y="465604"/>
                    </a:lnTo>
                    <a:cubicBezTo>
                      <a:pt x="999699" y="355906"/>
                      <a:pt x="1047049" y="96729"/>
                      <a:pt x="884326" y="114807"/>
                    </a:cubicBezTo>
                    <a:cubicBezTo>
                      <a:pt x="744849" y="130302"/>
                      <a:pt x="792620" y="311027"/>
                      <a:pt x="831807" y="427662"/>
                    </a:cubicBezTo>
                    <a:lnTo>
                      <a:pt x="843576" y="461659"/>
                    </a:lnTo>
                    <a:lnTo>
                      <a:pt x="815512" y="455234"/>
                    </a:lnTo>
                    <a:lnTo>
                      <a:pt x="590881" y="388039"/>
                    </a:lnTo>
                    <a:lnTo>
                      <a:pt x="598017" y="387193"/>
                    </a:lnTo>
                    <a:cubicBezTo>
                      <a:pt x="600991" y="320539"/>
                      <a:pt x="684609" y="-22134"/>
                      <a:pt x="498948" y="1130"/>
                    </a:cubicBezTo>
                    <a:cubicBezTo>
                      <a:pt x="359702" y="18577"/>
                      <a:pt x="410000" y="198616"/>
                      <a:pt x="450817" y="314689"/>
                    </a:cubicBezTo>
                    <a:lnTo>
                      <a:pt x="462039" y="345693"/>
                    </a:lnTo>
                    <a:lnTo>
                      <a:pt x="426792" y="333539"/>
                    </a:lnTo>
                    <a:cubicBezTo>
                      <a:pt x="314563" y="293996"/>
                      <a:pt x="222166" y="259964"/>
                      <a:pt x="157057" y="244911"/>
                    </a:cubicBezTo>
                    <a:lnTo>
                      <a:pt x="76922" y="273979"/>
                    </a:lnTo>
                    <a:cubicBezTo>
                      <a:pt x="95974" y="280381"/>
                      <a:pt x="119015" y="288621"/>
                      <a:pt x="145599" y="298254"/>
                    </a:cubicBezTo>
                    <a:lnTo>
                      <a:pt x="219605" y="325104"/>
                    </a:lnTo>
                    <a:lnTo>
                      <a:pt x="211788" y="328771"/>
                    </a:lnTo>
                    <a:cubicBezTo>
                      <a:pt x="119364" y="373169"/>
                      <a:pt x="-9110" y="444342"/>
                      <a:pt x="510" y="530925"/>
                    </a:cubicBez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66A36"/>
                  </a:gs>
                  <a:gs pos="100000">
                    <a:srgbClr val="666A36"/>
                  </a:gs>
                </a:gsLst>
                <a:lin ang="0" scaled="0"/>
              </a:gra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247" name="Google Shape;247;p7"/>
              <p:cNvSpPr/>
              <p:nvPr/>
            </p:nvSpPr>
            <p:spPr>
              <a:xfrm rot="8199617">
                <a:off x="6949089" y="675044"/>
                <a:ext cx="297059" cy="518130"/>
              </a:xfrm>
              <a:custGeom>
                <a:avLst/>
                <a:gdLst/>
                <a:ahLst/>
                <a:cxnLst/>
                <a:rect l="l" t="t" r="r" b="b"/>
                <a:pathLst>
                  <a:path w="1217184" h="2738163" extrusionOk="0">
                    <a:moveTo>
                      <a:pt x="0" y="2707888"/>
                    </a:moveTo>
                    <a:cubicBezTo>
                      <a:pt x="101432" y="2256573"/>
                      <a:pt x="-157119" y="33114"/>
                      <a:pt x="608592" y="0"/>
                    </a:cubicBezTo>
                    <a:cubicBezTo>
                      <a:pt x="1452777" y="188745"/>
                      <a:pt x="1014320" y="1805259"/>
                      <a:pt x="1217184" y="2707888"/>
                    </a:cubicBezTo>
                    <a:lnTo>
                      <a:pt x="1217184" y="2707888"/>
                    </a:lnTo>
                    <a:cubicBezTo>
                      <a:pt x="1156627" y="2711924"/>
                      <a:pt x="1162682" y="1741003"/>
                      <a:pt x="1035513" y="2719995"/>
                    </a:cubicBezTo>
                    <a:cubicBezTo>
                      <a:pt x="896233" y="2217378"/>
                      <a:pt x="926513" y="2144709"/>
                      <a:pt x="817511" y="2689716"/>
                    </a:cubicBezTo>
                    <a:cubicBezTo>
                      <a:pt x="683279" y="2214350"/>
                      <a:pt x="710528" y="2014514"/>
                      <a:pt x="557118" y="2738163"/>
                    </a:cubicBezTo>
                    <a:cubicBezTo>
                      <a:pt x="394625" y="2195175"/>
                      <a:pt x="462245" y="2052866"/>
                      <a:pt x="278558" y="2701828"/>
                    </a:cubicBezTo>
                    <a:cubicBezTo>
                      <a:pt x="147353" y="2006442"/>
                      <a:pt x="127169" y="2357670"/>
                      <a:pt x="0" y="2707888"/>
                    </a:cubicBezTo>
                    <a:lnTo>
                      <a:pt x="0" y="2707888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2493839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">
  <p:cSld name="Big Title"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8"/>
          <p:cNvSpPr txBox="1">
            <a:spLocks noGrp="1"/>
          </p:cNvSpPr>
          <p:nvPr>
            <p:ph type="title"/>
          </p:nvPr>
        </p:nvSpPr>
        <p:spPr>
          <a:xfrm>
            <a:off x="2156075" y="1123500"/>
            <a:ext cx="7687500" cy="47361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28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28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28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28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28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28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28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28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2800"/>
            </a:lvl9pPr>
          </a:lstStyle>
          <a:p>
            <a:endParaRPr/>
          </a:p>
        </p:txBody>
      </p:sp>
      <p:sp>
        <p:nvSpPr>
          <p:cNvPr id="250" name="Google Shape;250;p8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fld id="{00000000-1234-1234-1234-123412341234}" type="slidenum">
              <a:rPr kumimoji="0" lang="en-GB" sz="1300" b="0" i="0" u="none" strike="noStrike" kern="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t>‹#›</a:t>
            </a:fld>
            <a:endParaRPr kumimoji="0" lang="en-GB" sz="1300" b="0" i="0" u="none" strike="noStrike" kern="0" cap="none" spc="0" normalizeH="0" baseline="0" noProof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251" name="Google Shape;251;p8"/>
          <p:cNvGrpSpPr/>
          <p:nvPr/>
        </p:nvGrpSpPr>
        <p:grpSpPr>
          <a:xfrm flipH="1">
            <a:off x="-658178" y="1638196"/>
            <a:ext cx="3848630" cy="5365658"/>
            <a:chOff x="7864580" y="177905"/>
            <a:chExt cx="4941744" cy="6889649"/>
          </a:xfrm>
        </p:grpSpPr>
        <p:sp>
          <p:nvSpPr>
            <p:cNvPr id="252" name="Google Shape;252;p8"/>
            <p:cNvSpPr/>
            <p:nvPr/>
          </p:nvSpPr>
          <p:spPr>
            <a:xfrm rot="6963880">
              <a:off x="10039367" y="3194235"/>
              <a:ext cx="2742411" cy="879358"/>
            </a:xfrm>
            <a:custGeom>
              <a:avLst/>
              <a:gdLst/>
              <a:ahLst/>
              <a:cxnLst/>
              <a:rect l="l" t="t" r="r" b="b"/>
              <a:pathLst>
                <a:path w="3570296" h="1258395" extrusionOk="0">
                  <a:moveTo>
                    <a:pt x="52" y="114287"/>
                  </a:moveTo>
                  <a:cubicBezTo>
                    <a:pt x="751" y="92231"/>
                    <a:pt x="8463" y="70112"/>
                    <a:pt x="24969" y="48300"/>
                  </a:cubicBezTo>
                  <a:cubicBezTo>
                    <a:pt x="157023" y="-126193"/>
                    <a:pt x="439442" y="311510"/>
                    <a:pt x="513040" y="355151"/>
                  </a:cubicBezTo>
                  <a:lnTo>
                    <a:pt x="497428" y="367539"/>
                  </a:lnTo>
                  <a:lnTo>
                    <a:pt x="567794" y="391986"/>
                  </a:lnTo>
                  <a:cubicBezTo>
                    <a:pt x="600503" y="403531"/>
                    <a:pt x="634955" y="415788"/>
                    <a:pt x="670999" y="428488"/>
                  </a:cubicBezTo>
                  <a:lnTo>
                    <a:pt x="716281" y="444102"/>
                  </a:lnTo>
                  <a:lnTo>
                    <a:pt x="701865" y="404273"/>
                  </a:lnTo>
                  <a:cubicBezTo>
                    <a:pt x="649428" y="255156"/>
                    <a:pt x="584812" y="23866"/>
                    <a:pt x="763696" y="1452"/>
                  </a:cubicBezTo>
                  <a:cubicBezTo>
                    <a:pt x="1002210" y="-28434"/>
                    <a:pt x="894788" y="411788"/>
                    <a:pt x="890967" y="497415"/>
                  </a:cubicBezTo>
                  <a:lnTo>
                    <a:pt x="881798" y="498502"/>
                  </a:lnTo>
                  <a:lnTo>
                    <a:pt x="1170375" y="584825"/>
                  </a:lnTo>
                  <a:lnTo>
                    <a:pt x="1206427" y="593079"/>
                  </a:lnTo>
                  <a:lnTo>
                    <a:pt x="1191308" y="549404"/>
                  </a:lnTo>
                  <a:cubicBezTo>
                    <a:pt x="1140965" y="399568"/>
                    <a:pt x="1079596" y="167395"/>
                    <a:pt x="1258778" y="147490"/>
                  </a:cubicBezTo>
                  <a:cubicBezTo>
                    <a:pt x="1482755" y="122608"/>
                    <a:pt x="1396927" y="506605"/>
                    <a:pt x="1381187" y="625206"/>
                  </a:cubicBezTo>
                  <a:lnTo>
                    <a:pt x="1380506" y="631688"/>
                  </a:lnTo>
                  <a:lnTo>
                    <a:pt x="1559827" y="661387"/>
                  </a:lnTo>
                  <a:lnTo>
                    <a:pt x="1768380" y="681955"/>
                  </a:lnTo>
                  <a:lnTo>
                    <a:pt x="1753583" y="630159"/>
                  </a:lnTo>
                  <a:cubicBezTo>
                    <a:pt x="1711551" y="477782"/>
                    <a:pt x="1663035" y="242588"/>
                    <a:pt x="1843040" y="232560"/>
                  </a:cubicBezTo>
                  <a:cubicBezTo>
                    <a:pt x="2053045" y="220861"/>
                    <a:pt x="1974008" y="549971"/>
                    <a:pt x="1944460" y="689482"/>
                  </a:cubicBezTo>
                  <a:lnTo>
                    <a:pt x="1943808" y="692995"/>
                  </a:lnTo>
                  <a:lnTo>
                    <a:pt x="2053692" y="699439"/>
                  </a:lnTo>
                  <a:lnTo>
                    <a:pt x="2326246" y="709192"/>
                  </a:lnTo>
                  <a:lnTo>
                    <a:pt x="2307127" y="669602"/>
                  </a:lnTo>
                  <a:cubicBezTo>
                    <a:pt x="2239694" y="526640"/>
                    <a:pt x="2151731" y="303184"/>
                    <a:pt x="2327379" y="262567"/>
                  </a:cubicBezTo>
                  <a:cubicBezTo>
                    <a:pt x="2532303" y="215180"/>
                    <a:pt x="2510624" y="552952"/>
                    <a:pt x="2505331" y="695460"/>
                  </a:cubicBezTo>
                  <a:lnTo>
                    <a:pt x="2504809" y="713406"/>
                  </a:lnTo>
                  <a:lnTo>
                    <a:pt x="2638865" y="716402"/>
                  </a:lnTo>
                  <a:lnTo>
                    <a:pt x="2874931" y="720031"/>
                  </a:lnTo>
                  <a:lnTo>
                    <a:pt x="2871057" y="706094"/>
                  </a:lnTo>
                  <a:cubicBezTo>
                    <a:pt x="2832158" y="570509"/>
                    <a:pt x="2731121" y="252333"/>
                    <a:pt x="2941127" y="240634"/>
                  </a:cubicBezTo>
                  <a:cubicBezTo>
                    <a:pt x="3151132" y="228935"/>
                    <a:pt x="3072096" y="558044"/>
                    <a:pt x="3042547" y="697556"/>
                  </a:cubicBezTo>
                  <a:lnTo>
                    <a:pt x="3037937" y="722417"/>
                  </a:lnTo>
                  <a:lnTo>
                    <a:pt x="3185623" y="724529"/>
                  </a:lnTo>
                  <a:cubicBezTo>
                    <a:pt x="3347059" y="727126"/>
                    <a:pt x="3480472" y="730294"/>
                    <a:pt x="3564241" y="736073"/>
                  </a:cubicBezTo>
                  <a:lnTo>
                    <a:pt x="3570296" y="800089"/>
                  </a:lnTo>
                  <a:cubicBezTo>
                    <a:pt x="3457368" y="798630"/>
                    <a:pt x="3255661" y="796406"/>
                    <a:pt x="3015878" y="791437"/>
                  </a:cubicBezTo>
                  <a:lnTo>
                    <a:pt x="2824326" y="786883"/>
                  </a:lnTo>
                  <a:lnTo>
                    <a:pt x="2823991" y="796797"/>
                  </a:lnTo>
                  <a:cubicBezTo>
                    <a:pt x="2823204" y="916435"/>
                    <a:pt x="2855190" y="1308606"/>
                    <a:pt x="2636794" y="1253037"/>
                  </a:cubicBezTo>
                  <a:cubicBezTo>
                    <a:pt x="2432958" y="1201172"/>
                    <a:pt x="2593293" y="908364"/>
                    <a:pt x="2657539" y="782789"/>
                  </a:cubicBezTo>
                  <a:lnTo>
                    <a:pt x="2658099" y="781621"/>
                  </a:lnTo>
                  <a:lnTo>
                    <a:pt x="2377142" y="771506"/>
                  </a:lnTo>
                  <a:lnTo>
                    <a:pt x="2357193" y="775979"/>
                  </a:lnTo>
                  <a:lnTo>
                    <a:pt x="2354959" y="770708"/>
                  </a:lnTo>
                  <a:lnTo>
                    <a:pt x="2259394" y="767267"/>
                  </a:lnTo>
                  <a:lnTo>
                    <a:pt x="2260299" y="785502"/>
                  </a:lnTo>
                  <a:cubicBezTo>
                    <a:pt x="2269474" y="904790"/>
                    <a:pt x="2333994" y="1292937"/>
                    <a:pt x="2111730" y="1255740"/>
                  </a:cubicBezTo>
                  <a:cubicBezTo>
                    <a:pt x="1904284" y="1221024"/>
                    <a:pt x="2039689" y="915885"/>
                    <a:pt x="2093259" y="785398"/>
                  </a:cubicBezTo>
                  <a:lnTo>
                    <a:pt x="2103200" y="759262"/>
                  </a:lnTo>
                  <a:lnTo>
                    <a:pt x="1973852" y="752232"/>
                  </a:lnTo>
                  <a:lnTo>
                    <a:pt x="1827482" y="741428"/>
                  </a:lnTo>
                  <a:lnTo>
                    <a:pt x="1784749" y="743523"/>
                  </a:lnTo>
                  <a:lnTo>
                    <a:pt x="1783503" y="738182"/>
                  </a:lnTo>
                  <a:lnTo>
                    <a:pt x="1734388" y="734557"/>
                  </a:lnTo>
                  <a:lnTo>
                    <a:pt x="1711951" y="732156"/>
                  </a:lnTo>
                  <a:lnTo>
                    <a:pt x="1710043" y="750236"/>
                  </a:lnTo>
                  <a:cubicBezTo>
                    <a:pt x="1700724" y="869513"/>
                    <a:pt x="1704654" y="1262966"/>
                    <a:pt x="1490778" y="1191960"/>
                  </a:cubicBezTo>
                  <a:cubicBezTo>
                    <a:pt x="1291161" y="1125688"/>
                    <a:pt x="1471975" y="845062"/>
                    <a:pt x="1545014" y="724390"/>
                  </a:cubicBezTo>
                  <a:lnTo>
                    <a:pt x="1550440" y="714875"/>
                  </a:lnTo>
                  <a:lnTo>
                    <a:pt x="1499272" y="709400"/>
                  </a:lnTo>
                  <a:cubicBezTo>
                    <a:pt x="1429506" y="700064"/>
                    <a:pt x="1360276" y="688505"/>
                    <a:pt x="1292156" y="675297"/>
                  </a:cubicBezTo>
                  <a:lnTo>
                    <a:pt x="1105864" y="634405"/>
                  </a:lnTo>
                  <a:lnTo>
                    <a:pt x="1117732" y="643857"/>
                  </a:lnTo>
                  <a:cubicBezTo>
                    <a:pt x="1075893" y="718664"/>
                    <a:pt x="935419" y="1149479"/>
                    <a:pt x="748384" y="998483"/>
                  </a:cubicBezTo>
                  <a:cubicBezTo>
                    <a:pt x="608109" y="885236"/>
                    <a:pt x="784828" y="722630"/>
                    <a:pt x="907924" y="623470"/>
                  </a:cubicBezTo>
                  <a:lnTo>
                    <a:pt x="949090" y="590924"/>
                  </a:lnTo>
                  <a:lnTo>
                    <a:pt x="724529" y="527352"/>
                  </a:lnTo>
                  <a:lnTo>
                    <a:pt x="588043" y="482036"/>
                  </a:lnTo>
                  <a:lnTo>
                    <a:pt x="594407" y="490103"/>
                  </a:lnTo>
                  <a:cubicBezTo>
                    <a:pt x="536597" y="553385"/>
                    <a:pt x="301493" y="940762"/>
                    <a:pt x="153863" y="751060"/>
                  </a:cubicBezTo>
                  <a:cubicBezTo>
                    <a:pt x="135409" y="727347"/>
                    <a:pt x="125841" y="704309"/>
                    <a:pt x="123370" y="682064"/>
                  </a:cubicBezTo>
                  <a:cubicBezTo>
                    <a:pt x="114101" y="598642"/>
                    <a:pt x="204622" y="526354"/>
                    <a:pt x="300553" y="471362"/>
                  </a:cubicBezTo>
                  <a:lnTo>
                    <a:pt x="378501" y="430833"/>
                  </a:lnTo>
                  <a:lnTo>
                    <a:pt x="360141" y="424135"/>
                  </a:lnTo>
                  <a:cubicBezTo>
                    <a:pt x="244149" y="376658"/>
                    <a:pt x="-4139" y="246620"/>
                    <a:pt x="52" y="114287"/>
                  </a:cubicBezTo>
                  <a:close/>
                </a:path>
              </a:pathLst>
            </a:custGeom>
            <a:gradFill>
              <a:gsLst>
                <a:gs pos="0">
                  <a:srgbClr val="595959"/>
                </a:gs>
                <a:gs pos="60000">
                  <a:srgbClr val="666A36"/>
                </a:gs>
                <a:gs pos="100000">
                  <a:srgbClr val="666A36"/>
                </a:gs>
              </a:gsLst>
              <a:lin ang="0" scaled="0"/>
            </a:gra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53" name="Google Shape;253;p8"/>
            <p:cNvSpPr/>
            <p:nvPr/>
          </p:nvSpPr>
          <p:spPr>
            <a:xfrm rot="342636" flipH="1">
              <a:off x="10454693" y="240075"/>
              <a:ext cx="1522632" cy="5474309"/>
            </a:xfrm>
            <a:custGeom>
              <a:avLst/>
              <a:gdLst/>
              <a:ahLst/>
              <a:cxnLst/>
              <a:rect l="l" t="t" r="r" b="b"/>
              <a:pathLst>
                <a:path w="1122278" h="4034919" extrusionOk="0">
                  <a:moveTo>
                    <a:pt x="1017346" y="4033049"/>
                  </a:moveTo>
                  <a:cubicBezTo>
                    <a:pt x="934586" y="4084522"/>
                    <a:pt x="543637" y="3063193"/>
                    <a:pt x="532895" y="2246639"/>
                  </a:cubicBezTo>
                  <a:cubicBezTo>
                    <a:pt x="522153" y="1430085"/>
                    <a:pt x="345564" y="532737"/>
                    <a:pt x="0" y="0"/>
                  </a:cubicBezTo>
                  <a:cubicBezTo>
                    <a:pt x="530335" y="309475"/>
                    <a:pt x="859899" y="1265626"/>
                    <a:pt x="1029457" y="1937801"/>
                  </a:cubicBezTo>
                  <a:cubicBezTo>
                    <a:pt x="1199015" y="2609976"/>
                    <a:pt x="1100106" y="3981576"/>
                    <a:pt x="1017346" y="4033049"/>
                  </a:cubicBezTo>
                  <a:close/>
                </a:path>
              </a:pathLst>
            </a:custGeom>
            <a:gradFill>
              <a:gsLst>
                <a:gs pos="0">
                  <a:srgbClr val="595959"/>
                </a:gs>
                <a:gs pos="60000">
                  <a:srgbClr val="6F803B"/>
                </a:gs>
                <a:gs pos="100000">
                  <a:srgbClr val="6F803B"/>
                </a:gs>
              </a:gsLst>
              <a:lin ang="0" scaled="0"/>
            </a:gra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54" name="Google Shape;254;p8"/>
            <p:cNvSpPr/>
            <p:nvPr/>
          </p:nvSpPr>
          <p:spPr>
            <a:xfrm rot="1057145" flipH="1">
              <a:off x="11100766" y="2956121"/>
              <a:ext cx="1121583" cy="4032422"/>
            </a:xfrm>
            <a:custGeom>
              <a:avLst/>
              <a:gdLst/>
              <a:ahLst/>
              <a:cxnLst/>
              <a:rect l="l" t="t" r="r" b="b"/>
              <a:pathLst>
                <a:path w="1122278" h="4034919" extrusionOk="0">
                  <a:moveTo>
                    <a:pt x="1017346" y="4033049"/>
                  </a:moveTo>
                  <a:cubicBezTo>
                    <a:pt x="934586" y="4084522"/>
                    <a:pt x="543637" y="3063193"/>
                    <a:pt x="532895" y="2246639"/>
                  </a:cubicBezTo>
                  <a:cubicBezTo>
                    <a:pt x="522153" y="1430085"/>
                    <a:pt x="345564" y="532737"/>
                    <a:pt x="0" y="0"/>
                  </a:cubicBezTo>
                  <a:cubicBezTo>
                    <a:pt x="530335" y="309475"/>
                    <a:pt x="859899" y="1265626"/>
                    <a:pt x="1029457" y="1937801"/>
                  </a:cubicBezTo>
                  <a:cubicBezTo>
                    <a:pt x="1199015" y="2609976"/>
                    <a:pt x="1100106" y="3981576"/>
                    <a:pt x="1017346" y="4033049"/>
                  </a:cubicBezTo>
                  <a:close/>
                </a:path>
              </a:pathLst>
            </a:custGeom>
            <a:gradFill>
              <a:gsLst>
                <a:gs pos="0">
                  <a:srgbClr val="595959"/>
                </a:gs>
                <a:gs pos="60000">
                  <a:srgbClr val="6F803B"/>
                </a:gs>
                <a:gs pos="100000">
                  <a:srgbClr val="6F803B"/>
                </a:gs>
              </a:gsLst>
              <a:lin ang="0" scaled="0"/>
            </a:gra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grpSp>
          <p:nvGrpSpPr>
            <p:cNvPr id="255" name="Google Shape;255;p8"/>
            <p:cNvGrpSpPr/>
            <p:nvPr/>
          </p:nvGrpSpPr>
          <p:grpSpPr>
            <a:xfrm rot="834297">
              <a:off x="8537534" y="734267"/>
              <a:ext cx="2935744" cy="5958665"/>
              <a:chOff x="5368897" y="1487338"/>
              <a:chExt cx="2009955" cy="4079596"/>
            </a:xfrm>
          </p:grpSpPr>
          <p:sp>
            <p:nvSpPr>
              <p:cNvPr id="256" name="Google Shape;256;p8"/>
              <p:cNvSpPr/>
              <p:nvPr/>
            </p:nvSpPr>
            <p:spPr>
              <a:xfrm rot="-1170648">
                <a:off x="6587411" y="1949092"/>
                <a:ext cx="185621" cy="3690976"/>
              </a:xfrm>
              <a:custGeom>
                <a:avLst/>
                <a:gdLst/>
                <a:ahLst/>
                <a:cxnLst/>
                <a:rect l="l" t="t" r="r" b="b"/>
                <a:pathLst>
                  <a:path w="551062" h="3348763" extrusionOk="0">
                    <a:moveTo>
                      <a:pt x="0" y="102946"/>
                    </a:moveTo>
                    <a:cubicBezTo>
                      <a:pt x="58538" y="325995"/>
                      <a:pt x="313883" y="798334"/>
                      <a:pt x="393616" y="1338294"/>
                    </a:cubicBezTo>
                    <a:cubicBezTo>
                      <a:pt x="473349" y="1878254"/>
                      <a:pt x="452154" y="3007630"/>
                      <a:pt x="478395" y="3342708"/>
                    </a:cubicBezTo>
                    <a:lnTo>
                      <a:pt x="551062" y="3348763"/>
                    </a:lnTo>
                    <a:cubicBezTo>
                      <a:pt x="546016" y="3004601"/>
                      <a:pt x="532896" y="1835865"/>
                      <a:pt x="448117" y="1277738"/>
                    </a:cubicBezTo>
                    <a:cubicBezTo>
                      <a:pt x="363338" y="719611"/>
                      <a:pt x="117075" y="195799"/>
                      <a:pt x="42389" y="0"/>
                    </a:cubicBezTo>
                    <a:lnTo>
                      <a:pt x="0" y="102946"/>
                    </a:ln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F803B"/>
                  </a:gs>
                  <a:gs pos="100000">
                    <a:srgbClr val="6F803B"/>
                  </a:gs>
                </a:gsLst>
                <a:lin ang="0" scaled="0"/>
              </a:gra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257" name="Google Shape;257;p8"/>
              <p:cNvSpPr/>
              <p:nvPr/>
            </p:nvSpPr>
            <p:spPr>
              <a:xfrm rot="4234075">
                <a:off x="5489229" y="1617265"/>
                <a:ext cx="913596" cy="901679"/>
              </a:xfrm>
              <a:custGeom>
                <a:avLst/>
                <a:gdLst/>
                <a:ahLst/>
                <a:cxnLst/>
                <a:rect l="l" t="t" r="r" b="b"/>
                <a:pathLst>
                  <a:path w="914116" h="902192" extrusionOk="0">
                    <a:moveTo>
                      <a:pt x="3648" y="318319"/>
                    </a:moveTo>
                    <a:cubicBezTo>
                      <a:pt x="14502" y="301366"/>
                      <a:pt x="50369" y="286791"/>
                      <a:pt x="121763" y="277409"/>
                    </a:cubicBezTo>
                    <a:cubicBezTo>
                      <a:pt x="-64836" y="-28674"/>
                      <a:pt x="463463" y="361209"/>
                      <a:pt x="415818" y="443497"/>
                    </a:cubicBezTo>
                    <a:cubicBezTo>
                      <a:pt x="413532" y="447646"/>
                      <a:pt x="409738" y="451074"/>
                      <a:pt x="404644" y="453838"/>
                    </a:cubicBezTo>
                    <a:lnTo>
                      <a:pt x="404517" y="453881"/>
                    </a:lnTo>
                    <a:lnTo>
                      <a:pt x="419250" y="454345"/>
                    </a:lnTo>
                    <a:cubicBezTo>
                      <a:pt x="426467" y="455983"/>
                      <a:pt x="432067" y="459052"/>
                      <a:pt x="435706" y="463751"/>
                    </a:cubicBezTo>
                    <a:cubicBezTo>
                      <a:pt x="439372" y="468285"/>
                      <a:pt x="441165" y="474521"/>
                      <a:pt x="441329" y="482140"/>
                    </a:cubicBezTo>
                    <a:lnTo>
                      <a:pt x="439997" y="490695"/>
                    </a:lnTo>
                    <a:lnTo>
                      <a:pt x="445131" y="483838"/>
                    </a:lnTo>
                    <a:cubicBezTo>
                      <a:pt x="450614" y="478869"/>
                      <a:pt x="456341" y="476044"/>
                      <a:pt x="462277" y="475760"/>
                    </a:cubicBezTo>
                    <a:cubicBezTo>
                      <a:pt x="468093" y="475359"/>
                      <a:pt x="474230" y="477469"/>
                      <a:pt x="480563" y="481707"/>
                    </a:cubicBezTo>
                    <a:lnTo>
                      <a:pt x="484441" y="485435"/>
                    </a:lnTo>
                    <a:lnTo>
                      <a:pt x="483630" y="473700"/>
                    </a:lnTo>
                    <a:cubicBezTo>
                      <a:pt x="485366" y="468135"/>
                      <a:pt x="489559" y="463182"/>
                      <a:pt x="495806" y="458818"/>
                    </a:cubicBezTo>
                    <a:lnTo>
                      <a:pt x="502846" y="455556"/>
                    </a:lnTo>
                    <a:lnTo>
                      <a:pt x="490203" y="449340"/>
                    </a:lnTo>
                    <a:cubicBezTo>
                      <a:pt x="482320" y="440747"/>
                      <a:pt x="481490" y="424889"/>
                      <a:pt x="485929" y="404451"/>
                    </a:cubicBezTo>
                    <a:lnTo>
                      <a:pt x="496079" y="371465"/>
                    </a:lnTo>
                    <a:lnTo>
                      <a:pt x="484343" y="397260"/>
                    </a:lnTo>
                    <a:cubicBezTo>
                      <a:pt x="474287" y="414904"/>
                      <a:pt x="463168" y="425553"/>
                      <a:pt x="451292" y="426028"/>
                    </a:cubicBezTo>
                    <a:cubicBezTo>
                      <a:pt x="387279" y="429947"/>
                      <a:pt x="286891" y="129696"/>
                      <a:pt x="310362" y="37467"/>
                    </a:cubicBezTo>
                    <a:cubicBezTo>
                      <a:pt x="321031" y="-4455"/>
                      <a:pt x="357291" y="-3398"/>
                      <a:pt x="434190" y="88742"/>
                    </a:cubicBezTo>
                    <a:cubicBezTo>
                      <a:pt x="553190" y="-152345"/>
                      <a:pt x="556753" y="155784"/>
                      <a:pt x="511014" y="326520"/>
                    </a:cubicBezTo>
                    <a:lnTo>
                      <a:pt x="499072" y="364417"/>
                    </a:lnTo>
                    <a:lnTo>
                      <a:pt x="513267" y="332085"/>
                    </a:lnTo>
                    <a:cubicBezTo>
                      <a:pt x="592416" y="170622"/>
                      <a:pt x="796982" y="-58978"/>
                      <a:pt x="741433" y="223646"/>
                    </a:cubicBezTo>
                    <a:cubicBezTo>
                      <a:pt x="1003648" y="164257"/>
                      <a:pt x="766540" y="361072"/>
                      <a:pt x="605110" y="433066"/>
                    </a:cubicBezTo>
                    <a:lnTo>
                      <a:pt x="600808" y="434764"/>
                    </a:lnTo>
                    <a:lnTo>
                      <a:pt x="693241" y="434463"/>
                    </a:lnTo>
                    <a:cubicBezTo>
                      <a:pt x="860482" y="443604"/>
                      <a:pt x="1031877" y="499444"/>
                      <a:pt x="804951" y="577658"/>
                    </a:cubicBezTo>
                    <a:cubicBezTo>
                      <a:pt x="987962" y="774612"/>
                      <a:pt x="698707" y="668369"/>
                      <a:pt x="555396" y="564905"/>
                    </a:cubicBezTo>
                    <a:lnTo>
                      <a:pt x="526476" y="542048"/>
                    </a:lnTo>
                    <a:lnTo>
                      <a:pt x="539541" y="566925"/>
                    </a:lnTo>
                    <a:cubicBezTo>
                      <a:pt x="616376" y="729501"/>
                      <a:pt x="668242" y="1032607"/>
                      <a:pt x="481983" y="812903"/>
                    </a:cubicBezTo>
                    <a:cubicBezTo>
                      <a:pt x="384371" y="1014570"/>
                      <a:pt x="363976" y="834227"/>
                      <a:pt x="385594" y="669505"/>
                    </a:cubicBezTo>
                    <a:lnTo>
                      <a:pt x="401546" y="585133"/>
                    </a:lnTo>
                    <a:lnTo>
                      <a:pt x="352020" y="659897"/>
                    </a:lnTo>
                    <a:cubicBezTo>
                      <a:pt x="251604" y="793948"/>
                      <a:pt x="110034" y="905537"/>
                      <a:pt x="170905" y="673357"/>
                    </a:cubicBezTo>
                    <a:cubicBezTo>
                      <a:pt x="-94501" y="716298"/>
                      <a:pt x="154406" y="534635"/>
                      <a:pt x="320007" y="472836"/>
                    </a:cubicBezTo>
                    <a:lnTo>
                      <a:pt x="364962" y="460956"/>
                    </a:lnTo>
                    <a:lnTo>
                      <a:pt x="329370" y="462273"/>
                    </a:lnTo>
                    <a:cubicBezTo>
                      <a:pt x="197278" y="453619"/>
                      <a:pt x="-31630" y="373414"/>
                      <a:pt x="3648" y="31831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258" name="Google Shape;258;p8"/>
              <p:cNvSpPr/>
              <p:nvPr/>
            </p:nvSpPr>
            <p:spPr>
              <a:xfrm rot="781437">
                <a:off x="5870962" y="2008507"/>
                <a:ext cx="131790" cy="13179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  <p:grpSp>
          <p:nvGrpSpPr>
            <p:cNvPr id="259" name="Google Shape;259;p8"/>
            <p:cNvGrpSpPr/>
            <p:nvPr/>
          </p:nvGrpSpPr>
          <p:grpSpPr>
            <a:xfrm rot="-834363" flipH="1">
              <a:off x="10007823" y="1779855"/>
              <a:ext cx="2189869" cy="5071126"/>
              <a:chOff x="5307255" y="1547438"/>
              <a:chExt cx="1784043" cy="4131344"/>
            </a:xfrm>
          </p:grpSpPr>
          <p:sp>
            <p:nvSpPr>
              <p:cNvPr id="260" name="Google Shape;260;p8"/>
              <p:cNvSpPr/>
              <p:nvPr/>
            </p:nvSpPr>
            <p:spPr>
              <a:xfrm rot="-960242">
                <a:off x="6403497" y="2032749"/>
                <a:ext cx="184883" cy="3691404"/>
              </a:xfrm>
              <a:custGeom>
                <a:avLst/>
                <a:gdLst/>
                <a:ahLst/>
                <a:cxnLst/>
                <a:rect l="l" t="t" r="r" b="b"/>
                <a:pathLst>
                  <a:path w="551062" h="3348763" extrusionOk="0">
                    <a:moveTo>
                      <a:pt x="0" y="102946"/>
                    </a:moveTo>
                    <a:cubicBezTo>
                      <a:pt x="58538" y="325995"/>
                      <a:pt x="313883" y="798334"/>
                      <a:pt x="393616" y="1338294"/>
                    </a:cubicBezTo>
                    <a:cubicBezTo>
                      <a:pt x="473349" y="1878254"/>
                      <a:pt x="452154" y="3007630"/>
                      <a:pt x="478395" y="3342708"/>
                    </a:cubicBezTo>
                    <a:lnTo>
                      <a:pt x="551062" y="3348763"/>
                    </a:lnTo>
                    <a:cubicBezTo>
                      <a:pt x="546016" y="3004601"/>
                      <a:pt x="532896" y="1835865"/>
                      <a:pt x="448117" y="1277738"/>
                    </a:cubicBezTo>
                    <a:cubicBezTo>
                      <a:pt x="363338" y="719611"/>
                      <a:pt x="117075" y="195799"/>
                      <a:pt x="42389" y="0"/>
                    </a:cubicBezTo>
                    <a:lnTo>
                      <a:pt x="0" y="102946"/>
                    </a:ln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F803B"/>
                  </a:gs>
                  <a:gs pos="100000">
                    <a:srgbClr val="6F803B"/>
                  </a:gs>
                </a:gsLst>
                <a:lin ang="0" scaled="0"/>
              </a:gra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261" name="Google Shape;261;p8"/>
              <p:cNvSpPr/>
              <p:nvPr/>
            </p:nvSpPr>
            <p:spPr>
              <a:xfrm rot="4440912">
                <a:off x="5409575" y="1659795"/>
                <a:ext cx="912847" cy="900939"/>
              </a:xfrm>
              <a:custGeom>
                <a:avLst/>
                <a:gdLst/>
                <a:ahLst/>
                <a:cxnLst/>
                <a:rect l="l" t="t" r="r" b="b"/>
                <a:pathLst>
                  <a:path w="914116" h="902192" extrusionOk="0">
                    <a:moveTo>
                      <a:pt x="3648" y="318319"/>
                    </a:moveTo>
                    <a:cubicBezTo>
                      <a:pt x="14502" y="301366"/>
                      <a:pt x="50369" y="286791"/>
                      <a:pt x="121763" y="277409"/>
                    </a:cubicBezTo>
                    <a:cubicBezTo>
                      <a:pt x="-64836" y="-28674"/>
                      <a:pt x="463463" y="361209"/>
                      <a:pt x="415818" y="443497"/>
                    </a:cubicBezTo>
                    <a:cubicBezTo>
                      <a:pt x="413532" y="447646"/>
                      <a:pt x="409738" y="451074"/>
                      <a:pt x="404644" y="453838"/>
                    </a:cubicBezTo>
                    <a:lnTo>
                      <a:pt x="404517" y="453881"/>
                    </a:lnTo>
                    <a:lnTo>
                      <a:pt x="419250" y="454345"/>
                    </a:lnTo>
                    <a:cubicBezTo>
                      <a:pt x="426467" y="455983"/>
                      <a:pt x="432067" y="459052"/>
                      <a:pt x="435706" y="463751"/>
                    </a:cubicBezTo>
                    <a:cubicBezTo>
                      <a:pt x="439372" y="468285"/>
                      <a:pt x="441165" y="474521"/>
                      <a:pt x="441329" y="482140"/>
                    </a:cubicBezTo>
                    <a:lnTo>
                      <a:pt x="439997" y="490695"/>
                    </a:lnTo>
                    <a:lnTo>
                      <a:pt x="445131" y="483838"/>
                    </a:lnTo>
                    <a:cubicBezTo>
                      <a:pt x="450614" y="478869"/>
                      <a:pt x="456341" y="476044"/>
                      <a:pt x="462277" y="475760"/>
                    </a:cubicBezTo>
                    <a:cubicBezTo>
                      <a:pt x="468093" y="475359"/>
                      <a:pt x="474230" y="477469"/>
                      <a:pt x="480563" y="481707"/>
                    </a:cubicBezTo>
                    <a:lnTo>
                      <a:pt x="484441" y="485435"/>
                    </a:lnTo>
                    <a:lnTo>
                      <a:pt x="483630" y="473700"/>
                    </a:lnTo>
                    <a:cubicBezTo>
                      <a:pt x="485366" y="468135"/>
                      <a:pt x="489559" y="463182"/>
                      <a:pt x="495806" y="458818"/>
                    </a:cubicBezTo>
                    <a:lnTo>
                      <a:pt x="502846" y="455556"/>
                    </a:lnTo>
                    <a:lnTo>
                      <a:pt x="490203" y="449340"/>
                    </a:lnTo>
                    <a:cubicBezTo>
                      <a:pt x="482320" y="440747"/>
                      <a:pt x="481490" y="424889"/>
                      <a:pt x="485929" y="404451"/>
                    </a:cubicBezTo>
                    <a:lnTo>
                      <a:pt x="496079" y="371465"/>
                    </a:lnTo>
                    <a:lnTo>
                      <a:pt x="484343" y="397260"/>
                    </a:lnTo>
                    <a:cubicBezTo>
                      <a:pt x="474287" y="414904"/>
                      <a:pt x="463168" y="425553"/>
                      <a:pt x="451292" y="426028"/>
                    </a:cubicBezTo>
                    <a:cubicBezTo>
                      <a:pt x="387279" y="429947"/>
                      <a:pt x="286891" y="129696"/>
                      <a:pt x="310362" y="37467"/>
                    </a:cubicBezTo>
                    <a:cubicBezTo>
                      <a:pt x="321031" y="-4455"/>
                      <a:pt x="357291" y="-3398"/>
                      <a:pt x="434190" y="88742"/>
                    </a:cubicBezTo>
                    <a:cubicBezTo>
                      <a:pt x="553190" y="-152345"/>
                      <a:pt x="556753" y="155784"/>
                      <a:pt x="511014" y="326520"/>
                    </a:cubicBezTo>
                    <a:lnTo>
                      <a:pt x="499072" y="364417"/>
                    </a:lnTo>
                    <a:lnTo>
                      <a:pt x="513267" y="332085"/>
                    </a:lnTo>
                    <a:cubicBezTo>
                      <a:pt x="592416" y="170622"/>
                      <a:pt x="796982" y="-58978"/>
                      <a:pt x="741433" y="223646"/>
                    </a:cubicBezTo>
                    <a:cubicBezTo>
                      <a:pt x="1003648" y="164257"/>
                      <a:pt x="766540" y="361072"/>
                      <a:pt x="605110" y="433066"/>
                    </a:cubicBezTo>
                    <a:lnTo>
                      <a:pt x="600808" y="434764"/>
                    </a:lnTo>
                    <a:lnTo>
                      <a:pt x="693241" y="434463"/>
                    </a:lnTo>
                    <a:cubicBezTo>
                      <a:pt x="860482" y="443604"/>
                      <a:pt x="1031877" y="499444"/>
                      <a:pt x="804951" y="577658"/>
                    </a:cubicBezTo>
                    <a:cubicBezTo>
                      <a:pt x="987962" y="774612"/>
                      <a:pt x="698707" y="668369"/>
                      <a:pt x="555396" y="564905"/>
                    </a:cubicBezTo>
                    <a:lnTo>
                      <a:pt x="526476" y="542048"/>
                    </a:lnTo>
                    <a:lnTo>
                      <a:pt x="539541" y="566925"/>
                    </a:lnTo>
                    <a:cubicBezTo>
                      <a:pt x="616376" y="729501"/>
                      <a:pt x="668242" y="1032607"/>
                      <a:pt x="481983" y="812903"/>
                    </a:cubicBezTo>
                    <a:cubicBezTo>
                      <a:pt x="384371" y="1014570"/>
                      <a:pt x="363976" y="834227"/>
                      <a:pt x="385594" y="669505"/>
                    </a:cubicBezTo>
                    <a:lnTo>
                      <a:pt x="401546" y="585133"/>
                    </a:lnTo>
                    <a:lnTo>
                      <a:pt x="352020" y="659897"/>
                    </a:lnTo>
                    <a:cubicBezTo>
                      <a:pt x="251604" y="793948"/>
                      <a:pt x="110034" y="905537"/>
                      <a:pt x="170905" y="673357"/>
                    </a:cubicBezTo>
                    <a:cubicBezTo>
                      <a:pt x="-94501" y="716298"/>
                      <a:pt x="154406" y="534635"/>
                      <a:pt x="320007" y="472836"/>
                    </a:cubicBezTo>
                    <a:lnTo>
                      <a:pt x="364962" y="460956"/>
                    </a:lnTo>
                    <a:lnTo>
                      <a:pt x="329370" y="462273"/>
                    </a:lnTo>
                    <a:cubicBezTo>
                      <a:pt x="197278" y="453619"/>
                      <a:pt x="-31630" y="373414"/>
                      <a:pt x="3648" y="31831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262" name="Google Shape;262;p8"/>
              <p:cNvSpPr/>
              <p:nvPr/>
            </p:nvSpPr>
            <p:spPr>
              <a:xfrm rot="984699">
                <a:off x="5790678" y="2050692"/>
                <a:ext cx="131664" cy="131664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  <p:grpSp>
          <p:nvGrpSpPr>
            <p:cNvPr id="263" name="Google Shape;263;p8"/>
            <p:cNvGrpSpPr/>
            <p:nvPr/>
          </p:nvGrpSpPr>
          <p:grpSpPr>
            <a:xfrm rot="440309">
              <a:off x="9237033" y="2293084"/>
              <a:ext cx="1956333" cy="4542963"/>
              <a:chOff x="5307255" y="1547438"/>
              <a:chExt cx="1786162" cy="4147796"/>
            </a:xfrm>
          </p:grpSpPr>
          <p:sp>
            <p:nvSpPr>
              <p:cNvPr id="264" name="Google Shape;264;p8"/>
              <p:cNvSpPr/>
              <p:nvPr/>
            </p:nvSpPr>
            <p:spPr>
              <a:xfrm rot="-960242">
                <a:off x="6405617" y="2049201"/>
                <a:ext cx="184883" cy="3691404"/>
              </a:xfrm>
              <a:custGeom>
                <a:avLst/>
                <a:gdLst/>
                <a:ahLst/>
                <a:cxnLst/>
                <a:rect l="l" t="t" r="r" b="b"/>
                <a:pathLst>
                  <a:path w="551062" h="3348763" extrusionOk="0">
                    <a:moveTo>
                      <a:pt x="0" y="102946"/>
                    </a:moveTo>
                    <a:cubicBezTo>
                      <a:pt x="58538" y="325995"/>
                      <a:pt x="313883" y="798334"/>
                      <a:pt x="393616" y="1338294"/>
                    </a:cubicBezTo>
                    <a:cubicBezTo>
                      <a:pt x="473349" y="1878254"/>
                      <a:pt x="452154" y="3007630"/>
                      <a:pt x="478395" y="3342708"/>
                    </a:cubicBezTo>
                    <a:lnTo>
                      <a:pt x="551062" y="3348763"/>
                    </a:lnTo>
                    <a:cubicBezTo>
                      <a:pt x="546016" y="3004601"/>
                      <a:pt x="532896" y="1835865"/>
                      <a:pt x="448117" y="1277738"/>
                    </a:cubicBezTo>
                    <a:cubicBezTo>
                      <a:pt x="363338" y="719611"/>
                      <a:pt x="117075" y="195799"/>
                      <a:pt x="42389" y="0"/>
                    </a:cubicBezTo>
                    <a:lnTo>
                      <a:pt x="0" y="102946"/>
                    </a:ln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F803B"/>
                  </a:gs>
                  <a:gs pos="100000">
                    <a:srgbClr val="6F803B"/>
                  </a:gs>
                </a:gsLst>
                <a:lin ang="0" scaled="0"/>
              </a:gra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265" name="Google Shape;265;p8"/>
              <p:cNvSpPr/>
              <p:nvPr/>
            </p:nvSpPr>
            <p:spPr>
              <a:xfrm rot="4440912">
                <a:off x="5409575" y="1659795"/>
                <a:ext cx="912847" cy="900939"/>
              </a:xfrm>
              <a:custGeom>
                <a:avLst/>
                <a:gdLst/>
                <a:ahLst/>
                <a:cxnLst/>
                <a:rect l="l" t="t" r="r" b="b"/>
                <a:pathLst>
                  <a:path w="914116" h="902192" extrusionOk="0">
                    <a:moveTo>
                      <a:pt x="3648" y="318319"/>
                    </a:moveTo>
                    <a:cubicBezTo>
                      <a:pt x="14502" y="301366"/>
                      <a:pt x="50369" y="286791"/>
                      <a:pt x="121763" y="277409"/>
                    </a:cubicBezTo>
                    <a:cubicBezTo>
                      <a:pt x="-64836" y="-28674"/>
                      <a:pt x="463463" y="361209"/>
                      <a:pt x="415818" y="443497"/>
                    </a:cubicBezTo>
                    <a:cubicBezTo>
                      <a:pt x="413532" y="447646"/>
                      <a:pt x="409738" y="451074"/>
                      <a:pt x="404644" y="453838"/>
                    </a:cubicBezTo>
                    <a:lnTo>
                      <a:pt x="404517" y="453881"/>
                    </a:lnTo>
                    <a:lnTo>
                      <a:pt x="419250" y="454345"/>
                    </a:lnTo>
                    <a:cubicBezTo>
                      <a:pt x="426467" y="455983"/>
                      <a:pt x="432067" y="459052"/>
                      <a:pt x="435706" y="463751"/>
                    </a:cubicBezTo>
                    <a:cubicBezTo>
                      <a:pt x="439372" y="468285"/>
                      <a:pt x="441165" y="474521"/>
                      <a:pt x="441329" y="482140"/>
                    </a:cubicBezTo>
                    <a:lnTo>
                      <a:pt x="439997" y="490695"/>
                    </a:lnTo>
                    <a:lnTo>
                      <a:pt x="445131" y="483838"/>
                    </a:lnTo>
                    <a:cubicBezTo>
                      <a:pt x="450614" y="478869"/>
                      <a:pt x="456341" y="476044"/>
                      <a:pt x="462277" y="475760"/>
                    </a:cubicBezTo>
                    <a:cubicBezTo>
                      <a:pt x="468093" y="475359"/>
                      <a:pt x="474230" y="477469"/>
                      <a:pt x="480563" y="481707"/>
                    </a:cubicBezTo>
                    <a:lnTo>
                      <a:pt x="484441" y="485435"/>
                    </a:lnTo>
                    <a:lnTo>
                      <a:pt x="483630" y="473700"/>
                    </a:lnTo>
                    <a:cubicBezTo>
                      <a:pt x="485366" y="468135"/>
                      <a:pt x="489559" y="463182"/>
                      <a:pt x="495806" y="458818"/>
                    </a:cubicBezTo>
                    <a:lnTo>
                      <a:pt x="502846" y="455556"/>
                    </a:lnTo>
                    <a:lnTo>
                      <a:pt x="490203" y="449340"/>
                    </a:lnTo>
                    <a:cubicBezTo>
                      <a:pt x="482320" y="440747"/>
                      <a:pt x="481490" y="424889"/>
                      <a:pt x="485929" y="404451"/>
                    </a:cubicBezTo>
                    <a:lnTo>
                      <a:pt x="496079" y="371465"/>
                    </a:lnTo>
                    <a:lnTo>
                      <a:pt x="484343" y="397260"/>
                    </a:lnTo>
                    <a:cubicBezTo>
                      <a:pt x="474287" y="414904"/>
                      <a:pt x="463168" y="425553"/>
                      <a:pt x="451292" y="426028"/>
                    </a:cubicBezTo>
                    <a:cubicBezTo>
                      <a:pt x="387279" y="429947"/>
                      <a:pt x="286891" y="129696"/>
                      <a:pt x="310362" y="37467"/>
                    </a:cubicBezTo>
                    <a:cubicBezTo>
                      <a:pt x="321031" y="-4455"/>
                      <a:pt x="357291" y="-3398"/>
                      <a:pt x="434190" y="88742"/>
                    </a:cubicBezTo>
                    <a:cubicBezTo>
                      <a:pt x="553190" y="-152345"/>
                      <a:pt x="556753" y="155784"/>
                      <a:pt x="511014" y="326520"/>
                    </a:cubicBezTo>
                    <a:lnTo>
                      <a:pt x="499072" y="364417"/>
                    </a:lnTo>
                    <a:lnTo>
                      <a:pt x="513267" y="332085"/>
                    </a:lnTo>
                    <a:cubicBezTo>
                      <a:pt x="592416" y="170622"/>
                      <a:pt x="796982" y="-58978"/>
                      <a:pt x="741433" y="223646"/>
                    </a:cubicBezTo>
                    <a:cubicBezTo>
                      <a:pt x="1003648" y="164257"/>
                      <a:pt x="766540" y="361072"/>
                      <a:pt x="605110" y="433066"/>
                    </a:cubicBezTo>
                    <a:lnTo>
                      <a:pt x="600808" y="434764"/>
                    </a:lnTo>
                    <a:lnTo>
                      <a:pt x="693241" y="434463"/>
                    </a:lnTo>
                    <a:cubicBezTo>
                      <a:pt x="860482" y="443604"/>
                      <a:pt x="1031877" y="499444"/>
                      <a:pt x="804951" y="577658"/>
                    </a:cubicBezTo>
                    <a:cubicBezTo>
                      <a:pt x="987962" y="774612"/>
                      <a:pt x="698707" y="668369"/>
                      <a:pt x="555396" y="564905"/>
                    </a:cubicBezTo>
                    <a:lnTo>
                      <a:pt x="526476" y="542048"/>
                    </a:lnTo>
                    <a:lnTo>
                      <a:pt x="539541" y="566925"/>
                    </a:lnTo>
                    <a:cubicBezTo>
                      <a:pt x="616376" y="729501"/>
                      <a:pt x="668242" y="1032607"/>
                      <a:pt x="481983" y="812903"/>
                    </a:cubicBezTo>
                    <a:cubicBezTo>
                      <a:pt x="384371" y="1014570"/>
                      <a:pt x="363976" y="834227"/>
                      <a:pt x="385594" y="669505"/>
                    </a:cubicBezTo>
                    <a:lnTo>
                      <a:pt x="401546" y="585133"/>
                    </a:lnTo>
                    <a:lnTo>
                      <a:pt x="352020" y="659897"/>
                    </a:lnTo>
                    <a:cubicBezTo>
                      <a:pt x="251604" y="793948"/>
                      <a:pt x="110034" y="905537"/>
                      <a:pt x="170905" y="673357"/>
                    </a:cubicBezTo>
                    <a:cubicBezTo>
                      <a:pt x="-94501" y="716298"/>
                      <a:pt x="154406" y="534635"/>
                      <a:pt x="320007" y="472836"/>
                    </a:cubicBezTo>
                    <a:lnTo>
                      <a:pt x="364962" y="460956"/>
                    </a:lnTo>
                    <a:lnTo>
                      <a:pt x="329370" y="462273"/>
                    </a:lnTo>
                    <a:cubicBezTo>
                      <a:pt x="197278" y="453619"/>
                      <a:pt x="-31630" y="373414"/>
                      <a:pt x="3648" y="31831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266" name="Google Shape;266;p8"/>
              <p:cNvSpPr/>
              <p:nvPr/>
            </p:nvSpPr>
            <p:spPr>
              <a:xfrm rot="984699">
                <a:off x="5790678" y="2050692"/>
                <a:ext cx="131664" cy="131664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  <p:grpSp>
          <p:nvGrpSpPr>
            <p:cNvPr id="267" name="Google Shape;267;p8"/>
            <p:cNvGrpSpPr/>
            <p:nvPr/>
          </p:nvGrpSpPr>
          <p:grpSpPr>
            <a:xfrm rot="952222" flipH="1">
              <a:off x="10387675" y="4620686"/>
              <a:ext cx="972982" cy="980094"/>
              <a:chOff x="5307255" y="1547438"/>
              <a:chExt cx="1117486" cy="1125654"/>
            </a:xfrm>
          </p:grpSpPr>
          <p:sp>
            <p:nvSpPr>
              <p:cNvPr id="268" name="Google Shape;268;p8"/>
              <p:cNvSpPr/>
              <p:nvPr/>
            </p:nvSpPr>
            <p:spPr>
              <a:xfrm rot="4440912">
                <a:off x="5409575" y="1659795"/>
                <a:ext cx="912847" cy="900939"/>
              </a:xfrm>
              <a:custGeom>
                <a:avLst/>
                <a:gdLst/>
                <a:ahLst/>
                <a:cxnLst/>
                <a:rect l="l" t="t" r="r" b="b"/>
                <a:pathLst>
                  <a:path w="914116" h="902192" extrusionOk="0">
                    <a:moveTo>
                      <a:pt x="3648" y="318319"/>
                    </a:moveTo>
                    <a:cubicBezTo>
                      <a:pt x="14502" y="301366"/>
                      <a:pt x="50369" y="286791"/>
                      <a:pt x="121763" y="277409"/>
                    </a:cubicBezTo>
                    <a:cubicBezTo>
                      <a:pt x="-64836" y="-28674"/>
                      <a:pt x="463463" y="361209"/>
                      <a:pt x="415818" y="443497"/>
                    </a:cubicBezTo>
                    <a:cubicBezTo>
                      <a:pt x="413532" y="447646"/>
                      <a:pt x="409738" y="451074"/>
                      <a:pt x="404644" y="453838"/>
                    </a:cubicBezTo>
                    <a:lnTo>
                      <a:pt x="404517" y="453881"/>
                    </a:lnTo>
                    <a:lnTo>
                      <a:pt x="419250" y="454345"/>
                    </a:lnTo>
                    <a:cubicBezTo>
                      <a:pt x="426467" y="455983"/>
                      <a:pt x="432067" y="459052"/>
                      <a:pt x="435706" y="463751"/>
                    </a:cubicBezTo>
                    <a:cubicBezTo>
                      <a:pt x="439372" y="468285"/>
                      <a:pt x="441165" y="474521"/>
                      <a:pt x="441329" y="482140"/>
                    </a:cubicBezTo>
                    <a:lnTo>
                      <a:pt x="439997" y="490695"/>
                    </a:lnTo>
                    <a:lnTo>
                      <a:pt x="445131" y="483838"/>
                    </a:lnTo>
                    <a:cubicBezTo>
                      <a:pt x="450614" y="478869"/>
                      <a:pt x="456341" y="476044"/>
                      <a:pt x="462277" y="475760"/>
                    </a:cubicBezTo>
                    <a:cubicBezTo>
                      <a:pt x="468093" y="475359"/>
                      <a:pt x="474230" y="477469"/>
                      <a:pt x="480563" y="481707"/>
                    </a:cubicBezTo>
                    <a:lnTo>
                      <a:pt x="484441" y="485435"/>
                    </a:lnTo>
                    <a:lnTo>
                      <a:pt x="483630" y="473700"/>
                    </a:lnTo>
                    <a:cubicBezTo>
                      <a:pt x="485366" y="468135"/>
                      <a:pt x="489559" y="463182"/>
                      <a:pt x="495806" y="458818"/>
                    </a:cubicBezTo>
                    <a:lnTo>
                      <a:pt x="502846" y="455556"/>
                    </a:lnTo>
                    <a:lnTo>
                      <a:pt x="490203" y="449340"/>
                    </a:lnTo>
                    <a:cubicBezTo>
                      <a:pt x="482320" y="440747"/>
                      <a:pt x="481490" y="424889"/>
                      <a:pt x="485929" y="404451"/>
                    </a:cubicBezTo>
                    <a:lnTo>
                      <a:pt x="496079" y="371465"/>
                    </a:lnTo>
                    <a:lnTo>
                      <a:pt x="484343" y="397260"/>
                    </a:lnTo>
                    <a:cubicBezTo>
                      <a:pt x="474287" y="414904"/>
                      <a:pt x="463168" y="425553"/>
                      <a:pt x="451292" y="426028"/>
                    </a:cubicBezTo>
                    <a:cubicBezTo>
                      <a:pt x="387279" y="429947"/>
                      <a:pt x="286891" y="129696"/>
                      <a:pt x="310362" y="37467"/>
                    </a:cubicBezTo>
                    <a:cubicBezTo>
                      <a:pt x="321031" y="-4455"/>
                      <a:pt x="357291" y="-3398"/>
                      <a:pt x="434190" y="88742"/>
                    </a:cubicBezTo>
                    <a:cubicBezTo>
                      <a:pt x="553190" y="-152345"/>
                      <a:pt x="556753" y="155784"/>
                      <a:pt x="511014" y="326520"/>
                    </a:cubicBezTo>
                    <a:lnTo>
                      <a:pt x="499072" y="364417"/>
                    </a:lnTo>
                    <a:lnTo>
                      <a:pt x="513267" y="332085"/>
                    </a:lnTo>
                    <a:cubicBezTo>
                      <a:pt x="592416" y="170622"/>
                      <a:pt x="796982" y="-58978"/>
                      <a:pt x="741433" y="223646"/>
                    </a:cubicBezTo>
                    <a:cubicBezTo>
                      <a:pt x="1003648" y="164257"/>
                      <a:pt x="766540" y="361072"/>
                      <a:pt x="605110" y="433066"/>
                    </a:cubicBezTo>
                    <a:lnTo>
                      <a:pt x="600808" y="434764"/>
                    </a:lnTo>
                    <a:lnTo>
                      <a:pt x="693241" y="434463"/>
                    </a:lnTo>
                    <a:cubicBezTo>
                      <a:pt x="860482" y="443604"/>
                      <a:pt x="1031877" y="499444"/>
                      <a:pt x="804951" y="577658"/>
                    </a:cubicBezTo>
                    <a:cubicBezTo>
                      <a:pt x="987962" y="774612"/>
                      <a:pt x="698707" y="668369"/>
                      <a:pt x="555396" y="564905"/>
                    </a:cubicBezTo>
                    <a:lnTo>
                      <a:pt x="526476" y="542048"/>
                    </a:lnTo>
                    <a:lnTo>
                      <a:pt x="539541" y="566925"/>
                    </a:lnTo>
                    <a:cubicBezTo>
                      <a:pt x="616376" y="729501"/>
                      <a:pt x="668242" y="1032607"/>
                      <a:pt x="481983" y="812903"/>
                    </a:cubicBezTo>
                    <a:cubicBezTo>
                      <a:pt x="384371" y="1014570"/>
                      <a:pt x="363976" y="834227"/>
                      <a:pt x="385594" y="669505"/>
                    </a:cubicBezTo>
                    <a:lnTo>
                      <a:pt x="401546" y="585133"/>
                    </a:lnTo>
                    <a:lnTo>
                      <a:pt x="352020" y="659897"/>
                    </a:lnTo>
                    <a:cubicBezTo>
                      <a:pt x="251604" y="793948"/>
                      <a:pt x="110034" y="905537"/>
                      <a:pt x="170905" y="673357"/>
                    </a:cubicBezTo>
                    <a:cubicBezTo>
                      <a:pt x="-94501" y="716298"/>
                      <a:pt x="154406" y="534635"/>
                      <a:pt x="320007" y="472836"/>
                    </a:cubicBezTo>
                    <a:lnTo>
                      <a:pt x="364962" y="460956"/>
                    </a:lnTo>
                    <a:lnTo>
                      <a:pt x="329370" y="462273"/>
                    </a:lnTo>
                    <a:cubicBezTo>
                      <a:pt x="197278" y="453619"/>
                      <a:pt x="-31630" y="373414"/>
                      <a:pt x="3648" y="31831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269" name="Google Shape;269;p8"/>
              <p:cNvSpPr/>
              <p:nvPr/>
            </p:nvSpPr>
            <p:spPr>
              <a:xfrm rot="984699">
                <a:off x="5790678" y="2050692"/>
                <a:ext cx="131664" cy="131664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  <p:grpSp>
          <p:nvGrpSpPr>
            <p:cNvPr id="270" name="Google Shape;270;p8"/>
            <p:cNvGrpSpPr/>
            <p:nvPr/>
          </p:nvGrpSpPr>
          <p:grpSpPr>
            <a:xfrm rot="952222" flipH="1">
              <a:off x="10406852" y="3368180"/>
              <a:ext cx="972982" cy="980094"/>
              <a:chOff x="5307255" y="1547438"/>
              <a:chExt cx="1117486" cy="1125654"/>
            </a:xfrm>
          </p:grpSpPr>
          <p:sp>
            <p:nvSpPr>
              <p:cNvPr id="271" name="Google Shape;271;p8"/>
              <p:cNvSpPr/>
              <p:nvPr/>
            </p:nvSpPr>
            <p:spPr>
              <a:xfrm rot="4440912">
                <a:off x="5409575" y="1659795"/>
                <a:ext cx="912847" cy="900939"/>
              </a:xfrm>
              <a:custGeom>
                <a:avLst/>
                <a:gdLst/>
                <a:ahLst/>
                <a:cxnLst/>
                <a:rect l="l" t="t" r="r" b="b"/>
                <a:pathLst>
                  <a:path w="914116" h="902192" extrusionOk="0">
                    <a:moveTo>
                      <a:pt x="3648" y="318319"/>
                    </a:moveTo>
                    <a:cubicBezTo>
                      <a:pt x="14502" y="301366"/>
                      <a:pt x="50369" y="286791"/>
                      <a:pt x="121763" y="277409"/>
                    </a:cubicBezTo>
                    <a:cubicBezTo>
                      <a:pt x="-64836" y="-28674"/>
                      <a:pt x="463463" y="361209"/>
                      <a:pt x="415818" y="443497"/>
                    </a:cubicBezTo>
                    <a:cubicBezTo>
                      <a:pt x="413532" y="447646"/>
                      <a:pt x="409738" y="451074"/>
                      <a:pt x="404644" y="453838"/>
                    </a:cubicBezTo>
                    <a:lnTo>
                      <a:pt x="404517" y="453881"/>
                    </a:lnTo>
                    <a:lnTo>
                      <a:pt x="419250" y="454345"/>
                    </a:lnTo>
                    <a:cubicBezTo>
                      <a:pt x="426467" y="455983"/>
                      <a:pt x="432067" y="459052"/>
                      <a:pt x="435706" y="463751"/>
                    </a:cubicBezTo>
                    <a:cubicBezTo>
                      <a:pt x="439372" y="468285"/>
                      <a:pt x="441165" y="474521"/>
                      <a:pt x="441329" y="482140"/>
                    </a:cubicBezTo>
                    <a:lnTo>
                      <a:pt x="439997" y="490695"/>
                    </a:lnTo>
                    <a:lnTo>
                      <a:pt x="445131" y="483838"/>
                    </a:lnTo>
                    <a:cubicBezTo>
                      <a:pt x="450614" y="478869"/>
                      <a:pt x="456341" y="476044"/>
                      <a:pt x="462277" y="475760"/>
                    </a:cubicBezTo>
                    <a:cubicBezTo>
                      <a:pt x="468093" y="475359"/>
                      <a:pt x="474230" y="477469"/>
                      <a:pt x="480563" y="481707"/>
                    </a:cubicBezTo>
                    <a:lnTo>
                      <a:pt x="484441" y="485435"/>
                    </a:lnTo>
                    <a:lnTo>
                      <a:pt x="483630" y="473700"/>
                    </a:lnTo>
                    <a:cubicBezTo>
                      <a:pt x="485366" y="468135"/>
                      <a:pt x="489559" y="463182"/>
                      <a:pt x="495806" y="458818"/>
                    </a:cubicBezTo>
                    <a:lnTo>
                      <a:pt x="502846" y="455556"/>
                    </a:lnTo>
                    <a:lnTo>
                      <a:pt x="490203" y="449340"/>
                    </a:lnTo>
                    <a:cubicBezTo>
                      <a:pt x="482320" y="440747"/>
                      <a:pt x="481490" y="424889"/>
                      <a:pt x="485929" y="404451"/>
                    </a:cubicBezTo>
                    <a:lnTo>
                      <a:pt x="496079" y="371465"/>
                    </a:lnTo>
                    <a:lnTo>
                      <a:pt x="484343" y="397260"/>
                    </a:lnTo>
                    <a:cubicBezTo>
                      <a:pt x="474287" y="414904"/>
                      <a:pt x="463168" y="425553"/>
                      <a:pt x="451292" y="426028"/>
                    </a:cubicBezTo>
                    <a:cubicBezTo>
                      <a:pt x="387279" y="429947"/>
                      <a:pt x="286891" y="129696"/>
                      <a:pt x="310362" y="37467"/>
                    </a:cubicBezTo>
                    <a:cubicBezTo>
                      <a:pt x="321031" y="-4455"/>
                      <a:pt x="357291" y="-3398"/>
                      <a:pt x="434190" y="88742"/>
                    </a:cubicBezTo>
                    <a:cubicBezTo>
                      <a:pt x="553190" y="-152345"/>
                      <a:pt x="556753" y="155784"/>
                      <a:pt x="511014" y="326520"/>
                    </a:cubicBezTo>
                    <a:lnTo>
                      <a:pt x="499072" y="364417"/>
                    </a:lnTo>
                    <a:lnTo>
                      <a:pt x="513267" y="332085"/>
                    </a:lnTo>
                    <a:cubicBezTo>
                      <a:pt x="592416" y="170622"/>
                      <a:pt x="796982" y="-58978"/>
                      <a:pt x="741433" y="223646"/>
                    </a:cubicBezTo>
                    <a:cubicBezTo>
                      <a:pt x="1003648" y="164257"/>
                      <a:pt x="766540" y="361072"/>
                      <a:pt x="605110" y="433066"/>
                    </a:cubicBezTo>
                    <a:lnTo>
                      <a:pt x="600808" y="434764"/>
                    </a:lnTo>
                    <a:lnTo>
                      <a:pt x="693241" y="434463"/>
                    </a:lnTo>
                    <a:cubicBezTo>
                      <a:pt x="860482" y="443604"/>
                      <a:pt x="1031877" y="499444"/>
                      <a:pt x="804951" y="577658"/>
                    </a:cubicBezTo>
                    <a:cubicBezTo>
                      <a:pt x="987962" y="774612"/>
                      <a:pt x="698707" y="668369"/>
                      <a:pt x="555396" y="564905"/>
                    </a:cubicBezTo>
                    <a:lnTo>
                      <a:pt x="526476" y="542048"/>
                    </a:lnTo>
                    <a:lnTo>
                      <a:pt x="539541" y="566925"/>
                    </a:lnTo>
                    <a:cubicBezTo>
                      <a:pt x="616376" y="729501"/>
                      <a:pt x="668242" y="1032607"/>
                      <a:pt x="481983" y="812903"/>
                    </a:cubicBezTo>
                    <a:cubicBezTo>
                      <a:pt x="384371" y="1014570"/>
                      <a:pt x="363976" y="834227"/>
                      <a:pt x="385594" y="669505"/>
                    </a:cubicBezTo>
                    <a:lnTo>
                      <a:pt x="401546" y="585133"/>
                    </a:lnTo>
                    <a:lnTo>
                      <a:pt x="352020" y="659897"/>
                    </a:lnTo>
                    <a:cubicBezTo>
                      <a:pt x="251604" y="793948"/>
                      <a:pt x="110034" y="905537"/>
                      <a:pt x="170905" y="673357"/>
                    </a:cubicBezTo>
                    <a:cubicBezTo>
                      <a:pt x="-94501" y="716298"/>
                      <a:pt x="154406" y="534635"/>
                      <a:pt x="320007" y="472836"/>
                    </a:cubicBezTo>
                    <a:lnTo>
                      <a:pt x="364962" y="460956"/>
                    </a:lnTo>
                    <a:lnTo>
                      <a:pt x="329370" y="462273"/>
                    </a:lnTo>
                    <a:cubicBezTo>
                      <a:pt x="197278" y="453619"/>
                      <a:pt x="-31630" y="373414"/>
                      <a:pt x="3648" y="31831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272" name="Google Shape;272;p8"/>
              <p:cNvSpPr/>
              <p:nvPr/>
            </p:nvSpPr>
            <p:spPr>
              <a:xfrm rot="984699">
                <a:off x="5790678" y="2050692"/>
                <a:ext cx="131664" cy="131664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  <p:grpSp>
          <p:nvGrpSpPr>
            <p:cNvPr id="273" name="Google Shape;273;p8"/>
            <p:cNvGrpSpPr/>
            <p:nvPr/>
          </p:nvGrpSpPr>
          <p:grpSpPr>
            <a:xfrm rot="952222" flipH="1">
              <a:off x="11485763" y="3114853"/>
              <a:ext cx="972982" cy="980094"/>
              <a:chOff x="5307255" y="1547438"/>
              <a:chExt cx="1117486" cy="1125654"/>
            </a:xfrm>
          </p:grpSpPr>
          <p:sp>
            <p:nvSpPr>
              <p:cNvPr id="274" name="Google Shape;274;p8"/>
              <p:cNvSpPr/>
              <p:nvPr/>
            </p:nvSpPr>
            <p:spPr>
              <a:xfrm rot="4440912">
                <a:off x="5409575" y="1659795"/>
                <a:ext cx="912847" cy="900939"/>
              </a:xfrm>
              <a:custGeom>
                <a:avLst/>
                <a:gdLst/>
                <a:ahLst/>
                <a:cxnLst/>
                <a:rect l="l" t="t" r="r" b="b"/>
                <a:pathLst>
                  <a:path w="914116" h="902192" extrusionOk="0">
                    <a:moveTo>
                      <a:pt x="3648" y="318319"/>
                    </a:moveTo>
                    <a:cubicBezTo>
                      <a:pt x="14502" y="301366"/>
                      <a:pt x="50369" y="286791"/>
                      <a:pt x="121763" y="277409"/>
                    </a:cubicBezTo>
                    <a:cubicBezTo>
                      <a:pt x="-64836" y="-28674"/>
                      <a:pt x="463463" y="361209"/>
                      <a:pt x="415818" y="443497"/>
                    </a:cubicBezTo>
                    <a:cubicBezTo>
                      <a:pt x="413532" y="447646"/>
                      <a:pt x="409738" y="451074"/>
                      <a:pt x="404644" y="453838"/>
                    </a:cubicBezTo>
                    <a:lnTo>
                      <a:pt x="404517" y="453881"/>
                    </a:lnTo>
                    <a:lnTo>
                      <a:pt x="419250" y="454345"/>
                    </a:lnTo>
                    <a:cubicBezTo>
                      <a:pt x="426467" y="455983"/>
                      <a:pt x="432067" y="459052"/>
                      <a:pt x="435706" y="463751"/>
                    </a:cubicBezTo>
                    <a:cubicBezTo>
                      <a:pt x="439372" y="468285"/>
                      <a:pt x="441165" y="474521"/>
                      <a:pt x="441329" y="482140"/>
                    </a:cubicBezTo>
                    <a:lnTo>
                      <a:pt x="439997" y="490695"/>
                    </a:lnTo>
                    <a:lnTo>
                      <a:pt x="445131" y="483838"/>
                    </a:lnTo>
                    <a:cubicBezTo>
                      <a:pt x="450614" y="478869"/>
                      <a:pt x="456341" y="476044"/>
                      <a:pt x="462277" y="475760"/>
                    </a:cubicBezTo>
                    <a:cubicBezTo>
                      <a:pt x="468093" y="475359"/>
                      <a:pt x="474230" y="477469"/>
                      <a:pt x="480563" y="481707"/>
                    </a:cubicBezTo>
                    <a:lnTo>
                      <a:pt x="484441" y="485435"/>
                    </a:lnTo>
                    <a:lnTo>
                      <a:pt x="483630" y="473700"/>
                    </a:lnTo>
                    <a:cubicBezTo>
                      <a:pt x="485366" y="468135"/>
                      <a:pt x="489559" y="463182"/>
                      <a:pt x="495806" y="458818"/>
                    </a:cubicBezTo>
                    <a:lnTo>
                      <a:pt x="502846" y="455556"/>
                    </a:lnTo>
                    <a:lnTo>
                      <a:pt x="490203" y="449340"/>
                    </a:lnTo>
                    <a:cubicBezTo>
                      <a:pt x="482320" y="440747"/>
                      <a:pt x="481490" y="424889"/>
                      <a:pt x="485929" y="404451"/>
                    </a:cubicBezTo>
                    <a:lnTo>
                      <a:pt x="496079" y="371465"/>
                    </a:lnTo>
                    <a:lnTo>
                      <a:pt x="484343" y="397260"/>
                    </a:lnTo>
                    <a:cubicBezTo>
                      <a:pt x="474287" y="414904"/>
                      <a:pt x="463168" y="425553"/>
                      <a:pt x="451292" y="426028"/>
                    </a:cubicBezTo>
                    <a:cubicBezTo>
                      <a:pt x="387279" y="429947"/>
                      <a:pt x="286891" y="129696"/>
                      <a:pt x="310362" y="37467"/>
                    </a:cubicBezTo>
                    <a:cubicBezTo>
                      <a:pt x="321031" y="-4455"/>
                      <a:pt x="357291" y="-3398"/>
                      <a:pt x="434190" y="88742"/>
                    </a:cubicBezTo>
                    <a:cubicBezTo>
                      <a:pt x="553190" y="-152345"/>
                      <a:pt x="556753" y="155784"/>
                      <a:pt x="511014" y="326520"/>
                    </a:cubicBezTo>
                    <a:lnTo>
                      <a:pt x="499072" y="364417"/>
                    </a:lnTo>
                    <a:lnTo>
                      <a:pt x="513267" y="332085"/>
                    </a:lnTo>
                    <a:cubicBezTo>
                      <a:pt x="592416" y="170622"/>
                      <a:pt x="796982" y="-58978"/>
                      <a:pt x="741433" y="223646"/>
                    </a:cubicBezTo>
                    <a:cubicBezTo>
                      <a:pt x="1003648" y="164257"/>
                      <a:pt x="766540" y="361072"/>
                      <a:pt x="605110" y="433066"/>
                    </a:cubicBezTo>
                    <a:lnTo>
                      <a:pt x="600808" y="434764"/>
                    </a:lnTo>
                    <a:lnTo>
                      <a:pt x="693241" y="434463"/>
                    </a:lnTo>
                    <a:cubicBezTo>
                      <a:pt x="860482" y="443604"/>
                      <a:pt x="1031877" y="499444"/>
                      <a:pt x="804951" y="577658"/>
                    </a:cubicBezTo>
                    <a:cubicBezTo>
                      <a:pt x="987962" y="774612"/>
                      <a:pt x="698707" y="668369"/>
                      <a:pt x="555396" y="564905"/>
                    </a:cubicBezTo>
                    <a:lnTo>
                      <a:pt x="526476" y="542048"/>
                    </a:lnTo>
                    <a:lnTo>
                      <a:pt x="539541" y="566925"/>
                    </a:lnTo>
                    <a:cubicBezTo>
                      <a:pt x="616376" y="729501"/>
                      <a:pt x="668242" y="1032607"/>
                      <a:pt x="481983" y="812903"/>
                    </a:cubicBezTo>
                    <a:cubicBezTo>
                      <a:pt x="384371" y="1014570"/>
                      <a:pt x="363976" y="834227"/>
                      <a:pt x="385594" y="669505"/>
                    </a:cubicBezTo>
                    <a:lnTo>
                      <a:pt x="401546" y="585133"/>
                    </a:lnTo>
                    <a:lnTo>
                      <a:pt x="352020" y="659897"/>
                    </a:lnTo>
                    <a:cubicBezTo>
                      <a:pt x="251604" y="793948"/>
                      <a:pt x="110034" y="905537"/>
                      <a:pt x="170905" y="673357"/>
                    </a:cubicBezTo>
                    <a:cubicBezTo>
                      <a:pt x="-94501" y="716298"/>
                      <a:pt x="154406" y="534635"/>
                      <a:pt x="320007" y="472836"/>
                    </a:cubicBezTo>
                    <a:lnTo>
                      <a:pt x="364962" y="460956"/>
                    </a:lnTo>
                    <a:lnTo>
                      <a:pt x="329370" y="462273"/>
                    </a:lnTo>
                    <a:cubicBezTo>
                      <a:pt x="197278" y="453619"/>
                      <a:pt x="-31630" y="373414"/>
                      <a:pt x="3648" y="31831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275" name="Google Shape;275;p8"/>
              <p:cNvSpPr/>
              <p:nvPr/>
            </p:nvSpPr>
            <p:spPr>
              <a:xfrm rot="984699">
                <a:off x="5790678" y="2050692"/>
                <a:ext cx="131664" cy="131664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  <p:grpSp>
          <p:nvGrpSpPr>
            <p:cNvPr id="276" name="Google Shape;276;p8"/>
            <p:cNvGrpSpPr/>
            <p:nvPr/>
          </p:nvGrpSpPr>
          <p:grpSpPr>
            <a:xfrm rot="952222" flipH="1">
              <a:off x="11371716" y="4308822"/>
              <a:ext cx="972982" cy="980094"/>
              <a:chOff x="5307255" y="1547438"/>
              <a:chExt cx="1117486" cy="1125654"/>
            </a:xfrm>
          </p:grpSpPr>
          <p:sp>
            <p:nvSpPr>
              <p:cNvPr id="277" name="Google Shape;277;p8"/>
              <p:cNvSpPr/>
              <p:nvPr/>
            </p:nvSpPr>
            <p:spPr>
              <a:xfrm rot="4440912">
                <a:off x="5409575" y="1659795"/>
                <a:ext cx="912847" cy="900939"/>
              </a:xfrm>
              <a:custGeom>
                <a:avLst/>
                <a:gdLst/>
                <a:ahLst/>
                <a:cxnLst/>
                <a:rect l="l" t="t" r="r" b="b"/>
                <a:pathLst>
                  <a:path w="914116" h="902192" extrusionOk="0">
                    <a:moveTo>
                      <a:pt x="3648" y="318319"/>
                    </a:moveTo>
                    <a:cubicBezTo>
                      <a:pt x="14502" y="301366"/>
                      <a:pt x="50369" y="286791"/>
                      <a:pt x="121763" y="277409"/>
                    </a:cubicBezTo>
                    <a:cubicBezTo>
                      <a:pt x="-64836" y="-28674"/>
                      <a:pt x="463463" y="361209"/>
                      <a:pt x="415818" y="443497"/>
                    </a:cubicBezTo>
                    <a:cubicBezTo>
                      <a:pt x="413532" y="447646"/>
                      <a:pt x="409738" y="451074"/>
                      <a:pt x="404644" y="453838"/>
                    </a:cubicBezTo>
                    <a:lnTo>
                      <a:pt x="404517" y="453881"/>
                    </a:lnTo>
                    <a:lnTo>
                      <a:pt x="419250" y="454345"/>
                    </a:lnTo>
                    <a:cubicBezTo>
                      <a:pt x="426467" y="455983"/>
                      <a:pt x="432067" y="459052"/>
                      <a:pt x="435706" y="463751"/>
                    </a:cubicBezTo>
                    <a:cubicBezTo>
                      <a:pt x="439372" y="468285"/>
                      <a:pt x="441165" y="474521"/>
                      <a:pt x="441329" y="482140"/>
                    </a:cubicBezTo>
                    <a:lnTo>
                      <a:pt x="439997" y="490695"/>
                    </a:lnTo>
                    <a:lnTo>
                      <a:pt x="445131" y="483838"/>
                    </a:lnTo>
                    <a:cubicBezTo>
                      <a:pt x="450614" y="478869"/>
                      <a:pt x="456341" y="476044"/>
                      <a:pt x="462277" y="475760"/>
                    </a:cubicBezTo>
                    <a:cubicBezTo>
                      <a:pt x="468093" y="475359"/>
                      <a:pt x="474230" y="477469"/>
                      <a:pt x="480563" y="481707"/>
                    </a:cubicBezTo>
                    <a:lnTo>
                      <a:pt x="484441" y="485435"/>
                    </a:lnTo>
                    <a:lnTo>
                      <a:pt x="483630" y="473700"/>
                    </a:lnTo>
                    <a:cubicBezTo>
                      <a:pt x="485366" y="468135"/>
                      <a:pt x="489559" y="463182"/>
                      <a:pt x="495806" y="458818"/>
                    </a:cubicBezTo>
                    <a:lnTo>
                      <a:pt x="502846" y="455556"/>
                    </a:lnTo>
                    <a:lnTo>
                      <a:pt x="490203" y="449340"/>
                    </a:lnTo>
                    <a:cubicBezTo>
                      <a:pt x="482320" y="440747"/>
                      <a:pt x="481490" y="424889"/>
                      <a:pt x="485929" y="404451"/>
                    </a:cubicBezTo>
                    <a:lnTo>
                      <a:pt x="496079" y="371465"/>
                    </a:lnTo>
                    <a:lnTo>
                      <a:pt x="484343" y="397260"/>
                    </a:lnTo>
                    <a:cubicBezTo>
                      <a:pt x="474287" y="414904"/>
                      <a:pt x="463168" y="425553"/>
                      <a:pt x="451292" y="426028"/>
                    </a:cubicBezTo>
                    <a:cubicBezTo>
                      <a:pt x="387279" y="429947"/>
                      <a:pt x="286891" y="129696"/>
                      <a:pt x="310362" y="37467"/>
                    </a:cubicBezTo>
                    <a:cubicBezTo>
                      <a:pt x="321031" y="-4455"/>
                      <a:pt x="357291" y="-3398"/>
                      <a:pt x="434190" y="88742"/>
                    </a:cubicBezTo>
                    <a:cubicBezTo>
                      <a:pt x="553190" y="-152345"/>
                      <a:pt x="556753" y="155784"/>
                      <a:pt x="511014" y="326520"/>
                    </a:cubicBezTo>
                    <a:lnTo>
                      <a:pt x="499072" y="364417"/>
                    </a:lnTo>
                    <a:lnTo>
                      <a:pt x="513267" y="332085"/>
                    </a:lnTo>
                    <a:cubicBezTo>
                      <a:pt x="592416" y="170622"/>
                      <a:pt x="796982" y="-58978"/>
                      <a:pt x="741433" y="223646"/>
                    </a:cubicBezTo>
                    <a:cubicBezTo>
                      <a:pt x="1003648" y="164257"/>
                      <a:pt x="766540" y="361072"/>
                      <a:pt x="605110" y="433066"/>
                    </a:cubicBezTo>
                    <a:lnTo>
                      <a:pt x="600808" y="434764"/>
                    </a:lnTo>
                    <a:lnTo>
                      <a:pt x="693241" y="434463"/>
                    </a:lnTo>
                    <a:cubicBezTo>
                      <a:pt x="860482" y="443604"/>
                      <a:pt x="1031877" y="499444"/>
                      <a:pt x="804951" y="577658"/>
                    </a:cubicBezTo>
                    <a:cubicBezTo>
                      <a:pt x="987962" y="774612"/>
                      <a:pt x="698707" y="668369"/>
                      <a:pt x="555396" y="564905"/>
                    </a:cubicBezTo>
                    <a:lnTo>
                      <a:pt x="526476" y="542048"/>
                    </a:lnTo>
                    <a:lnTo>
                      <a:pt x="539541" y="566925"/>
                    </a:lnTo>
                    <a:cubicBezTo>
                      <a:pt x="616376" y="729501"/>
                      <a:pt x="668242" y="1032607"/>
                      <a:pt x="481983" y="812903"/>
                    </a:cubicBezTo>
                    <a:cubicBezTo>
                      <a:pt x="384371" y="1014570"/>
                      <a:pt x="363976" y="834227"/>
                      <a:pt x="385594" y="669505"/>
                    </a:cubicBezTo>
                    <a:lnTo>
                      <a:pt x="401546" y="585133"/>
                    </a:lnTo>
                    <a:lnTo>
                      <a:pt x="352020" y="659897"/>
                    </a:lnTo>
                    <a:cubicBezTo>
                      <a:pt x="251604" y="793948"/>
                      <a:pt x="110034" y="905537"/>
                      <a:pt x="170905" y="673357"/>
                    </a:cubicBezTo>
                    <a:cubicBezTo>
                      <a:pt x="-94501" y="716298"/>
                      <a:pt x="154406" y="534635"/>
                      <a:pt x="320007" y="472836"/>
                    </a:cubicBezTo>
                    <a:lnTo>
                      <a:pt x="364962" y="460956"/>
                    </a:lnTo>
                    <a:lnTo>
                      <a:pt x="329370" y="462273"/>
                    </a:lnTo>
                    <a:cubicBezTo>
                      <a:pt x="197278" y="453619"/>
                      <a:pt x="-31630" y="373414"/>
                      <a:pt x="3648" y="31831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278" name="Google Shape;278;p8"/>
              <p:cNvSpPr/>
              <p:nvPr/>
            </p:nvSpPr>
            <p:spPr>
              <a:xfrm rot="984699">
                <a:off x="5790678" y="2050692"/>
                <a:ext cx="131664" cy="131664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  <p:sp>
          <p:nvSpPr>
            <p:cNvPr id="279" name="Google Shape;279;p8"/>
            <p:cNvSpPr/>
            <p:nvPr/>
          </p:nvSpPr>
          <p:spPr>
            <a:xfrm rot="-6416953" flipH="1">
              <a:off x="8195028" y="4496461"/>
              <a:ext cx="3919040" cy="1078776"/>
            </a:xfrm>
            <a:custGeom>
              <a:avLst/>
              <a:gdLst/>
              <a:ahLst/>
              <a:cxnLst/>
              <a:rect l="l" t="t" r="r" b="b"/>
              <a:pathLst>
                <a:path w="3570296" h="1258395" extrusionOk="0">
                  <a:moveTo>
                    <a:pt x="52" y="114287"/>
                  </a:moveTo>
                  <a:cubicBezTo>
                    <a:pt x="751" y="92231"/>
                    <a:pt x="8463" y="70112"/>
                    <a:pt x="24969" y="48300"/>
                  </a:cubicBezTo>
                  <a:cubicBezTo>
                    <a:pt x="157023" y="-126193"/>
                    <a:pt x="439442" y="311510"/>
                    <a:pt x="513040" y="355151"/>
                  </a:cubicBezTo>
                  <a:lnTo>
                    <a:pt x="497428" y="367539"/>
                  </a:lnTo>
                  <a:lnTo>
                    <a:pt x="567794" y="391986"/>
                  </a:lnTo>
                  <a:cubicBezTo>
                    <a:pt x="600503" y="403531"/>
                    <a:pt x="634955" y="415788"/>
                    <a:pt x="670999" y="428488"/>
                  </a:cubicBezTo>
                  <a:lnTo>
                    <a:pt x="716281" y="444102"/>
                  </a:lnTo>
                  <a:lnTo>
                    <a:pt x="701865" y="404273"/>
                  </a:lnTo>
                  <a:cubicBezTo>
                    <a:pt x="649428" y="255156"/>
                    <a:pt x="584812" y="23866"/>
                    <a:pt x="763696" y="1452"/>
                  </a:cubicBezTo>
                  <a:cubicBezTo>
                    <a:pt x="1002210" y="-28434"/>
                    <a:pt x="894788" y="411788"/>
                    <a:pt x="890967" y="497415"/>
                  </a:cubicBezTo>
                  <a:lnTo>
                    <a:pt x="881798" y="498502"/>
                  </a:lnTo>
                  <a:lnTo>
                    <a:pt x="1170375" y="584825"/>
                  </a:lnTo>
                  <a:lnTo>
                    <a:pt x="1206427" y="593079"/>
                  </a:lnTo>
                  <a:lnTo>
                    <a:pt x="1191308" y="549404"/>
                  </a:lnTo>
                  <a:cubicBezTo>
                    <a:pt x="1140965" y="399568"/>
                    <a:pt x="1079596" y="167395"/>
                    <a:pt x="1258778" y="147490"/>
                  </a:cubicBezTo>
                  <a:cubicBezTo>
                    <a:pt x="1482755" y="122608"/>
                    <a:pt x="1396927" y="506605"/>
                    <a:pt x="1381187" y="625206"/>
                  </a:cubicBezTo>
                  <a:lnTo>
                    <a:pt x="1380506" y="631688"/>
                  </a:lnTo>
                  <a:lnTo>
                    <a:pt x="1559827" y="661387"/>
                  </a:lnTo>
                  <a:lnTo>
                    <a:pt x="1768380" y="681955"/>
                  </a:lnTo>
                  <a:lnTo>
                    <a:pt x="1753583" y="630159"/>
                  </a:lnTo>
                  <a:cubicBezTo>
                    <a:pt x="1711551" y="477782"/>
                    <a:pt x="1663035" y="242588"/>
                    <a:pt x="1843040" y="232560"/>
                  </a:cubicBezTo>
                  <a:cubicBezTo>
                    <a:pt x="2053045" y="220861"/>
                    <a:pt x="1974008" y="549971"/>
                    <a:pt x="1944460" y="689482"/>
                  </a:cubicBezTo>
                  <a:lnTo>
                    <a:pt x="1943808" y="692995"/>
                  </a:lnTo>
                  <a:lnTo>
                    <a:pt x="2053692" y="699439"/>
                  </a:lnTo>
                  <a:lnTo>
                    <a:pt x="2326246" y="709192"/>
                  </a:lnTo>
                  <a:lnTo>
                    <a:pt x="2307127" y="669602"/>
                  </a:lnTo>
                  <a:cubicBezTo>
                    <a:pt x="2239694" y="526640"/>
                    <a:pt x="2151731" y="303184"/>
                    <a:pt x="2327379" y="262567"/>
                  </a:cubicBezTo>
                  <a:cubicBezTo>
                    <a:pt x="2532303" y="215180"/>
                    <a:pt x="2510624" y="552952"/>
                    <a:pt x="2505331" y="695460"/>
                  </a:cubicBezTo>
                  <a:lnTo>
                    <a:pt x="2504809" y="713406"/>
                  </a:lnTo>
                  <a:lnTo>
                    <a:pt x="2638865" y="716402"/>
                  </a:lnTo>
                  <a:lnTo>
                    <a:pt x="2874931" y="720031"/>
                  </a:lnTo>
                  <a:lnTo>
                    <a:pt x="2871057" y="706094"/>
                  </a:lnTo>
                  <a:cubicBezTo>
                    <a:pt x="2832158" y="570509"/>
                    <a:pt x="2731121" y="252333"/>
                    <a:pt x="2941127" y="240634"/>
                  </a:cubicBezTo>
                  <a:cubicBezTo>
                    <a:pt x="3151132" y="228935"/>
                    <a:pt x="3072096" y="558044"/>
                    <a:pt x="3042547" y="697556"/>
                  </a:cubicBezTo>
                  <a:lnTo>
                    <a:pt x="3037937" y="722417"/>
                  </a:lnTo>
                  <a:lnTo>
                    <a:pt x="3185623" y="724529"/>
                  </a:lnTo>
                  <a:cubicBezTo>
                    <a:pt x="3347059" y="727126"/>
                    <a:pt x="3480472" y="730294"/>
                    <a:pt x="3564241" y="736073"/>
                  </a:cubicBezTo>
                  <a:lnTo>
                    <a:pt x="3570296" y="800089"/>
                  </a:lnTo>
                  <a:cubicBezTo>
                    <a:pt x="3457368" y="798630"/>
                    <a:pt x="3255661" y="796406"/>
                    <a:pt x="3015878" y="791437"/>
                  </a:cubicBezTo>
                  <a:lnTo>
                    <a:pt x="2824326" y="786883"/>
                  </a:lnTo>
                  <a:lnTo>
                    <a:pt x="2823991" y="796797"/>
                  </a:lnTo>
                  <a:cubicBezTo>
                    <a:pt x="2823204" y="916435"/>
                    <a:pt x="2855190" y="1308606"/>
                    <a:pt x="2636794" y="1253037"/>
                  </a:cubicBezTo>
                  <a:cubicBezTo>
                    <a:pt x="2432958" y="1201172"/>
                    <a:pt x="2593293" y="908364"/>
                    <a:pt x="2657539" y="782789"/>
                  </a:cubicBezTo>
                  <a:lnTo>
                    <a:pt x="2658099" y="781621"/>
                  </a:lnTo>
                  <a:lnTo>
                    <a:pt x="2377142" y="771506"/>
                  </a:lnTo>
                  <a:lnTo>
                    <a:pt x="2357193" y="775979"/>
                  </a:lnTo>
                  <a:lnTo>
                    <a:pt x="2354959" y="770708"/>
                  </a:lnTo>
                  <a:lnTo>
                    <a:pt x="2259394" y="767267"/>
                  </a:lnTo>
                  <a:lnTo>
                    <a:pt x="2260299" y="785502"/>
                  </a:lnTo>
                  <a:cubicBezTo>
                    <a:pt x="2269474" y="904790"/>
                    <a:pt x="2333994" y="1292937"/>
                    <a:pt x="2111730" y="1255740"/>
                  </a:cubicBezTo>
                  <a:cubicBezTo>
                    <a:pt x="1904284" y="1221024"/>
                    <a:pt x="2039689" y="915885"/>
                    <a:pt x="2093259" y="785398"/>
                  </a:cubicBezTo>
                  <a:lnTo>
                    <a:pt x="2103200" y="759262"/>
                  </a:lnTo>
                  <a:lnTo>
                    <a:pt x="1973852" y="752232"/>
                  </a:lnTo>
                  <a:lnTo>
                    <a:pt x="1827482" y="741428"/>
                  </a:lnTo>
                  <a:lnTo>
                    <a:pt x="1784749" y="743523"/>
                  </a:lnTo>
                  <a:lnTo>
                    <a:pt x="1783503" y="738182"/>
                  </a:lnTo>
                  <a:lnTo>
                    <a:pt x="1734388" y="734557"/>
                  </a:lnTo>
                  <a:lnTo>
                    <a:pt x="1711951" y="732156"/>
                  </a:lnTo>
                  <a:lnTo>
                    <a:pt x="1710043" y="750236"/>
                  </a:lnTo>
                  <a:cubicBezTo>
                    <a:pt x="1700724" y="869513"/>
                    <a:pt x="1704654" y="1262966"/>
                    <a:pt x="1490778" y="1191960"/>
                  </a:cubicBezTo>
                  <a:cubicBezTo>
                    <a:pt x="1291161" y="1125688"/>
                    <a:pt x="1471975" y="845062"/>
                    <a:pt x="1545014" y="724390"/>
                  </a:cubicBezTo>
                  <a:lnTo>
                    <a:pt x="1550440" y="714875"/>
                  </a:lnTo>
                  <a:lnTo>
                    <a:pt x="1499272" y="709400"/>
                  </a:lnTo>
                  <a:cubicBezTo>
                    <a:pt x="1429506" y="700064"/>
                    <a:pt x="1360276" y="688505"/>
                    <a:pt x="1292156" y="675297"/>
                  </a:cubicBezTo>
                  <a:lnTo>
                    <a:pt x="1105864" y="634405"/>
                  </a:lnTo>
                  <a:lnTo>
                    <a:pt x="1117732" y="643857"/>
                  </a:lnTo>
                  <a:cubicBezTo>
                    <a:pt x="1075893" y="718664"/>
                    <a:pt x="935419" y="1149479"/>
                    <a:pt x="748384" y="998483"/>
                  </a:cubicBezTo>
                  <a:cubicBezTo>
                    <a:pt x="608109" y="885236"/>
                    <a:pt x="784828" y="722630"/>
                    <a:pt x="907924" y="623470"/>
                  </a:cubicBezTo>
                  <a:lnTo>
                    <a:pt x="949090" y="590924"/>
                  </a:lnTo>
                  <a:lnTo>
                    <a:pt x="724529" y="527352"/>
                  </a:lnTo>
                  <a:lnTo>
                    <a:pt x="588043" y="482036"/>
                  </a:lnTo>
                  <a:lnTo>
                    <a:pt x="594407" y="490103"/>
                  </a:lnTo>
                  <a:cubicBezTo>
                    <a:pt x="536597" y="553385"/>
                    <a:pt x="301493" y="940762"/>
                    <a:pt x="153863" y="751060"/>
                  </a:cubicBezTo>
                  <a:cubicBezTo>
                    <a:pt x="135409" y="727347"/>
                    <a:pt x="125841" y="704309"/>
                    <a:pt x="123370" y="682064"/>
                  </a:cubicBezTo>
                  <a:cubicBezTo>
                    <a:pt x="114101" y="598642"/>
                    <a:pt x="204622" y="526354"/>
                    <a:pt x="300553" y="471362"/>
                  </a:cubicBezTo>
                  <a:lnTo>
                    <a:pt x="378501" y="430833"/>
                  </a:lnTo>
                  <a:lnTo>
                    <a:pt x="360141" y="424135"/>
                  </a:lnTo>
                  <a:cubicBezTo>
                    <a:pt x="244149" y="376658"/>
                    <a:pt x="-4139" y="246620"/>
                    <a:pt x="52" y="114287"/>
                  </a:cubicBezTo>
                  <a:close/>
                </a:path>
              </a:pathLst>
            </a:custGeom>
            <a:gradFill>
              <a:gsLst>
                <a:gs pos="0">
                  <a:srgbClr val="595959"/>
                </a:gs>
                <a:gs pos="60000">
                  <a:srgbClr val="666A36"/>
                </a:gs>
                <a:gs pos="100000">
                  <a:srgbClr val="666A36"/>
                </a:gs>
              </a:gsLst>
              <a:lin ang="0" scaled="0"/>
            </a:gra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sp>
        <p:nvSpPr>
          <p:cNvPr id="280" name="Google Shape;280;p8"/>
          <p:cNvSpPr/>
          <p:nvPr/>
        </p:nvSpPr>
        <p:spPr>
          <a:xfrm rot="-209359">
            <a:off x="11012234" y="2721664"/>
            <a:ext cx="226355" cy="4134485"/>
          </a:xfrm>
          <a:custGeom>
            <a:avLst/>
            <a:gdLst/>
            <a:ahLst/>
            <a:cxnLst/>
            <a:rect l="l" t="t" r="r" b="b"/>
            <a:pathLst>
              <a:path w="551062" h="3348763" extrusionOk="0">
                <a:moveTo>
                  <a:pt x="0" y="102946"/>
                </a:moveTo>
                <a:cubicBezTo>
                  <a:pt x="58538" y="325995"/>
                  <a:pt x="313883" y="798334"/>
                  <a:pt x="393616" y="1338294"/>
                </a:cubicBezTo>
                <a:cubicBezTo>
                  <a:pt x="473349" y="1878254"/>
                  <a:pt x="452154" y="3007630"/>
                  <a:pt x="478395" y="3342708"/>
                </a:cubicBezTo>
                <a:lnTo>
                  <a:pt x="551062" y="3348763"/>
                </a:lnTo>
                <a:cubicBezTo>
                  <a:pt x="546016" y="3004601"/>
                  <a:pt x="532896" y="1835865"/>
                  <a:pt x="448117" y="1277738"/>
                </a:cubicBezTo>
                <a:cubicBezTo>
                  <a:pt x="363338" y="719611"/>
                  <a:pt x="117075" y="195799"/>
                  <a:pt x="42389" y="0"/>
                </a:cubicBezTo>
                <a:lnTo>
                  <a:pt x="0" y="102946"/>
                </a:lnTo>
                <a:close/>
              </a:path>
            </a:pathLst>
          </a:custGeom>
          <a:gradFill>
            <a:gsLst>
              <a:gs pos="0">
                <a:srgbClr val="595959"/>
              </a:gs>
              <a:gs pos="60000">
                <a:srgbClr val="6F803B"/>
              </a:gs>
              <a:gs pos="100000">
                <a:srgbClr val="6F803B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81" name="Google Shape;281;p8"/>
          <p:cNvSpPr/>
          <p:nvPr/>
        </p:nvSpPr>
        <p:spPr>
          <a:xfrm flipH="1">
            <a:off x="11245346" y="1114236"/>
            <a:ext cx="230068" cy="5374765"/>
          </a:xfrm>
          <a:custGeom>
            <a:avLst/>
            <a:gdLst/>
            <a:ahLst/>
            <a:cxnLst/>
            <a:rect l="l" t="t" r="r" b="b"/>
            <a:pathLst>
              <a:path w="551062" h="3348763" extrusionOk="0">
                <a:moveTo>
                  <a:pt x="0" y="102946"/>
                </a:moveTo>
                <a:cubicBezTo>
                  <a:pt x="58538" y="325995"/>
                  <a:pt x="313883" y="798334"/>
                  <a:pt x="393616" y="1338294"/>
                </a:cubicBezTo>
                <a:cubicBezTo>
                  <a:pt x="473349" y="1878254"/>
                  <a:pt x="452154" y="3007630"/>
                  <a:pt x="478395" y="3342708"/>
                </a:cubicBezTo>
                <a:lnTo>
                  <a:pt x="551062" y="3348763"/>
                </a:lnTo>
                <a:cubicBezTo>
                  <a:pt x="546016" y="3004601"/>
                  <a:pt x="532896" y="1835865"/>
                  <a:pt x="448117" y="1277738"/>
                </a:cubicBezTo>
                <a:cubicBezTo>
                  <a:pt x="363338" y="719611"/>
                  <a:pt x="117075" y="195799"/>
                  <a:pt x="42389" y="0"/>
                </a:cubicBezTo>
                <a:lnTo>
                  <a:pt x="0" y="102946"/>
                </a:lnTo>
                <a:close/>
              </a:path>
            </a:pathLst>
          </a:custGeom>
          <a:gradFill>
            <a:gsLst>
              <a:gs pos="0">
                <a:srgbClr val="595959"/>
              </a:gs>
              <a:gs pos="60000">
                <a:srgbClr val="6F803B"/>
              </a:gs>
              <a:gs pos="100000">
                <a:srgbClr val="6F803B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82" name="Google Shape;282;p8"/>
          <p:cNvSpPr/>
          <p:nvPr/>
        </p:nvSpPr>
        <p:spPr>
          <a:xfrm rot="-129665">
            <a:off x="10993093" y="1358314"/>
            <a:ext cx="292271" cy="5503713"/>
          </a:xfrm>
          <a:custGeom>
            <a:avLst/>
            <a:gdLst/>
            <a:ahLst/>
            <a:cxnLst/>
            <a:rect l="l" t="t" r="r" b="b"/>
            <a:pathLst>
              <a:path w="551062" h="3348763" extrusionOk="0">
                <a:moveTo>
                  <a:pt x="0" y="102946"/>
                </a:moveTo>
                <a:cubicBezTo>
                  <a:pt x="58538" y="325995"/>
                  <a:pt x="313883" y="798334"/>
                  <a:pt x="393616" y="1338294"/>
                </a:cubicBezTo>
                <a:cubicBezTo>
                  <a:pt x="473349" y="1878254"/>
                  <a:pt x="452154" y="3007630"/>
                  <a:pt x="478395" y="3342708"/>
                </a:cubicBezTo>
                <a:lnTo>
                  <a:pt x="551062" y="3348763"/>
                </a:lnTo>
                <a:cubicBezTo>
                  <a:pt x="546016" y="3004601"/>
                  <a:pt x="532896" y="1835865"/>
                  <a:pt x="448117" y="1277738"/>
                </a:cubicBezTo>
                <a:cubicBezTo>
                  <a:pt x="363338" y="719611"/>
                  <a:pt x="117075" y="195799"/>
                  <a:pt x="42389" y="0"/>
                </a:cubicBezTo>
                <a:lnTo>
                  <a:pt x="0" y="102946"/>
                </a:lnTo>
                <a:close/>
              </a:path>
            </a:pathLst>
          </a:custGeom>
          <a:gradFill>
            <a:gsLst>
              <a:gs pos="0">
                <a:srgbClr val="595959"/>
              </a:gs>
              <a:gs pos="60000">
                <a:srgbClr val="6F803B"/>
              </a:gs>
              <a:gs pos="100000">
                <a:srgbClr val="6F803B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83" name="Google Shape;283;p8"/>
          <p:cNvSpPr/>
          <p:nvPr/>
        </p:nvSpPr>
        <p:spPr>
          <a:xfrm flipH="1">
            <a:off x="11145958" y="0"/>
            <a:ext cx="1001633" cy="5487490"/>
          </a:xfrm>
          <a:custGeom>
            <a:avLst/>
            <a:gdLst/>
            <a:ahLst/>
            <a:cxnLst/>
            <a:rect l="l" t="t" r="r" b="b"/>
            <a:pathLst>
              <a:path w="1122278" h="4034919" extrusionOk="0">
                <a:moveTo>
                  <a:pt x="1017346" y="4033049"/>
                </a:moveTo>
                <a:cubicBezTo>
                  <a:pt x="934586" y="4084522"/>
                  <a:pt x="543637" y="3063193"/>
                  <a:pt x="532895" y="2246639"/>
                </a:cubicBezTo>
                <a:cubicBezTo>
                  <a:pt x="522153" y="1430085"/>
                  <a:pt x="345564" y="532737"/>
                  <a:pt x="0" y="0"/>
                </a:cubicBezTo>
                <a:cubicBezTo>
                  <a:pt x="530335" y="309475"/>
                  <a:pt x="859899" y="1265626"/>
                  <a:pt x="1029457" y="1937801"/>
                </a:cubicBezTo>
                <a:cubicBezTo>
                  <a:pt x="1199015" y="2609976"/>
                  <a:pt x="1100106" y="3981576"/>
                  <a:pt x="1017346" y="4033049"/>
                </a:cubicBezTo>
                <a:close/>
              </a:path>
            </a:pathLst>
          </a:custGeom>
          <a:gradFill>
            <a:gsLst>
              <a:gs pos="0">
                <a:srgbClr val="595959"/>
              </a:gs>
              <a:gs pos="60000">
                <a:srgbClr val="6F803B"/>
              </a:gs>
              <a:gs pos="100000">
                <a:srgbClr val="6F803B"/>
              </a:gs>
            </a:gsLst>
            <a:lin ang="0" scaled="0"/>
          </a:gradFill>
          <a:ln>
            <a:noFill/>
          </a:ln>
          <a:effectLst>
            <a:outerShdw blurRad="50800" dist="38100" dir="10800000" algn="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84" name="Google Shape;284;p8"/>
          <p:cNvSpPr/>
          <p:nvPr/>
        </p:nvSpPr>
        <p:spPr>
          <a:xfrm rot="-489575">
            <a:off x="10257429" y="1431770"/>
            <a:ext cx="770954" cy="5473723"/>
          </a:xfrm>
          <a:custGeom>
            <a:avLst/>
            <a:gdLst/>
            <a:ahLst/>
            <a:cxnLst/>
            <a:rect l="l" t="t" r="r" b="b"/>
            <a:pathLst>
              <a:path w="1122278" h="4034919" extrusionOk="0">
                <a:moveTo>
                  <a:pt x="1017346" y="4033049"/>
                </a:moveTo>
                <a:cubicBezTo>
                  <a:pt x="934586" y="4084522"/>
                  <a:pt x="543637" y="3063193"/>
                  <a:pt x="532895" y="2246639"/>
                </a:cubicBezTo>
                <a:cubicBezTo>
                  <a:pt x="522153" y="1430085"/>
                  <a:pt x="345564" y="532737"/>
                  <a:pt x="0" y="0"/>
                </a:cubicBezTo>
                <a:cubicBezTo>
                  <a:pt x="530335" y="309475"/>
                  <a:pt x="859899" y="1265626"/>
                  <a:pt x="1029457" y="1937801"/>
                </a:cubicBezTo>
                <a:cubicBezTo>
                  <a:pt x="1199015" y="2609976"/>
                  <a:pt x="1100106" y="3981576"/>
                  <a:pt x="1017346" y="4033049"/>
                </a:cubicBezTo>
                <a:close/>
              </a:path>
            </a:pathLst>
          </a:custGeom>
          <a:gradFill>
            <a:gsLst>
              <a:gs pos="0">
                <a:srgbClr val="595959"/>
              </a:gs>
              <a:gs pos="60000">
                <a:srgbClr val="6F803B"/>
              </a:gs>
              <a:gs pos="100000">
                <a:srgbClr val="6F803B"/>
              </a:gs>
            </a:gsLst>
            <a:lin ang="0" scaled="0"/>
          </a:gradFill>
          <a:ln>
            <a:noFill/>
          </a:ln>
          <a:effectLst>
            <a:outerShdw blurRad="50800" dist="38100" dir="10800000" algn="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grpSp>
        <p:nvGrpSpPr>
          <p:cNvPr id="285" name="Google Shape;285;p8"/>
          <p:cNvGrpSpPr/>
          <p:nvPr/>
        </p:nvGrpSpPr>
        <p:grpSpPr>
          <a:xfrm rot="607849" flipH="1">
            <a:off x="10886905" y="344335"/>
            <a:ext cx="1207724" cy="1216551"/>
            <a:chOff x="5307255" y="1547438"/>
            <a:chExt cx="1117486" cy="1125654"/>
          </a:xfrm>
        </p:grpSpPr>
        <p:sp>
          <p:nvSpPr>
            <p:cNvPr id="286" name="Google Shape;286;p8"/>
            <p:cNvSpPr/>
            <p:nvPr/>
          </p:nvSpPr>
          <p:spPr>
            <a:xfrm rot="4440912">
              <a:off x="5409575" y="1659795"/>
              <a:ext cx="912847" cy="900939"/>
            </a:xfrm>
            <a:custGeom>
              <a:avLst/>
              <a:gdLst/>
              <a:ahLst/>
              <a:cxnLst/>
              <a:rect l="l" t="t" r="r" b="b"/>
              <a:pathLst>
                <a:path w="914116" h="902192" extrusionOk="0">
                  <a:moveTo>
                    <a:pt x="3648" y="318319"/>
                  </a:moveTo>
                  <a:cubicBezTo>
                    <a:pt x="14502" y="301366"/>
                    <a:pt x="50369" y="286791"/>
                    <a:pt x="121763" y="277409"/>
                  </a:cubicBezTo>
                  <a:cubicBezTo>
                    <a:pt x="-64836" y="-28674"/>
                    <a:pt x="463463" y="361209"/>
                    <a:pt x="415818" y="443497"/>
                  </a:cubicBezTo>
                  <a:cubicBezTo>
                    <a:pt x="413532" y="447646"/>
                    <a:pt x="409738" y="451074"/>
                    <a:pt x="404644" y="453838"/>
                  </a:cubicBezTo>
                  <a:lnTo>
                    <a:pt x="404517" y="453881"/>
                  </a:lnTo>
                  <a:lnTo>
                    <a:pt x="419250" y="454345"/>
                  </a:lnTo>
                  <a:cubicBezTo>
                    <a:pt x="426467" y="455983"/>
                    <a:pt x="432067" y="459052"/>
                    <a:pt x="435706" y="463751"/>
                  </a:cubicBezTo>
                  <a:cubicBezTo>
                    <a:pt x="439372" y="468285"/>
                    <a:pt x="441165" y="474521"/>
                    <a:pt x="441329" y="482140"/>
                  </a:cubicBezTo>
                  <a:lnTo>
                    <a:pt x="439997" y="490695"/>
                  </a:lnTo>
                  <a:lnTo>
                    <a:pt x="445131" y="483838"/>
                  </a:lnTo>
                  <a:cubicBezTo>
                    <a:pt x="450614" y="478869"/>
                    <a:pt x="456341" y="476044"/>
                    <a:pt x="462277" y="475760"/>
                  </a:cubicBezTo>
                  <a:cubicBezTo>
                    <a:pt x="468093" y="475359"/>
                    <a:pt x="474230" y="477469"/>
                    <a:pt x="480563" y="481707"/>
                  </a:cubicBezTo>
                  <a:lnTo>
                    <a:pt x="484441" y="485435"/>
                  </a:lnTo>
                  <a:lnTo>
                    <a:pt x="483630" y="473700"/>
                  </a:lnTo>
                  <a:cubicBezTo>
                    <a:pt x="485366" y="468135"/>
                    <a:pt x="489559" y="463182"/>
                    <a:pt x="495806" y="458818"/>
                  </a:cubicBezTo>
                  <a:lnTo>
                    <a:pt x="502846" y="455556"/>
                  </a:lnTo>
                  <a:lnTo>
                    <a:pt x="490203" y="449340"/>
                  </a:lnTo>
                  <a:cubicBezTo>
                    <a:pt x="482320" y="440747"/>
                    <a:pt x="481490" y="424889"/>
                    <a:pt x="485929" y="404451"/>
                  </a:cubicBezTo>
                  <a:lnTo>
                    <a:pt x="496079" y="371465"/>
                  </a:lnTo>
                  <a:lnTo>
                    <a:pt x="484343" y="397260"/>
                  </a:lnTo>
                  <a:cubicBezTo>
                    <a:pt x="474287" y="414904"/>
                    <a:pt x="463168" y="425553"/>
                    <a:pt x="451292" y="426028"/>
                  </a:cubicBezTo>
                  <a:cubicBezTo>
                    <a:pt x="387279" y="429947"/>
                    <a:pt x="286891" y="129696"/>
                    <a:pt x="310362" y="37467"/>
                  </a:cubicBezTo>
                  <a:cubicBezTo>
                    <a:pt x="321031" y="-4455"/>
                    <a:pt x="357291" y="-3398"/>
                    <a:pt x="434190" y="88742"/>
                  </a:cubicBezTo>
                  <a:cubicBezTo>
                    <a:pt x="553190" y="-152345"/>
                    <a:pt x="556753" y="155784"/>
                    <a:pt x="511014" y="326520"/>
                  </a:cubicBezTo>
                  <a:lnTo>
                    <a:pt x="499072" y="364417"/>
                  </a:lnTo>
                  <a:lnTo>
                    <a:pt x="513267" y="332085"/>
                  </a:lnTo>
                  <a:cubicBezTo>
                    <a:pt x="592416" y="170622"/>
                    <a:pt x="796982" y="-58978"/>
                    <a:pt x="741433" y="223646"/>
                  </a:cubicBezTo>
                  <a:cubicBezTo>
                    <a:pt x="1003648" y="164257"/>
                    <a:pt x="766540" y="361072"/>
                    <a:pt x="605110" y="433066"/>
                  </a:cubicBezTo>
                  <a:lnTo>
                    <a:pt x="600808" y="434764"/>
                  </a:lnTo>
                  <a:lnTo>
                    <a:pt x="693241" y="434463"/>
                  </a:lnTo>
                  <a:cubicBezTo>
                    <a:pt x="860482" y="443604"/>
                    <a:pt x="1031877" y="499444"/>
                    <a:pt x="804951" y="577658"/>
                  </a:cubicBezTo>
                  <a:cubicBezTo>
                    <a:pt x="987962" y="774612"/>
                    <a:pt x="698707" y="668369"/>
                    <a:pt x="555396" y="564905"/>
                  </a:cubicBezTo>
                  <a:lnTo>
                    <a:pt x="526476" y="542048"/>
                  </a:lnTo>
                  <a:lnTo>
                    <a:pt x="539541" y="566925"/>
                  </a:lnTo>
                  <a:cubicBezTo>
                    <a:pt x="616376" y="729501"/>
                    <a:pt x="668242" y="1032607"/>
                    <a:pt x="481983" y="812903"/>
                  </a:cubicBezTo>
                  <a:cubicBezTo>
                    <a:pt x="384371" y="1014570"/>
                    <a:pt x="363976" y="834227"/>
                    <a:pt x="385594" y="669505"/>
                  </a:cubicBezTo>
                  <a:lnTo>
                    <a:pt x="401546" y="585133"/>
                  </a:lnTo>
                  <a:lnTo>
                    <a:pt x="352020" y="659897"/>
                  </a:lnTo>
                  <a:cubicBezTo>
                    <a:pt x="251604" y="793948"/>
                    <a:pt x="110034" y="905537"/>
                    <a:pt x="170905" y="673357"/>
                  </a:cubicBezTo>
                  <a:cubicBezTo>
                    <a:pt x="-94501" y="716298"/>
                    <a:pt x="154406" y="534635"/>
                    <a:pt x="320007" y="472836"/>
                  </a:cubicBezTo>
                  <a:lnTo>
                    <a:pt x="364962" y="460956"/>
                  </a:lnTo>
                  <a:lnTo>
                    <a:pt x="329370" y="462273"/>
                  </a:lnTo>
                  <a:cubicBezTo>
                    <a:pt x="197278" y="453619"/>
                    <a:pt x="-31630" y="373414"/>
                    <a:pt x="3648" y="3183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87" name="Google Shape;287;p8"/>
            <p:cNvSpPr/>
            <p:nvPr/>
          </p:nvSpPr>
          <p:spPr>
            <a:xfrm rot="984699">
              <a:off x="5790678" y="2050692"/>
              <a:ext cx="131664" cy="131664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288" name="Google Shape;288;p8"/>
          <p:cNvGrpSpPr/>
          <p:nvPr/>
        </p:nvGrpSpPr>
        <p:grpSpPr>
          <a:xfrm rot="608125" flipH="1">
            <a:off x="11077475" y="1722394"/>
            <a:ext cx="963332" cy="970373"/>
            <a:chOff x="5307255" y="1547438"/>
            <a:chExt cx="1117486" cy="1125654"/>
          </a:xfrm>
        </p:grpSpPr>
        <p:sp>
          <p:nvSpPr>
            <p:cNvPr id="289" name="Google Shape;289;p8"/>
            <p:cNvSpPr/>
            <p:nvPr/>
          </p:nvSpPr>
          <p:spPr>
            <a:xfrm rot="4440912">
              <a:off x="5409575" y="1659795"/>
              <a:ext cx="912847" cy="900939"/>
            </a:xfrm>
            <a:custGeom>
              <a:avLst/>
              <a:gdLst/>
              <a:ahLst/>
              <a:cxnLst/>
              <a:rect l="l" t="t" r="r" b="b"/>
              <a:pathLst>
                <a:path w="914116" h="902192" extrusionOk="0">
                  <a:moveTo>
                    <a:pt x="3648" y="318319"/>
                  </a:moveTo>
                  <a:cubicBezTo>
                    <a:pt x="14502" y="301366"/>
                    <a:pt x="50369" y="286791"/>
                    <a:pt x="121763" y="277409"/>
                  </a:cubicBezTo>
                  <a:cubicBezTo>
                    <a:pt x="-64836" y="-28674"/>
                    <a:pt x="463463" y="361209"/>
                    <a:pt x="415818" y="443497"/>
                  </a:cubicBezTo>
                  <a:cubicBezTo>
                    <a:pt x="413532" y="447646"/>
                    <a:pt x="409738" y="451074"/>
                    <a:pt x="404644" y="453838"/>
                  </a:cubicBezTo>
                  <a:lnTo>
                    <a:pt x="404517" y="453881"/>
                  </a:lnTo>
                  <a:lnTo>
                    <a:pt x="419250" y="454345"/>
                  </a:lnTo>
                  <a:cubicBezTo>
                    <a:pt x="426467" y="455983"/>
                    <a:pt x="432067" y="459052"/>
                    <a:pt x="435706" y="463751"/>
                  </a:cubicBezTo>
                  <a:cubicBezTo>
                    <a:pt x="439372" y="468285"/>
                    <a:pt x="441165" y="474521"/>
                    <a:pt x="441329" y="482140"/>
                  </a:cubicBezTo>
                  <a:lnTo>
                    <a:pt x="439997" y="490695"/>
                  </a:lnTo>
                  <a:lnTo>
                    <a:pt x="445131" y="483838"/>
                  </a:lnTo>
                  <a:cubicBezTo>
                    <a:pt x="450614" y="478869"/>
                    <a:pt x="456341" y="476044"/>
                    <a:pt x="462277" y="475760"/>
                  </a:cubicBezTo>
                  <a:cubicBezTo>
                    <a:pt x="468093" y="475359"/>
                    <a:pt x="474230" y="477469"/>
                    <a:pt x="480563" y="481707"/>
                  </a:cubicBezTo>
                  <a:lnTo>
                    <a:pt x="484441" y="485435"/>
                  </a:lnTo>
                  <a:lnTo>
                    <a:pt x="483630" y="473700"/>
                  </a:lnTo>
                  <a:cubicBezTo>
                    <a:pt x="485366" y="468135"/>
                    <a:pt x="489559" y="463182"/>
                    <a:pt x="495806" y="458818"/>
                  </a:cubicBezTo>
                  <a:lnTo>
                    <a:pt x="502846" y="455556"/>
                  </a:lnTo>
                  <a:lnTo>
                    <a:pt x="490203" y="449340"/>
                  </a:lnTo>
                  <a:cubicBezTo>
                    <a:pt x="482320" y="440747"/>
                    <a:pt x="481490" y="424889"/>
                    <a:pt x="485929" y="404451"/>
                  </a:cubicBezTo>
                  <a:lnTo>
                    <a:pt x="496079" y="371465"/>
                  </a:lnTo>
                  <a:lnTo>
                    <a:pt x="484343" y="397260"/>
                  </a:lnTo>
                  <a:cubicBezTo>
                    <a:pt x="474287" y="414904"/>
                    <a:pt x="463168" y="425553"/>
                    <a:pt x="451292" y="426028"/>
                  </a:cubicBezTo>
                  <a:cubicBezTo>
                    <a:pt x="387279" y="429947"/>
                    <a:pt x="286891" y="129696"/>
                    <a:pt x="310362" y="37467"/>
                  </a:cubicBezTo>
                  <a:cubicBezTo>
                    <a:pt x="321031" y="-4455"/>
                    <a:pt x="357291" y="-3398"/>
                    <a:pt x="434190" y="88742"/>
                  </a:cubicBezTo>
                  <a:cubicBezTo>
                    <a:pt x="553190" y="-152345"/>
                    <a:pt x="556753" y="155784"/>
                    <a:pt x="511014" y="326520"/>
                  </a:cubicBezTo>
                  <a:lnTo>
                    <a:pt x="499072" y="364417"/>
                  </a:lnTo>
                  <a:lnTo>
                    <a:pt x="513267" y="332085"/>
                  </a:lnTo>
                  <a:cubicBezTo>
                    <a:pt x="592416" y="170622"/>
                    <a:pt x="796982" y="-58978"/>
                    <a:pt x="741433" y="223646"/>
                  </a:cubicBezTo>
                  <a:cubicBezTo>
                    <a:pt x="1003648" y="164257"/>
                    <a:pt x="766540" y="361072"/>
                    <a:pt x="605110" y="433066"/>
                  </a:cubicBezTo>
                  <a:lnTo>
                    <a:pt x="600808" y="434764"/>
                  </a:lnTo>
                  <a:lnTo>
                    <a:pt x="693241" y="434463"/>
                  </a:lnTo>
                  <a:cubicBezTo>
                    <a:pt x="860482" y="443604"/>
                    <a:pt x="1031877" y="499444"/>
                    <a:pt x="804951" y="577658"/>
                  </a:cubicBezTo>
                  <a:cubicBezTo>
                    <a:pt x="987962" y="774612"/>
                    <a:pt x="698707" y="668369"/>
                    <a:pt x="555396" y="564905"/>
                  </a:cubicBezTo>
                  <a:lnTo>
                    <a:pt x="526476" y="542048"/>
                  </a:lnTo>
                  <a:lnTo>
                    <a:pt x="539541" y="566925"/>
                  </a:lnTo>
                  <a:cubicBezTo>
                    <a:pt x="616376" y="729501"/>
                    <a:pt x="668242" y="1032607"/>
                    <a:pt x="481983" y="812903"/>
                  </a:cubicBezTo>
                  <a:cubicBezTo>
                    <a:pt x="384371" y="1014570"/>
                    <a:pt x="363976" y="834227"/>
                    <a:pt x="385594" y="669505"/>
                  </a:cubicBezTo>
                  <a:lnTo>
                    <a:pt x="401546" y="585133"/>
                  </a:lnTo>
                  <a:lnTo>
                    <a:pt x="352020" y="659897"/>
                  </a:lnTo>
                  <a:cubicBezTo>
                    <a:pt x="251604" y="793948"/>
                    <a:pt x="110034" y="905537"/>
                    <a:pt x="170905" y="673357"/>
                  </a:cubicBezTo>
                  <a:cubicBezTo>
                    <a:pt x="-94501" y="716298"/>
                    <a:pt x="154406" y="534635"/>
                    <a:pt x="320007" y="472836"/>
                  </a:cubicBezTo>
                  <a:lnTo>
                    <a:pt x="364962" y="460956"/>
                  </a:lnTo>
                  <a:lnTo>
                    <a:pt x="329370" y="462273"/>
                  </a:lnTo>
                  <a:cubicBezTo>
                    <a:pt x="197278" y="453619"/>
                    <a:pt x="-31630" y="373414"/>
                    <a:pt x="3648" y="3183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90" name="Google Shape;290;p8"/>
            <p:cNvSpPr/>
            <p:nvPr/>
          </p:nvSpPr>
          <p:spPr>
            <a:xfrm rot="984699">
              <a:off x="5790678" y="2050692"/>
              <a:ext cx="131664" cy="131664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291" name="Google Shape;291;p8"/>
          <p:cNvGrpSpPr/>
          <p:nvPr/>
        </p:nvGrpSpPr>
        <p:grpSpPr>
          <a:xfrm rot="608125" flipH="1">
            <a:off x="10418421" y="1014894"/>
            <a:ext cx="963332" cy="970373"/>
            <a:chOff x="5307255" y="1547438"/>
            <a:chExt cx="1117486" cy="1125654"/>
          </a:xfrm>
        </p:grpSpPr>
        <p:sp>
          <p:nvSpPr>
            <p:cNvPr id="292" name="Google Shape;292;p8"/>
            <p:cNvSpPr/>
            <p:nvPr/>
          </p:nvSpPr>
          <p:spPr>
            <a:xfrm rot="4440912">
              <a:off x="5409575" y="1659795"/>
              <a:ext cx="912847" cy="900939"/>
            </a:xfrm>
            <a:custGeom>
              <a:avLst/>
              <a:gdLst/>
              <a:ahLst/>
              <a:cxnLst/>
              <a:rect l="l" t="t" r="r" b="b"/>
              <a:pathLst>
                <a:path w="914116" h="902192" extrusionOk="0">
                  <a:moveTo>
                    <a:pt x="3648" y="318319"/>
                  </a:moveTo>
                  <a:cubicBezTo>
                    <a:pt x="14502" y="301366"/>
                    <a:pt x="50369" y="286791"/>
                    <a:pt x="121763" y="277409"/>
                  </a:cubicBezTo>
                  <a:cubicBezTo>
                    <a:pt x="-64836" y="-28674"/>
                    <a:pt x="463463" y="361209"/>
                    <a:pt x="415818" y="443497"/>
                  </a:cubicBezTo>
                  <a:cubicBezTo>
                    <a:pt x="413532" y="447646"/>
                    <a:pt x="409738" y="451074"/>
                    <a:pt x="404644" y="453838"/>
                  </a:cubicBezTo>
                  <a:lnTo>
                    <a:pt x="404517" y="453881"/>
                  </a:lnTo>
                  <a:lnTo>
                    <a:pt x="419250" y="454345"/>
                  </a:lnTo>
                  <a:cubicBezTo>
                    <a:pt x="426467" y="455983"/>
                    <a:pt x="432067" y="459052"/>
                    <a:pt x="435706" y="463751"/>
                  </a:cubicBezTo>
                  <a:cubicBezTo>
                    <a:pt x="439372" y="468285"/>
                    <a:pt x="441165" y="474521"/>
                    <a:pt x="441329" y="482140"/>
                  </a:cubicBezTo>
                  <a:lnTo>
                    <a:pt x="439997" y="490695"/>
                  </a:lnTo>
                  <a:lnTo>
                    <a:pt x="445131" y="483838"/>
                  </a:lnTo>
                  <a:cubicBezTo>
                    <a:pt x="450614" y="478869"/>
                    <a:pt x="456341" y="476044"/>
                    <a:pt x="462277" y="475760"/>
                  </a:cubicBezTo>
                  <a:cubicBezTo>
                    <a:pt x="468093" y="475359"/>
                    <a:pt x="474230" y="477469"/>
                    <a:pt x="480563" y="481707"/>
                  </a:cubicBezTo>
                  <a:lnTo>
                    <a:pt x="484441" y="485435"/>
                  </a:lnTo>
                  <a:lnTo>
                    <a:pt x="483630" y="473700"/>
                  </a:lnTo>
                  <a:cubicBezTo>
                    <a:pt x="485366" y="468135"/>
                    <a:pt x="489559" y="463182"/>
                    <a:pt x="495806" y="458818"/>
                  </a:cubicBezTo>
                  <a:lnTo>
                    <a:pt x="502846" y="455556"/>
                  </a:lnTo>
                  <a:lnTo>
                    <a:pt x="490203" y="449340"/>
                  </a:lnTo>
                  <a:cubicBezTo>
                    <a:pt x="482320" y="440747"/>
                    <a:pt x="481490" y="424889"/>
                    <a:pt x="485929" y="404451"/>
                  </a:cubicBezTo>
                  <a:lnTo>
                    <a:pt x="496079" y="371465"/>
                  </a:lnTo>
                  <a:lnTo>
                    <a:pt x="484343" y="397260"/>
                  </a:lnTo>
                  <a:cubicBezTo>
                    <a:pt x="474287" y="414904"/>
                    <a:pt x="463168" y="425553"/>
                    <a:pt x="451292" y="426028"/>
                  </a:cubicBezTo>
                  <a:cubicBezTo>
                    <a:pt x="387279" y="429947"/>
                    <a:pt x="286891" y="129696"/>
                    <a:pt x="310362" y="37467"/>
                  </a:cubicBezTo>
                  <a:cubicBezTo>
                    <a:pt x="321031" y="-4455"/>
                    <a:pt x="357291" y="-3398"/>
                    <a:pt x="434190" y="88742"/>
                  </a:cubicBezTo>
                  <a:cubicBezTo>
                    <a:pt x="553190" y="-152345"/>
                    <a:pt x="556753" y="155784"/>
                    <a:pt x="511014" y="326520"/>
                  </a:cubicBezTo>
                  <a:lnTo>
                    <a:pt x="499072" y="364417"/>
                  </a:lnTo>
                  <a:lnTo>
                    <a:pt x="513267" y="332085"/>
                  </a:lnTo>
                  <a:cubicBezTo>
                    <a:pt x="592416" y="170622"/>
                    <a:pt x="796982" y="-58978"/>
                    <a:pt x="741433" y="223646"/>
                  </a:cubicBezTo>
                  <a:cubicBezTo>
                    <a:pt x="1003648" y="164257"/>
                    <a:pt x="766540" y="361072"/>
                    <a:pt x="605110" y="433066"/>
                  </a:cubicBezTo>
                  <a:lnTo>
                    <a:pt x="600808" y="434764"/>
                  </a:lnTo>
                  <a:lnTo>
                    <a:pt x="693241" y="434463"/>
                  </a:lnTo>
                  <a:cubicBezTo>
                    <a:pt x="860482" y="443604"/>
                    <a:pt x="1031877" y="499444"/>
                    <a:pt x="804951" y="577658"/>
                  </a:cubicBezTo>
                  <a:cubicBezTo>
                    <a:pt x="987962" y="774612"/>
                    <a:pt x="698707" y="668369"/>
                    <a:pt x="555396" y="564905"/>
                  </a:cubicBezTo>
                  <a:lnTo>
                    <a:pt x="526476" y="542048"/>
                  </a:lnTo>
                  <a:lnTo>
                    <a:pt x="539541" y="566925"/>
                  </a:lnTo>
                  <a:cubicBezTo>
                    <a:pt x="616376" y="729501"/>
                    <a:pt x="668242" y="1032607"/>
                    <a:pt x="481983" y="812903"/>
                  </a:cubicBezTo>
                  <a:cubicBezTo>
                    <a:pt x="384371" y="1014570"/>
                    <a:pt x="363976" y="834227"/>
                    <a:pt x="385594" y="669505"/>
                  </a:cubicBezTo>
                  <a:lnTo>
                    <a:pt x="401546" y="585133"/>
                  </a:lnTo>
                  <a:lnTo>
                    <a:pt x="352020" y="659897"/>
                  </a:lnTo>
                  <a:cubicBezTo>
                    <a:pt x="251604" y="793948"/>
                    <a:pt x="110034" y="905537"/>
                    <a:pt x="170905" y="673357"/>
                  </a:cubicBezTo>
                  <a:cubicBezTo>
                    <a:pt x="-94501" y="716298"/>
                    <a:pt x="154406" y="534635"/>
                    <a:pt x="320007" y="472836"/>
                  </a:cubicBezTo>
                  <a:lnTo>
                    <a:pt x="364962" y="460956"/>
                  </a:lnTo>
                  <a:lnTo>
                    <a:pt x="329370" y="462273"/>
                  </a:lnTo>
                  <a:cubicBezTo>
                    <a:pt x="197278" y="453619"/>
                    <a:pt x="-31630" y="373414"/>
                    <a:pt x="3648" y="3183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93" name="Google Shape;293;p8"/>
            <p:cNvSpPr/>
            <p:nvPr/>
          </p:nvSpPr>
          <p:spPr>
            <a:xfrm rot="984699">
              <a:off x="5790678" y="2050692"/>
              <a:ext cx="131664" cy="131664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294" name="Google Shape;294;p8"/>
          <p:cNvGrpSpPr/>
          <p:nvPr/>
        </p:nvGrpSpPr>
        <p:grpSpPr>
          <a:xfrm rot="608125" flipH="1">
            <a:off x="10358874" y="2245198"/>
            <a:ext cx="963332" cy="970373"/>
            <a:chOff x="5307255" y="1547438"/>
            <a:chExt cx="1117486" cy="1125654"/>
          </a:xfrm>
        </p:grpSpPr>
        <p:sp>
          <p:nvSpPr>
            <p:cNvPr id="295" name="Google Shape;295;p8"/>
            <p:cNvSpPr/>
            <p:nvPr/>
          </p:nvSpPr>
          <p:spPr>
            <a:xfrm rot="4440912">
              <a:off x="5409575" y="1659795"/>
              <a:ext cx="912847" cy="900939"/>
            </a:xfrm>
            <a:custGeom>
              <a:avLst/>
              <a:gdLst/>
              <a:ahLst/>
              <a:cxnLst/>
              <a:rect l="l" t="t" r="r" b="b"/>
              <a:pathLst>
                <a:path w="914116" h="902192" extrusionOk="0">
                  <a:moveTo>
                    <a:pt x="3648" y="318319"/>
                  </a:moveTo>
                  <a:cubicBezTo>
                    <a:pt x="14502" y="301366"/>
                    <a:pt x="50369" y="286791"/>
                    <a:pt x="121763" y="277409"/>
                  </a:cubicBezTo>
                  <a:cubicBezTo>
                    <a:pt x="-64836" y="-28674"/>
                    <a:pt x="463463" y="361209"/>
                    <a:pt x="415818" y="443497"/>
                  </a:cubicBezTo>
                  <a:cubicBezTo>
                    <a:pt x="413532" y="447646"/>
                    <a:pt x="409738" y="451074"/>
                    <a:pt x="404644" y="453838"/>
                  </a:cubicBezTo>
                  <a:lnTo>
                    <a:pt x="404517" y="453881"/>
                  </a:lnTo>
                  <a:lnTo>
                    <a:pt x="419250" y="454345"/>
                  </a:lnTo>
                  <a:cubicBezTo>
                    <a:pt x="426467" y="455983"/>
                    <a:pt x="432067" y="459052"/>
                    <a:pt x="435706" y="463751"/>
                  </a:cubicBezTo>
                  <a:cubicBezTo>
                    <a:pt x="439372" y="468285"/>
                    <a:pt x="441165" y="474521"/>
                    <a:pt x="441329" y="482140"/>
                  </a:cubicBezTo>
                  <a:lnTo>
                    <a:pt x="439997" y="490695"/>
                  </a:lnTo>
                  <a:lnTo>
                    <a:pt x="445131" y="483838"/>
                  </a:lnTo>
                  <a:cubicBezTo>
                    <a:pt x="450614" y="478869"/>
                    <a:pt x="456341" y="476044"/>
                    <a:pt x="462277" y="475760"/>
                  </a:cubicBezTo>
                  <a:cubicBezTo>
                    <a:pt x="468093" y="475359"/>
                    <a:pt x="474230" y="477469"/>
                    <a:pt x="480563" y="481707"/>
                  </a:cubicBezTo>
                  <a:lnTo>
                    <a:pt x="484441" y="485435"/>
                  </a:lnTo>
                  <a:lnTo>
                    <a:pt x="483630" y="473700"/>
                  </a:lnTo>
                  <a:cubicBezTo>
                    <a:pt x="485366" y="468135"/>
                    <a:pt x="489559" y="463182"/>
                    <a:pt x="495806" y="458818"/>
                  </a:cubicBezTo>
                  <a:lnTo>
                    <a:pt x="502846" y="455556"/>
                  </a:lnTo>
                  <a:lnTo>
                    <a:pt x="490203" y="449340"/>
                  </a:lnTo>
                  <a:cubicBezTo>
                    <a:pt x="482320" y="440747"/>
                    <a:pt x="481490" y="424889"/>
                    <a:pt x="485929" y="404451"/>
                  </a:cubicBezTo>
                  <a:lnTo>
                    <a:pt x="496079" y="371465"/>
                  </a:lnTo>
                  <a:lnTo>
                    <a:pt x="484343" y="397260"/>
                  </a:lnTo>
                  <a:cubicBezTo>
                    <a:pt x="474287" y="414904"/>
                    <a:pt x="463168" y="425553"/>
                    <a:pt x="451292" y="426028"/>
                  </a:cubicBezTo>
                  <a:cubicBezTo>
                    <a:pt x="387279" y="429947"/>
                    <a:pt x="286891" y="129696"/>
                    <a:pt x="310362" y="37467"/>
                  </a:cubicBezTo>
                  <a:cubicBezTo>
                    <a:pt x="321031" y="-4455"/>
                    <a:pt x="357291" y="-3398"/>
                    <a:pt x="434190" y="88742"/>
                  </a:cubicBezTo>
                  <a:cubicBezTo>
                    <a:pt x="553190" y="-152345"/>
                    <a:pt x="556753" y="155784"/>
                    <a:pt x="511014" y="326520"/>
                  </a:cubicBezTo>
                  <a:lnTo>
                    <a:pt x="499072" y="364417"/>
                  </a:lnTo>
                  <a:lnTo>
                    <a:pt x="513267" y="332085"/>
                  </a:lnTo>
                  <a:cubicBezTo>
                    <a:pt x="592416" y="170622"/>
                    <a:pt x="796982" y="-58978"/>
                    <a:pt x="741433" y="223646"/>
                  </a:cubicBezTo>
                  <a:cubicBezTo>
                    <a:pt x="1003648" y="164257"/>
                    <a:pt x="766540" y="361072"/>
                    <a:pt x="605110" y="433066"/>
                  </a:cubicBezTo>
                  <a:lnTo>
                    <a:pt x="600808" y="434764"/>
                  </a:lnTo>
                  <a:lnTo>
                    <a:pt x="693241" y="434463"/>
                  </a:lnTo>
                  <a:cubicBezTo>
                    <a:pt x="860482" y="443604"/>
                    <a:pt x="1031877" y="499444"/>
                    <a:pt x="804951" y="577658"/>
                  </a:cubicBezTo>
                  <a:cubicBezTo>
                    <a:pt x="987962" y="774612"/>
                    <a:pt x="698707" y="668369"/>
                    <a:pt x="555396" y="564905"/>
                  </a:cubicBezTo>
                  <a:lnTo>
                    <a:pt x="526476" y="542048"/>
                  </a:lnTo>
                  <a:lnTo>
                    <a:pt x="539541" y="566925"/>
                  </a:lnTo>
                  <a:cubicBezTo>
                    <a:pt x="616376" y="729501"/>
                    <a:pt x="668242" y="1032607"/>
                    <a:pt x="481983" y="812903"/>
                  </a:cubicBezTo>
                  <a:cubicBezTo>
                    <a:pt x="384371" y="1014570"/>
                    <a:pt x="363976" y="834227"/>
                    <a:pt x="385594" y="669505"/>
                  </a:cubicBezTo>
                  <a:lnTo>
                    <a:pt x="401546" y="585133"/>
                  </a:lnTo>
                  <a:lnTo>
                    <a:pt x="352020" y="659897"/>
                  </a:lnTo>
                  <a:cubicBezTo>
                    <a:pt x="251604" y="793948"/>
                    <a:pt x="110034" y="905537"/>
                    <a:pt x="170905" y="673357"/>
                  </a:cubicBezTo>
                  <a:cubicBezTo>
                    <a:pt x="-94501" y="716298"/>
                    <a:pt x="154406" y="534635"/>
                    <a:pt x="320007" y="472836"/>
                  </a:cubicBezTo>
                  <a:lnTo>
                    <a:pt x="364962" y="460956"/>
                  </a:lnTo>
                  <a:lnTo>
                    <a:pt x="329370" y="462273"/>
                  </a:lnTo>
                  <a:cubicBezTo>
                    <a:pt x="197278" y="453619"/>
                    <a:pt x="-31630" y="373414"/>
                    <a:pt x="3648" y="3183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96" name="Google Shape;296;p8"/>
            <p:cNvSpPr/>
            <p:nvPr/>
          </p:nvSpPr>
          <p:spPr>
            <a:xfrm rot="984699">
              <a:off x="5790678" y="2050692"/>
              <a:ext cx="131664" cy="131664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297" name="Google Shape;297;p8"/>
          <p:cNvGrpSpPr/>
          <p:nvPr/>
        </p:nvGrpSpPr>
        <p:grpSpPr>
          <a:xfrm rot="608127" flipH="1">
            <a:off x="11265674" y="2680595"/>
            <a:ext cx="835054" cy="841158"/>
            <a:chOff x="5307255" y="1547438"/>
            <a:chExt cx="1117486" cy="1125654"/>
          </a:xfrm>
        </p:grpSpPr>
        <p:sp>
          <p:nvSpPr>
            <p:cNvPr id="298" name="Google Shape;298;p8"/>
            <p:cNvSpPr/>
            <p:nvPr/>
          </p:nvSpPr>
          <p:spPr>
            <a:xfrm rot="4440912">
              <a:off x="5409575" y="1659795"/>
              <a:ext cx="912847" cy="900939"/>
            </a:xfrm>
            <a:custGeom>
              <a:avLst/>
              <a:gdLst/>
              <a:ahLst/>
              <a:cxnLst/>
              <a:rect l="l" t="t" r="r" b="b"/>
              <a:pathLst>
                <a:path w="914116" h="902192" extrusionOk="0">
                  <a:moveTo>
                    <a:pt x="3648" y="318319"/>
                  </a:moveTo>
                  <a:cubicBezTo>
                    <a:pt x="14502" y="301366"/>
                    <a:pt x="50369" y="286791"/>
                    <a:pt x="121763" y="277409"/>
                  </a:cubicBezTo>
                  <a:cubicBezTo>
                    <a:pt x="-64836" y="-28674"/>
                    <a:pt x="463463" y="361209"/>
                    <a:pt x="415818" y="443497"/>
                  </a:cubicBezTo>
                  <a:cubicBezTo>
                    <a:pt x="413532" y="447646"/>
                    <a:pt x="409738" y="451074"/>
                    <a:pt x="404644" y="453838"/>
                  </a:cubicBezTo>
                  <a:lnTo>
                    <a:pt x="404517" y="453881"/>
                  </a:lnTo>
                  <a:lnTo>
                    <a:pt x="419250" y="454345"/>
                  </a:lnTo>
                  <a:cubicBezTo>
                    <a:pt x="426467" y="455983"/>
                    <a:pt x="432067" y="459052"/>
                    <a:pt x="435706" y="463751"/>
                  </a:cubicBezTo>
                  <a:cubicBezTo>
                    <a:pt x="439372" y="468285"/>
                    <a:pt x="441165" y="474521"/>
                    <a:pt x="441329" y="482140"/>
                  </a:cubicBezTo>
                  <a:lnTo>
                    <a:pt x="439997" y="490695"/>
                  </a:lnTo>
                  <a:lnTo>
                    <a:pt x="445131" y="483838"/>
                  </a:lnTo>
                  <a:cubicBezTo>
                    <a:pt x="450614" y="478869"/>
                    <a:pt x="456341" y="476044"/>
                    <a:pt x="462277" y="475760"/>
                  </a:cubicBezTo>
                  <a:cubicBezTo>
                    <a:pt x="468093" y="475359"/>
                    <a:pt x="474230" y="477469"/>
                    <a:pt x="480563" y="481707"/>
                  </a:cubicBezTo>
                  <a:lnTo>
                    <a:pt x="484441" y="485435"/>
                  </a:lnTo>
                  <a:lnTo>
                    <a:pt x="483630" y="473700"/>
                  </a:lnTo>
                  <a:cubicBezTo>
                    <a:pt x="485366" y="468135"/>
                    <a:pt x="489559" y="463182"/>
                    <a:pt x="495806" y="458818"/>
                  </a:cubicBezTo>
                  <a:lnTo>
                    <a:pt x="502846" y="455556"/>
                  </a:lnTo>
                  <a:lnTo>
                    <a:pt x="490203" y="449340"/>
                  </a:lnTo>
                  <a:cubicBezTo>
                    <a:pt x="482320" y="440747"/>
                    <a:pt x="481490" y="424889"/>
                    <a:pt x="485929" y="404451"/>
                  </a:cubicBezTo>
                  <a:lnTo>
                    <a:pt x="496079" y="371465"/>
                  </a:lnTo>
                  <a:lnTo>
                    <a:pt x="484343" y="397260"/>
                  </a:lnTo>
                  <a:cubicBezTo>
                    <a:pt x="474287" y="414904"/>
                    <a:pt x="463168" y="425553"/>
                    <a:pt x="451292" y="426028"/>
                  </a:cubicBezTo>
                  <a:cubicBezTo>
                    <a:pt x="387279" y="429947"/>
                    <a:pt x="286891" y="129696"/>
                    <a:pt x="310362" y="37467"/>
                  </a:cubicBezTo>
                  <a:cubicBezTo>
                    <a:pt x="321031" y="-4455"/>
                    <a:pt x="357291" y="-3398"/>
                    <a:pt x="434190" y="88742"/>
                  </a:cubicBezTo>
                  <a:cubicBezTo>
                    <a:pt x="553190" y="-152345"/>
                    <a:pt x="556753" y="155784"/>
                    <a:pt x="511014" y="326520"/>
                  </a:cubicBezTo>
                  <a:lnTo>
                    <a:pt x="499072" y="364417"/>
                  </a:lnTo>
                  <a:lnTo>
                    <a:pt x="513267" y="332085"/>
                  </a:lnTo>
                  <a:cubicBezTo>
                    <a:pt x="592416" y="170622"/>
                    <a:pt x="796982" y="-58978"/>
                    <a:pt x="741433" y="223646"/>
                  </a:cubicBezTo>
                  <a:cubicBezTo>
                    <a:pt x="1003648" y="164257"/>
                    <a:pt x="766540" y="361072"/>
                    <a:pt x="605110" y="433066"/>
                  </a:cubicBezTo>
                  <a:lnTo>
                    <a:pt x="600808" y="434764"/>
                  </a:lnTo>
                  <a:lnTo>
                    <a:pt x="693241" y="434463"/>
                  </a:lnTo>
                  <a:cubicBezTo>
                    <a:pt x="860482" y="443604"/>
                    <a:pt x="1031877" y="499444"/>
                    <a:pt x="804951" y="577658"/>
                  </a:cubicBezTo>
                  <a:cubicBezTo>
                    <a:pt x="987962" y="774612"/>
                    <a:pt x="698707" y="668369"/>
                    <a:pt x="555396" y="564905"/>
                  </a:cubicBezTo>
                  <a:lnTo>
                    <a:pt x="526476" y="542048"/>
                  </a:lnTo>
                  <a:lnTo>
                    <a:pt x="539541" y="566925"/>
                  </a:lnTo>
                  <a:cubicBezTo>
                    <a:pt x="616376" y="729501"/>
                    <a:pt x="668242" y="1032607"/>
                    <a:pt x="481983" y="812903"/>
                  </a:cubicBezTo>
                  <a:cubicBezTo>
                    <a:pt x="384371" y="1014570"/>
                    <a:pt x="363976" y="834227"/>
                    <a:pt x="385594" y="669505"/>
                  </a:cubicBezTo>
                  <a:lnTo>
                    <a:pt x="401546" y="585133"/>
                  </a:lnTo>
                  <a:lnTo>
                    <a:pt x="352020" y="659897"/>
                  </a:lnTo>
                  <a:cubicBezTo>
                    <a:pt x="251604" y="793948"/>
                    <a:pt x="110034" y="905537"/>
                    <a:pt x="170905" y="673357"/>
                  </a:cubicBezTo>
                  <a:cubicBezTo>
                    <a:pt x="-94501" y="716298"/>
                    <a:pt x="154406" y="534635"/>
                    <a:pt x="320007" y="472836"/>
                  </a:cubicBezTo>
                  <a:lnTo>
                    <a:pt x="364962" y="460956"/>
                  </a:lnTo>
                  <a:lnTo>
                    <a:pt x="329370" y="462273"/>
                  </a:lnTo>
                  <a:cubicBezTo>
                    <a:pt x="197278" y="453619"/>
                    <a:pt x="-31630" y="373414"/>
                    <a:pt x="3648" y="3183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99" name="Google Shape;299;p8"/>
            <p:cNvSpPr/>
            <p:nvPr/>
          </p:nvSpPr>
          <p:spPr>
            <a:xfrm rot="984699">
              <a:off x="5790678" y="2050692"/>
              <a:ext cx="131664" cy="131664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300" name="Google Shape;300;p8"/>
          <p:cNvGrpSpPr/>
          <p:nvPr/>
        </p:nvGrpSpPr>
        <p:grpSpPr>
          <a:xfrm rot="607931" flipH="1">
            <a:off x="10646248" y="3247822"/>
            <a:ext cx="1197398" cy="1206151"/>
            <a:chOff x="5307255" y="1547438"/>
            <a:chExt cx="1117486" cy="1125654"/>
          </a:xfrm>
        </p:grpSpPr>
        <p:sp>
          <p:nvSpPr>
            <p:cNvPr id="301" name="Google Shape;301;p8"/>
            <p:cNvSpPr/>
            <p:nvPr/>
          </p:nvSpPr>
          <p:spPr>
            <a:xfrm rot="4440912">
              <a:off x="5409575" y="1659795"/>
              <a:ext cx="912847" cy="900939"/>
            </a:xfrm>
            <a:custGeom>
              <a:avLst/>
              <a:gdLst/>
              <a:ahLst/>
              <a:cxnLst/>
              <a:rect l="l" t="t" r="r" b="b"/>
              <a:pathLst>
                <a:path w="914116" h="902192" extrusionOk="0">
                  <a:moveTo>
                    <a:pt x="3648" y="318319"/>
                  </a:moveTo>
                  <a:cubicBezTo>
                    <a:pt x="14502" y="301366"/>
                    <a:pt x="50369" y="286791"/>
                    <a:pt x="121763" y="277409"/>
                  </a:cubicBezTo>
                  <a:cubicBezTo>
                    <a:pt x="-64836" y="-28674"/>
                    <a:pt x="463463" y="361209"/>
                    <a:pt x="415818" y="443497"/>
                  </a:cubicBezTo>
                  <a:cubicBezTo>
                    <a:pt x="413532" y="447646"/>
                    <a:pt x="409738" y="451074"/>
                    <a:pt x="404644" y="453838"/>
                  </a:cubicBezTo>
                  <a:lnTo>
                    <a:pt x="404517" y="453881"/>
                  </a:lnTo>
                  <a:lnTo>
                    <a:pt x="419250" y="454345"/>
                  </a:lnTo>
                  <a:cubicBezTo>
                    <a:pt x="426467" y="455983"/>
                    <a:pt x="432067" y="459052"/>
                    <a:pt x="435706" y="463751"/>
                  </a:cubicBezTo>
                  <a:cubicBezTo>
                    <a:pt x="439372" y="468285"/>
                    <a:pt x="441165" y="474521"/>
                    <a:pt x="441329" y="482140"/>
                  </a:cubicBezTo>
                  <a:lnTo>
                    <a:pt x="439997" y="490695"/>
                  </a:lnTo>
                  <a:lnTo>
                    <a:pt x="445131" y="483838"/>
                  </a:lnTo>
                  <a:cubicBezTo>
                    <a:pt x="450614" y="478869"/>
                    <a:pt x="456341" y="476044"/>
                    <a:pt x="462277" y="475760"/>
                  </a:cubicBezTo>
                  <a:cubicBezTo>
                    <a:pt x="468093" y="475359"/>
                    <a:pt x="474230" y="477469"/>
                    <a:pt x="480563" y="481707"/>
                  </a:cubicBezTo>
                  <a:lnTo>
                    <a:pt x="484441" y="485435"/>
                  </a:lnTo>
                  <a:lnTo>
                    <a:pt x="483630" y="473700"/>
                  </a:lnTo>
                  <a:cubicBezTo>
                    <a:pt x="485366" y="468135"/>
                    <a:pt x="489559" y="463182"/>
                    <a:pt x="495806" y="458818"/>
                  </a:cubicBezTo>
                  <a:lnTo>
                    <a:pt x="502846" y="455556"/>
                  </a:lnTo>
                  <a:lnTo>
                    <a:pt x="490203" y="449340"/>
                  </a:lnTo>
                  <a:cubicBezTo>
                    <a:pt x="482320" y="440747"/>
                    <a:pt x="481490" y="424889"/>
                    <a:pt x="485929" y="404451"/>
                  </a:cubicBezTo>
                  <a:lnTo>
                    <a:pt x="496079" y="371465"/>
                  </a:lnTo>
                  <a:lnTo>
                    <a:pt x="484343" y="397260"/>
                  </a:lnTo>
                  <a:cubicBezTo>
                    <a:pt x="474287" y="414904"/>
                    <a:pt x="463168" y="425553"/>
                    <a:pt x="451292" y="426028"/>
                  </a:cubicBezTo>
                  <a:cubicBezTo>
                    <a:pt x="387279" y="429947"/>
                    <a:pt x="286891" y="129696"/>
                    <a:pt x="310362" y="37467"/>
                  </a:cubicBezTo>
                  <a:cubicBezTo>
                    <a:pt x="321031" y="-4455"/>
                    <a:pt x="357291" y="-3398"/>
                    <a:pt x="434190" y="88742"/>
                  </a:cubicBezTo>
                  <a:cubicBezTo>
                    <a:pt x="553190" y="-152345"/>
                    <a:pt x="556753" y="155784"/>
                    <a:pt x="511014" y="326520"/>
                  </a:cubicBezTo>
                  <a:lnTo>
                    <a:pt x="499072" y="364417"/>
                  </a:lnTo>
                  <a:lnTo>
                    <a:pt x="513267" y="332085"/>
                  </a:lnTo>
                  <a:cubicBezTo>
                    <a:pt x="592416" y="170622"/>
                    <a:pt x="796982" y="-58978"/>
                    <a:pt x="741433" y="223646"/>
                  </a:cubicBezTo>
                  <a:cubicBezTo>
                    <a:pt x="1003648" y="164257"/>
                    <a:pt x="766540" y="361072"/>
                    <a:pt x="605110" y="433066"/>
                  </a:cubicBezTo>
                  <a:lnTo>
                    <a:pt x="600808" y="434764"/>
                  </a:lnTo>
                  <a:lnTo>
                    <a:pt x="693241" y="434463"/>
                  </a:lnTo>
                  <a:cubicBezTo>
                    <a:pt x="860482" y="443604"/>
                    <a:pt x="1031877" y="499444"/>
                    <a:pt x="804951" y="577658"/>
                  </a:cubicBezTo>
                  <a:cubicBezTo>
                    <a:pt x="987962" y="774612"/>
                    <a:pt x="698707" y="668369"/>
                    <a:pt x="555396" y="564905"/>
                  </a:cubicBezTo>
                  <a:lnTo>
                    <a:pt x="526476" y="542048"/>
                  </a:lnTo>
                  <a:lnTo>
                    <a:pt x="539541" y="566925"/>
                  </a:lnTo>
                  <a:cubicBezTo>
                    <a:pt x="616376" y="729501"/>
                    <a:pt x="668242" y="1032607"/>
                    <a:pt x="481983" y="812903"/>
                  </a:cubicBezTo>
                  <a:cubicBezTo>
                    <a:pt x="384371" y="1014570"/>
                    <a:pt x="363976" y="834227"/>
                    <a:pt x="385594" y="669505"/>
                  </a:cubicBezTo>
                  <a:lnTo>
                    <a:pt x="401546" y="585133"/>
                  </a:lnTo>
                  <a:lnTo>
                    <a:pt x="352020" y="659897"/>
                  </a:lnTo>
                  <a:cubicBezTo>
                    <a:pt x="251604" y="793948"/>
                    <a:pt x="110034" y="905537"/>
                    <a:pt x="170905" y="673357"/>
                  </a:cubicBezTo>
                  <a:cubicBezTo>
                    <a:pt x="-94501" y="716298"/>
                    <a:pt x="154406" y="534635"/>
                    <a:pt x="320007" y="472836"/>
                  </a:cubicBezTo>
                  <a:lnTo>
                    <a:pt x="364962" y="460956"/>
                  </a:lnTo>
                  <a:lnTo>
                    <a:pt x="329370" y="462273"/>
                  </a:lnTo>
                  <a:cubicBezTo>
                    <a:pt x="197278" y="453619"/>
                    <a:pt x="-31630" y="373414"/>
                    <a:pt x="3648" y="3183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02" name="Google Shape;302;p8"/>
            <p:cNvSpPr/>
            <p:nvPr/>
          </p:nvSpPr>
          <p:spPr>
            <a:xfrm rot="984699">
              <a:off x="5790678" y="2050692"/>
              <a:ext cx="131664" cy="131664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303" name="Google Shape;303;p8"/>
          <p:cNvGrpSpPr/>
          <p:nvPr/>
        </p:nvGrpSpPr>
        <p:grpSpPr>
          <a:xfrm rot="607740" flipH="1">
            <a:off x="10459317" y="4348837"/>
            <a:ext cx="934706" cy="941538"/>
            <a:chOff x="5307255" y="1547438"/>
            <a:chExt cx="1117486" cy="1125654"/>
          </a:xfrm>
        </p:grpSpPr>
        <p:sp>
          <p:nvSpPr>
            <p:cNvPr id="304" name="Google Shape;304;p8"/>
            <p:cNvSpPr/>
            <p:nvPr/>
          </p:nvSpPr>
          <p:spPr>
            <a:xfrm rot="4440912">
              <a:off x="5409575" y="1659795"/>
              <a:ext cx="912847" cy="900939"/>
            </a:xfrm>
            <a:custGeom>
              <a:avLst/>
              <a:gdLst/>
              <a:ahLst/>
              <a:cxnLst/>
              <a:rect l="l" t="t" r="r" b="b"/>
              <a:pathLst>
                <a:path w="914116" h="902192" extrusionOk="0">
                  <a:moveTo>
                    <a:pt x="3648" y="318319"/>
                  </a:moveTo>
                  <a:cubicBezTo>
                    <a:pt x="14502" y="301366"/>
                    <a:pt x="50369" y="286791"/>
                    <a:pt x="121763" y="277409"/>
                  </a:cubicBezTo>
                  <a:cubicBezTo>
                    <a:pt x="-64836" y="-28674"/>
                    <a:pt x="463463" y="361209"/>
                    <a:pt x="415818" y="443497"/>
                  </a:cubicBezTo>
                  <a:cubicBezTo>
                    <a:pt x="413532" y="447646"/>
                    <a:pt x="409738" y="451074"/>
                    <a:pt x="404644" y="453838"/>
                  </a:cubicBezTo>
                  <a:lnTo>
                    <a:pt x="404517" y="453881"/>
                  </a:lnTo>
                  <a:lnTo>
                    <a:pt x="419250" y="454345"/>
                  </a:lnTo>
                  <a:cubicBezTo>
                    <a:pt x="426467" y="455983"/>
                    <a:pt x="432067" y="459052"/>
                    <a:pt x="435706" y="463751"/>
                  </a:cubicBezTo>
                  <a:cubicBezTo>
                    <a:pt x="439372" y="468285"/>
                    <a:pt x="441165" y="474521"/>
                    <a:pt x="441329" y="482140"/>
                  </a:cubicBezTo>
                  <a:lnTo>
                    <a:pt x="439997" y="490695"/>
                  </a:lnTo>
                  <a:lnTo>
                    <a:pt x="445131" y="483838"/>
                  </a:lnTo>
                  <a:cubicBezTo>
                    <a:pt x="450614" y="478869"/>
                    <a:pt x="456341" y="476044"/>
                    <a:pt x="462277" y="475760"/>
                  </a:cubicBezTo>
                  <a:cubicBezTo>
                    <a:pt x="468093" y="475359"/>
                    <a:pt x="474230" y="477469"/>
                    <a:pt x="480563" y="481707"/>
                  </a:cubicBezTo>
                  <a:lnTo>
                    <a:pt x="484441" y="485435"/>
                  </a:lnTo>
                  <a:lnTo>
                    <a:pt x="483630" y="473700"/>
                  </a:lnTo>
                  <a:cubicBezTo>
                    <a:pt x="485366" y="468135"/>
                    <a:pt x="489559" y="463182"/>
                    <a:pt x="495806" y="458818"/>
                  </a:cubicBezTo>
                  <a:lnTo>
                    <a:pt x="502846" y="455556"/>
                  </a:lnTo>
                  <a:lnTo>
                    <a:pt x="490203" y="449340"/>
                  </a:lnTo>
                  <a:cubicBezTo>
                    <a:pt x="482320" y="440747"/>
                    <a:pt x="481490" y="424889"/>
                    <a:pt x="485929" y="404451"/>
                  </a:cubicBezTo>
                  <a:lnTo>
                    <a:pt x="496079" y="371465"/>
                  </a:lnTo>
                  <a:lnTo>
                    <a:pt x="484343" y="397260"/>
                  </a:lnTo>
                  <a:cubicBezTo>
                    <a:pt x="474287" y="414904"/>
                    <a:pt x="463168" y="425553"/>
                    <a:pt x="451292" y="426028"/>
                  </a:cubicBezTo>
                  <a:cubicBezTo>
                    <a:pt x="387279" y="429947"/>
                    <a:pt x="286891" y="129696"/>
                    <a:pt x="310362" y="37467"/>
                  </a:cubicBezTo>
                  <a:cubicBezTo>
                    <a:pt x="321031" y="-4455"/>
                    <a:pt x="357291" y="-3398"/>
                    <a:pt x="434190" y="88742"/>
                  </a:cubicBezTo>
                  <a:cubicBezTo>
                    <a:pt x="553190" y="-152345"/>
                    <a:pt x="556753" y="155784"/>
                    <a:pt x="511014" y="326520"/>
                  </a:cubicBezTo>
                  <a:lnTo>
                    <a:pt x="499072" y="364417"/>
                  </a:lnTo>
                  <a:lnTo>
                    <a:pt x="513267" y="332085"/>
                  </a:lnTo>
                  <a:cubicBezTo>
                    <a:pt x="592416" y="170622"/>
                    <a:pt x="796982" y="-58978"/>
                    <a:pt x="741433" y="223646"/>
                  </a:cubicBezTo>
                  <a:cubicBezTo>
                    <a:pt x="1003648" y="164257"/>
                    <a:pt x="766540" y="361072"/>
                    <a:pt x="605110" y="433066"/>
                  </a:cubicBezTo>
                  <a:lnTo>
                    <a:pt x="600808" y="434764"/>
                  </a:lnTo>
                  <a:lnTo>
                    <a:pt x="693241" y="434463"/>
                  </a:lnTo>
                  <a:cubicBezTo>
                    <a:pt x="860482" y="443604"/>
                    <a:pt x="1031877" y="499444"/>
                    <a:pt x="804951" y="577658"/>
                  </a:cubicBezTo>
                  <a:cubicBezTo>
                    <a:pt x="987962" y="774612"/>
                    <a:pt x="698707" y="668369"/>
                    <a:pt x="555396" y="564905"/>
                  </a:cubicBezTo>
                  <a:lnTo>
                    <a:pt x="526476" y="542048"/>
                  </a:lnTo>
                  <a:lnTo>
                    <a:pt x="539541" y="566925"/>
                  </a:lnTo>
                  <a:cubicBezTo>
                    <a:pt x="616376" y="729501"/>
                    <a:pt x="668242" y="1032607"/>
                    <a:pt x="481983" y="812903"/>
                  </a:cubicBezTo>
                  <a:cubicBezTo>
                    <a:pt x="384371" y="1014570"/>
                    <a:pt x="363976" y="834227"/>
                    <a:pt x="385594" y="669505"/>
                  </a:cubicBezTo>
                  <a:lnTo>
                    <a:pt x="401546" y="585133"/>
                  </a:lnTo>
                  <a:lnTo>
                    <a:pt x="352020" y="659897"/>
                  </a:lnTo>
                  <a:cubicBezTo>
                    <a:pt x="251604" y="793948"/>
                    <a:pt x="110034" y="905537"/>
                    <a:pt x="170905" y="673357"/>
                  </a:cubicBezTo>
                  <a:cubicBezTo>
                    <a:pt x="-94501" y="716298"/>
                    <a:pt x="154406" y="534635"/>
                    <a:pt x="320007" y="472836"/>
                  </a:cubicBezTo>
                  <a:lnTo>
                    <a:pt x="364962" y="460956"/>
                  </a:lnTo>
                  <a:lnTo>
                    <a:pt x="329370" y="462273"/>
                  </a:lnTo>
                  <a:cubicBezTo>
                    <a:pt x="197278" y="453619"/>
                    <a:pt x="-31630" y="373414"/>
                    <a:pt x="3648" y="3183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05" name="Google Shape;305;p8"/>
            <p:cNvSpPr/>
            <p:nvPr/>
          </p:nvSpPr>
          <p:spPr>
            <a:xfrm rot="984699">
              <a:off x="5790678" y="2050692"/>
              <a:ext cx="131664" cy="131664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306" name="Google Shape;306;p8"/>
          <p:cNvGrpSpPr/>
          <p:nvPr/>
        </p:nvGrpSpPr>
        <p:grpSpPr>
          <a:xfrm rot="607931" flipH="1">
            <a:off x="10665425" y="5235077"/>
            <a:ext cx="1197398" cy="1206151"/>
            <a:chOff x="5307255" y="1547438"/>
            <a:chExt cx="1117486" cy="1125654"/>
          </a:xfrm>
        </p:grpSpPr>
        <p:sp>
          <p:nvSpPr>
            <p:cNvPr id="307" name="Google Shape;307;p8"/>
            <p:cNvSpPr/>
            <p:nvPr/>
          </p:nvSpPr>
          <p:spPr>
            <a:xfrm rot="4440912">
              <a:off x="5409575" y="1659795"/>
              <a:ext cx="912847" cy="900939"/>
            </a:xfrm>
            <a:custGeom>
              <a:avLst/>
              <a:gdLst/>
              <a:ahLst/>
              <a:cxnLst/>
              <a:rect l="l" t="t" r="r" b="b"/>
              <a:pathLst>
                <a:path w="914116" h="902192" extrusionOk="0">
                  <a:moveTo>
                    <a:pt x="3648" y="318319"/>
                  </a:moveTo>
                  <a:cubicBezTo>
                    <a:pt x="14502" y="301366"/>
                    <a:pt x="50369" y="286791"/>
                    <a:pt x="121763" y="277409"/>
                  </a:cubicBezTo>
                  <a:cubicBezTo>
                    <a:pt x="-64836" y="-28674"/>
                    <a:pt x="463463" y="361209"/>
                    <a:pt x="415818" y="443497"/>
                  </a:cubicBezTo>
                  <a:cubicBezTo>
                    <a:pt x="413532" y="447646"/>
                    <a:pt x="409738" y="451074"/>
                    <a:pt x="404644" y="453838"/>
                  </a:cubicBezTo>
                  <a:lnTo>
                    <a:pt x="404517" y="453881"/>
                  </a:lnTo>
                  <a:lnTo>
                    <a:pt x="419250" y="454345"/>
                  </a:lnTo>
                  <a:cubicBezTo>
                    <a:pt x="426467" y="455983"/>
                    <a:pt x="432067" y="459052"/>
                    <a:pt x="435706" y="463751"/>
                  </a:cubicBezTo>
                  <a:cubicBezTo>
                    <a:pt x="439372" y="468285"/>
                    <a:pt x="441165" y="474521"/>
                    <a:pt x="441329" y="482140"/>
                  </a:cubicBezTo>
                  <a:lnTo>
                    <a:pt x="439997" y="490695"/>
                  </a:lnTo>
                  <a:lnTo>
                    <a:pt x="445131" y="483838"/>
                  </a:lnTo>
                  <a:cubicBezTo>
                    <a:pt x="450614" y="478869"/>
                    <a:pt x="456341" y="476044"/>
                    <a:pt x="462277" y="475760"/>
                  </a:cubicBezTo>
                  <a:cubicBezTo>
                    <a:pt x="468093" y="475359"/>
                    <a:pt x="474230" y="477469"/>
                    <a:pt x="480563" y="481707"/>
                  </a:cubicBezTo>
                  <a:lnTo>
                    <a:pt x="484441" y="485435"/>
                  </a:lnTo>
                  <a:lnTo>
                    <a:pt x="483630" y="473700"/>
                  </a:lnTo>
                  <a:cubicBezTo>
                    <a:pt x="485366" y="468135"/>
                    <a:pt x="489559" y="463182"/>
                    <a:pt x="495806" y="458818"/>
                  </a:cubicBezTo>
                  <a:lnTo>
                    <a:pt x="502846" y="455556"/>
                  </a:lnTo>
                  <a:lnTo>
                    <a:pt x="490203" y="449340"/>
                  </a:lnTo>
                  <a:cubicBezTo>
                    <a:pt x="482320" y="440747"/>
                    <a:pt x="481490" y="424889"/>
                    <a:pt x="485929" y="404451"/>
                  </a:cubicBezTo>
                  <a:lnTo>
                    <a:pt x="496079" y="371465"/>
                  </a:lnTo>
                  <a:lnTo>
                    <a:pt x="484343" y="397260"/>
                  </a:lnTo>
                  <a:cubicBezTo>
                    <a:pt x="474287" y="414904"/>
                    <a:pt x="463168" y="425553"/>
                    <a:pt x="451292" y="426028"/>
                  </a:cubicBezTo>
                  <a:cubicBezTo>
                    <a:pt x="387279" y="429947"/>
                    <a:pt x="286891" y="129696"/>
                    <a:pt x="310362" y="37467"/>
                  </a:cubicBezTo>
                  <a:cubicBezTo>
                    <a:pt x="321031" y="-4455"/>
                    <a:pt x="357291" y="-3398"/>
                    <a:pt x="434190" y="88742"/>
                  </a:cubicBezTo>
                  <a:cubicBezTo>
                    <a:pt x="553190" y="-152345"/>
                    <a:pt x="556753" y="155784"/>
                    <a:pt x="511014" y="326520"/>
                  </a:cubicBezTo>
                  <a:lnTo>
                    <a:pt x="499072" y="364417"/>
                  </a:lnTo>
                  <a:lnTo>
                    <a:pt x="513267" y="332085"/>
                  </a:lnTo>
                  <a:cubicBezTo>
                    <a:pt x="592416" y="170622"/>
                    <a:pt x="796982" y="-58978"/>
                    <a:pt x="741433" y="223646"/>
                  </a:cubicBezTo>
                  <a:cubicBezTo>
                    <a:pt x="1003648" y="164257"/>
                    <a:pt x="766540" y="361072"/>
                    <a:pt x="605110" y="433066"/>
                  </a:cubicBezTo>
                  <a:lnTo>
                    <a:pt x="600808" y="434764"/>
                  </a:lnTo>
                  <a:lnTo>
                    <a:pt x="693241" y="434463"/>
                  </a:lnTo>
                  <a:cubicBezTo>
                    <a:pt x="860482" y="443604"/>
                    <a:pt x="1031877" y="499444"/>
                    <a:pt x="804951" y="577658"/>
                  </a:cubicBezTo>
                  <a:cubicBezTo>
                    <a:pt x="987962" y="774612"/>
                    <a:pt x="698707" y="668369"/>
                    <a:pt x="555396" y="564905"/>
                  </a:cubicBezTo>
                  <a:lnTo>
                    <a:pt x="526476" y="542048"/>
                  </a:lnTo>
                  <a:lnTo>
                    <a:pt x="539541" y="566925"/>
                  </a:lnTo>
                  <a:cubicBezTo>
                    <a:pt x="616376" y="729501"/>
                    <a:pt x="668242" y="1032607"/>
                    <a:pt x="481983" y="812903"/>
                  </a:cubicBezTo>
                  <a:cubicBezTo>
                    <a:pt x="384371" y="1014570"/>
                    <a:pt x="363976" y="834227"/>
                    <a:pt x="385594" y="669505"/>
                  </a:cubicBezTo>
                  <a:lnTo>
                    <a:pt x="401546" y="585133"/>
                  </a:lnTo>
                  <a:lnTo>
                    <a:pt x="352020" y="659897"/>
                  </a:lnTo>
                  <a:cubicBezTo>
                    <a:pt x="251604" y="793948"/>
                    <a:pt x="110034" y="905537"/>
                    <a:pt x="170905" y="673357"/>
                  </a:cubicBezTo>
                  <a:cubicBezTo>
                    <a:pt x="-94501" y="716298"/>
                    <a:pt x="154406" y="534635"/>
                    <a:pt x="320007" y="472836"/>
                  </a:cubicBezTo>
                  <a:lnTo>
                    <a:pt x="364962" y="460956"/>
                  </a:lnTo>
                  <a:lnTo>
                    <a:pt x="329370" y="462273"/>
                  </a:lnTo>
                  <a:cubicBezTo>
                    <a:pt x="197278" y="453619"/>
                    <a:pt x="-31630" y="373414"/>
                    <a:pt x="3648" y="3183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08" name="Google Shape;308;p8"/>
            <p:cNvSpPr/>
            <p:nvPr/>
          </p:nvSpPr>
          <p:spPr>
            <a:xfrm rot="984699">
              <a:off x="5790678" y="2050692"/>
              <a:ext cx="131664" cy="131664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309" name="Google Shape;309;p8"/>
          <p:cNvGrpSpPr/>
          <p:nvPr/>
        </p:nvGrpSpPr>
        <p:grpSpPr>
          <a:xfrm rot="608127" flipH="1">
            <a:off x="11254571" y="4262123"/>
            <a:ext cx="835054" cy="841158"/>
            <a:chOff x="5307255" y="1547438"/>
            <a:chExt cx="1117486" cy="1125654"/>
          </a:xfrm>
        </p:grpSpPr>
        <p:sp>
          <p:nvSpPr>
            <p:cNvPr id="310" name="Google Shape;310;p8"/>
            <p:cNvSpPr/>
            <p:nvPr/>
          </p:nvSpPr>
          <p:spPr>
            <a:xfrm rot="4440912">
              <a:off x="5409575" y="1659795"/>
              <a:ext cx="912847" cy="900939"/>
            </a:xfrm>
            <a:custGeom>
              <a:avLst/>
              <a:gdLst/>
              <a:ahLst/>
              <a:cxnLst/>
              <a:rect l="l" t="t" r="r" b="b"/>
              <a:pathLst>
                <a:path w="914116" h="902192" extrusionOk="0">
                  <a:moveTo>
                    <a:pt x="3648" y="318319"/>
                  </a:moveTo>
                  <a:cubicBezTo>
                    <a:pt x="14502" y="301366"/>
                    <a:pt x="50369" y="286791"/>
                    <a:pt x="121763" y="277409"/>
                  </a:cubicBezTo>
                  <a:cubicBezTo>
                    <a:pt x="-64836" y="-28674"/>
                    <a:pt x="463463" y="361209"/>
                    <a:pt x="415818" y="443497"/>
                  </a:cubicBezTo>
                  <a:cubicBezTo>
                    <a:pt x="413532" y="447646"/>
                    <a:pt x="409738" y="451074"/>
                    <a:pt x="404644" y="453838"/>
                  </a:cubicBezTo>
                  <a:lnTo>
                    <a:pt x="404517" y="453881"/>
                  </a:lnTo>
                  <a:lnTo>
                    <a:pt x="419250" y="454345"/>
                  </a:lnTo>
                  <a:cubicBezTo>
                    <a:pt x="426467" y="455983"/>
                    <a:pt x="432067" y="459052"/>
                    <a:pt x="435706" y="463751"/>
                  </a:cubicBezTo>
                  <a:cubicBezTo>
                    <a:pt x="439372" y="468285"/>
                    <a:pt x="441165" y="474521"/>
                    <a:pt x="441329" y="482140"/>
                  </a:cubicBezTo>
                  <a:lnTo>
                    <a:pt x="439997" y="490695"/>
                  </a:lnTo>
                  <a:lnTo>
                    <a:pt x="445131" y="483838"/>
                  </a:lnTo>
                  <a:cubicBezTo>
                    <a:pt x="450614" y="478869"/>
                    <a:pt x="456341" y="476044"/>
                    <a:pt x="462277" y="475760"/>
                  </a:cubicBezTo>
                  <a:cubicBezTo>
                    <a:pt x="468093" y="475359"/>
                    <a:pt x="474230" y="477469"/>
                    <a:pt x="480563" y="481707"/>
                  </a:cubicBezTo>
                  <a:lnTo>
                    <a:pt x="484441" y="485435"/>
                  </a:lnTo>
                  <a:lnTo>
                    <a:pt x="483630" y="473700"/>
                  </a:lnTo>
                  <a:cubicBezTo>
                    <a:pt x="485366" y="468135"/>
                    <a:pt x="489559" y="463182"/>
                    <a:pt x="495806" y="458818"/>
                  </a:cubicBezTo>
                  <a:lnTo>
                    <a:pt x="502846" y="455556"/>
                  </a:lnTo>
                  <a:lnTo>
                    <a:pt x="490203" y="449340"/>
                  </a:lnTo>
                  <a:cubicBezTo>
                    <a:pt x="482320" y="440747"/>
                    <a:pt x="481490" y="424889"/>
                    <a:pt x="485929" y="404451"/>
                  </a:cubicBezTo>
                  <a:lnTo>
                    <a:pt x="496079" y="371465"/>
                  </a:lnTo>
                  <a:lnTo>
                    <a:pt x="484343" y="397260"/>
                  </a:lnTo>
                  <a:cubicBezTo>
                    <a:pt x="474287" y="414904"/>
                    <a:pt x="463168" y="425553"/>
                    <a:pt x="451292" y="426028"/>
                  </a:cubicBezTo>
                  <a:cubicBezTo>
                    <a:pt x="387279" y="429947"/>
                    <a:pt x="286891" y="129696"/>
                    <a:pt x="310362" y="37467"/>
                  </a:cubicBezTo>
                  <a:cubicBezTo>
                    <a:pt x="321031" y="-4455"/>
                    <a:pt x="357291" y="-3398"/>
                    <a:pt x="434190" y="88742"/>
                  </a:cubicBezTo>
                  <a:cubicBezTo>
                    <a:pt x="553190" y="-152345"/>
                    <a:pt x="556753" y="155784"/>
                    <a:pt x="511014" y="326520"/>
                  </a:cubicBezTo>
                  <a:lnTo>
                    <a:pt x="499072" y="364417"/>
                  </a:lnTo>
                  <a:lnTo>
                    <a:pt x="513267" y="332085"/>
                  </a:lnTo>
                  <a:cubicBezTo>
                    <a:pt x="592416" y="170622"/>
                    <a:pt x="796982" y="-58978"/>
                    <a:pt x="741433" y="223646"/>
                  </a:cubicBezTo>
                  <a:cubicBezTo>
                    <a:pt x="1003648" y="164257"/>
                    <a:pt x="766540" y="361072"/>
                    <a:pt x="605110" y="433066"/>
                  </a:cubicBezTo>
                  <a:lnTo>
                    <a:pt x="600808" y="434764"/>
                  </a:lnTo>
                  <a:lnTo>
                    <a:pt x="693241" y="434463"/>
                  </a:lnTo>
                  <a:cubicBezTo>
                    <a:pt x="860482" y="443604"/>
                    <a:pt x="1031877" y="499444"/>
                    <a:pt x="804951" y="577658"/>
                  </a:cubicBezTo>
                  <a:cubicBezTo>
                    <a:pt x="987962" y="774612"/>
                    <a:pt x="698707" y="668369"/>
                    <a:pt x="555396" y="564905"/>
                  </a:cubicBezTo>
                  <a:lnTo>
                    <a:pt x="526476" y="542048"/>
                  </a:lnTo>
                  <a:lnTo>
                    <a:pt x="539541" y="566925"/>
                  </a:lnTo>
                  <a:cubicBezTo>
                    <a:pt x="616376" y="729501"/>
                    <a:pt x="668242" y="1032607"/>
                    <a:pt x="481983" y="812903"/>
                  </a:cubicBezTo>
                  <a:cubicBezTo>
                    <a:pt x="384371" y="1014570"/>
                    <a:pt x="363976" y="834227"/>
                    <a:pt x="385594" y="669505"/>
                  </a:cubicBezTo>
                  <a:lnTo>
                    <a:pt x="401546" y="585133"/>
                  </a:lnTo>
                  <a:lnTo>
                    <a:pt x="352020" y="659897"/>
                  </a:lnTo>
                  <a:cubicBezTo>
                    <a:pt x="251604" y="793948"/>
                    <a:pt x="110034" y="905537"/>
                    <a:pt x="170905" y="673357"/>
                  </a:cubicBezTo>
                  <a:cubicBezTo>
                    <a:pt x="-94501" y="716298"/>
                    <a:pt x="154406" y="534635"/>
                    <a:pt x="320007" y="472836"/>
                  </a:cubicBezTo>
                  <a:lnTo>
                    <a:pt x="364962" y="460956"/>
                  </a:lnTo>
                  <a:lnTo>
                    <a:pt x="329370" y="462273"/>
                  </a:lnTo>
                  <a:cubicBezTo>
                    <a:pt x="197278" y="453619"/>
                    <a:pt x="-31630" y="373414"/>
                    <a:pt x="3648" y="3183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11" name="Google Shape;311;p8"/>
            <p:cNvSpPr/>
            <p:nvPr/>
          </p:nvSpPr>
          <p:spPr>
            <a:xfrm rot="984699">
              <a:off x="5790678" y="2050692"/>
              <a:ext cx="131664" cy="131664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6341690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9"/>
          <p:cNvSpPr/>
          <p:nvPr/>
        </p:nvSpPr>
        <p:spPr>
          <a:xfrm>
            <a:off x="0" y="0"/>
            <a:ext cx="12191939" cy="6857852"/>
          </a:xfrm>
          <a:custGeom>
            <a:avLst/>
            <a:gdLst/>
            <a:ahLst/>
            <a:cxnLst/>
            <a:rect l="l" t="t" r="r" b="b"/>
            <a:pathLst>
              <a:path w="94270" h="53026" extrusionOk="0">
                <a:moveTo>
                  <a:pt x="7992" y="4456"/>
                </a:moveTo>
                <a:lnTo>
                  <a:pt x="8489" y="4732"/>
                </a:lnTo>
                <a:lnTo>
                  <a:pt x="9078" y="5082"/>
                </a:lnTo>
                <a:lnTo>
                  <a:pt x="9833" y="5542"/>
                </a:lnTo>
                <a:lnTo>
                  <a:pt x="10753" y="6113"/>
                </a:lnTo>
                <a:lnTo>
                  <a:pt x="11784" y="6794"/>
                </a:lnTo>
                <a:lnTo>
                  <a:pt x="12908" y="7586"/>
                </a:lnTo>
                <a:lnTo>
                  <a:pt x="13478" y="8027"/>
                </a:lnTo>
                <a:lnTo>
                  <a:pt x="14086" y="8469"/>
                </a:lnTo>
                <a:lnTo>
                  <a:pt x="14694" y="8948"/>
                </a:lnTo>
                <a:lnTo>
                  <a:pt x="15301" y="9445"/>
                </a:lnTo>
                <a:lnTo>
                  <a:pt x="15927" y="9961"/>
                </a:lnTo>
                <a:lnTo>
                  <a:pt x="16535" y="10513"/>
                </a:lnTo>
                <a:lnTo>
                  <a:pt x="17142" y="11065"/>
                </a:lnTo>
                <a:lnTo>
                  <a:pt x="17731" y="11636"/>
                </a:lnTo>
                <a:lnTo>
                  <a:pt x="18302" y="12225"/>
                </a:lnTo>
                <a:lnTo>
                  <a:pt x="18873" y="12833"/>
                </a:lnTo>
                <a:lnTo>
                  <a:pt x="19407" y="13459"/>
                </a:lnTo>
                <a:lnTo>
                  <a:pt x="19941" y="14085"/>
                </a:lnTo>
                <a:lnTo>
                  <a:pt x="20420" y="14748"/>
                </a:lnTo>
                <a:lnTo>
                  <a:pt x="20880" y="15411"/>
                </a:lnTo>
                <a:lnTo>
                  <a:pt x="21303" y="16092"/>
                </a:lnTo>
                <a:lnTo>
                  <a:pt x="21690" y="16773"/>
                </a:lnTo>
                <a:lnTo>
                  <a:pt x="21856" y="17123"/>
                </a:lnTo>
                <a:lnTo>
                  <a:pt x="22021" y="17473"/>
                </a:lnTo>
                <a:lnTo>
                  <a:pt x="22169" y="17822"/>
                </a:lnTo>
                <a:lnTo>
                  <a:pt x="22316" y="18172"/>
                </a:lnTo>
                <a:lnTo>
                  <a:pt x="22445" y="18522"/>
                </a:lnTo>
                <a:lnTo>
                  <a:pt x="22555" y="18872"/>
                </a:lnTo>
                <a:lnTo>
                  <a:pt x="22647" y="19222"/>
                </a:lnTo>
                <a:lnTo>
                  <a:pt x="22739" y="19572"/>
                </a:lnTo>
                <a:lnTo>
                  <a:pt x="22813" y="19921"/>
                </a:lnTo>
                <a:lnTo>
                  <a:pt x="22887" y="20271"/>
                </a:lnTo>
                <a:lnTo>
                  <a:pt x="22924" y="20603"/>
                </a:lnTo>
                <a:lnTo>
                  <a:pt x="22960" y="20934"/>
                </a:lnTo>
                <a:lnTo>
                  <a:pt x="23016" y="21597"/>
                </a:lnTo>
                <a:lnTo>
                  <a:pt x="23016" y="22260"/>
                </a:lnTo>
                <a:lnTo>
                  <a:pt x="22979" y="22886"/>
                </a:lnTo>
                <a:lnTo>
                  <a:pt x="22905" y="23512"/>
                </a:lnTo>
                <a:lnTo>
                  <a:pt x="22795" y="24119"/>
                </a:lnTo>
                <a:lnTo>
                  <a:pt x="22666" y="24708"/>
                </a:lnTo>
                <a:lnTo>
                  <a:pt x="22500" y="25298"/>
                </a:lnTo>
                <a:lnTo>
                  <a:pt x="22316" y="25850"/>
                </a:lnTo>
                <a:lnTo>
                  <a:pt x="22113" y="26384"/>
                </a:lnTo>
                <a:lnTo>
                  <a:pt x="21893" y="26899"/>
                </a:lnTo>
                <a:lnTo>
                  <a:pt x="21653" y="27397"/>
                </a:lnTo>
                <a:lnTo>
                  <a:pt x="21395" y="27875"/>
                </a:lnTo>
                <a:lnTo>
                  <a:pt x="21156" y="28336"/>
                </a:lnTo>
                <a:lnTo>
                  <a:pt x="20880" y="28777"/>
                </a:lnTo>
                <a:lnTo>
                  <a:pt x="20622" y="29182"/>
                </a:lnTo>
                <a:lnTo>
                  <a:pt x="20364" y="29569"/>
                </a:lnTo>
                <a:lnTo>
                  <a:pt x="20107" y="29919"/>
                </a:lnTo>
                <a:lnTo>
                  <a:pt x="19849" y="30250"/>
                </a:lnTo>
                <a:lnTo>
                  <a:pt x="19370" y="30821"/>
                </a:lnTo>
                <a:lnTo>
                  <a:pt x="18965" y="31281"/>
                </a:lnTo>
                <a:lnTo>
                  <a:pt x="18634" y="31631"/>
                </a:lnTo>
                <a:lnTo>
                  <a:pt x="18357" y="31907"/>
                </a:lnTo>
                <a:lnTo>
                  <a:pt x="17952" y="31889"/>
                </a:lnTo>
                <a:lnTo>
                  <a:pt x="17474" y="31852"/>
                </a:lnTo>
                <a:lnTo>
                  <a:pt x="16866" y="31779"/>
                </a:lnTo>
                <a:lnTo>
                  <a:pt x="16130" y="31650"/>
                </a:lnTo>
                <a:lnTo>
                  <a:pt x="15725" y="31576"/>
                </a:lnTo>
                <a:lnTo>
                  <a:pt x="15283" y="31466"/>
                </a:lnTo>
                <a:lnTo>
                  <a:pt x="14841" y="31355"/>
                </a:lnTo>
                <a:lnTo>
                  <a:pt x="14362" y="31226"/>
                </a:lnTo>
                <a:lnTo>
                  <a:pt x="13883" y="31079"/>
                </a:lnTo>
                <a:lnTo>
                  <a:pt x="13405" y="30895"/>
                </a:lnTo>
                <a:lnTo>
                  <a:pt x="12889" y="30711"/>
                </a:lnTo>
                <a:lnTo>
                  <a:pt x="12392" y="30490"/>
                </a:lnTo>
                <a:lnTo>
                  <a:pt x="11877" y="30250"/>
                </a:lnTo>
                <a:lnTo>
                  <a:pt x="11361" y="29974"/>
                </a:lnTo>
                <a:lnTo>
                  <a:pt x="10864" y="29680"/>
                </a:lnTo>
                <a:lnTo>
                  <a:pt x="10367" y="29348"/>
                </a:lnTo>
                <a:lnTo>
                  <a:pt x="9870" y="28998"/>
                </a:lnTo>
                <a:lnTo>
                  <a:pt x="9391" y="28612"/>
                </a:lnTo>
                <a:lnTo>
                  <a:pt x="8931" y="28188"/>
                </a:lnTo>
                <a:lnTo>
                  <a:pt x="8470" y="27728"/>
                </a:lnTo>
                <a:lnTo>
                  <a:pt x="8047" y="27249"/>
                </a:lnTo>
                <a:lnTo>
                  <a:pt x="7642" y="26715"/>
                </a:lnTo>
                <a:lnTo>
                  <a:pt x="7439" y="26439"/>
                </a:lnTo>
                <a:lnTo>
                  <a:pt x="7255" y="26145"/>
                </a:lnTo>
                <a:lnTo>
                  <a:pt x="7071" y="25850"/>
                </a:lnTo>
                <a:lnTo>
                  <a:pt x="6905" y="25555"/>
                </a:lnTo>
                <a:lnTo>
                  <a:pt x="6740" y="25224"/>
                </a:lnTo>
                <a:lnTo>
                  <a:pt x="6592" y="24893"/>
                </a:lnTo>
                <a:lnTo>
                  <a:pt x="6445" y="24561"/>
                </a:lnTo>
                <a:lnTo>
                  <a:pt x="6298" y="24211"/>
                </a:lnTo>
                <a:lnTo>
                  <a:pt x="6169" y="23861"/>
                </a:lnTo>
                <a:lnTo>
                  <a:pt x="6058" y="23493"/>
                </a:lnTo>
                <a:lnTo>
                  <a:pt x="5948" y="23125"/>
                </a:lnTo>
                <a:lnTo>
                  <a:pt x="5856" y="22738"/>
                </a:lnTo>
                <a:lnTo>
                  <a:pt x="5690" y="21965"/>
                </a:lnTo>
                <a:lnTo>
                  <a:pt x="5561" y="21192"/>
                </a:lnTo>
                <a:lnTo>
                  <a:pt x="5451" y="20382"/>
                </a:lnTo>
                <a:lnTo>
                  <a:pt x="5396" y="19572"/>
                </a:lnTo>
                <a:lnTo>
                  <a:pt x="5359" y="18761"/>
                </a:lnTo>
                <a:lnTo>
                  <a:pt x="5359" y="17933"/>
                </a:lnTo>
                <a:lnTo>
                  <a:pt x="5377" y="17104"/>
                </a:lnTo>
                <a:lnTo>
                  <a:pt x="5432" y="16276"/>
                </a:lnTo>
                <a:lnTo>
                  <a:pt x="5488" y="15447"/>
                </a:lnTo>
                <a:lnTo>
                  <a:pt x="5580" y="14637"/>
                </a:lnTo>
                <a:lnTo>
                  <a:pt x="5690" y="13827"/>
                </a:lnTo>
                <a:lnTo>
                  <a:pt x="5801" y="13035"/>
                </a:lnTo>
                <a:lnTo>
                  <a:pt x="5930" y="12262"/>
                </a:lnTo>
                <a:lnTo>
                  <a:pt x="6077" y="11489"/>
                </a:lnTo>
                <a:lnTo>
                  <a:pt x="6224" y="10752"/>
                </a:lnTo>
                <a:lnTo>
                  <a:pt x="6390" y="10053"/>
                </a:lnTo>
                <a:lnTo>
                  <a:pt x="6703" y="8709"/>
                </a:lnTo>
                <a:lnTo>
                  <a:pt x="7034" y="7512"/>
                </a:lnTo>
                <a:lnTo>
                  <a:pt x="7329" y="6481"/>
                </a:lnTo>
                <a:lnTo>
                  <a:pt x="7605" y="5634"/>
                </a:lnTo>
                <a:lnTo>
                  <a:pt x="7808" y="5008"/>
                </a:lnTo>
                <a:lnTo>
                  <a:pt x="7992" y="4456"/>
                </a:lnTo>
                <a:close/>
                <a:moveTo>
                  <a:pt x="1" y="0"/>
                </a:moveTo>
                <a:lnTo>
                  <a:pt x="1" y="53026"/>
                </a:lnTo>
                <a:lnTo>
                  <a:pt x="94269" y="53026"/>
                </a:lnTo>
                <a:lnTo>
                  <a:pt x="9426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6" name="Google Shape;76;p9"/>
          <p:cNvSpPr/>
          <p:nvPr/>
        </p:nvSpPr>
        <p:spPr>
          <a:xfrm>
            <a:off x="2676497" y="3735975"/>
            <a:ext cx="1993233" cy="1209753"/>
          </a:xfrm>
          <a:custGeom>
            <a:avLst/>
            <a:gdLst/>
            <a:ahLst/>
            <a:cxnLst/>
            <a:rect l="l" t="t" r="r" b="b"/>
            <a:pathLst>
              <a:path w="15412" h="9354" extrusionOk="0">
                <a:moveTo>
                  <a:pt x="6224" y="1"/>
                </a:moveTo>
                <a:lnTo>
                  <a:pt x="5800" y="19"/>
                </a:lnTo>
                <a:lnTo>
                  <a:pt x="5377" y="75"/>
                </a:lnTo>
                <a:lnTo>
                  <a:pt x="4972" y="148"/>
                </a:lnTo>
                <a:lnTo>
                  <a:pt x="4659" y="240"/>
                </a:lnTo>
                <a:lnTo>
                  <a:pt x="4346" y="332"/>
                </a:lnTo>
                <a:lnTo>
                  <a:pt x="4051" y="424"/>
                </a:lnTo>
                <a:lnTo>
                  <a:pt x="3775" y="553"/>
                </a:lnTo>
                <a:lnTo>
                  <a:pt x="3517" y="682"/>
                </a:lnTo>
                <a:lnTo>
                  <a:pt x="3260" y="829"/>
                </a:lnTo>
                <a:lnTo>
                  <a:pt x="3020" y="977"/>
                </a:lnTo>
                <a:lnTo>
                  <a:pt x="2781" y="1142"/>
                </a:lnTo>
                <a:lnTo>
                  <a:pt x="2560" y="1308"/>
                </a:lnTo>
                <a:lnTo>
                  <a:pt x="2357" y="1474"/>
                </a:lnTo>
                <a:lnTo>
                  <a:pt x="2155" y="1658"/>
                </a:lnTo>
                <a:lnTo>
                  <a:pt x="1971" y="1842"/>
                </a:lnTo>
                <a:lnTo>
                  <a:pt x="1621" y="2247"/>
                </a:lnTo>
                <a:lnTo>
                  <a:pt x="1308" y="2652"/>
                </a:lnTo>
                <a:lnTo>
                  <a:pt x="1050" y="3057"/>
                </a:lnTo>
                <a:lnTo>
                  <a:pt x="811" y="3462"/>
                </a:lnTo>
                <a:lnTo>
                  <a:pt x="608" y="3867"/>
                </a:lnTo>
                <a:lnTo>
                  <a:pt x="424" y="4254"/>
                </a:lnTo>
                <a:lnTo>
                  <a:pt x="295" y="4622"/>
                </a:lnTo>
                <a:lnTo>
                  <a:pt x="166" y="4954"/>
                </a:lnTo>
                <a:lnTo>
                  <a:pt x="1" y="5524"/>
                </a:lnTo>
                <a:lnTo>
                  <a:pt x="10735" y="3628"/>
                </a:lnTo>
                <a:lnTo>
                  <a:pt x="10735" y="3628"/>
                </a:lnTo>
                <a:lnTo>
                  <a:pt x="166" y="6353"/>
                </a:lnTo>
                <a:lnTo>
                  <a:pt x="535" y="6795"/>
                </a:lnTo>
                <a:lnTo>
                  <a:pt x="792" y="7053"/>
                </a:lnTo>
                <a:lnTo>
                  <a:pt x="1069" y="7329"/>
                </a:lnTo>
                <a:lnTo>
                  <a:pt x="1382" y="7605"/>
                </a:lnTo>
                <a:lnTo>
                  <a:pt x="1731" y="7899"/>
                </a:lnTo>
                <a:lnTo>
                  <a:pt x="2118" y="8176"/>
                </a:lnTo>
                <a:lnTo>
                  <a:pt x="2542" y="8433"/>
                </a:lnTo>
                <a:lnTo>
                  <a:pt x="2983" y="8691"/>
                </a:lnTo>
                <a:lnTo>
                  <a:pt x="3462" y="8894"/>
                </a:lnTo>
                <a:lnTo>
                  <a:pt x="3720" y="9004"/>
                </a:lnTo>
                <a:lnTo>
                  <a:pt x="3978" y="9078"/>
                </a:lnTo>
                <a:lnTo>
                  <a:pt x="4235" y="9151"/>
                </a:lnTo>
                <a:lnTo>
                  <a:pt x="4512" y="9225"/>
                </a:lnTo>
                <a:lnTo>
                  <a:pt x="4806" y="9280"/>
                </a:lnTo>
                <a:lnTo>
                  <a:pt x="5082" y="9317"/>
                </a:lnTo>
                <a:lnTo>
                  <a:pt x="5377" y="9336"/>
                </a:lnTo>
                <a:lnTo>
                  <a:pt x="5672" y="9354"/>
                </a:lnTo>
                <a:lnTo>
                  <a:pt x="5985" y="9336"/>
                </a:lnTo>
                <a:lnTo>
                  <a:pt x="6298" y="9317"/>
                </a:lnTo>
                <a:lnTo>
                  <a:pt x="6611" y="9280"/>
                </a:lnTo>
                <a:lnTo>
                  <a:pt x="6942" y="9207"/>
                </a:lnTo>
                <a:lnTo>
                  <a:pt x="7347" y="9115"/>
                </a:lnTo>
                <a:lnTo>
                  <a:pt x="7752" y="8986"/>
                </a:lnTo>
                <a:lnTo>
                  <a:pt x="8139" y="8838"/>
                </a:lnTo>
                <a:lnTo>
                  <a:pt x="8544" y="8654"/>
                </a:lnTo>
                <a:lnTo>
                  <a:pt x="8930" y="8470"/>
                </a:lnTo>
                <a:lnTo>
                  <a:pt x="9317" y="8249"/>
                </a:lnTo>
                <a:lnTo>
                  <a:pt x="9704" y="8028"/>
                </a:lnTo>
                <a:lnTo>
                  <a:pt x="10072" y="7789"/>
                </a:lnTo>
                <a:lnTo>
                  <a:pt x="10440" y="7531"/>
                </a:lnTo>
                <a:lnTo>
                  <a:pt x="10808" y="7273"/>
                </a:lnTo>
                <a:lnTo>
                  <a:pt x="11158" y="6997"/>
                </a:lnTo>
                <a:lnTo>
                  <a:pt x="11508" y="6721"/>
                </a:lnTo>
                <a:lnTo>
                  <a:pt x="12171" y="6150"/>
                </a:lnTo>
                <a:lnTo>
                  <a:pt x="12797" y="5561"/>
                </a:lnTo>
                <a:lnTo>
                  <a:pt x="13349" y="5009"/>
                </a:lnTo>
                <a:lnTo>
                  <a:pt x="13865" y="4456"/>
                </a:lnTo>
                <a:lnTo>
                  <a:pt x="14325" y="3959"/>
                </a:lnTo>
                <a:lnTo>
                  <a:pt x="14693" y="3517"/>
                </a:lnTo>
                <a:lnTo>
                  <a:pt x="15227" y="2873"/>
                </a:lnTo>
                <a:lnTo>
                  <a:pt x="15411" y="2615"/>
                </a:lnTo>
                <a:lnTo>
                  <a:pt x="15154" y="2486"/>
                </a:lnTo>
                <a:lnTo>
                  <a:pt x="14399" y="2100"/>
                </a:lnTo>
                <a:lnTo>
                  <a:pt x="13865" y="1860"/>
                </a:lnTo>
                <a:lnTo>
                  <a:pt x="13239" y="1603"/>
                </a:lnTo>
                <a:lnTo>
                  <a:pt x="12558" y="1327"/>
                </a:lnTo>
                <a:lnTo>
                  <a:pt x="11803" y="1032"/>
                </a:lnTo>
                <a:lnTo>
                  <a:pt x="11011" y="774"/>
                </a:lnTo>
                <a:lnTo>
                  <a:pt x="10164" y="535"/>
                </a:lnTo>
                <a:lnTo>
                  <a:pt x="9741" y="406"/>
                </a:lnTo>
                <a:lnTo>
                  <a:pt x="9299" y="314"/>
                </a:lnTo>
                <a:lnTo>
                  <a:pt x="8857" y="222"/>
                </a:lnTo>
                <a:lnTo>
                  <a:pt x="8415" y="148"/>
                </a:lnTo>
                <a:lnTo>
                  <a:pt x="7973" y="75"/>
                </a:lnTo>
                <a:lnTo>
                  <a:pt x="7531" y="38"/>
                </a:lnTo>
                <a:lnTo>
                  <a:pt x="708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7" name="Google Shape;77;p9"/>
          <p:cNvSpPr/>
          <p:nvPr/>
        </p:nvSpPr>
        <p:spPr>
          <a:xfrm rot="758744">
            <a:off x="1597752" y="4527105"/>
            <a:ext cx="776501" cy="1159708"/>
          </a:xfrm>
          <a:custGeom>
            <a:avLst/>
            <a:gdLst/>
            <a:ahLst/>
            <a:cxnLst/>
            <a:rect l="l" t="t" r="r" b="b"/>
            <a:pathLst>
              <a:path w="6004" h="8967" extrusionOk="0">
                <a:moveTo>
                  <a:pt x="4383" y="0"/>
                </a:moveTo>
                <a:lnTo>
                  <a:pt x="4015" y="19"/>
                </a:lnTo>
                <a:lnTo>
                  <a:pt x="3757" y="56"/>
                </a:lnTo>
                <a:lnTo>
                  <a:pt x="3481" y="93"/>
                </a:lnTo>
                <a:lnTo>
                  <a:pt x="3168" y="166"/>
                </a:lnTo>
                <a:lnTo>
                  <a:pt x="2836" y="258"/>
                </a:lnTo>
                <a:lnTo>
                  <a:pt x="2486" y="387"/>
                </a:lnTo>
                <a:lnTo>
                  <a:pt x="2137" y="534"/>
                </a:lnTo>
                <a:lnTo>
                  <a:pt x="1787" y="737"/>
                </a:lnTo>
                <a:lnTo>
                  <a:pt x="1621" y="847"/>
                </a:lnTo>
                <a:lnTo>
                  <a:pt x="1455" y="958"/>
                </a:lnTo>
                <a:lnTo>
                  <a:pt x="1290" y="1087"/>
                </a:lnTo>
                <a:lnTo>
                  <a:pt x="1142" y="1234"/>
                </a:lnTo>
                <a:lnTo>
                  <a:pt x="995" y="1400"/>
                </a:lnTo>
                <a:lnTo>
                  <a:pt x="848" y="1565"/>
                </a:lnTo>
                <a:lnTo>
                  <a:pt x="719" y="1750"/>
                </a:lnTo>
                <a:lnTo>
                  <a:pt x="590" y="1934"/>
                </a:lnTo>
                <a:lnTo>
                  <a:pt x="480" y="2155"/>
                </a:lnTo>
                <a:lnTo>
                  <a:pt x="369" y="2376"/>
                </a:lnTo>
                <a:lnTo>
                  <a:pt x="277" y="2615"/>
                </a:lnTo>
                <a:lnTo>
                  <a:pt x="203" y="2854"/>
                </a:lnTo>
                <a:lnTo>
                  <a:pt x="148" y="3112"/>
                </a:lnTo>
                <a:lnTo>
                  <a:pt x="93" y="3370"/>
                </a:lnTo>
                <a:lnTo>
                  <a:pt x="56" y="3628"/>
                </a:lnTo>
                <a:lnTo>
                  <a:pt x="19" y="3904"/>
                </a:lnTo>
                <a:lnTo>
                  <a:pt x="1" y="4456"/>
                </a:lnTo>
                <a:lnTo>
                  <a:pt x="1" y="5008"/>
                </a:lnTo>
                <a:lnTo>
                  <a:pt x="38" y="5542"/>
                </a:lnTo>
                <a:lnTo>
                  <a:pt x="93" y="6076"/>
                </a:lnTo>
                <a:lnTo>
                  <a:pt x="185" y="6592"/>
                </a:lnTo>
                <a:lnTo>
                  <a:pt x="277" y="7089"/>
                </a:lnTo>
                <a:lnTo>
                  <a:pt x="369" y="7531"/>
                </a:lnTo>
                <a:lnTo>
                  <a:pt x="553" y="8286"/>
                </a:lnTo>
                <a:lnTo>
                  <a:pt x="701" y="8783"/>
                </a:lnTo>
                <a:lnTo>
                  <a:pt x="756" y="8967"/>
                </a:lnTo>
                <a:lnTo>
                  <a:pt x="940" y="8875"/>
                </a:lnTo>
                <a:lnTo>
                  <a:pt x="1400" y="8636"/>
                </a:lnTo>
                <a:lnTo>
                  <a:pt x="2063" y="8249"/>
                </a:lnTo>
                <a:lnTo>
                  <a:pt x="2450" y="7991"/>
                </a:lnTo>
                <a:lnTo>
                  <a:pt x="2855" y="7715"/>
                </a:lnTo>
                <a:lnTo>
                  <a:pt x="3278" y="7420"/>
                </a:lnTo>
                <a:lnTo>
                  <a:pt x="3702" y="7089"/>
                </a:lnTo>
                <a:lnTo>
                  <a:pt x="4125" y="6721"/>
                </a:lnTo>
                <a:lnTo>
                  <a:pt x="4512" y="6334"/>
                </a:lnTo>
                <a:lnTo>
                  <a:pt x="4880" y="5947"/>
                </a:lnTo>
                <a:lnTo>
                  <a:pt x="5064" y="5727"/>
                </a:lnTo>
                <a:lnTo>
                  <a:pt x="5211" y="5524"/>
                </a:lnTo>
                <a:lnTo>
                  <a:pt x="5359" y="5303"/>
                </a:lnTo>
                <a:lnTo>
                  <a:pt x="5506" y="5082"/>
                </a:lnTo>
                <a:lnTo>
                  <a:pt x="5616" y="4843"/>
                </a:lnTo>
                <a:lnTo>
                  <a:pt x="5727" y="4622"/>
                </a:lnTo>
                <a:lnTo>
                  <a:pt x="5819" y="4382"/>
                </a:lnTo>
                <a:lnTo>
                  <a:pt x="5893" y="4162"/>
                </a:lnTo>
                <a:lnTo>
                  <a:pt x="5929" y="3941"/>
                </a:lnTo>
                <a:lnTo>
                  <a:pt x="5966" y="3701"/>
                </a:lnTo>
                <a:lnTo>
                  <a:pt x="6003" y="3499"/>
                </a:lnTo>
                <a:lnTo>
                  <a:pt x="6003" y="3278"/>
                </a:lnTo>
                <a:lnTo>
                  <a:pt x="6003" y="3057"/>
                </a:lnTo>
                <a:lnTo>
                  <a:pt x="5985" y="2854"/>
                </a:lnTo>
                <a:lnTo>
                  <a:pt x="5948" y="2652"/>
                </a:lnTo>
                <a:lnTo>
                  <a:pt x="5911" y="2449"/>
                </a:lnTo>
                <a:lnTo>
                  <a:pt x="5801" y="2063"/>
                </a:lnTo>
                <a:lnTo>
                  <a:pt x="5672" y="1713"/>
                </a:lnTo>
                <a:lnTo>
                  <a:pt x="5506" y="1381"/>
                </a:lnTo>
                <a:lnTo>
                  <a:pt x="5340" y="1087"/>
                </a:lnTo>
                <a:lnTo>
                  <a:pt x="5175" y="811"/>
                </a:lnTo>
                <a:lnTo>
                  <a:pt x="5009" y="571"/>
                </a:lnTo>
                <a:lnTo>
                  <a:pt x="4843" y="369"/>
                </a:lnTo>
                <a:lnTo>
                  <a:pt x="4604" y="93"/>
                </a:lnTo>
                <a:lnTo>
                  <a:pt x="451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8" name="Google Shape;78;p9"/>
          <p:cNvSpPr/>
          <p:nvPr/>
        </p:nvSpPr>
        <p:spPr>
          <a:xfrm>
            <a:off x="2657487" y="0"/>
            <a:ext cx="2438517" cy="1857437"/>
          </a:xfrm>
          <a:custGeom>
            <a:avLst/>
            <a:gdLst/>
            <a:ahLst/>
            <a:cxnLst/>
            <a:rect l="l" t="t" r="r" b="b"/>
            <a:pathLst>
              <a:path w="18855" h="14362" extrusionOk="0">
                <a:moveTo>
                  <a:pt x="1400" y="0"/>
                </a:moveTo>
                <a:lnTo>
                  <a:pt x="1087" y="552"/>
                </a:lnTo>
                <a:lnTo>
                  <a:pt x="811" y="1123"/>
                </a:lnTo>
                <a:lnTo>
                  <a:pt x="571" y="1712"/>
                </a:lnTo>
                <a:lnTo>
                  <a:pt x="461" y="2025"/>
                </a:lnTo>
                <a:lnTo>
                  <a:pt x="369" y="2320"/>
                </a:lnTo>
                <a:lnTo>
                  <a:pt x="277" y="2633"/>
                </a:lnTo>
                <a:lnTo>
                  <a:pt x="203" y="2964"/>
                </a:lnTo>
                <a:lnTo>
                  <a:pt x="148" y="3277"/>
                </a:lnTo>
                <a:lnTo>
                  <a:pt x="93" y="3609"/>
                </a:lnTo>
                <a:lnTo>
                  <a:pt x="56" y="3922"/>
                </a:lnTo>
                <a:lnTo>
                  <a:pt x="19" y="4253"/>
                </a:lnTo>
                <a:lnTo>
                  <a:pt x="0" y="4603"/>
                </a:lnTo>
                <a:lnTo>
                  <a:pt x="0" y="4934"/>
                </a:lnTo>
                <a:lnTo>
                  <a:pt x="19" y="5413"/>
                </a:lnTo>
                <a:lnTo>
                  <a:pt x="56" y="5892"/>
                </a:lnTo>
                <a:lnTo>
                  <a:pt x="111" y="6370"/>
                </a:lnTo>
                <a:lnTo>
                  <a:pt x="185" y="6831"/>
                </a:lnTo>
                <a:lnTo>
                  <a:pt x="295" y="7291"/>
                </a:lnTo>
                <a:lnTo>
                  <a:pt x="424" y="7733"/>
                </a:lnTo>
                <a:lnTo>
                  <a:pt x="571" y="8175"/>
                </a:lnTo>
                <a:lnTo>
                  <a:pt x="737" y="8598"/>
                </a:lnTo>
                <a:lnTo>
                  <a:pt x="921" y="9022"/>
                </a:lnTo>
                <a:lnTo>
                  <a:pt x="1142" y="9427"/>
                </a:lnTo>
                <a:lnTo>
                  <a:pt x="1363" y="9813"/>
                </a:lnTo>
                <a:lnTo>
                  <a:pt x="1602" y="10200"/>
                </a:lnTo>
                <a:lnTo>
                  <a:pt x="1878" y="10568"/>
                </a:lnTo>
                <a:lnTo>
                  <a:pt x="2155" y="10937"/>
                </a:lnTo>
                <a:lnTo>
                  <a:pt x="2449" y="11268"/>
                </a:lnTo>
                <a:lnTo>
                  <a:pt x="2762" y="11599"/>
                </a:lnTo>
                <a:lnTo>
                  <a:pt x="3094" y="11912"/>
                </a:lnTo>
                <a:lnTo>
                  <a:pt x="3425" y="12207"/>
                </a:lnTo>
                <a:lnTo>
                  <a:pt x="3793" y="12483"/>
                </a:lnTo>
                <a:lnTo>
                  <a:pt x="4162" y="12759"/>
                </a:lnTo>
                <a:lnTo>
                  <a:pt x="4548" y="12999"/>
                </a:lnTo>
                <a:lnTo>
                  <a:pt x="4935" y="13220"/>
                </a:lnTo>
                <a:lnTo>
                  <a:pt x="5340" y="13441"/>
                </a:lnTo>
                <a:lnTo>
                  <a:pt x="5763" y="13625"/>
                </a:lnTo>
                <a:lnTo>
                  <a:pt x="6187" y="13790"/>
                </a:lnTo>
                <a:lnTo>
                  <a:pt x="6629" y="13938"/>
                </a:lnTo>
                <a:lnTo>
                  <a:pt x="7071" y="14066"/>
                </a:lnTo>
                <a:lnTo>
                  <a:pt x="7531" y="14177"/>
                </a:lnTo>
                <a:lnTo>
                  <a:pt x="7991" y="14251"/>
                </a:lnTo>
                <a:lnTo>
                  <a:pt x="8470" y="14306"/>
                </a:lnTo>
                <a:lnTo>
                  <a:pt x="8949" y="14343"/>
                </a:lnTo>
                <a:lnTo>
                  <a:pt x="9427" y="14361"/>
                </a:lnTo>
                <a:lnTo>
                  <a:pt x="9906" y="14343"/>
                </a:lnTo>
                <a:lnTo>
                  <a:pt x="10385" y="14306"/>
                </a:lnTo>
                <a:lnTo>
                  <a:pt x="10863" y="14251"/>
                </a:lnTo>
                <a:lnTo>
                  <a:pt x="11324" y="14177"/>
                </a:lnTo>
                <a:lnTo>
                  <a:pt x="11784" y="14066"/>
                </a:lnTo>
                <a:lnTo>
                  <a:pt x="12226" y="13938"/>
                </a:lnTo>
                <a:lnTo>
                  <a:pt x="12668" y="13790"/>
                </a:lnTo>
                <a:lnTo>
                  <a:pt x="13091" y="13625"/>
                </a:lnTo>
                <a:lnTo>
                  <a:pt x="13515" y="13441"/>
                </a:lnTo>
                <a:lnTo>
                  <a:pt x="13920" y="13220"/>
                </a:lnTo>
                <a:lnTo>
                  <a:pt x="14306" y="12999"/>
                </a:lnTo>
                <a:lnTo>
                  <a:pt x="14693" y="12759"/>
                </a:lnTo>
                <a:lnTo>
                  <a:pt x="15061" y="12483"/>
                </a:lnTo>
                <a:lnTo>
                  <a:pt x="15430" y="12207"/>
                </a:lnTo>
                <a:lnTo>
                  <a:pt x="15761" y="11912"/>
                </a:lnTo>
                <a:lnTo>
                  <a:pt x="16092" y="11599"/>
                </a:lnTo>
                <a:lnTo>
                  <a:pt x="16405" y="11268"/>
                </a:lnTo>
                <a:lnTo>
                  <a:pt x="16700" y="10937"/>
                </a:lnTo>
                <a:lnTo>
                  <a:pt x="16976" y="10568"/>
                </a:lnTo>
                <a:lnTo>
                  <a:pt x="17252" y="10200"/>
                </a:lnTo>
                <a:lnTo>
                  <a:pt x="17492" y="9813"/>
                </a:lnTo>
                <a:lnTo>
                  <a:pt x="17713" y="9427"/>
                </a:lnTo>
                <a:lnTo>
                  <a:pt x="17933" y="9022"/>
                </a:lnTo>
                <a:lnTo>
                  <a:pt x="18118" y="8598"/>
                </a:lnTo>
                <a:lnTo>
                  <a:pt x="18283" y="8175"/>
                </a:lnTo>
                <a:lnTo>
                  <a:pt x="18431" y="7733"/>
                </a:lnTo>
                <a:lnTo>
                  <a:pt x="18559" y="7291"/>
                </a:lnTo>
                <a:lnTo>
                  <a:pt x="18670" y="6831"/>
                </a:lnTo>
                <a:lnTo>
                  <a:pt x="18744" y="6370"/>
                </a:lnTo>
                <a:lnTo>
                  <a:pt x="18799" y="5892"/>
                </a:lnTo>
                <a:lnTo>
                  <a:pt x="18836" y="5413"/>
                </a:lnTo>
                <a:lnTo>
                  <a:pt x="18854" y="4934"/>
                </a:lnTo>
                <a:lnTo>
                  <a:pt x="18854" y="4603"/>
                </a:lnTo>
                <a:lnTo>
                  <a:pt x="18836" y="4253"/>
                </a:lnTo>
                <a:lnTo>
                  <a:pt x="18799" y="3922"/>
                </a:lnTo>
                <a:lnTo>
                  <a:pt x="18762" y="3609"/>
                </a:lnTo>
                <a:lnTo>
                  <a:pt x="18707" y="3277"/>
                </a:lnTo>
                <a:lnTo>
                  <a:pt x="18652" y="2964"/>
                </a:lnTo>
                <a:lnTo>
                  <a:pt x="18578" y="2633"/>
                </a:lnTo>
                <a:lnTo>
                  <a:pt x="18486" y="2320"/>
                </a:lnTo>
                <a:lnTo>
                  <a:pt x="18394" y="2025"/>
                </a:lnTo>
                <a:lnTo>
                  <a:pt x="18283" y="1712"/>
                </a:lnTo>
                <a:lnTo>
                  <a:pt x="18044" y="1123"/>
                </a:lnTo>
                <a:lnTo>
                  <a:pt x="17768" y="552"/>
                </a:lnTo>
                <a:lnTo>
                  <a:pt x="17455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9" name="Google Shape;79;p9"/>
          <p:cNvSpPr/>
          <p:nvPr/>
        </p:nvSpPr>
        <p:spPr>
          <a:xfrm>
            <a:off x="2390807" y="5657699"/>
            <a:ext cx="1695516" cy="1200183"/>
          </a:xfrm>
          <a:custGeom>
            <a:avLst/>
            <a:gdLst/>
            <a:ahLst/>
            <a:cxnLst/>
            <a:rect l="l" t="t" r="r" b="b"/>
            <a:pathLst>
              <a:path w="13110" h="9280" extrusionOk="0">
                <a:moveTo>
                  <a:pt x="6224" y="0"/>
                </a:moveTo>
                <a:lnTo>
                  <a:pt x="5892" y="37"/>
                </a:lnTo>
                <a:lnTo>
                  <a:pt x="5561" y="74"/>
                </a:lnTo>
                <a:lnTo>
                  <a:pt x="5229" y="129"/>
                </a:lnTo>
                <a:lnTo>
                  <a:pt x="4916" y="203"/>
                </a:lnTo>
                <a:lnTo>
                  <a:pt x="4603" y="295"/>
                </a:lnTo>
                <a:lnTo>
                  <a:pt x="4309" y="405"/>
                </a:lnTo>
                <a:lnTo>
                  <a:pt x="3996" y="516"/>
                </a:lnTo>
                <a:lnTo>
                  <a:pt x="3720" y="644"/>
                </a:lnTo>
                <a:lnTo>
                  <a:pt x="3425" y="792"/>
                </a:lnTo>
                <a:lnTo>
                  <a:pt x="3149" y="957"/>
                </a:lnTo>
                <a:lnTo>
                  <a:pt x="2891" y="1123"/>
                </a:lnTo>
                <a:lnTo>
                  <a:pt x="2633" y="1307"/>
                </a:lnTo>
                <a:lnTo>
                  <a:pt x="2394" y="1491"/>
                </a:lnTo>
                <a:lnTo>
                  <a:pt x="2155" y="1694"/>
                </a:lnTo>
                <a:lnTo>
                  <a:pt x="1915" y="1915"/>
                </a:lnTo>
                <a:lnTo>
                  <a:pt x="1694" y="2154"/>
                </a:lnTo>
                <a:lnTo>
                  <a:pt x="1492" y="2394"/>
                </a:lnTo>
                <a:lnTo>
                  <a:pt x="1308" y="2633"/>
                </a:lnTo>
                <a:lnTo>
                  <a:pt x="1123" y="2891"/>
                </a:lnTo>
                <a:lnTo>
                  <a:pt x="958" y="3148"/>
                </a:lnTo>
                <a:lnTo>
                  <a:pt x="792" y="3425"/>
                </a:lnTo>
                <a:lnTo>
                  <a:pt x="645" y="3719"/>
                </a:lnTo>
                <a:lnTo>
                  <a:pt x="516" y="3995"/>
                </a:lnTo>
                <a:lnTo>
                  <a:pt x="405" y="4308"/>
                </a:lnTo>
                <a:lnTo>
                  <a:pt x="295" y="4603"/>
                </a:lnTo>
                <a:lnTo>
                  <a:pt x="203" y="4916"/>
                </a:lnTo>
                <a:lnTo>
                  <a:pt x="129" y="5229"/>
                </a:lnTo>
                <a:lnTo>
                  <a:pt x="74" y="5560"/>
                </a:lnTo>
                <a:lnTo>
                  <a:pt x="37" y="5892"/>
                </a:lnTo>
                <a:lnTo>
                  <a:pt x="0" y="6223"/>
                </a:lnTo>
                <a:lnTo>
                  <a:pt x="0" y="6555"/>
                </a:lnTo>
                <a:lnTo>
                  <a:pt x="19" y="6923"/>
                </a:lnTo>
                <a:lnTo>
                  <a:pt x="37" y="7273"/>
                </a:lnTo>
                <a:lnTo>
                  <a:pt x="92" y="7622"/>
                </a:lnTo>
                <a:lnTo>
                  <a:pt x="148" y="7972"/>
                </a:lnTo>
                <a:lnTo>
                  <a:pt x="240" y="8304"/>
                </a:lnTo>
                <a:lnTo>
                  <a:pt x="332" y="8635"/>
                </a:lnTo>
                <a:lnTo>
                  <a:pt x="461" y="8967"/>
                </a:lnTo>
                <a:lnTo>
                  <a:pt x="590" y="9280"/>
                </a:lnTo>
                <a:lnTo>
                  <a:pt x="12520" y="9280"/>
                </a:lnTo>
                <a:lnTo>
                  <a:pt x="12649" y="8967"/>
                </a:lnTo>
                <a:lnTo>
                  <a:pt x="12778" y="8635"/>
                </a:lnTo>
                <a:lnTo>
                  <a:pt x="12870" y="8304"/>
                </a:lnTo>
                <a:lnTo>
                  <a:pt x="12962" y="7972"/>
                </a:lnTo>
                <a:lnTo>
                  <a:pt x="13017" y="7622"/>
                </a:lnTo>
                <a:lnTo>
                  <a:pt x="13073" y="7273"/>
                </a:lnTo>
                <a:lnTo>
                  <a:pt x="13091" y="6923"/>
                </a:lnTo>
                <a:lnTo>
                  <a:pt x="13110" y="6555"/>
                </a:lnTo>
                <a:lnTo>
                  <a:pt x="13110" y="6223"/>
                </a:lnTo>
                <a:lnTo>
                  <a:pt x="13073" y="5892"/>
                </a:lnTo>
                <a:lnTo>
                  <a:pt x="13036" y="5560"/>
                </a:lnTo>
                <a:lnTo>
                  <a:pt x="12981" y="5229"/>
                </a:lnTo>
                <a:lnTo>
                  <a:pt x="12907" y="4916"/>
                </a:lnTo>
                <a:lnTo>
                  <a:pt x="12815" y="4603"/>
                </a:lnTo>
                <a:lnTo>
                  <a:pt x="12704" y="4308"/>
                </a:lnTo>
                <a:lnTo>
                  <a:pt x="12594" y="3995"/>
                </a:lnTo>
                <a:lnTo>
                  <a:pt x="12465" y="3719"/>
                </a:lnTo>
                <a:lnTo>
                  <a:pt x="12318" y="3425"/>
                </a:lnTo>
                <a:lnTo>
                  <a:pt x="12152" y="3148"/>
                </a:lnTo>
                <a:lnTo>
                  <a:pt x="11986" y="2891"/>
                </a:lnTo>
                <a:lnTo>
                  <a:pt x="11802" y="2633"/>
                </a:lnTo>
                <a:lnTo>
                  <a:pt x="11618" y="2394"/>
                </a:lnTo>
                <a:lnTo>
                  <a:pt x="11416" y="2154"/>
                </a:lnTo>
                <a:lnTo>
                  <a:pt x="11195" y="1915"/>
                </a:lnTo>
                <a:lnTo>
                  <a:pt x="10955" y="1694"/>
                </a:lnTo>
                <a:lnTo>
                  <a:pt x="10716" y="1491"/>
                </a:lnTo>
                <a:lnTo>
                  <a:pt x="10477" y="1307"/>
                </a:lnTo>
                <a:lnTo>
                  <a:pt x="10219" y="1123"/>
                </a:lnTo>
                <a:lnTo>
                  <a:pt x="9961" y="957"/>
                </a:lnTo>
                <a:lnTo>
                  <a:pt x="9685" y="792"/>
                </a:lnTo>
                <a:lnTo>
                  <a:pt x="9390" y="644"/>
                </a:lnTo>
                <a:lnTo>
                  <a:pt x="9114" y="516"/>
                </a:lnTo>
                <a:lnTo>
                  <a:pt x="8801" y="405"/>
                </a:lnTo>
                <a:lnTo>
                  <a:pt x="8507" y="295"/>
                </a:lnTo>
                <a:lnTo>
                  <a:pt x="8194" y="203"/>
                </a:lnTo>
                <a:lnTo>
                  <a:pt x="7881" y="129"/>
                </a:lnTo>
                <a:lnTo>
                  <a:pt x="7549" y="74"/>
                </a:lnTo>
                <a:lnTo>
                  <a:pt x="7218" y="37"/>
                </a:lnTo>
                <a:lnTo>
                  <a:pt x="6886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80" name="Google Shape;80;p9"/>
          <p:cNvSpPr/>
          <p:nvPr/>
        </p:nvSpPr>
        <p:spPr>
          <a:xfrm>
            <a:off x="0" y="3876557"/>
            <a:ext cx="1295499" cy="2143128"/>
          </a:xfrm>
          <a:custGeom>
            <a:avLst/>
            <a:gdLst/>
            <a:ahLst/>
            <a:cxnLst/>
            <a:rect l="l" t="t" r="r" b="b"/>
            <a:pathLst>
              <a:path w="10017" h="16571" extrusionOk="0">
                <a:moveTo>
                  <a:pt x="1732" y="0"/>
                </a:moveTo>
                <a:lnTo>
                  <a:pt x="1290" y="19"/>
                </a:lnTo>
                <a:lnTo>
                  <a:pt x="848" y="55"/>
                </a:lnTo>
                <a:lnTo>
                  <a:pt x="424" y="111"/>
                </a:lnTo>
                <a:lnTo>
                  <a:pt x="1" y="184"/>
                </a:lnTo>
                <a:lnTo>
                  <a:pt x="1" y="16387"/>
                </a:lnTo>
                <a:lnTo>
                  <a:pt x="424" y="16460"/>
                </a:lnTo>
                <a:lnTo>
                  <a:pt x="848" y="16515"/>
                </a:lnTo>
                <a:lnTo>
                  <a:pt x="1290" y="16552"/>
                </a:lnTo>
                <a:lnTo>
                  <a:pt x="1732" y="16571"/>
                </a:lnTo>
                <a:lnTo>
                  <a:pt x="2155" y="16552"/>
                </a:lnTo>
                <a:lnTo>
                  <a:pt x="2579" y="16534"/>
                </a:lnTo>
                <a:lnTo>
                  <a:pt x="3002" y="16479"/>
                </a:lnTo>
                <a:lnTo>
                  <a:pt x="3407" y="16405"/>
                </a:lnTo>
                <a:lnTo>
                  <a:pt x="3794" y="16313"/>
                </a:lnTo>
                <a:lnTo>
                  <a:pt x="4199" y="16202"/>
                </a:lnTo>
                <a:lnTo>
                  <a:pt x="4586" y="16074"/>
                </a:lnTo>
                <a:lnTo>
                  <a:pt x="4954" y="15926"/>
                </a:lnTo>
                <a:lnTo>
                  <a:pt x="5322" y="15761"/>
                </a:lnTo>
                <a:lnTo>
                  <a:pt x="5672" y="15576"/>
                </a:lnTo>
                <a:lnTo>
                  <a:pt x="6022" y="15374"/>
                </a:lnTo>
                <a:lnTo>
                  <a:pt x="6371" y="15153"/>
                </a:lnTo>
                <a:lnTo>
                  <a:pt x="6684" y="14932"/>
                </a:lnTo>
                <a:lnTo>
                  <a:pt x="6997" y="14674"/>
                </a:lnTo>
                <a:lnTo>
                  <a:pt x="7310" y="14416"/>
                </a:lnTo>
                <a:lnTo>
                  <a:pt x="7587" y="14140"/>
                </a:lnTo>
                <a:lnTo>
                  <a:pt x="7863" y="13864"/>
                </a:lnTo>
                <a:lnTo>
                  <a:pt x="8121" y="13551"/>
                </a:lnTo>
                <a:lnTo>
                  <a:pt x="8378" y="13238"/>
                </a:lnTo>
                <a:lnTo>
                  <a:pt x="8599" y="12925"/>
                </a:lnTo>
                <a:lnTo>
                  <a:pt x="8820" y="12575"/>
                </a:lnTo>
                <a:lnTo>
                  <a:pt x="9023" y="12225"/>
                </a:lnTo>
                <a:lnTo>
                  <a:pt x="9207" y="11876"/>
                </a:lnTo>
                <a:lnTo>
                  <a:pt x="9373" y="11507"/>
                </a:lnTo>
                <a:lnTo>
                  <a:pt x="9520" y="11139"/>
                </a:lnTo>
                <a:lnTo>
                  <a:pt x="9649" y="10753"/>
                </a:lnTo>
                <a:lnTo>
                  <a:pt x="9759" y="10348"/>
                </a:lnTo>
                <a:lnTo>
                  <a:pt x="9851" y="9961"/>
                </a:lnTo>
                <a:lnTo>
                  <a:pt x="9925" y="9556"/>
                </a:lnTo>
                <a:lnTo>
                  <a:pt x="9980" y="9132"/>
                </a:lnTo>
                <a:lnTo>
                  <a:pt x="9999" y="8709"/>
                </a:lnTo>
                <a:lnTo>
                  <a:pt x="10017" y="8285"/>
                </a:lnTo>
                <a:lnTo>
                  <a:pt x="9999" y="7862"/>
                </a:lnTo>
                <a:lnTo>
                  <a:pt x="9980" y="7438"/>
                </a:lnTo>
                <a:lnTo>
                  <a:pt x="9925" y="7015"/>
                </a:lnTo>
                <a:lnTo>
                  <a:pt x="9851" y="6610"/>
                </a:lnTo>
                <a:lnTo>
                  <a:pt x="9759" y="6223"/>
                </a:lnTo>
                <a:lnTo>
                  <a:pt x="9649" y="5818"/>
                </a:lnTo>
                <a:lnTo>
                  <a:pt x="9520" y="5432"/>
                </a:lnTo>
                <a:lnTo>
                  <a:pt x="9373" y="5063"/>
                </a:lnTo>
                <a:lnTo>
                  <a:pt x="9207" y="4695"/>
                </a:lnTo>
                <a:lnTo>
                  <a:pt x="9023" y="4345"/>
                </a:lnTo>
                <a:lnTo>
                  <a:pt x="8820" y="3995"/>
                </a:lnTo>
                <a:lnTo>
                  <a:pt x="8599" y="3646"/>
                </a:lnTo>
                <a:lnTo>
                  <a:pt x="8378" y="3333"/>
                </a:lnTo>
                <a:lnTo>
                  <a:pt x="8121" y="3020"/>
                </a:lnTo>
                <a:lnTo>
                  <a:pt x="7863" y="2707"/>
                </a:lnTo>
                <a:lnTo>
                  <a:pt x="7587" y="2430"/>
                </a:lnTo>
                <a:lnTo>
                  <a:pt x="7310" y="2154"/>
                </a:lnTo>
                <a:lnTo>
                  <a:pt x="6997" y="1897"/>
                </a:lnTo>
                <a:lnTo>
                  <a:pt x="6684" y="1639"/>
                </a:lnTo>
                <a:lnTo>
                  <a:pt x="6371" y="1418"/>
                </a:lnTo>
                <a:lnTo>
                  <a:pt x="6022" y="1197"/>
                </a:lnTo>
                <a:lnTo>
                  <a:pt x="5672" y="994"/>
                </a:lnTo>
                <a:lnTo>
                  <a:pt x="5322" y="810"/>
                </a:lnTo>
                <a:lnTo>
                  <a:pt x="4954" y="645"/>
                </a:lnTo>
                <a:lnTo>
                  <a:pt x="4586" y="497"/>
                </a:lnTo>
                <a:lnTo>
                  <a:pt x="4199" y="368"/>
                </a:lnTo>
                <a:lnTo>
                  <a:pt x="3794" y="258"/>
                </a:lnTo>
                <a:lnTo>
                  <a:pt x="3407" y="166"/>
                </a:lnTo>
                <a:lnTo>
                  <a:pt x="3002" y="92"/>
                </a:lnTo>
                <a:lnTo>
                  <a:pt x="2579" y="37"/>
                </a:lnTo>
                <a:lnTo>
                  <a:pt x="2155" y="19"/>
                </a:lnTo>
                <a:lnTo>
                  <a:pt x="1732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81" name="Google Shape;81;p9"/>
          <p:cNvSpPr txBox="1">
            <a:spLocks noGrp="1"/>
          </p:cNvSpPr>
          <p:nvPr>
            <p:ph type="title"/>
          </p:nvPr>
        </p:nvSpPr>
        <p:spPr>
          <a:xfrm>
            <a:off x="5760100" y="1190967"/>
            <a:ext cx="5822400" cy="92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9"/>
          <p:cNvSpPr txBox="1">
            <a:spLocks noGrp="1"/>
          </p:cNvSpPr>
          <p:nvPr>
            <p:ph type="sldNum" idx="12"/>
          </p:nvPr>
        </p:nvSpPr>
        <p:spPr>
          <a:xfrm>
            <a:off x="101612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fld id="{00000000-1234-1234-1234-123412341234}" type="slidenum">
              <a:rPr kumimoji="0" lang="en-GB" sz="1300" b="0" i="0" u="none" strike="noStrike" kern="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t>‹#›</a:t>
            </a:fld>
            <a:endParaRPr kumimoji="0" lang="en-GB" sz="1300" b="0" i="0" u="none" strike="noStrike" kern="0" cap="none" spc="0" normalizeH="0" baseline="0" noProof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226977217"/>
      </p:ext>
    </p:extLst>
  </p:cSld>
  <p:clrMapOvr>
    <a:masterClrMapping/>
  </p:clrMapOvr>
  <p:transition>
    <p:fade thruBlk="1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0"/>
          <p:cNvSpPr/>
          <p:nvPr/>
        </p:nvSpPr>
        <p:spPr>
          <a:xfrm>
            <a:off x="0" y="0"/>
            <a:ext cx="12192124" cy="6858029"/>
          </a:xfrm>
          <a:custGeom>
            <a:avLst/>
            <a:gdLst/>
            <a:ahLst/>
            <a:cxnLst/>
            <a:rect l="l" t="t" r="r" b="b"/>
            <a:pathLst>
              <a:path w="94269" h="53026" extrusionOk="0">
                <a:moveTo>
                  <a:pt x="13957" y="6721"/>
                </a:moveTo>
                <a:lnTo>
                  <a:pt x="14436" y="6960"/>
                </a:lnTo>
                <a:lnTo>
                  <a:pt x="14988" y="7255"/>
                </a:lnTo>
                <a:lnTo>
                  <a:pt x="15706" y="7660"/>
                </a:lnTo>
                <a:lnTo>
                  <a:pt x="16590" y="8157"/>
                </a:lnTo>
                <a:lnTo>
                  <a:pt x="17584" y="8746"/>
                </a:lnTo>
                <a:lnTo>
                  <a:pt x="18652" y="9446"/>
                </a:lnTo>
                <a:lnTo>
                  <a:pt x="19794" y="10219"/>
                </a:lnTo>
                <a:lnTo>
                  <a:pt x="20383" y="10642"/>
                </a:lnTo>
                <a:lnTo>
                  <a:pt x="20972" y="11084"/>
                </a:lnTo>
                <a:lnTo>
                  <a:pt x="21580" y="11526"/>
                </a:lnTo>
                <a:lnTo>
                  <a:pt x="22169" y="12005"/>
                </a:lnTo>
                <a:lnTo>
                  <a:pt x="22758" y="12502"/>
                </a:lnTo>
                <a:lnTo>
                  <a:pt x="23329" y="13018"/>
                </a:lnTo>
                <a:lnTo>
                  <a:pt x="23899" y="13533"/>
                </a:lnTo>
                <a:lnTo>
                  <a:pt x="24452" y="14085"/>
                </a:lnTo>
                <a:lnTo>
                  <a:pt x="24986" y="14638"/>
                </a:lnTo>
                <a:lnTo>
                  <a:pt x="25483" y="15208"/>
                </a:lnTo>
                <a:lnTo>
                  <a:pt x="25962" y="15798"/>
                </a:lnTo>
                <a:lnTo>
                  <a:pt x="26422" y="16405"/>
                </a:lnTo>
                <a:lnTo>
                  <a:pt x="26845" y="17013"/>
                </a:lnTo>
                <a:lnTo>
                  <a:pt x="27232" y="17639"/>
                </a:lnTo>
                <a:lnTo>
                  <a:pt x="27582" y="18283"/>
                </a:lnTo>
                <a:lnTo>
                  <a:pt x="27729" y="18596"/>
                </a:lnTo>
                <a:lnTo>
                  <a:pt x="27876" y="18928"/>
                </a:lnTo>
                <a:lnTo>
                  <a:pt x="28005" y="19241"/>
                </a:lnTo>
                <a:lnTo>
                  <a:pt x="28134" y="19572"/>
                </a:lnTo>
                <a:lnTo>
                  <a:pt x="28245" y="19885"/>
                </a:lnTo>
                <a:lnTo>
                  <a:pt x="28337" y="20216"/>
                </a:lnTo>
                <a:lnTo>
                  <a:pt x="28484" y="20842"/>
                </a:lnTo>
                <a:lnTo>
                  <a:pt x="28594" y="21468"/>
                </a:lnTo>
                <a:lnTo>
                  <a:pt x="28668" y="22094"/>
                </a:lnTo>
                <a:lnTo>
                  <a:pt x="28686" y="22702"/>
                </a:lnTo>
                <a:lnTo>
                  <a:pt x="28686" y="23291"/>
                </a:lnTo>
                <a:lnTo>
                  <a:pt x="28650" y="23880"/>
                </a:lnTo>
                <a:lnTo>
                  <a:pt x="28576" y="24451"/>
                </a:lnTo>
                <a:lnTo>
                  <a:pt x="28465" y="25003"/>
                </a:lnTo>
                <a:lnTo>
                  <a:pt x="28337" y="25556"/>
                </a:lnTo>
                <a:lnTo>
                  <a:pt x="28189" y="26090"/>
                </a:lnTo>
                <a:lnTo>
                  <a:pt x="28024" y="26587"/>
                </a:lnTo>
                <a:lnTo>
                  <a:pt x="27839" y="27084"/>
                </a:lnTo>
                <a:lnTo>
                  <a:pt x="27637" y="27563"/>
                </a:lnTo>
                <a:lnTo>
                  <a:pt x="27434" y="28023"/>
                </a:lnTo>
                <a:lnTo>
                  <a:pt x="27213" y="28446"/>
                </a:lnTo>
                <a:lnTo>
                  <a:pt x="26974" y="28870"/>
                </a:lnTo>
                <a:lnTo>
                  <a:pt x="26753" y="29257"/>
                </a:lnTo>
                <a:lnTo>
                  <a:pt x="26514" y="29625"/>
                </a:lnTo>
                <a:lnTo>
                  <a:pt x="26072" y="30288"/>
                </a:lnTo>
                <a:lnTo>
                  <a:pt x="25649" y="30840"/>
                </a:lnTo>
                <a:lnTo>
                  <a:pt x="25299" y="31300"/>
                </a:lnTo>
                <a:lnTo>
                  <a:pt x="25004" y="31632"/>
                </a:lnTo>
                <a:lnTo>
                  <a:pt x="24746" y="31889"/>
                </a:lnTo>
                <a:lnTo>
                  <a:pt x="24378" y="31889"/>
                </a:lnTo>
                <a:lnTo>
                  <a:pt x="23936" y="31871"/>
                </a:lnTo>
                <a:lnTo>
                  <a:pt x="23365" y="31834"/>
                </a:lnTo>
                <a:lnTo>
                  <a:pt x="22666" y="31742"/>
                </a:lnTo>
                <a:lnTo>
                  <a:pt x="21874" y="31613"/>
                </a:lnTo>
                <a:lnTo>
                  <a:pt x="21451" y="31521"/>
                </a:lnTo>
                <a:lnTo>
                  <a:pt x="21009" y="31429"/>
                </a:lnTo>
                <a:lnTo>
                  <a:pt x="20548" y="31300"/>
                </a:lnTo>
                <a:lnTo>
                  <a:pt x="20088" y="31171"/>
                </a:lnTo>
                <a:lnTo>
                  <a:pt x="19609" y="31006"/>
                </a:lnTo>
                <a:lnTo>
                  <a:pt x="19131" y="30822"/>
                </a:lnTo>
                <a:lnTo>
                  <a:pt x="18634" y="30619"/>
                </a:lnTo>
                <a:lnTo>
                  <a:pt x="18155" y="30380"/>
                </a:lnTo>
                <a:lnTo>
                  <a:pt x="17676" y="30122"/>
                </a:lnTo>
                <a:lnTo>
                  <a:pt x="17198" y="29846"/>
                </a:lnTo>
                <a:lnTo>
                  <a:pt x="16719" y="29533"/>
                </a:lnTo>
                <a:lnTo>
                  <a:pt x="16259" y="29201"/>
                </a:lnTo>
                <a:lnTo>
                  <a:pt x="15798" y="28815"/>
                </a:lnTo>
                <a:lnTo>
                  <a:pt x="15356" y="28410"/>
                </a:lnTo>
                <a:lnTo>
                  <a:pt x="14951" y="27968"/>
                </a:lnTo>
                <a:lnTo>
                  <a:pt x="14546" y="27507"/>
                </a:lnTo>
                <a:lnTo>
                  <a:pt x="14160" y="26992"/>
                </a:lnTo>
                <a:lnTo>
                  <a:pt x="13810" y="26440"/>
                </a:lnTo>
                <a:lnTo>
                  <a:pt x="13644" y="26145"/>
                </a:lnTo>
                <a:lnTo>
                  <a:pt x="13478" y="25850"/>
                </a:lnTo>
                <a:lnTo>
                  <a:pt x="13331" y="25537"/>
                </a:lnTo>
                <a:lnTo>
                  <a:pt x="13184" y="25224"/>
                </a:lnTo>
                <a:lnTo>
                  <a:pt x="13055" y="24893"/>
                </a:lnTo>
                <a:lnTo>
                  <a:pt x="12926" y="24562"/>
                </a:lnTo>
                <a:lnTo>
                  <a:pt x="12705" y="23862"/>
                </a:lnTo>
                <a:lnTo>
                  <a:pt x="12521" y="23162"/>
                </a:lnTo>
                <a:lnTo>
                  <a:pt x="12374" y="22426"/>
                </a:lnTo>
                <a:lnTo>
                  <a:pt x="12245" y="21689"/>
                </a:lnTo>
                <a:lnTo>
                  <a:pt x="12153" y="20935"/>
                </a:lnTo>
                <a:lnTo>
                  <a:pt x="12097" y="20161"/>
                </a:lnTo>
                <a:lnTo>
                  <a:pt x="12061" y="19388"/>
                </a:lnTo>
                <a:lnTo>
                  <a:pt x="12042" y="18615"/>
                </a:lnTo>
                <a:lnTo>
                  <a:pt x="12042" y="17841"/>
                </a:lnTo>
                <a:lnTo>
                  <a:pt x="12079" y="17086"/>
                </a:lnTo>
                <a:lnTo>
                  <a:pt x="12116" y="16313"/>
                </a:lnTo>
                <a:lnTo>
                  <a:pt x="12190" y="15558"/>
                </a:lnTo>
                <a:lnTo>
                  <a:pt x="12263" y="14803"/>
                </a:lnTo>
                <a:lnTo>
                  <a:pt x="12355" y="14085"/>
                </a:lnTo>
                <a:lnTo>
                  <a:pt x="12466" y="13367"/>
                </a:lnTo>
                <a:lnTo>
                  <a:pt x="12687" y="12005"/>
                </a:lnTo>
                <a:lnTo>
                  <a:pt x="12926" y="10753"/>
                </a:lnTo>
                <a:lnTo>
                  <a:pt x="13184" y="9611"/>
                </a:lnTo>
                <a:lnTo>
                  <a:pt x="13423" y="8636"/>
                </a:lnTo>
                <a:lnTo>
                  <a:pt x="13626" y="7844"/>
                </a:lnTo>
                <a:lnTo>
                  <a:pt x="13810" y="7236"/>
                </a:lnTo>
                <a:lnTo>
                  <a:pt x="13957" y="6721"/>
                </a:lnTo>
                <a:close/>
                <a:moveTo>
                  <a:pt x="1" y="0"/>
                </a:moveTo>
                <a:lnTo>
                  <a:pt x="1" y="53026"/>
                </a:lnTo>
                <a:lnTo>
                  <a:pt x="94269" y="53026"/>
                </a:lnTo>
                <a:lnTo>
                  <a:pt x="9426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85" name="Google Shape;85;p10"/>
          <p:cNvSpPr/>
          <p:nvPr/>
        </p:nvSpPr>
        <p:spPr>
          <a:xfrm>
            <a:off x="2200325" y="4317103"/>
            <a:ext cx="1240695" cy="1807563"/>
          </a:xfrm>
          <a:custGeom>
            <a:avLst/>
            <a:gdLst/>
            <a:ahLst/>
            <a:cxnLst/>
            <a:rect l="l" t="t" r="r" b="b"/>
            <a:pathLst>
              <a:path w="9593" h="13976" extrusionOk="0">
                <a:moveTo>
                  <a:pt x="7163" y="1"/>
                </a:moveTo>
                <a:lnTo>
                  <a:pt x="6610" y="19"/>
                </a:lnTo>
                <a:lnTo>
                  <a:pt x="6260" y="56"/>
                </a:lnTo>
                <a:lnTo>
                  <a:pt x="5874" y="111"/>
                </a:lnTo>
                <a:lnTo>
                  <a:pt x="5469" y="166"/>
                </a:lnTo>
                <a:lnTo>
                  <a:pt x="5027" y="277"/>
                </a:lnTo>
                <a:lnTo>
                  <a:pt x="4585" y="387"/>
                </a:lnTo>
                <a:lnTo>
                  <a:pt x="4125" y="553"/>
                </a:lnTo>
                <a:lnTo>
                  <a:pt x="3664" y="756"/>
                </a:lnTo>
                <a:lnTo>
                  <a:pt x="3204" y="995"/>
                </a:lnTo>
                <a:lnTo>
                  <a:pt x="2983" y="1124"/>
                </a:lnTo>
                <a:lnTo>
                  <a:pt x="2762" y="1271"/>
                </a:lnTo>
                <a:lnTo>
                  <a:pt x="2541" y="1418"/>
                </a:lnTo>
                <a:lnTo>
                  <a:pt x="2320" y="1603"/>
                </a:lnTo>
                <a:lnTo>
                  <a:pt x="2118" y="1787"/>
                </a:lnTo>
                <a:lnTo>
                  <a:pt x="1915" y="1971"/>
                </a:lnTo>
                <a:lnTo>
                  <a:pt x="1713" y="2192"/>
                </a:lnTo>
                <a:lnTo>
                  <a:pt x="1529" y="2413"/>
                </a:lnTo>
                <a:lnTo>
                  <a:pt x="1344" y="2652"/>
                </a:lnTo>
                <a:lnTo>
                  <a:pt x="1160" y="2910"/>
                </a:lnTo>
                <a:lnTo>
                  <a:pt x="1013" y="3186"/>
                </a:lnTo>
                <a:lnTo>
                  <a:pt x="866" y="3462"/>
                </a:lnTo>
                <a:lnTo>
                  <a:pt x="700" y="3830"/>
                </a:lnTo>
                <a:lnTo>
                  <a:pt x="553" y="4217"/>
                </a:lnTo>
                <a:lnTo>
                  <a:pt x="424" y="4622"/>
                </a:lnTo>
                <a:lnTo>
                  <a:pt x="313" y="5027"/>
                </a:lnTo>
                <a:lnTo>
                  <a:pt x="221" y="5451"/>
                </a:lnTo>
                <a:lnTo>
                  <a:pt x="148" y="5874"/>
                </a:lnTo>
                <a:lnTo>
                  <a:pt x="92" y="6298"/>
                </a:lnTo>
                <a:lnTo>
                  <a:pt x="56" y="6739"/>
                </a:lnTo>
                <a:lnTo>
                  <a:pt x="19" y="7181"/>
                </a:lnTo>
                <a:lnTo>
                  <a:pt x="0" y="7605"/>
                </a:lnTo>
                <a:lnTo>
                  <a:pt x="0" y="8489"/>
                </a:lnTo>
                <a:lnTo>
                  <a:pt x="37" y="9335"/>
                </a:lnTo>
                <a:lnTo>
                  <a:pt x="111" y="10164"/>
                </a:lnTo>
                <a:lnTo>
                  <a:pt x="185" y="10937"/>
                </a:lnTo>
                <a:lnTo>
                  <a:pt x="295" y="11655"/>
                </a:lnTo>
                <a:lnTo>
                  <a:pt x="405" y="12318"/>
                </a:lnTo>
                <a:lnTo>
                  <a:pt x="516" y="12871"/>
                </a:lnTo>
                <a:lnTo>
                  <a:pt x="682" y="13681"/>
                </a:lnTo>
                <a:lnTo>
                  <a:pt x="755" y="13975"/>
                </a:lnTo>
                <a:lnTo>
                  <a:pt x="1050" y="13846"/>
                </a:lnTo>
                <a:lnTo>
                  <a:pt x="1786" y="13497"/>
                </a:lnTo>
                <a:lnTo>
                  <a:pt x="2302" y="13239"/>
                </a:lnTo>
                <a:lnTo>
                  <a:pt x="2873" y="12926"/>
                </a:lnTo>
                <a:lnTo>
                  <a:pt x="3499" y="12558"/>
                </a:lnTo>
                <a:lnTo>
                  <a:pt x="4180" y="12152"/>
                </a:lnTo>
                <a:lnTo>
                  <a:pt x="4861" y="11711"/>
                </a:lnTo>
                <a:lnTo>
                  <a:pt x="5561" y="11213"/>
                </a:lnTo>
                <a:lnTo>
                  <a:pt x="6260" y="10680"/>
                </a:lnTo>
                <a:lnTo>
                  <a:pt x="6592" y="10385"/>
                </a:lnTo>
                <a:lnTo>
                  <a:pt x="6923" y="10090"/>
                </a:lnTo>
                <a:lnTo>
                  <a:pt x="7236" y="9796"/>
                </a:lnTo>
                <a:lnTo>
                  <a:pt x="7549" y="9483"/>
                </a:lnTo>
                <a:lnTo>
                  <a:pt x="7825" y="9170"/>
                </a:lnTo>
                <a:lnTo>
                  <a:pt x="8102" y="8838"/>
                </a:lnTo>
                <a:lnTo>
                  <a:pt x="8359" y="8507"/>
                </a:lnTo>
                <a:lnTo>
                  <a:pt x="8599" y="8157"/>
                </a:lnTo>
                <a:lnTo>
                  <a:pt x="8820" y="7807"/>
                </a:lnTo>
                <a:lnTo>
                  <a:pt x="9004" y="7457"/>
                </a:lnTo>
                <a:lnTo>
                  <a:pt x="9133" y="7163"/>
                </a:lnTo>
                <a:lnTo>
                  <a:pt x="9243" y="6868"/>
                </a:lnTo>
                <a:lnTo>
                  <a:pt x="9354" y="6592"/>
                </a:lnTo>
                <a:lnTo>
                  <a:pt x="9427" y="6298"/>
                </a:lnTo>
                <a:lnTo>
                  <a:pt x="9482" y="6021"/>
                </a:lnTo>
                <a:lnTo>
                  <a:pt x="9538" y="5727"/>
                </a:lnTo>
                <a:lnTo>
                  <a:pt x="9556" y="5451"/>
                </a:lnTo>
                <a:lnTo>
                  <a:pt x="9575" y="5174"/>
                </a:lnTo>
                <a:lnTo>
                  <a:pt x="9593" y="4917"/>
                </a:lnTo>
                <a:lnTo>
                  <a:pt x="9575" y="4641"/>
                </a:lnTo>
                <a:lnTo>
                  <a:pt x="9556" y="4383"/>
                </a:lnTo>
                <a:lnTo>
                  <a:pt x="9519" y="4125"/>
                </a:lnTo>
                <a:lnTo>
                  <a:pt x="9427" y="3609"/>
                </a:lnTo>
                <a:lnTo>
                  <a:pt x="9317" y="3131"/>
                </a:lnTo>
                <a:lnTo>
                  <a:pt x="9169" y="2670"/>
                </a:lnTo>
                <a:lnTo>
                  <a:pt x="8985" y="2247"/>
                </a:lnTo>
                <a:lnTo>
                  <a:pt x="8801" y="1842"/>
                </a:lnTo>
                <a:lnTo>
                  <a:pt x="8617" y="1474"/>
                </a:lnTo>
                <a:lnTo>
                  <a:pt x="8415" y="1142"/>
                </a:lnTo>
                <a:lnTo>
                  <a:pt x="8230" y="848"/>
                </a:lnTo>
                <a:lnTo>
                  <a:pt x="7899" y="387"/>
                </a:lnTo>
                <a:lnTo>
                  <a:pt x="2836" y="9777"/>
                </a:lnTo>
                <a:lnTo>
                  <a:pt x="7163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86" name="Google Shape;86;p10"/>
          <p:cNvSpPr/>
          <p:nvPr/>
        </p:nvSpPr>
        <p:spPr>
          <a:xfrm>
            <a:off x="0" y="3352803"/>
            <a:ext cx="1838473" cy="2543211"/>
          </a:xfrm>
          <a:custGeom>
            <a:avLst/>
            <a:gdLst/>
            <a:ahLst/>
            <a:cxnLst/>
            <a:rect l="l" t="t" r="r" b="b"/>
            <a:pathLst>
              <a:path w="14215" h="19664" extrusionOk="0">
                <a:moveTo>
                  <a:pt x="4383" y="0"/>
                </a:moveTo>
                <a:lnTo>
                  <a:pt x="3794" y="18"/>
                </a:lnTo>
                <a:lnTo>
                  <a:pt x="3223" y="74"/>
                </a:lnTo>
                <a:lnTo>
                  <a:pt x="2652" y="147"/>
                </a:lnTo>
                <a:lnTo>
                  <a:pt x="2100" y="276"/>
                </a:lnTo>
                <a:lnTo>
                  <a:pt x="1548" y="405"/>
                </a:lnTo>
                <a:lnTo>
                  <a:pt x="1014" y="589"/>
                </a:lnTo>
                <a:lnTo>
                  <a:pt x="498" y="792"/>
                </a:lnTo>
                <a:lnTo>
                  <a:pt x="1" y="1031"/>
                </a:lnTo>
                <a:lnTo>
                  <a:pt x="1" y="18633"/>
                </a:lnTo>
                <a:lnTo>
                  <a:pt x="498" y="18872"/>
                </a:lnTo>
                <a:lnTo>
                  <a:pt x="1014" y="19075"/>
                </a:lnTo>
                <a:lnTo>
                  <a:pt x="1548" y="19259"/>
                </a:lnTo>
                <a:lnTo>
                  <a:pt x="2100" y="19388"/>
                </a:lnTo>
                <a:lnTo>
                  <a:pt x="2652" y="19516"/>
                </a:lnTo>
                <a:lnTo>
                  <a:pt x="3223" y="19590"/>
                </a:lnTo>
                <a:lnTo>
                  <a:pt x="3794" y="19645"/>
                </a:lnTo>
                <a:lnTo>
                  <a:pt x="4383" y="19664"/>
                </a:lnTo>
                <a:lnTo>
                  <a:pt x="4880" y="19645"/>
                </a:lnTo>
                <a:lnTo>
                  <a:pt x="5396" y="19608"/>
                </a:lnTo>
                <a:lnTo>
                  <a:pt x="5874" y="19553"/>
                </a:lnTo>
                <a:lnTo>
                  <a:pt x="6371" y="19461"/>
                </a:lnTo>
                <a:lnTo>
                  <a:pt x="6832" y="19351"/>
                </a:lnTo>
                <a:lnTo>
                  <a:pt x="7310" y="19222"/>
                </a:lnTo>
                <a:lnTo>
                  <a:pt x="7771" y="19075"/>
                </a:lnTo>
                <a:lnTo>
                  <a:pt x="8213" y="18890"/>
                </a:lnTo>
                <a:lnTo>
                  <a:pt x="8654" y="18688"/>
                </a:lnTo>
                <a:lnTo>
                  <a:pt x="9078" y="18485"/>
                </a:lnTo>
                <a:lnTo>
                  <a:pt x="9483" y="18246"/>
                </a:lnTo>
                <a:lnTo>
                  <a:pt x="9888" y="17988"/>
                </a:lnTo>
                <a:lnTo>
                  <a:pt x="10275" y="17712"/>
                </a:lnTo>
                <a:lnTo>
                  <a:pt x="10643" y="17417"/>
                </a:lnTo>
                <a:lnTo>
                  <a:pt x="10993" y="17104"/>
                </a:lnTo>
                <a:lnTo>
                  <a:pt x="11343" y="16791"/>
                </a:lnTo>
                <a:lnTo>
                  <a:pt x="11656" y="16442"/>
                </a:lnTo>
                <a:lnTo>
                  <a:pt x="11969" y="16092"/>
                </a:lnTo>
                <a:lnTo>
                  <a:pt x="12263" y="15724"/>
                </a:lnTo>
                <a:lnTo>
                  <a:pt x="12539" y="15337"/>
                </a:lnTo>
                <a:lnTo>
                  <a:pt x="12797" y="14932"/>
                </a:lnTo>
                <a:lnTo>
                  <a:pt x="13036" y="14527"/>
                </a:lnTo>
                <a:lnTo>
                  <a:pt x="13239" y="14103"/>
                </a:lnTo>
                <a:lnTo>
                  <a:pt x="13442" y="13662"/>
                </a:lnTo>
                <a:lnTo>
                  <a:pt x="13626" y="13220"/>
                </a:lnTo>
                <a:lnTo>
                  <a:pt x="13773" y="12759"/>
                </a:lnTo>
                <a:lnTo>
                  <a:pt x="13902" y="12281"/>
                </a:lnTo>
                <a:lnTo>
                  <a:pt x="14012" y="11820"/>
                </a:lnTo>
                <a:lnTo>
                  <a:pt x="14104" y="11323"/>
                </a:lnTo>
                <a:lnTo>
                  <a:pt x="14160" y="10845"/>
                </a:lnTo>
                <a:lnTo>
                  <a:pt x="14196" y="10329"/>
                </a:lnTo>
                <a:lnTo>
                  <a:pt x="14215" y="9832"/>
                </a:lnTo>
                <a:lnTo>
                  <a:pt x="14196" y="9335"/>
                </a:lnTo>
                <a:lnTo>
                  <a:pt x="14160" y="8819"/>
                </a:lnTo>
                <a:lnTo>
                  <a:pt x="14104" y="8341"/>
                </a:lnTo>
                <a:lnTo>
                  <a:pt x="14012" y="7843"/>
                </a:lnTo>
                <a:lnTo>
                  <a:pt x="13902" y="7383"/>
                </a:lnTo>
                <a:lnTo>
                  <a:pt x="13773" y="6904"/>
                </a:lnTo>
                <a:lnTo>
                  <a:pt x="13626" y="6444"/>
                </a:lnTo>
                <a:lnTo>
                  <a:pt x="13442" y="6002"/>
                </a:lnTo>
                <a:lnTo>
                  <a:pt x="13239" y="5560"/>
                </a:lnTo>
                <a:lnTo>
                  <a:pt x="13036" y="5137"/>
                </a:lnTo>
                <a:lnTo>
                  <a:pt x="12797" y="4732"/>
                </a:lnTo>
                <a:lnTo>
                  <a:pt x="12539" y="4327"/>
                </a:lnTo>
                <a:lnTo>
                  <a:pt x="12263" y="3940"/>
                </a:lnTo>
                <a:lnTo>
                  <a:pt x="11969" y="3572"/>
                </a:lnTo>
                <a:lnTo>
                  <a:pt x="11656" y="3222"/>
                </a:lnTo>
                <a:lnTo>
                  <a:pt x="11343" y="2872"/>
                </a:lnTo>
                <a:lnTo>
                  <a:pt x="10993" y="2559"/>
                </a:lnTo>
                <a:lnTo>
                  <a:pt x="10643" y="2246"/>
                </a:lnTo>
                <a:lnTo>
                  <a:pt x="10275" y="1952"/>
                </a:lnTo>
                <a:lnTo>
                  <a:pt x="9888" y="1676"/>
                </a:lnTo>
                <a:lnTo>
                  <a:pt x="9483" y="1418"/>
                </a:lnTo>
                <a:lnTo>
                  <a:pt x="9078" y="1178"/>
                </a:lnTo>
                <a:lnTo>
                  <a:pt x="8654" y="976"/>
                </a:lnTo>
                <a:lnTo>
                  <a:pt x="8213" y="773"/>
                </a:lnTo>
                <a:lnTo>
                  <a:pt x="7771" y="589"/>
                </a:lnTo>
                <a:lnTo>
                  <a:pt x="7310" y="442"/>
                </a:lnTo>
                <a:lnTo>
                  <a:pt x="6832" y="313"/>
                </a:lnTo>
                <a:lnTo>
                  <a:pt x="6371" y="203"/>
                </a:lnTo>
                <a:lnTo>
                  <a:pt x="5874" y="111"/>
                </a:lnTo>
                <a:lnTo>
                  <a:pt x="5396" y="55"/>
                </a:lnTo>
                <a:lnTo>
                  <a:pt x="4880" y="18"/>
                </a:lnTo>
                <a:lnTo>
                  <a:pt x="4383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87" name="Google Shape;87;p10"/>
          <p:cNvSpPr/>
          <p:nvPr/>
        </p:nvSpPr>
        <p:spPr>
          <a:xfrm>
            <a:off x="2819437" y="0"/>
            <a:ext cx="1476469" cy="1285961"/>
          </a:xfrm>
          <a:custGeom>
            <a:avLst/>
            <a:gdLst/>
            <a:ahLst/>
            <a:cxnLst/>
            <a:rect l="l" t="t" r="r" b="b"/>
            <a:pathLst>
              <a:path w="11416" h="9943" extrusionOk="0">
                <a:moveTo>
                  <a:pt x="1878" y="0"/>
                </a:moveTo>
                <a:lnTo>
                  <a:pt x="1676" y="203"/>
                </a:lnTo>
                <a:lnTo>
                  <a:pt x="1473" y="406"/>
                </a:lnTo>
                <a:lnTo>
                  <a:pt x="1271" y="626"/>
                </a:lnTo>
                <a:lnTo>
                  <a:pt x="1105" y="866"/>
                </a:lnTo>
                <a:lnTo>
                  <a:pt x="939" y="1105"/>
                </a:lnTo>
                <a:lnTo>
                  <a:pt x="774" y="1363"/>
                </a:lnTo>
                <a:lnTo>
                  <a:pt x="645" y="1621"/>
                </a:lnTo>
                <a:lnTo>
                  <a:pt x="516" y="1878"/>
                </a:lnTo>
                <a:lnTo>
                  <a:pt x="387" y="2155"/>
                </a:lnTo>
                <a:lnTo>
                  <a:pt x="295" y="2431"/>
                </a:lnTo>
                <a:lnTo>
                  <a:pt x="203" y="2725"/>
                </a:lnTo>
                <a:lnTo>
                  <a:pt x="129" y="3020"/>
                </a:lnTo>
                <a:lnTo>
                  <a:pt x="74" y="3315"/>
                </a:lnTo>
                <a:lnTo>
                  <a:pt x="37" y="3609"/>
                </a:lnTo>
                <a:lnTo>
                  <a:pt x="0" y="3922"/>
                </a:lnTo>
                <a:lnTo>
                  <a:pt x="0" y="4235"/>
                </a:lnTo>
                <a:lnTo>
                  <a:pt x="0" y="4530"/>
                </a:lnTo>
                <a:lnTo>
                  <a:pt x="37" y="4824"/>
                </a:lnTo>
                <a:lnTo>
                  <a:pt x="74" y="5100"/>
                </a:lnTo>
                <a:lnTo>
                  <a:pt x="111" y="5377"/>
                </a:lnTo>
                <a:lnTo>
                  <a:pt x="185" y="5653"/>
                </a:lnTo>
                <a:lnTo>
                  <a:pt x="258" y="5929"/>
                </a:lnTo>
                <a:lnTo>
                  <a:pt x="350" y="6205"/>
                </a:lnTo>
                <a:lnTo>
                  <a:pt x="442" y="6463"/>
                </a:lnTo>
                <a:lnTo>
                  <a:pt x="571" y="6702"/>
                </a:lnTo>
                <a:lnTo>
                  <a:pt x="682" y="6960"/>
                </a:lnTo>
                <a:lnTo>
                  <a:pt x="829" y="7199"/>
                </a:lnTo>
                <a:lnTo>
                  <a:pt x="976" y="7420"/>
                </a:lnTo>
                <a:lnTo>
                  <a:pt x="1142" y="7641"/>
                </a:lnTo>
                <a:lnTo>
                  <a:pt x="1308" y="7862"/>
                </a:lnTo>
                <a:lnTo>
                  <a:pt x="1492" y="8065"/>
                </a:lnTo>
                <a:lnTo>
                  <a:pt x="1676" y="8267"/>
                </a:lnTo>
                <a:lnTo>
                  <a:pt x="1878" y="8451"/>
                </a:lnTo>
                <a:lnTo>
                  <a:pt x="2081" y="8636"/>
                </a:lnTo>
                <a:lnTo>
                  <a:pt x="2302" y="8801"/>
                </a:lnTo>
                <a:lnTo>
                  <a:pt x="2523" y="8967"/>
                </a:lnTo>
                <a:lnTo>
                  <a:pt x="2744" y="9114"/>
                </a:lnTo>
                <a:lnTo>
                  <a:pt x="2983" y="9262"/>
                </a:lnTo>
                <a:lnTo>
                  <a:pt x="3241" y="9372"/>
                </a:lnTo>
                <a:lnTo>
                  <a:pt x="3480" y="9501"/>
                </a:lnTo>
                <a:lnTo>
                  <a:pt x="3738" y="9593"/>
                </a:lnTo>
                <a:lnTo>
                  <a:pt x="4014" y="9685"/>
                </a:lnTo>
                <a:lnTo>
                  <a:pt x="4290" y="9759"/>
                </a:lnTo>
                <a:lnTo>
                  <a:pt x="4567" y="9832"/>
                </a:lnTo>
                <a:lnTo>
                  <a:pt x="4843" y="9869"/>
                </a:lnTo>
                <a:lnTo>
                  <a:pt x="5119" y="9906"/>
                </a:lnTo>
                <a:lnTo>
                  <a:pt x="5413" y="9943"/>
                </a:lnTo>
                <a:lnTo>
                  <a:pt x="6003" y="9943"/>
                </a:lnTo>
                <a:lnTo>
                  <a:pt x="6297" y="9906"/>
                </a:lnTo>
                <a:lnTo>
                  <a:pt x="6573" y="9869"/>
                </a:lnTo>
                <a:lnTo>
                  <a:pt x="6850" y="9832"/>
                </a:lnTo>
                <a:lnTo>
                  <a:pt x="7126" y="9759"/>
                </a:lnTo>
                <a:lnTo>
                  <a:pt x="7402" y="9685"/>
                </a:lnTo>
                <a:lnTo>
                  <a:pt x="7678" y="9593"/>
                </a:lnTo>
                <a:lnTo>
                  <a:pt x="7936" y="9501"/>
                </a:lnTo>
                <a:lnTo>
                  <a:pt x="8175" y="9372"/>
                </a:lnTo>
                <a:lnTo>
                  <a:pt x="8433" y="9262"/>
                </a:lnTo>
                <a:lnTo>
                  <a:pt x="8672" y="9114"/>
                </a:lnTo>
                <a:lnTo>
                  <a:pt x="8893" y="8967"/>
                </a:lnTo>
                <a:lnTo>
                  <a:pt x="9114" y="8801"/>
                </a:lnTo>
                <a:lnTo>
                  <a:pt x="9335" y="8636"/>
                </a:lnTo>
                <a:lnTo>
                  <a:pt x="9538" y="8451"/>
                </a:lnTo>
                <a:lnTo>
                  <a:pt x="9740" y="8267"/>
                </a:lnTo>
                <a:lnTo>
                  <a:pt x="9924" y="8065"/>
                </a:lnTo>
                <a:lnTo>
                  <a:pt x="10108" y="7862"/>
                </a:lnTo>
                <a:lnTo>
                  <a:pt x="10274" y="7641"/>
                </a:lnTo>
                <a:lnTo>
                  <a:pt x="10440" y="7420"/>
                </a:lnTo>
                <a:lnTo>
                  <a:pt x="10587" y="7199"/>
                </a:lnTo>
                <a:lnTo>
                  <a:pt x="10734" y="6960"/>
                </a:lnTo>
                <a:lnTo>
                  <a:pt x="10845" y="6702"/>
                </a:lnTo>
                <a:lnTo>
                  <a:pt x="10974" y="6463"/>
                </a:lnTo>
                <a:lnTo>
                  <a:pt x="11066" y="6205"/>
                </a:lnTo>
                <a:lnTo>
                  <a:pt x="11158" y="5929"/>
                </a:lnTo>
                <a:lnTo>
                  <a:pt x="11232" y="5653"/>
                </a:lnTo>
                <a:lnTo>
                  <a:pt x="11305" y="5377"/>
                </a:lnTo>
                <a:lnTo>
                  <a:pt x="11342" y="5100"/>
                </a:lnTo>
                <a:lnTo>
                  <a:pt x="11379" y="4824"/>
                </a:lnTo>
                <a:lnTo>
                  <a:pt x="11416" y="4530"/>
                </a:lnTo>
                <a:lnTo>
                  <a:pt x="11416" y="4235"/>
                </a:lnTo>
                <a:lnTo>
                  <a:pt x="11416" y="3922"/>
                </a:lnTo>
                <a:lnTo>
                  <a:pt x="11379" y="3609"/>
                </a:lnTo>
                <a:lnTo>
                  <a:pt x="11342" y="3315"/>
                </a:lnTo>
                <a:lnTo>
                  <a:pt x="11287" y="3020"/>
                </a:lnTo>
                <a:lnTo>
                  <a:pt x="11213" y="2725"/>
                </a:lnTo>
                <a:lnTo>
                  <a:pt x="11121" y="2431"/>
                </a:lnTo>
                <a:lnTo>
                  <a:pt x="11029" y="2155"/>
                </a:lnTo>
                <a:lnTo>
                  <a:pt x="10900" y="1878"/>
                </a:lnTo>
                <a:lnTo>
                  <a:pt x="10771" y="1621"/>
                </a:lnTo>
                <a:lnTo>
                  <a:pt x="10642" y="1363"/>
                </a:lnTo>
                <a:lnTo>
                  <a:pt x="10477" y="1105"/>
                </a:lnTo>
                <a:lnTo>
                  <a:pt x="10311" y="866"/>
                </a:lnTo>
                <a:lnTo>
                  <a:pt x="10145" y="626"/>
                </a:lnTo>
                <a:lnTo>
                  <a:pt x="9943" y="406"/>
                </a:lnTo>
                <a:lnTo>
                  <a:pt x="9740" y="203"/>
                </a:lnTo>
                <a:lnTo>
                  <a:pt x="9538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88" name="Google Shape;88;p10"/>
          <p:cNvSpPr txBox="1">
            <a:spLocks noGrp="1"/>
          </p:cNvSpPr>
          <p:nvPr>
            <p:ph type="body" idx="1"/>
          </p:nvPr>
        </p:nvSpPr>
        <p:spPr>
          <a:xfrm>
            <a:off x="4295900" y="5773467"/>
            <a:ext cx="7286400" cy="69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304800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/>
            </a:lvl1pPr>
          </a:lstStyle>
          <a:p>
            <a:endParaRPr/>
          </a:p>
        </p:txBody>
      </p:sp>
      <p:sp>
        <p:nvSpPr>
          <p:cNvPr id="89" name="Google Shape;89;p10"/>
          <p:cNvSpPr txBox="1">
            <a:spLocks noGrp="1"/>
          </p:cNvSpPr>
          <p:nvPr>
            <p:ph type="sldNum" idx="12"/>
          </p:nvPr>
        </p:nvSpPr>
        <p:spPr>
          <a:xfrm>
            <a:off x="101612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fld id="{00000000-1234-1234-1234-123412341234}" type="slidenum">
              <a:rPr kumimoji="0" lang="en-GB" sz="1300" b="0" i="0" u="none" strike="noStrike" kern="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t>‹#›</a:t>
            </a:fld>
            <a:endParaRPr kumimoji="0" lang="en-GB" sz="1300" b="0" i="0" u="none" strike="noStrike" kern="0" cap="none" spc="0" normalizeH="0" baseline="0" noProof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572920438"/>
      </p:ext>
    </p:extLst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1594AD-B869-4429-B6C2-0818D4ADD60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11/5/2023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A0C7DC-2D4E-4384-9A47-DCD25E73824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22450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1594AD-B869-4429-B6C2-0818D4ADD60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11/5/2023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A0C7DC-2D4E-4384-9A47-DCD25E73824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67601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1594AD-B869-4429-B6C2-0818D4ADD60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11/5/2023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A0C7DC-2D4E-4384-9A47-DCD25E73824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6473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5.xml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6" Type="http://schemas.openxmlformats.org/officeDocument/2006/relationships/theme" Target="../theme/theme10.xml"/><Relationship Id="rId5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6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.jp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Relationship Id="rId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5" Type="http://schemas.openxmlformats.org/officeDocument/2006/relationships/slideLayout" Target="../slideLayouts/slideLayout31.xml"/><Relationship Id="rId4" Type="http://schemas.openxmlformats.org/officeDocument/2006/relationships/slideLayout" Target="../slideLayouts/slideLayout30.xml"/><Relationship Id="rId9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8.xml"/><Relationship Id="rId9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9.xml"/><Relationship Id="rId7" Type="http://schemas.openxmlformats.org/officeDocument/2006/relationships/theme" Target="../theme/theme9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5" Type="http://schemas.openxmlformats.org/officeDocument/2006/relationships/slideLayout" Target="../slideLayouts/slideLayout61.xml"/><Relationship Id="rId4" Type="http://schemas.openxmlformats.org/officeDocument/2006/relationships/slideLayout" Target="../slideLayouts/slideLayout6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Kristi"/>
              <a:buNone/>
              <a:defRPr sz="7200">
                <a:solidFill>
                  <a:schemeClr val="dk1"/>
                </a:solidFill>
                <a:latin typeface="Kristi"/>
                <a:ea typeface="Kristi"/>
                <a:cs typeface="Kristi"/>
                <a:sym typeface="Krist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Kristi"/>
              <a:buNone/>
              <a:defRPr sz="7200">
                <a:solidFill>
                  <a:schemeClr val="dk1"/>
                </a:solidFill>
                <a:latin typeface="Kristi"/>
                <a:ea typeface="Kristi"/>
                <a:cs typeface="Kristi"/>
                <a:sym typeface="Krist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Kristi"/>
              <a:buNone/>
              <a:defRPr sz="7200">
                <a:solidFill>
                  <a:schemeClr val="dk1"/>
                </a:solidFill>
                <a:latin typeface="Kristi"/>
                <a:ea typeface="Kristi"/>
                <a:cs typeface="Kristi"/>
                <a:sym typeface="Krist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Kristi"/>
              <a:buNone/>
              <a:defRPr sz="7200">
                <a:solidFill>
                  <a:schemeClr val="dk1"/>
                </a:solidFill>
                <a:latin typeface="Kristi"/>
                <a:ea typeface="Kristi"/>
                <a:cs typeface="Kristi"/>
                <a:sym typeface="Krist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Kristi"/>
              <a:buNone/>
              <a:defRPr sz="7200">
                <a:solidFill>
                  <a:schemeClr val="dk1"/>
                </a:solidFill>
                <a:latin typeface="Kristi"/>
                <a:ea typeface="Kristi"/>
                <a:cs typeface="Kristi"/>
                <a:sym typeface="Krist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Kristi"/>
              <a:buNone/>
              <a:defRPr sz="7200">
                <a:solidFill>
                  <a:schemeClr val="dk1"/>
                </a:solidFill>
                <a:latin typeface="Kristi"/>
                <a:ea typeface="Kristi"/>
                <a:cs typeface="Kristi"/>
                <a:sym typeface="Krist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Kristi"/>
              <a:buNone/>
              <a:defRPr sz="7200">
                <a:solidFill>
                  <a:schemeClr val="dk1"/>
                </a:solidFill>
                <a:latin typeface="Kristi"/>
                <a:ea typeface="Kristi"/>
                <a:cs typeface="Kristi"/>
                <a:sym typeface="Krist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Kristi"/>
              <a:buNone/>
              <a:defRPr sz="7200">
                <a:solidFill>
                  <a:schemeClr val="dk1"/>
                </a:solidFill>
                <a:latin typeface="Kristi"/>
                <a:ea typeface="Kristi"/>
                <a:cs typeface="Kristi"/>
                <a:sym typeface="Krist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Kristi"/>
              <a:buNone/>
              <a:defRPr sz="7200">
                <a:solidFill>
                  <a:schemeClr val="dk1"/>
                </a:solidFill>
                <a:latin typeface="Kristi"/>
                <a:ea typeface="Kristi"/>
                <a:cs typeface="Kristi"/>
                <a:sym typeface="Kristi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937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Quicksand"/>
              <a:buChar char="●"/>
              <a:defRPr sz="26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marL="914400" lvl="1" indent="-3937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Quicksand"/>
              <a:buChar char="○"/>
              <a:defRPr sz="26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marL="1371600" lvl="2" indent="-3937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Quicksand"/>
              <a:buChar char="■"/>
              <a:defRPr sz="26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marL="1828800" lvl="3" indent="-3937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Quicksand"/>
              <a:buChar char="●"/>
              <a:defRPr sz="26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marL="2286000" lvl="4" indent="-3937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Quicksand"/>
              <a:buChar char="○"/>
              <a:defRPr sz="26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marL="2743200" lvl="5" indent="-3937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Quicksand"/>
              <a:buChar char="■"/>
              <a:defRPr sz="26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marL="3200400" lvl="6" indent="-3937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Quicksand"/>
              <a:buChar char="●"/>
              <a:defRPr sz="26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marL="3657600" lvl="7" indent="-3937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Quicksand"/>
              <a:buChar char="○"/>
              <a:defRPr sz="26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marL="4114800" lvl="8" indent="-39370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2600"/>
              <a:buFont typeface="Quicksand"/>
              <a:buChar char="■"/>
              <a:defRPr sz="26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  <p:sp>
        <p:nvSpPr>
          <p:cNvPr id="9" name="Google Shape;9;p1"/>
          <p:cNvSpPr txBox="1"/>
          <p:nvPr/>
        </p:nvSpPr>
        <p:spPr>
          <a:xfrm rot="5400000">
            <a:off x="-679350" y="6173075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solidFill>
                <a:srgbClr val="FFFFFF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9" r:id="rId3"/>
    <p:sldLayoutId id="2147483661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Kristi"/>
              <a:buNone/>
              <a:defRPr sz="7200">
                <a:solidFill>
                  <a:schemeClr val="dk1"/>
                </a:solidFill>
                <a:latin typeface="Kristi"/>
                <a:ea typeface="Kristi"/>
                <a:cs typeface="Kristi"/>
                <a:sym typeface="Krist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Kristi"/>
              <a:buNone/>
              <a:defRPr sz="7200">
                <a:solidFill>
                  <a:schemeClr val="dk1"/>
                </a:solidFill>
                <a:latin typeface="Kristi"/>
                <a:ea typeface="Kristi"/>
                <a:cs typeface="Kristi"/>
                <a:sym typeface="Krist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Kristi"/>
              <a:buNone/>
              <a:defRPr sz="7200">
                <a:solidFill>
                  <a:schemeClr val="dk1"/>
                </a:solidFill>
                <a:latin typeface="Kristi"/>
                <a:ea typeface="Kristi"/>
                <a:cs typeface="Kristi"/>
                <a:sym typeface="Krist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Kristi"/>
              <a:buNone/>
              <a:defRPr sz="7200">
                <a:solidFill>
                  <a:schemeClr val="dk1"/>
                </a:solidFill>
                <a:latin typeface="Kristi"/>
                <a:ea typeface="Kristi"/>
                <a:cs typeface="Kristi"/>
                <a:sym typeface="Krist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Kristi"/>
              <a:buNone/>
              <a:defRPr sz="7200">
                <a:solidFill>
                  <a:schemeClr val="dk1"/>
                </a:solidFill>
                <a:latin typeface="Kristi"/>
                <a:ea typeface="Kristi"/>
                <a:cs typeface="Kristi"/>
                <a:sym typeface="Krist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Kristi"/>
              <a:buNone/>
              <a:defRPr sz="7200">
                <a:solidFill>
                  <a:schemeClr val="dk1"/>
                </a:solidFill>
                <a:latin typeface="Kristi"/>
                <a:ea typeface="Kristi"/>
                <a:cs typeface="Kristi"/>
                <a:sym typeface="Krist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Kristi"/>
              <a:buNone/>
              <a:defRPr sz="7200">
                <a:solidFill>
                  <a:schemeClr val="dk1"/>
                </a:solidFill>
                <a:latin typeface="Kristi"/>
                <a:ea typeface="Kristi"/>
                <a:cs typeface="Kristi"/>
                <a:sym typeface="Krist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Kristi"/>
              <a:buNone/>
              <a:defRPr sz="7200">
                <a:solidFill>
                  <a:schemeClr val="dk1"/>
                </a:solidFill>
                <a:latin typeface="Kristi"/>
                <a:ea typeface="Kristi"/>
                <a:cs typeface="Kristi"/>
                <a:sym typeface="Krist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Kristi"/>
              <a:buNone/>
              <a:defRPr sz="7200">
                <a:solidFill>
                  <a:schemeClr val="dk1"/>
                </a:solidFill>
                <a:latin typeface="Kristi"/>
                <a:ea typeface="Kristi"/>
                <a:cs typeface="Kristi"/>
                <a:sym typeface="Kristi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937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Quicksand"/>
              <a:buChar char="●"/>
              <a:defRPr sz="26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marL="914400" lvl="1" indent="-3937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Quicksand"/>
              <a:buChar char="○"/>
              <a:defRPr sz="26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marL="1371600" lvl="2" indent="-3937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Quicksand"/>
              <a:buChar char="■"/>
              <a:defRPr sz="26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marL="1828800" lvl="3" indent="-3937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Quicksand"/>
              <a:buChar char="●"/>
              <a:defRPr sz="26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marL="2286000" lvl="4" indent="-3937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Quicksand"/>
              <a:buChar char="○"/>
              <a:defRPr sz="26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marL="2743200" lvl="5" indent="-3937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Quicksand"/>
              <a:buChar char="■"/>
              <a:defRPr sz="26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marL="3200400" lvl="6" indent="-3937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Quicksand"/>
              <a:buChar char="●"/>
              <a:defRPr sz="26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marL="3657600" lvl="7" indent="-3937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Quicksand"/>
              <a:buChar char="○"/>
              <a:defRPr sz="26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marL="4114800" lvl="8" indent="-39370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2600"/>
              <a:buFont typeface="Quicksand"/>
              <a:buChar char="■"/>
              <a:defRPr sz="26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fld id="{00000000-1234-1234-1234-123412341234}" type="slidenum">
              <a:rPr kumimoji="0" lang="en-GB" sz="1300" b="0" i="0" u="none" strike="noStrike" kern="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t>‹#›</a:t>
            </a:fld>
            <a:endParaRPr kumimoji="0" lang="en-GB" sz="1300" b="0" i="0" u="none" strike="noStrike" kern="0" cap="none" spc="0" normalizeH="0" baseline="0" noProof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9" name="Google Shape;9;p1"/>
          <p:cNvSpPr txBox="1"/>
          <p:nvPr/>
        </p:nvSpPr>
        <p:spPr>
          <a:xfrm rot="5400000">
            <a:off x="-679350" y="6173075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88910241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1594AD-B869-4429-B6C2-0818D4ADD60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11/5/2023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A0C7DC-2D4E-4384-9A47-DCD25E73824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6435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2023/11/5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1196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229333" y="1189033"/>
            <a:ext cx="9154800" cy="11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229333" y="2514601"/>
            <a:ext cx="9154800" cy="31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Clr>
                <a:srgbClr val="FFB600"/>
              </a:buClr>
              <a:buSzPts val="1800"/>
              <a:buFont typeface="Raleway Light"/>
              <a:buChar char="●"/>
              <a:defRPr sz="1800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Clr>
                <a:srgbClr val="FFB600"/>
              </a:buClr>
              <a:buSzPts val="1800"/>
              <a:buFont typeface="Raleway Light"/>
              <a:buChar char="○"/>
              <a:defRPr sz="1800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Clr>
                <a:srgbClr val="FFB600"/>
              </a:buClr>
              <a:buSzPts val="1800"/>
              <a:buFont typeface="Raleway Light"/>
              <a:buChar char="■"/>
              <a:defRPr sz="1800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aleway Light"/>
              <a:buChar char="●"/>
              <a:defRPr sz="1800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aleway Light"/>
              <a:buChar char="○"/>
              <a:defRPr sz="1800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aleway Light"/>
              <a:buChar char="■"/>
              <a:defRPr sz="1800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aleway Light"/>
              <a:buChar char="●"/>
              <a:defRPr sz="1800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aleway Light"/>
              <a:buChar char="○"/>
              <a:defRPr sz="1800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aleway Light"/>
              <a:buChar char="■"/>
              <a:defRPr sz="1800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472533" y="6120400"/>
            <a:ext cx="719600" cy="7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buNone/>
              <a:defRPr sz="1733">
                <a:solidFill>
                  <a:srgbClr val="FFB600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1pPr>
            <a:lvl2pPr lvl="1" algn="ctr">
              <a:buNone/>
              <a:defRPr sz="1733">
                <a:solidFill>
                  <a:srgbClr val="FFB600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2pPr>
            <a:lvl3pPr lvl="2" algn="ctr">
              <a:buNone/>
              <a:defRPr sz="1733">
                <a:solidFill>
                  <a:srgbClr val="FFB600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3pPr>
            <a:lvl4pPr lvl="3" algn="ctr">
              <a:buNone/>
              <a:defRPr sz="1733">
                <a:solidFill>
                  <a:srgbClr val="FFB600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4pPr>
            <a:lvl5pPr lvl="4" algn="ctr">
              <a:buNone/>
              <a:defRPr sz="1733">
                <a:solidFill>
                  <a:srgbClr val="FFB600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5pPr>
            <a:lvl6pPr lvl="5" algn="ctr">
              <a:buNone/>
              <a:defRPr sz="1733">
                <a:solidFill>
                  <a:srgbClr val="FFB600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6pPr>
            <a:lvl7pPr lvl="6" algn="ctr">
              <a:buNone/>
              <a:defRPr sz="1733">
                <a:solidFill>
                  <a:srgbClr val="FFB600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7pPr>
            <a:lvl8pPr lvl="7" algn="ctr">
              <a:buNone/>
              <a:defRPr sz="1733">
                <a:solidFill>
                  <a:srgbClr val="FFB600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8pPr>
            <a:lvl9pPr lvl="8" algn="ctr">
              <a:buNone/>
              <a:defRPr sz="1733">
                <a:solidFill>
                  <a:srgbClr val="FFB600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9pPr>
          </a:lstStyle>
          <a:p>
            <a:pPr defTabSz="1219170"/>
            <a:fld id="{00000000-1234-1234-1234-123412341234}" type="slidenum">
              <a:rPr lang="en" smtClean="0"/>
              <a:pPr defTabSz="121917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08739542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229333" y="1189033"/>
            <a:ext cx="9154800" cy="11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229333" y="2514601"/>
            <a:ext cx="9154800" cy="31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Clr>
                <a:srgbClr val="FFB600"/>
              </a:buClr>
              <a:buSzPts val="1800"/>
              <a:buFont typeface="Raleway Light"/>
              <a:buChar char="●"/>
              <a:defRPr sz="1800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Clr>
                <a:srgbClr val="FFB600"/>
              </a:buClr>
              <a:buSzPts val="1800"/>
              <a:buFont typeface="Raleway Light"/>
              <a:buChar char="○"/>
              <a:defRPr sz="1800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Clr>
                <a:srgbClr val="FFB600"/>
              </a:buClr>
              <a:buSzPts val="1800"/>
              <a:buFont typeface="Raleway Light"/>
              <a:buChar char="■"/>
              <a:defRPr sz="1800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aleway Light"/>
              <a:buChar char="●"/>
              <a:defRPr sz="1800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aleway Light"/>
              <a:buChar char="○"/>
              <a:defRPr sz="1800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aleway Light"/>
              <a:buChar char="■"/>
              <a:defRPr sz="1800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aleway Light"/>
              <a:buChar char="●"/>
              <a:defRPr sz="1800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aleway Light"/>
              <a:buChar char="○"/>
              <a:defRPr sz="1800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aleway Light"/>
              <a:buChar char="■"/>
              <a:defRPr sz="1800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472533" y="6120400"/>
            <a:ext cx="719600" cy="7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buNone/>
              <a:defRPr sz="1733">
                <a:solidFill>
                  <a:srgbClr val="FFB600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1pPr>
            <a:lvl2pPr lvl="1" algn="ctr">
              <a:buNone/>
              <a:defRPr sz="1733">
                <a:solidFill>
                  <a:srgbClr val="FFB600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2pPr>
            <a:lvl3pPr lvl="2" algn="ctr">
              <a:buNone/>
              <a:defRPr sz="1733">
                <a:solidFill>
                  <a:srgbClr val="FFB600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3pPr>
            <a:lvl4pPr lvl="3" algn="ctr">
              <a:buNone/>
              <a:defRPr sz="1733">
                <a:solidFill>
                  <a:srgbClr val="FFB600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4pPr>
            <a:lvl5pPr lvl="4" algn="ctr">
              <a:buNone/>
              <a:defRPr sz="1733">
                <a:solidFill>
                  <a:srgbClr val="FFB600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5pPr>
            <a:lvl6pPr lvl="5" algn="ctr">
              <a:buNone/>
              <a:defRPr sz="1733">
                <a:solidFill>
                  <a:srgbClr val="FFB600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6pPr>
            <a:lvl7pPr lvl="6" algn="ctr">
              <a:buNone/>
              <a:defRPr sz="1733">
                <a:solidFill>
                  <a:srgbClr val="FFB600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7pPr>
            <a:lvl8pPr lvl="7" algn="ctr">
              <a:buNone/>
              <a:defRPr sz="1733">
                <a:solidFill>
                  <a:srgbClr val="FFB600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8pPr>
            <a:lvl9pPr lvl="8" algn="ctr">
              <a:buNone/>
              <a:defRPr sz="1733">
                <a:solidFill>
                  <a:srgbClr val="FFB600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9pPr>
          </a:lstStyle>
          <a:p>
            <a:pPr defTabSz="1219170"/>
            <a:fld id="{00000000-1234-1234-1234-123412341234}" type="slidenum">
              <a:rPr lang="en" smtClean="0"/>
              <a:pPr defTabSz="121917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60912116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229333" y="1189033"/>
            <a:ext cx="9154800" cy="11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229333" y="2514601"/>
            <a:ext cx="9154800" cy="31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Clr>
                <a:srgbClr val="FFB600"/>
              </a:buClr>
              <a:buSzPts val="1800"/>
              <a:buFont typeface="Raleway Light"/>
              <a:buChar char="●"/>
              <a:defRPr sz="1800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Clr>
                <a:srgbClr val="FFB600"/>
              </a:buClr>
              <a:buSzPts val="1800"/>
              <a:buFont typeface="Raleway Light"/>
              <a:buChar char="○"/>
              <a:defRPr sz="1800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Clr>
                <a:srgbClr val="FFB600"/>
              </a:buClr>
              <a:buSzPts val="1800"/>
              <a:buFont typeface="Raleway Light"/>
              <a:buChar char="■"/>
              <a:defRPr sz="1800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aleway Light"/>
              <a:buChar char="●"/>
              <a:defRPr sz="1800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aleway Light"/>
              <a:buChar char="○"/>
              <a:defRPr sz="1800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aleway Light"/>
              <a:buChar char="■"/>
              <a:defRPr sz="1800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aleway Light"/>
              <a:buChar char="●"/>
              <a:defRPr sz="1800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aleway Light"/>
              <a:buChar char="○"/>
              <a:defRPr sz="1800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aleway Light"/>
              <a:buChar char="■"/>
              <a:defRPr sz="1800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472533" y="6120400"/>
            <a:ext cx="719600" cy="7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buNone/>
              <a:defRPr sz="1733">
                <a:solidFill>
                  <a:srgbClr val="FFB600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1pPr>
            <a:lvl2pPr lvl="1" algn="ctr">
              <a:buNone/>
              <a:defRPr sz="1733">
                <a:solidFill>
                  <a:srgbClr val="FFB600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2pPr>
            <a:lvl3pPr lvl="2" algn="ctr">
              <a:buNone/>
              <a:defRPr sz="1733">
                <a:solidFill>
                  <a:srgbClr val="FFB600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3pPr>
            <a:lvl4pPr lvl="3" algn="ctr">
              <a:buNone/>
              <a:defRPr sz="1733">
                <a:solidFill>
                  <a:srgbClr val="FFB600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4pPr>
            <a:lvl5pPr lvl="4" algn="ctr">
              <a:buNone/>
              <a:defRPr sz="1733">
                <a:solidFill>
                  <a:srgbClr val="FFB600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5pPr>
            <a:lvl6pPr lvl="5" algn="ctr">
              <a:buNone/>
              <a:defRPr sz="1733">
                <a:solidFill>
                  <a:srgbClr val="FFB600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6pPr>
            <a:lvl7pPr lvl="6" algn="ctr">
              <a:buNone/>
              <a:defRPr sz="1733">
                <a:solidFill>
                  <a:srgbClr val="FFB600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7pPr>
            <a:lvl8pPr lvl="7" algn="ctr">
              <a:buNone/>
              <a:defRPr sz="1733">
                <a:solidFill>
                  <a:srgbClr val="FFB600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8pPr>
            <a:lvl9pPr lvl="8" algn="ctr">
              <a:buNone/>
              <a:defRPr sz="1733">
                <a:solidFill>
                  <a:srgbClr val="FFB600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9pPr>
          </a:lstStyle>
          <a:p>
            <a:pPr defTabSz="1219170"/>
            <a:fld id="{00000000-1234-1234-1234-123412341234}" type="slidenum">
              <a:rPr lang="en" smtClean="0"/>
              <a:pPr defTabSz="121917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19646338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27BE4A-DE7E-41D7-A7B3-80A107E48BC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11/5/2023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464A13B-CAF6-4B0E-9286-A5D951EFD415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2454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Kristi"/>
              <a:buNone/>
              <a:defRPr sz="7200">
                <a:solidFill>
                  <a:schemeClr val="dk1"/>
                </a:solidFill>
                <a:latin typeface="Kristi"/>
                <a:ea typeface="Kristi"/>
                <a:cs typeface="Kristi"/>
                <a:sym typeface="Krist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Kristi"/>
              <a:buNone/>
              <a:defRPr sz="7200">
                <a:solidFill>
                  <a:schemeClr val="dk1"/>
                </a:solidFill>
                <a:latin typeface="Kristi"/>
                <a:ea typeface="Kristi"/>
                <a:cs typeface="Kristi"/>
                <a:sym typeface="Krist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Kristi"/>
              <a:buNone/>
              <a:defRPr sz="7200">
                <a:solidFill>
                  <a:schemeClr val="dk1"/>
                </a:solidFill>
                <a:latin typeface="Kristi"/>
                <a:ea typeface="Kristi"/>
                <a:cs typeface="Kristi"/>
                <a:sym typeface="Krist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Kristi"/>
              <a:buNone/>
              <a:defRPr sz="7200">
                <a:solidFill>
                  <a:schemeClr val="dk1"/>
                </a:solidFill>
                <a:latin typeface="Kristi"/>
                <a:ea typeface="Kristi"/>
                <a:cs typeface="Kristi"/>
                <a:sym typeface="Krist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Kristi"/>
              <a:buNone/>
              <a:defRPr sz="7200">
                <a:solidFill>
                  <a:schemeClr val="dk1"/>
                </a:solidFill>
                <a:latin typeface="Kristi"/>
                <a:ea typeface="Kristi"/>
                <a:cs typeface="Kristi"/>
                <a:sym typeface="Krist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Kristi"/>
              <a:buNone/>
              <a:defRPr sz="7200">
                <a:solidFill>
                  <a:schemeClr val="dk1"/>
                </a:solidFill>
                <a:latin typeface="Kristi"/>
                <a:ea typeface="Kristi"/>
                <a:cs typeface="Kristi"/>
                <a:sym typeface="Krist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Kristi"/>
              <a:buNone/>
              <a:defRPr sz="7200">
                <a:solidFill>
                  <a:schemeClr val="dk1"/>
                </a:solidFill>
                <a:latin typeface="Kristi"/>
                <a:ea typeface="Kristi"/>
                <a:cs typeface="Kristi"/>
                <a:sym typeface="Krist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Kristi"/>
              <a:buNone/>
              <a:defRPr sz="7200">
                <a:solidFill>
                  <a:schemeClr val="dk1"/>
                </a:solidFill>
                <a:latin typeface="Kristi"/>
                <a:ea typeface="Kristi"/>
                <a:cs typeface="Kristi"/>
                <a:sym typeface="Krist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Kristi"/>
              <a:buNone/>
              <a:defRPr sz="7200">
                <a:solidFill>
                  <a:schemeClr val="dk1"/>
                </a:solidFill>
                <a:latin typeface="Kristi"/>
                <a:ea typeface="Kristi"/>
                <a:cs typeface="Kristi"/>
                <a:sym typeface="Kristi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937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Quicksand"/>
              <a:buChar char="●"/>
              <a:defRPr sz="26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marL="914400" lvl="1" indent="-3937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Quicksand"/>
              <a:buChar char="○"/>
              <a:defRPr sz="26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marL="1371600" lvl="2" indent="-3937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Quicksand"/>
              <a:buChar char="■"/>
              <a:defRPr sz="26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marL="1828800" lvl="3" indent="-3937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Quicksand"/>
              <a:buChar char="●"/>
              <a:defRPr sz="26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marL="2286000" lvl="4" indent="-3937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Quicksand"/>
              <a:buChar char="○"/>
              <a:defRPr sz="26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marL="2743200" lvl="5" indent="-3937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Quicksand"/>
              <a:buChar char="■"/>
              <a:defRPr sz="26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marL="3200400" lvl="6" indent="-3937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Quicksand"/>
              <a:buChar char="●"/>
              <a:defRPr sz="26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marL="3657600" lvl="7" indent="-3937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Quicksand"/>
              <a:buChar char="○"/>
              <a:defRPr sz="26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marL="4114800" lvl="8" indent="-39370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2600"/>
              <a:buFont typeface="Quicksand"/>
              <a:buChar char="■"/>
              <a:defRPr sz="26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300" b="0" i="0" u="none" strike="noStrike" kern="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300" b="0" i="0" u="none" strike="noStrike" kern="0" cap="none" spc="0" normalizeH="0" baseline="0" noProof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" name="Google Shape;9;p1"/>
          <p:cNvSpPr txBox="1"/>
          <p:nvPr/>
        </p:nvSpPr>
        <p:spPr>
          <a:xfrm rot="5400000">
            <a:off x="-679350" y="6173075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398987046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Kristi"/>
              <a:buNone/>
              <a:defRPr sz="7200">
                <a:solidFill>
                  <a:schemeClr val="dk1"/>
                </a:solidFill>
                <a:latin typeface="Kristi"/>
                <a:ea typeface="Kristi"/>
                <a:cs typeface="Kristi"/>
                <a:sym typeface="Krist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Kristi"/>
              <a:buNone/>
              <a:defRPr sz="7200">
                <a:solidFill>
                  <a:schemeClr val="dk1"/>
                </a:solidFill>
                <a:latin typeface="Kristi"/>
                <a:ea typeface="Kristi"/>
                <a:cs typeface="Kristi"/>
                <a:sym typeface="Krist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Kristi"/>
              <a:buNone/>
              <a:defRPr sz="7200">
                <a:solidFill>
                  <a:schemeClr val="dk1"/>
                </a:solidFill>
                <a:latin typeface="Kristi"/>
                <a:ea typeface="Kristi"/>
                <a:cs typeface="Kristi"/>
                <a:sym typeface="Krist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Kristi"/>
              <a:buNone/>
              <a:defRPr sz="7200">
                <a:solidFill>
                  <a:schemeClr val="dk1"/>
                </a:solidFill>
                <a:latin typeface="Kristi"/>
                <a:ea typeface="Kristi"/>
                <a:cs typeface="Kristi"/>
                <a:sym typeface="Krist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Kristi"/>
              <a:buNone/>
              <a:defRPr sz="7200">
                <a:solidFill>
                  <a:schemeClr val="dk1"/>
                </a:solidFill>
                <a:latin typeface="Kristi"/>
                <a:ea typeface="Kristi"/>
                <a:cs typeface="Kristi"/>
                <a:sym typeface="Krist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Kristi"/>
              <a:buNone/>
              <a:defRPr sz="7200">
                <a:solidFill>
                  <a:schemeClr val="dk1"/>
                </a:solidFill>
                <a:latin typeface="Kristi"/>
                <a:ea typeface="Kristi"/>
                <a:cs typeface="Kristi"/>
                <a:sym typeface="Krist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Kristi"/>
              <a:buNone/>
              <a:defRPr sz="7200">
                <a:solidFill>
                  <a:schemeClr val="dk1"/>
                </a:solidFill>
                <a:latin typeface="Kristi"/>
                <a:ea typeface="Kristi"/>
                <a:cs typeface="Kristi"/>
                <a:sym typeface="Krist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Kristi"/>
              <a:buNone/>
              <a:defRPr sz="7200">
                <a:solidFill>
                  <a:schemeClr val="dk1"/>
                </a:solidFill>
                <a:latin typeface="Kristi"/>
                <a:ea typeface="Kristi"/>
                <a:cs typeface="Kristi"/>
                <a:sym typeface="Krist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Kristi"/>
              <a:buNone/>
              <a:defRPr sz="7200">
                <a:solidFill>
                  <a:schemeClr val="dk1"/>
                </a:solidFill>
                <a:latin typeface="Kristi"/>
                <a:ea typeface="Kristi"/>
                <a:cs typeface="Kristi"/>
                <a:sym typeface="Kristi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937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Quicksand"/>
              <a:buChar char="●"/>
              <a:defRPr sz="26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marL="914400" lvl="1" indent="-3937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Quicksand"/>
              <a:buChar char="○"/>
              <a:defRPr sz="26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marL="1371600" lvl="2" indent="-3937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Quicksand"/>
              <a:buChar char="■"/>
              <a:defRPr sz="26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marL="1828800" lvl="3" indent="-3937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Quicksand"/>
              <a:buChar char="●"/>
              <a:defRPr sz="26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marL="2286000" lvl="4" indent="-3937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Quicksand"/>
              <a:buChar char="○"/>
              <a:defRPr sz="26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marL="2743200" lvl="5" indent="-3937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Quicksand"/>
              <a:buChar char="■"/>
              <a:defRPr sz="26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marL="3200400" lvl="6" indent="-3937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Quicksand"/>
              <a:buChar char="●"/>
              <a:defRPr sz="26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marL="3657600" lvl="7" indent="-3937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Quicksand"/>
              <a:buChar char="○"/>
              <a:defRPr sz="26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marL="4114800" lvl="8" indent="-39370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2600"/>
              <a:buFont typeface="Quicksand"/>
              <a:buChar char="■"/>
              <a:defRPr sz="26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fld id="{00000000-1234-1234-1234-123412341234}" type="slidenum">
              <a:rPr kumimoji="0" lang="en-GB" sz="1300" b="0" i="0" u="none" strike="noStrike" kern="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t>‹#›</a:t>
            </a:fld>
            <a:endParaRPr kumimoji="0" lang="en-GB" sz="1300" b="0" i="0" u="none" strike="noStrike" kern="0" cap="none" spc="0" normalizeH="0" baseline="0" noProof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9" name="Google Shape;9;p1"/>
          <p:cNvSpPr txBox="1"/>
          <p:nvPr/>
        </p:nvSpPr>
        <p:spPr>
          <a:xfrm rot="5400000">
            <a:off x="-679350" y="6173075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317885848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4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S&#7921;%20ph&#226;n%20chia%20t&#7871;%20b&#224;o%20KHTN%206%20(1).webm" TargetMode="Externa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8.emf"/><Relationship Id="rId5" Type="http://schemas.openxmlformats.org/officeDocument/2006/relationships/image" Target="../media/image7.gif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14"/>
          <p:cNvSpPr txBox="1">
            <a:spLocks noGrp="1"/>
          </p:cNvSpPr>
          <p:nvPr>
            <p:ph type="ctrTitle"/>
          </p:nvPr>
        </p:nvSpPr>
        <p:spPr>
          <a:xfrm>
            <a:off x="866600" y="1779575"/>
            <a:ext cx="6180586" cy="33219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6600" b="1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Bài 17: TẾ BÀO ( Tiết </a:t>
            </a:r>
            <a:r>
              <a:rPr lang="en-US" sz="6600" b="1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44-45</a:t>
            </a:r>
            <a:r>
              <a:rPr lang="vi-VN" sz="6600" b="1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)</a:t>
            </a:r>
            <a:endParaRPr sz="6600" b="1" dirty="0">
              <a:solidFill>
                <a:schemeClr val="accent3">
                  <a:lumMod val="75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4"/>
          <p:cNvSpPr txBox="1">
            <a:spLocks noGrp="1"/>
          </p:cNvSpPr>
          <p:nvPr>
            <p:ph type="sldNum" idx="12"/>
          </p:nvPr>
        </p:nvSpPr>
        <p:spPr>
          <a:xfrm>
            <a:off x="11472533" y="6120400"/>
            <a:ext cx="719600" cy="737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/>
            <a:fld id="{00000000-1234-1234-1234-123412341234}" type="slidenum">
              <a:rPr lang="en"/>
              <a:pPr defTabSz="1219170"/>
              <a:t>10</a:t>
            </a:fld>
            <a:endParaRPr/>
          </a:p>
        </p:txBody>
      </p:sp>
      <p:grpSp>
        <p:nvGrpSpPr>
          <p:cNvPr id="6" name="Google Shape;463;p38"/>
          <p:cNvGrpSpPr/>
          <p:nvPr/>
        </p:nvGrpSpPr>
        <p:grpSpPr>
          <a:xfrm>
            <a:off x="10286987" y="95227"/>
            <a:ext cx="1905013" cy="1714512"/>
            <a:chOff x="5926225" y="921350"/>
            <a:chExt cx="517800" cy="504350"/>
          </a:xfrm>
        </p:grpSpPr>
        <p:sp>
          <p:nvSpPr>
            <p:cNvPr id="7" name="Google Shape;464;p38"/>
            <p:cNvSpPr/>
            <p:nvPr/>
          </p:nvSpPr>
          <p:spPr>
            <a:xfrm>
              <a:off x="5926225" y="921350"/>
              <a:ext cx="517800" cy="504350"/>
            </a:xfrm>
            <a:custGeom>
              <a:avLst/>
              <a:gdLst/>
              <a:ahLst/>
              <a:cxnLst/>
              <a:rect l="l" t="t" r="r" b="b"/>
              <a:pathLst>
                <a:path w="20712" h="20174" extrusionOk="0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/>
              <a:endParaRPr sz="1867"/>
            </a:p>
          </p:txBody>
        </p:sp>
        <p:sp>
          <p:nvSpPr>
            <p:cNvPr id="8" name="Google Shape;465;p38"/>
            <p:cNvSpPr/>
            <p:nvPr/>
          </p:nvSpPr>
          <p:spPr>
            <a:xfrm>
              <a:off x="6016600" y="1005000"/>
              <a:ext cx="337050" cy="337050"/>
            </a:xfrm>
            <a:custGeom>
              <a:avLst/>
              <a:gdLst/>
              <a:ahLst/>
              <a:cxnLst/>
              <a:rect l="l" t="t" r="r" b="b"/>
              <a:pathLst>
                <a:path w="13482" h="13482" extrusionOk="0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/>
              <a:endParaRPr sz="1867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2190737" y="1002155"/>
            <a:ext cx="70711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/>
            <a:r>
              <a:rPr lang="en-US" sz="2800" b="1" dirty="0" err="1" smtClean="0">
                <a:solidFill>
                  <a:srgbClr val="D89F39">
                    <a:lumMod val="75000"/>
                  </a:srgbClr>
                </a:solidFill>
                <a:latin typeface="Times New Roman" panose="02020603050405020304" pitchFamily="18" charset="0"/>
              </a:rPr>
              <a:t>Số</a:t>
            </a:r>
            <a:r>
              <a:rPr lang="en-US" sz="2800" b="1" dirty="0" smtClean="0">
                <a:solidFill>
                  <a:srgbClr val="D89F39">
                    <a:lumMod val="75000"/>
                  </a:srgbClr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D89F39">
                    <a:lumMod val="75000"/>
                  </a:srgbClr>
                </a:solidFill>
                <a:latin typeface="Times New Roman" panose="02020603050405020304" pitchFamily="18" charset="0"/>
              </a:rPr>
              <a:t>tế</a:t>
            </a:r>
            <a:r>
              <a:rPr lang="en-US" sz="2800" b="1" dirty="0" smtClean="0">
                <a:solidFill>
                  <a:srgbClr val="D89F39">
                    <a:lumMod val="75000"/>
                  </a:srgbClr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D89F39">
                    <a:lumMod val="75000"/>
                  </a:srgbClr>
                </a:solidFill>
                <a:latin typeface="Times New Roman" panose="02020603050405020304" pitchFamily="18" charset="0"/>
              </a:rPr>
              <a:t>bào</a:t>
            </a:r>
            <a:r>
              <a:rPr lang="en-US" sz="2800" b="1" dirty="0" smtClean="0">
                <a:solidFill>
                  <a:srgbClr val="D89F39">
                    <a:lumMod val="75000"/>
                  </a:srgbClr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D89F39">
                    <a:lumMod val="75000"/>
                  </a:srgbClr>
                </a:solidFill>
                <a:latin typeface="Times New Roman" panose="02020603050405020304" pitchFamily="18" charset="0"/>
              </a:rPr>
              <a:t>được</a:t>
            </a:r>
            <a:r>
              <a:rPr lang="en-US" sz="2800" b="1" dirty="0" smtClean="0">
                <a:solidFill>
                  <a:srgbClr val="D89F39">
                    <a:lumMod val="75000"/>
                  </a:srgbClr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D89F39">
                    <a:lumMod val="75000"/>
                  </a:srgbClr>
                </a:solidFill>
                <a:latin typeface="Times New Roman" panose="02020603050405020304" pitchFamily="18" charset="0"/>
              </a:rPr>
              <a:t>tạo</a:t>
            </a:r>
            <a:r>
              <a:rPr lang="en-US" sz="2800" b="1" dirty="0" smtClean="0">
                <a:solidFill>
                  <a:srgbClr val="D89F39">
                    <a:lumMod val="75000"/>
                  </a:srgbClr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D89F39">
                    <a:lumMod val="75000"/>
                  </a:srgbClr>
                </a:solidFill>
                <a:latin typeface="Times New Roman" panose="02020603050405020304" pitchFamily="18" charset="0"/>
              </a:rPr>
              <a:t>thành</a:t>
            </a:r>
            <a:r>
              <a:rPr lang="en-US" sz="2800" b="1" dirty="0" smtClean="0">
                <a:solidFill>
                  <a:srgbClr val="D89F39">
                    <a:lumMod val="75000"/>
                  </a:srgbClr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D89F39">
                    <a:lumMod val="75000"/>
                  </a:srgbClr>
                </a:solidFill>
                <a:latin typeface="Times New Roman" panose="02020603050405020304" pitchFamily="18" charset="0"/>
              </a:rPr>
              <a:t>sau</a:t>
            </a:r>
            <a:r>
              <a:rPr lang="en-US" sz="2800" b="1" dirty="0" smtClean="0">
                <a:solidFill>
                  <a:srgbClr val="D89F39">
                    <a:lumMod val="75000"/>
                  </a:srgbClr>
                </a:solidFill>
                <a:latin typeface="Times New Roman" panose="02020603050405020304" pitchFamily="18" charset="0"/>
              </a:rPr>
              <a:t> n </a:t>
            </a:r>
            <a:r>
              <a:rPr lang="en-US" sz="2800" b="1" dirty="0" err="1" smtClean="0">
                <a:solidFill>
                  <a:srgbClr val="D89F39">
                    <a:lumMod val="75000"/>
                  </a:srgbClr>
                </a:solidFill>
                <a:latin typeface="Times New Roman" panose="02020603050405020304" pitchFamily="18" charset="0"/>
              </a:rPr>
              <a:t>lần</a:t>
            </a:r>
            <a:r>
              <a:rPr lang="en-US" sz="2800" b="1" dirty="0" smtClean="0">
                <a:solidFill>
                  <a:srgbClr val="D89F39">
                    <a:lumMod val="75000"/>
                  </a:srgbClr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D89F39">
                    <a:lumMod val="75000"/>
                  </a:srgbClr>
                </a:solidFill>
                <a:latin typeface="Times New Roman" panose="02020603050405020304" pitchFamily="18" charset="0"/>
              </a:rPr>
              <a:t>phân</a:t>
            </a:r>
            <a:r>
              <a:rPr lang="en-US" sz="2800" b="1" dirty="0" smtClean="0">
                <a:solidFill>
                  <a:srgbClr val="D89F39">
                    <a:lumMod val="75000"/>
                  </a:srgbClr>
                </a:solidFill>
                <a:latin typeface="Times New Roman" panose="02020603050405020304" pitchFamily="18" charset="0"/>
              </a:rPr>
              <a:t> chia</a:t>
            </a:r>
            <a:endParaRPr lang="vi-VN" sz="2800" b="1" dirty="0">
              <a:solidFill>
                <a:srgbClr val="D89F39">
                  <a:lumMod val="75000"/>
                </a:srgbClr>
              </a:solidFill>
              <a:latin typeface="Times New Roman" panose="02020603050405020304" pitchFamily="18" charset="0"/>
            </a:endParaRPr>
          </a:p>
        </p:txBody>
      </p:sp>
      <p:pic>
        <p:nvPicPr>
          <p:cNvPr id="10" name="Picture 9" descr="b17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4470" y="1714488"/>
            <a:ext cx="8359381" cy="4291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344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defTabSz="1219170"/>
            <a:fld id="{00000000-1234-1234-1234-123412341234}" type="slidenum">
              <a:rPr lang="en"/>
              <a:pPr defTabSz="1219170"/>
              <a:t>11</a:t>
            </a:fld>
            <a:endParaRPr lang="en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785813" y="2511350"/>
            <a:ext cx="11049077" cy="656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vi-VN" sz="3467" dirty="0" smtClean="0">
                <a:latin typeface="Times New Roman" panose="02020603050405020304" pitchFamily="18" charset="0"/>
                <a:ea typeface="Times New Roman" pitchFamily="18" charset="0"/>
                <a:cs typeface="Times New Roman" pitchFamily="18" charset="0"/>
              </a:rPr>
              <a:t>Số </a:t>
            </a:r>
            <a:r>
              <a:rPr lang="vi-VN" sz="3467" dirty="0">
                <a:latin typeface="Times New Roman" panose="02020603050405020304" pitchFamily="18" charset="0"/>
                <a:ea typeface="Times New Roman" pitchFamily="18" charset="0"/>
                <a:cs typeface="Times New Roman" pitchFamily="18" charset="0"/>
              </a:rPr>
              <a:t>TB con được tạo ra ở lần phân chia thứ n: 2</a:t>
            </a:r>
            <a:r>
              <a:rPr lang="vi-VN" sz="3467" baseline="30000" dirty="0">
                <a:latin typeface="Times New Roman" panose="02020603050405020304" pitchFamily="18" charset="0"/>
                <a:ea typeface="Times New Roman" pitchFamily="18" charset="0"/>
                <a:cs typeface="Times New Roman" pitchFamily="18" charset="0"/>
              </a:rPr>
              <a:t>n</a:t>
            </a:r>
            <a:r>
              <a:rPr lang="vi-VN" sz="3467" dirty="0">
                <a:latin typeface="Times New Roman" panose="02020603050405020304" pitchFamily="18" charset="0"/>
                <a:ea typeface="Times New Roman" pitchFamily="18" charset="0"/>
                <a:cs typeface="Times New Roman" pitchFamily="18" charset="0"/>
              </a:rPr>
              <a:t> tế bào.</a:t>
            </a:r>
            <a:endParaRPr lang="vi-VN" sz="3467" dirty="0">
              <a:latin typeface="Times New Roman" panose="02020603050405020304" pitchFamily="18" charset="0"/>
              <a:cs typeface="Arial" pitchFamily="34" charset="0"/>
            </a:endParaRPr>
          </a:p>
        </p:txBody>
      </p:sp>
      <p:pic>
        <p:nvPicPr>
          <p:cNvPr id="4" name="Picture 3" descr="b17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470" y="3143248"/>
            <a:ext cx="8359381" cy="352427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85813" y="605064"/>
            <a:ext cx="10686720" cy="625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467" dirty="0" smtClean="0">
                <a:latin typeface="Times New Roman" panose="02020603050405020304" pitchFamily="18" charset="0"/>
                <a:ea typeface="Times New Roman" pitchFamily="18" charset="0"/>
                <a:cs typeface="Times New Roman" pitchFamily="18" charset="0"/>
              </a:rPr>
              <a:t>Số </a:t>
            </a:r>
            <a:r>
              <a:rPr lang="vi-VN" sz="3467" dirty="0">
                <a:latin typeface="Times New Roman" panose="02020603050405020304" pitchFamily="18" charset="0"/>
                <a:ea typeface="Times New Roman" pitchFamily="18" charset="0"/>
                <a:cs typeface="Times New Roman" pitchFamily="18" charset="0"/>
              </a:rPr>
              <a:t>TB con được tạo ra ở lần phân chia thứ I: 2 = 2</a:t>
            </a:r>
            <a:r>
              <a:rPr lang="vi-VN" sz="3467" baseline="30000" dirty="0">
                <a:latin typeface="Times New Roman" panose="02020603050405020304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lang="vi-VN" sz="3467" dirty="0">
                <a:latin typeface="Times New Roman" panose="02020603050405020304" pitchFamily="18" charset="0"/>
                <a:ea typeface="Times New Roman" pitchFamily="18" charset="0"/>
                <a:cs typeface="Times New Roman" pitchFamily="18" charset="0"/>
              </a:rPr>
              <a:t> tế bào.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85813" y="1230941"/>
            <a:ext cx="10914186" cy="625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467" dirty="0">
                <a:latin typeface="Times New Roman" panose="02020603050405020304" pitchFamily="18" charset="0"/>
                <a:ea typeface="Times New Roman" pitchFamily="18" charset="0"/>
                <a:cs typeface="Times New Roman" pitchFamily="18" charset="0"/>
              </a:rPr>
              <a:t>Số TB con được tạo ra ở lần phân chia thứ II: 4 = 2</a:t>
            </a:r>
            <a:r>
              <a:rPr lang="vi-VN" sz="3467" baseline="30000" dirty="0">
                <a:latin typeface="Times New Roman" panose="02020603050405020304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lang="vi-VN" sz="3467" dirty="0">
                <a:latin typeface="Times New Roman" panose="02020603050405020304" pitchFamily="18" charset="0"/>
                <a:ea typeface="Times New Roman" pitchFamily="18" charset="0"/>
                <a:cs typeface="Times New Roman" pitchFamily="18" charset="0"/>
              </a:rPr>
              <a:t> tế bào.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85813" y="1885473"/>
            <a:ext cx="11420552" cy="625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467" dirty="0" smtClean="0">
                <a:latin typeface="Times New Roman" panose="02020603050405020304" pitchFamily="18" charset="0"/>
                <a:ea typeface="Times New Roman" pitchFamily="18" charset="0"/>
                <a:cs typeface="Times New Roman" pitchFamily="18" charset="0"/>
              </a:rPr>
              <a:t>Số </a:t>
            </a:r>
            <a:r>
              <a:rPr lang="vi-VN" sz="3467" dirty="0">
                <a:latin typeface="Times New Roman" panose="02020603050405020304" pitchFamily="18" charset="0"/>
                <a:ea typeface="Times New Roman" pitchFamily="18" charset="0"/>
                <a:cs typeface="Times New Roman" pitchFamily="18" charset="0"/>
              </a:rPr>
              <a:t>TB con được tạo ra ở lần phân chia thứ III: 8 = 2</a:t>
            </a:r>
            <a:r>
              <a:rPr lang="vi-VN" sz="3467" baseline="30000" dirty="0">
                <a:latin typeface="Times New Roman" panose="02020603050405020304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lang="vi-VN" sz="3467" dirty="0">
                <a:latin typeface="Times New Roman" panose="02020603050405020304" pitchFamily="18" charset="0"/>
                <a:ea typeface="Times New Roman" pitchFamily="18" charset="0"/>
                <a:cs typeface="Times New Roman" pitchFamily="18" charset="0"/>
              </a:rPr>
              <a:t> tế bào.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802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" grpId="0"/>
      <p:bldP spid="3" grpId="0"/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defTabSz="1219170"/>
            <a:fld id="{00000000-1234-1234-1234-123412341234}" type="slidenum">
              <a:rPr lang="en"/>
              <a:pPr defTabSz="1219170"/>
              <a:t>12</a:t>
            </a:fld>
            <a:endParaRPr lang="en"/>
          </a:p>
        </p:txBody>
      </p:sp>
      <p:pic>
        <p:nvPicPr>
          <p:cNvPr id="6" name="Picture 5" descr="b17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714" y="571480"/>
            <a:ext cx="5619788" cy="514353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715261" y="1827052"/>
            <a:ext cx="4000528" cy="29645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/>
            <a:r>
              <a:rPr lang="vi-VN" sz="3733" dirty="0">
                <a:latin typeface="Times New Roman" panose="02020603050405020304" pitchFamily="18" charset="0"/>
              </a:rPr>
              <a:t>Sự tăng lên về khối lượng và kích thước cơ thể là do sự lớn lên và phân chia của tế bào</a:t>
            </a:r>
          </a:p>
        </p:txBody>
      </p:sp>
      <p:sp>
        <p:nvSpPr>
          <p:cNvPr id="9" name="Right Arrow 8"/>
          <p:cNvSpPr/>
          <p:nvPr/>
        </p:nvSpPr>
        <p:spPr>
          <a:xfrm>
            <a:off x="6762755" y="3065311"/>
            <a:ext cx="857256" cy="6461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vi-VN" sz="1867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7" name="思想气泡: 云 3">
            <a:extLst>
              <a:ext uri="{FF2B5EF4-FFF2-40B4-BE49-F238E27FC236}">
                <a16:creationId xmlns:a16="http://schemas.microsoft.com/office/drawing/2014/main" id="{672A39A4-6717-4705-A8D0-B641CD258A61}"/>
              </a:ext>
            </a:extLst>
          </p:cNvPr>
          <p:cNvSpPr/>
          <p:nvPr/>
        </p:nvSpPr>
        <p:spPr>
          <a:xfrm rot="409145">
            <a:off x="7713896" y="1113973"/>
            <a:ext cx="4174619" cy="2167639"/>
          </a:xfrm>
          <a:prstGeom prst="cloudCallout">
            <a:avLst>
              <a:gd name="adj1" fmla="val -29247"/>
              <a:gd name="adj2" fmla="val 75804"/>
            </a:avLst>
          </a:prstGeom>
          <a:solidFill>
            <a:sysClr val="window" lastClr="FFFFFF">
              <a:lumMod val="95000"/>
            </a:sysClr>
          </a:solidFill>
          <a:ln w="1270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59号-创粗黑" panose="00000500000000000000" pitchFamily="2" charset="-122"/>
              <a:ea typeface="字魂59号-创粗黑" panose="00000500000000000000" pitchFamily="2" charset="-122"/>
              <a:cs typeface="+mn-cs"/>
            </a:endParaRPr>
          </a:p>
        </p:txBody>
      </p:sp>
      <p:sp>
        <p:nvSpPr>
          <p:cNvPr id="10" name="文本框 6">
            <a:extLst>
              <a:ext uri="{FF2B5EF4-FFF2-40B4-BE49-F238E27FC236}">
                <a16:creationId xmlns:a16="http://schemas.microsoft.com/office/drawing/2014/main" id="{3508E12A-5DE9-4FE9-8FFD-04C22372AC2D}"/>
              </a:ext>
            </a:extLst>
          </p:cNvPr>
          <p:cNvSpPr txBox="1"/>
          <p:nvPr/>
        </p:nvSpPr>
        <p:spPr>
          <a:xfrm>
            <a:off x="8185691" y="1652440"/>
            <a:ext cx="334901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Tx/>
              <a:buFontTx/>
              <a:buNone/>
            </a:pPr>
            <a:r>
              <a:rPr lang="en-US" altLang="zh-CN" sz="2800" b="1" kern="1200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Sự</a:t>
            </a:r>
            <a:r>
              <a:rPr lang="en-US" altLang="zh-CN" sz="2800" b="1" kern="1200" dirty="0" smtClean="0">
                <a:solidFill>
                  <a:srgbClr val="C000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kern="1200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lớn</a:t>
            </a:r>
            <a:r>
              <a:rPr lang="en-US" altLang="zh-CN" sz="2800" b="1" kern="1200" dirty="0" smtClean="0">
                <a:solidFill>
                  <a:srgbClr val="C000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kern="1200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lên</a:t>
            </a:r>
            <a:r>
              <a:rPr lang="en-US" altLang="zh-CN" sz="2800" b="1" kern="1200" dirty="0" smtClean="0">
                <a:solidFill>
                  <a:srgbClr val="C000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kern="1200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và</a:t>
            </a:r>
            <a:r>
              <a:rPr lang="en-US" altLang="zh-CN" sz="2800" b="1" kern="1200" dirty="0" smtClean="0">
                <a:solidFill>
                  <a:srgbClr val="C000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kern="1200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phân</a:t>
            </a:r>
            <a:r>
              <a:rPr lang="en-US" altLang="zh-CN" sz="2800" b="1" kern="1200" dirty="0" smtClean="0">
                <a:solidFill>
                  <a:srgbClr val="C000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 chia </a:t>
            </a:r>
            <a:r>
              <a:rPr lang="en-US" altLang="zh-CN" sz="2800" b="1" kern="1200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tế</a:t>
            </a:r>
            <a:r>
              <a:rPr lang="en-US" altLang="zh-CN" sz="2800" b="1" kern="1200" dirty="0" smtClean="0">
                <a:solidFill>
                  <a:srgbClr val="C000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kern="1200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bào</a:t>
            </a:r>
            <a:r>
              <a:rPr lang="en-US" altLang="zh-CN" sz="2800" b="1" kern="1200" dirty="0" smtClean="0">
                <a:solidFill>
                  <a:srgbClr val="C000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kern="1200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có</a:t>
            </a:r>
            <a:r>
              <a:rPr lang="en-US" altLang="zh-CN" sz="2800" b="1" kern="1200" dirty="0" smtClean="0">
                <a:solidFill>
                  <a:srgbClr val="C000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 ý </a:t>
            </a:r>
            <a:r>
              <a:rPr lang="en-US" altLang="zh-CN" sz="2800" b="1" kern="1200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nghĩa</a:t>
            </a:r>
            <a:r>
              <a:rPr lang="en-US" altLang="zh-CN" sz="2800" b="1" kern="1200" dirty="0" smtClean="0">
                <a:solidFill>
                  <a:srgbClr val="C000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kern="1200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gì</a:t>
            </a:r>
            <a:r>
              <a:rPr lang="en-US" altLang="zh-CN" sz="2800" b="1" kern="1200" dirty="0" smtClean="0">
                <a:solidFill>
                  <a:srgbClr val="C000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?</a:t>
            </a:r>
            <a:endParaRPr lang="zh-CN" altLang="en-US" sz="2800" b="1" kern="1200" dirty="0">
              <a:solidFill>
                <a:srgbClr val="C00000"/>
              </a:solidFill>
              <a:latin typeface="Times New Roman" panose="02020603050405020304" pitchFamily="18" charset="0"/>
              <a:ea typeface="字魂59号-创粗黑" panose="00000500000000000000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2572" y="3101234"/>
            <a:ext cx="3131820" cy="2974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99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4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2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2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7" grpId="0" animBg="1"/>
      <p:bldP spid="7" grpId="1" animBg="1"/>
      <p:bldP spid="10" grpId="0"/>
      <p:bldP spid="10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8" name="Rectangle 8"/>
          <p:cNvSpPr>
            <a:spLocks noChangeArrowheads="1"/>
          </p:cNvSpPr>
          <p:nvPr/>
        </p:nvSpPr>
        <p:spPr bwMode="auto">
          <a:xfrm>
            <a:off x="154548" y="2010124"/>
            <a:ext cx="11760362" cy="3323987"/>
          </a:xfrm>
          <a:prstGeom prst="rect">
            <a:avLst/>
          </a:prstGeom>
          <a:ln>
            <a:solidFill>
              <a:srgbClr val="C00000"/>
            </a:solidFill>
          </a:ln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tế bào con được tạo ra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phân chia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baseline="3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giúp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sinh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vật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sinh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trưởng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phát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triển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54548" y="1086994"/>
            <a:ext cx="7429452" cy="646331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kern="1200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 </a:t>
            </a:r>
            <a:r>
              <a:rPr lang="en-US" altLang="en-US" sz="3600" kern="12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Sự</a:t>
            </a:r>
            <a:r>
              <a:rPr lang="en-US" altLang="en-US" sz="3600" kern="1200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3600" kern="12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lớn</a:t>
            </a:r>
            <a:r>
              <a:rPr lang="en-US" altLang="en-US" sz="3600" kern="1200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3600" kern="12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lên</a:t>
            </a:r>
            <a:r>
              <a:rPr lang="en-US" altLang="en-US" sz="3600" kern="1200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3600" kern="12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lang="en-US" altLang="en-US" sz="3600" kern="1200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3600" kern="12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sinh</a:t>
            </a:r>
            <a:r>
              <a:rPr lang="en-US" altLang="en-US" sz="3600" kern="1200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3600" kern="12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sản</a:t>
            </a:r>
            <a:r>
              <a:rPr lang="en-US" altLang="en-US" sz="3600" kern="1200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3600" kern="12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lang="en-US" altLang="en-US" sz="3600" kern="1200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3600" kern="12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tế</a:t>
            </a:r>
            <a:r>
              <a:rPr lang="en-US" altLang="en-US" sz="3600" kern="1200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3600" kern="12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bào</a:t>
            </a:r>
            <a:r>
              <a:rPr kumimoji="0" lang="en-US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7345" y="576325"/>
            <a:ext cx="2238375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6350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6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8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162096" y="1833487"/>
            <a:ext cx="662151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6000" b="1" dirty="0" err="1" smtClean="0">
                <a:latin typeface="Times New Roman" panose="02020603050405020304" pitchFamily="18" charset="0"/>
              </a:rPr>
              <a:t>Luyện</a:t>
            </a:r>
            <a:r>
              <a:rPr lang="en-US" sz="6000" b="1" dirty="0" smtClean="0">
                <a:latin typeface="Times New Roman" panose="02020603050405020304" pitchFamily="18" charset="0"/>
              </a:rPr>
              <a:t> </a:t>
            </a:r>
            <a:r>
              <a:rPr lang="en-US" sz="6000" b="1" dirty="0" err="1" smtClean="0">
                <a:latin typeface="Times New Roman" panose="02020603050405020304" pitchFamily="18" charset="0"/>
              </a:rPr>
              <a:t>tập</a:t>
            </a:r>
            <a:endParaRPr kumimoji="0" lang="vi-VN" sz="6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Arial"/>
              <a:sym typeface="Arial"/>
            </a:endParaRPr>
          </a:p>
        </p:txBody>
      </p:sp>
      <p:sp>
        <p:nvSpPr>
          <p:cNvPr id="9" name="Google Shape;918;p30"/>
          <p:cNvSpPr/>
          <p:nvPr/>
        </p:nvSpPr>
        <p:spPr>
          <a:xfrm>
            <a:off x="370885" y="113792"/>
            <a:ext cx="1158371" cy="1446988"/>
          </a:xfrm>
          <a:custGeom>
            <a:avLst/>
            <a:gdLst/>
            <a:ahLst/>
            <a:cxnLst/>
            <a:rect l="l" t="t" r="r" b="b"/>
            <a:pathLst>
              <a:path w="7781" h="10653" extrusionOk="0">
                <a:moveTo>
                  <a:pt x="6156" y="1"/>
                </a:moveTo>
                <a:cubicBezTo>
                  <a:pt x="5532" y="1"/>
                  <a:pt x="4997" y="72"/>
                  <a:pt x="4711" y="607"/>
                </a:cubicBezTo>
                <a:cubicBezTo>
                  <a:pt x="4640" y="715"/>
                  <a:pt x="4604" y="839"/>
                  <a:pt x="4604" y="946"/>
                </a:cubicBezTo>
                <a:cubicBezTo>
                  <a:pt x="4604" y="1107"/>
                  <a:pt x="4640" y="1214"/>
                  <a:pt x="4729" y="1339"/>
                </a:cubicBezTo>
                <a:cubicBezTo>
                  <a:pt x="4568" y="1571"/>
                  <a:pt x="4426" y="1821"/>
                  <a:pt x="4283" y="2053"/>
                </a:cubicBezTo>
                <a:cubicBezTo>
                  <a:pt x="4247" y="1981"/>
                  <a:pt x="4176" y="1928"/>
                  <a:pt x="4122" y="1856"/>
                </a:cubicBezTo>
                <a:cubicBezTo>
                  <a:pt x="4122" y="1839"/>
                  <a:pt x="4140" y="1821"/>
                  <a:pt x="4140" y="1785"/>
                </a:cubicBezTo>
                <a:cubicBezTo>
                  <a:pt x="4140" y="1393"/>
                  <a:pt x="3801" y="1107"/>
                  <a:pt x="3444" y="1107"/>
                </a:cubicBezTo>
                <a:cubicBezTo>
                  <a:pt x="3070" y="1107"/>
                  <a:pt x="2499" y="947"/>
                  <a:pt x="2499" y="946"/>
                </a:cubicBezTo>
                <a:lnTo>
                  <a:pt x="2499" y="946"/>
                </a:lnTo>
                <a:cubicBezTo>
                  <a:pt x="2499" y="1571"/>
                  <a:pt x="2570" y="2106"/>
                  <a:pt x="3088" y="2392"/>
                </a:cubicBezTo>
                <a:cubicBezTo>
                  <a:pt x="3195" y="2463"/>
                  <a:pt x="3319" y="2499"/>
                  <a:pt x="3444" y="2499"/>
                </a:cubicBezTo>
                <a:cubicBezTo>
                  <a:pt x="3605" y="2499"/>
                  <a:pt x="3730" y="2445"/>
                  <a:pt x="3855" y="2356"/>
                </a:cubicBezTo>
                <a:cubicBezTo>
                  <a:pt x="3926" y="2445"/>
                  <a:pt x="3980" y="2517"/>
                  <a:pt x="4033" y="2606"/>
                </a:cubicBezTo>
                <a:cubicBezTo>
                  <a:pt x="3605" y="3587"/>
                  <a:pt x="3516" y="4533"/>
                  <a:pt x="3569" y="5407"/>
                </a:cubicBezTo>
                <a:cubicBezTo>
                  <a:pt x="3551" y="5389"/>
                  <a:pt x="3551" y="5389"/>
                  <a:pt x="3516" y="5389"/>
                </a:cubicBezTo>
                <a:cubicBezTo>
                  <a:pt x="3427" y="5336"/>
                  <a:pt x="3337" y="5282"/>
                  <a:pt x="3248" y="5247"/>
                </a:cubicBezTo>
                <a:cubicBezTo>
                  <a:pt x="3266" y="5157"/>
                  <a:pt x="3266" y="5104"/>
                  <a:pt x="3266" y="5032"/>
                </a:cubicBezTo>
                <a:cubicBezTo>
                  <a:pt x="3266" y="4247"/>
                  <a:pt x="2641" y="3623"/>
                  <a:pt x="1874" y="3623"/>
                </a:cubicBezTo>
                <a:cubicBezTo>
                  <a:pt x="1838" y="3625"/>
                  <a:pt x="1800" y="3626"/>
                  <a:pt x="1762" y="3626"/>
                </a:cubicBezTo>
                <a:cubicBezTo>
                  <a:pt x="1031" y="3626"/>
                  <a:pt x="1" y="3320"/>
                  <a:pt x="1" y="3320"/>
                </a:cubicBezTo>
                <a:lnTo>
                  <a:pt x="1" y="3320"/>
                </a:lnTo>
                <a:cubicBezTo>
                  <a:pt x="1" y="4551"/>
                  <a:pt x="126" y="5639"/>
                  <a:pt x="1214" y="6246"/>
                </a:cubicBezTo>
                <a:cubicBezTo>
                  <a:pt x="1410" y="6371"/>
                  <a:pt x="1642" y="6424"/>
                  <a:pt x="1892" y="6424"/>
                </a:cubicBezTo>
                <a:cubicBezTo>
                  <a:pt x="2410" y="6424"/>
                  <a:pt x="2838" y="6157"/>
                  <a:pt x="3088" y="5764"/>
                </a:cubicBezTo>
                <a:cubicBezTo>
                  <a:pt x="3159" y="5800"/>
                  <a:pt x="3248" y="5835"/>
                  <a:pt x="3302" y="5871"/>
                </a:cubicBezTo>
                <a:cubicBezTo>
                  <a:pt x="3409" y="5925"/>
                  <a:pt x="3534" y="5978"/>
                  <a:pt x="3658" y="6032"/>
                </a:cubicBezTo>
                <a:cubicBezTo>
                  <a:pt x="3712" y="6424"/>
                  <a:pt x="3783" y="6799"/>
                  <a:pt x="3819" y="7156"/>
                </a:cubicBezTo>
                <a:cubicBezTo>
                  <a:pt x="3962" y="7923"/>
                  <a:pt x="4087" y="8655"/>
                  <a:pt x="4015" y="9333"/>
                </a:cubicBezTo>
                <a:cubicBezTo>
                  <a:pt x="3766" y="9440"/>
                  <a:pt x="3534" y="9582"/>
                  <a:pt x="3337" y="9779"/>
                </a:cubicBezTo>
                <a:cubicBezTo>
                  <a:pt x="3070" y="9654"/>
                  <a:pt x="2784" y="9582"/>
                  <a:pt x="2481" y="9582"/>
                </a:cubicBezTo>
                <a:cubicBezTo>
                  <a:pt x="1714" y="9582"/>
                  <a:pt x="1053" y="10011"/>
                  <a:pt x="714" y="10653"/>
                </a:cubicBezTo>
                <a:lnTo>
                  <a:pt x="7620" y="10653"/>
                </a:lnTo>
                <a:cubicBezTo>
                  <a:pt x="7298" y="10135"/>
                  <a:pt x="6745" y="9779"/>
                  <a:pt x="6103" y="9725"/>
                </a:cubicBezTo>
                <a:cubicBezTo>
                  <a:pt x="5728" y="9404"/>
                  <a:pt x="5264" y="9190"/>
                  <a:pt x="4747" y="9190"/>
                </a:cubicBezTo>
                <a:cubicBezTo>
                  <a:pt x="4676" y="9190"/>
                  <a:pt x="4604" y="9190"/>
                  <a:pt x="4533" y="9208"/>
                </a:cubicBezTo>
                <a:cubicBezTo>
                  <a:pt x="4586" y="8530"/>
                  <a:pt x="4479" y="7852"/>
                  <a:pt x="4337" y="7156"/>
                </a:cubicBezTo>
                <a:cubicBezTo>
                  <a:pt x="4390" y="7067"/>
                  <a:pt x="4479" y="6977"/>
                  <a:pt x="4604" y="6888"/>
                </a:cubicBezTo>
                <a:cubicBezTo>
                  <a:pt x="4818" y="7370"/>
                  <a:pt x="5300" y="7727"/>
                  <a:pt x="5871" y="7727"/>
                </a:cubicBezTo>
                <a:cubicBezTo>
                  <a:pt x="6121" y="7727"/>
                  <a:pt x="6371" y="7655"/>
                  <a:pt x="6567" y="7530"/>
                </a:cubicBezTo>
                <a:cubicBezTo>
                  <a:pt x="7637" y="6959"/>
                  <a:pt x="7780" y="5853"/>
                  <a:pt x="7780" y="4622"/>
                </a:cubicBezTo>
                <a:lnTo>
                  <a:pt x="7780" y="4622"/>
                </a:lnTo>
                <a:cubicBezTo>
                  <a:pt x="7780" y="4622"/>
                  <a:pt x="6739" y="4910"/>
                  <a:pt x="6008" y="4910"/>
                </a:cubicBezTo>
                <a:cubicBezTo>
                  <a:pt x="5967" y="4910"/>
                  <a:pt x="5927" y="4909"/>
                  <a:pt x="5889" y="4908"/>
                </a:cubicBezTo>
                <a:cubicBezTo>
                  <a:pt x="5122" y="4908"/>
                  <a:pt x="4497" y="5532"/>
                  <a:pt x="4497" y="6317"/>
                </a:cubicBezTo>
                <a:lnTo>
                  <a:pt x="4497" y="6335"/>
                </a:lnTo>
                <a:cubicBezTo>
                  <a:pt x="4408" y="6388"/>
                  <a:pt x="4337" y="6424"/>
                  <a:pt x="4247" y="6496"/>
                </a:cubicBezTo>
                <a:cubicBezTo>
                  <a:pt x="4087" y="5514"/>
                  <a:pt x="3998" y="4497"/>
                  <a:pt x="4319" y="3391"/>
                </a:cubicBezTo>
                <a:cubicBezTo>
                  <a:pt x="4444" y="3337"/>
                  <a:pt x="4604" y="3302"/>
                  <a:pt x="4765" y="3302"/>
                </a:cubicBezTo>
                <a:cubicBezTo>
                  <a:pt x="4765" y="3480"/>
                  <a:pt x="4872" y="3659"/>
                  <a:pt x="5015" y="3766"/>
                </a:cubicBezTo>
                <a:cubicBezTo>
                  <a:pt x="5122" y="3855"/>
                  <a:pt x="5246" y="3891"/>
                  <a:pt x="5354" y="3908"/>
                </a:cubicBezTo>
                <a:cubicBezTo>
                  <a:pt x="5410" y="3917"/>
                  <a:pt x="5464" y="3921"/>
                  <a:pt x="5517" y="3921"/>
                </a:cubicBezTo>
                <a:cubicBezTo>
                  <a:pt x="6030" y="3921"/>
                  <a:pt x="6370" y="3542"/>
                  <a:pt x="6710" y="3105"/>
                </a:cubicBezTo>
                <a:cubicBezTo>
                  <a:pt x="6710" y="3105"/>
                  <a:pt x="6156" y="2873"/>
                  <a:pt x="5853" y="2659"/>
                </a:cubicBezTo>
                <a:cubicBezTo>
                  <a:pt x="5729" y="2558"/>
                  <a:pt x="5584" y="2511"/>
                  <a:pt x="5439" y="2511"/>
                </a:cubicBezTo>
                <a:cubicBezTo>
                  <a:pt x="5253" y="2511"/>
                  <a:pt x="5066" y="2590"/>
                  <a:pt x="4925" y="2731"/>
                </a:cubicBezTo>
                <a:cubicBezTo>
                  <a:pt x="4800" y="2731"/>
                  <a:pt x="4640" y="2749"/>
                  <a:pt x="4515" y="2766"/>
                </a:cubicBezTo>
                <a:cubicBezTo>
                  <a:pt x="4676" y="2392"/>
                  <a:pt x="4890" y="2017"/>
                  <a:pt x="5157" y="1607"/>
                </a:cubicBezTo>
                <a:cubicBezTo>
                  <a:pt x="5211" y="1625"/>
                  <a:pt x="5246" y="1625"/>
                  <a:pt x="5300" y="1625"/>
                </a:cubicBezTo>
                <a:cubicBezTo>
                  <a:pt x="5693" y="1625"/>
                  <a:pt x="5996" y="1303"/>
                  <a:pt x="5996" y="929"/>
                </a:cubicBezTo>
                <a:cubicBezTo>
                  <a:pt x="5996" y="590"/>
                  <a:pt x="6156" y="1"/>
                  <a:pt x="615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" name="Google Shape;692;p30"/>
          <p:cNvSpPr/>
          <p:nvPr/>
        </p:nvSpPr>
        <p:spPr>
          <a:xfrm>
            <a:off x="2979683" y="331076"/>
            <a:ext cx="8954814" cy="6227380"/>
          </a:xfrm>
          <a:custGeom>
            <a:avLst/>
            <a:gdLst/>
            <a:ahLst/>
            <a:cxnLst/>
            <a:rect l="l" t="t" r="r" b="b"/>
            <a:pathLst>
              <a:path w="6389" h="11688" extrusionOk="0">
                <a:moveTo>
                  <a:pt x="3730" y="518"/>
                </a:moveTo>
                <a:cubicBezTo>
                  <a:pt x="3873" y="518"/>
                  <a:pt x="3998" y="643"/>
                  <a:pt x="3998" y="785"/>
                </a:cubicBezTo>
                <a:cubicBezTo>
                  <a:pt x="3998" y="946"/>
                  <a:pt x="3873" y="1053"/>
                  <a:pt x="3730" y="1053"/>
                </a:cubicBezTo>
                <a:lnTo>
                  <a:pt x="2659" y="1053"/>
                </a:lnTo>
                <a:cubicBezTo>
                  <a:pt x="2517" y="1053"/>
                  <a:pt x="2392" y="946"/>
                  <a:pt x="2392" y="785"/>
                </a:cubicBezTo>
                <a:cubicBezTo>
                  <a:pt x="2392" y="643"/>
                  <a:pt x="2517" y="518"/>
                  <a:pt x="2659" y="518"/>
                </a:cubicBezTo>
                <a:close/>
                <a:moveTo>
                  <a:pt x="5586" y="1588"/>
                </a:moveTo>
                <a:lnTo>
                  <a:pt x="5586" y="10099"/>
                </a:lnTo>
                <a:lnTo>
                  <a:pt x="804" y="10099"/>
                </a:lnTo>
                <a:lnTo>
                  <a:pt x="804" y="1588"/>
                </a:lnTo>
                <a:close/>
                <a:moveTo>
                  <a:pt x="268" y="0"/>
                </a:moveTo>
                <a:cubicBezTo>
                  <a:pt x="126" y="0"/>
                  <a:pt x="1" y="125"/>
                  <a:pt x="1" y="250"/>
                </a:cubicBezTo>
                <a:lnTo>
                  <a:pt x="1" y="11420"/>
                </a:lnTo>
                <a:cubicBezTo>
                  <a:pt x="1" y="11562"/>
                  <a:pt x="126" y="11687"/>
                  <a:pt x="268" y="11687"/>
                </a:cubicBezTo>
                <a:lnTo>
                  <a:pt x="6121" y="11687"/>
                </a:lnTo>
                <a:cubicBezTo>
                  <a:pt x="6264" y="11687"/>
                  <a:pt x="6388" y="11562"/>
                  <a:pt x="6388" y="11420"/>
                </a:cubicBezTo>
                <a:lnTo>
                  <a:pt x="6388" y="250"/>
                </a:lnTo>
                <a:cubicBezTo>
                  <a:pt x="6388" y="125"/>
                  <a:pt x="6264" y="0"/>
                  <a:pt x="612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07505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2032000" y="2819399"/>
          <a:ext cx="8128000" cy="1219200"/>
        </p:xfrm>
        <a:graphic>
          <a:graphicData uri="http://schemas.openxmlformats.org/drawingml/2006/table">
            <a:tbl>
              <a:tblPr/>
              <a:tblGrid>
                <a:gridCol w="812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2192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1000">
                          <a:latin typeface=".VnTime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vi-VN" sz="1400"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vi-VN" sz="1000">
                          <a:latin typeface=".VnTime"/>
                          <a:ea typeface="Times New Roman"/>
                          <a:cs typeface="Arial"/>
                        </a:rPr>
                        <a:t>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3058517" y="204946"/>
            <a:ext cx="8686800" cy="529375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27225" algn="r"/>
                <a:tab pos="2573338" algn="r"/>
              </a:tabLst>
              <a:defRPr/>
            </a:pPr>
            <a:r>
              <a:rPr kumimoji="0" lang="vi-VN" sz="2600" b="0" i="0" u="none" strike="noStrike" kern="0" cap="none" spc="0" normalizeH="0" baseline="0" noProof="0" smtClean="0">
                <a:ln>
                  <a:noFill/>
                </a:ln>
                <a:solidFill>
                  <a:srgbClr val="636D42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 pitchFamily="34" charset="-128"/>
                <a:cs typeface="Times New Roman" pitchFamily="18" charset="0"/>
                <a:sym typeface="Arial"/>
              </a:rPr>
              <a:t>Câu 1: Vật nào sau đây có cấu tạo từ tế bào?</a:t>
            </a:r>
            <a:endParaRPr kumimoji="0" lang="vi-VN" sz="2600" b="0" i="0" u="none" strike="noStrike" kern="0" cap="none" spc="0" normalizeH="0" baseline="0" noProof="0" smtClean="0">
              <a:ln>
                <a:noFill/>
              </a:ln>
              <a:solidFill>
                <a:srgbClr val="636D42"/>
              </a:solidFill>
              <a:effectLst/>
              <a:uLnTx/>
              <a:uFillTx/>
              <a:latin typeface="Times New Roman" panose="02020603050405020304" pitchFamily="18" charset="0"/>
              <a:cs typeface="Arial" pitchFamily="34" charset="0"/>
              <a:sym typeface="Arial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27225" algn="r"/>
                <a:tab pos="2573338" algn="r"/>
              </a:tabLst>
              <a:defRPr/>
            </a:pPr>
            <a:r>
              <a:rPr kumimoji="0" lang="vi-VN" sz="2600" b="0" i="0" u="none" strike="noStrike" kern="0" cap="none" spc="0" normalizeH="0" baseline="0" noProof="0" smtClean="0">
                <a:ln>
                  <a:noFill/>
                </a:ln>
                <a:solidFill>
                  <a:srgbClr val="636D42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 pitchFamily="34" charset="-128"/>
                <a:cs typeface="Times New Roman" pitchFamily="18" charset="0"/>
                <a:sym typeface="Arial"/>
              </a:rPr>
              <a:t>               A. Xe ôtô.	                              B.Cây cầu.</a:t>
            </a:r>
            <a:endParaRPr kumimoji="0" lang="vi-VN" sz="2600" b="0" i="0" u="none" strike="noStrike" kern="0" cap="none" spc="0" normalizeH="0" baseline="0" noProof="0" smtClean="0">
              <a:ln>
                <a:noFill/>
              </a:ln>
              <a:solidFill>
                <a:srgbClr val="636D42"/>
              </a:solidFill>
              <a:effectLst/>
              <a:uLnTx/>
              <a:uFillTx/>
              <a:latin typeface="Times New Roman" panose="02020603050405020304" pitchFamily="18" charset="0"/>
              <a:cs typeface="Arial" pitchFamily="34" charset="0"/>
              <a:sym typeface="Arial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27225" algn="r"/>
                <a:tab pos="2573338" algn="r"/>
              </a:tabLst>
              <a:defRPr/>
            </a:pPr>
            <a:r>
              <a:rPr kumimoji="0" lang="vi-VN" sz="2600" b="0" i="0" u="none" strike="noStrike" kern="0" cap="none" spc="0" normalizeH="0" baseline="0" noProof="0" smtClean="0">
                <a:ln>
                  <a:noFill/>
                </a:ln>
                <a:solidFill>
                  <a:srgbClr val="636D42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 pitchFamily="34" charset="-128"/>
                <a:cs typeface="Times New Roman" pitchFamily="18" charset="0"/>
                <a:sym typeface="Arial"/>
              </a:rPr>
              <a:t>               C. Cây bạch đàn.	                   D.Ngôi nhà.</a:t>
            </a:r>
            <a:endParaRPr kumimoji="0" lang="vi-VN" sz="2600" b="0" i="0" u="none" strike="noStrike" kern="0" cap="none" spc="0" normalizeH="0" baseline="0" noProof="0" smtClean="0">
              <a:ln>
                <a:noFill/>
              </a:ln>
              <a:solidFill>
                <a:srgbClr val="636D42"/>
              </a:solidFill>
              <a:effectLst/>
              <a:uLnTx/>
              <a:uFillTx/>
              <a:latin typeface="Times New Roman" panose="02020603050405020304" pitchFamily="18" charset="0"/>
              <a:cs typeface="Arial" pitchFamily="34" charset="0"/>
              <a:sym typeface="Arial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27225" algn="r"/>
                <a:tab pos="2573338" algn="r"/>
              </a:tabLst>
              <a:defRPr/>
            </a:pPr>
            <a:endParaRPr kumimoji="0" lang="vi-VN" sz="2600" b="0" i="0" u="none" strike="noStrike" kern="0" cap="none" spc="0" normalizeH="0" baseline="0" noProof="0" smtClean="0">
              <a:ln>
                <a:noFill/>
              </a:ln>
              <a:solidFill>
                <a:srgbClr val="636D42"/>
              </a:solidFill>
              <a:effectLst/>
              <a:uLnTx/>
              <a:uFillTx/>
              <a:latin typeface="Times New Roman" panose="02020603050405020304" pitchFamily="18" charset="0"/>
              <a:ea typeface="Arial Unicode MS" pitchFamily="34" charset="-128"/>
              <a:cs typeface="Times New Roman" pitchFamily="18" charset="0"/>
              <a:sym typeface="Arial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27225" algn="r"/>
                <a:tab pos="2573338" algn="r"/>
              </a:tabLst>
              <a:defRPr/>
            </a:pPr>
            <a:r>
              <a:rPr kumimoji="0" lang="vi-VN" sz="2600" b="0" i="0" u="none" strike="noStrike" kern="0" cap="none" spc="0" normalizeH="0" baseline="0" noProof="0" smtClean="0">
                <a:ln>
                  <a:noFill/>
                </a:ln>
                <a:solidFill>
                  <a:srgbClr val="636D42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 pitchFamily="34" charset="-128"/>
                <a:cs typeface="Times New Roman" pitchFamily="18" charset="0"/>
                <a:sym typeface="Arial"/>
              </a:rPr>
              <a:t>Câu 2: Quan sát tế bào bên và cho biết mũi tên đang chỉ vào thành phần nào của tế bào.</a:t>
            </a:r>
            <a:endParaRPr kumimoji="0" lang="vi-VN" sz="2600" b="0" i="0" u="none" strike="noStrike" kern="0" cap="none" spc="0" normalizeH="0" baseline="0" noProof="0" smtClean="0">
              <a:ln>
                <a:noFill/>
              </a:ln>
              <a:solidFill>
                <a:srgbClr val="636D42"/>
              </a:solidFill>
              <a:effectLst/>
              <a:uLnTx/>
              <a:uFillTx/>
              <a:latin typeface="Times New Roman" panose="02020603050405020304" pitchFamily="18" charset="0"/>
              <a:cs typeface="Arial" pitchFamily="34" charset="0"/>
              <a:sym typeface="Arial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27225" algn="r"/>
                <a:tab pos="2573338" algn="r"/>
              </a:tabLst>
              <a:defRPr/>
            </a:pPr>
            <a:r>
              <a:rPr kumimoji="0" lang="vi-VN" sz="2600" b="0" i="0" u="none" strike="noStrike" kern="0" cap="none" spc="0" normalizeH="0" baseline="0" noProof="0" smtClean="0">
                <a:ln>
                  <a:noFill/>
                </a:ln>
                <a:solidFill>
                  <a:srgbClr val="636D42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 pitchFamily="34" charset="-128"/>
                <a:cs typeface="Times New Roman" pitchFamily="18" charset="0"/>
                <a:sym typeface="Arial"/>
              </a:rPr>
              <a:t>              A. Màng tế bào.           B. Chất tế bào.        </a:t>
            </a:r>
            <a:endParaRPr kumimoji="0" lang="vi-VN" sz="2600" b="0" i="0" u="none" strike="noStrike" kern="0" cap="none" spc="0" normalizeH="0" baseline="0" noProof="0" smtClean="0">
              <a:ln>
                <a:noFill/>
              </a:ln>
              <a:solidFill>
                <a:srgbClr val="636D42"/>
              </a:solidFill>
              <a:effectLst/>
              <a:uLnTx/>
              <a:uFillTx/>
              <a:latin typeface="Times New Roman" panose="02020603050405020304" pitchFamily="18" charset="0"/>
              <a:cs typeface="Arial" pitchFamily="34" charset="0"/>
              <a:sym typeface="Arial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27225" algn="r"/>
                <a:tab pos="2573338" algn="r"/>
              </a:tabLst>
              <a:defRPr/>
            </a:pPr>
            <a:r>
              <a:rPr kumimoji="0" lang="vi-VN" sz="2600" b="0" i="0" u="none" strike="noStrike" kern="0" cap="none" spc="0" normalizeH="0" baseline="0" noProof="0" smtClean="0">
                <a:ln>
                  <a:noFill/>
                </a:ln>
                <a:solidFill>
                  <a:srgbClr val="636D42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 pitchFamily="34" charset="-128"/>
                <a:cs typeface="Times New Roman" pitchFamily="18" charset="0"/>
                <a:sym typeface="Arial"/>
              </a:rPr>
              <a:t>               C. Nhân tế bào.           D. Vùng nhân.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27225" algn="r"/>
                <a:tab pos="2573338" algn="r"/>
              </a:tabLst>
              <a:defRPr/>
            </a:pPr>
            <a:endParaRPr kumimoji="0" lang="vi-VN" sz="2600" b="0" i="0" u="none" strike="noStrike" kern="0" cap="none" spc="0" normalizeH="0" baseline="0" noProof="0" smtClean="0">
              <a:ln>
                <a:noFill/>
              </a:ln>
              <a:solidFill>
                <a:srgbClr val="636D42"/>
              </a:solidFill>
              <a:effectLst/>
              <a:uLnTx/>
              <a:uFillTx/>
              <a:latin typeface="Times New Roman" panose="02020603050405020304" pitchFamily="18" charset="0"/>
              <a:ea typeface="Arial Unicode MS" pitchFamily="34" charset="-128"/>
              <a:cs typeface="Times New Roman" pitchFamily="18" charset="0"/>
              <a:sym typeface="Arial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27225" algn="r"/>
                <a:tab pos="2573338" algn="r"/>
              </a:tabLst>
              <a:defRPr/>
            </a:pPr>
            <a:endParaRPr kumimoji="0" lang="vi-VN" sz="2600" b="0" i="0" u="none" strike="noStrike" kern="0" cap="none" spc="0" normalizeH="0" baseline="0" noProof="0" smtClean="0">
              <a:ln>
                <a:noFill/>
              </a:ln>
              <a:solidFill>
                <a:srgbClr val="636D42"/>
              </a:solidFill>
              <a:effectLst/>
              <a:uLnTx/>
              <a:uFillTx/>
              <a:latin typeface="Times New Roman" panose="02020603050405020304" pitchFamily="18" charset="0"/>
              <a:ea typeface="Arial Unicode MS" pitchFamily="34" charset="-128"/>
              <a:cs typeface="Times New Roman" pitchFamily="18" charset="0"/>
              <a:sym typeface="Arial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27225" algn="r"/>
                <a:tab pos="2573338" algn="r"/>
              </a:tabLst>
              <a:defRPr/>
            </a:pPr>
            <a:endParaRPr kumimoji="0" lang="vi-VN" sz="2600" b="0" i="0" u="none" strike="noStrike" kern="0" cap="none" spc="0" normalizeH="0" baseline="0" noProof="0" smtClean="0">
              <a:ln>
                <a:noFill/>
              </a:ln>
              <a:solidFill>
                <a:srgbClr val="636D42"/>
              </a:solidFill>
              <a:effectLst/>
              <a:uLnTx/>
              <a:uFillTx/>
              <a:latin typeface="Times New Roman" panose="02020603050405020304" pitchFamily="18" charset="0"/>
              <a:ea typeface="Arial Unicode MS" pitchFamily="34" charset="-128"/>
              <a:cs typeface="Times New Roman" pitchFamily="18" charset="0"/>
              <a:sym typeface="Arial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27225" algn="r"/>
                <a:tab pos="2573338" algn="r"/>
              </a:tabLst>
              <a:defRPr/>
            </a:pPr>
            <a:endParaRPr kumimoji="0" lang="vi-VN" sz="2600" b="0" i="0" u="none" strike="noStrike" kern="0" cap="none" spc="0" normalizeH="0" baseline="0" noProof="0" smtClean="0">
              <a:ln>
                <a:noFill/>
              </a:ln>
              <a:solidFill>
                <a:srgbClr val="636D42"/>
              </a:solidFill>
              <a:effectLst/>
              <a:uLnTx/>
              <a:uFillTx/>
              <a:latin typeface="Times New Roman" panose="02020603050405020304" pitchFamily="18" charset="0"/>
              <a:ea typeface="Arial Unicode MS" pitchFamily="34" charset="-128"/>
              <a:cs typeface="Times New Roman" pitchFamily="18" charset="0"/>
              <a:sym typeface="Arial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27225" algn="r"/>
                <a:tab pos="2573338" algn="r"/>
              </a:tabLst>
              <a:defRPr/>
            </a:pPr>
            <a:endParaRPr kumimoji="0" lang="vi-VN" sz="2600" b="0" i="0" u="none" strike="noStrike" kern="0" cap="none" spc="0" normalizeH="0" baseline="0" noProof="0" smtClean="0">
              <a:ln>
                <a:noFill/>
              </a:ln>
              <a:solidFill>
                <a:srgbClr val="636D42"/>
              </a:solidFill>
              <a:effectLst/>
              <a:uLnTx/>
              <a:uFillTx/>
              <a:latin typeface="Times New Roman" panose="02020603050405020304" pitchFamily="18" charset="0"/>
              <a:ea typeface="Arial Unicode MS" pitchFamily="34" charset="-128"/>
              <a:cs typeface="Times New Roman" pitchFamily="18" charset="0"/>
              <a:sym typeface="Arial"/>
            </a:endParaRPr>
          </a:p>
        </p:txBody>
      </p:sp>
      <p:pic>
        <p:nvPicPr>
          <p:cNvPr id="2049" name="Picture 1" descr="image5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70180" y="3708562"/>
            <a:ext cx="2885090" cy="199088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457200"/>
            <a:ext cx="184731" cy="3693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0" cap="none" spc="0" normalizeH="0" baseline="0" noProof="0" smtClean="0">
              <a:ln>
                <a:noFill/>
              </a:ln>
              <a:solidFill>
                <a:srgbClr val="636D42"/>
              </a:solidFill>
              <a:effectLst/>
              <a:uLnTx/>
              <a:uFillTx/>
              <a:latin typeface="Arial" pitchFamily="34" charset="0"/>
              <a:cs typeface="Arial" pitchFamily="34" charset="0"/>
              <a:sym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77221" y="6111885"/>
            <a:ext cx="18598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Câu 2 - D</a:t>
            </a:r>
            <a:endParaRPr kumimoji="0" lang="vi-VN" sz="3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Arial"/>
              <a:sym typeface="Arial"/>
            </a:endParaRPr>
          </a:p>
        </p:txBody>
      </p:sp>
      <p:sp>
        <p:nvSpPr>
          <p:cNvPr id="7" name="Google Shape;843;p30"/>
          <p:cNvSpPr/>
          <p:nvPr/>
        </p:nvSpPr>
        <p:spPr>
          <a:xfrm>
            <a:off x="3212689" y="6105198"/>
            <a:ext cx="857256" cy="428628"/>
          </a:xfrm>
          <a:custGeom>
            <a:avLst/>
            <a:gdLst/>
            <a:ahLst/>
            <a:cxnLst/>
            <a:rect l="l" t="t" r="r" b="b"/>
            <a:pathLst>
              <a:path w="11170" h="7442" extrusionOk="0">
                <a:moveTo>
                  <a:pt x="6240" y="0"/>
                </a:moveTo>
                <a:cubicBezTo>
                  <a:pt x="6189" y="0"/>
                  <a:pt x="6136" y="6"/>
                  <a:pt x="6085" y="19"/>
                </a:cubicBezTo>
                <a:lnTo>
                  <a:pt x="2498" y="822"/>
                </a:lnTo>
                <a:cubicBezTo>
                  <a:pt x="2373" y="858"/>
                  <a:pt x="2231" y="929"/>
                  <a:pt x="2124" y="1072"/>
                </a:cubicBezTo>
                <a:lnTo>
                  <a:pt x="999" y="2535"/>
                </a:lnTo>
                <a:lnTo>
                  <a:pt x="0" y="2535"/>
                </a:lnTo>
                <a:lnTo>
                  <a:pt x="0" y="6371"/>
                </a:lnTo>
                <a:lnTo>
                  <a:pt x="660" y="6371"/>
                </a:lnTo>
                <a:cubicBezTo>
                  <a:pt x="1606" y="6371"/>
                  <a:pt x="1677" y="7442"/>
                  <a:pt x="3462" y="7442"/>
                </a:cubicBezTo>
                <a:lnTo>
                  <a:pt x="5853" y="7442"/>
                </a:lnTo>
                <a:cubicBezTo>
                  <a:pt x="6281" y="7442"/>
                  <a:pt x="6638" y="7085"/>
                  <a:pt x="6638" y="6639"/>
                </a:cubicBezTo>
                <a:cubicBezTo>
                  <a:pt x="6638" y="6443"/>
                  <a:pt x="6566" y="6247"/>
                  <a:pt x="6441" y="6122"/>
                </a:cubicBezTo>
                <a:lnTo>
                  <a:pt x="6513" y="6122"/>
                </a:lnTo>
                <a:cubicBezTo>
                  <a:pt x="6959" y="6122"/>
                  <a:pt x="7316" y="5765"/>
                  <a:pt x="7316" y="5319"/>
                </a:cubicBezTo>
                <a:cubicBezTo>
                  <a:pt x="7316" y="5105"/>
                  <a:pt x="7227" y="4908"/>
                  <a:pt x="7084" y="4766"/>
                </a:cubicBezTo>
                <a:cubicBezTo>
                  <a:pt x="7441" y="4694"/>
                  <a:pt x="7708" y="4355"/>
                  <a:pt x="7708" y="3981"/>
                </a:cubicBezTo>
                <a:cubicBezTo>
                  <a:pt x="7708" y="3552"/>
                  <a:pt x="7351" y="3195"/>
                  <a:pt x="6905" y="3195"/>
                </a:cubicBezTo>
                <a:lnTo>
                  <a:pt x="10492" y="3195"/>
                </a:lnTo>
                <a:cubicBezTo>
                  <a:pt x="10866" y="3195"/>
                  <a:pt x="11170" y="2892"/>
                  <a:pt x="11170" y="2535"/>
                </a:cubicBezTo>
                <a:cubicBezTo>
                  <a:pt x="11170" y="2161"/>
                  <a:pt x="10866" y="1857"/>
                  <a:pt x="10492" y="1857"/>
                </a:cubicBezTo>
                <a:lnTo>
                  <a:pt x="3926" y="1857"/>
                </a:lnTo>
                <a:lnTo>
                  <a:pt x="6388" y="1322"/>
                </a:lnTo>
                <a:cubicBezTo>
                  <a:pt x="6745" y="1233"/>
                  <a:pt x="6977" y="876"/>
                  <a:pt x="6888" y="519"/>
                </a:cubicBezTo>
                <a:cubicBezTo>
                  <a:pt x="6827" y="214"/>
                  <a:pt x="6544" y="0"/>
                  <a:pt x="6240" y="0"/>
                </a:cubicBezTo>
                <a:close/>
              </a:path>
            </a:pathLst>
          </a:cu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C4D0C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840277" y="6111885"/>
            <a:ext cx="185980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Câu 1- C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094021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646386" y="725214"/>
            <a:ext cx="8828690" cy="452431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81150" algn="l"/>
                <a:tab pos="2903538" algn="r"/>
                <a:tab pos="3986213" algn="r"/>
              </a:tabLst>
              <a:defRPr/>
            </a:pPr>
            <a:r>
              <a:rPr kumimoji="0" lang="vi-VN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636D42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 pitchFamily="34" charset="-128"/>
                <a:cs typeface="Times New Roman" pitchFamily="18" charset="0"/>
                <a:sym typeface="Arial"/>
              </a:rPr>
              <a:t>Câu 3: Đặc điểm của tế bào nhân thực là</a:t>
            </a:r>
            <a:endParaRPr kumimoji="0" lang="vi-VN" sz="3200" b="0" i="0" u="none" strike="noStrike" kern="0" cap="none" spc="0" normalizeH="0" baseline="0" noProof="0" dirty="0" smtClean="0">
              <a:ln>
                <a:noFill/>
              </a:ln>
              <a:solidFill>
                <a:srgbClr val="636D42"/>
              </a:solidFill>
              <a:effectLst/>
              <a:uLnTx/>
              <a:uFillTx/>
              <a:latin typeface="Times New Roman" panose="02020603050405020304" pitchFamily="18" charset="0"/>
              <a:cs typeface="Arial" pitchFamily="34" charset="0"/>
              <a:sym typeface="Arial"/>
            </a:endParaRP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UcPeriod"/>
              <a:tabLst>
                <a:tab pos="1581150" algn="l"/>
                <a:tab pos="2903538" algn="r"/>
                <a:tab pos="3986213" algn="r"/>
              </a:tabLst>
              <a:defRPr/>
            </a:pPr>
            <a:r>
              <a:rPr kumimoji="0" lang="vi-VN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636D42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 pitchFamily="34" charset="-128"/>
                <a:cs typeface="Times New Roman" pitchFamily="18" charset="0"/>
                <a:sym typeface="Arial"/>
              </a:rPr>
              <a:t>Có thành tế bào.	    </a:t>
            </a: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>
                <a:tab pos="1581150" algn="l"/>
                <a:tab pos="2903538" algn="r"/>
                <a:tab pos="3986213" algn="r"/>
              </a:tabLst>
              <a:defRPr/>
            </a:pPr>
            <a:r>
              <a:rPr kumimoji="0" lang="vi-VN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636D42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 pitchFamily="34" charset="-128"/>
                <a:cs typeface="Times New Roman" pitchFamily="18" charset="0"/>
                <a:sym typeface="Arial"/>
              </a:rPr>
              <a:t>B.	Có chất tế	 bào.</a:t>
            </a:r>
            <a:endParaRPr kumimoji="0" lang="vi-VN" sz="3200" b="0" i="0" u="none" strike="noStrike" kern="0" cap="none" spc="0" normalizeH="0" baseline="0" noProof="0" dirty="0" smtClean="0">
              <a:ln>
                <a:noFill/>
              </a:ln>
              <a:solidFill>
                <a:srgbClr val="636D42"/>
              </a:solidFill>
              <a:effectLst/>
              <a:uLnTx/>
              <a:uFillTx/>
              <a:latin typeface="Times New Roman" panose="02020603050405020304" pitchFamily="18" charset="0"/>
              <a:cs typeface="Arial" pitchFamily="34" charset="0"/>
              <a:sym typeface="Arial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81150" algn="l"/>
                <a:tab pos="2903538" algn="r"/>
                <a:tab pos="3986213" algn="r"/>
              </a:tabLst>
              <a:defRPr/>
            </a:pPr>
            <a:r>
              <a:rPr kumimoji="0" lang="vi-VN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636D42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 pitchFamily="34" charset="-128"/>
                <a:cs typeface="Times New Roman" pitchFamily="18" charset="0"/>
                <a:sym typeface="Arial"/>
              </a:rPr>
              <a:t>C. Có màng nhân bao bọc vật chất di truyền.	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81150" algn="l"/>
                <a:tab pos="2903538" algn="r"/>
                <a:tab pos="3986213" algn="r"/>
              </a:tabLst>
              <a:defRPr/>
            </a:pPr>
            <a:r>
              <a:rPr kumimoji="0" lang="vi-VN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636D42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 pitchFamily="34" charset="-128"/>
                <a:cs typeface="Times New Roman" pitchFamily="18" charset="0"/>
                <a:sym typeface="Arial"/>
              </a:rPr>
              <a:t>D. Có lục lạp.</a:t>
            </a:r>
            <a:endParaRPr kumimoji="0" lang="vi-VN" sz="3200" b="0" i="0" u="none" strike="noStrike" kern="0" cap="none" spc="0" normalizeH="0" baseline="0" noProof="0" dirty="0" smtClean="0">
              <a:ln>
                <a:noFill/>
              </a:ln>
              <a:solidFill>
                <a:srgbClr val="636D42"/>
              </a:solidFill>
              <a:effectLst/>
              <a:uLnTx/>
              <a:uFillTx/>
              <a:latin typeface="Times New Roman" panose="02020603050405020304" pitchFamily="18" charset="0"/>
              <a:cs typeface="Arial" pitchFamily="34" charset="0"/>
              <a:sym typeface="Arial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81150" algn="l"/>
                <a:tab pos="2903538" algn="r"/>
                <a:tab pos="3986213" algn="r"/>
              </a:tabLst>
              <a:defRPr/>
            </a:pPr>
            <a:endParaRPr kumimoji="0" lang="vi-VN" sz="3200" b="0" i="0" u="none" strike="noStrike" kern="0" cap="none" spc="0" normalizeH="0" baseline="0" noProof="0" dirty="0" smtClean="0">
              <a:ln>
                <a:noFill/>
              </a:ln>
              <a:solidFill>
                <a:srgbClr val="636D42"/>
              </a:solidFill>
              <a:effectLst/>
              <a:uLnTx/>
              <a:uFillTx/>
              <a:latin typeface="Times New Roman" panose="02020603050405020304" pitchFamily="18" charset="0"/>
              <a:ea typeface="Arial Unicode MS" pitchFamily="34" charset="-128"/>
              <a:cs typeface="Times New Roman" pitchFamily="18" charset="0"/>
              <a:sym typeface="Arial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81150" algn="l"/>
                <a:tab pos="2903538" algn="r"/>
                <a:tab pos="3986213" algn="r"/>
              </a:tabLst>
              <a:defRPr/>
            </a:pPr>
            <a:r>
              <a:rPr kumimoji="0" lang="vi-VN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636D42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 pitchFamily="34" charset="-128"/>
                <a:cs typeface="Times New Roman" pitchFamily="18" charset="0"/>
                <a:sym typeface="Arial"/>
              </a:rPr>
              <a:t>Câu 4: Khi một tế bào lớn lên và sinh sản sẽ có bao nhiêu tế bào mới hình thành? </a:t>
            </a:r>
            <a:endParaRPr kumimoji="0" lang="vi-VN" sz="3200" b="0" i="0" u="none" strike="noStrike" kern="0" cap="none" spc="0" normalizeH="0" baseline="0" noProof="0" dirty="0" smtClean="0">
              <a:ln>
                <a:noFill/>
              </a:ln>
              <a:solidFill>
                <a:srgbClr val="636D42"/>
              </a:solidFill>
              <a:effectLst/>
              <a:uLnTx/>
              <a:uFillTx/>
              <a:latin typeface="Times New Roman" panose="02020603050405020304" pitchFamily="18" charset="0"/>
              <a:cs typeface="Arial" pitchFamily="34" charset="0"/>
              <a:sym typeface="Arial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81150" algn="l"/>
                <a:tab pos="2903538" algn="r"/>
                <a:tab pos="3986213" algn="r"/>
              </a:tabLst>
              <a:defRPr/>
            </a:pPr>
            <a:r>
              <a:rPr kumimoji="0" lang="vi-VN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636D42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 pitchFamily="34" charset="-128"/>
                <a:cs typeface="Times New Roman" pitchFamily="18" charset="0"/>
                <a:sym typeface="Arial"/>
              </a:rPr>
              <a:t>       A.8.	       B.6.	          C.4.	D.2.</a:t>
            </a:r>
            <a:endParaRPr kumimoji="0" lang="vi-VN" sz="3200" b="0" i="0" u="none" strike="noStrike" kern="0" cap="none" spc="0" normalizeH="0" baseline="0" noProof="0" dirty="0" smtClean="0">
              <a:ln>
                <a:noFill/>
              </a:ln>
              <a:solidFill>
                <a:srgbClr val="636D42"/>
              </a:solidFill>
              <a:effectLst/>
              <a:uLnTx/>
              <a:uFillTx/>
              <a:latin typeface="Times New Roman" panose="02020603050405020304" pitchFamily="18" charset="0"/>
              <a:cs typeface="Arial" pitchFamily="34" charset="0"/>
              <a:sym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02146" y="5801704"/>
            <a:ext cx="36711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Đáp án:    Câu 3 - C</a:t>
            </a:r>
            <a:endParaRPr kumimoji="0" lang="vi-VN" sz="3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Arial"/>
              <a:sym typeface="Arial"/>
            </a:endParaRPr>
          </a:p>
        </p:txBody>
      </p:sp>
      <p:sp>
        <p:nvSpPr>
          <p:cNvPr id="7" name="Google Shape;843;p30"/>
          <p:cNvSpPr/>
          <p:nvPr/>
        </p:nvSpPr>
        <p:spPr>
          <a:xfrm>
            <a:off x="895087" y="5931772"/>
            <a:ext cx="857256" cy="428628"/>
          </a:xfrm>
          <a:custGeom>
            <a:avLst/>
            <a:gdLst/>
            <a:ahLst/>
            <a:cxnLst/>
            <a:rect l="l" t="t" r="r" b="b"/>
            <a:pathLst>
              <a:path w="11170" h="7442" extrusionOk="0">
                <a:moveTo>
                  <a:pt x="6240" y="0"/>
                </a:moveTo>
                <a:cubicBezTo>
                  <a:pt x="6189" y="0"/>
                  <a:pt x="6136" y="6"/>
                  <a:pt x="6085" y="19"/>
                </a:cubicBezTo>
                <a:lnTo>
                  <a:pt x="2498" y="822"/>
                </a:lnTo>
                <a:cubicBezTo>
                  <a:pt x="2373" y="858"/>
                  <a:pt x="2231" y="929"/>
                  <a:pt x="2124" y="1072"/>
                </a:cubicBezTo>
                <a:lnTo>
                  <a:pt x="999" y="2535"/>
                </a:lnTo>
                <a:lnTo>
                  <a:pt x="0" y="2535"/>
                </a:lnTo>
                <a:lnTo>
                  <a:pt x="0" y="6371"/>
                </a:lnTo>
                <a:lnTo>
                  <a:pt x="660" y="6371"/>
                </a:lnTo>
                <a:cubicBezTo>
                  <a:pt x="1606" y="6371"/>
                  <a:pt x="1677" y="7442"/>
                  <a:pt x="3462" y="7442"/>
                </a:cubicBezTo>
                <a:lnTo>
                  <a:pt x="5853" y="7442"/>
                </a:lnTo>
                <a:cubicBezTo>
                  <a:pt x="6281" y="7442"/>
                  <a:pt x="6638" y="7085"/>
                  <a:pt x="6638" y="6639"/>
                </a:cubicBezTo>
                <a:cubicBezTo>
                  <a:pt x="6638" y="6443"/>
                  <a:pt x="6566" y="6247"/>
                  <a:pt x="6441" y="6122"/>
                </a:cubicBezTo>
                <a:lnTo>
                  <a:pt x="6513" y="6122"/>
                </a:lnTo>
                <a:cubicBezTo>
                  <a:pt x="6959" y="6122"/>
                  <a:pt x="7316" y="5765"/>
                  <a:pt x="7316" y="5319"/>
                </a:cubicBezTo>
                <a:cubicBezTo>
                  <a:pt x="7316" y="5105"/>
                  <a:pt x="7227" y="4908"/>
                  <a:pt x="7084" y="4766"/>
                </a:cubicBezTo>
                <a:cubicBezTo>
                  <a:pt x="7441" y="4694"/>
                  <a:pt x="7708" y="4355"/>
                  <a:pt x="7708" y="3981"/>
                </a:cubicBezTo>
                <a:cubicBezTo>
                  <a:pt x="7708" y="3552"/>
                  <a:pt x="7351" y="3195"/>
                  <a:pt x="6905" y="3195"/>
                </a:cubicBezTo>
                <a:lnTo>
                  <a:pt x="10492" y="3195"/>
                </a:lnTo>
                <a:cubicBezTo>
                  <a:pt x="10866" y="3195"/>
                  <a:pt x="11170" y="2892"/>
                  <a:pt x="11170" y="2535"/>
                </a:cubicBezTo>
                <a:cubicBezTo>
                  <a:pt x="11170" y="2161"/>
                  <a:pt x="10866" y="1857"/>
                  <a:pt x="10492" y="1857"/>
                </a:cubicBezTo>
                <a:lnTo>
                  <a:pt x="3926" y="1857"/>
                </a:lnTo>
                <a:lnTo>
                  <a:pt x="6388" y="1322"/>
                </a:lnTo>
                <a:cubicBezTo>
                  <a:pt x="6745" y="1233"/>
                  <a:pt x="6977" y="876"/>
                  <a:pt x="6888" y="519"/>
                </a:cubicBezTo>
                <a:cubicBezTo>
                  <a:pt x="6827" y="214"/>
                  <a:pt x="6544" y="0"/>
                  <a:pt x="6240" y="0"/>
                </a:cubicBezTo>
                <a:close/>
              </a:path>
            </a:pathLst>
          </a:cu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C4D0C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565407" y="5801703"/>
            <a:ext cx="185980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Câu 4 - D</a:t>
            </a:r>
          </a:p>
        </p:txBody>
      </p:sp>
    </p:spTree>
    <p:extLst>
      <p:ext uri="{BB962C8B-B14F-4D97-AF65-F5344CB8AC3E}">
        <p14:creationId xmlns:p14="http://schemas.microsoft.com/office/powerpoint/2010/main" val="3747381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17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2566" y="819807"/>
            <a:ext cx="3489434" cy="552370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58510" y="1119356"/>
            <a:ext cx="536027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r>
              <a:rPr kumimoji="0" lang="vi-VN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/>
                <a:sym typeface="Arial" panose="020B0604020202020204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r>
              <a:rPr kumimoji="0" lang="vi-VN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/>
                <a:sym typeface="Arial" panose="020B0604020202020204"/>
              </a:rPr>
              <a:t>Câu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/>
                <a:sym typeface="Arial" panose="020B0604020202020204"/>
              </a:rPr>
              <a:t>5</a:t>
            </a:r>
            <a:r>
              <a:rPr kumimoji="0" lang="vi-VN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/>
                <a:sym typeface="Arial" panose="020B0604020202020204"/>
              </a:rPr>
              <a:t>: Thành phần nào là màng tế bào?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r>
              <a:rPr kumimoji="0" lang="vi-VN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/>
                <a:sym typeface="Arial" panose="020B0604020202020204"/>
              </a:rPr>
              <a:t>      A.(l)	    B.(2)	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r>
              <a:rPr kumimoji="0" lang="vi-VN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/>
                <a:sym typeface="Arial" panose="020B0604020202020204"/>
              </a:rPr>
              <a:t>  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r>
              <a:rPr kumimoji="0" lang="vi-VN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/>
                <a:sym typeface="Arial" panose="020B0604020202020204"/>
              </a:rPr>
              <a:t>    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/>
                <a:sym typeface="Arial" panose="020B0604020202020204"/>
              </a:rPr>
              <a:t> </a:t>
            </a:r>
            <a:r>
              <a:rPr kumimoji="0" lang="vi-VN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/>
                <a:sym typeface="Arial" panose="020B0604020202020204"/>
              </a:rPr>
              <a:t>C.(3)	     D.(4)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r>
              <a:rPr kumimoji="0" lang="vi-VN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/>
                <a:sym typeface="Arial" panose="020B0604020202020204"/>
              </a:rPr>
              <a:t> </a:t>
            </a:r>
            <a:endParaRPr kumimoji="0" lang="vi-VN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Arial" panose="020B0604020202020204"/>
              <a:sym typeface="Arial" panose="020B060402020202020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72910" y="5265688"/>
            <a:ext cx="22926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r>
              <a:rPr kumimoji="0" lang="vi-VN" sz="4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/>
                <a:sym typeface="Arial" panose="020B0604020202020204"/>
              </a:rPr>
              <a:t>Đáp án: </a:t>
            </a:r>
            <a:r>
              <a:rPr kumimoji="0" lang="vi-VN" sz="40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/>
                <a:sym typeface="Arial" panose="020B0604020202020204"/>
              </a:rPr>
              <a:t>A</a:t>
            </a:r>
            <a:endParaRPr kumimoji="0" lang="vi-VN" sz="40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Arial" panose="020B0604020202020204"/>
              <a:sym typeface="Arial" panose="020B0604020202020204"/>
            </a:endParaRPr>
          </a:p>
        </p:txBody>
      </p:sp>
      <p:sp>
        <p:nvSpPr>
          <p:cNvPr id="7" name="Google Shape;843;p30"/>
          <p:cNvSpPr/>
          <p:nvPr/>
        </p:nvSpPr>
        <p:spPr>
          <a:xfrm>
            <a:off x="2908131" y="5312985"/>
            <a:ext cx="1033248" cy="626498"/>
          </a:xfrm>
          <a:custGeom>
            <a:avLst/>
            <a:gdLst/>
            <a:ahLst/>
            <a:cxnLst/>
            <a:rect l="l" t="t" r="r" b="b"/>
            <a:pathLst>
              <a:path w="11170" h="7442" extrusionOk="0">
                <a:moveTo>
                  <a:pt x="6240" y="0"/>
                </a:moveTo>
                <a:cubicBezTo>
                  <a:pt x="6189" y="0"/>
                  <a:pt x="6136" y="6"/>
                  <a:pt x="6085" y="19"/>
                </a:cubicBezTo>
                <a:lnTo>
                  <a:pt x="2498" y="822"/>
                </a:lnTo>
                <a:cubicBezTo>
                  <a:pt x="2373" y="858"/>
                  <a:pt x="2231" y="929"/>
                  <a:pt x="2124" y="1072"/>
                </a:cubicBezTo>
                <a:lnTo>
                  <a:pt x="999" y="2535"/>
                </a:lnTo>
                <a:lnTo>
                  <a:pt x="0" y="2535"/>
                </a:lnTo>
                <a:lnTo>
                  <a:pt x="0" y="6371"/>
                </a:lnTo>
                <a:lnTo>
                  <a:pt x="660" y="6371"/>
                </a:lnTo>
                <a:cubicBezTo>
                  <a:pt x="1606" y="6371"/>
                  <a:pt x="1677" y="7442"/>
                  <a:pt x="3462" y="7442"/>
                </a:cubicBezTo>
                <a:lnTo>
                  <a:pt x="5853" y="7442"/>
                </a:lnTo>
                <a:cubicBezTo>
                  <a:pt x="6281" y="7442"/>
                  <a:pt x="6638" y="7085"/>
                  <a:pt x="6638" y="6639"/>
                </a:cubicBezTo>
                <a:cubicBezTo>
                  <a:pt x="6638" y="6443"/>
                  <a:pt x="6566" y="6247"/>
                  <a:pt x="6441" y="6122"/>
                </a:cubicBezTo>
                <a:lnTo>
                  <a:pt x="6513" y="6122"/>
                </a:lnTo>
                <a:cubicBezTo>
                  <a:pt x="6959" y="6122"/>
                  <a:pt x="7316" y="5765"/>
                  <a:pt x="7316" y="5319"/>
                </a:cubicBezTo>
                <a:cubicBezTo>
                  <a:pt x="7316" y="5105"/>
                  <a:pt x="7227" y="4908"/>
                  <a:pt x="7084" y="4766"/>
                </a:cubicBezTo>
                <a:cubicBezTo>
                  <a:pt x="7441" y="4694"/>
                  <a:pt x="7708" y="4355"/>
                  <a:pt x="7708" y="3981"/>
                </a:cubicBezTo>
                <a:cubicBezTo>
                  <a:pt x="7708" y="3552"/>
                  <a:pt x="7351" y="3195"/>
                  <a:pt x="6905" y="3195"/>
                </a:cubicBezTo>
                <a:lnTo>
                  <a:pt x="10492" y="3195"/>
                </a:lnTo>
                <a:cubicBezTo>
                  <a:pt x="10866" y="3195"/>
                  <a:pt x="11170" y="2892"/>
                  <a:pt x="11170" y="2535"/>
                </a:cubicBezTo>
                <a:cubicBezTo>
                  <a:pt x="11170" y="2161"/>
                  <a:pt x="10866" y="1857"/>
                  <a:pt x="10492" y="1857"/>
                </a:cubicBezTo>
                <a:lnTo>
                  <a:pt x="3926" y="1857"/>
                </a:lnTo>
                <a:lnTo>
                  <a:pt x="6388" y="1322"/>
                </a:lnTo>
                <a:cubicBezTo>
                  <a:pt x="6745" y="1233"/>
                  <a:pt x="6977" y="876"/>
                  <a:pt x="6888" y="519"/>
                </a:cubicBezTo>
                <a:cubicBezTo>
                  <a:pt x="6827" y="214"/>
                  <a:pt x="6544" y="0"/>
                  <a:pt x="6240" y="0"/>
                </a:cubicBezTo>
                <a:close/>
              </a:path>
            </a:pathLst>
          </a:cu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C4D0C8"/>
              </a:solidFill>
              <a:effectLst/>
              <a:uLnTx/>
              <a:uFillTx/>
              <a:latin typeface="Arial"/>
              <a:ea typeface="+mn-ea"/>
              <a:cs typeface="+mn-cs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974939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 animBg="1"/>
      <p:bldP spid="7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flipH="1">
            <a:off x="3121567" y="882868"/>
            <a:ext cx="528145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r>
              <a:rPr kumimoji="0" lang="vi-VN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/>
                <a:sym typeface="Arial" panose="020B0604020202020204"/>
              </a:rPr>
              <a:t>Câu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/>
                <a:sym typeface="Arial" panose="020B0604020202020204"/>
              </a:rPr>
              <a:t>6</a:t>
            </a:r>
            <a:r>
              <a:rPr kumimoji="0" lang="vi-VN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/>
                <a:sym typeface="Arial" panose="020B0604020202020204"/>
              </a:rPr>
              <a:t>: Thành phần nào có chức năng điểu khiển hoạt động của tế bào?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r>
              <a:rPr kumimoji="0" lang="vi-VN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/>
                <a:sym typeface="Arial" panose="020B0604020202020204"/>
              </a:rPr>
              <a:t>A.(l)	    B.(2)	C.(3)	     D.(4)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lang="vi-VN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Arial" panose="020B0604020202020204"/>
              <a:sym typeface="Arial" panose="020B0604020202020204"/>
            </a:endParaRPr>
          </a:p>
        </p:txBody>
      </p:sp>
      <p:pic>
        <p:nvPicPr>
          <p:cNvPr id="5" name="Picture 4" descr="b17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7615" y="804041"/>
            <a:ext cx="3489434" cy="552370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927835" y="4445876"/>
            <a:ext cx="22926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r>
              <a:rPr kumimoji="0" lang="vi-VN" sz="4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/>
                <a:sym typeface="Arial" panose="020B0604020202020204"/>
              </a:rPr>
              <a:t>Đáp án: </a:t>
            </a:r>
            <a:r>
              <a:rPr kumimoji="0" lang="vi-VN" sz="40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/>
                <a:sym typeface="Arial" panose="020B0604020202020204"/>
              </a:rPr>
              <a:t>C</a:t>
            </a:r>
            <a:endParaRPr kumimoji="0" lang="vi-VN" sz="40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Arial" panose="020B0604020202020204"/>
              <a:sym typeface="Arial" panose="020B0604020202020204"/>
            </a:endParaRPr>
          </a:p>
        </p:txBody>
      </p:sp>
      <p:sp>
        <p:nvSpPr>
          <p:cNvPr id="7" name="Google Shape;843;p30"/>
          <p:cNvSpPr/>
          <p:nvPr/>
        </p:nvSpPr>
        <p:spPr>
          <a:xfrm>
            <a:off x="4863056" y="4493173"/>
            <a:ext cx="1033248" cy="626498"/>
          </a:xfrm>
          <a:custGeom>
            <a:avLst/>
            <a:gdLst/>
            <a:ahLst/>
            <a:cxnLst/>
            <a:rect l="l" t="t" r="r" b="b"/>
            <a:pathLst>
              <a:path w="11170" h="7442" extrusionOk="0">
                <a:moveTo>
                  <a:pt x="6240" y="0"/>
                </a:moveTo>
                <a:cubicBezTo>
                  <a:pt x="6189" y="0"/>
                  <a:pt x="6136" y="6"/>
                  <a:pt x="6085" y="19"/>
                </a:cubicBezTo>
                <a:lnTo>
                  <a:pt x="2498" y="822"/>
                </a:lnTo>
                <a:cubicBezTo>
                  <a:pt x="2373" y="858"/>
                  <a:pt x="2231" y="929"/>
                  <a:pt x="2124" y="1072"/>
                </a:cubicBezTo>
                <a:lnTo>
                  <a:pt x="999" y="2535"/>
                </a:lnTo>
                <a:lnTo>
                  <a:pt x="0" y="2535"/>
                </a:lnTo>
                <a:lnTo>
                  <a:pt x="0" y="6371"/>
                </a:lnTo>
                <a:lnTo>
                  <a:pt x="660" y="6371"/>
                </a:lnTo>
                <a:cubicBezTo>
                  <a:pt x="1606" y="6371"/>
                  <a:pt x="1677" y="7442"/>
                  <a:pt x="3462" y="7442"/>
                </a:cubicBezTo>
                <a:lnTo>
                  <a:pt x="5853" y="7442"/>
                </a:lnTo>
                <a:cubicBezTo>
                  <a:pt x="6281" y="7442"/>
                  <a:pt x="6638" y="7085"/>
                  <a:pt x="6638" y="6639"/>
                </a:cubicBezTo>
                <a:cubicBezTo>
                  <a:pt x="6638" y="6443"/>
                  <a:pt x="6566" y="6247"/>
                  <a:pt x="6441" y="6122"/>
                </a:cubicBezTo>
                <a:lnTo>
                  <a:pt x="6513" y="6122"/>
                </a:lnTo>
                <a:cubicBezTo>
                  <a:pt x="6959" y="6122"/>
                  <a:pt x="7316" y="5765"/>
                  <a:pt x="7316" y="5319"/>
                </a:cubicBezTo>
                <a:cubicBezTo>
                  <a:pt x="7316" y="5105"/>
                  <a:pt x="7227" y="4908"/>
                  <a:pt x="7084" y="4766"/>
                </a:cubicBezTo>
                <a:cubicBezTo>
                  <a:pt x="7441" y="4694"/>
                  <a:pt x="7708" y="4355"/>
                  <a:pt x="7708" y="3981"/>
                </a:cubicBezTo>
                <a:cubicBezTo>
                  <a:pt x="7708" y="3552"/>
                  <a:pt x="7351" y="3195"/>
                  <a:pt x="6905" y="3195"/>
                </a:cubicBezTo>
                <a:lnTo>
                  <a:pt x="10492" y="3195"/>
                </a:lnTo>
                <a:cubicBezTo>
                  <a:pt x="10866" y="3195"/>
                  <a:pt x="11170" y="2892"/>
                  <a:pt x="11170" y="2535"/>
                </a:cubicBezTo>
                <a:cubicBezTo>
                  <a:pt x="11170" y="2161"/>
                  <a:pt x="10866" y="1857"/>
                  <a:pt x="10492" y="1857"/>
                </a:cubicBezTo>
                <a:lnTo>
                  <a:pt x="3926" y="1857"/>
                </a:lnTo>
                <a:lnTo>
                  <a:pt x="6388" y="1322"/>
                </a:lnTo>
                <a:cubicBezTo>
                  <a:pt x="6745" y="1233"/>
                  <a:pt x="6977" y="876"/>
                  <a:pt x="6888" y="519"/>
                </a:cubicBezTo>
                <a:cubicBezTo>
                  <a:pt x="6827" y="214"/>
                  <a:pt x="6544" y="0"/>
                  <a:pt x="6240" y="0"/>
                </a:cubicBezTo>
                <a:close/>
              </a:path>
            </a:pathLst>
          </a:cu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C4D0C8"/>
              </a:solidFill>
              <a:effectLst/>
              <a:uLnTx/>
              <a:uFillTx/>
              <a:latin typeface="Arial"/>
              <a:ea typeface="+mn-ea"/>
              <a:cs typeface="+mn-cs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7264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 animBg="1"/>
      <p:bldP spid="7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599091" y="903852"/>
            <a:ext cx="9049406" cy="397031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636D42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 pitchFamily="34" charset="-128"/>
                <a:cs typeface="Times New Roman" pitchFamily="18" charset="0"/>
                <a:sym typeface="Arial"/>
              </a:rPr>
              <a:t>Câu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636D42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 pitchFamily="34" charset="-128"/>
                <a:cs typeface="Times New Roman" pitchFamily="18" charset="0"/>
                <a:sym typeface="Arial"/>
              </a:rPr>
              <a:t>7</a:t>
            </a:r>
            <a:r>
              <a:rPr kumimoji="0" lang="vi-VN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636D42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 pitchFamily="34" charset="-128"/>
                <a:cs typeface="Times New Roman" pitchFamily="18" charset="0"/>
                <a:sym typeface="Arial"/>
              </a:rPr>
              <a:t>: Hoàn thành các ỵêu cầu sau: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2800" b="0" i="0" u="none" strike="noStrike" kern="0" cap="none" spc="0" normalizeH="0" baseline="0" noProof="0" dirty="0" smtClean="0">
              <a:ln>
                <a:noFill/>
              </a:ln>
              <a:solidFill>
                <a:srgbClr val="636D42"/>
              </a:solidFill>
              <a:effectLst/>
              <a:uLnTx/>
              <a:uFillTx/>
              <a:latin typeface="Times New Roman" panose="02020603050405020304" pitchFamily="18" charset="0"/>
              <a:cs typeface="Arial" pitchFamily="34" charset="0"/>
              <a:sym typeface="Arial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636D42"/>
                </a:solidFill>
                <a:effectLst/>
                <a:uLnTx/>
                <a:uFillTx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Arial"/>
              </a:rPr>
              <a:t>a.  Cho </a:t>
            </a:r>
            <a:r>
              <a:rPr kumimoji="0" lang="fr-FR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636D42"/>
                </a:solidFill>
                <a:effectLst/>
                <a:uLnTx/>
                <a:uFillTx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Arial"/>
              </a:rPr>
              <a:t>biết</a:t>
            </a:r>
            <a:r>
              <a:rPr kumimoji="0" lang="fr-FR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636D42"/>
                </a:solidFill>
                <a:effectLst/>
                <a:uLnTx/>
                <a:uFillTx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Arial"/>
              </a:rPr>
              <a:t> </a:t>
            </a:r>
            <a:r>
              <a:rPr kumimoji="0" lang="fr-FR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636D42"/>
                </a:solidFill>
                <a:effectLst/>
                <a:uLnTx/>
                <a:uFillTx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Arial"/>
              </a:rPr>
              <a:t>tế</a:t>
            </a:r>
            <a:r>
              <a:rPr kumimoji="0" lang="fr-FR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636D42"/>
                </a:solidFill>
                <a:effectLst/>
                <a:uLnTx/>
                <a:uFillTx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Arial"/>
              </a:rPr>
              <a:t> </a:t>
            </a:r>
            <a:r>
              <a:rPr kumimoji="0" lang="fr-FR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636D42"/>
                </a:solidFill>
                <a:effectLst/>
                <a:uLnTx/>
                <a:uFillTx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Arial"/>
              </a:rPr>
              <a:t>bào</a:t>
            </a:r>
            <a:r>
              <a:rPr kumimoji="0" lang="fr-FR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636D42"/>
                </a:solidFill>
                <a:effectLst/>
                <a:uLnTx/>
                <a:uFillTx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Arial"/>
              </a:rPr>
              <a:t> là </a:t>
            </a:r>
            <a:r>
              <a:rPr kumimoji="0" lang="fr-FR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636D42"/>
                </a:solidFill>
                <a:effectLst/>
                <a:uLnTx/>
                <a:uFillTx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Arial"/>
              </a:rPr>
              <a:t>gì</a:t>
            </a:r>
            <a:r>
              <a:rPr kumimoji="0" lang="fr-FR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636D42"/>
                </a:solidFill>
                <a:effectLst/>
                <a:uLnTx/>
                <a:uFillTx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Arial"/>
              </a:rPr>
              <a:t> ?</a:t>
            </a:r>
            <a:endParaRPr kumimoji="0" lang="vi-VN" sz="2800" b="0" i="0" u="none" strike="noStrike" kern="0" cap="none" spc="0" normalizeH="0" baseline="0" noProof="0" dirty="0" smtClean="0">
              <a:ln>
                <a:noFill/>
              </a:ln>
              <a:solidFill>
                <a:srgbClr val="636D42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  <a:sym typeface="Arial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636D42"/>
                </a:solidFill>
                <a:effectLst/>
                <a:uLnTx/>
                <a:uFillTx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Arial"/>
              </a:rPr>
              <a:t>…………………………………………………………………………………………………………………………………………………………………………………………</a:t>
            </a:r>
            <a:r>
              <a:rPr kumimoji="0" lang="vi-VN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636D42"/>
                </a:solidFill>
                <a:effectLst/>
                <a:uLnTx/>
                <a:uFillTx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Arial"/>
              </a:rPr>
              <a:t>........</a:t>
            </a:r>
            <a:endParaRPr kumimoji="0" lang="vi-VN" sz="2800" b="0" i="0" u="none" strike="noStrike" kern="0" cap="none" spc="0" normalizeH="0" baseline="0" noProof="0" dirty="0" smtClean="0">
              <a:ln>
                <a:noFill/>
              </a:ln>
              <a:solidFill>
                <a:srgbClr val="636D42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  <a:sym typeface="Arial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636D42"/>
                </a:solidFill>
                <a:effectLst/>
                <a:uLnTx/>
                <a:uFillTx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Arial"/>
              </a:rPr>
              <a:t>b. </a:t>
            </a:r>
            <a:r>
              <a:rPr kumimoji="0" lang="fr-FR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636D42"/>
                </a:solidFill>
                <a:effectLst/>
                <a:uLnTx/>
                <a:uFillTx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Arial"/>
              </a:rPr>
              <a:t>Điền</a:t>
            </a:r>
            <a:r>
              <a:rPr kumimoji="0" lang="fr-FR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636D42"/>
                </a:solidFill>
                <a:effectLst/>
                <a:uLnTx/>
                <a:uFillTx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Arial"/>
              </a:rPr>
              <a:t> </a:t>
            </a:r>
            <a:r>
              <a:rPr kumimoji="0" lang="fr-FR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636D42"/>
                </a:solidFill>
                <a:effectLst/>
                <a:uLnTx/>
                <a:uFillTx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Arial"/>
              </a:rPr>
              <a:t>thông</a:t>
            </a:r>
            <a:r>
              <a:rPr kumimoji="0" lang="fr-FR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636D42"/>
                </a:solidFill>
                <a:effectLst/>
                <a:uLnTx/>
                <a:uFillTx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Arial"/>
              </a:rPr>
              <a:t> tin </a:t>
            </a:r>
            <a:r>
              <a:rPr kumimoji="0" lang="fr-FR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636D42"/>
                </a:solidFill>
                <a:effectLst/>
                <a:uLnTx/>
                <a:uFillTx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Arial"/>
              </a:rPr>
              <a:t>còn</a:t>
            </a:r>
            <a:r>
              <a:rPr kumimoji="0" lang="fr-FR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636D42"/>
                </a:solidFill>
                <a:effectLst/>
                <a:uLnTx/>
                <a:uFillTx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Arial"/>
              </a:rPr>
              <a:t> </a:t>
            </a:r>
            <a:r>
              <a:rPr kumimoji="0" lang="fr-FR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636D42"/>
                </a:solidFill>
                <a:effectLst/>
                <a:uLnTx/>
                <a:uFillTx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Arial"/>
              </a:rPr>
              <a:t>thiếu</a:t>
            </a:r>
            <a:r>
              <a:rPr kumimoji="0" lang="fr-FR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636D42"/>
                </a:solidFill>
                <a:effectLst/>
                <a:uLnTx/>
                <a:uFillTx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Arial"/>
              </a:rPr>
              <a:t> v</a:t>
            </a:r>
            <a:r>
              <a:rPr kumimoji="0" lang="vi-VN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636D42"/>
                </a:solidFill>
                <a:effectLst/>
                <a:uLnTx/>
                <a:uFillTx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Arial"/>
              </a:rPr>
              <a:t>ề</a:t>
            </a:r>
            <a:r>
              <a:rPr kumimoji="0" lang="fr-FR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636D42"/>
                </a:solidFill>
                <a:effectLst/>
                <a:uLnTx/>
                <a:uFillTx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Arial"/>
              </a:rPr>
              <a:t> </a:t>
            </a:r>
            <a:r>
              <a:rPr kumimoji="0" lang="fr-FR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636D42"/>
                </a:solidFill>
                <a:effectLst/>
                <a:uLnTx/>
                <a:uFillTx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Arial"/>
              </a:rPr>
              <a:t>tế</a:t>
            </a:r>
            <a:r>
              <a:rPr kumimoji="0" lang="fr-FR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636D42"/>
                </a:solidFill>
                <a:effectLst/>
                <a:uLnTx/>
                <a:uFillTx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Arial"/>
              </a:rPr>
              <a:t> </a:t>
            </a:r>
            <a:r>
              <a:rPr kumimoji="0" lang="fr-FR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636D42"/>
                </a:solidFill>
                <a:effectLst/>
                <a:uLnTx/>
                <a:uFillTx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Arial"/>
              </a:rPr>
              <a:t>bào</a:t>
            </a:r>
            <a:r>
              <a:rPr kumimoji="0" lang="fr-FR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636D42"/>
                </a:solidFill>
                <a:effectLst/>
                <a:uLnTx/>
                <a:uFillTx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Arial"/>
              </a:rPr>
              <a:t>:</a:t>
            </a:r>
            <a:endParaRPr kumimoji="0" lang="vi-VN" sz="2800" b="0" i="0" u="none" strike="noStrike" kern="0" cap="none" spc="0" normalizeH="0" baseline="0" noProof="0" dirty="0" smtClean="0">
              <a:ln>
                <a:noFill/>
              </a:ln>
              <a:solidFill>
                <a:srgbClr val="636D42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  <a:sym typeface="Arial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636D42"/>
                </a:solidFill>
                <a:effectLst/>
                <a:uLnTx/>
                <a:uFillTx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Arial"/>
              </a:rPr>
              <a:t>  </a:t>
            </a:r>
            <a:r>
              <a:rPr kumimoji="0" lang="vi-VN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636D42"/>
                </a:solidFill>
                <a:effectLst/>
                <a:uLnTx/>
                <a:uFillTx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Arial"/>
              </a:rPr>
              <a:t>- </a:t>
            </a:r>
            <a:r>
              <a:rPr kumimoji="0" lang="fr-FR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636D42"/>
                </a:solidFill>
                <a:effectLst/>
                <a:uLnTx/>
                <a:uFillTx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Arial"/>
              </a:rPr>
              <a:t> ……......</a:t>
            </a:r>
            <a:r>
              <a:rPr kumimoji="0" lang="vi-VN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636D42"/>
                </a:solidFill>
                <a:effectLst/>
                <a:uLnTx/>
                <a:uFillTx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Arial"/>
              </a:rPr>
              <a:t>..................</a:t>
            </a:r>
            <a:r>
              <a:rPr kumimoji="0" lang="fr-FR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636D42"/>
                </a:solidFill>
                <a:effectLst/>
                <a:uLnTx/>
                <a:uFillTx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Arial"/>
              </a:rPr>
              <a:t> </a:t>
            </a:r>
            <a:r>
              <a:rPr kumimoji="0" lang="vi-VN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636D42"/>
                </a:solidFill>
                <a:effectLst/>
                <a:uLnTx/>
                <a:uFillTx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Arial"/>
              </a:rPr>
              <a:t>............... </a:t>
            </a:r>
            <a:r>
              <a:rPr kumimoji="0" lang="fr-FR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636D42"/>
                </a:solidFill>
                <a:effectLst/>
                <a:uLnTx/>
                <a:uFillTx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Arial"/>
              </a:rPr>
              <a:t>cấu</a:t>
            </a:r>
            <a:r>
              <a:rPr kumimoji="0" lang="fr-FR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636D42"/>
                </a:solidFill>
                <a:effectLst/>
                <a:uLnTx/>
                <a:uFillTx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Arial"/>
              </a:rPr>
              <a:t> </a:t>
            </a:r>
            <a:r>
              <a:rPr kumimoji="0" lang="fr-FR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636D42"/>
                </a:solidFill>
                <a:effectLst/>
                <a:uLnTx/>
                <a:uFillTx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Arial"/>
              </a:rPr>
              <a:t>tạo</a:t>
            </a:r>
            <a:r>
              <a:rPr kumimoji="0" lang="fr-FR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636D42"/>
                </a:solidFill>
                <a:effectLst/>
                <a:uLnTx/>
                <a:uFillTx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Arial"/>
              </a:rPr>
              <a:t> </a:t>
            </a:r>
            <a:r>
              <a:rPr kumimoji="0" lang="fr-FR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636D42"/>
                </a:solidFill>
                <a:effectLst/>
                <a:uLnTx/>
                <a:uFillTx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Arial"/>
              </a:rPr>
              <a:t>nên</a:t>
            </a:r>
            <a:r>
              <a:rPr kumimoji="0" lang="fr-FR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636D42"/>
                </a:solidFill>
                <a:effectLst/>
                <a:uLnTx/>
                <a:uFillTx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Arial"/>
              </a:rPr>
              <a:t> </a:t>
            </a:r>
            <a:r>
              <a:rPr kumimoji="0" lang="fr-FR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636D42"/>
                </a:solidFill>
                <a:effectLst/>
                <a:uLnTx/>
                <a:uFillTx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Arial"/>
              </a:rPr>
              <a:t>tế</a:t>
            </a:r>
            <a:r>
              <a:rPr kumimoji="0" lang="fr-FR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636D42"/>
                </a:solidFill>
                <a:effectLst/>
                <a:uLnTx/>
                <a:uFillTx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Arial"/>
              </a:rPr>
              <a:t> </a:t>
            </a:r>
            <a:r>
              <a:rPr kumimoji="0" lang="fr-FR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636D42"/>
                </a:solidFill>
                <a:effectLst/>
                <a:uLnTx/>
                <a:uFillTx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Arial"/>
              </a:rPr>
              <a:t>bào</a:t>
            </a:r>
            <a:r>
              <a:rPr kumimoji="0" lang="fr-FR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636D42"/>
                </a:solidFill>
                <a:effectLst/>
                <a:uLnTx/>
                <a:uFillTx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Arial"/>
              </a:rPr>
              <a:t> </a:t>
            </a:r>
            <a:r>
              <a:rPr kumimoji="0" lang="fr-FR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636D42"/>
                </a:solidFill>
                <a:effectLst/>
                <a:uLnTx/>
                <a:uFillTx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Arial"/>
              </a:rPr>
              <a:t>thực</a:t>
            </a:r>
            <a:r>
              <a:rPr kumimoji="0" lang="fr-FR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636D42"/>
                </a:solidFill>
                <a:effectLst/>
                <a:uLnTx/>
                <a:uFillTx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Arial"/>
              </a:rPr>
              <a:t> </a:t>
            </a:r>
            <a:r>
              <a:rPr kumimoji="0" lang="fr-FR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636D42"/>
                </a:solidFill>
                <a:effectLst/>
                <a:uLnTx/>
                <a:uFillTx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Arial"/>
              </a:rPr>
              <a:t>hiện</a:t>
            </a:r>
            <a:r>
              <a:rPr kumimoji="0" lang="fr-FR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636D42"/>
                </a:solidFill>
                <a:effectLst/>
                <a:uLnTx/>
                <a:uFillTx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Arial"/>
              </a:rPr>
              <a:t> </a:t>
            </a:r>
            <a:r>
              <a:rPr kumimoji="0" lang="fr-FR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636D42"/>
                </a:solidFill>
                <a:effectLst/>
                <a:uLnTx/>
                <a:uFillTx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Arial"/>
              </a:rPr>
              <a:t>các</a:t>
            </a:r>
            <a:r>
              <a:rPr kumimoji="0" lang="fr-FR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636D42"/>
                </a:solidFill>
                <a:effectLst/>
                <a:uLnTx/>
                <a:uFillTx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Arial"/>
              </a:rPr>
              <a:t> </a:t>
            </a:r>
            <a:r>
              <a:rPr kumimoji="0" lang="fr-FR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636D42"/>
                </a:solidFill>
                <a:effectLst/>
                <a:uLnTx/>
                <a:uFillTx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Arial"/>
              </a:rPr>
              <a:t>chức</a:t>
            </a:r>
            <a:r>
              <a:rPr kumimoji="0" lang="fr-FR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636D42"/>
                </a:solidFill>
                <a:effectLst/>
                <a:uLnTx/>
                <a:uFillTx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Arial"/>
              </a:rPr>
              <a:t> </a:t>
            </a:r>
            <a:r>
              <a:rPr kumimoji="0" lang="fr-FR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636D42"/>
                </a:solidFill>
                <a:effectLst/>
                <a:uLnTx/>
                <a:uFillTx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Arial"/>
              </a:rPr>
              <a:t>năng</a:t>
            </a:r>
            <a:r>
              <a:rPr kumimoji="0" lang="fr-FR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636D42"/>
                </a:solidFill>
                <a:effectLst/>
                <a:uLnTx/>
                <a:uFillTx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Arial"/>
              </a:rPr>
              <a:t> </a:t>
            </a:r>
            <a:r>
              <a:rPr kumimoji="0" lang="fr-FR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636D42"/>
                </a:solidFill>
                <a:effectLst/>
                <a:uLnTx/>
                <a:uFillTx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Arial"/>
              </a:rPr>
              <a:t>khác</a:t>
            </a:r>
            <a:r>
              <a:rPr kumimoji="0" lang="fr-FR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636D42"/>
                </a:solidFill>
                <a:effectLst/>
                <a:uLnTx/>
                <a:uFillTx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Arial"/>
              </a:rPr>
              <a:t> </a:t>
            </a:r>
            <a:r>
              <a:rPr kumimoji="0" lang="fr-FR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636D42"/>
                </a:solidFill>
                <a:effectLst/>
                <a:uLnTx/>
                <a:uFillTx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Arial"/>
              </a:rPr>
              <a:t>nhau</a:t>
            </a:r>
            <a:r>
              <a:rPr kumimoji="0" lang="fr-FR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636D42"/>
                </a:solidFill>
                <a:effectLst/>
                <a:uLnTx/>
                <a:uFillTx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Arial"/>
              </a:rPr>
              <a:t> </a:t>
            </a:r>
            <a:r>
              <a:rPr kumimoji="0" lang="fr-FR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636D42"/>
                </a:solidFill>
                <a:effectLst/>
                <a:uLnTx/>
                <a:uFillTx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Arial"/>
              </a:rPr>
              <a:t>trong</a:t>
            </a:r>
            <a:r>
              <a:rPr kumimoji="0" lang="fr-FR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636D42"/>
                </a:solidFill>
                <a:effectLst/>
                <a:uLnTx/>
                <a:uFillTx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Arial"/>
              </a:rPr>
              <a:t> </a:t>
            </a:r>
            <a:r>
              <a:rPr kumimoji="0" lang="fr-FR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636D42"/>
                </a:solidFill>
                <a:effectLst/>
                <a:uLnTx/>
                <a:uFillTx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Arial"/>
              </a:rPr>
              <a:t>tế</a:t>
            </a:r>
            <a:r>
              <a:rPr kumimoji="0" lang="fr-FR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636D42"/>
                </a:solidFill>
                <a:effectLst/>
                <a:uLnTx/>
                <a:uFillTx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Arial"/>
              </a:rPr>
              <a:t> </a:t>
            </a:r>
            <a:r>
              <a:rPr kumimoji="0" lang="fr-FR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636D42"/>
                </a:solidFill>
                <a:effectLst/>
                <a:uLnTx/>
                <a:uFillTx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Arial"/>
              </a:rPr>
              <a:t>bào</a:t>
            </a:r>
            <a:r>
              <a:rPr kumimoji="0" lang="fr-FR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636D42"/>
                </a:solidFill>
                <a:effectLst/>
                <a:uLnTx/>
                <a:uFillTx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Arial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19048" y="2482831"/>
            <a:ext cx="79615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 pitchFamily="34" charset="-128"/>
                <a:cs typeface="Times New Roman" pitchFamily="18" charset="0"/>
                <a:sym typeface="Arial"/>
              </a:rPr>
              <a:t>Tế bào là đơn vị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 pitchFamily="34" charset="-128"/>
                <a:cs typeface="Times New Roman" pitchFamily="18" charset="0"/>
                <a:sym typeface="Arial"/>
              </a:rPr>
              <a:t>cơ</a:t>
            </a:r>
            <a:r>
              <a:rPr kumimoji="0" lang="en-US" sz="2800" b="1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 pitchFamily="34" charset="-128"/>
                <a:cs typeface="Times New Roman" pitchFamily="18" charset="0"/>
                <a:sym typeface="Arial"/>
              </a:rPr>
              <a:t> </a:t>
            </a:r>
            <a:r>
              <a:rPr kumimoji="0" lang="en-US" sz="2800" b="1" i="0" u="none" strike="noStrike" kern="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 pitchFamily="34" charset="-128"/>
                <a:cs typeface="Times New Roman" pitchFamily="18" charset="0"/>
                <a:sym typeface="Arial"/>
              </a:rPr>
              <a:t>sở</a:t>
            </a:r>
            <a:r>
              <a:rPr kumimoji="0" lang="vi-VN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 pitchFamily="34" charset="-128"/>
                <a:cs typeface="Times New Roman" pitchFamily="18" charset="0"/>
                <a:sym typeface="Arial"/>
              </a:rPr>
              <a:t> của sự sống</a:t>
            </a:r>
            <a:endParaRPr kumimoji="0" lang="vi-VN" sz="2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Arial"/>
              <a:sym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21460" y="3880229"/>
            <a:ext cx="33329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( 1 ) Các thành phần</a:t>
            </a:r>
            <a:endParaRPr kumimoji="0" lang="vi-VN" sz="2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72107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5"/>
          <p:cNvSpPr txBox="1">
            <a:spLocks noGrp="1"/>
          </p:cNvSpPr>
          <p:nvPr>
            <p:ph type="sldNum" idx="12"/>
          </p:nvPr>
        </p:nvSpPr>
        <p:spPr>
          <a:xfrm>
            <a:off x="101612" y="6333135"/>
            <a:ext cx="731600" cy="524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735"/>
              <a:t>2</a:t>
            </a:fld>
            <a:endParaRPr lang="en-GB" sz="1735"/>
          </a:p>
        </p:txBody>
      </p:sp>
      <p:grpSp>
        <p:nvGrpSpPr>
          <p:cNvPr id="17" name="Group 16"/>
          <p:cNvGrpSpPr/>
          <p:nvPr/>
        </p:nvGrpSpPr>
        <p:grpSpPr>
          <a:xfrm>
            <a:off x="4500869" y="1408416"/>
            <a:ext cx="7429552" cy="4675145"/>
            <a:chOff x="1676025" y="935486"/>
            <a:chExt cx="5826439" cy="5026363"/>
          </a:xfrm>
          <a:effectLst>
            <a:outerShdw blurRad="177800" dist="76200" dir="2400000" algn="tl" rotWithShape="0">
              <a:prstClr val="black">
                <a:alpha val="40000"/>
              </a:prstClr>
            </a:outerShdw>
          </a:effectLst>
        </p:grpSpPr>
        <p:sp>
          <p:nvSpPr>
            <p:cNvPr id="18" name="Freeform 17"/>
            <p:cNvSpPr/>
            <p:nvPr/>
          </p:nvSpPr>
          <p:spPr>
            <a:xfrm>
              <a:off x="1676025" y="1447518"/>
              <a:ext cx="5826439" cy="2262119"/>
            </a:xfrm>
            <a:custGeom>
              <a:avLst/>
              <a:gdLst>
                <a:gd name="connsiteX0" fmla="*/ 682164 w 5791951"/>
                <a:gd name="connsiteY0" fmla="*/ 0 h 1100681"/>
                <a:gd name="connsiteX1" fmla="*/ 1972355 w 5791951"/>
                <a:gd name="connsiteY1" fmla="*/ 0 h 1100681"/>
                <a:gd name="connsiteX2" fmla="*/ 1972355 w 5791951"/>
                <a:gd name="connsiteY2" fmla="*/ 575 h 1100681"/>
                <a:gd name="connsiteX3" fmla="*/ 5546694 w 5791951"/>
                <a:gd name="connsiteY3" fmla="*/ 575 h 1100681"/>
                <a:gd name="connsiteX4" fmla="*/ 5791951 w 5791951"/>
                <a:gd name="connsiteY4" fmla="*/ 550628 h 1100681"/>
                <a:gd name="connsiteX5" fmla="*/ 5546694 w 5791951"/>
                <a:gd name="connsiteY5" fmla="*/ 1100681 h 1100681"/>
                <a:gd name="connsiteX6" fmla="*/ 1396078 w 5791951"/>
                <a:gd name="connsiteY6" fmla="*/ 1100681 h 1100681"/>
                <a:gd name="connsiteX7" fmla="*/ 1396078 w 5791951"/>
                <a:gd name="connsiteY7" fmla="*/ 1085592 h 1100681"/>
                <a:gd name="connsiteX8" fmla="*/ 893380 w 5791951"/>
                <a:gd name="connsiteY8" fmla="*/ 1085592 h 1100681"/>
                <a:gd name="connsiteX9" fmla="*/ 893380 w 5791951"/>
                <a:gd name="connsiteY9" fmla="*/ 1100681 h 1100681"/>
                <a:gd name="connsiteX10" fmla="*/ 0 w 5791951"/>
                <a:gd name="connsiteY10" fmla="*/ 1100681 h 1100681"/>
                <a:gd name="connsiteX11" fmla="*/ 245258 w 5791951"/>
                <a:gd name="connsiteY11" fmla="*/ 550628 h 1100681"/>
                <a:gd name="connsiteX12" fmla="*/ 0 w 5791951"/>
                <a:gd name="connsiteY12" fmla="*/ 575 h 1100681"/>
                <a:gd name="connsiteX13" fmla="*/ 682164 w 5791951"/>
                <a:gd name="connsiteY13" fmla="*/ 575 h 110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791951" h="1100681">
                  <a:moveTo>
                    <a:pt x="682164" y="0"/>
                  </a:moveTo>
                  <a:lnTo>
                    <a:pt x="1972355" y="0"/>
                  </a:lnTo>
                  <a:lnTo>
                    <a:pt x="1972355" y="575"/>
                  </a:lnTo>
                  <a:lnTo>
                    <a:pt x="5546694" y="575"/>
                  </a:lnTo>
                  <a:lnTo>
                    <a:pt x="5791951" y="550628"/>
                  </a:lnTo>
                  <a:lnTo>
                    <a:pt x="5546694" y="1100681"/>
                  </a:lnTo>
                  <a:lnTo>
                    <a:pt x="1396078" y="1100681"/>
                  </a:lnTo>
                  <a:lnTo>
                    <a:pt x="1396078" y="1085592"/>
                  </a:lnTo>
                  <a:lnTo>
                    <a:pt x="893380" y="1085592"/>
                  </a:lnTo>
                  <a:lnTo>
                    <a:pt x="893380" y="1100681"/>
                  </a:lnTo>
                  <a:lnTo>
                    <a:pt x="0" y="1100681"/>
                  </a:lnTo>
                  <a:lnTo>
                    <a:pt x="245258" y="550628"/>
                  </a:lnTo>
                  <a:lnTo>
                    <a:pt x="0" y="575"/>
                  </a:lnTo>
                  <a:lnTo>
                    <a:pt x="682164" y="575"/>
                  </a:lnTo>
                  <a:close/>
                </a:path>
              </a:pathLst>
            </a:custGeom>
            <a:solidFill>
              <a:srgbClr val="E390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265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 </a:t>
              </a:r>
              <a:r>
                <a:rPr lang="en-US" sz="4265" b="1" smtClean="0">
                  <a:solidFill>
                    <a:schemeClr val="accent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Sự lớn lên của tế bào</a:t>
              </a:r>
              <a:endParaRPr lang="en-US" sz="4265" b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Isosceles Triangle 11"/>
            <p:cNvSpPr/>
            <p:nvPr/>
          </p:nvSpPr>
          <p:spPr>
            <a:xfrm>
              <a:off x="2569405" y="935487"/>
              <a:ext cx="502698" cy="641850"/>
            </a:xfrm>
            <a:custGeom>
              <a:avLst/>
              <a:gdLst>
                <a:gd name="connsiteX0" fmla="*/ 0 w 565150"/>
                <a:gd name="connsiteY0" fmla="*/ 558772 h 558772"/>
                <a:gd name="connsiteX1" fmla="*/ 282575 w 565150"/>
                <a:gd name="connsiteY1" fmla="*/ 0 h 558772"/>
                <a:gd name="connsiteX2" fmla="*/ 565150 w 565150"/>
                <a:gd name="connsiteY2" fmla="*/ 558772 h 558772"/>
                <a:gd name="connsiteX3" fmla="*/ 0 w 565150"/>
                <a:gd name="connsiteY3" fmla="*/ 558772 h 558772"/>
                <a:gd name="connsiteX0-1" fmla="*/ 0 w 565150"/>
                <a:gd name="connsiteY0-2" fmla="*/ 558772 h 559435"/>
                <a:gd name="connsiteX1-3" fmla="*/ 282575 w 565150"/>
                <a:gd name="connsiteY1-4" fmla="*/ 0 h 559435"/>
                <a:gd name="connsiteX2-5" fmla="*/ 565150 w 565150"/>
                <a:gd name="connsiteY2-6" fmla="*/ 558772 h 559435"/>
                <a:gd name="connsiteX3-7" fmla="*/ 425450 w 565150"/>
                <a:gd name="connsiteY3-8" fmla="*/ 559435 h 559435"/>
                <a:gd name="connsiteX4" fmla="*/ 0 w 565150"/>
                <a:gd name="connsiteY4" fmla="*/ 558772 h 559435"/>
                <a:gd name="connsiteX0-9" fmla="*/ 0 w 565150"/>
                <a:gd name="connsiteY0-10" fmla="*/ 558772 h 559435"/>
                <a:gd name="connsiteX1-11" fmla="*/ 282575 w 565150"/>
                <a:gd name="connsiteY1-12" fmla="*/ 0 h 559435"/>
                <a:gd name="connsiteX2-13" fmla="*/ 565150 w 565150"/>
                <a:gd name="connsiteY2-14" fmla="*/ 558772 h 559435"/>
                <a:gd name="connsiteX3-15" fmla="*/ 425450 w 565150"/>
                <a:gd name="connsiteY3-16" fmla="*/ 559435 h 559435"/>
                <a:gd name="connsiteX4-17" fmla="*/ 104775 w 565150"/>
                <a:gd name="connsiteY4-18" fmla="*/ 556260 h 559435"/>
                <a:gd name="connsiteX5" fmla="*/ 0 w 565150"/>
                <a:gd name="connsiteY5" fmla="*/ 558772 h 559435"/>
                <a:gd name="connsiteX0-19" fmla="*/ 0 w 565150"/>
                <a:gd name="connsiteY0-20" fmla="*/ 558772 h 559435"/>
                <a:gd name="connsiteX1-21" fmla="*/ 282575 w 565150"/>
                <a:gd name="connsiteY1-22" fmla="*/ 0 h 559435"/>
                <a:gd name="connsiteX2-23" fmla="*/ 501650 w 565150"/>
                <a:gd name="connsiteY2-24" fmla="*/ 438785 h 559435"/>
                <a:gd name="connsiteX3-25" fmla="*/ 565150 w 565150"/>
                <a:gd name="connsiteY3-26" fmla="*/ 558772 h 559435"/>
                <a:gd name="connsiteX4-27" fmla="*/ 425450 w 565150"/>
                <a:gd name="connsiteY4-28" fmla="*/ 559435 h 559435"/>
                <a:gd name="connsiteX5-29" fmla="*/ 104775 w 565150"/>
                <a:gd name="connsiteY5-30" fmla="*/ 556260 h 559435"/>
                <a:gd name="connsiteX6" fmla="*/ 0 w 565150"/>
                <a:gd name="connsiteY6" fmla="*/ 558772 h 559435"/>
                <a:gd name="connsiteX0-31" fmla="*/ 0 w 501650"/>
                <a:gd name="connsiteY0-32" fmla="*/ 558772 h 559435"/>
                <a:gd name="connsiteX1-33" fmla="*/ 282575 w 501650"/>
                <a:gd name="connsiteY1-34" fmla="*/ 0 h 559435"/>
                <a:gd name="connsiteX2-35" fmla="*/ 501650 w 501650"/>
                <a:gd name="connsiteY2-36" fmla="*/ 438785 h 559435"/>
                <a:gd name="connsiteX3-37" fmla="*/ 425450 w 501650"/>
                <a:gd name="connsiteY3-38" fmla="*/ 559435 h 559435"/>
                <a:gd name="connsiteX4-39" fmla="*/ 104775 w 501650"/>
                <a:gd name="connsiteY4-40" fmla="*/ 556260 h 559435"/>
                <a:gd name="connsiteX5-41" fmla="*/ 0 w 501650"/>
                <a:gd name="connsiteY5-42" fmla="*/ 558772 h 559435"/>
                <a:gd name="connsiteX0-43" fmla="*/ 0 w 501650"/>
                <a:gd name="connsiteY0-44" fmla="*/ 558772 h 559435"/>
                <a:gd name="connsiteX1-45" fmla="*/ 63500 w 501650"/>
                <a:gd name="connsiteY1-46" fmla="*/ 438785 h 559435"/>
                <a:gd name="connsiteX2-47" fmla="*/ 282575 w 501650"/>
                <a:gd name="connsiteY2-48" fmla="*/ 0 h 559435"/>
                <a:gd name="connsiteX3-49" fmla="*/ 501650 w 501650"/>
                <a:gd name="connsiteY3-50" fmla="*/ 438785 h 559435"/>
                <a:gd name="connsiteX4-51" fmla="*/ 425450 w 501650"/>
                <a:gd name="connsiteY4-52" fmla="*/ 559435 h 559435"/>
                <a:gd name="connsiteX5-53" fmla="*/ 104775 w 501650"/>
                <a:gd name="connsiteY5-54" fmla="*/ 556260 h 559435"/>
                <a:gd name="connsiteX6-55" fmla="*/ 0 w 501650"/>
                <a:gd name="connsiteY6-56" fmla="*/ 558772 h 559435"/>
                <a:gd name="connsiteX0-57" fmla="*/ 41275 w 438150"/>
                <a:gd name="connsiteY0-58" fmla="*/ 556260 h 559435"/>
                <a:gd name="connsiteX1-59" fmla="*/ 0 w 438150"/>
                <a:gd name="connsiteY1-60" fmla="*/ 438785 h 559435"/>
                <a:gd name="connsiteX2-61" fmla="*/ 219075 w 438150"/>
                <a:gd name="connsiteY2-62" fmla="*/ 0 h 559435"/>
                <a:gd name="connsiteX3-63" fmla="*/ 438150 w 438150"/>
                <a:gd name="connsiteY3-64" fmla="*/ 438785 h 559435"/>
                <a:gd name="connsiteX4-65" fmla="*/ 361950 w 438150"/>
                <a:gd name="connsiteY4-66" fmla="*/ 559435 h 559435"/>
                <a:gd name="connsiteX5-67" fmla="*/ 41275 w 438150"/>
                <a:gd name="connsiteY5-68" fmla="*/ 556260 h 55943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17" y="connsiteY4-18"/>
                </a:cxn>
                <a:cxn ang="0">
                  <a:pos x="connsiteX5-29" y="connsiteY5-30"/>
                </a:cxn>
              </a:cxnLst>
              <a:rect l="l" t="t" r="r" b="b"/>
              <a:pathLst>
                <a:path w="438150" h="559435">
                  <a:moveTo>
                    <a:pt x="41275" y="556260"/>
                  </a:moveTo>
                  <a:lnTo>
                    <a:pt x="0" y="438785"/>
                  </a:lnTo>
                  <a:lnTo>
                    <a:pt x="219075" y="0"/>
                  </a:lnTo>
                  <a:lnTo>
                    <a:pt x="438150" y="438785"/>
                  </a:lnTo>
                  <a:lnTo>
                    <a:pt x="361950" y="559435"/>
                  </a:lnTo>
                  <a:lnTo>
                    <a:pt x="41275" y="556260"/>
                  </a:lnTo>
                  <a:close/>
                </a:path>
              </a:pathLst>
            </a:custGeom>
            <a:gradFill flip="none" rotWithShape="1">
              <a:gsLst>
                <a:gs pos="29000">
                  <a:srgbClr val="FED8B1"/>
                </a:gs>
                <a:gs pos="50000">
                  <a:srgbClr val="B88954"/>
                </a:gs>
                <a:gs pos="80000">
                  <a:srgbClr val="E1C9AF"/>
                </a:gs>
              </a:gsLst>
              <a:lin ang="10800000" scaled="1"/>
              <a:tileRect/>
            </a:gra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65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2569405" y="1438912"/>
              <a:ext cx="502698" cy="2363951"/>
            </a:xfrm>
            <a:custGeom>
              <a:avLst/>
              <a:gdLst>
                <a:gd name="connsiteX0" fmla="*/ 0 w 438150"/>
                <a:gd name="connsiteY0" fmla="*/ 0 h 958850"/>
                <a:gd name="connsiteX1" fmla="*/ 438150 w 438150"/>
                <a:gd name="connsiteY1" fmla="*/ 0 h 958850"/>
                <a:gd name="connsiteX2" fmla="*/ 438150 w 438150"/>
                <a:gd name="connsiteY2" fmla="*/ 958850 h 958850"/>
                <a:gd name="connsiteX3" fmla="*/ 0 w 438150"/>
                <a:gd name="connsiteY3" fmla="*/ 958850 h 958850"/>
                <a:gd name="connsiteX0-1" fmla="*/ 0 w 438150"/>
                <a:gd name="connsiteY0-2" fmla="*/ 0 h 958850"/>
                <a:gd name="connsiteX1-3" fmla="*/ 326232 w 438150"/>
                <a:gd name="connsiteY1-4" fmla="*/ 1588 h 958850"/>
                <a:gd name="connsiteX2-5" fmla="*/ 438150 w 438150"/>
                <a:gd name="connsiteY2-6" fmla="*/ 0 h 958850"/>
                <a:gd name="connsiteX3-7" fmla="*/ 438150 w 438150"/>
                <a:gd name="connsiteY3-8" fmla="*/ 958850 h 958850"/>
                <a:gd name="connsiteX4" fmla="*/ 0 w 438150"/>
                <a:gd name="connsiteY4" fmla="*/ 958850 h 958850"/>
                <a:gd name="connsiteX5" fmla="*/ 0 w 438150"/>
                <a:gd name="connsiteY5" fmla="*/ 0 h 958850"/>
                <a:gd name="connsiteX0-9" fmla="*/ 0 w 438150"/>
                <a:gd name="connsiteY0-10" fmla="*/ 3175 h 962025"/>
                <a:gd name="connsiteX1-11" fmla="*/ 102394 w 438150"/>
                <a:gd name="connsiteY1-12" fmla="*/ 0 h 962025"/>
                <a:gd name="connsiteX2-13" fmla="*/ 326232 w 438150"/>
                <a:gd name="connsiteY2-14" fmla="*/ 4763 h 962025"/>
                <a:gd name="connsiteX3-15" fmla="*/ 438150 w 438150"/>
                <a:gd name="connsiteY3-16" fmla="*/ 3175 h 962025"/>
                <a:gd name="connsiteX4-17" fmla="*/ 438150 w 438150"/>
                <a:gd name="connsiteY4-18" fmla="*/ 962025 h 962025"/>
                <a:gd name="connsiteX5-19" fmla="*/ 0 w 438150"/>
                <a:gd name="connsiteY5-20" fmla="*/ 962025 h 962025"/>
                <a:gd name="connsiteX6" fmla="*/ 0 w 438150"/>
                <a:gd name="connsiteY6" fmla="*/ 3175 h 962025"/>
                <a:gd name="connsiteX0-21" fmla="*/ 0 w 438150"/>
                <a:gd name="connsiteY0-22" fmla="*/ 7936 h 966786"/>
                <a:gd name="connsiteX1-23" fmla="*/ 102394 w 438150"/>
                <a:gd name="connsiteY1-24" fmla="*/ 4761 h 966786"/>
                <a:gd name="connsiteX2-25" fmla="*/ 216694 w 438150"/>
                <a:gd name="connsiteY2-26" fmla="*/ 0 h 966786"/>
                <a:gd name="connsiteX3-27" fmla="*/ 326232 w 438150"/>
                <a:gd name="connsiteY3-28" fmla="*/ 9524 h 966786"/>
                <a:gd name="connsiteX4-29" fmla="*/ 438150 w 438150"/>
                <a:gd name="connsiteY4-30" fmla="*/ 7936 h 966786"/>
                <a:gd name="connsiteX5-31" fmla="*/ 438150 w 438150"/>
                <a:gd name="connsiteY5-32" fmla="*/ 966786 h 966786"/>
                <a:gd name="connsiteX6-33" fmla="*/ 0 w 438150"/>
                <a:gd name="connsiteY6-34" fmla="*/ 966786 h 966786"/>
                <a:gd name="connsiteX7" fmla="*/ 0 w 438150"/>
                <a:gd name="connsiteY7" fmla="*/ 7936 h 966786"/>
                <a:gd name="connsiteX0-35" fmla="*/ 0 w 438150"/>
                <a:gd name="connsiteY0-36" fmla="*/ 7936 h 966786"/>
                <a:gd name="connsiteX1-37" fmla="*/ 102394 w 438150"/>
                <a:gd name="connsiteY1-38" fmla="*/ 4761 h 966786"/>
                <a:gd name="connsiteX2-39" fmla="*/ 216694 w 438150"/>
                <a:gd name="connsiteY2-40" fmla="*/ 0 h 966786"/>
                <a:gd name="connsiteX3-41" fmla="*/ 335757 w 438150"/>
                <a:gd name="connsiteY3-42" fmla="*/ 80961 h 966786"/>
                <a:gd name="connsiteX4-43" fmla="*/ 438150 w 438150"/>
                <a:gd name="connsiteY4-44" fmla="*/ 7936 h 966786"/>
                <a:gd name="connsiteX5-45" fmla="*/ 438150 w 438150"/>
                <a:gd name="connsiteY5-46" fmla="*/ 966786 h 966786"/>
                <a:gd name="connsiteX6-47" fmla="*/ 0 w 438150"/>
                <a:gd name="connsiteY6-48" fmla="*/ 966786 h 966786"/>
                <a:gd name="connsiteX7-49" fmla="*/ 0 w 438150"/>
                <a:gd name="connsiteY7-50" fmla="*/ 7936 h 966786"/>
                <a:gd name="connsiteX0-51" fmla="*/ 0 w 438150"/>
                <a:gd name="connsiteY0-52" fmla="*/ 7936 h 966786"/>
                <a:gd name="connsiteX1-53" fmla="*/ 111919 w 438150"/>
                <a:gd name="connsiteY1-54" fmla="*/ 92868 h 966786"/>
                <a:gd name="connsiteX2-55" fmla="*/ 216694 w 438150"/>
                <a:gd name="connsiteY2-56" fmla="*/ 0 h 966786"/>
                <a:gd name="connsiteX3-57" fmla="*/ 335757 w 438150"/>
                <a:gd name="connsiteY3-58" fmla="*/ 80961 h 966786"/>
                <a:gd name="connsiteX4-59" fmla="*/ 438150 w 438150"/>
                <a:gd name="connsiteY4-60" fmla="*/ 7936 h 966786"/>
                <a:gd name="connsiteX5-61" fmla="*/ 438150 w 438150"/>
                <a:gd name="connsiteY5-62" fmla="*/ 966786 h 966786"/>
                <a:gd name="connsiteX6-63" fmla="*/ 0 w 438150"/>
                <a:gd name="connsiteY6-64" fmla="*/ 966786 h 966786"/>
                <a:gd name="connsiteX7-65" fmla="*/ 0 w 438150"/>
                <a:gd name="connsiteY7-66" fmla="*/ 7936 h 966786"/>
                <a:gd name="connsiteX0-67" fmla="*/ 0 w 438150"/>
                <a:gd name="connsiteY0-68" fmla="*/ 7936 h 966786"/>
                <a:gd name="connsiteX1-69" fmla="*/ 111919 w 438150"/>
                <a:gd name="connsiteY1-70" fmla="*/ 92868 h 966786"/>
                <a:gd name="connsiteX2-71" fmla="*/ 221456 w 438150"/>
                <a:gd name="connsiteY2-72" fmla="*/ 0 h 966786"/>
                <a:gd name="connsiteX3-73" fmla="*/ 335757 w 438150"/>
                <a:gd name="connsiteY3-74" fmla="*/ 80961 h 966786"/>
                <a:gd name="connsiteX4-75" fmla="*/ 438150 w 438150"/>
                <a:gd name="connsiteY4-76" fmla="*/ 7936 h 966786"/>
                <a:gd name="connsiteX5-77" fmla="*/ 438150 w 438150"/>
                <a:gd name="connsiteY5-78" fmla="*/ 966786 h 966786"/>
                <a:gd name="connsiteX6-79" fmla="*/ 0 w 438150"/>
                <a:gd name="connsiteY6-80" fmla="*/ 966786 h 966786"/>
                <a:gd name="connsiteX7-81" fmla="*/ 0 w 438150"/>
                <a:gd name="connsiteY7-82" fmla="*/ 7936 h 966786"/>
                <a:gd name="connsiteX0-83" fmla="*/ 0 w 438150"/>
                <a:gd name="connsiteY0-84" fmla="*/ 7936 h 966786"/>
                <a:gd name="connsiteX1-85" fmla="*/ 111919 w 438150"/>
                <a:gd name="connsiteY1-86" fmla="*/ 92868 h 966786"/>
                <a:gd name="connsiteX2-87" fmla="*/ 221456 w 438150"/>
                <a:gd name="connsiteY2-88" fmla="*/ 0 h 966786"/>
                <a:gd name="connsiteX3-89" fmla="*/ 335757 w 438150"/>
                <a:gd name="connsiteY3-90" fmla="*/ 80961 h 966786"/>
                <a:gd name="connsiteX4-91" fmla="*/ 438150 w 438150"/>
                <a:gd name="connsiteY4-92" fmla="*/ 7936 h 966786"/>
                <a:gd name="connsiteX5-93" fmla="*/ 438150 w 438150"/>
                <a:gd name="connsiteY5-94" fmla="*/ 966786 h 966786"/>
                <a:gd name="connsiteX6-95" fmla="*/ 0 w 438150"/>
                <a:gd name="connsiteY6-96" fmla="*/ 966786 h 966786"/>
                <a:gd name="connsiteX7-97" fmla="*/ 0 w 438150"/>
                <a:gd name="connsiteY7-98" fmla="*/ 7936 h 966786"/>
                <a:gd name="connsiteX0-99" fmla="*/ 0 w 438150"/>
                <a:gd name="connsiteY0-100" fmla="*/ 3174 h 962024"/>
                <a:gd name="connsiteX1-101" fmla="*/ 111919 w 438150"/>
                <a:gd name="connsiteY1-102" fmla="*/ 88106 h 962024"/>
                <a:gd name="connsiteX2-103" fmla="*/ 223837 w 438150"/>
                <a:gd name="connsiteY2-104" fmla="*/ 0 h 962024"/>
                <a:gd name="connsiteX3-105" fmla="*/ 335757 w 438150"/>
                <a:gd name="connsiteY3-106" fmla="*/ 76199 h 962024"/>
                <a:gd name="connsiteX4-107" fmla="*/ 438150 w 438150"/>
                <a:gd name="connsiteY4-108" fmla="*/ 3174 h 962024"/>
                <a:gd name="connsiteX5-109" fmla="*/ 438150 w 438150"/>
                <a:gd name="connsiteY5-110" fmla="*/ 962024 h 962024"/>
                <a:gd name="connsiteX6-111" fmla="*/ 0 w 438150"/>
                <a:gd name="connsiteY6-112" fmla="*/ 962024 h 962024"/>
                <a:gd name="connsiteX7-113" fmla="*/ 0 w 438150"/>
                <a:gd name="connsiteY7-114" fmla="*/ 3174 h 962024"/>
                <a:gd name="connsiteX0-115" fmla="*/ 0 w 438150"/>
                <a:gd name="connsiteY0-116" fmla="*/ 3174 h 962024"/>
                <a:gd name="connsiteX1-117" fmla="*/ 111919 w 438150"/>
                <a:gd name="connsiteY1-118" fmla="*/ 88106 h 962024"/>
                <a:gd name="connsiteX2-119" fmla="*/ 223837 w 438150"/>
                <a:gd name="connsiteY2-120" fmla="*/ 0 h 962024"/>
                <a:gd name="connsiteX3-121" fmla="*/ 335757 w 438150"/>
                <a:gd name="connsiteY3-122" fmla="*/ 76199 h 962024"/>
                <a:gd name="connsiteX4-123" fmla="*/ 438150 w 438150"/>
                <a:gd name="connsiteY4-124" fmla="*/ 3174 h 962024"/>
                <a:gd name="connsiteX5-125" fmla="*/ 438150 w 438150"/>
                <a:gd name="connsiteY5-126" fmla="*/ 962024 h 962024"/>
                <a:gd name="connsiteX6-127" fmla="*/ 0 w 438150"/>
                <a:gd name="connsiteY6-128" fmla="*/ 962024 h 962024"/>
                <a:gd name="connsiteX7-129" fmla="*/ 0 w 438150"/>
                <a:gd name="connsiteY7-130" fmla="*/ 3174 h 962024"/>
                <a:gd name="connsiteX0-131" fmla="*/ 0 w 438150"/>
                <a:gd name="connsiteY0-132" fmla="*/ 3174 h 962024"/>
                <a:gd name="connsiteX1-133" fmla="*/ 111919 w 438150"/>
                <a:gd name="connsiteY1-134" fmla="*/ 88106 h 962024"/>
                <a:gd name="connsiteX2-135" fmla="*/ 223837 w 438150"/>
                <a:gd name="connsiteY2-136" fmla="*/ 0 h 962024"/>
                <a:gd name="connsiteX3-137" fmla="*/ 335757 w 438150"/>
                <a:gd name="connsiteY3-138" fmla="*/ 76199 h 962024"/>
                <a:gd name="connsiteX4-139" fmla="*/ 438150 w 438150"/>
                <a:gd name="connsiteY4-140" fmla="*/ 3174 h 962024"/>
                <a:gd name="connsiteX5-141" fmla="*/ 438150 w 438150"/>
                <a:gd name="connsiteY5-142" fmla="*/ 962024 h 962024"/>
                <a:gd name="connsiteX6-143" fmla="*/ 0 w 438150"/>
                <a:gd name="connsiteY6-144" fmla="*/ 962024 h 962024"/>
                <a:gd name="connsiteX7-145" fmla="*/ 0 w 438150"/>
                <a:gd name="connsiteY7-146" fmla="*/ 3174 h 962024"/>
                <a:gd name="connsiteX0-147" fmla="*/ 0 w 438150"/>
                <a:gd name="connsiteY0-148" fmla="*/ 3174 h 962024"/>
                <a:gd name="connsiteX1-149" fmla="*/ 111919 w 438150"/>
                <a:gd name="connsiteY1-150" fmla="*/ 88106 h 962024"/>
                <a:gd name="connsiteX2-151" fmla="*/ 223837 w 438150"/>
                <a:gd name="connsiteY2-152" fmla="*/ 0 h 962024"/>
                <a:gd name="connsiteX3-153" fmla="*/ 335757 w 438150"/>
                <a:gd name="connsiteY3-154" fmla="*/ 76199 h 962024"/>
                <a:gd name="connsiteX4-155" fmla="*/ 438150 w 438150"/>
                <a:gd name="connsiteY4-156" fmla="*/ 3174 h 962024"/>
                <a:gd name="connsiteX5-157" fmla="*/ 438150 w 438150"/>
                <a:gd name="connsiteY5-158" fmla="*/ 962024 h 962024"/>
                <a:gd name="connsiteX6-159" fmla="*/ 0 w 438150"/>
                <a:gd name="connsiteY6-160" fmla="*/ 962024 h 962024"/>
                <a:gd name="connsiteX7-161" fmla="*/ 0 w 438150"/>
                <a:gd name="connsiteY7-162" fmla="*/ 3174 h 962024"/>
                <a:gd name="connsiteX0-163" fmla="*/ 0 w 438150"/>
                <a:gd name="connsiteY0-164" fmla="*/ 3174 h 962024"/>
                <a:gd name="connsiteX1-165" fmla="*/ 111919 w 438150"/>
                <a:gd name="connsiteY1-166" fmla="*/ 88106 h 962024"/>
                <a:gd name="connsiteX2-167" fmla="*/ 223837 w 438150"/>
                <a:gd name="connsiteY2-168" fmla="*/ 0 h 962024"/>
                <a:gd name="connsiteX3-169" fmla="*/ 335757 w 438150"/>
                <a:gd name="connsiteY3-170" fmla="*/ 76199 h 962024"/>
                <a:gd name="connsiteX4-171" fmla="*/ 438150 w 438150"/>
                <a:gd name="connsiteY4-172" fmla="*/ 3174 h 962024"/>
                <a:gd name="connsiteX5-173" fmla="*/ 438150 w 438150"/>
                <a:gd name="connsiteY5-174" fmla="*/ 962024 h 962024"/>
                <a:gd name="connsiteX6-175" fmla="*/ 0 w 438150"/>
                <a:gd name="connsiteY6-176" fmla="*/ 962024 h 962024"/>
                <a:gd name="connsiteX7-177" fmla="*/ 0 w 438150"/>
                <a:gd name="connsiteY7-178" fmla="*/ 3174 h 962024"/>
                <a:gd name="connsiteX0-179" fmla="*/ 0 w 438150"/>
                <a:gd name="connsiteY0-180" fmla="*/ 3174 h 962024"/>
                <a:gd name="connsiteX1-181" fmla="*/ 111919 w 438150"/>
                <a:gd name="connsiteY1-182" fmla="*/ 88106 h 962024"/>
                <a:gd name="connsiteX2-183" fmla="*/ 223837 w 438150"/>
                <a:gd name="connsiteY2-184" fmla="*/ 0 h 962024"/>
                <a:gd name="connsiteX3-185" fmla="*/ 330995 w 438150"/>
                <a:gd name="connsiteY3-186" fmla="*/ 80962 h 962024"/>
                <a:gd name="connsiteX4-187" fmla="*/ 438150 w 438150"/>
                <a:gd name="connsiteY4-188" fmla="*/ 3174 h 962024"/>
                <a:gd name="connsiteX5-189" fmla="*/ 438150 w 438150"/>
                <a:gd name="connsiteY5-190" fmla="*/ 962024 h 962024"/>
                <a:gd name="connsiteX6-191" fmla="*/ 0 w 438150"/>
                <a:gd name="connsiteY6-192" fmla="*/ 962024 h 962024"/>
                <a:gd name="connsiteX7-193" fmla="*/ 0 w 438150"/>
                <a:gd name="connsiteY7-194" fmla="*/ 3174 h 962024"/>
                <a:gd name="connsiteX0-195" fmla="*/ 0 w 438150"/>
                <a:gd name="connsiteY0-196" fmla="*/ 3174 h 962024"/>
                <a:gd name="connsiteX1-197" fmla="*/ 111919 w 438150"/>
                <a:gd name="connsiteY1-198" fmla="*/ 88106 h 962024"/>
                <a:gd name="connsiteX2-199" fmla="*/ 223837 w 438150"/>
                <a:gd name="connsiteY2-200" fmla="*/ 0 h 962024"/>
                <a:gd name="connsiteX3-201" fmla="*/ 330995 w 438150"/>
                <a:gd name="connsiteY3-202" fmla="*/ 80962 h 962024"/>
                <a:gd name="connsiteX4-203" fmla="*/ 438150 w 438150"/>
                <a:gd name="connsiteY4-204" fmla="*/ 3174 h 962024"/>
                <a:gd name="connsiteX5-205" fmla="*/ 438150 w 438150"/>
                <a:gd name="connsiteY5-206" fmla="*/ 962024 h 962024"/>
                <a:gd name="connsiteX6-207" fmla="*/ 0 w 438150"/>
                <a:gd name="connsiteY6-208" fmla="*/ 962024 h 962024"/>
                <a:gd name="connsiteX7-209" fmla="*/ 0 w 438150"/>
                <a:gd name="connsiteY7-210" fmla="*/ 3174 h 962024"/>
                <a:gd name="connsiteX0-211" fmla="*/ 0 w 438150"/>
                <a:gd name="connsiteY0-212" fmla="*/ 3174 h 962024"/>
                <a:gd name="connsiteX1-213" fmla="*/ 111919 w 438150"/>
                <a:gd name="connsiteY1-214" fmla="*/ 88106 h 962024"/>
                <a:gd name="connsiteX2-215" fmla="*/ 223837 w 438150"/>
                <a:gd name="connsiteY2-216" fmla="*/ 0 h 962024"/>
                <a:gd name="connsiteX3-217" fmla="*/ 330995 w 438150"/>
                <a:gd name="connsiteY3-218" fmla="*/ 80962 h 962024"/>
                <a:gd name="connsiteX4-219" fmla="*/ 438150 w 438150"/>
                <a:gd name="connsiteY4-220" fmla="*/ 3174 h 962024"/>
                <a:gd name="connsiteX5-221" fmla="*/ 438150 w 438150"/>
                <a:gd name="connsiteY5-222" fmla="*/ 962024 h 962024"/>
                <a:gd name="connsiteX6-223" fmla="*/ 0 w 438150"/>
                <a:gd name="connsiteY6-224" fmla="*/ 962024 h 962024"/>
                <a:gd name="connsiteX7-225" fmla="*/ 0 w 438150"/>
                <a:gd name="connsiteY7-226" fmla="*/ 3174 h 962024"/>
                <a:gd name="connsiteX0-227" fmla="*/ 0 w 438150"/>
                <a:gd name="connsiteY0-228" fmla="*/ 3174 h 962024"/>
                <a:gd name="connsiteX1-229" fmla="*/ 111919 w 438150"/>
                <a:gd name="connsiteY1-230" fmla="*/ 88106 h 962024"/>
                <a:gd name="connsiteX2-231" fmla="*/ 223837 w 438150"/>
                <a:gd name="connsiteY2-232" fmla="*/ 0 h 962024"/>
                <a:gd name="connsiteX3-233" fmla="*/ 330995 w 438150"/>
                <a:gd name="connsiteY3-234" fmla="*/ 80962 h 962024"/>
                <a:gd name="connsiteX4-235" fmla="*/ 438150 w 438150"/>
                <a:gd name="connsiteY4-236" fmla="*/ 3174 h 962024"/>
                <a:gd name="connsiteX5-237" fmla="*/ 438150 w 438150"/>
                <a:gd name="connsiteY5-238" fmla="*/ 962024 h 962024"/>
                <a:gd name="connsiteX6-239" fmla="*/ 0 w 438150"/>
                <a:gd name="connsiteY6-240" fmla="*/ 962024 h 962024"/>
                <a:gd name="connsiteX7-241" fmla="*/ 0 w 438150"/>
                <a:gd name="connsiteY7-242" fmla="*/ 3174 h 962024"/>
                <a:gd name="connsiteX0-243" fmla="*/ 0 w 438150"/>
                <a:gd name="connsiteY0-244" fmla="*/ 3174 h 962024"/>
                <a:gd name="connsiteX1-245" fmla="*/ 111919 w 438150"/>
                <a:gd name="connsiteY1-246" fmla="*/ 88106 h 962024"/>
                <a:gd name="connsiteX2-247" fmla="*/ 223837 w 438150"/>
                <a:gd name="connsiteY2-248" fmla="*/ 0 h 962024"/>
                <a:gd name="connsiteX3-249" fmla="*/ 330995 w 438150"/>
                <a:gd name="connsiteY3-250" fmla="*/ 80962 h 962024"/>
                <a:gd name="connsiteX4-251" fmla="*/ 438150 w 438150"/>
                <a:gd name="connsiteY4-252" fmla="*/ 3174 h 962024"/>
                <a:gd name="connsiteX5-253" fmla="*/ 438150 w 438150"/>
                <a:gd name="connsiteY5-254" fmla="*/ 962024 h 962024"/>
                <a:gd name="connsiteX6-255" fmla="*/ 0 w 438150"/>
                <a:gd name="connsiteY6-256" fmla="*/ 962024 h 962024"/>
                <a:gd name="connsiteX7-257" fmla="*/ 0 w 438150"/>
                <a:gd name="connsiteY7-258" fmla="*/ 3174 h 962024"/>
                <a:gd name="connsiteX0-259" fmla="*/ 0 w 438150"/>
                <a:gd name="connsiteY0-260" fmla="*/ 3174 h 962024"/>
                <a:gd name="connsiteX1-261" fmla="*/ 111919 w 438150"/>
                <a:gd name="connsiteY1-262" fmla="*/ 88106 h 962024"/>
                <a:gd name="connsiteX2-263" fmla="*/ 223837 w 438150"/>
                <a:gd name="connsiteY2-264" fmla="*/ 0 h 962024"/>
                <a:gd name="connsiteX3-265" fmla="*/ 330995 w 438150"/>
                <a:gd name="connsiteY3-266" fmla="*/ 80962 h 962024"/>
                <a:gd name="connsiteX4-267" fmla="*/ 438150 w 438150"/>
                <a:gd name="connsiteY4-268" fmla="*/ 3174 h 962024"/>
                <a:gd name="connsiteX5-269" fmla="*/ 438150 w 438150"/>
                <a:gd name="connsiteY5-270" fmla="*/ 962024 h 962024"/>
                <a:gd name="connsiteX6-271" fmla="*/ 0 w 438150"/>
                <a:gd name="connsiteY6-272" fmla="*/ 962024 h 962024"/>
                <a:gd name="connsiteX7-273" fmla="*/ 0 w 438150"/>
                <a:gd name="connsiteY7-274" fmla="*/ 3174 h 962024"/>
                <a:gd name="connsiteX0-275" fmla="*/ 0 w 438150"/>
                <a:gd name="connsiteY0-276" fmla="*/ 3174 h 962024"/>
                <a:gd name="connsiteX1-277" fmla="*/ 111919 w 438150"/>
                <a:gd name="connsiteY1-278" fmla="*/ 88106 h 962024"/>
                <a:gd name="connsiteX2-279" fmla="*/ 223837 w 438150"/>
                <a:gd name="connsiteY2-280" fmla="*/ 0 h 962024"/>
                <a:gd name="connsiteX3-281" fmla="*/ 330995 w 438150"/>
                <a:gd name="connsiteY3-282" fmla="*/ 80962 h 962024"/>
                <a:gd name="connsiteX4-283" fmla="*/ 438150 w 438150"/>
                <a:gd name="connsiteY4-284" fmla="*/ 3174 h 962024"/>
                <a:gd name="connsiteX5-285" fmla="*/ 438150 w 438150"/>
                <a:gd name="connsiteY5-286" fmla="*/ 962024 h 962024"/>
                <a:gd name="connsiteX6-287" fmla="*/ 0 w 438150"/>
                <a:gd name="connsiteY6-288" fmla="*/ 962024 h 962024"/>
                <a:gd name="connsiteX7-289" fmla="*/ 0 w 438150"/>
                <a:gd name="connsiteY7-290" fmla="*/ 3174 h 962024"/>
                <a:gd name="connsiteX0-291" fmla="*/ 0 w 438150"/>
                <a:gd name="connsiteY0-292" fmla="*/ 3174 h 962025"/>
                <a:gd name="connsiteX1-293" fmla="*/ 111919 w 438150"/>
                <a:gd name="connsiteY1-294" fmla="*/ 88106 h 962025"/>
                <a:gd name="connsiteX2-295" fmla="*/ 223837 w 438150"/>
                <a:gd name="connsiteY2-296" fmla="*/ 0 h 962025"/>
                <a:gd name="connsiteX3-297" fmla="*/ 330995 w 438150"/>
                <a:gd name="connsiteY3-298" fmla="*/ 80962 h 962025"/>
                <a:gd name="connsiteX4-299" fmla="*/ 438150 w 438150"/>
                <a:gd name="connsiteY4-300" fmla="*/ 3174 h 962025"/>
                <a:gd name="connsiteX5-301" fmla="*/ 438150 w 438150"/>
                <a:gd name="connsiteY5-302" fmla="*/ 962024 h 962025"/>
                <a:gd name="connsiteX6-303" fmla="*/ 100013 w 438150"/>
                <a:gd name="connsiteY6-304" fmla="*/ 962025 h 962025"/>
                <a:gd name="connsiteX7-305" fmla="*/ 0 w 438150"/>
                <a:gd name="connsiteY7-306" fmla="*/ 962024 h 962025"/>
                <a:gd name="connsiteX8" fmla="*/ 0 w 438150"/>
                <a:gd name="connsiteY8" fmla="*/ 3174 h 962025"/>
                <a:gd name="connsiteX0-307" fmla="*/ 0 w 438150"/>
                <a:gd name="connsiteY0-308" fmla="*/ 3174 h 962025"/>
                <a:gd name="connsiteX1-309" fmla="*/ 111919 w 438150"/>
                <a:gd name="connsiteY1-310" fmla="*/ 88106 h 962025"/>
                <a:gd name="connsiteX2-311" fmla="*/ 223837 w 438150"/>
                <a:gd name="connsiteY2-312" fmla="*/ 0 h 962025"/>
                <a:gd name="connsiteX3-313" fmla="*/ 330995 w 438150"/>
                <a:gd name="connsiteY3-314" fmla="*/ 80962 h 962025"/>
                <a:gd name="connsiteX4-315" fmla="*/ 438150 w 438150"/>
                <a:gd name="connsiteY4-316" fmla="*/ 3174 h 962025"/>
                <a:gd name="connsiteX5-317" fmla="*/ 438150 w 438150"/>
                <a:gd name="connsiteY5-318" fmla="*/ 962024 h 962025"/>
                <a:gd name="connsiteX6-319" fmla="*/ 330994 w 438150"/>
                <a:gd name="connsiteY6-320" fmla="*/ 962025 h 962025"/>
                <a:gd name="connsiteX7-321" fmla="*/ 100013 w 438150"/>
                <a:gd name="connsiteY7-322" fmla="*/ 962025 h 962025"/>
                <a:gd name="connsiteX8-323" fmla="*/ 0 w 438150"/>
                <a:gd name="connsiteY8-324" fmla="*/ 962024 h 962025"/>
                <a:gd name="connsiteX9" fmla="*/ 0 w 438150"/>
                <a:gd name="connsiteY9" fmla="*/ 3174 h 962025"/>
                <a:gd name="connsiteX0-325" fmla="*/ 0 w 438150"/>
                <a:gd name="connsiteY0-326" fmla="*/ 3174 h 962025"/>
                <a:gd name="connsiteX1-327" fmla="*/ 111919 w 438150"/>
                <a:gd name="connsiteY1-328" fmla="*/ 88106 h 962025"/>
                <a:gd name="connsiteX2-329" fmla="*/ 223837 w 438150"/>
                <a:gd name="connsiteY2-330" fmla="*/ 0 h 962025"/>
                <a:gd name="connsiteX3-331" fmla="*/ 330995 w 438150"/>
                <a:gd name="connsiteY3-332" fmla="*/ 80962 h 962025"/>
                <a:gd name="connsiteX4-333" fmla="*/ 438150 w 438150"/>
                <a:gd name="connsiteY4-334" fmla="*/ 3174 h 962025"/>
                <a:gd name="connsiteX5-335" fmla="*/ 438150 w 438150"/>
                <a:gd name="connsiteY5-336" fmla="*/ 962024 h 962025"/>
                <a:gd name="connsiteX6-337" fmla="*/ 330994 w 438150"/>
                <a:gd name="connsiteY6-338" fmla="*/ 912019 h 962025"/>
                <a:gd name="connsiteX7-339" fmla="*/ 100013 w 438150"/>
                <a:gd name="connsiteY7-340" fmla="*/ 962025 h 962025"/>
                <a:gd name="connsiteX8-341" fmla="*/ 0 w 438150"/>
                <a:gd name="connsiteY8-342" fmla="*/ 962024 h 962025"/>
                <a:gd name="connsiteX9-343" fmla="*/ 0 w 438150"/>
                <a:gd name="connsiteY9-344" fmla="*/ 3174 h 962025"/>
                <a:gd name="connsiteX0-345" fmla="*/ 0 w 438150"/>
                <a:gd name="connsiteY0-346" fmla="*/ 3174 h 962024"/>
                <a:gd name="connsiteX1-347" fmla="*/ 111919 w 438150"/>
                <a:gd name="connsiteY1-348" fmla="*/ 88106 h 962024"/>
                <a:gd name="connsiteX2-349" fmla="*/ 223837 w 438150"/>
                <a:gd name="connsiteY2-350" fmla="*/ 0 h 962024"/>
                <a:gd name="connsiteX3-351" fmla="*/ 330995 w 438150"/>
                <a:gd name="connsiteY3-352" fmla="*/ 80962 h 962024"/>
                <a:gd name="connsiteX4-353" fmla="*/ 438150 w 438150"/>
                <a:gd name="connsiteY4-354" fmla="*/ 3174 h 962024"/>
                <a:gd name="connsiteX5-355" fmla="*/ 438150 w 438150"/>
                <a:gd name="connsiteY5-356" fmla="*/ 962024 h 962024"/>
                <a:gd name="connsiteX6-357" fmla="*/ 330994 w 438150"/>
                <a:gd name="connsiteY6-358" fmla="*/ 912019 h 962024"/>
                <a:gd name="connsiteX7-359" fmla="*/ 109538 w 438150"/>
                <a:gd name="connsiteY7-360" fmla="*/ 912019 h 962024"/>
                <a:gd name="connsiteX8-361" fmla="*/ 0 w 438150"/>
                <a:gd name="connsiteY8-362" fmla="*/ 962024 h 962024"/>
                <a:gd name="connsiteX9-363" fmla="*/ 0 w 438150"/>
                <a:gd name="connsiteY9-364" fmla="*/ 3174 h 96202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17" y="connsiteY4-18"/>
                </a:cxn>
                <a:cxn ang="0">
                  <a:pos x="connsiteX5-19" y="connsiteY5-20"/>
                </a:cxn>
                <a:cxn ang="0">
                  <a:pos x="connsiteX6-33" y="connsiteY6-34"/>
                </a:cxn>
                <a:cxn ang="0">
                  <a:pos x="connsiteX7-49" y="connsiteY7-50"/>
                </a:cxn>
                <a:cxn ang="0">
                  <a:pos x="connsiteX8-323" y="connsiteY8-324"/>
                </a:cxn>
                <a:cxn ang="0">
                  <a:pos x="connsiteX9-343" y="connsiteY9-344"/>
                </a:cxn>
              </a:cxnLst>
              <a:rect l="l" t="t" r="r" b="b"/>
              <a:pathLst>
                <a:path w="438150" h="962024">
                  <a:moveTo>
                    <a:pt x="0" y="3174"/>
                  </a:moveTo>
                  <a:cubicBezTo>
                    <a:pt x="94456" y="21960"/>
                    <a:pt x="96045" y="62176"/>
                    <a:pt x="111919" y="88106"/>
                  </a:cubicBezTo>
                  <a:cubicBezTo>
                    <a:pt x="148431" y="38100"/>
                    <a:pt x="144463" y="19049"/>
                    <a:pt x="223837" y="0"/>
                  </a:cubicBezTo>
                  <a:cubicBezTo>
                    <a:pt x="304007" y="18256"/>
                    <a:pt x="305595" y="48418"/>
                    <a:pt x="330995" y="80962"/>
                  </a:cubicBezTo>
                  <a:cubicBezTo>
                    <a:pt x="371475" y="16933"/>
                    <a:pt x="388145" y="19578"/>
                    <a:pt x="438150" y="3174"/>
                  </a:cubicBezTo>
                  <a:lnTo>
                    <a:pt x="438150" y="962024"/>
                  </a:lnTo>
                  <a:lnTo>
                    <a:pt x="330994" y="912019"/>
                  </a:lnTo>
                  <a:lnTo>
                    <a:pt x="109538" y="912019"/>
                  </a:lnTo>
                  <a:lnTo>
                    <a:pt x="0" y="962024"/>
                  </a:lnTo>
                  <a:lnTo>
                    <a:pt x="0" y="3174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70000"/>
                  </a:schemeClr>
                </a:gs>
                <a:gs pos="27000">
                  <a:schemeClr val="accent1">
                    <a:lumMod val="90000"/>
                  </a:schemeClr>
                </a:gs>
                <a:gs pos="77000">
                  <a:schemeClr val="accent1"/>
                </a:gs>
                <a:gs pos="74000">
                  <a:schemeClr val="accent1">
                    <a:lumMod val="90000"/>
                  </a:schemeClr>
                </a:gs>
                <a:gs pos="24000">
                  <a:schemeClr val="accent1">
                    <a:lumMod val="70000"/>
                  </a:schemeClr>
                </a:gs>
                <a:gs pos="100000">
                  <a:schemeClr val="accent1"/>
                </a:gs>
              </a:gsLst>
              <a:lin ang="0" scaled="1"/>
              <a:tileRect/>
            </a:gra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65">
                <a:solidFill>
                  <a:schemeClr val="tx1"/>
                </a:solidFill>
              </a:endParaRPr>
            </a:p>
          </p:txBody>
        </p:sp>
        <p:sp>
          <p:nvSpPr>
            <p:cNvPr id="23" name="Freeform 22"/>
            <p:cNvSpPr/>
            <p:nvPr/>
          </p:nvSpPr>
          <p:spPr>
            <a:xfrm>
              <a:off x="2579372" y="2705756"/>
              <a:ext cx="502698" cy="2356947"/>
            </a:xfrm>
            <a:custGeom>
              <a:avLst/>
              <a:gdLst>
                <a:gd name="connsiteX0" fmla="*/ 109538 w 438150"/>
                <a:gd name="connsiteY0" fmla="*/ 0 h 1002507"/>
                <a:gd name="connsiteX1" fmla="*/ 330994 w 438150"/>
                <a:gd name="connsiteY1" fmla="*/ 0 h 1002507"/>
                <a:gd name="connsiteX2" fmla="*/ 438150 w 438150"/>
                <a:gd name="connsiteY2" fmla="*/ 50005 h 1002507"/>
                <a:gd name="connsiteX3" fmla="*/ 438150 w 438150"/>
                <a:gd name="connsiteY3" fmla="*/ 521495 h 1002507"/>
                <a:gd name="connsiteX4" fmla="*/ 438150 w 438150"/>
                <a:gd name="connsiteY4" fmla="*/ 1002507 h 1002507"/>
                <a:gd name="connsiteX5" fmla="*/ 330994 w 438150"/>
                <a:gd name="connsiteY5" fmla="*/ 952502 h 1002507"/>
                <a:gd name="connsiteX6" fmla="*/ 109538 w 438150"/>
                <a:gd name="connsiteY6" fmla="*/ 952502 h 1002507"/>
                <a:gd name="connsiteX7" fmla="*/ 0 w 438150"/>
                <a:gd name="connsiteY7" fmla="*/ 1002507 h 1002507"/>
                <a:gd name="connsiteX8" fmla="*/ 0 w 438150"/>
                <a:gd name="connsiteY8" fmla="*/ 521495 h 1002507"/>
                <a:gd name="connsiteX9" fmla="*/ 0 w 438150"/>
                <a:gd name="connsiteY9" fmla="*/ 50005 h 1002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8150" h="1002507">
                  <a:moveTo>
                    <a:pt x="109538" y="0"/>
                  </a:moveTo>
                  <a:lnTo>
                    <a:pt x="330994" y="0"/>
                  </a:lnTo>
                  <a:lnTo>
                    <a:pt x="438150" y="50005"/>
                  </a:lnTo>
                  <a:lnTo>
                    <a:pt x="438150" y="521495"/>
                  </a:lnTo>
                  <a:lnTo>
                    <a:pt x="438150" y="1002507"/>
                  </a:lnTo>
                  <a:lnTo>
                    <a:pt x="330994" y="952502"/>
                  </a:lnTo>
                  <a:lnTo>
                    <a:pt x="109538" y="952502"/>
                  </a:lnTo>
                  <a:lnTo>
                    <a:pt x="0" y="1002507"/>
                  </a:lnTo>
                  <a:lnTo>
                    <a:pt x="0" y="521495"/>
                  </a:lnTo>
                  <a:lnTo>
                    <a:pt x="0" y="50005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70000"/>
                  </a:schemeClr>
                </a:gs>
                <a:gs pos="27000">
                  <a:schemeClr val="accent2">
                    <a:lumMod val="90000"/>
                  </a:schemeClr>
                </a:gs>
                <a:gs pos="77000">
                  <a:schemeClr val="accent2"/>
                </a:gs>
                <a:gs pos="74000">
                  <a:schemeClr val="accent2">
                    <a:lumMod val="90000"/>
                  </a:schemeClr>
                </a:gs>
                <a:gs pos="24000">
                  <a:schemeClr val="accent2">
                    <a:lumMod val="70000"/>
                  </a:schemeClr>
                </a:gs>
                <a:gs pos="100000">
                  <a:schemeClr val="accent2"/>
                </a:gs>
              </a:gsLst>
              <a:lin ang="0" scaled="1"/>
              <a:tileRect/>
            </a:gra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65">
                <a:solidFill>
                  <a:schemeClr val="tx1"/>
                </a:solidFill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2579863" y="5062721"/>
              <a:ext cx="502698" cy="262276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4000"/>
                  </a:schemeClr>
                </a:gs>
                <a:gs pos="73000">
                  <a:schemeClr val="bg1">
                    <a:lumMod val="84000"/>
                  </a:schemeClr>
                </a:gs>
                <a:gs pos="88000">
                  <a:srgbClr val="808286"/>
                </a:gs>
                <a:gs pos="17000">
                  <a:srgbClr val="494A4C"/>
                </a:gs>
                <a:gs pos="100000">
                  <a:schemeClr val="bg1">
                    <a:shade val="30000"/>
                    <a:satMod val="200000"/>
                    <a:lumMod val="32000"/>
                    <a:lumOff val="68000"/>
                  </a:schemeClr>
                </a:gs>
              </a:gsLst>
              <a:lin ang="0" scaled="1"/>
              <a:tileRect/>
            </a:gra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65"/>
            </a:p>
          </p:txBody>
        </p:sp>
        <p:cxnSp>
          <p:nvCxnSpPr>
            <p:cNvPr id="25" name="Straight Connector 24"/>
            <p:cNvCxnSpPr/>
            <p:nvPr/>
          </p:nvCxnSpPr>
          <p:spPr>
            <a:xfrm>
              <a:off x="2579365" y="5062352"/>
              <a:ext cx="502920" cy="0"/>
            </a:xfrm>
            <a:prstGeom prst="line">
              <a:avLst/>
            </a:prstGeom>
            <a:ln w="12700">
              <a:solidFill>
                <a:srgbClr val="414244">
                  <a:alpha val="5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2575876" y="5062301"/>
              <a:ext cx="502920" cy="0"/>
            </a:xfrm>
            <a:prstGeom prst="line">
              <a:avLst/>
            </a:prstGeom>
            <a:ln w="28575">
              <a:solidFill>
                <a:srgbClr val="656567">
                  <a:alpha val="92000"/>
                </a:srgb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Freeform 26"/>
            <p:cNvSpPr/>
            <p:nvPr/>
          </p:nvSpPr>
          <p:spPr>
            <a:xfrm>
              <a:off x="2569901" y="5324997"/>
              <a:ext cx="502698" cy="205360"/>
            </a:xfrm>
            <a:custGeom>
              <a:avLst/>
              <a:gdLst>
                <a:gd name="connsiteX0" fmla="*/ 0 w 437462"/>
                <a:gd name="connsiteY0" fmla="*/ 0 h 178991"/>
                <a:gd name="connsiteX1" fmla="*/ 437462 w 437462"/>
                <a:gd name="connsiteY1" fmla="*/ 0 h 178991"/>
                <a:gd name="connsiteX2" fmla="*/ 424042 w 437462"/>
                <a:gd name="connsiteY2" fmla="*/ 59998 h 178991"/>
                <a:gd name="connsiteX3" fmla="*/ 216139 w 437462"/>
                <a:gd name="connsiteY3" fmla="*/ 178991 h 178991"/>
                <a:gd name="connsiteX4" fmla="*/ 9945 w 437462"/>
                <a:gd name="connsiteY4" fmla="*/ 53365 h 17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462" h="178991">
                  <a:moveTo>
                    <a:pt x="0" y="0"/>
                  </a:moveTo>
                  <a:lnTo>
                    <a:pt x="437462" y="0"/>
                  </a:lnTo>
                  <a:lnTo>
                    <a:pt x="424042" y="59998"/>
                  </a:lnTo>
                  <a:cubicBezTo>
                    <a:pt x="384215" y="182281"/>
                    <a:pt x="290455" y="177255"/>
                    <a:pt x="216139" y="178991"/>
                  </a:cubicBezTo>
                  <a:cubicBezTo>
                    <a:pt x="141825" y="176561"/>
                    <a:pt x="44112" y="168761"/>
                    <a:pt x="9945" y="53365"/>
                  </a:cubicBezTo>
                  <a:close/>
                </a:path>
              </a:pathLst>
            </a:custGeom>
            <a:gradFill flip="none" rotWithShape="1">
              <a:gsLst>
                <a:gs pos="7000">
                  <a:srgbClr val="BD4F6A"/>
                </a:gs>
                <a:gs pos="21000">
                  <a:srgbClr val="B24349"/>
                </a:gs>
                <a:gs pos="58000">
                  <a:srgbClr val="FFB3C7">
                    <a:lumMod val="100000"/>
                  </a:srgbClr>
                </a:gs>
                <a:gs pos="100000">
                  <a:srgbClr val="CC7190">
                    <a:lumMod val="84000"/>
                  </a:srgbClr>
                </a:gs>
              </a:gsLst>
              <a:lin ang="0" scaled="1"/>
              <a:tileRect/>
            </a:gra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65"/>
            </a:p>
          </p:txBody>
        </p:sp>
        <p:sp>
          <p:nvSpPr>
            <p:cNvPr id="28" name="Isosceles Triangle 11"/>
            <p:cNvSpPr/>
            <p:nvPr/>
          </p:nvSpPr>
          <p:spPr>
            <a:xfrm>
              <a:off x="2732780" y="935486"/>
              <a:ext cx="175483" cy="201759"/>
            </a:xfrm>
            <a:custGeom>
              <a:avLst/>
              <a:gdLst>
                <a:gd name="connsiteX0" fmla="*/ 0 w 565150"/>
                <a:gd name="connsiteY0" fmla="*/ 558772 h 558772"/>
                <a:gd name="connsiteX1" fmla="*/ 282575 w 565150"/>
                <a:gd name="connsiteY1" fmla="*/ 0 h 558772"/>
                <a:gd name="connsiteX2" fmla="*/ 565150 w 565150"/>
                <a:gd name="connsiteY2" fmla="*/ 558772 h 558772"/>
                <a:gd name="connsiteX3" fmla="*/ 0 w 565150"/>
                <a:gd name="connsiteY3" fmla="*/ 558772 h 558772"/>
                <a:gd name="connsiteX0-1" fmla="*/ 0 w 565150"/>
                <a:gd name="connsiteY0-2" fmla="*/ 558772 h 559435"/>
                <a:gd name="connsiteX1-3" fmla="*/ 282575 w 565150"/>
                <a:gd name="connsiteY1-4" fmla="*/ 0 h 559435"/>
                <a:gd name="connsiteX2-5" fmla="*/ 565150 w 565150"/>
                <a:gd name="connsiteY2-6" fmla="*/ 558772 h 559435"/>
                <a:gd name="connsiteX3-7" fmla="*/ 425450 w 565150"/>
                <a:gd name="connsiteY3-8" fmla="*/ 559435 h 559435"/>
                <a:gd name="connsiteX4" fmla="*/ 0 w 565150"/>
                <a:gd name="connsiteY4" fmla="*/ 558772 h 559435"/>
                <a:gd name="connsiteX0-9" fmla="*/ 0 w 565150"/>
                <a:gd name="connsiteY0-10" fmla="*/ 558772 h 559435"/>
                <a:gd name="connsiteX1-11" fmla="*/ 282575 w 565150"/>
                <a:gd name="connsiteY1-12" fmla="*/ 0 h 559435"/>
                <a:gd name="connsiteX2-13" fmla="*/ 565150 w 565150"/>
                <a:gd name="connsiteY2-14" fmla="*/ 558772 h 559435"/>
                <a:gd name="connsiteX3-15" fmla="*/ 425450 w 565150"/>
                <a:gd name="connsiteY3-16" fmla="*/ 559435 h 559435"/>
                <a:gd name="connsiteX4-17" fmla="*/ 104775 w 565150"/>
                <a:gd name="connsiteY4-18" fmla="*/ 556260 h 559435"/>
                <a:gd name="connsiteX5" fmla="*/ 0 w 565150"/>
                <a:gd name="connsiteY5" fmla="*/ 558772 h 559435"/>
                <a:gd name="connsiteX0-19" fmla="*/ 0 w 565150"/>
                <a:gd name="connsiteY0-20" fmla="*/ 558772 h 559435"/>
                <a:gd name="connsiteX1-21" fmla="*/ 282575 w 565150"/>
                <a:gd name="connsiteY1-22" fmla="*/ 0 h 559435"/>
                <a:gd name="connsiteX2-23" fmla="*/ 501650 w 565150"/>
                <a:gd name="connsiteY2-24" fmla="*/ 438785 h 559435"/>
                <a:gd name="connsiteX3-25" fmla="*/ 565150 w 565150"/>
                <a:gd name="connsiteY3-26" fmla="*/ 558772 h 559435"/>
                <a:gd name="connsiteX4-27" fmla="*/ 425450 w 565150"/>
                <a:gd name="connsiteY4-28" fmla="*/ 559435 h 559435"/>
                <a:gd name="connsiteX5-29" fmla="*/ 104775 w 565150"/>
                <a:gd name="connsiteY5-30" fmla="*/ 556260 h 559435"/>
                <a:gd name="connsiteX6" fmla="*/ 0 w 565150"/>
                <a:gd name="connsiteY6" fmla="*/ 558772 h 559435"/>
                <a:gd name="connsiteX0-31" fmla="*/ 0 w 501650"/>
                <a:gd name="connsiteY0-32" fmla="*/ 558772 h 559435"/>
                <a:gd name="connsiteX1-33" fmla="*/ 282575 w 501650"/>
                <a:gd name="connsiteY1-34" fmla="*/ 0 h 559435"/>
                <a:gd name="connsiteX2-35" fmla="*/ 501650 w 501650"/>
                <a:gd name="connsiteY2-36" fmla="*/ 438785 h 559435"/>
                <a:gd name="connsiteX3-37" fmla="*/ 425450 w 501650"/>
                <a:gd name="connsiteY3-38" fmla="*/ 559435 h 559435"/>
                <a:gd name="connsiteX4-39" fmla="*/ 104775 w 501650"/>
                <a:gd name="connsiteY4-40" fmla="*/ 556260 h 559435"/>
                <a:gd name="connsiteX5-41" fmla="*/ 0 w 501650"/>
                <a:gd name="connsiteY5-42" fmla="*/ 558772 h 559435"/>
                <a:gd name="connsiteX0-43" fmla="*/ 0 w 501650"/>
                <a:gd name="connsiteY0-44" fmla="*/ 558772 h 559435"/>
                <a:gd name="connsiteX1-45" fmla="*/ 63500 w 501650"/>
                <a:gd name="connsiteY1-46" fmla="*/ 438785 h 559435"/>
                <a:gd name="connsiteX2-47" fmla="*/ 282575 w 501650"/>
                <a:gd name="connsiteY2-48" fmla="*/ 0 h 559435"/>
                <a:gd name="connsiteX3-49" fmla="*/ 501650 w 501650"/>
                <a:gd name="connsiteY3-50" fmla="*/ 438785 h 559435"/>
                <a:gd name="connsiteX4-51" fmla="*/ 425450 w 501650"/>
                <a:gd name="connsiteY4-52" fmla="*/ 559435 h 559435"/>
                <a:gd name="connsiteX5-53" fmla="*/ 104775 w 501650"/>
                <a:gd name="connsiteY5-54" fmla="*/ 556260 h 559435"/>
                <a:gd name="connsiteX6-55" fmla="*/ 0 w 501650"/>
                <a:gd name="connsiteY6-56" fmla="*/ 558772 h 559435"/>
                <a:gd name="connsiteX0-57" fmla="*/ 41275 w 438150"/>
                <a:gd name="connsiteY0-58" fmla="*/ 556260 h 559435"/>
                <a:gd name="connsiteX1-59" fmla="*/ 0 w 438150"/>
                <a:gd name="connsiteY1-60" fmla="*/ 438785 h 559435"/>
                <a:gd name="connsiteX2-61" fmla="*/ 219075 w 438150"/>
                <a:gd name="connsiteY2-62" fmla="*/ 0 h 559435"/>
                <a:gd name="connsiteX3-63" fmla="*/ 438150 w 438150"/>
                <a:gd name="connsiteY3-64" fmla="*/ 438785 h 559435"/>
                <a:gd name="connsiteX4-65" fmla="*/ 361950 w 438150"/>
                <a:gd name="connsiteY4-66" fmla="*/ 559435 h 559435"/>
                <a:gd name="connsiteX5-67" fmla="*/ 41275 w 438150"/>
                <a:gd name="connsiteY5-68" fmla="*/ 556260 h 559435"/>
                <a:gd name="connsiteX0-69" fmla="*/ 41275 w 438150"/>
                <a:gd name="connsiteY0-70" fmla="*/ 556260 h 559435"/>
                <a:gd name="connsiteX1-71" fmla="*/ 0 w 438150"/>
                <a:gd name="connsiteY1-72" fmla="*/ 438785 h 559435"/>
                <a:gd name="connsiteX2-73" fmla="*/ 219075 w 438150"/>
                <a:gd name="connsiteY2-74" fmla="*/ 0 h 559435"/>
                <a:gd name="connsiteX3-75" fmla="*/ 438150 w 438150"/>
                <a:gd name="connsiteY3-76" fmla="*/ 438785 h 559435"/>
                <a:gd name="connsiteX4-77" fmla="*/ 361950 w 438150"/>
                <a:gd name="connsiteY4-78" fmla="*/ 559435 h 559435"/>
                <a:gd name="connsiteX5-79" fmla="*/ 149835 w 438150"/>
                <a:gd name="connsiteY5-80" fmla="*/ 505004 h 559435"/>
                <a:gd name="connsiteX6-81" fmla="*/ 41275 w 438150"/>
                <a:gd name="connsiteY6-82" fmla="*/ 556260 h 559435"/>
                <a:gd name="connsiteX0-83" fmla="*/ 82822 w 438150"/>
                <a:gd name="connsiteY0-84" fmla="*/ 438550 h 559435"/>
                <a:gd name="connsiteX1-85" fmla="*/ 0 w 438150"/>
                <a:gd name="connsiteY1-86" fmla="*/ 438785 h 559435"/>
                <a:gd name="connsiteX2-87" fmla="*/ 219075 w 438150"/>
                <a:gd name="connsiteY2-88" fmla="*/ 0 h 559435"/>
                <a:gd name="connsiteX3-89" fmla="*/ 438150 w 438150"/>
                <a:gd name="connsiteY3-90" fmla="*/ 438785 h 559435"/>
                <a:gd name="connsiteX4-91" fmla="*/ 361950 w 438150"/>
                <a:gd name="connsiteY4-92" fmla="*/ 559435 h 559435"/>
                <a:gd name="connsiteX5-93" fmla="*/ 149835 w 438150"/>
                <a:gd name="connsiteY5-94" fmla="*/ 505004 h 559435"/>
                <a:gd name="connsiteX6-95" fmla="*/ 82822 w 438150"/>
                <a:gd name="connsiteY6-96" fmla="*/ 438550 h 559435"/>
                <a:gd name="connsiteX0-97" fmla="*/ 82822 w 438150"/>
                <a:gd name="connsiteY0-98" fmla="*/ 438550 h 560656"/>
                <a:gd name="connsiteX1-99" fmla="*/ 0 w 438150"/>
                <a:gd name="connsiteY1-100" fmla="*/ 438785 h 560656"/>
                <a:gd name="connsiteX2-101" fmla="*/ 219075 w 438150"/>
                <a:gd name="connsiteY2-102" fmla="*/ 0 h 560656"/>
                <a:gd name="connsiteX3-103" fmla="*/ 438150 w 438150"/>
                <a:gd name="connsiteY3-104" fmla="*/ 438785 h 560656"/>
                <a:gd name="connsiteX4-105" fmla="*/ 361950 w 438150"/>
                <a:gd name="connsiteY4-106" fmla="*/ 559435 h 560656"/>
                <a:gd name="connsiteX5-107" fmla="*/ 246772 w 438150"/>
                <a:gd name="connsiteY5-108" fmla="*/ 463458 h 560656"/>
                <a:gd name="connsiteX6-109" fmla="*/ 149835 w 438150"/>
                <a:gd name="connsiteY6-110" fmla="*/ 505004 h 560656"/>
                <a:gd name="connsiteX7" fmla="*/ 82822 w 438150"/>
                <a:gd name="connsiteY7" fmla="*/ 438550 h 560656"/>
                <a:gd name="connsiteX0-111" fmla="*/ 82822 w 438150"/>
                <a:gd name="connsiteY0-112" fmla="*/ 438550 h 506853"/>
                <a:gd name="connsiteX1-113" fmla="*/ 0 w 438150"/>
                <a:gd name="connsiteY1-114" fmla="*/ 438785 h 506853"/>
                <a:gd name="connsiteX2-115" fmla="*/ 219075 w 438150"/>
                <a:gd name="connsiteY2-116" fmla="*/ 0 h 506853"/>
                <a:gd name="connsiteX3-117" fmla="*/ 438150 w 438150"/>
                <a:gd name="connsiteY3-118" fmla="*/ 438785 h 506853"/>
                <a:gd name="connsiteX4-119" fmla="*/ 313482 w 438150"/>
                <a:gd name="connsiteY4-120" fmla="*/ 504041 h 506853"/>
                <a:gd name="connsiteX5-121" fmla="*/ 246772 w 438150"/>
                <a:gd name="connsiteY5-122" fmla="*/ 463458 h 506853"/>
                <a:gd name="connsiteX6-123" fmla="*/ 149835 w 438150"/>
                <a:gd name="connsiteY6-124" fmla="*/ 505004 h 506853"/>
                <a:gd name="connsiteX7-125" fmla="*/ 82822 w 438150"/>
                <a:gd name="connsiteY7-126" fmla="*/ 438550 h 506853"/>
                <a:gd name="connsiteX0-127" fmla="*/ 82822 w 438150"/>
                <a:gd name="connsiteY0-128" fmla="*/ 438550 h 506853"/>
                <a:gd name="connsiteX1-129" fmla="*/ 0 w 438150"/>
                <a:gd name="connsiteY1-130" fmla="*/ 438785 h 506853"/>
                <a:gd name="connsiteX2-131" fmla="*/ 219075 w 438150"/>
                <a:gd name="connsiteY2-132" fmla="*/ 0 h 506853"/>
                <a:gd name="connsiteX3-133" fmla="*/ 438150 w 438150"/>
                <a:gd name="connsiteY3-134" fmla="*/ 438785 h 506853"/>
                <a:gd name="connsiteX4-135" fmla="*/ 343711 w 438150"/>
                <a:gd name="connsiteY4-136" fmla="*/ 414990 h 506853"/>
                <a:gd name="connsiteX5-137" fmla="*/ 313482 w 438150"/>
                <a:gd name="connsiteY5-138" fmla="*/ 504041 h 506853"/>
                <a:gd name="connsiteX6-139" fmla="*/ 246772 w 438150"/>
                <a:gd name="connsiteY6-140" fmla="*/ 463458 h 506853"/>
                <a:gd name="connsiteX7-141" fmla="*/ 149835 w 438150"/>
                <a:gd name="connsiteY7-142" fmla="*/ 505004 h 506853"/>
                <a:gd name="connsiteX8" fmla="*/ 82822 w 438150"/>
                <a:gd name="connsiteY8" fmla="*/ 438550 h 506853"/>
                <a:gd name="connsiteX0-143" fmla="*/ 82822 w 438150"/>
                <a:gd name="connsiteY0-144" fmla="*/ 438550 h 506853"/>
                <a:gd name="connsiteX1-145" fmla="*/ 0 w 438150"/>
                <a:gd name="connsiteY1-146" fmla="*/ 438785 h 506853"/>
                <a:gd name="connsiteX2-147" fmla="*/ 219075 w 438150"/>
                <a:gd name="connsiteY2-148" fmla="*/ 0 h 506853"/>
                <a:gd name="connsiteX3-149" fmla="*/ 438150 w 438150"/>
                <a:gd name="connsiteY3-150" fmla="*/ 438785 h 506853"/>
                <a:gd name="connsiteX4-151" fmla="*/ 343711 w 438150"/>
                <a:gd name="connsiteY4-152" fmla="*/ 414990 h 506853"/>
                <a:gd name="connsiteX5-153" fmla="*/ 313482 w 438150"/>
                <a:gd name="connsiteY5-154" fmla="*/ 504041 h 506853"/>
                <a:gd name="connsiteX6-155" fmla="*/ 246772 w 438150"/>
                <a:gd name="connsiteY6-156" fmla="*/ 463458 h 506853"/>
                <a:gd name="connsiteX7-157" fmla="*/ 149835 w 438150"/>
                <a:gd name="connsiteY7-158" fmla="*/ 505004 h 506853"/>
                <a:gd name="connsiteX8-159" fmla="*/ 82822 w 438150"/>
                <a:gd name="connsiteY8-160" fmla="*/ 438550 h 506853"/>
                <a:gd name="connsiteX0-161" fmla="*/ 82822 w 438150"/>
                <a:gd name="connsiteY0-162" fmla="*/ 438550 h 509220"/>
                <a:gd name="connsiteX1-163" fmla="*/ 0 w 438150"/>
                <a:gd name="connsiteY1-164" fmla="*/ 438785 h 509220"/>
                <a:gd name="connsiteX2-165" fmla="*/ 219075 w 438150"/>
                <a:gd name="connsiteY2-166" fmla="*/ 0 h 509220"/>
                <a:gd name="connsiteX3-167" fmla="*/ 438150 w 438150"/>
                <a:gd name="connsiteY3-168" fmla="*/ 438785 h 509220"/>
                <a:gd name="connsiteX4-169" fmla="*/ 343711 w 438150"/>
                <a:gd name="connsiteY4-170" fmla="*/ 414990 h 509220"/>
                <a:gd name="connsiteX5-171" fmla="*/ 313482 w 438150"/>
                <a:gd name="connsiteY5-172" fmla="*/ 504041 h 509220"/>
                <a:gd name="connsiteX6-173" fmla="*/ 246772 w 438150"/>
                <a:gd name="connsiteY6-174" fmla="*/ 463458 h 509220"/>
                <a:gd name="connsiteX7-175" fmla="*/ 149835 w 438150"/>
                <a:gd name="connsiteY7-176" fmla="*/ 505004 h 509220"/>
                <a:gd name="connsiteX8-177" fmla="*/ 82822 w 438150"/>
                <a:gd name="connsiteY8-178" fmla="*/ 438550 h 509220"/>
                <a:gd name="connsiteX0-179" fmla="*/ 82822 w 438150"/>
                <a:gd name="connsiteY0-180" fmla="*/ 438550 h 511341"/>
                <a:gd name="connsiteX1-181" fmla="*/ 0 w 438150"/>
                <a:gd name="connsiteY1-182" fmla="*/ 438785 h 511341"/>
                <a:gd name="connsiteX2-183" fmla="*/ 219075 w 438150"/>
                <a:gd name="connsiteY2-184" fmla="*/ 0 h 511341"/>
                <a:gd name="connsiteX3-185" fmla="*/ 438150 w 438150"/>
                <a:gd name="connsiteY3-186" fmla="*/ 438785 h 511341"/>
                <a:gd name="connsiteX4-187" fmla="*/ 343711 w 438150"/>
                <a:gd name="connsiteY4-188" fmla="*/ 414990 h 511341"/>
                <a:gd name="connsiteX5-189" fmla="*/ 313482 w 438150"/>
                <a:gd name="connsiteY5-190" fmla="*/ 504041 h 511341"/>
                <a:gd name="connsiteX6-191" fmla="*/ 246772 w 438150"/>
                <a:gd name="connsiteY6-192" fmla="*/ 463458 h 511341"/>
                <a:gd name="connsiteX7-193" fmla="*/ 149835 w 438150"/>
                <a:gd name="connsiteY7-194" fmla="*/ 505004 h 511341"/>
                <a:gd name="connsiteX8-195" fmla="*/ 82822 w 438150"/>
                <a:gd name="connsiteY8-196" fmla="*/ 438550 h 511341"/>
                <a:gd name="connsiteX0-197" fmla="*/ 82822 w 440859"/>
                <a:gd name="connsiteY0-198" fmla="*/ 438550 h 511341"/>
                <a:gd name="connsiteX1-199" fmla="*/ 0 w 440859"/>
                <a:gd name="connsiteY1-200" fmla="*/ 438785 h 511341"/>
                <a:gd name="connsiteX2-201" fmla="*/ 219075 w 440859"/>
                <a:gd name="connsiteY2-202" fmla="*/ 0 h 511341"/>
                <a:gd name="connsiteX3-203" fmla="*/ 438150 w 440859"/>
                <a:gd name="connsiteY3-204" fmla="*/ 438785 h 511341"/>
                <a:gd name="connsiteX4-205" fmla="*/ 343711 w 440859"/>
                <a:gd name="connsiteY4-206" fmla="*/ 414990 h 511341"/>
                <a:gd name="connsiteX5-207" fmla="*/ 313482 w 440859"/>
                <a:gd name="connsiteY5-208" fmla="*/ 504041 h 511341"/>
                <a:gd name="connsiteX6-209" fmla="*/ 246772 w 440859"/>
                <a:gd name="connsiteY6-210" fmla="*/ 463458 h 511341"/>
                <a:gd name="connsiteX7-211" fmla="*/ 149835 w 440859"/>
                <a:gd name="connsiteY7-212" fmla="*/ 505004 h 511341"/>
                <a:gd name="connsiteX8-213" fmla="*/ 82822 w 440859"/>
                <a:gd name="connsiteY8-214" fmla="*/ 438550 h 511341"/>
                <a:gd name="connsiteX0-215" fmla="*/ 86710 w 444747"/>
                <a:gd name="connsiteY0-216" fmla="*/ 438550 h 511341"/>
                <a:gd name="connsiteX1-217" fmla="*/ 3888 w 444747"/>
                <a:gd name="connsiteY1-218" fmla="*/ 438785 h 511341"/>
                <a:gd name="connsiteX2-219" fmla="*/ 222963 w 444747"/>
                <a:gd name="connsiteY2-220" fmla="*/ 0 h 511341"/>
                <a:gd name="connsiteX3-221" fmla="*/ 442038 w 444747"/>
                <a:gd name="connsiteY3-222" fmla="*/ 438785 h 511341"/>
                <a:gd name="connsiteX4-223" fmla="*/ 347599 w 444747"/>
                <a:gd name="connsiteY4-224" fmla="*/ 414990 h 511341"/>
                <a:gd name="connsiteX5-225" fmla="*/ 317370 w 444747"/>
                <a:gd name="connsiteY5-226" fmla="*/ 504041 h 511341"/>
                <a:gd name="connsiteX6-227" fmla="*/ 250660 w 444747"/>
                <a:gd name="connsiteY6-228" fmla="*/ 463458 h 511341"/>
                <a:gd name="connsiteX7-229" fmla="*/ 153723 w 444747"/>
                <a:gd name="connsiteY7-230" fmla="*/ 505004 h 511341"/>
                <a:gd name="connsiteX8-231" fmla="*/ 86710 w 444747"/>
                <a:gd name="connsiteY8-232" fmla="*/ 438550 h 51134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17" y="connsiteY4-18"/>
                </a:cxn>
                <a:cxn ang="0">
                  <a:pos x="connsiteX5-29" y="connsiteY5-30"/>
                </a:cxn>
                <a:cxn ang="0">
                  <a:pos x="connsiteX6-55" y="connsiteY6-56"/>
                </a:cxn>
                <a:cxn ang="0">
                  <a:pos x="connsiteX7-125" y="connsiteY7-126"/>
                </a:cxn>
                <a:cxn ang="0">
                  <a:pos x="connsiteX8-159" y="connsiteY8-160"/>
                </a:cxn>
              </a:cxnLst>
              <a:rect l="l" t="t" r="r" b="b"/>
              <a:pathLst>
                <a:path w="444747" h="511341">
                  <a:moveTo>
                    <a:pt x="86710" y="438550"/>
                  </a:moveTo>
                  <a:cubicBezTo>
                    <a:pt x="64372" y="416399"/>
                    <a:pt x="-18821" y="511877"/>
                    <a:pt x="3888" y="438785"/>
                  </a:cubicBezTo>
                  <a:lnTo>
                    <a:pt x="222963" y="0"/>
                  </a:lnTo>
                  <a:lnTo>
                    <a:pt x="442038" y="438785"/>
                  </a:lnTo>
                  <a:cubicBezTo>
                    <a:pt x="462811" y="507950"/>
                    <a:pt x="357675" y="385306"/>
                    <a:pt x="347599" y="414990"/>
                  </a:cubicBezTo>
                  <a:lnTo>
                    <a:pt x="317370" y="504041"/>
                  </a:lnTo>
                  <a:cubicBezTo>
                    <a:pt x="307294" y="533725"/>
                    <a:pt x="277935" y="463298"/>
                    <a:pt x="250660" y="463458"/>
                  </a:cubicBezTo>
                  <a:cubicBezTo>
                    <a:pt x="215308" y="454386"/>
                    <a:pt x="176061" y="527155"/>
                    <a:pt x="153723" y="505004"/>
                  </a:cubicBezTo>
                  <a:lnTo>
                    <a:pt x="86710" y="438550"/>
                  </a:lnTo>
                  <a:close/>
                </a:path>
              </a:pathLst>
            </a:custGeom>
            <a:solidFill>
              <a:schemeClr val="tx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65"/>
            </a:p>
          </p:txBody>
        </p:sp>
        <p:grpSp>
          <p:nvGrpSpPr>
            <p:cNvPr id="32" name="Group 3"/>
            <p:cNvGrpSpPr/>
            <p:nvPr/>
          </p:nvGrpSpPr>
          <p:grpSpPr>
            <a:xfrm>
              <a:off x="2609776" y="5916130"/>
              <a:ext cx="421956" cy="45719"/>
              <a:chOff x="2607632" y="5908987"/>
              <a:chExt cx="421956" cy="45719"/>
            </a:xfrm>
            <a:solidFill>
              <a:srgbClr val="4E4D4B">
                <a:alpha val="76000"/>
              </a:srgbClr>
            </a:solidFill>
          </p:grpSpPr>
          <p:sp>
            <p:nvSpPr>
              <p:cNvPr id="41" name="Oval 40"/>
              <p:cNvSpPr/>
              <p:nvPr/>
            </p:nvSpPr>
            <p:spPr>
              <a:xfrm>
                <a:off x="2983869" y="5908987"/>
                <a:ext cx="45719" cy="45719"/>
              </a:xfrm>
              <a:prstGeom prst="ellipse">
                <a:avLst/>
              </a:prstGeom>
              <a:grp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65"/>
              </a:p>
            </p:txBody>
          </p:sp>
          <p:sp>
            <p:nvSpPr>
              <p:cNvPr id="42" name="Oval 41"/>
              <p:cNvSpPr/>
              <p:nvPr/>
            </p:nvSpPr>
            <p:spPr>
              <a:xfrm>
                <a:off x="2607632" y="5908987"/>
                <a:ext cx="45719" cy="45719"/>
              </a:xfrm>
              <a:prstGeom prst="ellipse">
                <a:avLst/>
              </a:prstGeom>
              <a:grp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65"/>
              </a:p>
            </p:txBody>
          </p:sp>
        </p:grpSp>
        <p:sp>
          <p:nvSpPr>
            <p:cNvPr id="33" name="TextBox 32"/>
            <p:cNvSpPr txBox="1"/>
            <p:nvPr/>
          </p:nvSpPr>
          <p:spPr>
            <a:xfrm>
              <a:off x="1863060" y="2374926"/>
              <a:ext cx="716099" cy="716157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marL="571500" indent="-571500" algn="ctr" eaLnBrk="1" fontAlgn="auto" hangingPunct="1">
                <a:spcBef>
                  <a:spcPts val="0"/>
                </a:spcBef>
                <a:spcAft>
                  <a:spcPts val="0"/>
                </a:spcAft>
                <a:buFont typeface="Wingdings" panose="05000000000000000000" charset="0"/>
                <a:buChar char="Ø"/>
                <a:defRPr/>
              </a:pPr>
              <a:r>
                <a:rPr lang="en-US" sz="3735" b="1">
                  <a:solidFill>
                    <a:schemeClr val="accent2">
                      <a:lumMod val="75000"/>
                    </a:schemeClr>
                  </a:solidFill>
                  <a:latin typeface="Arial Black" panose="020B0A04020102020204" pitchFamily="34" charset="0"/>
                </a:rPr>
                <a:t> 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863060" y="4423053"/>
              <a:ext cx="716099" cy="716157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marL="571500" indent="-571500" algn="ctr" eaLnBrk="1" fontAlgn="auto" hangingPunct="1">
                <a:spcBef>
                  <a:spcPts val="0"/>
                </a:spcBef>
                <a:spcAft>
                  <a:spcPts val="0"/>
                </a:spcAft>
                <a:buFont typeface="Wingdings" panose="05000000000000000000" charset="0"/>
                <a:buChar char="Ø"/>
                <a:defRPr/>
              </a:pPr>
              <a:endParaRPr lang="en-US" sz="3735" b="1">
                <a:solidFill>
                  <a:srgbClr val="FFFF00"/>
                </a:solidFill>
                <a:latin typeface="Arial Black" panose="020B0A04020102020204" pitchFamily="34" charset="0"/>
              </a:endParaRPr>
            </a:p>
          </p:txBody>
        </p:sp>
      </p:grpSp>
      <p:sp>
        <p:nvSpPr>
          <p:cNvPr id="15" name="Rectangle 14"/>
          <p:cNvSpPr/>
          <p:nvPr/>
        </p:nvSpPr>
        <p:spPr>
          <a:xfrm>
            <a:off x="4921885" y="229870"/>
            <a:ext cx="7019290" cy="1198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vi-VN" sz="3600" b="1" smtClean="0">
                <a:solidFill>
                  <a:srgbClr val="C00000"/>
                </a:solidFill>
                <a:latin typeface="+mj-lt"/>
              </a:rPr>
              <a:t>2. Sự lớn lên và sinh sản của tế bào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401782" y="1484658"/>
            <a:ext cx="10161115" cy="397031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81013" algn="l"/>
              </a:tabLst>
              <a:defRPr/>
            </a:pPr>
            <a:r>
              <a:rPr kumimoji="0" lang="vi-VN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 pitchFamily="34" charset="-128"/>
                <a:cs typeface="Times New Roman" pitchFamily="18" charset="0"/>
                <a:sym typeface="Arial"/>
              </a:rPr>
              <a:t>     Câu </a:t>
            </a:r>
            <a:r>
              <a:rPr lang="en-US" sz="2800" dirty="0">
                <a:solidFill>
                  <a:srgbClr val="434343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itchFamily="18" charset="0"/>
              </a:rPr>
              <a:t>8</a:t>
            </a:r>
            <a:r>
              <a:rPr kumimoji="0" lang="vi-VN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 pitchFamily="34" charset="-128"/>
                <a:cs typeface="Times New Roman" pitchFamily="18" charset="0"/>
                <a:sym typeface="Arial"/>
              </a:rPr>
              <a:t>:</a:t>
            </a:r>
            <a:endParaRPr kumimoji="0" lang="vi-VN" sz="2800" b="0" i="0" u="none" strike="noStrike" kern="0" cap="none" spc="0" normalizeH="0" baseline="0" noProof="0" dirty="0" smtClean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Times New Roman" panose="02020603050405020304" pitchFamily="18" charset="0"/>
              <a:cs typeface="Arial" pitchFamily="34" charset="0"/>
              <a:sym typeface="Arial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81013" algn="l"/>
              </a:tabLst>
              <a:defRPr/>
            </a:pPr>
            <a:r>
              <a:rPr kumimoji="0" lang="vi-VN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 pitchFamily="34" charset="-128"/>
                <a:cs typeface="Times New Roman" pitchFamily="18" charset="0"/>
                <a:sym typeface="Arial"/>
              </a:rPr>
              <a:t>     a. Sự lớn lên của tế bào biểu hiện như thế nào?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81013" algn="l"/>
              </a:tabLst>
              <a:defRPr/>
            </a:pPr>
            <a:endParaRPr kumimoji="0" lang="vi-VN" sz="2800" b="0" i="0" u="none" strike="noStrike" kern="0" cap="none" spc="0" normalizeH="0" baseline="0" noProof="0" dirty="0" smtClean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Times New Roman" panose="02020603050405020304" pitchFamily="18" charset="0"/>
              <a:cs typeface="Arial" pitchFamily="34" charset="0"/>
              <a:sym typeface="Arial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81013" algn="l"/>
              </a:tabLst>
              <a:defRPr/>
            </a:pPr>
            <a:r>
              <a:rPr kumimoji="0" lang="vi-VN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 pitchFamily="34" charset="-128"/>
                <a:cs typeface="Times New Roman" pitchFamily="18" charset="0"/>
                <a:sym typeface="Arial"/>
              </a:rPr>
              <a:t>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81013" algn="l"/>
              </a:tabLst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 pitchFamily="34" charset="-128"/>
                <a:cs typeface="Times New Roman" pitchFamily="18" charset="0"/>
                <a:sym typeface="Arial"/>
              </a:rPr>
              <a:t>     </a:t>
            </a:r>
            <a:r>
              <a:rPr lang="en-US" sz="2800" dirty="0">
                <a:solidFill>
                  <a:srgbClr val="434343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itchFamily="18" charset="0"/>
              </a:rPr>
              <a:t>b</a:t>
            </a:r>
            <a:r>
              <a:rPr kumimoji="0" lang="vi-VN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 pitchFamily="34" charset="-128"/>
                <a:cs typeface="Times New Roman" pitchFamily="18" charset="0"/>
                <a:sym typeface="Arial"/>
              </a:rPr>
              <a:t>. Một tế bào sau khi sinh sản tạo thành mười sáu tế bào mới. Tế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 pitchFamily="34" charset="-128"/>
                <a:cs typeface="Times New Roman" pitchFamily="18" charset="0"/>
                <a:sym typeface="Arial"/>
              </a:rPr>
              <a:t>   </a:t>
            </a:r>
            <a:r>
              <a:rPr kumimoji="0" lang="vi-VN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 pitchFamily="34" charset="-128"/>
                <a:cs typeface="Times New Roman" pitchFamily="18" charset="0"/>
                <a:sym typeface="Arial"/>
              </a:rPr>
              <a:t>bào đó đã trải qua mấy lẩn sinh sản? Sau </a:t>
            </a:r>
            <a:r>
              <a:rPr kumimoji="0" lang="vi-VN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 pitchFamily="34" charset="-128"/>
                <a:cs typeface="Times New Roman" pitchFamily="18" charset="0"/>
                <a:sym typeface="Arial"/>
              </a:rPr>
              <a:t>n lần</a:t>
            </a:r>
            <a:r>
              <a:rPr kumimoji="0" lang="vi-VN" sz="2800" b="0" i="0" u="none" strike="noStrike" kern="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 pitchFamily="34" charset="-128"/>
                <a:cs typeface="Times New Roman" pitchFamily="18" charset="0"/>
                <a:sym typeface="Arial"/>
              </a:rPr>
              <a:t> sinh sản -&gt; 2</a:t>
            </a:r>
            <a:r>
              <a:rPr kumimoji="0" lang="vi-VN" sz="2800" b="0" i="0" u="none" strike="noStrike" kern="0" cap="none" spc="0" normalizeH="0" baseline="3000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 pitchFamily="34" charset="-128"/>
                <a:cs typeface="Times New Roman" pitchFamily="18" charset="0"/>
                <a:sym typeface="Arial"/>
              </a:rPr>
              <a:t>n</a:t>
            </a:r>
            <a:r>
              <a:rPr kumimoji="0" lang="vi-VN" sz="2800" b="0" i="0" u="none" strike="noStrike" kern="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 pitchFamily="34" charset="-128"/>
                <a:cs typeface="Times New Roman" pitchFamily="18" charset="0"/>
                <a:sym typeface="Arial"/>
              </a:rPr>
              <a:t> tế bào</a:t>
            </a:r>
            <a:endParaRPr kumimoji="0" lang="vi-VN" sz="2800" b="0" i="0" u="none" strike="noStrike" kern="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Arial Unicode MS" pitchFamily="34" charset="-128"/>
              <a:cs typeface="Times New Roman" pitchFamily="18" charset="0"/>
              <a:sym typeface="Arial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81013" algn="l"/>
              </a:tabLst>
              <a:defRPr/>
            </a:pPr>
            <a:endParaRPr kumimoji="0" lang="vi-VN" sz="2800" b="0" i="0" u="none" strike="noStrike" kern="0" cap="none" spc="0" normalizeH="0" baseline="0" noProof="0" dirty="0" smtClean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Times New Roman" panose="02020603050405020304" pitchFamily="18" charset="0"/>
              <a:cs typeface="Arial" pitchFamily="34" charset="0"/>
              <a:sym typeface="Arial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81013" algn="l"/>
              </a:tabLst>
              <a:defRPr/>
            </a:pPr>
            <a:r>
              <a:rPr kumimoji="0" lang="vi-VN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 pitchFamily="34" charset="-128"/>
                <a:cs typeface="Times New Roman" pitchFamily="18" charset="0"/>
                <a:sym typeface="Arial"/>
              </a:rPr>
              <a:t>     16 =2</a:t>
            </a:r>
            <a:r>
              <a:rPr kumimoji="0" lang="vi-VN" sz="2800" b="0" i="0" u="none" strike="noStrike" kern="0" cap="none" spc="0" normalizeH="0" baseline="30000" noProof="0" dirty="0" smtClean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 pitchFamily="34" charset="-128"/>
                <a:cs typeface="Times New Roman" pitchFamily="18" charset="0"/>
                <a:sym typeface="Arial"/>
              </a:rPr>
              <a:t>n</a:t>
            </a:r>
            <a:r>
              <a:rPr kumimoji="0" lang="vi-VN" sz="2800" b="0" i="0" u="none" strike="noStrike" kern="0" cap="none" spc="0" normalizeH="0" noProof="0" dirty="0" smtClean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 pitchFamily="34" charset="-128"/>
                <a:cs typeface="Times New Roman" pitchFamily="18" charset="0"/>
                <a:sym typeface="Arial"/>
              </a:rPr>
              <a:t> . Vậy n = 4</a:t>
            </a:r>
            <a:endParaRPr kumimoji="0" lang="vi-VN" sz="2800" b="0" i="0" u="none" strike="noStrike" kern="0" cap="none" spc="0" normalizeH="0" baseline="0" noProof="0" dirty="0" smtClean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Times New Roman" panose="02020603050405020304" pitchFamily="18" charset="0"/>
              <a:ea typeface="Arial Unicode MS" pitchFamily="34" charset="-128"/>
              <a:cs typeface="Times New Roman" pitchFamily="18" charset="0"/>
              <a:sym typeface="Arial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>
                <a:tab pos="481013" algn="l"/>
              </a:tabLst>
              <a:defRPr/>
            </a:pPr>
            <a:r>
              <a:rPr kumimoji="0" lang="vi-VN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 pitchFamily="34" charset="-128"/>
                <a:cs typeface="Times New Roman" pitchFamily="18" charset="0"/>
                <a:sym typeface="Arial"/>
              </a:rPr>
              <a:t> 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66945" y="2471860"/>
            <a:ext cx="879715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   </a:t>
            </a:r>
            <a:r>
              <a:rPr kumimoji="0" lang="vi-VN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Tế bào tăng nhanh về kích thước</a:t>
            </a:r>
            <a:endParaRPr kumimoji="0" lang="vi-VN" sz="14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" name="Google Shape;843;p30"/>
          <p:cNvSpPr/>
          <p:nvPr/>
        </p:nvSpPr>
        <p:spPr>
          <a:xfrm>
            <a:off x="649861" y="2491359"/>
            <a:ext cx="634168" cy="484798"/>
          </a:xfrm>
          <a:custGeom>
            <a:avLst/>
            <a:gdLst/>
            <a:ahLst/>
            <a:cxnLst/>
            <a:rect l="l" t="t" r="r" b="b"/>
            <a:pathLst>
              <a:path w="11170" h="7442" extrusionOk="0">
                <a:moveTo>
                  <a:pt x="6240" y="0"/>
                </a:moveTo>
                <a:cubicBezTo>
                  <a:pt x="6189" y="0"/>
                  <a:pt x="6136" y="6"/>
                  <a:pt x="6085" y="19"/>
                </a:cubicBezTo>
                <a:lnTo>
                  <a:pt x="2498" y="822"/>
                </a:lnTo>
                <a:cubicBezTo>
                  <a:pt x="2373" y="858"/>
                  <a:pt x="2231" y="929"/>
                  <a:pt x="2124" y="1072"/>
                </a:cubicBezTo>
                <a:lnTo>
                  <a:pt x="999" y="2535"/>
                </a:lnTo>
                <a:lnTo>
                  <a:pt x="0" y="2535"/>
                </a:lnTo>
                <a:lnTo>
                  <a:pt x="0" y="6371"/>
                </a:lnTo>
                <a:lnTo>
                  <a:pt x="660" y="6371"/>
                </a:lnTo>
                <a:cubicBezTo>
                  <a:pt x="1606" y="6371"/>
                  <a:pt x="1677" y="7442"/>
                  <a:pt x="3462" y="7442"/>
                </a:cubicBezTo>
                <a:lnTo>
                  <a:pt x="5853" y="7442"/>
                </a:lnTo>
                <a:cubicBezTo>
                  <a:pt x="6281" y="7442"/>
                  <a:pt x="6638" y="7085"/>
                  <a:pt x="6638" y="6639"/>
                </a:cubicBezTo>
                <a:cubicBezTo>
                  <a:pt x="6638" y="6443"/>
                  <a:pt x="6566" y="6247"/>
                  <a:pt x="6441" y="6122"/>
                </a:cubicBezTo>
                <a:lnTo>
                  <a:pt x="6513" y="6122"/>
                </a:lnTo>
                <a:cubicBezTo>
                  <a:pt x="6959" y="6122"/>
                  <a:pt x="7316" y="5765"/>
                  <a:pt x="7316" y="5319"/>
                </a:cubicBezTo>
                <a:cubicBezTo>
                  <a:pt x="7316" y="5105"/>
                  <a:pt x="7227" y="4908"/>
                  <a:pt x="7084" y="4766"/>
                </a:cubicBezTo>
                <a:cubicBezTo>
                  <a:pt x="7441" y="4694"/>
                  <a:pt x="7708" y="4355"/>
                  <a:pt x="7708" y="3981"/>
                </a:cubicBezTo>
                <a:cubicBezTo>
                  <a:pt x="7708" y="3552"/>
                  <a:pt x="7351" y="3195"/>
                  <a:pt x="6905" y="3195"/>
                </a:cubicBezTo>
                <a:lnTo>
                  <a:pt x="10492" y="3195"/>
                </a:lnTo>
                <a:cubicBezTo>
                  <a:pt x="10866" y="3195"/>
                  <a:pt x="11170" y="2892"/>
                  <a:pt x="11170" y="2535"/>
                </a:cubicBezTo>
                <a:cubicBezTo>
                  <a:pt x="11170" y="2161"/>
                  <a:pt x="10866" y="1857"/>
                  <a:pt x="10492" y="1857"/>
                </a:cubicBezTo>
                <a:lnTo>
                  <a:pt x="3926" y="1857"/>
                </a:lnTo>
                <a:lnTo>
                  <a:pt x="6388" y="1322"/>
                </a:lnTo>
                <a:cubicBezTo>
                  <a:pt x="6745" y="1233"/>
                  <a:pt x="6977" y="876"/>
                  <a:pt x="6888" y="519"/>
                </a:cubicBezTo>
                <a:cubicBezTo>
                  <a:pt x="6827" y="214"/>
                  <a:pt x="6544" y="0"/>
                  <a:pt x="6240" y="0"/>
                </a:cubicBezTo>
                <a:close/>
              </a:path>
            </a:pathLst>
          </a:cu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C4D0C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8" name="Google Shape;843;p30"/>
          <p:cNvSpPr/>
          <p:nvPr/>
        </p:nvSpPr>
        <p:spPr>
          <a:xfrm>
            <a:off x="734767" y="4159325"/>
            <a:ext cx="634168" cy="484798"/>
          </a:xfrm>
          <a:custGeom>
            <a:avLst/>
            <a:gdLst/>
            <a:ahLst/>
            <a:cxnLst/>
            <a:rect l="l" t="t" r="r" b="b"/>
            <a:pathLst>
              <a:path w="11170" h="7442" extrusionOk="0">
                <a:moveTo>
                  <a:pt x="6240" y="0"/>
                </a:moveTo>
                <a:cubicBezTo>
                  <a:pt x="6189" y="0"/>
                  <a:pt x="6136" y="6"/>
                  <a:pt x="6085" y="19"/>
                </a:cubicBezTo>
                <a:lnTo>
                  <a:pt x="2498" y="822"/>
                </a:lnTo>
                <a:cubicBezTo>
                  <a:pt x="2373" y="858"/>
                  <a:pt x="2231" y="929"/>
                  <a:pt x="2124" y="1072"/>
                </a:cubicBezTo>
                <a:lnTo>
                  <a:pt x="999" y="2535"/>
                </a:lnTo>
                <a:lnTo>
                  <a:pt x="0" y="2535"/>
                </a:lnTo>
                <a:lnTo>
                  <a:pt x="0" y="6371"/>
                </a:lnTo>
                <a:lnTo>
                  <a:pt x="660" y="6371"/>
                </a:lnTo>
                <a:cubicBezTo>
                  <a:pt x="1606" y="6371"/>
                  <a:pt x="1677" y="7442"/>
                  <a:pt x="3462" y="7442"/>
                </a:cubicBezTo>
                <a:lnTo>
                  <a:pt x="5853" y="7442"/>
                </a:lnTo>
                <a:cubicBezTo>
                  <a:pt x="6281" y="7442"/>
                  <a:pt x="6638" y="7085"/>
                  <a:pt x="6638" y="6639"/>
                </a:cubicBezTo>
                <a:cubicBezTo>
                  <a:pt x="6638" y="6443"/>
                  <a:pt x="6566" y="6247"/>
                  <a:pt x="6441" y="6122"/>
                </a:cubicBezTo>
                <a:lnTo>
                  <a:pt x="6513" y="6122"/>
                </a:lnTo>
                <a:cubicBezTo>
                  <a:pt x="6959" y="6122"/>
                  <a:pt x="7316" y="5765"/>
                  <a:pt x="7316" y="5319"/>
                </a:cubicBezTo>
                <a:cubicBezTo>
                  <a:pt x="7316" y="5105"/>
                  <a:pt x="7227" y="4908"/>
                  <a:pt x="7084" y="4766"/>
                </a:cubicBezTo>
                <a:cubicBezTo>
                  <a:pt x="7441" y="4694"/>
                  <a:pt x="7708" y="4355"/>
                  <a:pt x="7708" y="3981"/>
                </a:cubicBezTo>
                <a:cubicBezTo>
                  <a:pt x="7708" y="3552"/>
                  <a:pt x="7351" y="3195"/>
                  <a:pt x="6905" y="3195"/>
                </a:cubicBezTo>
                <a:lnTo>
                  <a:pt x="10492" y="3195"/>
                </a:lnTo>
                <a:cubicBezTo>
                  <a:pt x="10866" y="3195"/>
                  <a:pt x="11170" y="2892"/>
                  <a:pt x="11170" y="2535"/>
                </a:cubicBezTo>
                <a:cubicBezTo>
                  <a:pt x="11170" y="2161"/>
                  <a:pt x="10866" y="1857"/>
                  <a:pt x="10492" y="1857"/>
                </a:cubicBezTo>
                <a:lnTo>
                  <a:pt x="3926" y="1857"/>
                </a:lnTo>
                <a:lnTo>
                  <a:pt x="6388" y="1322"/>
                </a:lnTo>
                <a:cubicBezTo>
                  <a:pt x="6745" y="1233"/>
                  <a:pt x="6977" y="876"/>
                  <a:pt x="6888" y="519"/>
                </a:cubicBezTo>
                <a:cubicBezTo>
                  <a:pt x="6827" y="214"/>
                  <a:pt x="6544" y="0"/>
                  <a:pt x="6240" y="0"/>
                </a:cubicBezTo>
                <a:close/>
              </a:path>
            </a:pathLst>
          </a:cu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C4D0C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68935" y="4159325"/>
            <a:ext cx="123142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Bốn lần</a:t>
            </a:r>
            <a:endParaRPr kumimoji="0" lang="vi-VN" sz="26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04456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88579" y="476761"/>
            <a:ext cx="924910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Câu </a:t>
            </a:r>
            <a:r>
              <a:rPr lang="en-US" sz="2800" dirty="0">
                <a:latin typeface="Times New Roman" panose="02020603050405020304" pitchFamily="18" charset="0"/>
              </a:rPr>
              <a:t>9</a:t>
            </a:r>
            <a:r>
              <a:rPr kumimoji="0" lang="vi-VN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:  Trong cơ thể sinh vật, </a:t>
            </a:r>
            <a:r>
              <a:rPr kumimoji="0" lang="vi-VN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5 tế bào </a:t>
            </a:r>
            <a:r>
              <a:rPr kumimoji="0" lang="vi-VN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bắt đẩu quá trình sinh sản để tạo nên các tế bào mới, nếu những tế bào nàỵ thực hiện </a:t>
            </a:r>
            <a:r>
              <a:rPr kumimoji="0" lang="vi-VN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bốn lần </a:t>
            </a:r>
            <a:r>
              <a:rPr kumimoji="0" lang="vi-VN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sinh sản liên tiếp thì sẽ </a:t>
            </a:r>
            <a:r>
              <a:rPr kumimoji="0" lang="vi-VN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tạo ra được bao nhiêu tế bào con</a:t>
            </a:r>
            <a:r>
              <a:rPr kumimoji="0" lang="vi-VN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? Cơ thể con người được cấu tạo từ tế bào nhân sơ haỵ tế bào nhân thực? </a:t>
            </a:r>
            <a:r>
              <a:rPr kumimoji="0" lang="vi-VN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Sau n lần</a:t>
            </a:r>
            <a:r>
              <a:rPr kumimoji="0" lang="vi-VN" sz="2800" b="0" i="0" u="none" strike="noStrike" kern="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 sinh sản -&gt; 2</a:t>
            </a:r>
            <a:r>
              <a:rPr kumimoji="0" lang="vi-VN" sz="2800" b="0" i="0" u="none" strike="noStrike" kern="0" cap="none" spc="0" normalizeH="0" baseline="3000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n</a:t>
            </a:r>
            <a:r>
              <a:rPr kumimoji="0" lang="vi-VN" sz="2800" b="0" i="0" u="none" strike="noStrike" kern="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 tế bào</a:t>
            </a:r>
            <a:endParaRPr kumimoji="0" lang="vi-VN" sz="28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cs typeface="Arial"/>
              <a:sym typeface="Arial"/>
            </a:endParaRPr>
          </a:p>
        </p:txBody>
      </p:sp>
      <p:sp>
        <p:nvSpPr>
          <p:cNvPr id="5" name="Google Shape;843;p30"/>
          <p:cNvSpPr/>
          <p:nvPr/>
        </p:nvSpPr>
        <p:spPr>
          <a:xfrm>
            <a:off x="642910" y="3346229"/>
            <a:ext cx="857256" cy="428628"/>
          </a:xfrm>
          <a:custGeom>
            <a:avLst/>
            <a:gdLst/>
            <a:ahLst/>
            <a:cxnLst/>
            <a:rect l="l" t="t" r="r" b="b"/>
            <a:pathLst>
              <a:path w="11170" h="7442" extrusionOk="0">
                <a:moveTo>
                  <a:pt x="6240" y="0"/>
                </a:moveTo>
                <a:cubicBezTo>
                  <a:pt x="6189" y="0"/>
                  <a:pt x="6136" y="6"/>
                  <a:pt x="6085" y="19"/>
                </a:cubicBezTo>
                <a:lnTo>
                  <a:pt x="2498" y="822"/>
                </a:lnTo>
                <a:cubicBezTo>
                  <a:pt x="2373" y="858"/>
                  <a:pt x="2231" y="929"/>
                  <a:pt x="2124" y="1072"/>
                </a:cubicBezTo>
                <a:lnTo>
                  <a:pt x="999" y="2535"/>
                </a:lnTo>
                <a:lnTo>
                  <a:pt x="0" y="2535"/>
                </a:lnTo>
                <a:lnTo>
                  <a:pt x="0" y="6371"/>
                </a:lnTo>
                <a:lnTo>
                  <a:pt x="660" y="6371"/>
                </a:lnTo>
                <a:cubicBezTo>
                  <a:pt x="1606" y="6371"/>
                  <a:pt x="1677" y="7442"/>
                  <a:pt x="3462" y="7442"/>
                </a:cubicBezTo>
                <a:lnTo>
                  <a:pt x="5853" y="7442"/>
                </a:lnTo>
                <a:cubicBezTo>
                  <a:pt x="6281" y="7442"/>
                  <a:pt x="6638" y="7085"/>
                  <a:pt x="6638" y="6639"/>
                </a:cubicBezTo>
                <a:cubicBezTo>
                  <a:pt x="6638" y="6443"/>
                  <a:pt x="6566" y="6247"/>
                  <a:pt x="6441" y="6122"/>
                </a:cubicBezTo>
                <a:lnTo>
                  <a:pt x="6513" y="6122"/>
                </a:lnTo>
                <a:cubicBezTo>
                  <a:pt x="6959" y="6122"/>
                  <a:pt x="7316" y="5765"/>
                  <a:pt x="7316" y="5319"/>
                </a:cubicBezTo>
                <a:cubicBezTo>
                  <a:pt x="7316" y="5105"/>
                  <a:pt x="7227" y="4908"/>
                  <a:pt x="7084" y="4766"/>
                </a:cubicBezTo>
                <a:cubicBezTo>
                  <a:pt x="7441" y="4694"/>
                  <a:pt x="7708" y="4355"/>
                  <a:pt x="7708" y="3981"/>
                </a:cubicBezTo>
                <a:cubicBezTo>
                  <a:pt x="7708" y="3552"/>
                  <a:pt x="7351" y="3195"/>
                  <a:pt x="6905" y="3195"/>
                </a:cubicBezTo>
                <a:lnTo>
                  <a:pt x="10492" y="3195"/>
                </a:lnTo>
                <a:cubicBezTo>
                  <a:pt x="10866" y="3195"/>
                  <a:pt x="11170" y="2892"/>
                  <a:pt x="11170" y="2535"/>
                </a:cubicBezTo>
                <a:cubicBezTo>
                  <a:pt x="11170" y="2161"/>
                  <a:pt x="10866" y="1857"/>
                  <a:pt x="10492" y="1857"/>
                </a:cubicBezTo>
                <a:lnTo>
                  <a:pt x="3926" y="1857"/>
                </a:lnTo>
                <a:lnTo>
                  <a:pt x="6388" y="1322"/>
                </a:lnTo>
                <a:cubicBezTo>
                  <a:pt x="6745" y="1233"/>
                  <a:pt x="6977" y="876"/>
                  <a:pt x="6888" y="519"/>
                </a:cubicBezTo>
                <a:cubicBezTo>
                  <a:pt x="6827" y="214"/>
                  <a:pt x="6544" y="0"/>
                  <a:pt x="6240" y="0"/>
                </a:cubicBezTo>
                <a:close/>
              </a:path>
            </a:pathLst>
          </a:cu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87365" y="3164908"/>
            <a:ext cx="8660217" cy="2595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- Số tế bào con được tạo ra từ 1 tế bào qua 4 lần sinh sản là: 2</a:t>
            </a:r>
            <a:r>
              <a:rPr lang="vi-VN" sz="3200" baseline="30000" dirty="0">
                <a:solidFill>
                  <a:srgbClr val="FF0000"/>
                </a:solidFill>
                <a:latin typeface="Times New Roman" panose="02020603050405020304" pitchFamily="18" charset="0"/>
              </a:rPr>
              <a:t>4</a:t>
            </a:r>
            <a:r>
              <a:rPr kumimoji="0" lang="vi-VN" sz="3200" b="0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 tế bào = 16 tế bào</a:t>
            </a:r>
            <a:endParaRPr kumimoji="0" lang="vi-VN" sz="3200" b="0" i="0" u="none" strike="noStrike" kern="0" cap="none" spc="0" normalizeH="0" baseline="3000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Số tế bào con được tạo ra từ 5 tế bào qua 4 lần sinh sản  liên tiếp là:     16x5=  80 tế</a:t>
            </a:r>
            <a:r>
              <a:rPr kumimoji="0" lang="vi-VN" sz="3200" b="0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 bào</a:t>
            </a:r>
            <a:endParaRPr kumimoji="0" lang="vi-VN" sz="32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2600" b="0" i="0" u="none" strike="noStrike" kern="0" cap="none" spc="0" normalizeH="0" baseline="3000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2600" b="0" i="0" u="none" strike="noStrike" kern="0" cap="none" spc="0" normalizeH="0" baseline="3000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84256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737;p29"/>
          <p:cNvSpPr txBox="1"/>
          <p:nvPr/>
        </p:nvSpPr>
        <p:spPr>
          <a:xfrm>
            <a:off x="753677" y="1699590"/>
            <a:ext cx="6135854" cy="3436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Char char="-"/>
              <a:defRPr/>
            </a:pP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kumimoji="0" lang="vi-VN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Arial" panose="020B0604020202020204"/>
                <a:cs typeface="Arial" panose="020B0604020202020204"/>
                <a:sym typeface="Arial" panose="020B0604020202020204"/>
              </a:rPr>
              <a:t>Học bài và</a:t>
            </a:r>
            <a:r>
              <a:rPr kumimoji="0" lang="en-US" sz="36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36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hoàn</a:t>
            </a:r>
            <a:r>
              <a:rPr kumimoji="0" lang="en-US" sz="36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36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thành</a:t>
            </a:r>
            <a:r>
              <a:rPr kumimoji="0" lang="en-US" sz="36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36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phiếu</a:t>
            </a:r>
            <a:r>
              <a:rPr kumimoji="0" lang="en-US" sz="36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36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học</a:t>
            </a:r>
            <a:r>
              <a:rPr kumimoji="0" lang="en-US" sz="36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36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tập</a:t>
            </a:r>
            <a:endParaRPr kumimoji="0" lang="en-US" altLang="vi-VN" sz="36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Char char="-"/>
              <a:defRPr/>
            </a:pPr>
            <a:r>
              <a:rPr kumimoji="0" lang="vi-VN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Arial" panose="020B0604020202020204"/>
                <a:cs typeface="Arial" panose="020B0604020202020204"/>
                <a:sym typeface="Arial" panose="020B0604020202020204"/>
              </a:rPr>
              <a:t> Đọc trước nội</a:t>
            </a:r>
            <a:r>
              <a:rPr kumimoji="0" lang="en-US" sz="36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36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dung </a:t>
            </a:r>
            <a:r>
              <a:rPr kumimoji="0" lang="en-US" sz="36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bài</a:t>
            </a:r>
            <a:r>
              <a:rPr kumimoji="0" lang="en-US" sz="36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18: “ </a:t>
            </a:r>
            <a:r>
              <a:rPr kumimoji="0" lang="en-US" sz="36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Thực</a:t>
            </a:r>
            <a:r>
              <a:rPr kumimoji="0" lang="en-US" sz="36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36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hành</a:t>
            </a:r>
            <a:r>
              <a:rPr kumimoji="0" lang="en-US" sz="36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36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quan</a:t>
            </a:r>
            <a:r>
              <a:rPr kumimoji="0" lang="en-US" sz="36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36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sát</a:t>
            </a:r>
            <a:r>
              <a:rPr kumimoji="0" lang="en-US" sz="36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36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tế</a:t>
            </a:r>
            <a:r>
              <a:rPr kumimoji="0" lang="en-US" sz="36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36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bào</a:t>
            </a:r>
            <a:r>
              <a:rPr kumimoji="0" lang="en-US" sz="36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36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sinh</a:t>
            </a:r>
            <a:r>
              <a:rPr kumimoji="0" lang="en-US" sz="36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36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vật</a:t>
            </a:r>
            <a:r>
              <a:rPr kumimoji="0" lang="en-US" sz="36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” </a:t>
            </a:r>
            <a:r>
              <a:rPr kumimoji="0" lang="en-US" sz="36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tr</a:t>
            </a:r>
            <a:r>
              <a:rPr kumimoji="0" lang="en-US" sz="36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36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90,91</a:t>
            </a:r>
            <a:endParaRPr kumimoji="0" lang="vi-VN" sz="36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749041" y="341857"/>
            <a:ext cx="2395220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vi-VN" sz="5400" smtClean="0">
                <a:latin typeface="+mj-lt"/>
              </a:rPr>
              <a:t>Dặn dò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735" smtClean="0"/>
              <a:t>3</a:t>
            </a:fld>
            <a:endParaRPr lang="en-GB" sz="1735"/>
          </a:p>
        </p:txBody>
      </p:sp>
      <p:pic>
        <p:nvPicPr>
          <p:cNvPr id="4" name="Picture 3" descr="z2673850180543_18aed9f10323de8018e1330d129dde4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2253" y="190477"/>
            <a:ext cx="5283203" cy="3795853"/>
          </a:xfrm>
          <a:prstGeom prst="rect">
            <a:avLst/>
          </a:prstGeom>
        </p:spPr>
      </p:pic>
      <p:pic>
        <p:nvPicPr>
          <p:cNvPr id="5" name="Picture 4" descr="z2673850183185_e51c04ad24edac918d437fd05e5e852b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412" y="190477"/>
            <a:ext cx="5746773" cy="371477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095736" y="4095755"/>
            <a:ext cx="7143800" cy="18167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735" b="1" dirty="0" smtClean="0">
                <a:solidFill>
                  <a:srgbClr val="C00000"/>
                </a:solidFill>
                <a:latin typeface="+mj-lt"/>
              </a:rPr>
              <a:t>Quan sát hình 17.6a và 17.6b, cho biết dấu hiệu nào cho thấy sự lớn lên của tế bào?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735" smtClean="0"/>
              <a:t>4</a:t>
            </a:fld>
            <a:endParaRPr lang="en-GB" sz="1735"/>
          </a:p>
        </p:txBody>
      </p:sp>
      <p:pic>
        <p:nvPicPr>
          <p:cNvPr id="4" name="Picture 3" descr="z2673850180543_18aed9f10323de8018e1330d129dde4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2253" y="190477"/>
            <a:ext cx="5283203" cy="3795853"/>
          </a:xfrm>
          <a:prstGeom prst="rect">
            <a:avLst/>
          </a:prstGeom>
        </p:spPr>
      </p:pic>
      <p:pic>
        <p:nvPicPr>
          <p:cNvPr id="5" name="Picture 4" descr="z2673850183185_e51c04ad24edac918d437fd05e5e852b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211" y="190477"/>
            <a:ext cx="5746773" cy="371477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047979" y="4000504"/>
            <a:ext cx="9144021" cy="1816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vi-VN" sz="3735" b="1" dirty="0" smtClean="0">
                <a:solidFill>
                  <a:srgbClr val="0070C0"/>
                </a:solidFill>
                <a:latin typeface="+mj-lt"/>
              </a:rPr>
              <a:t>Tế bào thực hiện trao đổi chất để lớn lên.</a:t>
            </a:r>
            <a:endParaRPr lang="vi-VN" sz="1865" u="sng" dirty="0" smtClean="0">
              <a:solidFill>
                <a:srgbClr val="0070C0"/>
              </a:solidFill>
            </a:endParaRPr>
          </a:p>
          <a:p>
            <a:pPr>
              <a:buFontTx/>
              <a:buChar char="-"/>
            </a:pPr>
            <a:r>
              <a:rPr lang="vi-VN" sz="3735" b="1" dirty="0" smtClean="0">
                <a:solidFill>
                  <a:srgbClr val="0070C0"/>
                </a:solidFill>
                <a:latin typeface="+mj-lt"/>
              </a:rPr>
              <a:t>Dấu hiệu nhận biết: Tế bào tăng về kích thước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735" smtClean="0"/>
              <a:t>5</a:t>
            </a:fld>
            <a:endParaRPr lang="en-GB" sz="1735"/>
          </a:p>
        </p:txBody>
      </p:sp>
      <p:pic>
        <p:nvPicPr>
          <p:cNvPr id="4" name="Picture 3" descr="z2673850180543_18aed9f10323de8018e1330d129dde4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2253" y="190477"/>
            <a:ext cx="5283203" cy="3795853"/>
          </a:xfrm>
          <a:prstGeom prst="rect">
            <a:avLst/>
          </a:prstGeom>
        </p:spPr>
      </p:pic>
      <p:pic>
        <p:nvPicPr>
          <p:cNvPr id="5" name="Picture 4" descr="z2673850183185_e51c04ad24edac918d437fd05e5e852b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211" y="190477"/>
            <a:ext cx="5746773" cy="371477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095736" y="4095755"/>
            <a:ext cx="7524803" cy="18167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735" b="1" dirty="0" smtClean="0">
                <a:solidFill>
                  <a:srgbClr val="0070C0"/>
                </a:solidFill>
                <a:latin typeface="+mj-lt"/>
              </a:rPr>
              <a:t>Quan sát hình 17.6a và 17.6b, cho biết sự lớn lên của tế bào động vật và tế bào thực vật có gì khác nhau?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735" smtClean="0"/>
              <a:t>6</a:t>
            </a:fld>
            <a:endParaRPr lang="en-GB" sz="1735"/>
          </a:p>
        </p:txBody>
      </p:sp>
      <p:pic>
        <p:nvPicPr>
          <p:cNvPr id="4" name="Picture 3" descr="z2673850180543_18aed9f10323de8018e1330d129dde4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2253" y="190477"/>
            <a:ext cx="5283203" cy="3795853"/>
          </a:xfrm>
          <a:prstGeom prst="rect">
            <a:avLst/>
          </a:prstGeom>
        </p:spPr>
      </p:pic>
      <p:pic>
        <p:nvPicPr>
          <p:cNvPr id="5" name="Picture 4" descr="z2673850183185_e51c04ad24edac918d437fd05e5e852b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211" y="190477"/>
            <a:ext cx="5746773" cy="371477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095736" y="4055845"/>
            <a:ext cx="7620053" cy="2392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vi-VN" sz="3735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Tế bào thực vật: nhân di chuyển dần về phía màng tế bào.</a:t>
            </a:r>
          </a:p>
          <a:p>
            <a:pPr>
              <a:buFontTx/>
              <a:buChar char="-"/>
            </a:pPr>
            <a:r>
              <a:rPr lang="vi-VN" sz="3735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 Tế bào động vật: nhân nằm chính giữa tế bào. 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s 1"/>
          <p:cNvSpPr/>
          <p:nvPr/>
        </p:nvSpPr>
        <p:spPr>
          <a:xfrm>
            <a:off x="955965" y="484909"/>
            <a:ext cx="5925820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7200" b="1" i="0" u="none" strike="noStrike" kern="0" cap="none" spc="0" normalizeH="0" baseline="0" noProof="0" dirty="0" err="1" smtClean="0">
                <a:ln>
                  <a:noFill/>
                </a:ln>
                <a:gradFill>
                  <a:gsLst>
                    <a:gs pos="0">
                      <a:srgbClr val="DFB138">
                        <a:lumMod val="50000"/>
                      </a:srgbClr>
                    </a:gs>
                    <a:gs pos="50000">
                      <a:srgbClr val="DFB138"/>
                    </a:gs>
                    <a:gs pos="100000">
                      <a:srgbClr val="DFB138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</a:rPr>
              <a:t>Quan</a:t>
            </a:r>
            <a:r>
              <a:rPr kumimoji="0" lang="en-US" altLang="zh-CN" sz="7200" b="1" i="0" u="none" strike="noStrike" kern="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rgbClr val="DFB138">
                        <a:lumMod val="50000"/>
                      </a:srgbClr>
                    </a:gs>
                    <a:gs pos="50000">
                      <a:srgbClr val="DFB138"/>
                    </a:gs>
                    <a:gs pos="100000">
                      <a:srgbClr val="DFB138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</a:rPr>
              <a:t> </a:t>
            </a:r>
            <a:r>
              <a:rPr kumimoji="0" lang="en-US" altLang="zh-CN" sz="7200" b="1" i="0" u="none" strike="noStrike" kern="0" cap="none" spc="0" normalizeH="0" baseline="0" noProof="0" dirty="0" err="1" smtClean="0">
                <a:ln>
                  <a:noFill/>
                </a:ln>
                <a:gradFill>
                  <a:gsLst>
                    <a:gs pos="0">
                      <a:srgbClr val="DFB138">
                        <a:lumMod val="50000"/>
                      </a:srgbClr>
                    </a:gs>
                    <a:gs pos="50000">
                      <a:srgbClr val="DFB138"/>
                    </a:gs>
                    <a:gs pos="100000">
                      <a:srgbClr val="DFB138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</a:rPr>
              <a:t>sát</a:t>
            </a:r>
            <a:r>
              <a:rPr kumimoji="0" lang="en-US" altLang="zh-CN" sz="7200" b="1" i="0" u="none" strike="noStrike" kern="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rgbClr val="DFB138">
                        <a:lumMod val="50000"/>
                      </a:srgbClr>
                    </a:gs>
                    <a:gs pos="50000">
                      <a:srgbClr val="DFB138"/>
                    </a:gs>
                    <a:gs pos="100000">
                      <a:srgbClr val="DFB138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</a:rPr>
              <a:t> clip</a:t>
            </a:r>
          </a:p>
        </p:txBody>
      </p:sp>
      <p:pic>
        <p:nvPicPr>
          <p:cNvPr id="7" name="Picture 6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1383" y="2454418"/>
            <a:ext cx="4077999" cy="2768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033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23">
            <a:extLst>
              <a:ext uri="{FF2B5EF4-FFF2-40B4-BE49-F238E27FC236}">
                <a16:creationId xmlns:a16="http://schemas.microsoft.com/office/drawing/2014/main" id="{97614E31-87DB-4695-BC94-CCBF0BDEDE0E}"/>
              </a:ext>
            </a:extLst>
          </p:cNvPr>
          <p:cNvSpPr>
            <a:spLocks/>
          </p:cNvSpPr>
          <p:nvPr/>
        </p:nvSpPr>
        <p:spPr bwMode="auto">
          <a:xfrm flipV="1">
            <a:off x="1383120" y="-122275"/>
            <a:ext cx="10038273" cy="1132417"/>
          </a:xfrm>
          <a:custGeom>
            <a:avLst/>
            <a:gdLst>
              <a:gd name="T0" fmla="*/ 173 w 1100"/>
              <a:gd name="T1" fmla="*/ 0 h 556"/>
              <a:gd name="T2" fmla="*/ 927 w 1100"/>
              <a:gd name="T3" fmla="*/ 0 h 556"/>
              <a:gd name="T4" fmla="*/ 1100 w 1100"/>
              <a:gd name="T5" fmla="*/ 174 h 556"/>
              <a:gd name="T6" fmla="*/ 1100 w 1100"/>
              <a:gd name="T7" fmla="*/ 556 h 556"/>
              <a:gd name="T8" fmla="*/ 775 w 1100"/>
              <a:gd name="T9" fmla="*/ 347 h 556"/>
              <a:gd name="T10" fmla="*/ 173 w 1100"/>
              <a:gd name="T11" fmla="*/ 347 h 556"/>
              <a:gd name="T12" fmla="*/ 0 w 1100"/>
              <a:gd name="T13" fmla="*/ 174 h 556"/>
              <a:gd name="T14" fmla="*/ 173 w 1100"/>
              <a:gd name="T15" fmla="*/ 0 h 5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100" h="556">
                <a:moveTo>
                  <a:pt x="173" y="0"/>
                </a:moveTo>
                <a:cubicBezTo>
                  <a:pt x="927" y="0"/>
                  <a:pt x="927" y="0"/>
                  <a:pt x="927" y="0"/>
                </a:cubicBezTo>
                <a:cubicBezTo>
                  <a:pt x="1022" y="0"/>
                  <a:pt x="1100" y="78"/>
                  <a:pt x="1100" y="174"/>
                </a:cubicBezTo>
                <a:cubicBezTo>
                  <a:pt x="1100" y="556"/>
                  <a:pt x="1100" y="556"/>
                  <a:pt x="1100" y="556"/>
                </a:cubicBezTo>
                <a:cubicBezTo>
                  <a:pt x="1100" y="548"/>
                  <a:pt x="1096" y="347"/>
                  <a:pt x="775" y="347"/>
                </a:cubicBezTo>
                <a:cubicBezTo>
                  <a:pt x="173" y="347"/>
                  <a:pt x="173" y="347"/>
                  <a:pt x="173" y="347"/>
                </a:cubicBezTo>
                <a:cubicBezTo>
                  <a:pt x="77" y="347"/>
                  <a:pt x="0" y="270"/>
                  <a:pt x="0" y="174"/>
                </a:cubicBezTo>
                <a:cubicBezTo>
                  <a:pt x="0" y="78"/>
                  <a:pt x="77" y="0"/>
                  <a:pt x="173" y="0"/>
                </a:cubicBezTo>
                <a:close/>
              </a:path>
            </a:pathLst>
          </a:cu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25" name="矩形 60">
            <a:extLst>
              <a:ext uri="{FF2B5EF4-FFF2-40B4-BE49-F238E27FC236}">
                <a16:creationId xmlns:a16="http://schemas.microsoft.com/office/drawing/2014/main" id="{54AF308F-4D14-466A-A123-5C598F676FB5}"/>
              </a:ext>
            </a:extLst>
          </p:cNvPr>
          <p:cNvSpPr/>
          <p:nvPr/>
        </p:nvSpPr>
        <p:spPr>
          <a:xfrm>
            <a:off x="3356567" y="322067"/>
            <a:ext cx="6753083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800" b="1" kern="1200" dirty="0" smtClean="0">
                <a:ln w="9525">
                  <a:solidFill>
                    <a:sysClr val="windowText" lastClr="000000"/>
                  </a:solidFill>
                  <a:prstDash val="solid"/>
                </a:ln>
                <a:solidFill>
                  <a:srgbClr val="FEB508"/>
                </a:solidFill>
                <a:effectLst>
                  <a:outerShdw blurRad="12700" dist="38100" dir="2700000" algn="tl" rotWithShape="0">
                    <a:srgbClr val="FEB508">
                      <a:lumMod val="60000"/>
                      <a:lumOff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TẾ BÀO</a:t>
            </a:r>
            <a:endParaRPr kumimoji="0" lang="en-US" altLang="zh-CN" sz="3800" b="1" i="0" u="none" strike="noStrike" kern="1200" cap="none" spc="0" normalizeH="0" baseline="0" noProof="0" dirty="0">
              <a:ln w="9525">
                <a:solidFill>
                  <a:sysClr val="windowText" lastClr="000000"/>
                </a:solidFill>
                <a:prstDash val="solid"/>
              </a:ln>
              <a:solidFill>
                <a:srgbClr val="FEB508"/>
              </a:solidFill>
              <a:effectLst>
                <a:outerShdw blurRad="12700" dist="38100" dir="2700000" algn="tl" rotWithShape="0">
                  <a:srgbClr val="FEB508">
                    <a:lumMod val="60000"/>
                    <a:lumOff val="40000"/>
                  </a:srgbClr>
                </a:outerShdw>
                <a:reflection blurRad="6350" stA="55000" endA="300" endPos="45500" dir="5400000" sy="-100000" algn="bl" rotWithShape="0"/>
              </a:effectLst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微软雅黑" panose="020B0503020204020204" pitchFamily="34" charset="-122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691423" y="-122275"/>
            <a:ext cx="1383394" cy="1390751"/>
            <a:chOff x="121651" y="-98361"/>
            <a:chExt cx="1379490" cy="1474930"/>
          </a:xfrm>
        </p:grpSpPr>
        <p:pic>
          <p:nvPicPr>
            <p:cNvPr id="27" name="Picture 2" descr="Đa dạng sinh học – thực phẩm, sức khỏe của chúng ta hôm nay và mai sau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99659" l="46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651" y="-98361"/>
              <a:ext cx="1379490" cy="14749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8" name="Group 27"/>
            <p:cNvGrpSpPr/>
            <p:nvPr/>
          </p:nvGrpSpPr>
          <p:grpSpPr>
            <a:xfrm>
              <a:off x="131453" y="1018419"/>
              <a:ext cx="1113666" cy="357231"/>
              <a:chOff x="4356925" y="5207928"/>
              <a:chExt cx="1113666" cy="357231"/>
            </a:xfrm>
          </p:grpSpPr>
          <p:sp>
            <p:nvSpPr>
              <p:cNvPr id="29" name="Google Shape;946;p33"/>
              <p:cNvSpPr/>
              <p:nvPr/>
            </p:nvSpPr>
            <p:spPr>
              <a:xfrm>
                <a:off x="4381436" y="5207928"/>
                <a:ext cx="1089155" cy="357231"/>
              </a:xfrm>
              <a:custGeom>
                <a:avLst/>
                <a:gdLst/>
                <a:ahLst/>
                <a:cxnLst/>
                <a:rect l="l" t="t" r="r" b="b"/>
                <a:pathLst>
                  <a:path w="45372" h="18584" extrusionOk="0">
                    <a:moveTo>
                      <a:pt x="27344" y="23"/>
                    </a:moveTo>
                    <a:cubicBezTo>
                      <a:pt x="26604" y="23"/>
                      <a:pt x="25865" y="37"/>
                      <a:pt x="25130" y="49"/>
                    </a:cubicBezTo>
                    <a:cubicBezTo>
                      <a:pt x="24837" y="53"/>
                      <a:pt x="24544" y="55"/>
                      <a:pt x="24251" y="55"/>
                    </a:cubicBezTo>
                    <a:cubicBezTo>
                      <a:pt x="23558" y="55"/>
                      <a:pt x="22864" y="46"/>
                      <a:pt x="22171" y="46"/>
                    </a:cubicBezTo>
                    <a:cubicBezTo>
                      <a:pt x="21462" y="46"/>
                      <a:pt x="20752" y="55"/>
                      <a:pt x="20043" y="91"/>
                    </a:cubicBezTo>
                    <a:cubicBezTo>
                      <a:pt x="19329" y="126"/>
                      <a:pt x="18614" y="138"/>
                      <a:pt x="17899" y="138"/>
                    </a:cubicBezTo>
                    <a:cubicBezTo>
                      <a:pt x="16530" y="138"/>
                      <a:pt x="15159" y="95"/>
                      <a:pt x="13791" y="95"/>
                    </a:cubicBezTo>
                    <a:cubicBezTo>
                      <a:pt x="13446" y="95"/>
                      <a:pt x="13101" y="98"/>
                      <a:pt x="12757" y="105"/>
                    </a:cubicBezTo>
                    <a:cubicBezTo>
                      <a:pt x="11073" y="137"/>
                      <a:pt x="9389" y="559"/>
                      <a:pt x="7695" y="579"/>
                    </a:cubicBezTo>
                    <a:cubicBezTo>
                      <a:pt x="6747" y="590"/>
                      <a:pt x="5818" y="808"/>
                      <a:pt x="4873" y="845"/>
                    </a:cubicBezTo>
                    <a:cubicBezTo>
                      <a:pt x="3983" y="879"/>
                      <a:pt x="3043" y="1016"/>
                      <a:pt x="2155" y="1581"/>
                    </a:cubicBezTo>
                    <a:cubicBezTo>
                      <a:pt x="1466" y="2018"/>
                      <a:pt x="1155" y="2654"/>
                      <a:pt x="724" y="3316"/>
                    </a:cubicBezTo>
                    <a:cubicBezTo>
                      <a:pt x="240" y="4059"/>
                      <a:pt x="206" y="4854"/>
                      <a:pt x="193" y="5683"/>
                    </a:cubicBezTo>
                    <a:cubicBezTo>
                      <a:pt x="170" y="7285"/>
                      <a:pt x="0" y="8896"/>
                      <a:pt x="282" y="10408"/>
                    </a:cubicBezTo>
                    <a:cubicBezTo>
                      <a:pt x="200" y="11949"/>
                      <a:pt x="730" y="13214"/>
                      <a:pt x="1197" y="14472"/>
                    </a:cubicBezTo>
                    <a:cubicBezTo>
                      <a:pt x="1348" y="14878"/>
                      <a:pt x="1604" y="15362"/>
                      <a:pt x="1906" y="15645"/>
                    </a:cubicBezTo>
                    <a:cubicBezTo>
                      <a:pt x="2395" y="16101"/>
                      <a:pt x="2710" y="16980"/>
                      <a:pt x="3339" y="17024"/>
                    </a:cubicBezTo>
                    <a:cubicBezTo>
                      <a:pt x="4828" y="17126"/>
                      <a:pt x="6196" y="17864"/>
                      <a:pt x="7695" y="18019"/>
                    </a:cubicBezTo>
                    <a:cubicBezTo>
                      <a:pt x="9434" y="18200"/>
                      <a:pt x="11184" y="18382"/>
                      <a:pt x="12921" y="18459"/>
                    </a:cubicBezTo>
                    <a:cubicBezTo>
                      <a:pt x="14344" y="18523"/>
                      <a:pt x="15771" y="18584"/>
                      <a:pt x="17199" y="18584"/>
                    </a:cubicBezTo>
                    <a:cubicBezTo>
                      <a:pt x="17895" y="18584"/>
                      <a:pt x="18591" y="18569"/>
                      <a:pt x="19287" y="18534"/>
                    </a:cubicBezTo>
                    <a:cubicBezTo>
                      <a:pt x="20699" y="18464"/>
                      <a:pt x="22123" y="18478"/>
                      <a:pt x="23539" y="18458"/>
                    </a:cubicBezTo>
                    <a:cubicBezTo>
                      <a:pt x="24474" y="18445"/>
                      <a:pt x="25435" y="18274"/>
                      <a:pt x="26368" y="18274"/>
                    </a:cubicBezTo>
                    <a:cubicBezTo>
                      <a:pt x="26641" y="18274"/>
                      <a:pt x="26911" y="18288"/>
                      <a:pt x="27177" y="18326"/>
                    </a:cubicBezTo>
                    <a:cubicBezTo>
                      <a:pt x="27679" y="18396"/>
                      <a:pt x="28179" y="18420"/>
                      <a:pt x="28678" y="18420"/>
                    </a:cubicBezTo>
                    <a:cubicBezTo>
                      <a:pt x="29780" y="18420"/>
                      <a:pt x="30876" y="18302"/>
                      <a:pt x="31975" y="18302"/>
                    </a:cubicBezTo>
                    <a:cubicBezTo>
                      <a:pt x="32302" y="18302"/>
                      <a:pt x="32629" y="18313"/>
                      <a:pt x="32956" y="18340"/>
                    </a:cubicBezTo>
                    <a:cubicBezTo>
                      <a:pt x="33116" y="18353"/>
                      <a:pt x="33276" y="18358"/>
                      <a:pt x="33437" y="18358"/>
                    </a:cubicBezTo>
                    <a:cubicBezTo>
                      <a:pt x="34248" y="18358"/>
                      <a:pt x="35075" y="18218"/>
                      <a:pt x="35875" y="18211"/>
                    </a:cubicBezTo>
                    <a:cubicBezTo>
                      <a:pt x="36876" y="18201"/>
                      <a:pt x="37883" y="18049"/>
                      <a:pt x="38868" y="17976"/>
                    </a:cubicBezTo>
                    <a:cubicBezTo>
                      <a:pt x="39960" y="17896"/>
                      <a:pt x="41086" y="17840"/>
                      <a:pt x="42206" y="17464"/>
                    </a:cubicBezTo>
                    <a:cubicBezTo>
                      <a:pt x="43309" y="17094"/>
                      <a:pt x="43939" y="16372"/>
                      <a:pt x="44298" y="15291"/>
                    </a:cubicBezTo>
                    <a:cubicBezTo>
                      <a:pt x="44866" y="13584"/>
                      <a:pt x="45076" y="11739"/>
                      <a:pt x="45250" y="9907"/>
                    </a:cubicBezTo>
                    <a:cubicBezTo>
                      <a:pt x="45372" y="8645"/>
                      <a:pt x="45213" y="7379"/>
                      <a:pt x="45272" y="6103"/>
                    </a:cubicBezTo>
                    <a:cubicBezTo>
                      <a:pt x="45330" y="4792"/>
                      <a:pt x="44623" y="3782"/>
                      <a:pt x="43600" y="3109"/>
                    </a:cubicBezTo>
                    <a:cubicBezTo>
                      <a:pt x="42453" y="2354"/>
                      <a:pt x="41184" y="2105"/>
                      <a:pt x="40011" y="1534"/>
                    </a:cubicBezTo>
                    <a:cubicBezTo>
                      <a:pt x="38524" y="811"/>
                      <a:pt x="36963" y="841"/>
                      <a:pt x="35453" y="478"/>
                    </a:cubicBezTo>
                    <a:cubicBezTo>
                      <a:pt x="33457" y="1"/>
                      <a:pt x="31376" y="173"/>
                      <a:pt x="29332" y="69"/>
                    </a:cubicBezTo>
                    <a:cubicBezTo>
                      <a:pt x="28670" y="34"/>
                      <a:pt x="28006" y="23"/>
                      <a:pt x="27344" y="23"/>
                    </a:cubicBezTo>
                    <a:close/>
                  </a:path>
                </a:pathLst>
              </a:custGeom>
              <a:solidFill>
                <a:srgbClr val="A6DF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微软雅黑"/>
                    <a:cs typeface="+mn-cs"/>
                  </a:rPr>
                  <a:t>SINH HỌC</a:t>
                </a:r>
                <a:endParaRPr kumimoji="0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30" name="Google Shape;947;p33"/>
              <p:cNvSpPr/>
              <p:nvPr/>
            </p:nvSpPr>
            <p:spPr>
              <a:xfrm>
                <a:off x="4356925" y="5207928"/>
                <a:ext cx="1089155" cy="357231"/>
              </a:xfrm>
              <a:custGeom>
                <a:avLst/>
                <a:gdLst/>
                <a:ahLst/>
                <a:cxnLst/>
                <a:rect l="l" t="t" r="r" b="b"/>
                <a:pathLst>
                  <a:path w="45372" h="18584" extrusionOk="0">
                    <a:moveTo>
                      <a:pt x="27834" y="1293"/>
                    </a:moveTo>
                    <a:cubicBezTo>
                      <a:pt x="28087" y="1495"/>
                      <a:pt x="28350" y="1558"/>
                      <a:pt x="28614" y="1558"/>
                    </a:cubicBezTo>
                    <a:cubicBezTo>
                      <a:pt x="29000" y="1558"/>
                      <a:pt x="29389" y="1426"/>
                      <a:pt x="29763" y="1402"/>
                    </a:cubicBezTo>
                    <a:cubicBezTo>
                      <a:pt x="29985" y="1388"/>
                      <a:pt x="30207" y="1382"/>
                      <a:pt x="30429" y="1382"/>
                    </a:cubicBezTo>
                    <a:cubicBezTo>
                      <a:pt x="32271" y="1382"/>
                      <a:pt x="34088" y="1821"/>
                      <a:pt x="35931" y="1852"/>
                    </a:cubicBezTo>
                    <a:cubicBezTo>
                      <a:pt x="36743" y="1866"/>
                      <a:pt x="37628" y="2248"/>
                      <a:pt x="38446" y="2354"/>
                    </a:cubicBezTo>
                    <a:cubicBezTo>
                      <a:pt x="39423" y="2480"/>
                      <a:pt x="40350" y="2891"/>
                      <a:pt x="41255" y="3162"/>
                    </a:cubicBezTo>
                    <a:cubicBezTo>
                      <a:pt x="42022" y="3390"/>
                      <a:pt x="43062" y="3625"/>
                      <a:pt x="43622" y="4593"/>
                    </a:cubicBezTo>
                    <a:cubicBezTo>
                      <a:pt x="44183" y="5565"/>
                      <a:pt x="44186" y="6711"/>
                      <a:pt x="44110" y="7648"/>
                    </a:cubicBezTo>
                    <a:cubicBezTo>
                      <a:pt x="44138" y="10204"/>
                      <a:pt x="43869" y="12515"/>
                      <a:pt x="43536" y="14827"/>
                    </a:cubicBezTo>
                    <a:cubicBezTo>
                      <a:pt x="43469" y="15283"/>
                      <a:pt x="43189" y="15051"/>
                      <a:pt x="43086" y="15222"/>
                    </a:cubicBezTo>
                    <a:cubicBezTo>
                      <a:pt x="42309" y="16516"/>
                      <a:pt x="41136" y="16372"/>
                      <a:pt x="40047" y="16474"/>
                    </a:cubicBezTo>
                    <a:cubicBezTo>
                      <a:pt x="38998" y="16573"/>
                      <a:pt x="37945" y="16698"/>
                      <a:pt x="36896" y="16698"/>
                    </a:cubicBezTo>
                    <a:cubicBezTo>
                      <a:pt x="36691" y="16698"/>
                      <a:pt x="36487" y="16694"/>
                      <a:pt x="36282" y="16683"/>
                    </a:cubicBezTo>
                    <a:cubicBezTo>
                      <a:pt x="36143" y="16675"/>
                      <a:pt x="36003" y="16672"/>
                      <a:pt x="35864" y="16672"/>
                    </a:cubicBezTo>
                    <a:cubicBezTo>
                      <a:pt x="35019" y="16672"/>
                      <a:pt x="34180" y="16794"/>
                      <a:pt x="33351" y="16848"/>
                    </a:cubicBezTo>
                    <a:cubicBezTo>
                      <a:pt x="33044" y="16868"/>
                      <a:pt x="32736" y="16875"/>
                      <a:pt x="32429" y="16875"/>
                    </a:cubicBezTo>
                    <a:cubicBezTo>
                      <a:pt x="31559" y="16875"/>
                      <a:pt x="30691" y="16816"/>
                      <a:pt x="29822" y="16816"/>
                    </a:cubicBezTo>
                    <a:cubicBezTo>
                      <a:pt x="29434" y="16816"/>
                      <a:pt x="29045" y="16828"/>
                      <a:pt x="28656" y="16862"/>
                    </a:cubicBezTo>
                    <a:cubicBezTo>
                      <a:pt x="28378" y="16886"/>
                      <a:pt x="28098" y="16896"/>
                      <a:pt x="27817" y="16896"/>
                    </a:cubicBezTo>
                    <a:cubicBezTo>
                      <a:pt x="26867" y="16896"/>
                      <a:pt x="25910" y="16787"/>
                      <a:pt x="24957" y="16787"/>
                    </a:cubicBezTo>
                    <a:cubicBezTo>
                      <a:pt x="24941" y="16787"/>
                      <a:pt x="24926" y="16787"/>
                      <a:pt x="24911" y="16787"/>
                    </a:cubicBezTo>
                    <a:cubicBezTo>
                      <a:pt x="24053" y="16792"/>
                      <a:pt x="23193" y="16934"/>
                      <a:pt x="22339" y="16934"/>
                    </a:cubicBezTo>
                    <a:cubicBezTo>
                      <a:pt x="22189" y="16934"/>
                      <a:pt x="22039" y="16930"/>
                      <a:pt x="21890" y="16919"/>
                    </a:cubicBezTo>
                    <a:cubicBezTo>
                      <a:pt x="21782" y="16912"/>
                      <a:pt x="21676" y="16909"/>
                      <a:pt x="21569" y="16909"/>
                    </a:cubicBezTo>
                    <a:cubicBezTo>
                      <a:pt x="20875" y="16909"/>
                      <a:pt x="20189" y="17042"/>
                      <a:pt x="19492" y="17042"/>
                    </a:cubicBezTo>
                    <a:cubicBezTo>
                      <a:pt x="19263" y="17042"/>
                      <a:pt x="19032" y="17028"/>
                      <a:pt x="18800" y="16989"/>
                    </a:cubicBezTo>
                    <a:cubicBezTo>
                      <a:pt x="18681" y="16970"/>
                      <a:pt x="18561" y="16962"/>
                      <a:pt x="18440" y="16962"/>
                    </a:cubicBezTo>
                    <a:cubicBezTo>
                      <a:pt x="17939" y="16962"/>
                      <a:pt x="17423" y="17098"/>
                      <a:pt x="16910" y="17098"/>
                    </a:cubicBezTo>
                    <a:cubicBezTo>
                      <a:pt x="16741" y="17098"/>
                      <a:pt x="16572" y="17083"/>
                      <a:pt x="16404" y="17044"/>
                    </a:cubicBezTo>
                    <a:cubicBezTo>
                      <a:pt x="16275" y="17014"/>
                      <a:pt x="16142" y="17003"/>
                      <a:pt x="16009" y="17003"/>
                    </a:cubicBezTo>
                    <a:cubicBezTo>
                      <a:pt x="15722" y="17003"/>
                      <a:pt x="15436" y="17052"/>
                      <a:pt x="15187" y="17052"/>
                    </a:cubicBezTo>
                    <a:cubicBezTo>
                      <a:pt x="15100" y="17052"/>
                      <a:pt x="15017" y="17046"/>
                      <a:pt x="14941" y="17030"/>
                    </a:cubicBezTo>
                    <a:cubicBezTo>
                      <a:pt x="14771" y="16994"/>
                      <a:pt x="14601" y="16982"/>
                      <a:pt x="14432" y="16982"/>
                    </a:cubicBezTo>
                    <a:cubicBezTo>
                      <a:pt x="14032" y="16982"/>
                      <a:pt x="13635" y="17052"/>
                      <a:pt x="13247" y="17052"/>
                    </a:cubicBezTo>
                    <a:cubicBezTo>
                      <a:pt x="12983" y="17052"/>
                      <a:pt x="12723" y="17019"/>
                      <a:pt x="12469" y="16910"/>
                    </a:cubicBezTo>
                    <a:cubicBezTo>
                      <a:pt x="12311" y="16842"/>
                      <a:pt x="12171" y="16812"/>
                      <a:pt x="12038" y="16812"/>
                    </a:cubicBezTo>
                    <a:cubicBezTo>
                      <a:pt x="11868" y="16812"/>
                      <a:pt x="11708" y="16860"/>
                      <a:pt x="11534" y="16940"/>
                    </a:cubicBezTo>
                    <a:cubicBezTo>
                      <a:pt x="11404" y="16999"/>
                      <a:pt x="11279" y="17022"/>
                      <a:pt x="11156" y="17022"/>
                    </a:cubicBezTo>
                    <a:cubicBezTo>
                      <a:pt x="10630" y="17022"/>
                      <a:pt x="10155" y="16582"/>
                      <a:pt x="9602" y="16582"/>
                    </a:cubicBezTo>
                    <a:cubicBezTo>
                      <a:pt x="9570" y="16582"/>
                      <a:pt x="9538" y="16583"/>
                      <a:pt x="9505" y="16586"/>
                    </a:cubicBezTo>
                    <a:cubicBezTo>
                      <a:pt x="9350" y="16601"/>
                      <a:pt x="9195" y="16607"/>
                      <a:pt x="9039" y="16607"/>
                    </a:cubicBezTo>
                    <a:cubicBezTo>
                      <a:pt x="8323" y="16607"/>
                      <a:pt x="7597" y="16479"/>
                      <a:pt x="6873" y="16471"/>
                    </a:cubicBezTo>
                    <a:cubicBezTo>
                      <a:pt x="6179" y="16462"/>
                      <a:pt x="5487" y="16145"/>
                      <a:pt x="4845" y="15732"/>
                    </a:cubicBezTo>
                    <a:cubicBezTo>
                      <a:pt x="4583" y="15564"/>
                      <a:pt x="4257" y="15549"/>
                      <a:pt x="3975" y="15446"/>
                    </a:cubicBezTo>
                    <a:cubicBezTo>
                      <a:pt x="2713" y="14986"/>
                      <a:pt x="2143" y="13842"/>
                      <a:pt x="1867" y="12478"/>
                    </a:cubicBezTo>
                    <a:cubicBezTo>
                      <a:pt x="1569" y="10994"/>
                      <a:pt x="1439" y="9456"/>
                      <a:pt x="1271" y="7936"/>
                    </a:cubicBezTo>
                    <a:cubicBezTo>
                      <a:pt x="1178" y="7094"/>
                      <a:pt x="1108" y="6240"/>
                      <a:pt x="1113" y="5392"/>
                    </a:cubicBezTo>
                    <a:cubicBezTo>
                      <a:pt x="1119" y="4342"/>
                      <a:pt x="2195" y="3090"/>
                      <a:pt x="3037" y="2927"/>
                    </a:cubicBezTo>
                    <a:cubicBezTo>
                      <a:pt x="3884" y="2762"/>
                      <a:pt x="4721" y="2441"/>
                      <a:pt x="5577" y="2441"/>
                    </a:cubicBezTo>
                    <a:cubicBezTo>
                      <a:pt x="5635" y="2441"/>
                      <a:pt x="5692" y="2443"/>
                      <a:pt x="5750" y="2446"/>
                    </a:cubicBezTo>
                    <a:cubicBezTo>
                      <a:pt x="5843" y="2451"/>
                      <a:pt x="5936" y="2453"/>
                      <a:pt x="6028" y="2453"/>
                    </a:cubicBezTo>
                    <a:cubicBezTo>
                      <a:pt x="7170" y="2453"/>
                      <a:pt x="8259" y="2092"/>
                      <a:pt x="9375" y="1902"/>
                    </a:cubicBezTo>
                    <a:cubicBezTo>
                      <a:pt x="9924" y="1807"/>
                      <a:pt x="10521" y="1789"/>
                      <a:pt x="11112" y="1789"/>
                    </a:cubicBezTo>
                    <a:cubicBezTo>
                      <a:pt x="11294" y="1789"/>
                      <a:pt x="11476" y="1791"/>
                      <a:pt x="11655" y="1793"/>
                    </a:cubicBezTo>
                    <a:cubicBezTo>
                      <a:pt x="11687" y="1793"/>
                      <a:pt x="11719" y="1793"/>
                      <a:pt x="11751" y="1793"/>
                    </a:cubicBezTo>
                    <a:cubicBezTo>
                      <a:pt x="12841" y="1793"/>
                      <a:pt x="13943" y="1598"/>
                      <a:pt x="15027" y="1598"/>
                    </a:cubicBezTo>
                    <a:cubicBezTo>
                      <a:pt x="15346" y="1598"/>
                      <a:pt x="15663" y="1615"/>
                      <a:pt x="15978" y="1659"/>
                    </a:cubicBezTo>
                    <a:cubicBezTo>
                      <a:pt x="16233" y="1694"/>
                      <a:pt x="16486" y="1708"/>
                      <a:pt x="16739" y="1708"/>
                    </a:cubicBezTo>
                    <a:cubicBezTo>
                      <a:pt x="17677" y="1708"/>
                      <a:pt x="18601" y="1517"/>
                      <a:pt x="19540" y="1517"/>
                    </a:cubicBezTo>
                    <a:cubicBezTo>
                      <a:pt x="19793" y="1517"/>
                      <a:pt x="20046" y="1530"/>
                      <a:pt x="20301" y="1565"/>
                    </a:cubicBezTo>
                    <a:cubicBezTo>
                      <a:pt x="20467" y="1588"/>
                      <a:pt x="20643" y="1596"/>
                      <a:pt x="20826" y="1596"/>
                    </a:cubicBezTo>
                    <a:cubicBezTo>
                      <a:pt x="21255" y="1596"/>
                      <a:pt x="21716" y="1552"/>
                      <a:pt x="22139" y="1552"/>
                    </a:cubicBezTo>
                    <a:cubicBezTo>
                      <a:pt x="22281" y="1552"/>
                      <a:pt x="22418" y="1557"/>
                      <a:pt x="22549" y="1570"/>
                    </a:cubicBezTo>
                    <a:cubicBezTo>
                      <a:pt x="22721" y="1588"/>
                      <a:pt x="22893" y="1594"/>
                      <a:pt x="23065" y="1594"/>
                    </a:cubicBezTo>
                    <a:cubicBezTo>
                      <a:pt x="23641" y="1594"/>
                      <a:pt x="24215" y="1519"/>
                      <a:pt x="24795" y="1519"/>
                    </a:cubicBezTo>
                    <a:cubicBezTo>
                      <a:pt x="25039" y="1519"/>
                      <a:pt x="25284" y="1532"/>
                      <a:pt x="25530" y="1570"/>
                    </a:cubicBezTo>
                    <a:cubicBezTo>
                      <a:pt x="25876" y="1624"/>
                      <a:pt x="26315" y="1770"/>
                      <a:pt x="26754" y="1770"/>
                    </a:cubicBezTo>
                    <a:cubicBezTo>
                      <a:pt x="27133" y="1770"/>
                      <a:pt x="27512" y="1662"/>
                      <a:pt x="27834" y="1293"/>
                    </a:cubicBezTo>
                    <a:close/>
                    <a:moveTo>
                      <a:pt x="27344" y="23"/>
                    </a:moveTo>
                    <a:cubicBezTo>
                      <a:pt x="26604" y="23"/>
                      <a:pt x="25865" y="37"/>
                      <a:pt x="25130" y="49"/>
                    </a:cubicBezTo>
                    <a:cubicBezTo>
                      <a:pt x="24837" y="53"/>
                      <a:pt x="24544" y="55"/>
                      <a:pt x="24251" y="55"/>
                    </a:cubicBezTo>
                    <a:cubicBezTo>
                      <a:pt x="23558" y="55"/>
                      <a:pt x="22864" y="46"/>
                      <a:pt x="22171" y="46"/>
                    </a:cubicBezTo>
                    <a:cubicBezTo>
                      <a:pt x="21462" y="46"/>
                      <a:pt x="20752" y="55"/>
                      <a:pt x="20043" y="91"/>
                    </a:cubicBezTo>
                    <a:cubicBezTo>
                      <a:pt x="19329" y="126"/>
                      <a:pt x="18614" y="138"/>
                      <a:pt x="17899" y="138"/>
                    </a:cubicBezTo>
                    <a:cubicBezTo>
                      <a:pt x="16530" y="138"/>
                      <a:pt x="15159" y="95"/>
                      <a:pt x="13791" y="95"/>
                    </a:cubicBezTo>
                    <a:cubicBezTo>
                      <a:pt x="13446" y="95"/>
                      <a:pt x="13101" y="98"/>
                      <a:pt x="12757" y="105"/>
                    </a:cubicBezTo>
                    <a:cubicBezTo>
                      <a:pt x="11073" y="137"/>
                      <a:pt x="9389" y="559"/>
                      <a:pt x="7695" y="579"/>
                    </a:cubicBezTo>
                    <a:cubicBezTo>
                      <a:pt x="6747" y="590"/>
                      <a:pt x="5818" y="808"/>
                      <a:pt x="4873" y="845"/>
                    </a:cubicBezTo>
                    <a:cubicBezTo>
                      <a:pt x="3983" y="879"/>
                      <a:pt x="3043" y="1016"/>
                      <a:pt x="2155" y="1581"/>
                    </a:cubicBezTo>
                    <a:cubicBezTo>
                      <a:pt x="1466" y="2018"/>
                      <a:pt x="1155" y="2654"/>
                      <a:pt x="724" y="3316"/>
                    </a:cubicBezTo>
                    <a:cubicBezTo>
                      <a:pt x="240" y="4059"/>
                      <a:pt x="206" y="4854"/>
                      <a:pt x="193" y="5683"/>
                    </a:cubicBezTo>
                    <a:cubicBezTo>
                      <a:pt x="170" y="7285"/>
                      <a:pt x="0" y="8896"/>
                      <a:pt x="282" y="10408"/>
                    </a:cubicBezTo>
                    <a:cubicBezTo>
                      <a:pt x="200" y="11949"/>
                      <a:pt x="730" y="13214"/>
                      <a:pt x="1197" y="14472"/>
                    </a:cubicBezTo>
                    <a:cubicBezTo>
                      <a:pt x="1348" y="14878"/>
                      <a:pt x="1604" y="15362"/>
                      <a:pt x="1906" y="15645"/>
                    </a:cubicBezTo>
                    <a:cubicBezTo>
                      <a:pt x="2395" y="16101"/>
                      <a:pt x="2710" y="16980"/>
                      <a:pt x="3339" y="17024"/>
                    </a:cubicBezTo>
                    <a:cubicBezTo>
                      <a:pt x="4828" y="17126"/>
                      <a:pt x="6196" y="17864"/>
                      <a:pt x="7695" y="18019"/>
                    </a:cubicBezTo>
                    <a:cubicBezTo>
                      <a:pt x="9434" y="18200"/>
                      <a:pt x="11184" y="18382"/>
                      <a:pt x="12921" y="18459"/>
                    </a:cubicBezTo>
                    <a:cubicBezTo>
                      <a:pt x="14344" y="18523"/>
                      <a:pt x="15771" y="18584"/>
                      <a:pt x="17199" y="18584"/>
                    </a:cubicBezTo>
                    <a:cubicBezTo>
                      <a:pt x="17895" y="18584"/>
                      <a:pt x="18591" y="18569"/>
                      <a:pt x="19287" y="18534"/>
                    </a:cubicBezTo>
                    <a:cubicBezTo>
                      <a:pt x="20699" y="18464"/>
                      <a:pt x="22123" y="18478"/>
                      <a:pt x="23539" y="18458"/>
                    </a:cubicBezTo>
                    <a:cubicBezTo>
                      <a:pt x="24474" y="18445"/>
                      <a:pt x="25435" y="18274"/>
                      <a:pt x="26368" y="18274"/>
                    </a:cubicBezTo>
                    <a:cubicBezTo>
                      <a:pt x="26641" y="18274"/>
                      <a:pt x="26911" y="18288"/>
                      <a:pt x="27177" y="18326"/>
                    </a:cubicBezTo>
                    <a:cubicBezTo>
                      <a:pt x="27679" y="18396"/>
                      <a:pt x="28179" y="18420"/>
                      <a:pt x="28678" y="18420"/>
                    </a:cubicBezTo>
                    <a:cubicBezTo>
                      <a:pt x="29780" y="18420"/>
                      <a:pt x="30876" y="18302"/>
                      <a:pt x="31975" y="18302"/>
                    </a:cubicBezTo>
                    <a:cubicBezTo>
                      <a:pt x="32302" y="18302"/>
                      <a:pt x="32629" y="18313"/>
                      <a:pt x="32956" y="18340"/>
                    </a:cubicBezTo>
                    <a:cubicBezTo>
                      <a:pt x="33116" y="18353"/>
                      <a:pt x="33276" y="18358"/>
                      <a:pt x="33437" y="18358"/>
                    </a:cubicBezTo>
                    <a:cubicBezTo>
                      <a:pt x="34248" y="18358"/>
                      <a:pt x="35075" y="18218"/>
                      <a:pt x="35875" y="18211"/>
                    </a:cubicBezTo>
                    <a:cubicBezTo>
                      <a:pt x="36876" y="18201"/>
                      <a:pt x="37883" y="18049"/>
                      <a:pt x="38868" y="17976"/>
                    </a:cubicBezTo>
                    <a:cubicBezTo>
                      <a:pt x="39960" y="17896"/>
                      <a:pt x="41086" y="17840"/>
                      <a:pt x="42206" y="17464"/>
                    </a:cubicBezTo>
                    <a:cubicBezTo>
                      <a:pt x="43309" y="17094"/>
                      <a:pt x="43939" y="16372"/>
                      <a:pt x="44298" y="15291"/>
                    </a:cubicBezTo>
                    <a:cubicBezTo>
                      <a:pt x="44866" y="13584"/>
                      <a:pt x="45076" y="11739"/>
                      <a:pt x="45250" y="9907"/>
                    </a:cubicBezTo>
                    <a:cubicBezTo>
                      <a:pt x="45372" y="8645"/>
                      <a:pt x="45213" y="7379"/>
                      <a:pt x="45272" y="6103"/>
                    </a:cubicBezTo>
                    <a:cubicBezTo>
                      <a:pt x="45330" y="4792"/>
                      <a:pt x="44623" y="3782"/>
                      <a:pt x="43600" y="3109"/>
                    </a:cubicBezTo>
                    <a:cubicBezTo>
                      <a:pt x="42453" y="2354"/>
                      <a:pt x="41184" y="2105"/>
                      <a:pt x="40011" y="1534"/>
                    </a:cubicBezTo>
                    <a:cubicBezTo>
                      <a:pt x="38524" y="811"/>
                      <a:pt x="36963" y="841"/>
                      <a:pt x="35453" y="478"/>
                    </a:cubicBezTo>
                    <a:cubicBezTo>
                      <a:pt x="33457" y="1"/>
                      <a:pt x="31376" y="173"/>
                      <a:pt x="29332" y="69"/>
                    </a:cubicBezTo>
                    <a:cubicBezTo>
                      <a:pt x="28670" y="34"/>
                      <a:pt x="28006" y="23"/>
                      <a:pt x="27344" y="2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</p:grpSp>
      </p:grpSp>
      <p:sp>
        <p:nvSpPr>
          <p:cNvPr id="10" name="思想气泡: 云 3">
            <a:extLst>
              <a:ext uri="{FF2B5EF4-FFF2-40B4-BE49-F238E27FC236}">
                <a16:creationId xmlns:a16="http://schemas.microsoft.com/office/drawing/2014/main" id="{672A39A4-6717-4705-A8D0-B641CD258A61}"/>
              </a:ext>
            </a:extLst>
          </p:cNvPr>
          <p:cNvSpPr/>
          <p:nvPr/>
        </p:nvSpPr>
        <p:spPr>
          <a:xfrm rot="409145">
            <a:off x="911324" y="1848273"/>
            <a:ext cx="4174619" cy="2167639"/>
          </a:xfrm>
          <a:prstGeom prst="cloudCallout">
            <a:avLst>
              <a:gd name="adj1" fmla="val -29247"/>
              <a:gd name="adj2" fmla="val 75804"/>
            </a:avLst>
          </a:prstGeom>
          <a:solidFill>
            <a:schemeClr val="bg1">
              <a:lumMod val="9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59号-创粗黑" panose="00000500000000000000" pitchFamily="2" charset="-122"/>
              <a:ea typeface="字魂59号-创粗黑" panose="00000500000000000000" pitchFamily="2" charset="-122"/>
              <a:cs typeface="+mn-cs"/>
            </a:endParaRPr>
          </a:p>
        </p:txBody>
      </p:sp>
      <p:sp>
        <p:nvSpPr>
          <p:cNvPr id="11" name="文本框 6">
            <a:extLst>
              <a:ext uri="{FF2B5EF4-FFF2-40B4-BE49-F238E27FC236}">
                <a16:creationId xmlns:a16="http://schemas.microsoft.com/office/drawing/2014/main" id="{3508E12A-5DE9-4FE9-8FFD-04C22372AC2D}"/>
              </a:ext>
            </a:extLst>
          </p:cNvPr>
          <p:cNvSpPr txBox="1"/>
          <p:nvPr/>
        </p:nvSpPr>
        <p:spPr>
          <a:xfrm>
            <a:off x="1383119" y="2386740"/>
            <a:ext cx="334901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800" b="1" kern="1200" noProof="0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Tế</a:t>
            </a:r>
            <a:r>
              <a:rPr lang="en-US" altLang="zh-CN" sz="2800" b="1" kern="1200" noProof="0" dirty="0" smtClean="0">
                <a:solidFill>
                  <a:srgbClr val="C000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kern="1200" noProof="0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bào</a:t>
            </a:r>
            <a:r>
              <a:rPr lang="en-US" altLang="zh-CN" sz="2800" b="1" kern="1200" noProof="0" dirty="0" smtClean="0">
                <a:solidFill>
                  <a:srgbClr val="C000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kern="1200" noProof="0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thực</a:t>
            </a:r>
            <a:r>
              <a:rPr lang="en-US" altLang="zh-CN" sz="2800" b="1" kern="1200" noProof="0" dirty="0" smtClean="0">
                <a:solidFill>
                  <a:srgbClr val="C000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kern="1200" noProof="0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hiện</a:t>
            </a:r>
            <a:r>
              <a:rPr lang="en-US" altLang="zh-CN" sz="2800" b="1" kern="1200" noProof="0" dirty="0" smtClean="0">
                <a:solidFill>
                  <a:srgbClr val="C000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kern="1200" noProof="0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quá</a:t>
            </a:r>
            <a:r>
              <a:rPr lang="en-US" altLang="zh-CN" sz="2800" b="1" kern="1200" noProof="0" dirty="0" smtClean="0">
                <a:solidFill>
                  <a:srgbClr val="C000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kern="1200" noProof="0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trình</a:t>
            </a:r>
            <a:r>
              <a:rPr lang="en-US" altLang="zh-CN" sz="2800" b="1" kern="1200" noProof="0" dirty="0" smtClean="0">
                <a:solidFill>
                  <a:srgbClr val="C000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kern="1200" noProof="0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phân</a:t>
            </a:r>
            <a:r>
              <a:rPr lang="en-US" altLang="zh-CN" sz="2800" b="1" kern="1200" noProof="0" dirty="0" smtClean="0">
                <a:solidFill>
                  <a:srgbClr val="C000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 chia </a:t>
            </a:r>
            <a:r>
              <a:rPr lang="en-US" altLang="zh-CN" sz="2800" b="1" kern="1200" noProof="0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khi</a:t>
            </a:r>
            <a:r>
              <a:rPr lang="en-US" altLang="zh-CN" sz="2800" b="1" kern="1200" noProof="0" dirty="0" smtClean="0">
                <a:solidFill>
                  <a:srgbClr val="C000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kern="1200" noProof="0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nào</a:t>
            </a: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?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字魂59号-创粗黑" panose="00000500000000000000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35534"/>
            <a:ext cx="3131820" cy="297491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48183" y="1608103"/>
            <a:ext cx="6173210" cy="421600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533733" y="5477863"/>
            <a:ext cx="20504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Tế</a:t>
            </a:r>
            <a:r>
              <a:rPr lang="en-US" sz="2400" dirty="0" smtClean="0"/>
              <a:t> </a:t>
            </a:r>
            <a:r>
              <a:rPr lang="en-US" sz="2400" dirty="0" err="1" smtClean="0"/>
              <a:t>bào</a:t>
            </a:r>
            <a:r>
              <a:rPr lang="en-US" sz="2400" dirty="0" smtClean="0"/>
              <a:t> con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9571309" y="5593279"/>
            <a:ext cx="27268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Tế</a:t>
            </a:r>
            <a:r>
              <a:rPr lang="en-US" sz="2400" dirty="0" smtClean="0"/>
              <a:t> </a:t>
            </a:r>
            <a:r>
              <a:rPr lang="en-US" sz="2400" dirty="0" err="1" smtClean="0"/>
              <a:t>trưởng</a:t>
            </a:r>
            <a:r>
              <a:rPr lang="en-US" sz="2400" dirty="0" smtClean="0"/>
              <a:t> </a:t>
            </a:r>
            <a:r>
              <a:rPr lang="en-US" sz="2400" dirty="0" err="1" smtClean="0"/>
              <a:t>thành</a:t>
            </a:r>
            <a:endParaRPr lang="en-US" sz="2400" dirty="0"/>
          </a:p>
        </p:txBody>
      </p:sp>
      <p:sp>
        <p:nvSpPr>
          <p:cNvPr id="5" name="Oval 4"/>
          <p:cNvSpPr/>
          <p:nvPr/>
        </p:nvSpPr>
        <p:spPr>
          <a:xfrm>
            <a:off x="243765" y="2385339"/>
            <a:ext cx="5149132" cy="1777501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</a:rPr>
              <a:t>Khi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tế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bào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trưởng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thành</a:t>
            </a:r>
            <a:endParaRPr lang="en-US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4991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/>
      <p:bldP spid="11" grpId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17j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460" y="952483"/>
            <a:ext cx="7048549" cy="2000264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5" name="Picture 4" descr="b17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460" y="4253344"/>
            <a:ext cx="7048550" cy="2033175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238401" y="368918"/>
            <a:ext cx="521716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dirty="0" smtClean="0">
                <a:latin typeface="Times New Roman" panose="02020603050405020304" pitchFamily="18" charset="0"/>
              </a:rPr>
              <a:t>Sự sinh sản của tế bào thực vật</a:t>
            </a:r>
            <a:endParaRPr lang="vi-VN" sz="3200" dirty="0">
              <a:latin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0459" y="3669779"/>
            <a:ext cx="531304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dirty="0" smtClean="0">
                <a:solidFill>
                  <a:srgbClr val="434343">
                    <a:lumMod val="10000"/>
                  </a:srgbClr>
                </a:solidFill>
                <a:latin typeface="Times New Roman" panose="02020603050405020304" pitchFamily="18" charset="0"/>
              </a:rPr>
              <a:t>Sự sinh sản của tế bào động vật</a:t>
            </a:r>
            <a:endParaRPr lang="vi-VN" sz="3200" dirty="0">
              <a:solidFill>
                <a:srgbClr val="434343">
                  <a:lumMod val="10000"/>
                </a:srgbClr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Google Shape;427;p40"/>
          <p:cNvSpPr/>
          <p:nvPr/>
        </p:nvSpPr>
        <p:spPr>
          <a:xfrm>
            <a:off x="8001013" y="571480"/>
            <a:ext cx="4000528" cy="4762533"/>
          </a:xfrm>
          <a:custGeom>
            <a:avLst/>
            <a:gdLst/>
            <a:ahLst/>
            <a:cxnLst/>
            <a:rect l="l" t="t" r="r" b="b"/>
            <a:pathLst>
              <a:path w="16218" h="14752" extrusionOk="0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735" dirty="0" err="1" smtClean="0">
                <a:solidFill>
                  <a:srgbClr val="FFFF00"/>
                </a:solidFill>
                <a:latin typeface="Times New Roman" panose="02020603050405020304" pitchFamily="18" charset="0"/>
              </a:rPr>
              <a:t>Kết</a:t>
            </a:r>
            <a:r>
              <a:rPr lang="en-US" sz="3735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sz="3735" dirty="0" err="1" smtClean="0">
                <a:solidFill>
                  <a:srgbClr val="FFFF00"/>
                </a:solidFill>
                <a:latin typeface="Times New Roman" panose="02020603050405020304" pitchFamily="18" charset="0"/>
              </a:rPr>
              <a:t>quả</a:t>
            </a:r>
            <a:r>
              <a:rPr lang="en-US" sz="3735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sz="3735" dirty="0" err="1" smtClean="0">
                <a:solidFill>
                  <a:srgbClr val="FFFF00"/>
                </a:solidFill>
                <a:latin typeface="Times New Roman" panose="02020603050405020304" pitchFamily="18" charset="0"/>
              </a:rPr>
              <a:t>của</a:t>
            </a:r>
            <a:r>
              <a:rPr lang="en-US" sz="3735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sz="3735" dirty="0" err="1" smtClean="0">
                <a:solidFill>
                  <a:srgbClr val="FFFF00"/>
                </a:solidFill>
                <a:latin typeface="Times New Roman" panose="02020603050405020304" pitchFamily="18" charset="0"/>
              </a:rPr>
              <a:t>quá</a:t>
            </a:r>
            <a:r>
              <a:rPr lang="en-US" sz="3735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sz="3735" dirty="0" err="1" smtClean="0">
                <a:solidFill>
                  <a:srgbClr val="FFFF00"/>
                </a:solidFill>
                <a:latin typeface="Times New Roman" panose="02020603050405020304" pitchFamily="18" charset="0"/>
              </a:rPr>
              <a:t>trình</a:t>
            </a:r>
            <a:r>
              <a:rPr lang="en-US" sz="3735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sz="3735" dirty="0" err="1" smtClean="0">
                <a:solidFill>
                  <a:srgbClr val="FFFF00"/>
                </a:solidFill>
                <a:latin typeface="Times New Roman" panose="02020603050405020304" pitchFamily="18" charset="0"/>
              </a:rPr>
              <a:t>phân</a:t>
            </a:r>
            <a:r>
              <a:rPr lang="en-US" sz="3735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 chia </a:t>
            </a:r>
            <a:r>
              <a:rPr lang="en-US" sz="3735" dirty="0" err="1" smtClean="0">
                <a:solidFill>
                  <a:srgbClr val="FFFF00"/>
                </a:solidFill>
                <a:latin typeface="Times New Roman" panose="02020603050405020304" pitchFamily="18" charset="0"/>
              </a:rPr>
              <a:t>tế</a:t>
            </a:r>
            <a:r>
              <a:rPr lang="en-US" sz="3735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sz="3735" dirty="0" err="1" smtClean="0">
                <a:solidFill>
                  <a:srgbClr val="FFFF00"/>
                </a:solidFill>
                <a:latin typeface="Times New Roman" panose="02020603050405020304" pitchFamily="18" charset="0"/>
              </a:rPr>
              <a:t>bào</a:t>
            </a:r>
            <a:r>
              <a:rPr lang="en-US" sz="3735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sz="3735" dirty="0" err="1" smtClean="0">
                <a:solidFill>
                  <a:srgbClr val="FFFF00"/>
                </a:solidFill>
                <a:latin typeface="Times New Roman" panose="02020603050405020304" pitchFamily="18" charset="0"/>
              </a:rPr>
              <a:t>là</a:t>
            </a:r>
            <a:r>
              <a:rPr lang="en-US" sz="3735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sz="3735" dirty="0" err="1" smtClean="0">
                <a:solidFill>
                  <a:srgbClr val="FFFF00"/>
                </a:solidFill>
                <a:latin typeface="Times New Roman" panose="02020603050405020304" pitchFamily="18" charset="0"/>
              </a:rPr>
              <a:t>gì</a:t>
            </a:r>
            <a:r>
              <a:rPr kumimoji="0" lang="vi-VN" sz="3735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</a:rPr>
              <a:t>?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65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7632150" y="2119746"/>
            <a:ext cx="4475018" cy="2964872"/>
          </a:xfrm>
          <a:prstGeom prst="rightArrow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934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 animBg="1"/>
      <p:bldP spid="9" grpId="1" animBg="1"/>
      <p:bldP spid="3" grpId="0" animBg="1"/>
    </p:bldLst>
  </p:timing>
</p:sld>
</file>

<file path=ppt/theme/theme1.xml><?xml version="1.0" encoding="utf-8"?>
<a:theme xmlns:a="http://schemas.openxmlformats.org/drawingml/2006/main" name="0179 Vivian · SlidesMania">
  <a:themeElements>
    <a:clrScheme name="Simple Light">
      <a:dk1>
        <a:srgbClr val="636D42"/>
      </a:dk1>
      <a:lt1>
        <a:srgbClr val="C4D0C8"/>
      </a:lt1>
      <a:dk2>
        <a:srgbClr val="434343"/>
      </a:dk2>
      <a:lt2>
        <a:srgbClr val="434343"/>
      </a:lt2>
      <a:accent1>
        <a:srgbClr val="F3EBDF"/>
      </a:accent1>
      <a:accent2>
        <a:srgbClr val="EDEEE9"/>
      </a:accent2>
      <a:accent3>
        <a:srgbClr val="E5B596"/>
      </a:accent3>
      <a:accent4>
        <a:srgbClr val="D8A98A"/>
      </a:accent4>
      <a:accent5>
        <a:srgbClr val="DFB138"/>
      </a:accent5>
      <a:accent6>
        <a:srgbClr val="DFAA8C"/>
      </a:accent6>
      <a:hlink>
        <a:srgbClr val="4A523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3_0179 Vivian · SlidesMania">
  <a:themeElements>
    <a:clrScheme name="Simple Light">
      <a:dk1>
        <a:srgbClr val="636D42"/>
      </a:dk1>
      <a:lt1>
        <a:srgbClr val="C4D0C8"/>
      </a:lt1>
      <a:dk2>
        <a:srgbClr val="434343"/>
      </a:dk2>
      <a:lt2>
        <a:srgbClr val="434343"/>
      </a:lt2>
      <a:accent1>
        <a:srgbClr val="F3EBDF"/>
      </a:accent1>
      <a:accent2>
        <a:srgbClr val="EDEEE9"/>
      </a:accent2>
      <a:accent3>
        <a:srgbClr val="E5B596"/>
      </a:accent3>
      <a:accent4>
        <a:srgbClr val="D8A98A"/>
      </a:accent4>
      <a:accent5>
        <a:srgbClr val="DFB138"/>
      </a:accent5>
      <a:accent6>
        <a:srgbClr val="DFAA8C"/>
      </a:accent6>
      <a:hlink>
        <a:srgbClr val="4A523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自定义 576">
      <a:dk1>
        <a:sysClr val="windowText" lastClr="000000"/>
      </a:dk1>
      <a:lt1>
        <a:sysClr val="window" lastClr="FFFFFF"/>
      </a:lt1>
      <a:dk2>
        <a:srgbClr val="FE8278"/>
      </a:dk2>
      <a:lt2>
        <a:srgbClr val="E7E6E6"/>
      </a:lt2>
      <a:accent1>
        <a:srgbClr val="5BB814"/>
      </a:accent1>
      <a:accent2>
        <a:srgbClr val="FEB508"/>
      </a:accent2>
      <a:accent3>
        <a:srgbClr val="FE8278"/>
      </a:accent3>
      <a:accent4>
        <a:srgbClr val="5BB814"/>
      </a:accent4>
      <a:accent5>
        <a:srgbClr val="FEB508"/>
      </a:accent5>
      <a:accent6>
        <a:srgbClr val="FE8278"/>
      </a:accent6>
      <a:hlink>
        <a:srgbClr val="0563C1"/>
      </a:hlink>
      <a:folHlink>
        <a:srgbClr val="954F72"/>
      </a:folHlink>
    </a:clrScheme>
    <a:fontScheme name="自定义 1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livia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Olivia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Olivia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_0179 Vivian · SlidesMania">
  <a:themeElements>
    <a:clrScheme name="Simple Light">
      <a:dk1>
        <a:srgbClr val="636D42"/>
      </a:dk1>
      <a:lt1>
        <a:srgbClr val="C4D0C8"/>
      </a:lt1>
      <a:dk2>
        <a:srgbClr val="434343"/>
      </a:dk2>
      <a:lt2>
        <a:srgbClr val="434343"/>
      </a:lt2>
      <a:accent1>
        <a:srgbClr val="F3EBDF"/>
      </a:accent1>
      <a:accent2>
        <a:srgbClr val="EDEEE9"/>
      </a:accent2>
      <a:accent3>
        <a:srgbClr val="E5B596"/>
      </a:accent3>
      <a:accent4>
        <a:srgbClr val="D8A98A"/>
      </a:accent4>
      <a:accent5>
        <a:srgbClr val="DFB138"/>
      </a:accent5>
      <a:accent6>
        <a:srgbClr val="DFAA8C"/>
      </a:accent6>
      <a:hlink>
        <a:srgbClr val="4A523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2_0179 Vivian · SlidesMania">
  <a:themeElements>
    <a:clrScheme name="Simple Light">
      <a:dk1>
        <a:srgbClr val="636D42"/>
      </a:dk1>
      <a:lt1>
        <a:srgbClr val="C4D0C8"/>
      </a:lt1>
      <a:dk2>
        <a:srgbClr val="434343"/>
      </a:dk2>
      <a:lt2>
        <a:srgbClr val="434343"/>
      </a:lt2>
      <a:accent1>
        <a:srgbClr val="F3EBDF"/>
      </a:accent1>
      <a:accent2>
        <a:srgbClr val="EDEEE9"/>
      </a:accent2>
      <a:accent3>
        <a:srgbClr val="E5B596"/>
      </a:accent3>
      <a:accent4>
        <a:srgbClr val="D8A98A"/>
      </a:accent4>
      <a:accent5>
        <a:srgbClr val="DFB138"/>
      </a:accent5>
      <a:accent6>
        <a:srgbClr val="DFAA8C"/>
      </a:accent6>
      <a:hlink>
        <a:srgbClr val="4A523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540</TotalTime>
  <Words>1012</Words>
  <Application>Microsoft Office PowerPoint</Application>
  <PresentationFormat>Widescreen</PresentationFormat>
  <Paragraphs>100</Paragraphs>
  <Slides>22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22</vt:i4>
      </vt:variant>
    </vt:vector>
  </HeadingPairs>
  <TitlesOfParts>
    <vt:vector size="48" baseType="lpstr">
      <vt:lpstr>微软雅黑</vt:lpstr>
      <vt:lpstr>宋体</vt:lpstr>
      <vt:lpstr>.VnTime</vt:lpstr>
      <vt:lpstr>Arial</vt:lpstr>
      <vt:lpstr>Arial Black</vt:lpstr>
      <vt:lpstr>Arial Unicode MS</vt:lpstr>
      <vt:lpstr>Barlow Condensed</vt:lpstr>
      <vt:lpstr>Calibri</vt:lpstr>
      <vt:lpstr>Calibri Light</vt:lpstr>
      <vt:lpstr>Kristi</vt:lpstr>
      <vt:lpstr>Quicksand</vt:lpstr>
      <vt:lpstr>Raleway ExtraBold</vt:lpstr>
      <vt:lpstr>Raleway Light</vt:lpstr>
      <vt:lpstr>Times New Roman</vt:lpstr>
      <vt:lpstr>Wingdings</vt:lpstr>
      <vt:lpstr>字魂59号-创粗黑</vt:lpstr>
      <vt:lpstr>0179 Vivian · SlidesMania</vt:lpstr>
      <vt:lpstr>Office Theme</vt:lpstr>
      <vt:lpstr>Office 主题</vt:lpstr>
      <vt:lpstr>Olivia template</vt:lpstr>
      <vt:lpstr>1_Olivia template</vt:lpstr>
      <vt:lpstr>2_Olivia template</vt:lpstr>
      <vt:lpstr>1_Office Theme</vt:lpstr>
      <vt:lpstr>1_0179 Vivian · SlidesMania</vt:lpstr>
      <vt:lpstr>2_0179 Vivian · SlidesMania</vt:lpstr>
      <vt:lpstr>3_0179 Vivian · SlidesMania</vt:lpstr>
      <vt:lpstr>Bài 17: TẾ BÀO ( Tiết 44-45)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17: TẾ BÀO ( Tiết 2)</dc:title>
  <dc:creator>Administrator</dc:creator>
  <cp:lastModifiedBy>Vu Duy</cp:lastModifiedBy>
  <cp:revision>88</cp:revision>
  <dcterms:created xsi:type="dcterms:W3CDTF">2021-11-04T00:41:00Z</dcterms:created>
  <dcterms:modified xsi:type="dcterms:W3CDTF">2023-11-05T08:21:34Z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B59A21A39EDA44528835541CA2C7E01E</vt:lpwstr>
  </property>
  <property fmtid="{D5CDD505-2E9C-101B-9397-08002B2CF9AE}" pid="3" name="KSOProductBuildVer">
    <vt:lpwstr>1033-11.2.0.10351</vt:lpwstr>
  </property>
</Properties>
</file>