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334" r:id="rId3"/>
    <p:sldId id="335" r:id="rId4"/>
    <p:sldId id="336" r:id="rId5"/>
  </p:sldIdLst>
  <p:sldSz cx="9144000" cy="6858000" type="screen4x3"/>
  <p:notesSz cx="6858000" cy="9144000"/>
  <p:defaultTextStyle>
    <a:defPPr>
      <a:defRPr lang="en-US"/>
    </a:defPPr>
    <a:lvl1pPr marL="0" lvl="0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lvl="1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lvl="2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lvl="3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lvl="4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lvl="5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lvl="6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lvl="7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lvl="8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205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592AB"/>
    <a:srgbClr val="565868"/>
    <a:srgbClr val="5F5F5F"/>
    <a:srgbClr val="808080"/>
    <a:srgbClr val="669900"/>
    <a:srgbClr val="0033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125E5076-3810-47DD-B79F-674D7AD40C01}" styleName="深色样式 1 - 强调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5940675A-B579-460E-94D1-54222C63F5DA}" styleName="无样式，网格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8FB837D-C827-4EFA-A057-4D05807E0F7C}" styleName="主题样式 1 - 强调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/>
    <p:restoredTop sz="94660"/>
  </p:normalViewPr>
  <p:slideViewPr>
    <p:cSldViewPr showGuides="1">
      <p:cViewPr varScale="1">
        <p:scale>
          <a:sx n="82" d="100"/>
          <a:sy n="82" d="100"/>
        </p:scale>
        <p:origin x="1502" y="96"/>
      </p:cViewPr>
      <p:guideLst>
        <p:guide orient="horz" pos="2205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 showFormatting="0"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gray">
          <a:xfrm>
            <a:off x="8004175" y="0"/>
            <a:ext cx="1139825" cy="6858000"/>
          </a:xfrm>
          <a:prstGeom prst="rect">
            <a:avLst/>
          </a:prstGeom>
          <a:solidFill>
            <a:schemeClr val="bg2">
              <a:alpha val="39999"/>
            </a:schemeClr>
          </a:solidFill>
          <a:ln>
            <a:noFill/>
          </a:ln>
          <a:effectLst/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4638675"/>
            <a:ext cx="9144000" cy="2219325"/>
          </a:xfrm>
          <a:prstGeom prst="rect">
            <a:avLst/>
          </a:prstGeom>
          <a:solidFill>
            <a:schemeClr val="folHlink">
              <a:alpha val="30980"/>
            </a:schemeClr>
          </a:solidFill>
          <a:ln>
            <a:noFill/>
          </a:ln>
          <a:effectLst/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gray">
          <a:xfrm>
            <a:off x="0" y="2149475"/>
            <a:ext cx="9144000" cy="2498725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3077" name="Freeform 20"/>
          <p:cNvSpPr/>
          <p:nvPr/>
        </p:nvSpPr>
        <p:spPr>
          <a:xfrm>
            <a:off x="-9525" y="2138363"/>
            <a:ext cx="8015288" cy="2271712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0" y="2147483646"/>
              </a:cxn>
              <a:cxn ang="0">
                <a:pos x="0" y="0"/>
              </a:cxn>
            </a:cxnLst>
            <a:rect l="0" t="0" r="0" b="0"/>
            <a:pathLst>
              <a:path w="5049" h="1471">
                <a:moveTo>
                  <a:pt x="0" y="0"/>
                </a:moveTo>
                <a:lnTo>
                  <a:pt x="5049" y="2"/>
                </a:lnTo>
                <a:lnTo>
                  <a:pt x="5048" y="1458"/>
                </a:lnTo>
                <a:lnTo>
                  <a:pt x="0" y="1471"/>
                </a:lnTo>
                <a:lnTo>
                  <a:pt x="0" y="0"/>
                </a:lnTo>
                <a:close/>
              </a:path>
            </a:pathLst>
          </a:custGeom>
          <a:solidFill>
            <a:schemeClr val="folHlink">
              <a:alpha val="72940"/>
            </a:schemeClr>
          </a:solidFill>
          <a:ln w="9525"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23" name="AutoShape 21"/>
          <p:cNvSpPr>
            <a:spLocks noChangeArrowheads="1"/>
          </p:cNvSpPr>
          <p:nvPr/>
        </p:nvSpPr>
        <p:spPr bwMode="gray">
          <a:xfrm>
            <a:off x="7696200" y="5943600"/>
            <a:ext cx="609600" cy="533400"/>
          </a:xfrm>
          <a:prstGeom prst="hexagon">
            <a:avLst>
              <a:gd name="adj" fmla="val 28571"/>
              <a:gd name="vf" fmla="val 115470"/>
            </a:avLst>
          </a:prstGeom>
          <a:solidFill>
            <a:schemeClr val="tx2"/>
          </a:solidFill>
          <a:ln>
            <a:noFill/>
          </a:ln>
          <a:effectLst/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24" name="AutoShape 22"/>
          <p:cNvSpPr>
            <a:spLocks noChangeArrowheads="1"/>
          </p:cNvSpPr>
          <p:nvPr/>
        </p:nvSpPr>
        <p:spPr bwMode="gray">
          <a:xfrm>
            <a:off x="8229600" y="5638800"/>
            <a:ext cx="609600" cy="533400"/>
          </a:xfrm>
          <a:prstGeom prst="hexagon">
            <a:avLst>
              <a:gd name="adj" fmla="val 28571"/>
              <a:gd name="vf" fmla="val 115470"/>
            </a:avLst>
          </a:prstGeom>
          <a:solidFill>
            <a:schemeClr val="tx2"/>
          </a:solidFill>
          <a:ln>
            <a:noFill/>
          </a:ln>
          <a:effectLst/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25" name="AutoShape 23"/>
          <p:cNvSpPr>
            <a:spLocks noChangeArrowheads="1"/>
          </p:cNvSpPr>
          <p:nvPr/>
        </p:nvSpPr>
        <p:spPr bwMode="gray">
          <a:xfrm>
            <a:off x="8220075" y="6229350"/>
            <a:ext cx="609600" cy="533400"/>
          </a:xfrm>
          <a:prstGeom prst="hexagon">
            <a:avLst>
              <a:gd name="adj" fmla="val 28571"/>
              <a:gd name="vf" fmla="val 115470"/>
            </a:avLst>
          </a:prstGeom>
          <a:solidFill>
            <a:schemeClr val="tx2"/>
          </a:solidFill>
          <a:ln>
            <a:noFill/>
          </a:ln>
          <a:effectLst/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26" name="Text Box 14"/>
          <p:cNvSpPr txBox="1">
            <a:spLocks noChangeArrowheads="1"/>
          </p:cNvSpPr>
          <p:nvPr/>
        </p:nvSpPr>
        <p:spPr bwMode="auto">
          <a:xfrm>
            <a:off x="304800" y="228600"/>
            <a:ext cx="1447800" cy="519113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2800" b="1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Verdana" panose="020B0604030504040204" pitchFamily="34" charset="0"/>
                <a:ea typeface="+mn-ea"/>
                <a:cs typeface="+mn-cs"/>
              </a:rPr>
              <a:t>LOGO</a:t>
            </a:r>
          </a:p>
        </p:txBody>
      </p:sp>
      <p:grpSp>
        <p:nvGrpSpPr>
          <p:cNvPr id="3082" name="Group 116"/>
          <p:cNvGrpSpPr/>
          <p:nvPr/>
        </p:nvGrpSpPr>
        <p:grpSpPr>
          <a:xfrm>
            <a:off x="190500" y="2324100"/>
            <a:ext cx="3276600" cy="3314700"/>
            <a:chOff x="120" y="1464"/>
            <a:chExt cx="2064" cy="2088"/>
          </a:xfrm>
        </p:grpSpPr>
        <p:sp>
          <p:nvSpPr>
            <p:cNvPr id="28" name="AutoShape 113" descr="gdd01"/>
            <p:cNvSpPr>
              <a:spLocks noChangeArrowheads="1"/>
            </p:cNvSpPr>
            <p:nvPr/>
          </p:nvSpPr>
          <p:spPr bwMode="gray">
            <a:xfrm>
              <a:off x="120" y="1992"/>
              <a:ext cx="1104" cy="1008"/>
            </a:xfrm>
            <a:prstGeom prst="hexagon">
              <a:avLst>
                <a:gd name="adj" fmla="val 27381"/>
                <a:gd name="vf" fmla="val 115470"/>
              </a:avLst>
            </a:prstGeom>
            <a:blipFill dpi="0" rotWithShape="1">
              <a:blip r:embed="rId2"/>
              <a:srcRect/>
              <a:stretch>
                <a:fillRect/>
              </a:stretch>
            </a:blipFill>
            <a:ln w="28575">
              <a:solidFill>
                <a:schemeClr val="bg1"/>
              </a:solidFill>
              <a:miter lim="800000"/>
            </a:ln>
            <a:effectLst>
              <a:outerShdw dist="125080" dir="1437749" algn="ctr" rotWithShape="0">
                <a:schemeClr val="bg2">
                  <a:alpha val="32001"/>
                </a:schemeClr>
              </a:outerShdw>
            </a:effectLst>
          </p:spPr>
          <p:txBody>
            <a:bodyPr wrap="none" anchor="ctr"/>
            <a:lstStyle/>
            <a:p>
              <a:pPr lvl="0" algn="ctr">
                <a:buNone/>
              </a:pPr>
              <a:endParaRPr lang="ko-KR" altLang="en-US" dirty="0">
                <a:latin typeface="Times New Roman" panose="02020603050405020304" pitchFamily="18" charset="0"/>
                <a:ea typeface="Gulim" panose="020B0600000101010101" pitchFamily="34" charset="-127"/>
              </a:endParaRPr>
            </a:p>
          </p:txBody>
        </p:sp>
        <p:sp>
          <p:nvSpPr>
            <p:cNvPr id="29" name="AutoShape 114" descr="gdd04"/>
            <p:cNvSpPr>
              <a:spLocks noChangeArrowheads="1"/>
            </p:cNvSpPr>
            <p:nvPr/>
          </p:nvSpPr>
          <p:spPr bwMode="gray">
            <a:xfrm>
              <a:off x="1032" y="1464"/>
              <a:ext cx="1152" cy="1008"/>
            </a:xfrm>
            <a:prstGeom prst="hexagon">
              <a:avLst>
                <a:gd name="adj" fmla="val 28571"/>
                <a:gd name="vf" fmla="val 115470"/>
              </a:avLst>
            </a:prstGeom>
            <a:blipFill dpi="0" rotWithShape="1">
              <a:blip r:embed="rId3"/>
              <a:srcRect/>
              <a:stretch>
                <a:fillRect/>
              </a:stretch>
            </a:blipFill>
            <a:ln w="28575">
              <a:solidFill>
                <a:schemeClr val="bg1"/>
              </a:solidFill>
              <a:miter lim="800000"/>
            </a:ln>
            <a:effectLst>
              <a:outerShdw dist="125080" dir="1437749" algn="ctr" rotWithShape="0">
                <a:schemeClr val="bg2">
                  <a:alpha val="32001"/>
                </a:schemeClr>
              </a:outerShdw>
            </a:effectLst>
          </p:spPr>
          <p:txBody>
            <a:bodyPr wrap="none" anchor="ctr"/>
            <a:lstStyle/>
            <a:p>
              <a:pPr lvl="0" algn="ctr">
                <a:buNone/>
              </a:pPr>
              <a:endParaRPr lang="ko-KR" altLang="en-US" dirty="0">
                <a:latin typeface="Times New Roman" panose="02020603050405020304" pitchFamily="18" charset="0"/>
                <a:ea typeface="Gulim" panose="020B0600000101010101" pitchFamily="34" charset="-127"/>
              </a:endParaRPr>
            </a:p>
          </p:txBody>
        </p:sp>
        <p:sp>
          <p:nvSpPr>
            <p:cNvPr id="30" name="AutoShape 115" descr="gdd03"/>
            <p:cNvSpPr>
              <a:spLocks noChangeArrowheads="1"/>
            </p:cNvSpPr>
            <p:nvPr/>
          </p:nvSpPr>
          <p:spPr bwMode="gray">
            <a:xfrm>
              <a:off x="1008" y="2544"/>
              <a:ext cx="1152" cy="1008"/>
            </a:xfrm>
            <a:prstGeom prst="hexagon">
              <a:avLst>
                <a:gd name="adj" fmla="val 28571"/>
                <a:gd name="vf" fmla="val 115470"/>
              </a:avLst>
            </a:prstGeom>
            <a:blipFill dpi="0" rotWithShape="1">
              <a:blip r:embed="rId4"/>
              <a:srcRect/>
              <a:stretch>
                <a:fillRect/>
              </a:stretch>
            </a:blipFill>
            <a:ln w="28575">
              <a:solidFill>
                <a:schemeClr val="bg1"/>
              </a:solidFill>
              <a:miter lim="800000"/>
            </a:ln>
            <a:effectLst>
              <a:outerShdw dist="125080" dir="1437749" algn="ctr" rotWithShape="0">
                <a:schemeClr val="bg2">
                  <a:alpha val="32001"/>
                </a:schemeClr>
              </a:outerShdw>
            </a:effectLst>
          </p:spPr>
          <p:txBody>
            <a:bodyPr wrap="none" anchor="ctr"/>
            <a:lstStyle/>
            <a:p>
              <a:pPr lvl="0" algn="ctr">
                <a:buNone/>
              </a:pPr>
              <a:endParaRPr lang="ko-KR" altLang="en-US" dirty="0">
                <a:latin typeface="Times New Roman" panose="02020603050405020304" pitchFamily="18" charset="0"/>
                <a:ea typeface="Gulim" panose="020B0600000101010101" pitchFamily="34" charset="-127"/>
              </a:endParaRPr>
            </a:p>
          </p:txBody>
        </p:sp>
      </p:grpSp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 bwMode="gray">
          <a:xfrm>
            <a:off x="1143000" y="990600"/>
            <a:ext cx="6705600" cy="1012825"/>
          </a:xfrm>
        </p:spPr>
        <p:txBody>
          <a:bodyPr/>
          <a:lstStyle>
            <a:lvl1pPr algn="ctr">
              <a:defRPr sz="3600" b="1">
                <a:solidFill>
                  <a:schemeClr val="tx2"/>
                </a:solidFill>
              </a:defRPr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 bwMode="white">
          <a:xfrm>
            <a:off x="3505200" y="2971800"/>
            <a:ext cx="4343400" cy="685800"/>
          </a:xfrm>
        </p:spPr>
        <p:txBody>
          <a:bodyPr/>
          <a:lstStyle>
            <a:lvl1pPr marL="0" indent="0" algn="r">
              <a:buFont typeface="Wingdings" panose="05000000000000000000" pitchFamily="2" charset="2"/>
              <a:buNone/>
              <a:defRPr sz="16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noProof="0"/>
              <a:t>Click to edit Master subtitle style</a:t>
            </a:r>
          </a:p>
        </p:txBody>
      </p:sp>
      <p:sp>
        <p:nvSpPr>
          <p:cNvPr id="31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352800" y="6553200"/>
            <a:ext cx="2133600" cy="1524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lstStyle>
            <a:lvl1pPr algn="r">
              <a:defRPr sz="1000">
                <a:solidFill>
                  <a:schemeClr val="tx2"/>
                </a:solidFill>
                <a:latin typeface="+mn-lt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2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04800" y="6477000"/>
            <a:ext cx="2590800" cy="2286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lstStyle>
            <a:lvl1pPr algn="ctr">
              <a:defRPr sz="1200">
                <a:solidFill>
                  <a:schemeClr val="tx2"/>
                </a:solidFill>
                <a:latin typeface="Arial" panose="020B0604020202020204" pitchFamily="34" charset="0"/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33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210550" y="6467475"/>
            <a:ext cx="533400" cy="24447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lstStyle>
            <a:lvl1pPr>
              <a:defRPr sz="1200">
                <a:latin typeface="Arial" panose="020B0604020202020204" pitchFamily="34" charset="0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5BB1221B-75D1-4BEB-B390-7BAE7C28A804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‹#›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www.themegallery.com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0C0F84D0-3C7A-413A-98AD-0CD66365BC5E}" type="slidenum">
              <a:rPr kumimoji="0" lang="en-US" altLang="en-US" sz="1000" b="0" i="0" u="none" strike="noStrike" kern="120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Verdana" panose="020B0604030504040204" pitchFamily="34" charset="0"/>
                <a:ea typeface="+mn-ea"/>
                <a:cs typeface="+mn-cs"/>
              </a:rPr>
              <a:t>‹#›</a:t>
            </a:fld>
            <a:endParaRPr kumimoji="0" lang="en-US" altLang="en-US" sz="1000" b="0" i="0" u="none" strike="noStrike" kern="1200" cap="none" spc="0" normalizeH="0" baseline="0" noProof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Verdana" panose="020B060403050404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381000"/>
            <a:ext cx="2057400" cy="59436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019800" cy="59436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www.themegallery.com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0C0F84D0-3C7A-413A-98AD-0CD66365BC5E}" type="slidenum">
              <a:rPr kumimoji="0" lang="en-US" altLang="en-US" sz="1000" b="0" i="0" u="none" strike="noStrike" kern="120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Verdana" panose="020B0604030504040204" pitchFamily="34" charset="0"/>
                <a:ea typeface="+mn-ea"/>
                <a:cs typeface="+mn-cs"/>
              </a:rPr>
              <a:t>‹#›</a:t>
            </a:fld>
            <a:endParaRPr kumimoji="0" lang="en-US" altLang="en-US" sz="1000" b="0" i="0" u="none" strike="noStrike" kern="1200" cap="none" spc="0" normalizeH="0" baseline="0" noProof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Verdana" panose="020B060403050404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381000"/>
            <a:ext cx="6705600" cy="563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idx="1" hasCustomPrompt="1"/>
          </p:nvPr>
        </p:nvSpPr>
        <p:spPr>
          <a:xfrm>
            <a:off x="457200" y="1076325"/>
            <a:ext cx="8229600" cy="5248275"/>
          </a:xfrm>
        </p:spPr>
        <p:txBody>
          <a:bodyPr vert="horz" wrap="square" lIns="91440" tIns="45720" rIns="91440" bIns="45720" numCol="1" anchor="t" anchorCtr="0" compatLnSpc="1"/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Tx/>
              <a:buFont typeface="Wingdings" panose="05000000000000000000" pitchFamily="2" charset="2"/>
              <a:buChar char="v"/>
              <a:defRPr/>
            </a:pPr>
            <a:r>
              <a:rPr kumimoji="0" lang="en-US" sz="28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Click icon to add table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www.themegallery.com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0C0F84D0-3C7A-413A-98AD-0CD66365BC5E}" type="slidenum">
              <a:rPr kumimoji="0" lang="en-US" altLang="en-US" sz="1000" b="0" i="0" u="none" strike="noStrike" kern="120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Verdana" panose="020B0604030504040204" pitchFamily="34" charset="0"/>
                <a:ea typeface="+mn-ea"/>
                <a:cs typeface="+mn-cs"/>
              </a:rPr>
              <a:t>‹#›</a:t>
            </a:fld>
            <a:endParaRPr kumimoji="0" lang="en-US" altLang="en-US" sz="1000" b="0" i="0" u="none" strike="noStrike" kern="1200" cap="none" spc="0" normalizeH="0" baseline="0" noProof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Verdana" panose="020B060403050404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381000"/>
            <a:ext cx="6705600" cy="563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hart Placeholder 2"/>
          <p:cNvSpPr>
            <a:spLocks noGrp="1"/>
          </p:cNvSpPr>
          <p:nvPr>
            <p:ph type="chart" idx="1" hasCustomPrompt="1"/>
          </p:nvPr>
        </p:nvSpPr>
        <p:spPr>
          <a:xfrm>
            <a:off x="457200" y="1076325"/>
            <a:ext cx="8229600" cy="5248275"/>
          </a:xfrm>
        </p:spPr>
        <p:txBody>
          <a:bodyPr vert="horz" wrap="square" lIns="91440" tIns="45720" rIns="91440" bIns="45720" numCol="1" anchor="t" anchorCtr="0" compatLnSpc="1"/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Tx/>
              <a:buFont typeface="Wingdings" panose="05000000000000000000" pitchFamily="2" charset="2"/>
              <a:buChar char="v"/>
              <a:defRPr/>
            </a:pPr>
            <a:r>
              <a:rPr kumimoji="0" lang="en-US" sz="28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Click icon to add chart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www.themegallery.com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0C0F84D0-3C7A-413A-98AD-0CD66365BC5E}" type="slidenum">
              <a:rPr kumimoji="0" lang="en-US" altLang="en-US" sz="1000" b="0" i="0" u="none" strike="noStrike" kern="120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Verdana" panose="020B0604030504040204" pitchFamily="34" charset="0"/>
                <a:ea typeface="+mn-ea"/>
                <a:cs typeface="+mn-cs"/>
              </a:rPr>
              <a:t>‹#›</a:t>
            </a:fld>
            <a:endParaRPr kumimoji="0" lang="en-US" altLang="en-US" sz="1000" b="0" i="0" u="none" strike="noStrike" kern="1200" cap="none" spc="0" normalizeH="0" baseline="0" noProof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Verdana" panose="020B060403050404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www.themegallery.com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0C0F84D0-3C7A-413A-98AD-0CD66365BC5E}" type="slidenum">
              <a:rPr kumimoji="0" lang="en-US" altLang="en-US" sz="1000" b="0" i="0" u="none" strike="noStrike" kern="120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Verdana" panose="020B0604030504040204" pitchFamily="34" charset="0"/>
                <a:ea typeface="+mn-ea"/>
                <a:cs typeface="+mn-cs"/>
              </a:rPr>
              <a:t>‹#›</a:t>
            </a:fld>
            <a:endParaRPr kumimoji="0" lang="en-US" altLang="en-US" sz="1000" b="0" i="0" u="none" strike="noStrike" kern="1200" cap="none" spc="0" normalizeH="0" baseline="0" noProof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Verdana" panose="020B060403050404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www.themegallery.com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0C0F84D0-3C7A-413A-98AD-0CD66365BC5E}" type="slidenum">
              <a:rPr kumimoji="0" lang="en-US" altLang="en-US" sz="1000" b="0" i="0" u="none" strike="noStrike" kern="120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Verdana" panose="020B0604030504040204" pitchFamily="34" charset="0"/>
                <a:ea typeface="+mn-ea"/>
                <a:cs typeface="+mn-cs"/>
              </a:rPr>
              <a:t>‹#›</a:t>
            </a:fld>
            <a:endParaRPr kumimoji="0" lang="en-US" altLang="en-US" sz="1000" b="0" i="0" u="none" strike="noStrike" kern="1200" cap="none" spc="0" normalizeH="0" baseline="0" noProof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Verdana" panose="020B060403050404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076325"/>
            <a:ext cx="4038600" cy="52482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076325"/>
            <a:ext cx="4038600" cy="52482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www.themegallery.com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0C0F84D0-3C7A-413A-98AD-0CD66365BC5E}" type="slidenum">
              <a:rPr kumimoji="0" lang="en-US" altLang="en-US" sz="1000" b="0" i="0" u="none" strike="noStrike" kern="120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Verdana" panose="020B0604030504040204" pitchFamily="34" charset="0"/>
                <a:ea typeface="+mn-ea"/>
                <a:cs typeface="+mn-cs"/>
              </a:rPr>
              <a:t>‹#›</a:t>
            </a:fld>
            <a:endParaRPr kumimoji="0" lang="en-US" altLang="en-US" sz="1000" b="0" i="0" u="none" strike="noStrike" kern="1200" cap="none" spc="0" normalizeH="0" baseline="0" noProof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Verdana" panose="020B060403050404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www.themegallery.com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0C0F84D0-3C7A-413A-98AD-0CD66365BC5E}" type="slidenum">
              <a:rPr kumimoji="0" lang="en-US" altLang="en-US" sz="1000" b="0" i="0" u="none" strike="noStrike" kern="120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Verdana" panose="020B0604030504040204" pitchFamily="34" charset="0"/>
                <a:ea typeface="+mn-ea"/>
                <a:cs typeface="+mn-cs"/>
              </a:rPr>
              <a:t>‹#›</a:t>
            </a:fld>
            <a:endParaRPr kumimoji="0" lang="en-US" altLang="en-US" sz="1000" b="0" i="0" u="none" strike="noStrike" kern="1200" cap="none" spc="0" normalizeH="0" baseline="0" noProof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Verdana" panose="020B060403050404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www.themegallery.com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0C0F84D0-3C7A-413A-98AD-0CD66365BC5E}" type="slidenum">
              <a:rPr kumimoji="0" lang="en-US" altLang="en-US" sz="1000" b="0" i="0" u="none" strike="noStrike" kern="120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Verdana" panose="020B0604030504040204" pitchFamily="34" charset="0"/>
                <a:ea typeface="+mn-ea"/>
                <a:cs typeface="+mn-cs"/>
              </a:rPr>
              <a:t>‹#›</a:t>
            </a:fld>
            <a:endParaRPr kumimoji="0" lang="en-US" altLang="en-US" sz="1000" b="0" i="0" u="none" strike="noStrike" kern="1200" cap="none" spc="0" normalizeH="0" baseline="0" noProof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Verdana" panose="020B060403050404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www.themegallery.com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0C0F84D0-3C7A-413A-98AD-0CD66365BC5E}" type="slidenum">
              <a:rPr kumimoji="0" lang="en-US" altLang="en-US" sz="1000" b="0" i="0" u="none" strike="noStrike" kern="120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Verdana" panose="020B0604030504040204" pitchFamily="34" charset="0"/>
                <a:ea typeface="+mn-ea"/>
                <a:cs typeface="+mn-cs"/>
              </a:rPr>
              <a:t>‹#›</a:t>
            </a:fld>
            <a:endParaRPr kumimoji="0" lang="en-US" altLang="en-US" sz="1000" b="0" i="0" u="none" strike="noStrike" kern="1200" cap="none" spc="0" normalizeH="0" baseline="0" noProof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Verdana" panose="020B060403050404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www.themegallery.com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0C0F84D0-3C7A-413A-98AD-0CD66365BC5E}" type="slidenum">
              <a:rPr kumimoji="0" lang="en-US" altLang="en-US" sz="1000" b="0" i="0" u="none" strike="noStrike" kern="120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Verdana" panose="020B0604030504040204" pitchFamily="34" charset="0"/>
                <a:ea typeface="+mn-ea"/>
                <a:cs typeface="+mn-cs"/>
              </a:rPr>
              <a:t>‹#›</a:t>
            </a:fld>
            <a:endParaRPr kumimoji="0" lang="en-US" altLang="en-US" sz="1000" b="0" i="0" u="none" strike="noStrike" kern="1200" cap="none" spc="0" normalizeH="0" baseline="0" noProof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Verdana" panose="020B060403050404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 vert="horz" wrap="square" lIns="91440" tIns="45720" rIns="91440" bIns="45720" numCol="1" anchor="t" anchorCtr="0" compatLnSpc="1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Tx/>
              <a:buFont typeface="Wingdings" panose="05000000000000000000" pitchFamily="2" charset="2"/>
              <a:buNone/>
              <a:defRPr/>
            </a:pPr>
            <a:r>
              <a:rPr kumimoji="0" lang="en-US" sz="32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www.themegallery.com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0C0F84D0-3C7A-413A-98AD-0CD66365BC5E}" type="slidenum">
              <a:rPr kumimoji="0" lang="en-US" altLang="en-US" sz="1000" b="0" i="0" u="none" strike="noStrike" kern="120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Verdana" panose="020B0604030504040204" pitchFamily="34" charset="0"/>
                <a:ea typeface="+mn-ea"/>
                <a:cs typeface="+mn-cs"/>
              </a:rPr>
              <a:t>‹#›</a:t>
            </a:fld>
            <a:endParaRPr kumimoji="0" lang="en-US" altLang="en-US" sz="1000" b="0" i="0" u="none" strike="noStrike" kern="1200" cap="none" spc="0" normalizeH="0" baseline="0" noProof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Verdana" panose="020B060403050404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9Slide.vn - 2019"/>
          <p:cNvSpPr txBox="1">
            <a:spLocks noChangeArrowheads="1"/>
          </p:cNvSpPr>
          <p:nvPr/>
        </p:nvSpPr>
        <p:spPr bwMode="auto">
          <a:xfrm>
            <a:off x="0" y="-712787"/>
            <a:ext cx="9144000" cy="369888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vi-VN" sz="1800" b="0" i="0" u="none" strike="noStrike" kern="1200" cap="none" spc="0" normalizeH="0" baseline="0" noProof="0">
                <a:ln>
                  <a:noFill/>
                </a:ln>
                <a:solidFill>
                  <a:srgbClr val="D7D7D7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www.9slide.vn</a:t>
            </a:r>
          </a:p>
        </p:txBody>
      </p:sp>
      <p:sp>
        <p:nvSpPr>
          <p:cNvPr id="1027" name="Freeform 15"/>
          <p:cNvSpPr/>
          <p:nvPr/>
        </p:nvSpPr>
        <p:spPr>
          <a:xfrm>
            <a:off x="-9525" y="344488"/>
            <a:ext cx="8194675" cy="633412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0" y="2147483646"/>
              </a:cxn>
              <a:cxn ang="0">
                <a:pos x="0" y="0"/>
              </a:cxn>
            </a:cxnLst>
            <a:rect l="0" t="0" r="0" b="0"/>
            <a:pathLst>
              <a:path w="5049" h="1471">
                <a:moveTo>
                  <a:pt x="0" y="0"/>
                </a:moveTo>
                <a:lnTo>
                  <a:pt x="5049" y="2"/>
                </a:lnTo>
                <a:lnTo>
                  <a:pt x="5048" y="1458"/>
                </a:lnTo>
                <a:lnTo>
                  <a:pt x="0" y="1471"/>
                </a:lnTo>
                <a:lnTo>
                  <a:pt x="0" y="0"/>
                </a:lnTo>
                <a:close/>
              </a:path>
            </a:pathLst>
          </a:custGeom>
          <a:solidFill>
            <a:schemeClr val="tx2">
              <a:alpha val="100000"/>
            </a:schemeClr>
          </a:solidFill>
          <a:ln w="9525">
            <a:noFill/>
          </a:ln>
        </p:spPr>
        <p:txBody>
          <a:bodyPr/>
          <a:lstStyle/>
          <a:p>
            <a:endParaRPr lang="en-US"/>
          </a:p>
        </p:txBody>
      </p:sp>
      <p:grpSp>
        <p:nvGrpSpPr>
          <p:cNvPr id="1028" name="Group 16"/>
          <p:cNvGrpSpPr/>
          <p:nvPr/>
        </p:nvGrpSpPr>
        <p:grpSpPr>
          <a:xfrm>
            <a:off x="8153400" y="0"/>
            <a:ext cx="990600" cy="6858000"/>
            <a:chOff x="5040" y="0"/>
            <a:chExt cx="720" cy="4320"/>
          </a:xfrm>
        </p:grpSpPr>
        <p:sp>
          <p:nvSpPr>
            <p:cNvPr id="1040" name="Rectangle 17"/>
            <p:cNvSpPr>
              <a:spLocks noChangeArrowheads="1"/>
            </p:cNvSpPr>
            <p:nvPr/>
          </p:nvSpPr>
          <p:spPr bwMode="gray">
            <a:xfrm>
              <a:off x="5042" y="0"/>
              <a:ext cx="718" cy="4320"/>
            </a:xfrm>
            <a:prstGeom prst="rect">
              <a:avLst/>
            </a:prstGeom>
            <a:solidFill>
              <a:schemeClr val="folHlink">
                <a:alpha val="39999"/>
              </a:schemeClr>
            </a:solidFill>
            <a:ln>
              <a:noFill/>
            </a:ln>
            <a:effectLst/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  <p:sp>
          <p:nvSpPr>
            <p:cNvPr id="1041" name="Rectangle 18"/>
            <p:cNvSpPr>
              <a:spLocks noChangeArrowheads="1"/>
            </p:cNvSpPr>
            <p:nvPr/>
          </p:nvSpPr>
          <p:spPr bwMode="gray">
            <a:xfrm>
              <a:off x="5040" y="219"/>
              <a:ext cx="720" cy="393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  <a:effectLst/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</p:grpSp>
      <p:sp>
        <p:nvSpPr>
          <p:cNvPr id="5" name="AutoShape 19"/>
          <p:cNvSpPr>
            <a:spLocks noChangeArrowheads="1"/>
          </p:cNvSpPr>
          <p:nvPr/>
        </p:nvSpPr>
        <p:spPr bwMode="gray">
          <a:xfrm>
            <a:off x="7696200" y="5943600"/>
            <a:ext cx="609600" cy="533400"/>
          </a:xfrm>
          <a:prstGeom prst="hexagon">
            <a:avLst>
              <a:gd name="adj" fmla="val 28571"/>
              <a:gd name="vf" fmla="val 115470"/>
            </a:avLst>
          </a:prstGeom>
          <a:solidFill>
            <a:srgbClr val="5086C2">
              <a:alpha val="34901"/>
            </a:srgbClr>
          </a:solidFill>
          <a:ln>
            <a:noFill/>
          </a:ln>
          <a:effectLst/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029" name="AutoShape 20"/>
          <p:cNvSpPr>
            <a:spLocks noChangeArrowheads="1"/>
          </p:cNvSpPr>
          <p:nvPr/>
        </p:nvSpPr>
        <p:spPr bwMode="gray">
          <a:xfrm>
            <a:off x="8229600" y="5638800"/>
            <a:ext cx="609600" cy="533400"/>
          </a:xfrm>
          <a:prstGeom prst="hexagon">
            <a:avLst>
              <a:gd name="adj" fmla="val 28571"/>
              <a:gd name="vf" fmla="val 115470"/>
            </a:avLst>
          </a:prstGeom>
          <a:solidFill>
            <a:srgbClr val="5086C2">
              <a:alpha val="34901"/>
            </a:srgbClr>
          </a:solidFill>
          <a:ln>
            <a:noFill/>
          </a:ln>
          <a:effectLst/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030" name="AutoShape 21"/>
          <p:cNvSpPr>
            <a:spLocks noChangeArrowheads="1"/>
          </p:cNvSpPr>
          <p:nvPr/>
        </p:nvSpPr>
        <p:spPr bwMode="gray">
          <a:xfrm>
            <a:off x="8220075" y="6229350"/>
            <a:ext cx="609600" cy="533400"/>
          </a:xfrm>
          <a:prstGeom prst="hexagon">
            <a:avLst>
              <a:gd name="adj" fmla="val 28571"/>
              <a:gd name="vf" fmla="val 115470"/>
            </a:avLst>
          </a:prstGeom>
          <a:solidFill>
            <a:srgbClr val="5086C2">
              <a:alpha val="34901"/>
            </a:srgbClr>
          </a:solidFill>
          <a:ln>
            <a:noFill/>
          </a:ln>
          <a:effectLst/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032" name="Rectangle 3"/>
          <p:cNvSpPr>
            <a:spLocks noGrp="1"/>
          </p:cNvSpPr>
          <p:nvPr>
            <p:ph type="body" idx="1"/>
          </p:nvPr>
        </p:nvSpPr>
        <p:spPr>
          <a:xfrm>
            <a:off x="457200" y="1076325"/>
            <a:ext cx="8229600" cy="5248275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519863"/>
            <a:ext cx="2133600" cy="2444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eaLnBrk="1" hangingPunct="1">
              <a:defRPr sz="140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181600" y="6477000"/>
            <a:ext cx="2895600" cy="233363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r" eaLnBrk="1" hangingPunct="1">
              <a:defRPr sz="1000">
                <a:latin typeface="+mn-lt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www.themegallery.com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286750" y="6386513"/>
            <a:ext cx="457200" cy="2286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r" eaLnBrk="1" hangingPunct="1">
              <a:defRPr sz="1000">
                <a:solidFill>
                  <a:schemeClr val="bg1"/>
                </a:solidFill>
                <a:latin typeface="Verdana" panose="020B0604030504040204" pitchFamily="34" charset="0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0C0F84D0-3C7A-413A-98AD-0CD66365BC5E}" type="slidenum">
              <a:rPr kumimoji="0" lang="en-US" altLang="en-US" sz="1000" b="0" i="0" u="none" strike="noStrike" kern="120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Verdana" panose="020B0604030504040204" pitchFamily="34" charset="0"/>
                <a:ea typeface="+mn-ea"/>
                <a:cs typeface="+mn-cs"/>
              </a:rPr>
              <a:t>‹#›</a:t>
            </a:fld>
            <a:endParaRPr kumimoji="0" lang="en-US" altLang="en-US" sz="1000" b="0" i="0" u="none" strike="noStrike" kern="1200" cap="none" spc="0" normalizeH="0" baseline="0" noProof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Verdana" panose="020B0604030504040204" pitchFamily="34" charset="0"/>
              <a:ea typeface="+mn-ea"/>
              <a:cs typeface="+mn-cs"/>
            </a:endParaRPr>
          </a:p>
        </p:txBody>
      </p:sp>
      <p:grpSp>
        <p:nvGrpSpPr>
          <p:cNvPr id="1036" name="Group 22"/>
          <p:cNvGrpSpPr/>
          <p:nvPr/>
        </p:nvGrpSpPr>
        <p:grpSpPr>
          <a:xfrm>
            <a:off x="152400" y="228600"/>
            <a:ext cx="838200" cy="838200"/>
            <a:chOff x="18" y="144"/>
            <a:chExt cx="510" cy="480"/>
          </a:xfrm>
        </p:grpSpPr>
        <p:sp>
          <p:nvSpPr>
            <p:cNvPr id="6" name="AutoShape 23"/>
            <p:cNvSpPr>
              <a:spLocks noChangeArrowheads="1"/>
            </p:cNvSpPr>
            <p:nvPr/>
          </p:nvSpPr>
          <p:spPr bwMode="gray">
            <a:xfrm>
              <a:off x="18" y="258"/>
              <a:ext cx="288" cy="240"/>
            </a:xfrm>
            <a:prstGeom prst="hexagon">
              <a:avLst>
                <a:gd name="adj" fmla="val 30000"/>
                <a:gd name="vf" fmla="val 115470"/>
              </a:avLst>
            </a:prstGeom>
            <a:solidFill>
              <a:schemeClr val="hlink"/>
            </a:solidFill>
            <a:ln w="28575">
              <a:solidFill>
                <a:schemeClr val="bg1"/>
              </a:solidFill>
              <a:miter lim="800000"/>
            </a:ln>
            <a:effectLst>
              <a:outerShdw dist="56796" dir="1593903" algn="ctr" rotWithShape="0">
                <a:srgbClr val="666633">
                  <a:alpha val="50000"/>
                </a:srgbClr>
              </a:outerShdw>
            </a:effec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  <p:sp>
          <p:nvSpPr>
            <p:cNvPr id="1038" name="AutoShape 24"/>
            <p:cNvSpPr>
              <a:spLocks noChangeArrowheads="1"/>
            </p:cNvSpPr>
            <p:nvPr/>
          </p:nvSpPr>
          <p:spPr bwMode="gray">
            <a:xfrm>
              <a:off x="240" y="144"/>
              <a:ext cx="288" cy="240"/>
            </a:xfrm>
            <a:prstGeom prst="hexagon">
              <a:avLst>
                <a:gd name="adj" fmla="val 30000"/>
                <a:gd name="vf" fmla="val 115470"/>
              </a:avLst>
            </a:prstGeom>
            <a:solidFill>
              <a:schemeClr val="accent2"/>
            </a:solidFill>
            <a:ln w="28575">
              <a:solidFill>
                <a:schemeClr val="bg1"/>
              </a:solidFill>
              <a:miter lim="800000"/>
            </a:ln>
            <a:effectLst>
              <a:outerShdw dist="56796" dir="1593903" algn="ctr" rotWithShape="0">
                <a:srgbClr val="666633">
                  <a:alpha val="50000"/>
                </a:srgbClr>
              </a:outerShdw>
            </a:effec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  <p:sp>
          <p:nvSpPr>
            <p:cNvPr id="1039" name="AutoShape 25"/>
            <p:cNvSpPr>
              <a:spLocks noChangeArrowheads="1"/>
            </p:cNvSpPr>
            <p:nvPr/>
          </p:nvSpPr>
          <p:spPr bwMode="gray">
            <a:xfrm>
              <a:off x="240" y="384"/>
              <a:ext cx="288" cy="240"/>
            </a:xfrm>
            <a:prstGeom prst="hexagon">
              <a:avLst>
                <a:gd name="adj" fmla="val 30000"/>
                <a:gd name="vf" fmla="val 115470"/>
              </a:avLst>
            </a:prstGeom>
            <a:solidFill>
              <a:schemeClr val="accent1"/>
            </a:solidFill>
            <a:ln w="28575">
              <a:solidFill>
                <a:schemeClr val="bg1"/>
              </a:solidFill>
              <a:miter lim="800000"/>
            </a:ln>
            <a:effectLst>
              <a:outerShdw dist="56796" dir="1593903" algn="ctr" rotWithShape="0">
                <a:srgbClr val="666633">
                  <a:alpha val="50000"/>
                </a:srgbClr>
              </a:outerShdw>
            </a:effec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</p:grpSp>
      <p:sp>
        <p:nvSpPr>
          <p:cNvPr id="1037" name="Rectangle 2"/>
          <p:cNvSpPr>
            <a:spLocks noGrp="1"/>
          </p:cNvSpPr>
          <p:nvPr>
            <p:ph type="title"/>
          </p:nvPr>
        </p:nvSpPr>
        <p:spPr>
          <a:xfrm>
            <a:off x="1143000" y="381000"/>
            <a:ext cx="6705600" cy="563563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/>
          <a:p>
            <a:pPr lvl="0"/>
            <a:r>
              <a:rPr lang="en-US" altLang="en-US" dirty="0"/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hf sldNum="0"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kern="1200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Verdana" panose="020B0604030504040204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Verdana" panose="020B0604030504040204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Verdana" panose="020B0604030504040204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Verdana" panose="020B0604030504040204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Verdana" panose="020B0604030504040204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Verdana" panose="020B0604030504040204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Verdana" panose="020B0604030504040204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Verdana" panose="020B060403050404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anose="05000000000000000000" pitchFamily="2" charset="2"/>
        <a:buChar char="v"/>
        <a:defRPr sz="28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anose="05000000000000000000" pitchFamily="2" charset="2"/>
        <a:buChar char="§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50825" y="260350"/>
            <a:ext cx="3529013" cy="136842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1267" name="Rectangle 3"/>
          <p:cNvSpPr>
            <a:spLocks noGrp="1"/>
          </p:cNvSpPr>
          <p:nvPr>
            <p:ph type="subTitle" idx="1"/>
          </p:nvPr>
        </p:nvSpPr>
        <p:spPr>
          <a:xfrm>
            <a:off x="4135438" y="3009900"/>
            <a:ext cx="3311525" cy="415925"/>
          </a:xfrm>
          <a:ln/>
        </p:spPr>
        <p:txBody>
          <a:bodyPr vert="horz" wrap="square" lIns="91440" tIns="45720" rIns="91440" bIns="45720" anchor="t" anchorCtr="0"/>
          <a:lstStyle/>
          <a:p>
            <a:pPr eaLnBrk="1" hangingPunct="1">
              <a:buSzTx/>
            </a:pPr>
            <a:r>
              <a:rPr lang="en-US" altLang="en-US" sz="1800" b="0" kern="1200" dirty="0">
                <a:solidFill>
                  <a:srgbClr val="002060"/>
                </a:solidFill>
                <a:latin typeface="+mn-lt"/>
                <a:ea typeface="+mn-ea"/>
                <a:cs typeface="+mn-cs"/>
              </a:rPr>
              <a:t>http://blogcongdong.com</a:t>
            </a:r>
          </a:p>
        </p:txBody>
      </p:sp>
      <p:sp>
        <p:nvSpPr>
          <p:cNvPr id="5" name="Rectangle 4"/>
          <p:cNvSpPr/>
          <p:nvPr/>
        </p:nvSpPr>
        <p:spPr>
          <a:xfrm>
            <a:off x="3887788" y="2603500"/>
            <a:ext cx="3559175" cy="1368425"/>
          </a:xfrm>
          <a:prstGeom prst="rect">
            <a:avLst/>
          </a:prstGeom>
          <a:solidFill>
            <a:srgbClr val="7592A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1269" name="Rectangle 1"/>
          <p:cNvSpPr/>
          <p:nvPr/>
        </p:nvSpPr>
        <p:spPr>
          <a:xfrm>
            <a:off x="4160838" y="2917825"/>
            <a:ext cx="4572000" cy="11080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v"/>
              <a:defRPr sz="28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•"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marL="0" lvl="0" indent="0">
              <a:spcBef>
                <a:spcPct val="0"/>
              </a:spcBef>
              <a:buClrTx/>
              <a:buFontTx/>
              <a:buNone/>
            </a:pPr>
            <a:r>
              <a:rPr lang="en-US" altLang="en-US" sz="6600" dirty="0">
                <a:solidFill>
                  <a:srgbClr val="C00000"/>
                </a:solidFill>
                <a:latin typeface="Times New Roman" panose="02020603050405020304" pitchFamily="18" charset="0"/>
                <a:cs typeface="Calibri" panose="020F0502020204030204" pitchFamily="34" charset="0"/>
              </a:rPr>
              <a:t>KHTN 6</a:t>
            </a:r>
            <a:endParaRPr lang="en-US" altLang="en-US" sz="6600" b="0" dirty="0">
              <a:solidFill>
                <a:srgbClr val="C00000"/>
              </a:solidFill>
              <a:latin typeface="Arial" panose="020B0604020202020204" pitchFamily="34" charset="0"/>
            </a:endParaRPr>
          </a:p>
        </p:txBody>
      </p:sp>
      <p:sp>
        <p:nvSpPr>
          <p:cNvPr id="11270" name="Title 1"/>
          <p:cNvSpPr txBox="1"/>
          <p:nvPr/>
        </p:nvSpPr>
        <p:spPr>
          <a:xfrm>
            <a:off x="684213" y="363538"/>
            <a:ext cx="7589837" cy="1317625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v"/>
              <a:defRPr sz="28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•"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marL="0" lvl="0" indent="0" algn="ctr">
              <a:spcBef>
                <a:spcPct val="0"/>
              </a:spcBef>
              <a:buClrTx/>
              <a:buFontTx/>
              <a:buNone/>
            </a:pPr>
            <a:r>
              <a:rPr lang="en-US" altLang="en-US" sz="3600" dirty="0">
                <a:solidFill>
                  <a:schemeClr val="tx2"/>
                </a:solidFill>
              </a:rPr>
              <a:t>Bài 19: CƠ THỂ ĐƠN BÀO VÀ CƠ THỂ ĐA BÀO (TT)</a:t>
            </a:r>
          </a:p>
        </p:txBody>
      </p:sp>
    </p:spTree>
  </p:cSld>
  <p:clrMapOvr>
    <a:masterClrMapping/>
  </p:clrMapOvr>
  <p:transition spd="med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extBox 1"/>
          <p:cNvSpPr txBox="1"/>
          <p:nvPr/>
        </p:nvSpPr>
        <p:spPr>
          <a:xfrm>
            <a:off x="1258888" y="404813"/>
            <a:ext cx="7056437" cy="5238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v"/>
              <a:defRPr sz="28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•"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marL="0" lvl="0" indent="0" algn="ctr">
              <a:spcBef>
                <a:spcPct val="0"/>
              </a:spcBef>
              <a:buClrTx/>
              <a:buFontTx/>
              <a:buNone/>
            </a:pPr>
            <a:r>
              <a:rPr lang="en-US" altLang="en-US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CƠ THỂ ĐA BÀO</a:t>
            </a:r>
            <a:endParaRPr lang="en-US" altLang="en-US" dirty="0">
              <a:solidFill>
                <a:schemeClr val="bg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07950" y="4254500"/>
            <a:ext cx="8928100" cy="83026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v"/>
              <a:defRPr sz="28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•"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marL="0" lvl="0" indent="0">
              <a:spcBef>
                <a:spcPct val="0"/>
              </a:spcBef>
              <a:buClrTx/>
              <a:buFontTx/>
              <a:buNone/>
            </a:pPr>
            <a:r>
              <a:rPr lang="en-US" altLang="en-US" sz="2400" b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 hãy nêu điểm khác biệt về số lượng tế b</a:t>
            </a:r>
            <a:r>
              <a:rPr lang="en-US" altLang="en-US" sz="2400" b="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en-US" altLang="en-US" sz="2400" b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 giữa cơ thể sinh vật trong H19.1 v</a:t>
            </a:r>
            <a:r>
              <a:rPr lang="en-US" altLang="en-US" sz="2400" b="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en-US" altLang="en-US" sz="2400" b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H19.2?</a:t>
            </a:r>
            <a:endParaRPr lang="en-US" altLang="en-US" sz="2400" b="0" dirty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2292" name="TextBox 4"/>
          <p:cNvSpPr txBox="1"/>
          <p:nvPr/>
        </p:nvSpPr>
        <p:spPr>
          <a:xfrm>
            <a:off x="527050" y="1127125"/>
            <a:ext cx="8064500" cy="4603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v"/>
              <a:defRPr sz="28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•"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marL="0" lvl="0" indent="0">
              <a:spcBef>
                <a:spcPct val="0"/>
              </a:spcBef>
              <a:buClrTx/>
              <a:buFontTx/>
              <a:buNone/>
            </a:pPr>
            <a:r>
              <a:rPr lang="en-US" altLang="en-US" sz="2400" b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Quan sát H19.1 v</a:t>
            </a:r>
            <a:r>
              <a:rPr lang="en-US" altLang="en-US" sz="2400" b="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en-US" altLang="en-US" sz="2400" b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H19.2, thảo luận nhóm v</a:t>
            </a:r>
            <a:r>
              <a:rPr lang="en-US" altLang="en-US" sz="2400" b="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en-US" altLang="en-US" sz="2400" b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trả lời câu hỏi:</a:t>
            </a:r>
            <a:endParaRPr lang="en-US" altLang="en-US" sz="2400" b="0" dirty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2550" y="5000625"/>
            <a:ext cx="8953500" cy="193992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v"/>
              <a:defRPr sz="28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•"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marL="0" lvl="0" indent="0">
              <a:spcBef>
                <a:spcPct val="0"/>
              </a:spcBef>
              <a:buClrTx/>
              <a:buFontTx/>
              <a:buNone/>
            </a:pPr>
            <a:r>
              <a:rPr lang="en-US" altLang="en-US" sz="2400" b="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 </a:t>
            </a:r>
            <a:r>
              <a:rPr lang="en-US" altLang="en-US" sz="2400" b="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H19.1 l</a:t>
            </a:r>
            <a:r>
              <a:rPr lang="en-US" altLang="en-US" sz="2400" b="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en-US" altLang="en-US" sz="2400" b="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sinh vật đơn b</a:t>
            </a:r>
            <a:r>
              <a:rPr lang="en-US" altLang="en-US" sz="2400" b="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en-US" altLang="en-US" sz="2400" b="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o, cơ thể chỉ có 1 tế b</a:t>
            </a:r>
            <a:r>
              <a:rPr lang="en-US" altLang="en-US" sz="2400" b="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en-US" altLang="en-US" sz="2400" b="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o, thực hiện các chức năng sống đơn giản</a:t>
            </a:r>
          </a:p>
          <a:p>
            <a:pPr marL="0" lvl="0" indent="0">
              <a:spcBef>
                <a:spcPct val="0"/>
              </a:spcBef>
              <a:buClrTx/>
              <a:buFontTx/>
              <a:buNone/>
            </a:pPr>
            <a:r>
              <a:rPr lang="en-US" altLang="en-US" sz="2400" b="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 </a:t>
            </a:r>
            <a:r>
              <a:rPr lang="en-US" altLang="en-US" sz="2400" b="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H19.2 l</a:t>
            </a:r>
            <a:r>
              <a:rPr lang="en-US" altLang="en-US" sz="2400" b="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en-US" altLang="en-US" sz="2400" b="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sinh vật đa b</a:t>
            </a:r>
            <a:r>
              <a:rPr lang="en-US" altLang="en-US" sz="2400" b="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en-US" altLang="en-US" sz="2400" b="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o, cơ thể gồm nhiều tế b</a:t>
            </a:r>
            <a:r>
              <a:rPr lang="en-US" altLang="en-US" sz="2400" b="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en-US" altLang="en-US" sz="2400" b="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o, cấu tạo phức tạp, chuyên hoá th</a:t>
            </a:r>
            <a:r>
              <a:rPr lang="en-US" altLang="en-US" sz="2400" b="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en-US" altLang="en-US" sz="2400" b="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 nhiều cơ quan, hệ cơ quan để thực hiện các chức năng sống</a:t>
            </a:r>
            <a:endParaRPr lang="en-US" altLang="en-US" sz="2400" b="0" dirty="0">
              <a:solidFill>
                <a:srgbClr val="0000FF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250825" y="4346575"/>
            <a:ext cx="5588000" cy="46196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v"/>
              <a:defRPr sz="28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•"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marL="0" lvl="0" indent="0">
              <a:spcBef>
                <a:spcPct val="0"/>
              </a:spcBef>
              <a:buClrTx/>
              <a:buFontTx/>
              <a:buNone/>
            </a:pPr>
            <a:r>
              <a:rPr lang="en-US" altLang="en-US" sz="2400" b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b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 đó cho biết cơ thể đa b</a:t>
            </a:r>
            <a:r>
              <a:rPr lang="en-US" altLang="en-US" sz="2400" b="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en-US" altLang="en-US" sz="2400" b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 l</a:t>
            </a:r>
            <a:r>
              <a:rPr lang="en-US" altLang="en-US" sz="2400" b="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en-US" altLang="en-US" sz="2400" b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gì ?</a:t>
            </a:r>
            <a:endParaRPr lang="en-US" altLang="en-US" sz="2400" b="0" dirty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95250" y="5176838"/>
            <a:ext cx="8561388" cy="83026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v"/>
              <a:defRPr sz="28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•"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marL="0" lvl="0" indent="0">
              <a:spcBef>
                <a:spcPct val="0"/>
              </a:spcBef>
              <a:buClrTx/>
              <a:buFontTx/>
              <a:buNone/>
            </a:pPr>
            <a:r>
              <a:rPr lang="en-US" altLang="en-US" sz="2400" b="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 </a:t>
            </a:r>
            <a:r>
              <a:rPr lang="en-US" altLang="en-US" sz="2400" b="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Cơ thể đa b</a:t>
            </a:r>
            <a:r>
              <a:rPr lang="en-US" altLang="en-US" sz="2400" b="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en-US" altLang="en-US" sz="2400" b="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 l</a:t>
            </a:r>
            <a:r>
              <a:rPr lang="en-US" altLang="en-US" sz="2400" b="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en-US" altLang="en-US" sz="2400" b="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cơ thể được cấu tạo từ nhiều tế b</a:t>
            </a:r>
            <a:r>
              <a:rPr lang="en-US" altLang="en-US" sz="2400" b="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en-US" altLang="en-US" sz="2400" b="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o, các tế b</a:t>
            </a:r>
            <a:r>
              <a:rPr lang="en-US" altLang="en-US" sz="2400" b="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en-US" altLang="en-US" sz="2400" b="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 khác nhau thực hiện các chức năng khác nhau trong cơ thể</a:t>
            </a:r>
            <a:endParaRPr lang="en-US" altLang="en-US" sz="2400" b="0" dirty="0">
              <a:solidFill>
                <a:srgbClr val="0000FF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12296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6388" y="1654175"/>
            <a:ext cx="8137525" cy="2644775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4" grpId="1"/>
      <p:bldP spid="6" grpId="0"/>
      <p:bldP spid="6" grpId="1"/>
      <p:bldP spid="20" grpId="0"/>
      <p:bldP spid="2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Box 1"/>
          <p:cNvSpPr txBox="1"/>
          <p:nvPr/>
        </p:nvSpPr>
        <p:spPr>
          <a:xfrm>
            <a:off x="17463" y="1393825"/>
            <a:ext cx="9036050" cy="95408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v"/>
              <a:defRPr sz="28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•"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marL="0" lvl="0" indent="0" algn="ctr">
              <a:spcBef>
                <a:spcPct val="0"/>
              </a:spcBef>
              <a:buClrTx/>
              <a:buFontTx/>
              <a:buNone/>
            </a:pPr>
            <a:r>
              <a:rPr lang="en-US" alt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Xác định các cơ thể đơn b</a:t>
            </a:r>
            <a:r>
              <a:rPr lang="en-US" altLang="en-US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en-US" alt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o, đa b</a:t>
            </a:r>
            <a:r>
              <a:rPr lang="en-US" altLang="en-US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en-US" alt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 bằng cách ho</a:t>
            </a:r>
            <a:r>
              <a:rPr lang="en-US" altLang="en-US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en-US" alt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 th</a:t>
            </a:r>
            <a:r>
              <a:rPr lang="en-US" altLang="en-US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en-US" alt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 bảng sau</a:t>
            </a:r>
            <a:endParaRPr lang="en-US" altLang="en-US" dirty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graphicFrame>
        <p:nvGraphicFramePr>
          <p:cNvPr id="4" name="Table 4"/>
          <p:cNvGraphicFramePr>
            <a:graphicFrameLocks noGrp="1"/>
          </p:cNvGraphicFramePr>
          <p:nvPr/>
        </p:nvGraphicFramePr>
        <p:xfrm>
          <a:off x="179388" y="2860675"/>
          <a:ext cx="8713787" cy="310837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44850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11406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5022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0099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96136">
                <a:tc rowSpan="2">
                  <a:txBody>
                    <a:bodyPr/>
                    <a:lstStyle/>
                    <a:p>
                      <a:pPr algn="ctr"/>
                      <a:r>
                        <a:rPr lang="en-US" sz="2000" b="1" dirty="0" err="1">
                          <a:solidFill>
                            <a:srgbClr val="0000FF"/>
                          </a:solidFill>
                        </a:rPr>
                        <a:t>Cơ</a:t>
                      </a:r>
                      <a:r>
                        <a:rPr lang="en-US" sz="2000" b="1" dirty="0">
                          <a:solidFill>
                            <a:srgbClr val="0000FF"/>
                          </a:solidFill>
                        </a:rPr>
                        <a:t> </a:t>
                      </a:r>
                      <a:r>
                        <a:rPr lang="en-US" sz="2000" b="1" dirty="0" err="1">
                          <a:solidFill>
                            <a:srgbClr val="0000FF"/>
                          </a:solidFill>
                        </a:rPr>
                        <a:t>thể</a:t>
                      </a:r>
                      <a:endParaRPr lang="en-US" sz="2000" b="1" dirty="0">
                        <a:solidFill>
                          <a:srgbClr val="0000FF"/>
                        </a:solidFill>
                      </a:endParaRPr>
                    </a:p>
                  </a:txBody>
                  <a:tcPr marL="91449" marR="91449" marT="45671" marB="45671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2000" b="1" dirty="0" err="1">
                          <a:solidFill>
                            <a:srgbClr val="0000FF"/>
                          </a:solidFill>
                        </a:rPr>
                        <a:t>Số</a:t>
                      </a:r>
                      <a:r>
                        <a:rPr lang="en-US" sz="2000" b="1" dirty="0">
                          <a:solidFill>
                            <a:srgbClr val="0000FF"/>
                          </a:solidFill>
                        </a:rPr>
                        <a:t> </a:t>
                      </a:r>
                      <a:r>
                        <a:rPr lang="en-US" sz="2000" b="1" dirty="0" err="1">
                          <a:solidFill>
                            <a:srgbClr val="0000FF"/>
                          </a:solidFill>
                        </a:rPr>
                        <a:t>tế</a:t>
                      </a:r>
                      <a:r>
                        <a:rPr lang="en-US" sz="2000" b="1" dirty="0">
                          <a:solidFill>
                            <a:srgbClr val="0000FF"/>
                          </a:solidFill>
                        </a:rPr>
                        <a:t> </a:t>
                      </a:r>
                      <a:r>
                        <a:rPr lang="en-US" sz="2000" b="1" dirty="0" err="1">
                          <a:solidFill>
                            <a:srgbClr val="0000FF"/>
                          </a:solidFill>
                        </a:rPr>
                        <a:t>bào</a:t>
                      </a:r>
                      <a:r>
                        <a:rPr lang="en-US" sz="2000" b="1" dirty="0">
                          <a:solidFill>
                            <a:srgbClr val="0000FF"/>
                          </a:solidFill>
                        </a:rPr>
                        <a:t> </a:t>
                      </a:r>
                      <a:r>
                        <a:rPr lang="en-US" sz="2000" b="1" dirty="0" err="1">
                          <a:solidFill>
                            <a:srgbClr val="0000FF"/>
                          </a:solidFill>
                        </a:rPr>
                        <a:t>cấu</a:t>
                      </a:r>
                      <a:r>
                        <a:rPr lang="en-US" sz="2000" b="1" dirty="0">
                          <a:solidFill>
                            <a:srgbClr val="0000FF"/>
                          </a:solidFill>
                        </a:rPr>
                        <a:t> </a:t>
                      </a:r>
                      <a:r>
                        <a:rPr lang="en-US" sz="2000" b="1" dirty="0" err="1">
                          <a:solidFill>
                            <a:srgbClr val="0000FF"/>
                          </a:solidFill>
                        </a:rPr>
                        <a:t>tạo</a:t>
                      </a:r>
                      <a:r>
                        <a:rPr lang="en-US" sz="2000" b="1" dirty="0">
                          <a:solidFill>
                            <a:srgbClr val="0000FF"/>
                          </a:solidFill>
                        </a:rPr>
                        <a:t> </a:t>
                      </a:r>
                      <a:r>
                        <a:rPr lang="en-US" sz="2000" b="1" dirty="0" err="1">
                          <a:solidFill>
                            <a:srgbClr val="0000FF"/>
                          </a:solidFill>
                        </a:rPr>
                        <a:t>nên</a:t>
                      </a:r>
                      <a:r>
                        <a:rPr lang="en-US" sz="2000" b="1" dirty="0">
                          <a:solidFill>
                            <a:srgbClr val="0000FF"/>
                          </a:solidFill>
                        </a:rPr>
                        <a:t> </a:t>
                      </a:r>
                      <a:r>
                        <a:rPr lang="en-US" sz="2000" b="1" dirty="0" err="1">
                          <a:solidFill>
                            <a:srgbClr val="0000FF"/>
                          </a:solidFill>
                        </a:rPr>
                        <a:t>cơ</a:t>
                      </a:r>
                      <a:r>
                        <a:rPr lang="en-US" sz="2000" b="1" dirty="0">
                          <a:solidFill>
                            <a:srgbClr val="0000FF"/>
                          </a:solidFill>
                        </a:rPr>
                        <a:t> </a:t>
                      </a:r>
                      <a:r>
                        <a:rPr lang="en-US" sz="2000" b="1" dirty="0" err="1">
                          <a:solidFill>
                            <a:srgbClr val="0000FF"/>
                          </a:solidFill>
                        </a:rPr>
                        <a:t>thể</a:t>
                      </a:r>
                      <a:endParaRPr lang="en-US" sz="2000" b="1" dirty="0">
                        <a:solidFill>
                          <a:srgbClr val="0000FF"/>
                        </a:solidFill>
                      </a:endParaRPr>
                    </a:p>
                  </a:txBody>
                  <a:tcPr marL="91449" marR="91449" marT="45671" marB="45671"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000" b="1" dirty="0" err="1">
                          <a:solidFill>
                            <a:srgbClr val="0000FF"/>
                          </a:solidFill>
                        </a:rPr>
                        <a:t>Là</a:t>
                      </a:r>
                      <a:r>
                        <a:rPr lang="en-US" sz="2000" b="1" dirty="0">
                          <a:solidFill>
                            <a:srgbClr val="0000FF"/>
                          </a:solidFill>
                        </a:rPr>
                        <a:t> </a:t>
                      </a:r>
                      <a:r>
                        <a:rPr lang="en-US" sz="2000" b="1" dirty="0" err="1">
                          <a:solidFill>
                            <a:srgbClr val="0000FF"/>
                          </a:solidFill>
                        </a:rPr>
                        <a:t>cơ</a:t>
                      </a:r>
                      <a:r>
                        <a:rPr lang="en-US" sz="2000" b="1" dirty="0">
                          <a:solidFill>
                            <a:srgbClr val="0000FF"/>
                          </a:solidFill>
                        </a:rPr>
                        <a:t> </a:t>
                      </a:r>
                      <a:r>
                        <a:rPr lang="en-US" sz="2000" b="1" dirty="0" err="1">
                          <a:solidFill>
                            <a:srgbClr val="0000FF"/>
                          </a:solidFill>
                        </a:rPr>
                        <a:t>thể</a:t>
                      </a:r>
                      <a:endParaRPr lang="en-US" sz="2000" b="1" dirty="0">
                        <a:solidFill>
                          <a:srgbClr val="0000FF"/>
                        </a:solidFill>
                      </a:endParaRPr>
                    </a:p>
                  </a:txBody>
                  <a:tcPr marL="91449" marR="91449" marT="45671" marB="45671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613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err="1">
                          <a:solidFill>
                            <a:srgbClr val="0000FF"/>
                          </a:solidFill>
                        </a:rPr>
                        <a:t>Đơn</a:t>
                      </a:r>
                      <a:r>
                        <a:rPr lang="en-US" sz="2000" b="1" dirty="0">
                          <a:solidFill>
                            <a:srgbClr val="0000FF"/>
                          </a:solidFill>
                        </a:rPr>
                        <a:t> </a:t>
                      </a:r>
                      <a:r>
                        <a:rPr lang="en-US" sz="2000" b="1" dirty="0" err="1">
                          <a:solidFill>
                            <a:srgbClr val="0000FF"/>
                          </a:solidFill>
                        </a:rPr>
                        <a:t>bào</a:t>
                      </a:r>
                      <a:endParaRPr lang="en-US" sz="2000" b="1" dirty="0">
                        <a:solidFill>
                          <a:srgbClr val="0000FF"/>
                        </a:solidFill>
                      </a:endParaRPr>
                    </a:p>
                  </a:txBody>
                  <a:tcPr marL="91449" marR="91449" marT="45671" marB="4567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err="1">
                          <a:solidFill>
                            <a:srgbClr val="0000FF"/>
                          </a:solidFill>
                        </a:rPr>
                        <a:t>Đa</a:t>
                      </a:r>
                      <a:r>
                        <a:rPr lang="en-US" sz="2000" b="1" dirty="0">
                          <a:solidFill>
                            <a:srgbClr val="0000FF"/>
                          </a:solidFill>
                        </a:rPr>
                        <a:t> </a:t>
                      </a:r>
                      <a:r>
                        <a:rPr lang="en-US" sz="2000" b="1" dirty="0" err="1">
                          <a:solidFill>
                            <a:srgbClr val="0000FF"/>
                          </a:solidFill>
                        </a:rPr>
                        <a:t>bào</a:t>
                      </a:r>
                      <a:endParaRPr lang="en-US" sz="2000" b="1" dirty="0">
                        <a:solidFill>
                          <a:srgbClr val="0000FF"/>
                        </a:solidFill>
                      </a:endParaRPr>
                    </a:p>
                  </a:txBody>
                  <a:tcPr marL="91449" marR="91449" marT="45671" marB="45671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79013">
                <a:tc>
                  <a:txBody>
                    <a:bodyPr/>
                    <a:lstStyle/>
                    <a:p>
                      <a:r>
                        <a:rPr lang="en-US" sz="2000" b="1" dirty="0">
                          <a:solidFill>
                            <a:srgbClr val="0000FF"/>
                          </a:solidFill>
                        </a:rPr>
                        <a:t>Vi </a:t>
                      </a:r>
                      <a:r>
                        <a:rPr lang="en-US" sz="2000" b="1" dirty="0" err="1">
                          <a:solidFill>
                            <a:srgbClr val="0000FF"/>
                          </a:solidFill>
                        </a:rPr>
                        <a:t>khuẩn</a:t>
                      </a:r>
                      <a:r>
                        <a:rPr lang="en-US" sz="2000" b="1" dirty="0">
                          <a:solidFill>
                            <a:srgbClr val="0000FF"/>
                          </a:solidFill>
                        </a:rPr>
                        <a:t> E.coli</a:t>
                      </a:r>
                    </a:p>
                  </a:txBody>
                  <a:tcPr marL="91449" marR="91449" marT="45671" marB="45671"/>
                </a:tc>
                <a:tc>
                  <a:txBody>
                    <a:bodyPr/>
                    <a:lstStyle/>
                    <a:p>
                      <a:endParaRPr lang="en-US" sz="2400" dirty="0"/>
                    </a:p>
                  </a:txBody>
                  <a:tcPr marL="91449" marR="91449" marT="45671" marB="45671"/>
                </a:tc>
                <a:tc>
                  <a:txBody>
                    <a:bodyPr/>
                    <a:lstStyle/>
                    <a:p>
                      <a:endParaRPr lang="en-US" sz="3200" dirty="0"/>
                    </a:p>
                  </a:txBody>
                  <a:tcPr marL="91449" marR="91449" marT="45671" marB="45671"/>
                </a:tc>
                <a:tc>
                  <a:txBody>
                    <a:bodyPr/>
                    <a:lstStyle/>
                    <a:p>
                      <a:endParaRPr lang="en-US" sz="3200" dirty="0"/>
                    </a:p>
                  </a:txBody>
                  <a:tcPr marL="91449" marR="91449" marT="45671" marB="45671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79013">
                <a:tc>
                  <a:txBody>
                    <a:bodyPr/>
                    <a:lstStyle/>
                    <a:p>
                      <a:r>
                        <a:rPr lang="en-US" sz="2000" b="1" dirty="0" err="1">
                          <a:solidFill>
                            <a:srgbClr val="0000FF"/>
                          </a:solidFill>
                        </a:rPr>
                        <a:t>Cây</a:t>
                      </a:r>
                      <a:r>
                        <a:rPr lang="en-US" sz="2000" b="1" dirty="0">
                          <a:solidFill>
                            <a:srgbClr val="0000FF"/>
                          </a:solidFill>
                        </a:rPr>
                        <a:t> </a:t>
                      </a:r>
                      <a:r>
                        <a:rPr lang="en-US" sz="2000" b="1" dirty="0" err="1">
                          <a:solidFill>
                            <a:srgbClr val="0000FF"/>
                          </a:solidFill>
                        </a:rPr>
                        <a:t>bưởi</a:t>
                      </a:r>
                      <a:endParaRPr lang="en-US" sz="2000" b="1" dirty="0">
                        <a:solidFill>
                          <a:srgbClr val="0000FF"/>
                        </a:solidFill>
                      </a:endParaRPr>
                    </a:p>
                  </a:txBody>
                  <a:tcPr marL="91449" marR="91449" marT="45671" marB="45671"/>
                </a:tc>
                <a:tc>
                  <a:txBody>
                    <a:bodyPr/>
                    <a:lstStyle/>
                    <a:p>
                      <a:endParaRPr lang="en-US" sz="2400" dirty="0"/>
                    </a:p>
                  </a:txBody>
                  <a:tcPr marL="91449" marR="91449" marT="45671" marB="45671"/>
                </a:tc>
                <a:tc>
                  <a:txBody>
                    <a:bodyPr/>
                    <a:lstStyle/>
                    <a:p>
                      <a:endParaRPr lang="en-US" sz="3200" dirty="0"/>
                    </a:p>
                  </a:txBody>
                  <a:tcPr marL="91449" marR="91449" marT="45671" marB="45671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en-US" sz="3200" dirty="0"/>
                    </a:p>
                  </a:txBody>
                  <a:tcPr marL="91449" marR="91449" marT="45671" marB="45671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79013">
                <a:tc>
                  <a:txBody>
                    <a:bodyPr/>
                    <a:lstStyle/>
                    <a:p>
                      <a:r>
                        <a:rPr lang="en-US" sz="2000" b="1" dirty="0" err="1">
                          <a:solidFill>
                            <a:srgbClr val="0000FF"/>
                          </a:solidFill>
                        </a:rPr>
                        <a:t>Trùng</a:t>
                      </a:r>
                      <a:r>
                        <a:rPr lang="en-US" sz="2000" b="1" dirty="0">
                          <a:solidFill>
                            <a:srgbClr val="0000FF"/>
                          </a:solidFill>
                        </a:rPr>
                        <a:t> </a:t>
                      </a:r>
                      <a:r>
                        <a:rPr lang="en-US" sz="2000" b="1" dirty="0" err="1">
                          <a:solidFill>
                            <a:srgbClr val="0000FF"/>
                          </a:solidFill>
                        </a:rPr>
                        <a:t>roi</a:t>
                      </a:r>
                      <a:endParaRPr lang="en-US" sz="2000" b="1" dirty="0">
                        <a:solidFill>
                          <a:srgbClr val="0000FF"/>
                        </a:solidFill>
                      </a:endParaRPr>
                    </a:p>
                  </a:txBody>
                  <a:tcPr marL="91449" marR="91449" marT="45671" marB="45671"/>
                </a:tc>
                <a:tc>
                  <a:txBody>
                    <a:bodyPr/>
                    <a:lstStyle/>
                    <a:p>
                      <a:endParaRPr lang="en-US" sz="2400" dirty="0"/>
                    </a:p>
                  </a:txBody>
                  <a:tcPr marL="91449" marR="91449" marT="45671" marB="45671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en-US" sz="3200" dirty="0"/>
                    </a:p>
                  </a:txBody>
                  <a:tcPr marL="91449" marR="91449" marT="45671" marB="45671"/>
                </a:tc>
                <a:tc>
                  <a:txBody>
                    <a:bodyPr/>
                    <a:lstStyle/>
                    <a:p>
                      <a:endParaRPr lang="en-US" sz="3200" dirty="0"/>
                    </a:p>
                  </a:txBody>
                  <a:tcPr marL="91449" marR="91449" marT="45671" marB="45671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79013">
                <a:tc>
                  <a:txBody>
                    <a:bodyPr/>
                    <a:lstStyle/>
                    <a:p>
                      <a:r>
                        <a:rPr lang="en-US" sz="2000" b="1" dirty="0">
                          <a:solidFill>
                            <a:srgbClr val="0000FF"/>
                          </a:solidFill>
                        </a:rPr>
                        <a:t>Con </a:t>
                      </a:r>
                      <a:r>
                        <a:rPr lang="en-US" sz="2000" b="1" dirty="0" err="1">
                          <a:solidFill>
                            <a:srgbClr val="0000FF"/>
                          </a:solidFill>
                        </a:rPr>
                        <a:t>ếch</a:t>
                      </a:r>
                      <a:endParaRPr lang="en-US" sz="2000" b="1" dirty="0">
                        <a:solidFill>
                          <a:srgbClr val="0000FF"/>
                        </a:solidFill>
                      </a:endParaRPr>
                    </a:p>
                  </a:txBody>
                  <a:tcPr marL="91449" marR="91449" marT="45671" marB="45671"/>
                </a:tc>
                <a:tc>
                  <a:txBody>
                    <a:bodyPr/>
                    <a:lstStyle/>
                    <a:p>
                      <a:endParaRPr lang="en-US" sz="2400" dirty="0"/>
                    </a:p>
                  </a:txBody>
                  <a:tcPr marL="91449" marR="91449" marT="45671" marB="45671"/>
                </a:tc>
                <a:tc>
                  <a:txBody>
                    <a:bodyPr/>
                    <a:lstStyle/>
                    <a:p>
                      <a:endParaRPr lang="en-US" sz="3200" dirty="0"/>
                    </a:p>
                  </a:txBody>
                  <a:tcPr marL="91449" marR="91449" marT="45671" marB="45671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en-US" sz="3200" dirty="0"/>
                    </a:p>
                  </a:txBody>
                  <a:tcPr marL="91449" marR="91449" marT="45671" marB="45671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2600325" y="3716338"/>
            <a:ext cx="2592388" cy="5238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v"/>
              <a:defRPr sz="28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•"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marL="0" lvl="0" indent="0">
              <a:spcBef>
                <a:spcPct val="0"/>
              </a:spcBef>
              <a:buClrTx/>
              <a:buFontTx/>
              <a:buNone/>
            </a:pPr>
            <a:r>
              <a:rPr lang="en-US" altLang="en-US" b="0" dirty="0">
                <a:latin typeface="Arial" panose="020B0604020202020204" pitchFamily="34" charset="0"/>
                <a:cs typeface="Arial" panose="020B0604020202020204" pitchFamily="34" charset="0"/>
              </a:rPr>
              <a:t>Một tế b</a:t>
            </a:r>
            <a:r>
              <a:rPr lang="en-US" altLang="en-US" b="0" dirty="0">
                <a:latin typeface="Arial" panose="020B0604020202020204" pitchFamily="34" charset="0"/>
                <a:ea typeface="Arial" panose="020B0604020202020204" pitchFamily="34" charset="0"/>
              </a:rPr>
              <a:t>à</a:t>
            </a:r>
            <a:r>
              <a:rPr lang="en-US" altLang="en-US" b="0" dirty="0"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endParaRPr lang="en-US" altLang="en-US" b="0" dirty="0"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178550" y="3681413"/>
            <a:ext cx="863600" cy="70802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v"/>
              <a:defRPr sz="28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•"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marL="0" lvl="0" indent="0">
              <a:spcBef>
                <a:spcPct val="0"/>
              </a:spcBef>
              <a:buClrTx/>
              <a:buFontTx/>
              <a:buNone/>
            </a:pPr>
            <a:r>
              <a:rPr lang="en-US" altLang="en-US" sz="4000" b="0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</a:t>
            </a:r>
            <a:endParaRPr lang="en-US" altLang="en-US" sz="4000" b="0" dirty="0"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606675" y="4289425"/>
            <a:ext cx="2628900" cy="52228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v"/>
              <a:defRPr sz="28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•"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marL="0" lvl="0" indent="0">
              <a:spcBef>
                <a:spcPct val="0"/>
              </a:spcBef>
              <a:buClrTx/>
              <a:buFontTx/>
              <a:buNone/>
            </a:pPr>
            <a:r>
              <a:rPr lang="en-US" altLang="en-US" b="0" dirty="0">
                <a:latin typeface="Arial" panose="020B0604020202020204" pitchFamily="34" charset="0"/>
                <a:cs typeface="Arial" panose="020B0604020202020204" pitchFamily="34" charset="0"/>
              </a:rPr>
              <a:t>Nhiều tế b</a:t>
            </a:r>
            <a:r>
              <a:rPr lang="en-US" altLang="en-US" b="0" dirty="0">
                <a:latin typeface="Arial" panose="020B0604020202020204" pitchFamily="34" charset="0"/>
                <a:ea typeface="Arial" panose="020B0604020202020204" pitchFamily="34" charset="0"/>
              </a:rPr>
              <a:t>à</a:t>
            </a:r>
            <a:r>
              <a:rPr lang="en-US" altLang="en-US" b="0" dirty="0"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endParaRPr lang="en-US" altLang="en-US" b="0" dirty="0"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7380288" y="4178300"/>
            <a:ext cx="863600" cy="70802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v"/>
              <a:defRPr sz="28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•"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marL="0" lvl="0" indent="0">
              <a:spcBef>
                <a:spcPct val="0"/>
              </a:spcBef>
              <a:buClrTx/>
              <a:buFontTx/>
              <a:buNone/>
            </a:pPr>
            <a:r>
              <a:rPr lang="en-US" altLang="en-US" sz="4000" b="0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</a:t>
            </a:r>
            <a:endParaRPr lang="en-US" altLang="en-US" sz="4000" b="0" dirty="0"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578100" y="4889500"/>
            <a:ext cx="2016125" cy="5238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v"/>
              <a:defRPr sz="28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•"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marL="0" lvl="0" indent="0">
              <a:spcBef>
                <a:spcPct val="0"/>
              </a:spcBef>
              <a:buClrTx/>
              <a:buFontTx/>
              <a:buNone/>
            </a:pPr>
            <a:r>
              <a:rPr lang="en-US" altLang="en-US" b="0" dirty="0">
                <a:latin typeface="Arial" panose="020B0604020202020204" pitchFamily="34" charset="0"/>
                <a:cs typeface="Arial" panose="020B0604020202020204" pitchFamily="34" charset="0"/>
              </a:rPr>
              <a:t>Trùng roi</a:t>
            </a:r>
            <a:endParaRPr lang="en-US" altLang="en-US" b="0" dirty="0"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643188" y="5413375"/>
            <a:ext cx="2592387" cy="52228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v"/>
              <a:defRPr sz="28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•"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marL="0" lvl="0" indent="0">
              <a:spcBef>
                <a:spcPct val="0"/>
              </a:spcBef>
              <a:buClrTx/>
              <a:buFontTx/>
              <a:buNone/>
            </a:pPr>
            <a:r>
              <a:rPr lang="en-US" altLang="en-US" b="0" dirty="0">
                <a:latin typeface="Arial" panose="020B0604020202020204" pitchFamily="34" charset="0"/>
                <a:cs typeface="Arial" panose="020B0604020202020204" pitchFamily="34" charset="0"/>
              </a:rPr>
              <a:t>Con ếch</a:t>
            </a:r>
            <a:endParaRPr lang="en-US" altLang="en-US" b="0" dirty="0"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6099175" y="4826000"/>
            <a:ext cx="863600" cy="70802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v"/>
              <a:defRPr sz="28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•"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marL="0" lvl="0" indent="0">
              <a:spcBef>
                <a:spcPct val="0"/>
              </a:spcBef>
              <a:buClrTx/>
              <a:buFontTx/>
              <a:buNone/>
            </a:pPr>
            <a:r>
              <a:rPr lang="en-US" altLang="en-US" sz="4000" b="0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</a:t>
            </a:r>
            <a:endParaRPr lang="en-US" altLang="en-US" sz="4000" b="0" dirty="0"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7699375" y="5384800"/>
            <a:ext cx="1049338" cy="70802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v"/>
              <a:defRPr sz="28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•"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marL="0" lvl="0" indent="0">
              <a:spcBef>
                <a:spcPct val="0"/>
              </a:spcBef>
              <a:buClrTx/>
              <a:buFontTx/>
              <a:buNone/>
            </a:pPr>
            <a:r>
              <a:rPr lang="en-US" altLang="en-US" sz="4000" b="0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</a:t>
            </a:r>
            <a:endParaRPr lang="en-US" altLang="en-US" sz="4000" b="0" dirty="0"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sp>
        <p:nvSpPr>
          <p:cNvPr id="13357" name="TextBox 1"/>
          <p:cNvSpPr txBox="1"/>
          <p:nvPr/>
        </p:nvSpPr>
        <p:spPr>
          <a:xfrm>
            <a:off x="1258888" y="404813"/>
            <a:ext cx="7056437" cy="5238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v"/>
              <a:defRPr sz="28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•"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marL="0" lvl="0" indent="0" algn="ctr">
              <a:spcBef>
                <a:spcPct val="0"/>
              </a:spcBef>
              <a:buClrTx/>
              <a:buFontTx/>
              <a:buNone/>
            </a:pPr>
            <a:r>
              <a:rPr lang="en-US" altLang="en-US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CƠ THỂ ĐA BÀO</a:t>
            </a:r>
            <a:endParaRPr lang="en-US" altLang="en-US" dirty="0">
              <a:solidFill>
                <a:schemeClr val="bg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7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7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11" grpId="0"/>
      <p:bldP spid="8" grpId="0"/>
      <p:bldP spid="9" grpId="0"/>
      <p:bldP spid="14" grpId="0"/>
      <p:bldP spid="1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23850" y="2060575"/>
            <a:ext cx="8351838" cy="35401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R="0" defTabSz="914400">
              <a:buClrTx/>
              <a:buSzTx/>
              <a:buFontTx/>
              <a:buNone/>
              <a:defRPr/>
            </a:pPr>
            <a:r>
              <a:rPr kumimoji="0" lang="en-US" sz="2800" kern="1200" cap="none" spc="0" normalizeH="0" baseline="0" noProof="0" dirty="0" err="1">
                <a:latin typeface="Arial" panose="020B0604020202020204" pitchFamily="34" charset="0"/>
                <a:ea typeface="+mn-ea"/>
                <a:cs typeface="+mn-cs"/>
              </a:rPr>
              <a:t>Cơ</a:t>
            </a:r>
            <a:r>
              <a:rPr kumimoji="0" lang="en-US" sz="2800" kern="1200" cap="none" spc="0" normalizeH="0" baseline="0" noProof="0" dirty="0"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en-US" sz="2800" kern="1200" cap="none" spc="0" normalizeH="0" baseline="0" noProof="0" dirty="0" err="1">
                <a:latin typeface="Arial" panose="020B0604020202020204" pitchFamily="34" charset="0"/>
                <a:ea typeface="+mn-ea"/>
                <a:cs typeface="+mn-cs"/>
              </a:rPr>
              <a:t>thể</a:t>
            </a:r>
            <a:r>
              <a:rPr kumimoji="0" lang="en-US" sz="2800" kern="1200" cap="none" spc="0" normalizeH="0" baseline="0" noProof="0" dirty="0"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en-US" sz="2800" kern="1200" cap="none" spc="0" normalizeH="0" baseline="0" noProof="0" dirty="0" err="1">
                <a:latin typeface="Arial" panose="020B0604020202020204" pitchFamily="34" charset="0"/>
                <a:ea typeface="+mn-ea"/>
                <a:cs typeface="+mn-cs"/>
              </a:rPr>
              <a:t>đa</a:t>
            </a:r>
            <a:r>
              <a:rPr kumimoji="0" lang="en-US" sz="2800" kern="1200" cap="none" spc="0" normalizeH="0" baseline="0" noProof="0" dirty="0"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en-US" sz="2800" kern="1200" cap="none" spc="0" normalizeH="0" baseline="0" noProof="0" dirty="0" err="1">
                <a:latin typeface="Arial" panose="020B0604020202020204" pitchFamily="34" charset="0"/>
                <a:ea typeface="+mn-ea"/>
                <a:cs typeface="+mn-cs"/>
              </a:rPr>
              <a:t>bào</a:t>
            </a:r>
            <a:r>
              <a:rPr kumimoji="0" lang="en-US" sz="2800" kern="1200" cap="none" spc="0" normalizeH="0" baseline="0" noProof="0" dirty="0"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en-US" sz="2800" kern="1200" cap="none" spc="0" normalizeH="0" baseline="0" noProof="0" dirty="0" err="1">
                <a:latin typeface="Arial" panose="020B0604020202020204" pitchFamily="34" charset="0"/>
                <a:ea typeface="+mn-ea"/>
                <a:cs typeface="+mn-cs"/>
              </a:rPr>
              <a:t>là</a:t>
            </a:r>
            <a:r>
              <a:rPr kumimoji="0" lang="en-US" sz="2800" kern="1200" cap="none" spc="0" normalizeH="0" baseline="0" noProof="0" dirty="0"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en-US" sz="2800" kern="1200" cap="none" spc="0" normalizeH="0" baseline="0" noProof="0" dirty="0" err="1">
                <a:latin typeface="Arial" panose="020B0604020202020204" pitchFamily="34" charset="0"/>
                <a:ea typeface="+mn-ea"/>
                <a:cs typeface="+mn-cs"/>
              </a:rPr>
              <a:t>cơ</a:t>
            </a:r>
            <a:r>
              <a:rPr kumimoji="0" lang="en-US" sz="2800" kern="1200" cap="none" spc="0" normalizeH="0" baseline="0" noProof="0" dirty="0"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en-US" sz="2800" kern="1200" cap="none" spc="0" normalizeH="0" baseline="0" noProof="0" dirty="0" err="1">
                <a:latin typeface="Arial" panose="020B0604020202020204" pitchFamily="34" charset="0"/>
                <a:ea typeface="+mn-ea"/>
                <a:cs typeface="+mn-cs"/>
              </a:rPr>
              <a:t>thể</a:t>
            </a:r>
            <a:r>
              <a:rPr kumimoji="0" lang="en-US" sz="2800" kern="1200" cap="none" spc="0" normalizeH="0" baseline="0" noProof="0" dirty="0"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en-US" sz="2800" kern="1200" cap="none" spc="0" normalizeH="0" baseline="0" noProof="0" dirty="0" err="1">
                <a:latin typeface="Arial" panose="020B0604020202020204" pitchFamily="34" charset="0"/>
                <a:ea typeface="+mn-ea"/>
                <a:cs typeface="+mn-cs"/>
              </a:rPr>
              <a:t>được</a:t>
            </a:r>
            <a:r>
              <a:rPr kumimoji="0" lang="en-US" sz="2800" kern="1200" cap="none" spc="0" normalizeH="0" baseline="0" noProof="0" dirty="0"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en-US" sz="2800" kern="1200" cap="none" spc="0" normalizeH="0" baseline="0" noProof="0" dirty="0" err="1">
                <a:latin typeface="Arial" panose="020B0604020202020204" pitchFamily="34" charset="0"/>
                <a:ea typeface="+mn-ea"/>
                <a:cs typeface="+mn-cs"/>
              </a:rPr>
              <a:t>cấu</a:t>
            </a:r>
            <a:r>
              <a:rPr kumimoji="0" lang="en-US" sz="2800" kern="1200" cap="none" spc="0" normalizeH="0" baseline="0" noProof="0" dirty="0"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en-US" sz="2800" kern="1200" cap="none" spc="0" normalizeH="0" baseline="0" noProof="0" dirty="0" err="1">
                <a:latin typeface="Arial" panose="020B0604020202020204" pitchFamily="34" charset="0"/>
                <a:ea typeface="+mn-ea"/>
                <a:cs typeface="+mn-cs"/>
              </a:rPr>
              <a:t>tạo</a:t>
            </a:r>
            <a:r>
              <a:rPr kumimoji="0" lang="en-US" sz="2800" kern="1200" cap="none" spc="0" normalizeH="0" baseline="0" noProof="0" dirty="0"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en-US" sz="2800" kern="1200" cap="none" spc="0" normalizeH="0" baseline="0" noProof="0" dirty="0" err="1">
                <a:latin typeface="Arial" panose="020B0604020202020204" pitchFamily="34" charset="0"/>
                <a:ea typeface="+mn-ea"/>
                <a:cs typeface="+mn-cs"/>
              </a:rPr>
              <a:t>từ</a:t>
            </a:r>
            <a:r>
              <a:rPr kumimoji="0" lang="en-US" sz="2800" kern="1200" cap="none" spc="0" normalizeH="0" baseline="0" noProof="0" dirty="0"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en-US" sz="2800" kern="1200" cap="none" spc="0" normalizeH="0" baseline="0" noProof="0" dirty="0" err="1">
                <a:latin typeface="Arial" panose="020B0604020202020204" pitchFamily="34" charset="0"/>
                <a:ea typeface="+mn-ea"/>
                <a:cs typeface="+mn-cs"/>
              </a:rPr>
              <a:t>nhiều</a:t>
            </a:r>
            <a:r>
              <a:rPr kumimoji="0" lang="en-US" sz="2800" kern="1200" cap="none" spc="0" normalizeH="0" baseline="0" noProof="0" dirty="0"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en-US" sz="2800" kern="1200" cap="none" spc="0" normalizeH="0" baseline="0" noProof="0" dirty="0" err="1">
                <a:latin typeface="Arial" panose="020B0604020202020204" pitchFamily="34" charset="0"/>
                <a:ea typeface="+mn-ea"/>
                <a:cs typeface="+mn-cs"/>
              </a:rPr>
              <a:t>tế</a:t>
            </a:r>
            <a:r>
              <a:rPr kumimoji="0" lang="en-US" sz="2800" kern="1200" cap="none" spc="0" normalizeH="0" baseline="0" noProof="0" dirty="0"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en-US" sz="2800" kern="1200" cap="none" spc="0" normalizeH="0" baseline="0" noProof="0" dirty="0" err="1">
                <a:latin typeface="Arial" panose="020B0604020202020204" pitchFamily="34" charset="0"/>
                <a:ea typeface="+mn-ea"/>
                <a:cs typeface="+mn-cs"/>
              </a:rPr>
              <a:t>bào</a:t>
            </a:r>
            <a:r>
              <a:rPr kumimoji="0" lang="en-US" sz="2800" kern="1200" cap="none" spc="0" normalizeH="0" baseline="0" noProof="0" dirty="0">
                <a:latin typeface="Arial" panose="020B0604020202020204" pitchFamily="34" charset="0"/>
                <a:ea typeface="+mn-ea"/>
                <a:cs typeface="+mn-cs"/>
              </a:rPr>
              <a:t>, </a:t>
            </a:r>
            <a:r>
              <a:rPr kumimoji="0" lang="en-US" sz="2800" kern="1200" cap="none" spc="0" normalizeH="0" baseline="0" noProof="0" dirty="0" err="1">
                <a:latin typeface="Arial" panose="020B0604020202020204" pitchFamily="34" charset="0"/>
                <a:ea typeface="+mn-ea"/>
                <a:cs typeface="+mn-cs"/>
              </a:rPr>
              <a:t>các</a:t>
            </a:r>
            <a:r>
              <a:rPr kumimoji="0" lang="en-US" sz="2800" kern="1200" cap="none" spc="0" normalizeH="0" baseline="0" noProof="0" dirty="0"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en-US" sz="2800" kern="1200" cap="none" spc="0" normalizeH="0" baseline="0" noProof="0" dirty="0" err="1">
                <a:latin typeface="Arial" panose="020B0604020202020204" pitchFamily="34" charset="0"/>
                <a:ea typeface="+mn-ea"/>
                <a:cs typeface="+mn-cs"/>
              </a:rPr>
              <a:t>tế</a:t>
            </a:r>
            <a:r>
              <a:rPr kumimoji="0" lang="en-US" sz="2800" kern="1200" cap="none" spc="0" normalizeH="0" baseline="0" noProof="0" dirty="0"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en-US" sz="2800" kern="1200" cap="none" spc="0" normalizeH="0" baseline="0" noProof="0" dirty="0" err="1">
                <a:latin typeface="Arial" panose="020B0604020202020204" pitchFamily="34" charset="0"/>
                <a:ea typeface="+mn-ea"/>
                <a:cs typeface="+mn-cs"/>
              </a:rPr>
              <a:t>bào</a:t>
            </a:r>
            <a:r>
              <a:rPr kumimoji="0" lang="en-US" sz="2800" kern="1200" cap="none" spc="0" normalizeH="0" baseline="0" noProof="0" dirty="0"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en-US" sz="2800" kern="1200" cap="none" spc="0" normalizeH="0" baseline="0" noProof="0" dirty="0" err="1">
                <a:latin typeface="Arial" panose="020B0604020202020204" pitchFamily="34" charset="0"/>
                <a:ea typeface="+mn-ea"/>
                <a:cs typeface="+mn-cs"/>
              </a:rPr>
              <a:t>khác</a:t>
            </a:r>
            <a:r>
              <a:rPr kumimoji="0" lang="en-US" sz="2800" kern="1200" cap="none" spc="0" normalizeH="0" baseline="0" noProof="0" dirty="0"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en-US" sz="2800" kern="1200" cap="none" spc="0" normalizeH="0" baseline="0" noProof="0" dirty="0" err="1">
                <a:latin typeface="Arial" panose="020B0604020202020204" pitchFamily="34" charset="0"/>
                <a:ea typeface="+mn-ea"/>
                <a:cs typeface="+mn-cs"/>
              </a:rPr>
              <a:t>nhau</a:t>
            </a:r>
            <a:r>
              <a:rPr kumimoji="0" lang="en-US" sz="2800" kern="1200" cap="none" spc="0" normalizeH="0" baseline="0" noProof="0" dirty="0"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en-US" sz="2800" kern="1200" cap="none" spc="0" normalizeH="0" baseline="0" noProof="0" dirty="0" err="1">
                <a:latin typeface="Arial" panose="020B0604020202020204" pitchFamily="34" charset="0"/>
                <a:ea typeface="+mn-ea"/>
                <a:cs typeface="+mn-cs"/>
              </a:rPr>
              <a:t>thực</a:t>
            </a:r>
            <a:r>
              <a:rPr kumimoji="0" lang="en-US" sz="2800" kern="1200" cap="none" spc="0" normalizeH="0" baseline="0" noProof="0" dirty="0"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en-US" sz="2800" kern="1200" cap="none" spc="0" normalizeH="0" baseline="0" noProof="0" dirty="0" err="1">
                <a:latin typeface="Arial" panose="020B0604020202020204" pitchFamily="34" charset="0"/>
                <a:ea typeface="+mn-ea"/>
                <a:cs typeface="+mn-cs"/>
              </a:rPr>
              <a:t>hiện</a:t>
            </a:r>
            <a:r>
              <a:rPr kumimoji="0" lang="en-US" sz="2800" kern="1200" cap="none" spc="0" normalizeH="0" baseline="0" noProof="0" dirty="0"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en-US" sz="2800" kern="1200" cap="none" spc="0" normalizeH="0" baseline="0" noProof="0" dirty="0" err="1">
                <a:latin typeface="Arial" panose="020B0604020202020204" pitchFamily="34" charset="0"/>
                <a:ea typeface="+mn-ea"/>
                <a:cs typeface="+mn-cs"/>
              </a:rPr>
              <a:t>các</a:t>
            </a:r>
            <a:r>
              <a:rPr kumimoji="0" lang="en-US" sz="2800" kern="1200" cap="none" spc="0" normalizeH="0" baseline="0" noProof="0" dirty="0"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en-US" sz="2800" kern="1200" cap="none" spc="0" normalizeH="0" baseline="0" noProof="0" dirty="0" err="1">
                <a:latin typeface="Arial" panose="020B0604020202020204" pitchFamily="34" charset="0"/>
                <a:ea typeface="+mn-ea"/>
                <a:cs typeface="+mn-cs"/>
              </a:rPr>
              <a:t>chức</a:t>
            </a:r>
            <a:r>
              <a:rPr kumimoji="0" lang="en-US" sz="2800" kern="1200" cap="none" spc="0" normalizeH="0" baseline="0" noProof="0" dirty="0"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en-US" sz="2800" kern="1200" cap="none" spc="0" normalizeH="0" baseline="0" noProof="0" dirty="0" err="1">
                <a:latin typeface="Arial" panose="020B0604020202020204" pitchFamily="34" charset="0"/>
                <a:ea typeface="+mn-ea"/>
                <a:cs typeface="+mn-cs"/>
              </a:rPr>
              <a:t>năng</a:t>
            </a:r>
            <a:r>
              <a:rPr kumimoji="0" lang="en-US" sz="2800" kern="1200" cap="none" spc="0" normalizeH="0" baseline="0" noProof="0" dirty="0"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en-US" sz="2800" kern="1200" cap="none" spc="0" normalizeH="0" baseline="0" noProof="0" dirty="0" err="1">
                <a:latin typeface="Arial" panose="020B0604020202020204" pitchFamily="34" charset="0"/>
                <a:ea typeface="+mn-ea"/>
                <a:cs typeface="+mn-cs"/>
              </a:rPr>
              <a:t>khác</a:t>
            </a:r>
            <a:r>
              <a:rPr kumimoji="0" lang="en-US" sz="2800" kern="1200" cap="none" spc="0" normalizeH="0" baseline="0" noProof="0" dirty="0"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en-US" sz="2800" kern="1200" cap="none" spc="0" normalizeH="0" baseline="0" noProof="0" dirty="0" err="1">
                <a:latin typeface="Arial" panose="020B0604020202020204" pitchFamily="34" charset="0"/>
                <a:ea typeface="+mn-ea"/>
                <a:cs typeface="+mn-cs"/>
              </a:rPr>
              <a:t>nhau</a:t>
            </a:r>
            <a:r>
              <a:rPr kumimoji="0" lang="en-US" sz="2800" kern="1200" cap="none" spc="0" normalizeH="0" baseline="0" noProof="0" dirty="0"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en-US" sz="2800" kern="1200" cap="none" spc="0" normalizeH="0" baseline="0" noProof="0" dirty="0" err="1">
                <a:latin typeface="Arial" panose="020B0604020202020204" pitchFamily="34" charset="0"/>
                <a:ea typeface="+mn-ea"/>
                <a:cs typeface="+mn-cs"/>
              </a:rPr>
              <a:t>trong</a:t>
            </a:r>
            <a:r>
              <a:rPr kumimoji="0" lang="en-US" sz="2800" kern="1200" cap="none" spc="0" normalizeH="0" baseline="0" noProof="0" dirty="0"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en-US" sz="2800" kern="1200" cap="none" spc="0" normalizeH="0" baseline="0" noProof="0" dirty="0" err="1">
                <a:latin typeface="Arial" panose="020B0604020202020204" pitchFamily="34" charset="0"/>
                <a:ea typeface="+mn-ea"/>
                <a:cs typeface="+mn-cs"/>
              </a:rPr>
              <a:t>cơ</a:t>
            </a:r>
            <a:r>
              <a:rPr kumimoji="0" lang="en-US" sz="2800" kern="1200" cap="none" spc="0" normalizeH="0" baseline="0" noProof="0" dirty="0"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en-US" sz="2800" kern="1200" cap="none" spc="0" normalizeH="0" baseline="0" noProof="0" dirty="0" err="1">
                <a:latin typeface="Arial" panose="020B0604020202020204" pitchFamily="34" charset="0"/>
                <a:ea typeface="+mn-ea"/>
                <a:cs typeface="+mn-cs"/>
              </a:rPr>
              <a:t>thể</a:t>
            </a:r>
            <a:r>
              <a:rPr kumimoji="0" lang="en-US" sz="2800" kern="1200" cap="none" spc="0" normalizeH="0" baseline="0" noProof="0" dirty="0">
                <a:latin typeface="Arial" panose="020B0604020202020204" pitchFamily="34" charset="0"/>
                <a:ea typeface="+mn-ea"/>
                <a:cs typeface="+mn-cs"/>
              </a:rPr>
              <a:t>.</a:t>
            </a:r>
          </a:p>
          <a:p>
            <a:pPr marL="285750" marR="0" indent="-285750" defTabSz="914400">
              <a:buClrTx/>
              <a:buSzTx/>
              <a:buFontTx/>
              <a:buChar char="-"/>
              <a:defRPr/>
            </a:pPr>
            <a:r>
              <a:rPr kumimoji="0" lang="en-US" sz="2800" kern="1200" cap="none" spc="0" normalizeH="0" baseline="0" noProof="0" dirty="0" err="1">
                <a:latin typeface="Arial" panose="020B0604020202020204" pitchFamily="34" charset="0"/>
                <a:ea typeface="+mn-ea"/>
                <a:cs typeface="+mn-cs"/>
              </a:rPr>
              <a:t>Cơ</a:t>
            </a:r>
            <a:r>
              <a:rPr kumimoji="0" lang="en-US" sz="2800" kern="1200" cap="none" spc="0" normalizeH="0" baseline="0" noProof="0" dirty="0"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en-US" sz="2800" kern="1200" cap="none" spc="0" normalizeH="0" baseline="0" noProof="0" dirty="0" err="1">
                <a:latin typeface="Arial" panose="020B0604020202020204" pitchFamily="34" charset="0"/>
                <a:ea typeface="+mn-ea"/>
                <a:cs typeface="+mn-cs"/>
              </a:rPr>
              <a:t>thể</a:t>
            </a:r>
            <a:r>
              <a:rPr kumimoji="0" lang="en-US" sz="2800" kern="1200" cap="none" spc="0" normalizeH="0" baseline="0" noProof="0" dirty="0"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en-US" sz="2800" kern="1200" cap="none" spc="0" normalizeH="0" baseline="0" noProof="0" dirty="0" err="1">
                <a:latin typeface="Arial" panose="020B0604020202020204" pitchFamily="34" charset="0"/>
                <a:ea typeface="+mn-ea"/>
                <a:cs typeface="+mn-cs"/>
              </a:rPr>
              <a:t>thực</a:t>
            </a:r>
            <a:r>
              <a:rPr kumimoji="0" lang="en-US" sz="2800" kern="1200" cap="none" spc="0" normalizeH="0" baseline="0" noProof="0" dirty="0"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en-US" sz="2800" kern="1200" cap="none" spc="0" normalizeH="0" baseline="0" noProof="0" dirty="0" err="1">
                <a:latin typeface="Arial" panose="020B0604020202020204" pitchFamily="34" charset="0"/>
                <a:ea typeface="+mn-ea"/>
                <a:cs typeface="+mn-cs"/>
              </a:rPr>
              <a:t>vật</a:t>
            </a:r>
            <a:r>
              <a:rPr kumimoji="0" lang="en-US" sz="2800" kern="1200" cap="none" spc="0" normalizeH="0" baseline="0" noProof="0" dirty="0"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en-US" sz="2800" kern="1200" cap="none" spc="0" normalizeH="0" baseline="0" noProof="0" dirty="0" err="1">
                <a:latin typeface="Arial" panose="020B0604020202020204" pitchFamily="34" charset="0"/>
                <a:ea typeface="+mn-ea"/>
                <a:cs typeface="+mn-cs"/>
              </a:rPr>
              <a:t>được</a:t>
            </a:r>
            <a:r>
              <a:rPr kumimoji="0" lang="en-US" sz="2800" kern="1200" cap="none" spc="0" normalizeH="0" baseline="0" noProof="0" dirty="0"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en-US" sz="2800" kern="1200" cap="none" spc="0" normalizeH="0" baseline="0" noProof="0" dirty="0" err="1">
                <a:latin typeface="Arial" panose="020B0604020202020204" pitchFamily="34" charset="0"/>
                <a:ea typeface="+mn-ea"/>
                <a:cs typeface="+mn-cs"/>
              </a:rPr>
              <a:t>cấu</a:t>
            </a:r>
            <a:r>
              <a:rPr kumimoji="0" lang="en-US" sz="2800" kern="1200" cap="none" spc="0" normalizeH="0" baseline="0" noProof="0" dirty="0"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en-US" sz="2800" kern="1200" cap="none" spc="0" normalizeH="0" baseline="0" noProof="0" dirty="0" err="1">
                <a:latin typeface="Arial" panose="020B0604020202020204" pitchFamily="34" charset="0"/>
                <a:ea typeface="+mn-ea"/>
                <a:cs typeface="+mn-cs"/>
              </a:rPr>
              <a:t>tạo</a:t>
            </a:r>
            <a:r>
              <a:rPr kumimoji="0" lang="en-US" sz="2800" kern="1200" cap="none" spc="0" normalizeH="0" baseline="0" noProof="0" dirty="0"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en-US" sz="2800" kern="1200" cap="none" spc="0" normalizeH="0" baseline="0" noProof="0" dirty="0" err="1">
                <a:latin typeface="Arial" panose="020B0604020202020204" pitchFamily="34" charset="0"/>
                <a:ea typeface="+mn-ea"/>
                <a:cs typeface="+mn-cs"/>
              </a:rPr>
              <a:t>từ</a:t>
            </a:r>
            <a:r>
              <a:rPr kumimoji="0" lang="en-US" sz="2800" kern="1200" cap="none" spc="0" normalizeH="0" baseline="0" noProof="0" dirty="0"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en-US" sz="2800" kern="1200" cap="none" spc="0" normalizeH="0" baseline="0" noProof="0" dirty="0" err="1">
                <a:latin typeface="Arial" panose="020B0604020202020204" pitchFamily="34" charset="0"/>
                <a:ea typeface="+mn-ea"/>
                <a:cs typeface="+mn-cs"/>
              </a:rPr>
              <a:t>các</a:t>
            </a:r>
            <a:r>
              <a:rPr kumimoji="0" lang="en-US" sz="2800" kern="1200" cap="none" spc="0" normalizeH="0" baseline="0" noProof="0" dirty="0"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en-US" sz="2800" kern="1200" cap="none" spc="0" normalizeH="0" baseline="0" noProof="0" dirty="0" err="1">
                <a:latin typeface="Arial" panose="020B0604020202020204" pitchFamily="34" charset="0"/>
                <a:ea typeface="+mn-ea"/>
                <a:cs typeface="+mn-cs"/>
              </a:rPr>
              <a:t>loại</a:t>
            </a:r>
            <a:r>
              <a:rPr kumimoji="0" lang="en-US" sz="2800" kern="1200" cap="none" spc="0" normalizeH="0" baseline="0" noProof="0" dirty="0"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en-US" sz="2800" kern="1200" cap="none" spc="0" normalizeH="0" baseline="0" noProof="0" dirty="0" err="1">
                <a:latin typeface="Arial" panose="020B0604020202020204" pitchFamily="34" charset="0"/>
                <a:ea typeface="+mn-ea"/>
                <a:cs typeface="+mn-cs"/>
              </a:rPr>
              <a:t>tế</a:t>
            </a:r>
            <a:r>
              <a:rPr kumimoji="0" lang="en-US" sz="2800" kern="1200" cap="none" spc="0" normalizeH="0" baseline="0" noProof="0" dirty="0"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en-US" sz="2800" kern="1200" cap="none" spc="0" normalizeH="0" baseline="0" noProof="0" dirty="0" err="1">
                <a:latin typeface="Arial" panose="020B0604020202020204" pitchFamily="34" charset="0"/>
                <a:ea typeface="+mn-ea"/>
                <a:cs typeface="+mn-cs"/>
              </a:rPr>
              <a:t>bào</a:t>
            </a:r>
            <a:r>
              <a:rPr kumimoji="0" lang="en-US" sz="2800" kern="1200" cap="none" spc="0" normalizeH="0" baseline="0" noProof="0" dirty="0">
                <a:latin typeface="Arial" panose="020B0604020202020204" pitchFamily="34" charset="0"/>
                <a:ea typeface="+mn-ea"/>
                <a:cs typeface="+mn-cs"/>
              </a:rPr>
              <a:t>: </a:t>
            </a:r>
            <a:r>
              <a:rPr kumimoji="0" lang="en-US" sz="2800" kern="1200" cap="none" spc="0" normalizeH="0" baseline="0" noProof="0" dirty="0" err="1">
                <a:latin typeface="Arial" panose="020B0604020202020204" pitchFamily="34" charset="0"/>
                <a:ea typeface="+mn-ea"/>
                <a:cs typeface="+mn-cs"/>
              </a:rPr>
              <a:t>tế</a:t>
            </a:r>
            <a:r>
              <a:rPr kumimoji="0" lang="en-US" sz="2800" kern="1200" cap="none" spc="0" normalizeH="0" baseline="0" noProof="0" dirty="0"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en-US" sz="2800" kern="1200" cap="none" spc="0" normalizeH="0" baseline="0" noProof="0" dirty="0" err="1">
                <a:latin typeface="Arial" panose="020B0604020202020204" pitchFamily="34" charset="0"/>
                <a:ea typeface="+mn-ea"/>
                <a:cs typeface="+mn-cs"/>
              </a:rPr>
              <a:t>bào</a:t>
            </a:r>
            <a:r>
              <a:rPr kumimoji="0" lang="en-US" sz="2800" kern="1200" cap="none" spc="0" normalizeH="0" baseline="0" noProof="0" dirty="0"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en-US" sz="2800" kern="1200" cap="none" spc="0" normalizeH="0" baseline="0" noProof="0" dirty="0" err="1">
                <a:latin typeface="Arial" panose="020B0604020202020204" pitchFamily="34" charset="0"/>
                <a:ea typeface="+mn-ea"/>
                <a:cs typeface="+mn-cs"/>
              </a:rPr>
              <a:t>biểu</a:t>
            </a:r>
            <a:r>
              <a:rPr kumimoji="0" lang="en-US" sz="2800" kern="1200" cap="none" spc="0" normalizeH="0" baseline="0" noProof="0" dirty="0"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en-US" sz="2800" kern="1200" cap="none" spc="0" normalizeH="0" baseline="0" noProof="0" dirty="0" err="1">
                <a:latin typeface="Arial" panose="020B0604020202020204" pitchFamily="34" charset="0"/>
                <a:ea typeface="+mn-ea"/>
                <a:cs typeface="+mn-cs"/>
              </a:rPr>
              <a:t>bì</a:t>
            </a:r>
            <a:r>
              <a:rPr kumimoji="0" lang="en-US" sz="2800" kern="1200" cap="none" spc="0" normalizeH="0" baseline="0" noProof="0" dirty="0">
                <a:latin typeface="Arial" panose="020B0604020202020204" pitchFamily="34" charset="0"/>
                <a:ea typeface="+mn-ea"/>
                <a:cs typeface="+mn-cs"/>
              </a:rPr>
              <a:t>, </a:t>
            </a:r>
            <a:r>
              <a:rPr kumimoji="0" lang="en-US" sz="2800" kern="1200" cap="none" spc="0" normalizeH="0" baseline="0" noProof="0" dirty="0" err="1">
                <a:latin typeface="Arial" panose="020B0604020202020204" pitchFamily="34" charset="0"/>
                <a:ea typeface="+mn-ea"/>
                <a:cs typeface="+mn-cs"/>
              </a:rPr>
              <a:t>tế</a:t>
            </a:r>
            <a:r>
              <a:rPr kumimoji="0" lang="en-US" sz="2800" kern="1200" cap="none" spc="0" normalizeH="0" baseline="0" noProof="0" dirty="0"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en-US" sz="2800" kern="1200" cap="none" spc="0" normalizeH="0" baseline="0" noProof="0" dirty="0" err="1">
                <a:latin typeface="Arial" panose="020B0604020202020204" pitchFamily="34" charset="0"/>
                <a:ea typeface="+mn-ea"/>
                <a:cs typeface="+mn-cs"/>
              </a:rPr>
              <a:t>bào</a:t>
            </a:r>
            <a:r>
              <a:rPr kumimoji="0" lang="en-US" sz="2800" kern="1200" cap="none" spc="0" normalizeH="0" baseline="0" noProof="0" dirty="0"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en-US" sz="2800" kern="1200" cap="none" spc="0" normalizeH="0" baseline="0" noProof="0" dirty="0" err="1">
                <a:latin typeface="Arial" panose="020B0604020202020204" pitchFamily="34" charset="0"/>
                <a:ea typeface="+mn-ea"/>
                <a:cs typeface="+mn-cs"/>
              </a:rPr>
              <a:t>mạch</a:t>
            </a:r>
            <a:r>
              <a:rPr kumimoji="0" lang="en-US" sz="2800" kern="1200" cap="none" spc="0" normalizeH="0" baseline="0" noProof="0" dirty="0"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en-US" sz="2800" kern="1200" cap="none" spc="0" normalizeH="0" baseline="0" noProof="0" dirty="0" err="1">
                <a:latin typeface="Arial" panose="020B0604020202020204" pitchFamily="34" charset="0"/>
                <a:ea typeface="+mn-ea"/>
                <a:cs typeface="+mn-cs"/>
              </a:rPr>
              <a:t>dẫn</a:t>
            </a:r>
            <a:r>
              <a:rPr kumimoji="0" lang="en-US" sz="2800" kern="1200" cap="none" spc="0" normalizeH="0" baseline="0" noProof="0" dirty="0">
                <a:latin typeface="Arial" panose="020B0604020202020204" pitchFamily="34" charset="0"/>
                <a:ea typeface="+mn-ea"/>
                <a:cs typeface="+mn-cs"/>
              </a:rPr>
              <a:t>, </a:t>
            </a:r>
            <a:r>
              <a:rPr kumimoji="0" lang="en-US" sz="2800" kern="1200" cap="none" spc="0" normalizeH="0" baseline="0" noProof="0" dirty="0" err="1">
                <a:latin typeface="Arial" panose="020B0604020202020204" pitchFamily="34" charset="0"/>
                <a:ea typeface="+mn-ea"/>
                <a:cs typeface="+mn-cs"/>
              </a:rPr>
              <a:t>tế</a:t>
            </a:r>
            <a:r>
              <a:rPr kumimoji="0" lang="en-US" sz="2800" kern="1200" cap="none" spc="0" normalizeH="0" baseline="0" noProof="0" dirty="0"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en-US" sz="2800" kern="1200" cap="none" spc="0" normalizeH="0" baseline="0" noProof="0" dirty="0" err="1">
                <a:latin typeface="Arial" panose="020B0604020202020204" pitchFamily="34" charset="0"/>
                <a:ea typeface="+mn-ea"/>
                <a:cs typeface="+mn-cs"/>
              </a:rPr>
              <a:t>bào</a:t>
            </a:r>
            <a:r>
              <a:rPr kumimoji="0" lang="en-US" sz="2800" kern="1200" cap="none" spc="0" normalizeH="0" baseline="0" noProof="0" dirty="0"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en-US" sz="2800" kern="1200" cap="none" spc="0" normalizeH="0" baseline="0" noProof="0" dirty="0" err="1">
                <a:latin typeface="Arial" panose="020B0604020202020204" pitchFamily="34" charset="0"/>
                <a:ea typeface="+mn-ea"/>
                <a:cs typeface="+mn-cs"/>
              </a:rPr>
              <a:t>lông</a:t>
            </a:r>
            <a:r>
              <a:rPr kumimoji="0" lang="en-US" sz="2800" kern="1200" cap="none" spc="0" normalizeH="0" baseline="0" noProof="0" dirty="0"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en-US" sz="2800" kern="1200" cap="none" spc="0" normalizeH="0" baseline="0" noProof="0" dirty="0" err="1">
                <a:latin typeface="Arial" panose="020B0604020202020204" pitchFamily="34" charset="0"/>
                <a:ea typeface="+mn-ea"/>
                <a:cs typeface="+mn-cs"/>
              </a:rPr>
              <a:t>hút</a:t>
            </a:r>
            <a:r>
              <a:rPr kumimoji="0" lang="en-US" sz="2800" kern="1200" cap="none" spc="0" normalizeH="0" baseline="0" noProof="0" dirty="0">
                <a:latin typeface="Arial" panose="020B0604020202020204" pitchFamily="34" charset="0"/>
                <a:ea typeface="+mn-ea"/>
                <a:cs typeface="+mn-cs"/>
              </a:rPr>
              <a:t>,…</a:t>
            </a:r>
          </a:p>
          <a:p>
            <a:pPr marL="285750" marR="0" indent="-285750" defTabSz="914400">
              <a:buClrTx/>
              <a:buSzTx/>
              <a:buFontTx/>
              <a:buChar char="-"/>
              <a:defRPr/>
            </a:pPr>
            <a:r>
              <a:rPr kumimoji="0" lang="en-US" sz="2800" kern="1200" cap="none" spc="0" normalizeH="0" baseline="0" noProof="0" dirty="0" err="1">
                <a:latin typeface="Arial" panose="020B0604020202020204" pitchFamily="34" charset="0"/>
                <a:ea typeface="+mn-ea"/>
                <a:cs typeface="+mn-cs"/>
              </a:rPr>
              <a:t>Cơ</a:t>
            </a:r>
            <a:r>
              <a:rPr kumimoji="0" lang="en-US" sz="2800" kern="1200" cap="none" spc="0" normalizeH="0" baseline="0" noProof="0" dirty="0"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en-US" sz="2800" kern="1200" cap="none" spc="0" normalizeH="0" baseline="0" noProof="0" dirty="0" err="1">
                <a:latin typeface="Arial" panose="020B0604020202020204" pitchFamily="34" charset="0"/>
                <a:ea typeface="+mn-ea"/>
                <a:cs typeface="+mn-cs"/>
              </a:rPr>
              <a:t>thể</a:t>
            </a:r>
            <a:r>
              <a:rPr kumimoji="0" lang="en-US" sz="2800" kern="1200" cap="none" spc="0" normalizeH="0" baseline="0" noProof="0" dirty="0"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en-US" sz="2800" kern="1200" cap="none" spc="0" normalizeH="0" baseline="0" noProof="0" dirty="0" err="1">
                <a:latin typeface="Arial" panose="020B0604020202020204" pitchFamily="34" charset="0"/>
                <a:ea typeface="+mn-ea"/>
                <a:cs typeface="+mn-cs"/>
              </a:rPr>
              <a:t>động</a:t>
            </a:r>
            <a:r>
              <a:rPr kumimoji="0" lang="en-US" sz="2800" kern="1200" cap="none" spc="0" normalizeH="0" baseline="0" noProof="0" dirty="0"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en-US" sz="2800" kern="1200" cap="none" spc="0" normalizeH="0" baseline="0" noProof="0" dirty="0" err="1">
                <a:latin typeface="Arial" panose="020B0604020202020204" pitchFamily="34" charset="0"/>
                <a:ea typeface="+mn-ea"/>
                <a:cs typeface="+mn-cs"/>
              </a:rPr>
              <a:t>vật</a:t>
            </a:r>
            <a:r>
              <a:rPr kumimoji="0" lang="en-US" sz="2800" kern="1200" cap="none" spc="0" normalizeH="0" baseline="0" noProof="0" dirty="0"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en-US" sz="2800" kern="1200" cap="none" spc="0" normalizeH="0" baseline="0" noProof="0" dirty="0" err="1">
                <a:latin typeface="Arial" panose="020B0604020202020204" pitchFamily="34" charset="0"/>
                <a:ea typeface="+mn-ea"/>
                <a:cs typeface="+mn-cs"/>
              </a:rPr>
              <a:t>được</a:t>
            </a:r>
            <a:r>
              <a:rPr kumimoji="0" lang="en-US" sz="2800" kern="1200" cap="none" spc="0" normalizeH="0" baseline="0" noProof="0" dirty="0"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en-US" sz="2800" kern="1200" cap="none" spc="0" normalizeH="0" baseline="0" noProof="0" dirty="0" err="1">
                <a:latin typeface="Arial" panose="020B0604020202020204" pitchFamily="34" charset="0"/>
                <a:ea typeface="+mn-ea"/>
                <a:cs typeface="+mn-cs"/>
              </a:rPr>
              <a:t>cấu</a:t>
            </a:r>
            <a:r>
              <a:rPr kumimoji="0" lang="en-US" sz="2800" kern="1200" cap="none" spc="0" normalizeH="0" baseline="0" noProof="0" dirty="0"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en-US" sz="2800" kern="1200" cap="none" spc="0" normalizeH="0" baseline="0" noProof="0" dirty="0" err="1">
                <a:latin typeface="Arial" panose="020B0604020202020204" pitchFamily="34" charset="0"/>
                <a:ea typeface="+mn-ea"/>
                <a:cs typeface="+mn-cs"/>
              </a:rPr>
              <a:t>tạo</a:t>
            </a:r>
            <a:r>
              <a:rPr kumimoji="0" lang="en-US" sz="2800" kern="1200" cap="none" spc="0" normalizeH="0" baseline="0" noProof="0" dirty="0"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en-US" sz="2800" kern="1200" cap="none" spc="0" normalizeH="0" baseline="0" noProof="0" dirty="0" err="1">
                <a:latin typeface="Arial" panose="020B0604020202020204" pitchFamily="34" charset="0"/>
                <a:ea typeface="+mn-ea"/>
                <a:cs typeface="+mn-cs"/>
              </a:rPr>
              <a:t>từ</a:t>
            </a:r>
            <a:r>
              <a:rPr kumimoji="0" lang="en-US" sz="2800" kern="1200" cap="none" spc="0" normalizeH="0" baseline="0" noProof="0" dirty="0"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en-US" sz="2800" kern="1200" cap="none" spc="0" normalizeH="0" baseline="0" noProof="0" dirty="0" err="1">
                <a:latin typeface="Arial" panose="020B0604020202020204" pitchFamily="34" charset="0"/>
                <a:ea typeface="+mn-ea"/>
                <a:cs typeface="+mn-cs"/>
              </a:rPr>
              <a:t>các</a:t>
            </a:r>
            <a:r>
              <a:rPr kumimoji="0" lang="en-US" sz="2800" kern="1200" cap="none" spc="0" normalizeH="0" baseline="0" noProof="0" dirty="0"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en-US" sz="2800" kern="1200" cap="none" spc="0" normalizeH="0" baseline="0" noProof="0" dirty="0" err="1">
                <a:latin typeface="Arial" panose="020B0604020202020204" pitchFamily="34" charset="0"/>
                <a:ea typeface="+mn-ea"/>
                <a:cs typeface="+mn-cs"/>
              </a:rPr>
              <a:t>loại</a:t>
            </a:r>
            <a:r>
              <a:rPr kumimoji="0" lang="en-US" sz="2800" kern="1200" cap="none" spc="0" normalizeH="0" baseline="0" noProof="0" dirty="0"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en-US" sz="2800" kern="1200" cap="none" spc="0" normalizeH="0" baseline="0" noProof="0" dirty="0" err="1">
                <a:latin typeface="Arial" panose="020B0604020202020204" pitchFamily="34" charset="0"/>
                <a:ea typeface="+mn-ea"/>
                <a:cs typeface="+mn-cs"/>
              </a:rPr>
              <a:t>tế</a:t>
            </a:r>
            <a:r>
              <a:rPr kumimoji="0" lang="en-US" sz="2800" kern="1200" cap="none" spc="0" normalizeH="0" baseline="0" noProof="0" dirty="0"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en-US" sz="2800" kern="1200" cap="none" spc="0" normalizeH="0" baseline="0" noProof="0" dirty="0" err="1">
                <a:latin typeface="Arial" panose="020B0604020202020204" pitchFamily="34" charset="0"/>
                <a:ea typeface="+mn-ea"/>
                <a:cs typeface="+mn-cs"/>
              </a:rPr>
              <a:t>bào</a:t>
            </a:r>
            <a:r>
              <a:rPr kumimoji="0" lang="en-US" sz="2800" kern="1200" cap="none" spc="0" normalizeH="0" baseline="0" noProof="0" dirty="0"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en-US" sz="2800" kern="1200" cap="none" spc="0" normalizeH="0" baseline="0" noProof="0" dirty="0" err="1">
                <a:latin typeface="Arial" panose="020B0604020202020204" pitchFamily="34" charset="0"/>
                <a:ea typeface="+mn-ea"/>
                <a:cs typeface="+mn-cs"/>
              </a:rPr>
              <a:t>như</a:t>
            </a:r>
            <a:r>
              <a:rPr kumimoji="0" lang="en-US" sz="2800" kern="1200" cap="none" spc="0" normalizeH="0" baseline="0" noProof="0" dirty="0">
                <a:latin typeface="Arial" panose="020B0604020202020204" pitchFamily="34" charset="0"/>
                <a:ea typeface="+mn-ea"/>
                <a:cs typeface="+mn-cs"/>
              </a:rPr>
              <a:t>: </a:t>
            </a:r>
            <a:r>
              <a:rPr kumimoji="0" lang="en-US" sz="2800" kern="1200" cap="none" spc="0" normalizeH="0" baseline="0" noProof="0" dirty="0" err="1">
                <a:latin typeface="Arial" panose="020B0604020202020204" pitchFamily="34" charset="0"/>
                <a:ea typeface="+mn-ea"/>
                <a:cs typeface="+mn-cs"/>
              </a:rPr>
              <a:t>tế</a:t>
            </a:r>
            <a:r>
              <a:rPr kumimoji="0" lang="en-US" sz="2800" kern="1200" cap="none" spc="0" normalizeH="0" baseline="0" noProof="0" dirty="0"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en-US" sz="2800" kern="1200" cap="none" spc="0" normalizeH="0" baseline="0" noProof="0" dirty="0" err="1">
                <a:latin typeface="Arial" panose="020B0604020202020204" pitchFamily="34" charset="0"/>
                <a:ea typeface="+mn-ea"/>
                <a:cs typeface="+mn-cs"/>
              </a:rPr>
              <a:t>bào</a:t>
            </a:r>
            <a:r>
              <a:rPr kumimoji="0" lang="en-US" sz="2800" kern="1200" cap="none" spc="0" normalizeH="0" baseline="0" noProof="0" dirty="0"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en-US" sz="2800" kern="1200" cap="none" spc="0" normalizeH="0" baseline="0" noProof="0" dirty="0" err="1">
                <a:latin typeface="Arial" panose="020B0604020202020204" pitchFamily="34" charset="0"/>
                <a:ea typeface="+mn-ea"/>
                <a:cs typeface="+mn-cs"/>
              </a:rPr>
              <a:t>cơ</a:t>
            </a:r>
            <a:r>
              <a:rPr kumimoji="0" lang="en-US" sz="2800" kern="1200" cap="none" spc="0" normalizeH="0" baseline="0" noProof="0" dirty="0">
                <a:latin typeface="Arial" panose="020B0604020202020204" pitchFamily="34" charset="0"/>
                <a:ea typeface="+mn-ea"/>
                <a:cs typeface="+mn-cs"/>
              </a:rPr>
              <a:t>, </a:t>
            </a:r>
            <a:r>
              <a:rPr kumimoji="0" lang="en-US" sz="2800" kern="1200" cap="none" spc="0" normalizeH="0" baseline="0" noProof="0" dirty="0" err="1">
                <a:latin typeface="Arial" panose="020B0604020202020204" pitchFamily="34" charset="0"/>
                <a:ea typeface="+mn-ea"/>
                <a:cs typeface="+mn-cs"/>
              </a:rPr>
              <a:t>tế</a:t>
            </a:r>
            <a:r>
              <a:rPr kumimoji="0" lang="en-US" sz="2800" kern="1200" cap="none" spc="0" normalizeH="0" baseline="0" noProof="0" dirty="0"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en-US" sz="2800" kern="1200" cap="none" spc="0" normalizeH="0" baseline="0" noProof="0" dirty="0" err="1">
                <a:latin typeface="Arial" panose="020B0604020202020204" pitchFamily="34" charset="0"/>
                <a:ea typeface="+mn-ea"/>
                <a:cs typeface="+mn-cs"/>
              </a:rPr>
              <a:t>bào</a:t>
            </a:r>
            <a:r>
              <a:rPr kumimoji="0" lang="en-US" sz="2800" kern="1200" cap="none" spc="0" normalizeH="0" baseline="0" noProof="0" dirty="0"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en-US" sz="2800" kern="1200" cap="none" spc="0" normalizeH="0" baseline="0" noProof="0" dirty="0" err="1">
                <a:latin typeface="Arial" panose="020B0604020202020204" pitchFamily="34" charset="0"/>
                <a:ea typeface="+mn-ea"/>
                <a:cs typeface="+mn-cs"/>
              </a:rPr>
              <a:t>thần</a:t>
            </a:r>
            <a:r>
              <a:rPr kumimoji="0" lang="en-US" sz="2800" kern="1200" cap="none" spc="0" normalizeH="0" baseline="0" noProof="0" dirty="0"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en-US" sz="2800" kern="1200" cap="none" spc="0" normalizeH="0" baseline="0" noProof="0" dirty="0" err="1">
                <a:latin typeface="Arial" panose="020B0604020202020204" pitchFamily="34" charset="0"/>
                <a:ea typeface="+mn-ea"/>
                <a:cs typeface="+mn-cs"/>
              </a:rPr>
              <a:t>kinh</a:t>
            </a:r>
            <a:r>
              <a:rPr kumimoji="0" lang="en-US" sz="2800" kern="1200" cap="none" spc="0" normalizeH="0" baseline="0" noProof="0" dirty="0">
                <a:latin typeface="Arial" panose="020B0604020202020204" pitchFamily="34" charset="0"/>
                <a:ea typeface="+mn-ea"/>
                <a:cs typeface="+mn-cs"/>
              </a:rPr>
              <a:t>, </a:t>
            </a:r>
            <a:r>
              <a:rPr kumimoji="0" lang="en-US" sz="2800" kern="1200" cap="none" spc="0" normalizeH="0" baseline="0" noProof="0" dirty="0" err="1">
                <a:latin typeface="Arial" panose="020B0604020202020204" pitchFamily="34" charset="0"/>
                <a:ea typeface="+mn-ea"/>
                <a:cs typeface="+mn-cs"/>
              </a:rPr>
              <a:t>tế</a:t>
            </a:r>
            <a:r>
              <a:rPr kumimoji="0" lang="en-US" sz="2800" kern="1200" cap="none" spc="0" normalizeH="0" baseline="0" noProof="0" dirty="0"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en-US" sz="2800" kern="1200" cap="none" spc="0" normalizeH="0" baseline="0" noProof="0" dirty="0" err="1">
                <a:latin typeface="Arial" panose="020B0604020202020204" pitchFamily="34" charset="0"/>
                <a:ea typeface="+mn-ea"/>
                <a:cs typeface="+mn-cs"/>
              </a:rPr>
              <a:t>bào</a:t>
            </a:r>
            <a:r>
              <a:rPr kumimoji="0" lang="en-US" sz="2800" kern="1200" cap="none" spc="0" normalizeH="0" baseline="0" noProof="0" dirty="0"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en-US" sz="2800" kern="1200" cap="none" spc="0" normalizeH="0" baseline="0" noProof="0" dirty="0" err="1">
                <a:latin typeface="Arial" panose="020B0604020202020204" pitchFamily="34" charset="0"/>
                <a:ea typeface="+mn-ea"/>
                <a:cs typeface="+mn-cs"/>
              </a:rPr>
              <a:t>biểu</a:t>
            </a:r>
            <a:r>
              <a:rPr kumimoji="0" lang="en-US" sz="2800" kern="1200" cap="none" spc="0" normalizeH="0" baseline="0" noProof="0" dirty="0"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en-US" sz="2800" kern="1200" cap="none" spc="0" normalizeH="0" baseline="0" noProof="0" dirty="0" err="1">
                <a:latin typeface="Arial" panose="020B0604020202020204" pitchFamily="34" charset="0"/>
                <a:ea typeface="+mn-ea"/>
                <a:cs typeface="+mn-cs"/>
              </a:rPr>
              <a:t>bì</a:t>
            </a:r>
            <a:r>
              <a:rPr kumimoji="0" lang="en-US" sz="2800" kern="1200" cap="none" spc="0" normalizeH="0" baseline="0" noProof="0" dirty="0">
                <a:latin typeface="Arial" panose="020B0604020202020204" pitchFamily="34" charset="0"/>
                <a:ea typeface="+mn-ea"/>
                <a:cs typeface="+mn-cs"/>
              </a:rPr>
              <a:t>,…</a:t>
            </a:r>
          </a:p>
        </p:txBody>
      </p:sp>
      <p:sp>
        <p:nvSpPr>
          <p:cNvPr id="14339" name="TextBox 1"/>
          <p:cNvSpPr txBox="1"/>
          <p:nvPr/>
        </p:nvSpPr>
        <p:spPr>
          <a:xfrm>
            <a:off x="1258888" y="404813"/>
            <a:ext cx="7056437" cy="5238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v"/>
              <a:defRPr sz="28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•"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marL="0" lvl="0" indent="0" algn="ctr">
              <a:spcBef>
                <a:spcPct val="0"/>
              </a:spcBef>
              <a:buClrTx/>
              <a:buFontTx/>
              <a:buNone/>
            </a:pPr>
            <a:r>
              <a:rPr lang="en-US" altLang="en-US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CƠ THỂ ĐA BÀO</a:t>
            </a:r>
            <a:endParaRPr lang="en-US" altLang="en-US" dirty="0">
              <a:solidFill>
                <a:schemeClr val="bg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10" name="Picture 10" descr="IMG4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48488" y="985838"/>
            <a:ext cx="1184275" cy="92075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theme/theme1.xml><?xml version="1.0" encoding="utf-8"?>
<a:theme xmlns:a="http://schemas.openxmlformats.org/drawingml/2006/main" name="sample">
  <a:themeElements>
    <a:clrScheme name="sample 3">
      <a:dk1>
        <a:srgbClr val="003366"/>
      </a:dk1>
      <a:lt1>
        <a:srgbClr val="FFFFFF"/>
      </a:lt1>
      <a:dk2>
        <a:srgbClr val="5086C2"/>
      </a:dk2>
      <a:lt2>
        <a:srgbClr val="C0C0C0"/>
      </a:lt2>
      <a:accent1>
        <a:srgbClr val="DE8848"/>
      </a:accent1>
      <a:accent2>
        <a:srgbClr val="85BA54"/>
      </a:accent2>
      <a:accent3>
        <a:srgbClr val="FFFFFF"/>
      </a:accent3>
      <a:accent4>
        <a:srgbClr val="002A56"/>
      </a:accent4>
      <a:accent5>
        <a:srgbClr val="ECC3B1"/>
      </a:accent5>
      <a:accent6>
        <a:srgbClr val="78A84B"/>
      </a:accent6>
      <a:hlink>
        <a:srgbClr val="4C59D2"/>
      </a:hlink>
      <a:folHlink>
        <a:srgbClr val="A0B5C4"/>
      </a:folHlink>
    </a:clrScheme>
    <a:fontScheme name="sample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sample 1">
        <a:dk1>
          <a:srgbClr val="48806B"/>
        </a:dk1>
        <a:lt1>
          <a:srgbClr val="FFFFFF"/>
        </a:lt1>
        <a:dk2>
          <a:srgbClr val="77956D"/>
        </a:dk2>
        <a:lt2>
          <a:srgbClr val="C0C0C0"/>
        </a:lt2>
        <a:accent1>
          <a:srgbClr val="6BB9C3"/>
        </a:accent1>
        <a:accent2>
          <a:srgbClr val="E7BA15"/>
        </a:accent2>
        <a:accent3>
          <a:srgbClr val="FFFFFF"/>
        </a:accent3>
        <a:accent4>
          <a:srgbClr val="3C6C5A"/>
        </a:accent4>
        <a:accent5>
          <a:srgbClr val="BAD9DE"/>
        </a:accent5>
        <a:accent6>
          <a:srgbClr val="D1A812"/>
        </a:accent6>
        <a:hlink>
          <a:srgbClr val="76C14D"/>
        </a:hlink>
        <a:folHlink>
          <a:srgbClr val="B0C29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ample 2">
        <a:dk1>
          <a:srgbClr val="5F5F5F"/>
        </a:dk1>
        <a:lt1>
          <a:srgbClr val="FFFFFF"/>
        </a:lt1>
        <a:dk2>
          <a:srgbClr val="8D8D8D"/>
        </a:dk2>
        <a:lt2>
          <a:srgbClr val="C0C0C0"/>
        </a:lt2>
        <a:accent1>
          <a:srgbClr val="8EC072"/>
        </a:accent1>
        <a:accent2>
          <a:srgbClr val="5DB8CD"/>
        </a:accent2>
        <a:accent3>
          <a:srgbClr val="FFFFFF"/>
        </a:accent3>
        <a:accent4>
          <a:srgbClr val="505050"/>
        </a:accent4>
        <a:accent5>
          <a:srgbClr val="C6DCBC"/>
        </a:accent5>
        <a:accent6>
          <a:srgbClr val="53A6BA"/>
        </a:accent6>
        <a:hlink>
          <a:srgbClr val="D68B40"/>
        </a:hlink>
        <a:folHlink>
          <a:srgbClr val="D5D17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ample 3">
        <a:dk1>
          <a:srgbClr val="003366"/>
        </a:dk1>
        <a:lt1>
          <a:srgbClr val="FFFFFF"/>
        </a:lt1>
        <a:dk2>
          <a:srgbClr val="5086C2"/>
        </a:dk2>
        <a:lt2>
          <a:srgbClr val="C0C0C0"/>
        </a:lt2>
        <a:accent1>
          <a:srgbClr val="DE8848"/>
        </a:accent1>
        <a:accent2>
          <a:srgbClr val="85BA54"/>
        </a:accent2>
        <a:accent3>
          <a:srgbClr val="FFFFFF"/>
        </a:accent3>
        <a:accent4>
          <a:srgbClr val="002A56"/>
        </a:accent4>
        <a:accent5>
          <a:srgbClr val="ECC3B1"/>
        </a:accent5>
        <a:accent6>
          <a:srgbClr val="78A84B"/>
        </a:accent6>
        <a:hlink>
          <a:srgbClr val="4C59D2"/>
        </a:hlink>
        <a:folHlink>
          <a:srgbClr val="A0B5C4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9Slide.vn</Template>
  <TotalTime>2</TotalTime>
  <Words>325</Words>
  <Application>Microsoft Office PowerPoint</Application>
  <PresentationFormat>On-screen Show (4:3)</PresentationFormat>
  <Paragraphs>33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Times New Roman</vt:lpstr>
      <vt:lpstr>Verdana</vt:lpstr>
      <vt:lpstr>Wingdings</vt:lpstr>
      <vt:lpstr>sample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9Slide.vn</dc:title>
  <dc:subject>9Slide.vn</dc:subject>
  <dc:creator>HP</dc:creator>
  <dc:description>9Slide.vn</dc:description>
  <cp:lastModifiedBy>ADMIN</cp:lastModifiedBy>
  <cp:revision>78</cp:revision>
  <dcterms:created xsi:type="dcterms:W3CDTF">2015-11-29T04:26:22Z</dcterms:created>
  <dcterms:modified xsi:type="dcterms:W3CDTF">2023-11-04T07:05:33Z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8CE102DC32DD46DBA4FE7C7978470A9A</vt:lpwstr>
  </property>
  <property fmtid="{D5CDD505-2E9C-101B-9397-08002B2CF9AE}" pid="3" name="KSOProductBuildVer">
    <vt:lpwstr>1033-11.2.0.10382</vt:lpwstr>
  </property>
</Properties>
</file>