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882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85D8AA-C9D1-4035-B45C-C6D10E27FEA2}" type="datetimeFigureOut">
              <a:rPr lang="en-US" smtClean="0"/>
              <a:t>31/10/2023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3C2DDF-D76F-4E7A-BE0D-D0CA33AD0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095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3C2DDF-D76F-4E7A-BE0D-D0CA33AD00C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036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C2DDF-D76F-4E7A-BE0D-D0CA33AD00C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336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03C76-CDBE-418D-8A51-9C5F1873F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C9F4FD-1D0C-47E6-AA17-82B9EFFA5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DAE91-7AEF-44E4-AF12-7592EA7C9AEE}" type="datetimeFigureOut">
              <a:rPr lang="en-US" smtClean="0"/>
              <a:t>31/10/2023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FE0D29-2083-4FB1-B5C8-02B128334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E20D1B-1C18-4B1B-B841-1DC7604BA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51264-DED3-4099-85EF-F37C90750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223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CCAFA3-CEF1-4D8F-8A6C-628F23A0C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AF6294-CC04-467E-B927-D40BEAC824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032ECE-D510-4E3C-B888-D454A5CD41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DAE91-7AEF-44E4-AF12-7592EA7C9AEE}" type="datetimeFigureOut">
              <a:rPr lang="en-US" smtClean="0"/>
              <a:t>31/10/2023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D2D4CB-5FB6-48FF-A027-D4253C352E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F261CF-5C81-4EDA-B273-F20DE71993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51264-DED3-4099-85EF-F37C90750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105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8DC1853-7C62-47D9-8BF9-D5548EA16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D1162E-7D54-41FC-B951-F2FF9302B1F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5383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99CD14A-4ABA-40EE-AC7C-6E81CD1AA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010088-35CD-4B4A-9487-657DE55CD41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08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E19D075-452C-437F-9679-51E6121D2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12FC58-FDA1-4211-B8BC-F59F259D4CC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12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F2FE0A2-A950-44C2-AFBE-DE38AD94C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F660BE-E439-493F-93FF-A9B61F7B5AA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7931113"/>
              </p:ext>
            </p:extLst>
          </p:nvPr>
        </p:nvGraphicFramePr>
        <p:xfrm>
          <a:off x="0" y="4208674"/>
          <a:ext cx="9144000" cy="9348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348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875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65EFC3C-9960-4044-BC67-943A25C88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3AB4B9-2BA9-45C8-9196-08321510006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40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92ADD6F-4A9B-47AD-8013-12DBDDBE9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E001B0-7E27-430A-9700-53E139357C7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290640"/>
              </p:ext>
            </p:extLst>
          </p:nvPr>
        </p:nvGraphicFramePr>
        <p:xfrm>
          <a:off x="0" y="4310276"/>
          <a:ext cx="9144000" cy="833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3322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319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824A90D-60CD-43B3-B2C1-C60F93EDB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50406D-AC29-4F84-B401-B4B494CE96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845971"/>
              </p:ext>
            </p:extLst>
          </p:nvPr>
        </p:nvGraphicFramePr>
        <p:xfrm>
          <a:off x="0" y="4174808"/>
          <a:ext cx="9144000" cy="9686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6869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554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C78225C-0B63-4697-BE3F-8FAB93BEE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C55E93-E9E1-446A-A34D-89F1962A8FA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56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5B4000C-C575-4678-A7E7-EBFBC7609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0177F7-F12F-403B-B673-E4DD571CE14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514350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2931577"/>
              </p:ext>
            </p:extLst>
          </p:nvPr>
        </p:nvGraphicFramePr>
        <p:xfrm>
          <a:off x="0" y="4163518"/>
          <a:ext cx="9144000" cy="9799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799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538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4AE5520-8B8B-4F39-98B5-79B9A9172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FDAD08-DDB9-4BBA-940B-1C299486F92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15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FB3199C-51AE-4A7B-9C77-6C907580E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553B50-3F64-4DB9-8EF0-CD2A5D6633B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133376"/>
              </p:ext>
            </p:extLst>
          </p:nvPr>
        </p:nvGraphicFramePr>
        <p:xfrm>
          <a:off x="0" y="4219964"/>
          <a:ext cx="9144000" cy="923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235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119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49CBD98-F49E-4DE8-8646-1CFBF76E3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753824-1D7F-4C26-B610-571D326A9AD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3296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987CB2F-6220-455E-91A2-EC5EE60B3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F7836E-A797-4068-89CC-13507E0970B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72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30C050A-1953-4DA7-AE5B-2C61C7C27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A67BC2-3773-481E-80F3-A1B49A5C224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7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8101C57-AF84-4B02-96D9-7B9921962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3B72A9-7732-406C-B492-7212BD2F3EE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04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E7A1A69-3E11-4475-AA4D-80DEECFFA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2A321F-CEA9-41F5-9BDF-005C2D1BBD8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47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2DDFD69-B694-4C9C-849D-FCAA0DAA4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D2EF09-916C-41A6-8256-B44625C00EC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46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5525D54-A335-47B1-882A-A6B58197F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50D031-F831-4B22-93F0-13FE9032E13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60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8C085BC-6992-43EA-A871-65D92E51D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B4D828-45D4-40FE-A896-0B77B2CDBC9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62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2BC2A33-DEDF-463E-B735-037666773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E07350-2787-432E-9061-534A35FE5CD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62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B7A1805-C3F4-415A-87AA-9BA5A11F8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03E529-C169-4A17-BDA0-46B265F28BE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36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E751AC1-6E4E-4795-96F0-EB59E2838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EB35EF-33D8-4365-A1E8-0CB6BCEBA6F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EE13C4A-BB5E-4047-B1F9-53ACE3FA1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8C9706-5755-4E24-8320-81213E9610C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48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3C20834-D562-4263-BD8F-16B82EC79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542C60-1EAF-41D3-902E-72C2B2C79F0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31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77F04EB-07C4-4DB2-B588-C5B055CA7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CF5B4D-8EE1-4736-8E8A-836315BD3E1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78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EF06B78-58EA-4E64-AABD-F40B44E83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32B7B4-7E27-4224-A0B7-0950E4EA8B9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85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F8415FE-4E3B-4A41-97C1-5C1CA4EFE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D7F2AA-31F5-478A-96EF-613D3E6D33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45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B9D315C-B2E5-44F8-8435-3FC2EDFC5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D5AF69-1673-49C3-B05C-3E51EA4D9CB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00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A3165BD-AE94-4213-98DC-5019B0D1F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CFF047-DA46-4FCC-B207-1DC73D4FB25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22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905D7B0-6A9E-4FFA-9363-D92D29577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C7087D-F54C-499C-A2AD-15A194A6CD0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69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17FA638-C7E6-4E60-B60C-C290DC6CE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EF9A85-B9B3-4D4A-BB9E-8E341D07DD2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259644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83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2C454F1-B615-4B1F-87F4-6B58D0C60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0E26F0-36A7-4019-9F33-3414A4DF53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41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923B204-3449-4AD1-8B55-14F8255F9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C845AD-D73C-4B03-A0F2-BCAE416AECD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24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AAFE4C1-D9AC-41B6-AF62-5C90F294F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A827C9-825A-4F25-B285-C4A2BD83A92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46050" y="-558800"/>
            <a:ext cx="9144000" cy="514350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5377154"/>
              </p:ext>
            </p:extLst>
          </p:nvPr>
        </p:nvGraphicFramePr>
        <p:xfrm>
          <a:off x="0" y="4253830"/>
          <a:ext cx="9144000" cy="8896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8966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153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16D7040-6279-42F9-B83B-6CA7C4645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3B9553-EF53-4E1E-BB97-6C6AC27AC07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33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71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1468807-CA78-4BF0-83D5-4259EA17A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7D7932-1F37-40A3-BD90-2CFB1B85BE2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90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2</Words>
  <Application>Microsoft Office PowerPoint</Application>
  <PresentationFormat>On-screen Show (16:9)</PresentationFormat>
  <Paragraphs>2</Paragraphs>
  <Slides>36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 Anh</dc:creator>
  <cp:lastModifiedBy>Nguyễn Chấn Nam - 208A140008</cp:lastModifiedBy>
  <cp:revision>18</cp:revision>
  <dcterms:created xsi:type="dcterms:W3CDTF">2021-09-16T20:24:47Z</dcterms:created>
  <dcterms:modified xsi:type="dcterms:W3CDTF">2023-10-31T05:58:18Z</dcterms:modified>
</cp:coreProperties>
</file>